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ink/ink60.xml" ContentType="application/inkml+xml"/>
  <Override PartName="/ppt/ink/ink61.xml" ContentType="application/inkml+xml"/>
  <Override PartName="/ppt/ink/ink62.xml" ContentType="application/inkml+xml"/>
  <Override PartName="/ppt/ink/ink63.xml" ContentType="application/inkml+xml"/>
  <Override PartName="/ppt/ink/ink64.xml" ContentType="application/inkml+xml"/>
  <Override PartName="/ppt/ink/ink65.xml" ContentType="application/inkml+xml"/>
  <Override PartName="/ppt/ink/ink66.xml" ContentType="application/inkml+xml"/>
  <Override PartName="/ppt/ink/ink67.xml" ContentType="application/inkml+xml"/>
  <Override PartName="/ppt/ink/ink68.xml" ContentType="application/inkml+xml"/>
  <Override PartName="/ppt/ink/ink69.xml" ContentType="application/inkml+xml"/>
  <Override PartName="/ppt/ink/ink70.xml" ContentType="application/inkml+xml"/>
  <Override PartName="/ppt/ink/ink71.xml" ContentType="application/inkml+xml"/>
  <Override PartName="/ppt/ink/ink72.xml" ContentType="application/inkml+xml"/>
  <Override PartName="/ppt/ink/ink73.xml" ContentType="application/inkml+xml"/>
  <Override PartName="/ppt/ink/ink74.xml" ContentType="application/inkml+xml"/>
  <Override PartName="/ppt/ink/ink75.xml" ContentType="application/inkml+xml"/>
  <Override PartName="/ppt/ink/ink76.xml" ContentType="application/inkml+xml"/>
  <Override PartName="/ppt/ink/ink77.xml" ContentType="application/inkml+xml"/>
  <Override PartName="/ppt/ink/ink78.xml" ContentType="application/inkml+xml"/>
  <Override PartName="/ppt/ink/ink79.xml" ContentType="application/inkml+xml"/>
  <Override PartName="/ppt/ink/ink80.xml" ContentType="application/inkml+xml"/>
  <Override PartName="/ppt/ink/ink81.xml" ContentType="application/inkml+xml"/>
  <Override PartName="/ppt/ink/ink82.xml" ContentType="application/inkml+xml"/>
  <Override PartName="/ppt/ink/ink83.xml" ContentType="application/inkml+xml"/>
  <Override PartName="/ppt/ink/ink84.xml" ContentType="application/inkml+xml"/>
  <Override PartName="/ppt/ink/ink85.xml" ContentType="application/inkml+xml"/>
  <Override PartName="/ppt/ink/ink86.xml" ContentType="application/inkml+xml"/>
  <Override PartName="/ppt/ink/ink87.xml" ContentType="application/inkml+xml"/>
  <Override PartName="/ppt/ink/ink88.xml" ContentType="application/inkml+xml"/>
  <Override PartName="/ppt/ink/ink89.xml" ContentType="application/inkml+xml"/>
  <Override PartName="/ppt/ink/ink90.xml" ContentType="application/inkml+xml"/>
  <Override PartName="/ppt/ink/ink91.xml" ContentType="application/inkml+xml"/>
  <Override PartName="/ppt/ink/ink92.xml" ContentType="application/inkml+xml"/>
  <Override PartName="/ppt/ink/ink93.xml" ContentType="application/inkml+xml"/>
  <Override PartName="/ppt/ink/ink94.xml" ContentType="application/inkml+xml"/>
  <Override PartName="/ppt/ink/ink95.xml" ContentType="application/inkml+xml"/>
  <Override PartName="/ppt/ink/ink96.xml" ContentType="application/inkml+xml"/>
  <Override PartName="/ppt/ink/ink97.xml" ContentType="application/inkml+xml"/>
  <Override PartName="/ppt/ink/ink98.xml" ContentType="application/inkml+xml"/>
  <Override PartName="/ppt/ink/ink99.xml" ContentType="application/inkml+xml"/>
  <Override PartName="/ppt/ink/ink100.xml" ContentType="application/inkml+xml"/>
  <Override PartName="/ppt/ink/ink101.xml" ContentType="application/inkml+xml"/>
  <Override PartName="/ppt/ink/ink102.xml" ContentType="application/inkml+xml"/>
  <Override PartName="/ppt/ink/ink103.xml" ContentType="application/inkml+xml"/>
  <Override PartName="/ppt/ink/ink104.xml" ContentType="application/inkml+xml"/>
  <Override PartName="/ppt/ink/ink105.xml" ContentType="application/inkml+xml"/>
  <Override PartName="/ppt/ink/ink106.xml" ContentType="application/inkml+xml"/>
  <Override PartName="/ppt/ink/ink107.xml" ContentType="application/inkml+xml"/>
  <Override PartName="/ppt/ink/ink108.xml" ContentType="application/inkml+xml"/>
  <Override PartName="/ppt/ink/ink109.xml" ContentType="application/inkml+xml"/>
  <Override PartName="/ppt/ink/ink110.xml" ContentType="application/inkml+xml"/>
  <Override PartName="/ppt/ink/ink111.xml" ContentType="application/inkml+xml"/>
  <Override PartName="/ppt/ink/ink112.xml" ContentType="application/inkml+xml"/>
  <Override PartName="/ppt/ink/ink113.xml" ContentType="application/inkml+xml"/>
  <Override PartName="/ppt/ink/ink114.xml" ContentType="application/inkml+xml"/>
  <Override PartName="/ppt/ink/ink115.xml" ContentType="application/inkml+xml"/>
  <Override PartName="/ppt/ink/ink116.xml" ContentType="application/inkml+xml"/>
  <Override PartName="/ppt/ink/ink117.xml" ContentType="application/inkml+xml"/>
  <Override PartName="/ppt/ink/ink118.xml" ContentType="application/inkml+xml"/>
  <Override PartName="/ppt/ink/ink119.xml" ContentType="application/inkml+xml"/>
  <Override PartName="/ppt/ink/ink120.xml" ContentType="application/inkml+xml"/>
  <Override PartName="/ppt/ink/ink121.xml" ContentType="application/inkml+xml"/>
  <Override PartName="/ppt/ink/ink122.xml" ContentType="application/inkml+xml"/>
  <Override PartName="/ppt/ink/ink123.xml" ContentType="application/inkml+xml"/>
  <Override PartName="/ppt/ink/ink124.xml" ContentType="application/inkml+xml"/>
  <Override PartName="/ppt/ink/ink125.xml" ContentType="application/inkml+xml"/>
  <Override PartName="/ppt/ink/ink126.xml" ContentType="application/inkml+xml"/>
  <Override PartName="/ppt/ink/ink127.xml" ContentType="application/inkml+xml"/>
  <Override PartName="/ppt/ink/ink128.xml" ContentType="application/inkml+xml"/>
  <Override PartName="/ppt/ink/ink129.xml" ContentType="application/inkml+xml"/>
  <Override PartName="/ppt/ink/ink130.xml" ContentType="application/inkml+xml"/>
  <Override PartName="/ppt/ink/ink131.xml" ContentType="application/inkml+xml"/>
  <Override PartName="/ppt/ink/ink132.xml" ContentType="application/inkml+xml"/>
  <Override PartName="/ppt/ink/ink133.xml" ContentType="application/inkml+xml"/>
  <Override PartName="/ppt/ink/ink134.xml" ContentType="application/inkml+xml"/>
  <Override PartName="/ppt/ink/ink135.xml" ContentType="application/inkml+xml"/>
  <Override PartName="/ppt/ink/ink136.xml" ContentType="application/inkml+xml"/>
  <Override PartName="/ppt/ink/ink137.xml" ContentType="application/inkml+xml"/>
  <Override PartName="/ppt/ink/ink138.xml" ContentType="application/inkml+xml"/>
  <Override PartName="/ppt/ink/ink139.xml" ContentType="application/inkml+xml"/>
  <Override PartName="/ppt/ink/ink140.xml" ContentType="application/inkml+xml"/>
  <Override PartName="/ppt/ink/ink141.xml" ContentType="application/inkml+xml"/>
  <Override PartName="/ppt/ink/ink142.xml" ContentType="application/inkml+xml"/>
  <Override PartName="/ppt/ink/ink143.xml" ContentType="application/inkml+xml"/>
  <Override PartName="/ppt/ink/ink144.xml" ContentType="application/inkml+xml"/>
  <Override PartName="/ppt/ink/ink145.xml" ContentType="application/inkml+xml"/>
  <Override PartName="/ppt/ink/ink146.xml" ContentType="application/inkml+xml"/>
  <Override PartName="/ppt/ink/ink147.xml" ContentType="application/inkml+xml"/>
  <Override PartName="/ppt/ink/ink148.xml" ContentType="application/inkml+xml"/>
  <Override PartName="/ppt/ink/ink149.xml" ContentType="application/inkml+xml"/>
  <Override PartName="/ppt/ink/ink150.xml" ContentType="application/inkml+xml"/>
  <Override PartName="/ppt/ink/ink151.xml" ContentType="application/inkml+xml"/>
  <Override PartName="/ppt/ink/ink152.xml" ContentType="application/inkml+xml"/>
  <Override PartName="/ppt/ink/ink153.xml" ContentType="application/inkml+xml"/>
  <Override PartName="/ppt/ink/ink154.xml" ContentType="application/inkml+xml"/>
  <Override PartName="/ppt/ink/ink155.xml" ContentType="application/inkml+xml"/>
  <Override PartName="/ppt/ink/ink156.xml" ContentType="application/inkml+xml"/>
  <Override PartName="/ppt/ink/ink157.xml" ContentType="application/inkml+xml"/>
  <Override PartName="/ppt/ink/ink158.xml" ContentType="application/inkml+xml"/>
  <Override PartName="/ppt/ink/ink159.xml" ContentType="application/inkml+xml"/>
  <Override PartName="/ppt/ink/ink160.xml" ContentType="application/inkml+xml"/>
  <Override PartName="/ppt/ink/ink161.xml" ContentType="application/inkml+xml"/>
  <Override PartName="/ppt/ink/ink162.xml" ContentType="application/inkml+xml"/>
  <Override PartName="/ppt/ink/ink163.xml" ContentType="application/inkml+xml"/>
  <Override PartName="/ppt/ink/ink164.xml" ContentType="application/inkml+xml"/>
  <Override PartName="/ppt/ink/ink165.xml" ContentType="application/inkml+xml"/>
  <Override PartName="/ppt/ink/ink166.xml" ContentType="application/inkml+xml"/>
  <Override PartName="/ppt/ink/ink167.xml" ContentType="application/inkml+xml"/>
  <Override PartName="/ppt/ink/ink168.xml" ContentType="application/inkml+xml"/>
  <Override PartName="/ppt/ink/ink169.xml" ContentType="application/inkml+xml"/>
  <Override PartName="/ppt/ink/ink170.xml" ContentType="application/inkml+xml"/>
  <Override PartName="/ppt/ink/ink171.xml" ContentType="application/inkml+xml"/>
  <Override PartName="/ppt/ink/ink172.xml" ContentType="application/inkml+xml"/>
  <Override PartName="/ppt/ink/ink173.xml" ContentType="application/inkml+xml"/>
  <Override PartName="/ppt/ink/ink174.xml" ContentType="application/inkml+xml"/>
  <Override PartName="/ppt/ink/ink175.xml" ContentType="application/inkml+xml"/>
  <Override PartName="/ppt/ink/ink176.xml" ContentType="application/inkml+xml"/>
  <Override PartName="/ppt/ink/ink177.xml" ContentType="application/inkml+xml"/>
  <Override PartName="/ppt/ink/ink178.xml" ContentType="application/inkml+xml"/>
  <Override PartName="/ppt/ink/ink179.xml" ContentType="application/inkml+xml"/>
  <Override PartName="/ppt/ink/ink180.xml" ContentType="application/inkml+xml"/>
  <Override PartName="/ppt/ink/ink181.xml" ContentType="application/inkml+xml"/>
  <Override PartName="/ppt/ink/ink182.xml" ContentType="application/inkml+xml"/>
  <Override PartName="/ppt/ink/ink183.xml" ContentType="application/inkml+xml"/>
  <Override PartName="/ppt/ink/ink184.xml" ContentType="application/inkml+xml"/>
  <Override PartName="/ppt/ink/ink185.xml" ContentType="application/inkml+xml"/>
  <Override PartName="/ppt/ink/ink186.xml" ContentType="application/inkml+xml"/>
  <Override PartName="/ppt/ink/ink187.xml" ContentType="application/inkml+xml"/>
  <Override PartName="/ppt/ink/ink188.xml" ContentType="application/inkml+xml"/>
  <Override PartName="/ppt/ink/ink189.xml" ContentType="application/inkml+xml"/>
  <Override PartName="/ppt/ink/ink190.xml" ContentType="application/inkml+xml"/>
  <Override PartName="/ppt/ink/ink191.xml" ContentType="application/inkml+xml"/>
  <Override PartName="/ppt/ink/ink192.xml" ContentType="application/inkml+xml"/>
  <Override PartName="/ppt/ink/ink193.xml" ContentType="application/inkml+xml"/>
  <Override PartName="/ppt/ink/ink194.xml" ContentType="application/inkml+xml"/>
  <Override PartName="/ppt/ink/ink195.xml" ContentType="application/inkml+xml"/>
  <Override PartName="/ppt/ink/ink196.xml" ContentType="application/inkml+xml"/>
  <Override PartName="/ppt/ink/ink197.xml" ContentType="application/inkml+xml"/>
  <Override PartName="/ppt/ink/ink198.xml" ContentType="application/inkml+xml"/>
  <Override PartName="/ppt/ink/ink199.xml" ContentType="application/inkml+xml"/>
  <Override PartName="/ppt/ink/ink200.xml" ContentType="application/inkml+xml"/>
  <Override PartName="/ppt/ink/ink201.xml" ContentType="application/inkml+xml"/>
  <Override PartName="/ppt/ink/ink202.xml" ContentType="application/inkml+xml"/>
  <Override PartName="/ppt/ink/ink203.xml" ContentType="application/inkml+xml"/>
  <Override PartName="/ppt/ink/ink204.xml" ContentType="application/inkml+xml"/>
  <Override PartName="/ppt/ink/ink205.xml" ContentType="application/inkml+xml"/>
  <Override PartName="/ppt/ink/ink206.xml" ContentType="application/inkml+xml"/>
  <Override PartName="/ppt/ink/ink207.xml" ContentType="application/inkml+xml"/>
  <Override PartName="/ppt/ink/ink208.xml" ContentType="application/inkml+xml"/>
  <Override PartName="/ppt/ink/ink209.xml" ContentType="application/inkml+xml"/>
  <Override PartName="/ppt/ink/ink210.xml" ContentType="application/inkml+xml"/>
  <Override PartName="/ppt/ink/ink211.xml" ContentType="application/inkml+xml"/>
  <Override PartName="/ppt/ink/ink212.xml" ContentType="application/inkml+xml"/>
  <Override PartName="/ppt/ink/ink213.xml" ContentType="application/inkml+xml"/>
  <Override PartName="/ppt/ink/ink214.xml" ContentType="application/inkml+xml"/>
  <Override PartName="/ppt/ink/ink215.xml" ContentType="application/inkml+xml"/>
  <Override PartName="/ppt/ink/ink216.xml" ContentType="application/inkml+xml"/>
  <Override PartName="/ppt/ink/ink217.xml" ContentType="application/inkml+xml"/>
  <Override PartName="/ppt/ink/ink218.xml" ContentType="application/inkml+xml"/>
  <Override PartName="/ppt/ink/ink219.xml" ContentType="application/inkml+xml"/>
  <Override PartName="/ppt/ink/ink220.xml" ContentType="application/inkml+xml"/>
  <Override PartName="/ppt/ink/ink221.xml" ContentType="application/inkml+xml"/>
  <Override PartName="/ppt/ink/ink222.xml" ContentType="application/inkml+xml"/>
  <Override PartName="/ppt/ink/ink223.xml" ContentType="application/inkml+xml"/>
  <Override PartName="/ppt/ink/ink224.xml" ContentType="application/inkml+xml"/>
  <Override PartName="/ppt/ink/ink225.xml" ContentType="application/inkml+xml"/>
  <Override PartName="/ppt/ink/ink226.xml" ContentType="application/inkml+xml"/>
  <Override PartName="/ppt/ink/ink227.xml" ContentType="application/inkml+xml"/>
  <Override PartName="/ppt/ink/ink228.xml" ContentType="application/inkml+xml"/>
  <Override PartName="/ppt/ink/ink229.xml" ContentType="application/inkml+xml"/>
  <Override PartName="/ppt/ink/ink230.xml" ContentType="application/inkml+xml"/>
  <Override PartName="/ppt/ink/ink231.xml" ContentType="application/inkml+xml"/>
  <Override PartName="/ppt/ink/ink232.xml" ContentType="application/inkml+xml"/>
  <Override PartName="/ppt/ink/ink233.xml" ContentType="application/inkml+xml"/>
  <Override PartName="/ppt/ink/ink234.xml" ContentType="application/inkml+xml"/>
  <Override PartName="/ppt/ink/ink235.xml" ContentType="application/inkml+xml"/>
  <Override PartName="/ppt/ink/ink236.xml" ContentType="application/inkml+xml"/>
  <Override PartName="/ppt/ink/ink237.xml" ContentType="application/inkml+xml"/>
  <Override PartName="/ppt/ink/ink238.xml" ContentType="application/inkml+xml"/>
  <Override PartName="/ppt/ink/ink239.xml" ContentType="application/inkml+xml"/>
  <Override PartName="/ppt/ink/ink240.xml" ContentType="application/inkml+xml"/>
  <Override PartName="/ppt/ink/ink241.xml" ContentType="application/inkml+xml"/>
  <Override PartName="/ppt/ink/ink242.xml" ContentType="application/inkml+xml"/>
  <Override PartName="/ppt/ink/ink243.xml" ContentType="application/inkml+xml"/>
  <Override PartName="/ppt/ink/ink244.xml" ContentType="application/inkml+xml"/>
  <Override PartName="/ppt/ink/ink245.xml" ContentType="application/inkml+xml"/>
  <Override PartName="/ppt/ink/ink246.xml" ContentType="application/inkml+xml"/>
  <Override PartName="/ppt/ink/ink247.xml" ContentType="application/inkml+xml"/>
  <Override PartName="/ppt/ink/ink248.xml" ContentType="application/inkml+xml"/>
  <Override PartName="/ppt/ink/ink249.xml" ContentType="application/inkml+xml"/>
  <Override PartName="/ppt/ink/ink250.xml" ContentType="application/inkml+xml"/>
  <Override PartName="/ppt/ink/ink251.xml" ContentType="application/inkml+xml"/>
  <Override PartName="/ppt/ink/ink252.xml" ContentType="application/inkml+xml"/>
  <Override PartName="/ppt/ink/ink253.xml" ContentType="application/inkml+xml"/>
  <Override PartName="/ppt/ink/ink254.xml" ContentType="application/inkml+xml"/>
  <Override PartName="/ppt/ink/ink255.xml" ContentType="application/inkml+xml"/>
  <Override PartName="/ppt/ink/ink256.xml" ContentType="application/inkml+xml"/>
  <Override PartName="/ppt/ink/ink257.xml" ContentType="application/inkml+xml"/>
  <Override PartName="/ppt/ink/ink258.xml" ContentType="application/inkml+xml"/>
  <Override PartName="/ppt/ink/ink259.xml" ContentType="application/inkml+xml"/>
  <Override PartName="/ppt/ink/ink260.xml" ContentType="application/inkml+xml"/>
  <Override PartName="/ppt/ink/ink261.xml" ContentType="application/inkml+xml"/>
  <Override PartName="/ppt/ink/ink262.xml" ContentType="application/inkml+xml"/>
  <Override PartName="/ppt/ink/ink263.xml" ContentType="application/inkml+xml"/>
  <Override PartName="/ppt/ink/ink264.xml" ContentType="application/inkml+xml"/>
  <Override PartName="/ppt/ink/ink265.xml" ContentType="application/inkml+xml"/>
  <Override PartName="/ppt/ink/ink266.xml" ContentType="application/inkml+xml"/>
  <Override PartName="/ppt/ink/ink267.xml" ContentType="application/inkml+xml"/>
  <Override PartName="/ppt/ink/ink268.xml" ContentType="application/inkml+xml"/>
  <Override PartName="/ppt/ink/ink269.xml" ContentType="application/inkml+xml"/>
  <Override PartName="/ppt/ink/ink270.xml" ContentType="application/inkml+xml"/>
  <Override PartName="/ppt/ink/ink271.xml" ContentType="application/inkml+xml"/>
  <Override PartName="/ppt/ink/ink272.xml" ContentType="application/inkml+xml"/>
  <Override PartName="/ppt/ink/ink273.xml" ContentType="application/inkml+xml"/>
  <Override PartName="/ppt/ink/ink274.xml" ContentType="application/inkml+xml"/>
  <Override PartName="/ppt/ink/ink275.xml" ContentType="application/inkml+xml"/>
  <Override PartName="/ppt/ink/ink276.xml" ContentType="application/inkml+xml"/>
  <Override PartName="/ppt/ink/ink277.xml" ContentType="application/inkml+xml"/>
  <Override PartName="/ppt/ink/ink278.xml" ContentType="application/inkml+xml"/>
  <Override PartName="/ppt/ink/ink279.xml" ContentType="application/inkml+xml"/>
  <Override PartName="/ppt/ink/ink280.xml" ContentType="application/inkml+xml"/>
  <Override PartName="/ppt/ink/ink281.xml" ContentType="application/inkml+xml"/>
  <Override PartName="/ppt/ink/ink282.xml" ContentType="application/inkml+xml"/>
  <Override PartName="/ppt/ink/ink283.xml" ContentType="application/inkml+xml"/>
  <Override PartName="/ppt/ink/ink284.xml" ContentType="application/inkml+xml"/>
  <Override PartName="/ppt/ink/ink285.xml" ContentType="application/inkml+xml"/>
  <Override PartName="/ppt/ink/ink286.xml" ContentType="application/inkml+xml"/>
  <Override PartName="/ppt/ink/ink287.xml" ContentType="application/inkml+xml"/>
  <Override PartName="/ppt/ink/ink288.xml" ContentType="application/inkml+xml"/>
  <Override PartName="/ppt/ink/ink289.xml" ContentType="application/inkml+xml"/>
  <Override PartName="/ppt/ink/ink290.xml" ContentType="application/inkml+xml"/>
  <Override PartName="/ppt/ink/ink291.xml" ContentType="application/inkml+xml"/>
  <Override PartName="/ppt/ink/ink292.xml" ContentType="application/inkml+xml"/>
  <Override PartName="/ppt/ink/ink293.xml" ContentType="application/inkml+xml"/>
  <Override PartName="/ppt/ink/ink294.xml" ContentType="application/inkml+xml"/>
  <Override PartName="/ppt/ink/ink295.xml" ContentType="application/inkml+xml"/>
  <Override PartName="/ppt/ink/ink296.xml" ContentType="application/inkml+xml"/>
  <Override PartName="/ppt/ink/ink297.xml" ContentType="application/inkml+xml"/>
  <Override PartName="/ppt/ink/ink298.xml" ContentType="application/inkml+xml"/>
  <Override PartName="/ppt/ink/ink299.xml" ContentType="application/inkml+xml"/>
  <Override PartName="/ppt/ink/ink300.xml" ContentType="application/inkml+xml"/>
  <Override PartName="/ppt/ink/ink301.xml" ContentType="application/inkml+xml"/>
  <Override PartName="/ppt/ink/ink302.xml" ContentType="application/inkml+xml"/>
  <Override PartName="/ppt/ink/ink303.xml" ContentType="application/inkml+xml"/>
  <Override PartName="/ppt/ink/ink304.xml" ContentType="application/inkml+xml"/>
  <Override PartName="/ppt/ink/ink305.xml" ContentType="application/inkml+xml"/>
  <Override PartName="/ppt/ink/ink306.xml" ContentType="application/inkml+xml"/>
  <Override PartName="/ppt/ink/ink307.xml" ContentType="application/inkml+xml"/>
  <Override PartName="/ppt/ink/ink308.xml" ContentType="application/inkml+xml"/>
  <Override PartName="/ppt/ink/ink309.xml" ContentType="application/inkml+xml"/>
  <Override PartName="/ppt/ink/ink310.xml" ContentType="application/inkml+xml"/>
  <Override PartName="/ppt/ink/ink311.xml" ContentType="application/inkml+xml"/>
  <Override PartName="/ppt/ink/ink312.xml" ContentType="application/inkml+xml"/>
  <Override PartName="/ppt/ink/ink313.xml" ContentType="application/inkml+xml"/>
  <Override PartName="/ppt/ink/ink314.xml" ContentType="application/inkml+xml"/>
  <Override PartName="/ppt/ink/ink315.xml" ContentType="application/inkml+xml"/>
  <Override PartName="/ppt/ink/ink316.xml" ContentType="application/inkml+xml"/>
  <Override PartName="/ppt/ink/ink317.xml" ContentType="application/inkml+xml"/>
  <Override PartName="/ppt/ink/ink318.xml" ContentType="application/inkml+xml"/>
  <Override PartName="/ppt/ink/ink319.xml" ContentType="application/inkml+xml"/>
  <Override PartName="/ppt/ink/ink320.xml" ContentType="application/inkml+xml"/>
  <Override PartName="/ppt/ink/ink321.xml" ContentType="application/inkml+xml"/>
  <Override PartName="/ppt/ink/ink322.xml" ContentType="application/inkml+xml"/>
  <Override PartName="/ppt/ink/ink323.xml" ContentType="application/inkml+xml"/>
  <Override PartName="/ppt/ink/ink324.xml" ContentType="application/inkml+xml"/>
  <Override PartName="/ppt/ink/ink325.xml" ContentType="application/inkml+xml"/>
  <Override PartName="/ppt/ink/ink326.xml" ContentType="application/inkml+xml"/>
  <Override PartName="/ppt/ink/ink327.xml" ContentType="application/inkml+xml"/>
  <Override PartName="/ppt/ink/ink328.xml" ContentType="application/inkml+xml"/>
  <Override PartName="/ppt/ink/ink329.xml" ContentType="application/inkml+xml"/>
  <Override PartName="/ppt/ink/ink330.xml" ContentType="application/inkml+xml"/>
  <Override PartName="/ppt/ink/ink331.xml" ContentType="application/inkml+xml"/>
  <Override PartName="/ppt/ink/ink332.xml" ContentType="application/inkml+xml"/>
  <Override PartName="/ppt/ink/ink333.xml" ContentType="application/inkml+xml"/>
  <Override PartName="/ppt/ink/ink334.xml" ContentType="application/inkml+xml"/>
  <Override PartName="/ppt/ink/ink335.xml" ContentType="application/inkml+xml"/>
  <Override PartName="/ppt/ink/ink336.xml" ContentType="application/inkml+xml"/>
  <Override PartName="/ppt/ink/ink337.xml" ContentType="application/inkml+xml"/>
  <Override PartName="/ppt/ink/ink338.xml" ContentType="application/inkml+xml"/>
  <Override PartName="/ppt/ink/ink339.xml" ContentType="application/inkml+xml"/>
  <Override PartName="/ppt/ink/ink340.xml" ContentType="application/inkml+xml"/>
  <Override PartName="/ppt/ink/ink341.xml" ContentType="application/inkml+xml"/>
  <Override PartName="/ppt/ink/ink342.xml" ContentType="application/inkml+xml"/>
  <Override PartName="/ppt/ink/ink343.xml" ContentType="application/inkml+xml"/>
  <Override PartName="/ppt/ink/ink344.xml" ContentType="application/inkml+xml"/>
  <Override PartName="/ppt/ink/ink345.xml" ContentType="application/inkml+xml"/>
  <Override PartName="/ppt/ink/ink346.xml" ContentType="application/inkml+xml"/>
  <Override PartName="/ppt/ink/ink347.xml" ContentType="application/inkml+xml"/>
  <Override PartName="/ppt/ink/ink348.xml" ContentType="application/inkml+xml"/>
  <Override PartName="/ppt/ink/ink349.xml" ContentType="application/inkml+xml"/>
  <Override PartName="/ppt/ink/ink350.xml" ContentType="application/inkml+xml"/>
  <Override PartName="/ppt/ink/ink351.xml" ContentType="application/inkml+xml"/>
  <Override PartName="/ppt/ink/ink352.xml" ContentType="application/inkml+xml"/>
  <Override PartName="/ppt/ink/ink353.xml" ContentType="application/inkml+xml"/>
  <Override PartName="/ppt/ink/ink354.xml" ContentType="application/inkml+xml"/>
  <Override PartName="/ppt/ink/ink355.xml" ContentType="application/inkml+xml"/>
  <Override PartName="/ppt/ink/ink356.xml" ContentType="application/inkml+xml"/>
  <Override PartName="/ppt/ink/ink357.xml" ContentType="application/inkml+xml"/>
  <Override PartName="/ppt/ink/ink358.xml" ContentType="application/inkml+xml"/>
  <Override PartName="/ppt/ink/ink359.xml" ContentType="application/inkml+xml"/>
  <Override PartName="/ppt/ink/ink360.xml" ContentType="application/inkml+xml"/>
  <Override PartName="/ppt/ink/ink361.xml" ContentType="application/inkml+xml"/>
  <Override PartName="/ppt/ink/ink362.xml" ContentType="application/inkml+xml"/>
  <Override PartName="/ppt/ink/ink363.xml" ContentType="application/inkml+xml"/>
  <Override PartName="/ppt/ink/ink364.xml" ContentType="application/inkml+xml"/>
  <Override PartName="/ppt/ink/ink365.xml" ContentType="application/inkml+xml"/>
  <Override PartName="/ppt/ink/ink366.xml" ContentType="application/inkml+xml"/>
  <Override PartName="/ppt/ink/ink367.xml" ContentType="application/inkml+xml"/>
  <Override PartName="/ppt/ink/ink368.xml" ContentType="application/inkml+xml"/>
  <Override PartName="/ppt/ink/ink369.xml" ContentType="application/inkml+xml"/>
  <Override PartName="/ppt/ink/ink370.xml" ContentType="application/inkml+xml"/>
  <Override PartName="/ppt/ink/ink371.xml" ContentType="application/inkml+xml"/>
  <Override PartName="/ppt/ink/ink372.xml" ContentType="application/inkml+xml"/>
  <Override PartName="/ppt/ink/ink373.xml" ContentType="application/inkml+xml"/>
  <Override PartName="/ppt/ink/ink374.xml" ContentType="application/inkml+xml"/>
  <Override PartName="/ppt/ink/ink375.xml" ContentType="application/inkml+xml"/>
  <Override PartName="/ppt/ink/ink376.xml" ContentType="application/inkml+xml"/>
  <Override PartName="/ppt/ink/ink377.xml" ContentType="application/inkml+xml"/>
  <Override PartName="/ppt/ink/ink378.xml" ContentType="application/inkml+xml"/>
  <Override PartName="/ppt/ink/ink379.xml" ContentType="application/inkml+xml"/>
  <Override PartName="/ppt/ink/ink380.xml" ContentType="application/inkml+xml"/>
  <Override PartName="/ppt/ink/ink381.xml" ContentType="application/inkml+xml"/>
  <Override PartName="/ppt/ink/ink382.xml" ContentType="application/inkml+xml"/>
  <Override PartName="/ppt/ink/ink383.xml" ContentType="application/inkml+xml"/>
  <Override PartName="/ppt/ink/ink384.xml" ContentType="application/inkml+xml"/>
  <Override PartName="/ppt/ink/ink385.xml" ContentType="application/inkml+xml"/>
  <Override PartName="/ppt/ink/ink386.xml" ContentType="application/inkml+xml"/>
  <Override PartName="/ppt/ink/ink387.xml" ContentType="application/inkml+xml"/>
  <Override PartName="/ppt/ink/ink388.xml" ContentType="application/inkml+xml"/>
  <Override PartName="/ppt/ink/ink389.xml" ContentType="application/inkml+xml"/>
  <Override PartName="/ppt/ink/ink390.xml" ContentType="application/inkml+xml"/>
  <Override PartName="/ppt/ink/ink391.xml" ContentType="application/inkml+xml"/>
  <Override PartName="/ppt/ink/ink392.xml" ContentType="application/inkml+xml"/>
  <Override PartName="/ppt/ink/ink393.xml" ContentType="application/inkml+xml"/>
  <Override PartName="/ppt/ink/ink394.xml" ContentType="application/inkml+xml"/>
  <Override PartName="/ppt/ink/ink395.xml" ContentType="application/inkml+xml"/>
  <Override PartName="/ppt/ink/ink396.xml" ContentType="application/inkml+xml"/>
  <Override PartName="/ppt/ink/ink397.xml" ContentType="application/inkml+xml"/>
  <Override PartName="/ppt/ink/ink398.xml" ContentType="application/inkml+xml"/>
  <Override PartName="/ppt/ink/ink399.xml" ContentType="application/inkml+xml"/>
  <Override PartName="/ppt/ink/ink400.xml" ContentType="application/inkml+xml"/>
  <Override PartName="/ppt/ink/ink401.xml" ContentType="application/inkml+xml"/>
  <Override PartName="/ppt/ink/ink402.xml" ContentType="application/inkml+xml"/>
  <Override PartName="/ppt/ink/ink403.xml" ContentType="application/inkml+xml"/>
  <Override PartName="/ppt/ink/ink404.xml" ContentType="application/inkml+xml"/>
  <Override PartName="/ppt/ink/ink405.xml" ContentType="application/inkml+xml"/>
  <Override PartName="/ppt/ink/ink406.xml" ContentType="application/inkml+xml"/>
  <Override PartName="/ppt/ink/ink407.xml" ContentType="application/inkml+xml"/>
  <Override PartName="/ppt/ink/ink408.xml" ContentType="application/inkml+xml"/>
  <Override PartName="/ppt/ink/ink409.xml" ContentType="application/inkml+xml"/>
  <Override PartName="/ppt/ink/ink410.xml" ContentType="application/inkml+xml"/>
  <Override PartName="/ppt/ink/ink411.xml" ContentType="application/inkml+xml"/>
  <Override PartName="/ppt/ink/ink412.xml" ContentType="application/inkml+xml"/>
  <Override PartName="/ppt/ink/ink413.xml" ContentType="application/inkml+xml"/>
  <Override PartName="/ppt/ink/ink414.xml" ContentType="application/inkml+xml"/>
  <Override PartName="/ppt/ink/ink415.xml" ContentType="application/inkml+xml"/>
  <Override PartName="/ppt/ink/ink416.xml" ContentType="application/inkml+xml"/>
  <Override PartName="/ppt/ink/ink417.xml" ContentType="application/inkml+xml"/>
  <Override PartName="/ppt/ink/ink418.xml" ContentType="application/inkml+xml"/>
  <Override PartName="/ppt/ink/ink419.xml" ContentType="application/inkml+xml"/>
  <Override PartName="/ppt/ink/ink420.xml" ContentType="application/inkml+xml"/>
  <Override PartName="/ppt/ink/ink421.xml" ContentType="application/inkml+xml"/>
  <Override PartName="/ppt/ink/ink422.xml" ContentType="application/inkml+xml"/>
  <Override PartName="/ppt/ink/ink423.xml" ContentType="application/inkml+xml"/>
  <Override PartName="/ppt/ink/ink424.xml" ContentType="application/inkml+xml"/>
  <Override PartName="/ppt/ink/ink425.xml" ContentType="application/inkml+xml"/>
  <Override PartName="/ppt/ink/ink426.xml" ContentType="application/inkml+xml"/>
  <Override PartName="/ppt/ink/ink427.xml" ContentType="application/inkml+xml"/>
  <Override PartName="/ppt/ink/ink428.xml" ContentType="application/inkml+xml"/>
  <Override PartName="/ppt/ink/ink429.xml" ContentType="application/inkml+xml"/>
  <Override PartName="/ppt/ink/ink430.xml" ContentType="application/inkml+xml"/>
  <Override PartName="/ppt/ink/ink431.xml" ContentType="application/inkml+xml"/>
  <Override PartName="/ppt/ink/ink432.xml" ContentType="application/inkml+xml"/>
  <Override PartName="/ppt/ink/ink433.xml" ContentType="application/inkml+xml"/>
  <Override PartName="/ppt/ink/ink434.xml" ContentType="application/inkml+xml"/>
  <Override PartName="/ppt/ink/ink435.xml" ContentType="application/inkml+xml"/>
  <Override PartName="/ppt/ink/ink436.xml" ContentType="application/inkml+xml"/>
  <Override PartName="/ppt/ink/ink437.xml" ContentType="application/inkml+xml"/>
  <Override PartName="/ppt/ink/ink438.xml" ContentType="application/inkml+xml"/>
  <Override PartName="/ppt/ink/ink439.xml" ContentType="application/inkml+xml"/>
  <Override PartName="/ppt/ink/ink440.xml" ContentType="application/inkml+xml"/>
  <Override PartName="/ppt/ink/ink441.xml" ContentType="application/inkml+xml"/>
  <Override PartName="/ppt/ink/ink442.xml" ContentType="application/inkml+xml"/>
  <Override PartName="/ppt/ink/ink443.xml" ContentType="application/inkml+xml"/>
  <Override PartName="/ppt/ink/ink444.xml" ContentType="application/inkml+xml"/>
  <Override PartName="/ppt/ink/ink445.xml" ContentType="application/inkml+xml"/>
  <Override PartName="/ppt/ink/ink446.xml" ContentType="application/inkml+xml"/>
  <Override PartName="/ppt/ink/ink447.xml" ContentType="application/inkml+xml"/>
  <Override PartName="/ppt/ink/ink448.xml" ContentType="application/inkml+xml"/>
  <Override PartName="/ppt/ink/ink449.xml" ContentType="application/inkml+xml"/>
  <Override PartName="/ppt/ink/ink450.xml" ContentType="application/inkml+xml"/>
  <Override PartName="/ppt/ink/ink451.xml" ContentType="application/inkml+xml"/>
  <Override PartName="/ppt/ink/ink452.xml" ContentType="application/inkml+xml"/>
  <Override PartName="/ppt/ink/ink453.xml" ContentType="application/inkml+xml"/>
  <Override PartName="/ppt/ink/ink454.xml" ContentType="application/inkml+xml"/>
  <Override PartName="/ppt/ink/ink455.xml" ContentType="application/inkml+xml"/>
  <Override PartName="/ppt/ink/ink456.xml" ContentType="application/inkml+xml"/>
  <Override PartName="/ppt/ink/ink457.xml" ContentType="application/inkml+xml"/>
  <Override PartName="/ppt/ink/ink458.xml" ContentType="application/inkml+xml"/>
  <Override PartName="/ppt/ink/ink459.xml" ContentType="application/inkml+xml"/>
  <Override PartName="/ppt/ink/ink460.xml" ContentType="application/inkml+xml"/>
  <Override PartName="/ppt/ink/ink461.xml" ContentType="application/inkml+xml"/>
  <Override PartName="/ppt/ink/ink462.xml" ContentType="application/inkml+xml"/>
  <Override PartName="/ppt/ink/ink463.xml" ContentType="application/inkml+xml"/>
  <Override PartName="/ppt/ink/ink464.xml" ContentType="application/inkml+xml"/>
  <Override PartName="/ppt/ink/ink465.xml" ContentType="application/inkml+xml"/>
  <Override PartName="/ppt/ink/ink466.xml" ContentType="application/inkml+xml"/>
  <Override PartName="/ppt/ink/ink467.xml" ContentType="application/inkml+xml"/>
  <Override PartName="/ppt/ink/ink468.xml" ContentType="application/inkml+xml"/>
  <Override PartName="/ppt/ink/ink469.xml" ContentType="application/inkml+xml"/>
  <Override PartName="/ppt/ink/ink470.xml" ContentType="application/inkml+xml"/>
  <Override PartName="/ppt/ink/ink471.xml" ContentType="application/inkml+xml"/>
  <Override PartName="/ppt/ink/ink472.xml" ContentType="application/inkml+xml"/>
  <Override PartName="/ppt/ink/ink473.xml" ContentType="application/inkml+xml"/>
  <Override PartName="/ppt/ink/ink474.xml" ContentType="application/inkml+xml"/>
  <Override PartName="/ppt/ink/ink475.xml" ContentType="application/inkml+xml"/>
  <Override PartName="/ppt/ink/ink476.xml" ContentType="application/inkml+xml"/>
  <Override PartName="/ppt/ink/ink477.xml" ContentType="application/inkml+xml"/>
  <Override PartName="/ppt/ink/ink478.xml" ContentType="application/inkml+xml"/>
  <Override PartName="/ppt/ink/ink479.xml" ContentType="application/inkml+xml"/>
  <Override PartName="/ppt/ink/ink480.xml" ContentType="application/inkml+xml"/>
  <Override PartName="/ppt/ink/ink481.xml" ContentType="application/inkml+xml"/>
  <Override PartName="/ppt/ink/ink482.xml" ContentType="application/inkml+xml"/>
  <Override PartName="/ppt/ink/ink483.xml" ContentType="application/inkml+xml"/>
  <Override PartName="/ppt/ink/ink484.xml" ContentType="application/inkml+xml"/>
  <Override PartName="/ppt/ink/ink485.xml" ContentType="application/inkml+xml"/>
  <Override PartName="/ppt/ink/ink486.xml" ContentType="application/inkml+xml"/>
  <Override PartName="/ppt/ink/ink487.xml" ContentType="application/inkml+xml"/>
  <Override PartName="/ppt/ink/ink488.xml" ContentType="application/inkml+xml"/>
  <Override PartName="/ppt/ink/ink489.xml" ContentType="application/inkml+xml"/>
  <Override PartName="/ppt/ink/ink490.xml" ContentType="application/inkml+xml"/>
  <Override PartName="/ppt/ink/ink491.xml" ContentType="application/inkml+xml"/>
  <Override PartName="/ppt/ink/ink492.xml" ContentType="application/inkml+xml"/>
  <Override PartName="/ppt/ink/ink493.xml" ContentType="application/inkml+xml"/>
  <Override PartName="/ppt/ink/ink494.xml" ContentType="application/inkml+xml"/>
  <Override PartName="/ppt/ink/ink495.xml" ContentType="application/inkml+xml"/>
  <Override PartName="/ppt/ink/ink496.xml" ContentType="application/inkml+xml"/>
  <Override PartName="/ppt/ink/ink497.xml" ContentType="application/inkml+xml"/>
  <Override PartName="/ppt/ink/ink498.xml" ContentType="application/inkml+xml"/>
  <Override PartName="/ppt/ink/ink499.xml" ContentType="application/inkml+xml"/>
  <Override PartName="/ppt/ink/ink500.xml" ContentType="application/inkml+xml"/>
  <Override PartName="/ppt/ink/ink501.xml" ContentType="application/inkml+xml"/>
  <Override PartName="/ppt/ink/ink502.xml" ContentType="application/inkml+xml"/>
  <Override PartName="/ppt/ink/ink503.xml" ContentType="application/inkml+xml"/>
  <Override PartName="/ppt/ink/ink504.xml" ContentType="application/inkml+xml"/>
  <Override PartName="/ppt/ink/ink505.xml" ContentType="application/inkml+xml"/>
  <Override PartName="/ppt/ink/ink506.xml" ContentType="application/inkml+xml"/>
  <Override PartName="/ppt/ink/ink507.xml" ContentType="application/inkml+xml"/>
  <Override PartName="/ppt/ink/ink508.xml" ContentType="application/inkml+xml"/>
  <Override PartName="/ppt/ink/ink509.xml" ContentType="application/inkml+xml"/>
  <Override PartName="/ppt/ink/ink510.xml" ContentType="application/inkml+xml"/>
  <Override PartName="/ppt/ink/ink511.xml" ContentType="application/inkml+xml"/>
  <Override PartName="/ppt/ink/ink512.xml" ContentType="application/inkml+xml"/>
  <Override PartName="/ppt/ink/ink513.xml" ContentType="application/inkml+xml"/>
  <Override PartName="/ppt/ink/ink514.xml" ContentType="application/inkml+xml"/>
  <Override PartName="/ppt/ink/ink515.xml" ContentType="application/inkml+xml"/>
  <Override PartName="/ppt/ink/ink516.xml" ContentType="application/inkml+xml"/>
  <Override PartName="/ppt/ink/ink517.xml" ContentType="application/inkml+xml"/>
  <Override PartName="/ppt/ink/ink518.xml" ContentType="application/inkml+xml"/>
  <Override PartName="/ppt/ink/ink519.xml" ContentType="application/inkml+xml"/>
  <Override PartName="/ppt/ink/ink520.xml" ContentType="application/inkml+xml"/>
  <Override PartName="/ppt/ink/ink521.xml" ContentType="application/inkml+xml"/>
  <Override PartName="/ppt/ink/ink522.xml" ContentType="application/inkml+xml"/>
  <Override PartName="/ppt/ink/ink523.xml" ContentType="application/inkml+xml"/>
  <Override PartName="/ppt/ink/ink524.xml" ContentType="application/inkml+xml"/>
  <Override PartName="/ppt/ink/ink525.xml" ContentType="application/inkml+xml"/>
  <Override PartName="/ppt/ink/ink526.xml" ContentType="application/inkml+xml"/>
  <Override PartName="/ppt/ink/ink527.xml" ContentType="application/inkml+xml"/>
  <Override PartName="/ppt/ink/ink528.xml" ContentType="application/inkml+xml"/>
  <Override PartName="/ppt/ink/ink529.xml" ContentType="application/inkml+xml"/>
  <Override PartName="/ppt/ink/ink530.xml" ContentType="application/inkml+xml"/>
  <Override PartName="/ppt/ink/ink531.xml" ContentType="application/inkml+xml"/>
  <Override PartName="/ppt/ink/ink532.xml" ContentType="application/inkml+xml"/>
  <Override PartName="/ppt/ink/ink533.xml" ContentType="application/inkml+xml"/>
  <Override PartName="/ppt/ink/ink534.xml" ContentType="application/inkml+xml"/>
  <Override PartName="/ppt/ink/ink535.xml" ContentType="application/inkml+xml"/>
  <Override PartName="/ppt/ink/ink536.xml" ContentType="application/inkml+xml"/>
  <Override PartName="/ppt/ink/ink537.xml" ContentType="application/inkml+xml"/>
  <Override PartName="/ppt/ink/ink538.xml" ContentType="application/inkml+xml"/>
  <Override PartName="/ppt/ink/ink539.xml" ContentType="application/inkml+xml"/>
  <Override PartName="/ppt/ink/ink540.xml" ContentType="application/inkml+xml"/>
  <Override PartName="/ppt/ink/ink541.xml" ContentType="application/inkml+xml"/>
  <Override PartName="/ppt/ink/ink542.xml" ContentType="application/inkml+xml"/>
  <Override PartName="/ppt/ink/ink543.xml" ContentType="application/inkml+xml"/>
  <Override PartName="/ppt/ink/ink544.xml" ContentType="application/inkml+xml"/>
  <Override PartName="/ppt/ink/ink545.xml" ContentType="application/inkml+xml"/>
  <Override PartName="/ppt/ink/ink546.xml" ContentType="application/inkml+xml"/>
  <Override PartName="/ppt/ink/ink547.xml" ContentType="application/inkml+xml"/>
  <Override PartName="/ppt/ink/ink548.xml" ContentType="application/inkml+xml"/>
  <Override PartName="/ppt/ink/ink549.xml" ContentType="application/inkml+xml"/>
  <Override PartName="/ppt/ink/ink550.xml" ContentType="application/inkml+xml"/>
  <Override PartName="/ppt/ink/ink551.xml" ContentType="application/inkml+xml"/>
  <Override PartName="/ppt/ink/ink552.xml" ContentType="application/inkml+xml"/>
  <Override PartName="/ppt/ink/ink553.xml" ContentType="application/inkml+xml"/>
  <Override PartName="/ppt/ink/ink554.xml" ContentType="application/inkml+xml"/>
  <Override PartName="/ppt/ink/ink555.xml" ContentType="application/inkml+xml"/>
  <Override PartName="/ppt/ink/ink556.xml" ContentType="application/inkml+xml"/>
  <Override PartName="/ppt/ink/ink557.xml" ContentType="application/inkml+xml"/>
  <Override PartName="/ppt/ink/ink558.xml" ContentType="application/inkml+xml"/>
  <Override PartName="/ppt/ink/ink559.xml" ContentType="application/inkml+xml"/>
  <Override PartName="/ppt/ink/ink560.xml" ContentType="application/inkml+xml"/>
  <Override PartName="/ppt/ink/ink561.xml" ContentType="application/inkml+xml"/>
  <Override PartName="/ppt/ink/ink562.xml" ContentType="application/inkml+xml"/>
  <Override PartName="/ppt/ink/ink563.xml" ContentType="application/inkml+xml"/>
  <Override PartName="/ppt/ink/ink564.xml" ContentType="application/inkml+xml"/>
  <Override PartName="/ppt/ink/ink565.xml" ContentType="application/inkml+xml"/>
  <Override PartName="/ppt/ink/ink566.xml" ContentType="application/inkml+xml"/>
  <Override PartName="/ppt/ink/ink567.xml" ContentType="application/inkml+xml"/>
  <Override PartName="/ppt/ink/ink568.xml" ContentType="application/inkml+xml"/>
  <Override PartName="/ppt/ink/ink569.xml" ContentType="application/inkml+xml"/>
  <Override PartName="/ppt/ink/ink570.xml" ContentType="application/inkml+xml"/>
  <Override PartName="/ppt/ink/ink571.xml" ContentType="application/inkml+xml"/>
  <Override PartName="/ppt/ink/ink572.xml" ContentType="application/inkml+xml"/>
  <Override PartName="/ppt/ink/ink573.xml" ContentType="application/inkml+xml"/>
  <Override PartName="/ppt/ink/ink574.xml" ContentType="application/inkml+xml"/>
  <Override PartName="/ppt/ink/ink575.xml" ContentType="application/inkml+xml"/>
  <Override PartName="/ppt/ink/ink576.xml" ContentType="application/inkml+xml"/>
  <Override PartName="/ppt/ink/ink577.xml" ContentType="application/inkml+xml"/>
  <Override PartName="/ppt/ink/ink578.xml" ContentType="application/inkml+xml"/>
  <Override PartName="/ppt/ink/ink579.xml" ContentType="application/inkml+xml"/>
  <Override PartName="/ppt/ink/ink580.xml" ContentType="application/inkml+xml"/>
  <Override PartName="/ppt/ink/ink581.xml" ContentType="application/inkml+xml"/>
  <Override PartName="/ppt/ink/ink582.xml" ContentType="application/inkml+xml"/>
  <Override PartName="/ppt/ink/ink583.xml" ContentType="application/inkml+xml"/>
  <Override PartName="/ppt/ink/ink584.xml" ContentType="application/inkml+xml"/>
  <Override PartName="/ppt/ink/ink585.xml" ContentType="application/inkml+xml"/>
  <Override PartName="/ppt/ink/ink586.xml" ContentType="application/inkml+xml"/>
  <Override PartName="/ppt/ink/ink587.xml" ContentType="application/inkml+xml"/>
  <Override PartName="/ppt/ink/ink588.xml" ContentType="application/inkml+xml"/>
  <Override PartName="/ppt/ink/ink589.xml" ContentType="application/inkml+xml"/>
  <Override PartName="/ppt/ink/ink590.xml" ContentType="application/inkml+xml"/>
  <Override PartName="/ppt/ink/ink591.xml" ContentType="application/inkml+xml"/>
  <Override PartName="/ppt/ink/ink592.xml" ContentType="application/inkml+xml"/>
  <Override PartName="/ppt/ink/ink593.xml" ContentType="application/inkml+xml"/>
  <Override PartName="/ppt/ink/ink594.xml" ContentType="application/inkml+xml"/>
  <Override PartName="/ppt/ink/ink595.xml" ContentType="application/inkml+xml"/>
  <Override PartName="/ppt/ink/ink596.xml" ContentType="application/inkml+xml"/>
  <Override PartName="/ppt/ink/ink597.xml" ContentType="application/inkml+xml"/>
  <Override PartName="/ppt/ink/ink598.xml" ContentType="application/inkml+xml"/>
  <Override PartName="/ppt/ink/ink599.xml" ContentType="application/inkml+xml"/>
  <Override PartName="/ppt/ink/ink600.xml" ContentType="application/inkml+xml"/>
  <Override PartName="/ppt/ink/ink601.xml" ContentType="application/inkml+xml"/>
  <Override PartName="/ppt/ink/ink602.xml" ContentType="application/inkml+xml"/>
  <Override PartName="/ppt/ink/ink603.xml" ContentType="application/inkml+xml"/>
  <Override PartName="/ppt/ink/ink604.xml" ContentType="application/inkml+xml"/>
  <Override PartName="/ppt/ink/ink605.xml" ContentType="application/inkml+xml"/>
  <Override PartName="/ppt/ink/ink606.xml" ContentType="application/inkml+xml"/>
  <Override PartName="/ppt/ink/ink607.xml" ContentType="application/inkml+xml"/>
  <Override PartName="/ppt/ink/ink608.xml" ContentType="application/inkml+xml"/>
  <Override PartName="/ppt/ink/ink609.xml" ContentType="application/inkml+xml"/>
  <Override PartName="/ppt/ink/ink610.xml" ContentType="application/inkml+xml"/>
  <Override PartName="/ppt/ink/ink611.xml" ContentType="application/inkml+xml"/>
  <Override PartName="/ppt/ink/ink612.xml" ContentType="application/inkml+xml"/>
  <Override PartName="/ppt/ink/ink613.xml" ContentType="application/inkml+xml"/>
  <Override PartName="/ppt/ink/ink614.xml" ContentType="application/inkml+xml"/>
  <Override PartName="/ppt/ink/ink615.xml" ContentType="application/inkml+xml"/>
  <Override PartName="/ppt/ink/ink616.xml" ContentType="application/inkml+xml"/>
  <Override PartName="/ppt/ink/ink617.xml" ContentType="application/inkml+xml"/>
  <Override PartName="/ppt/ink/ink618.xml" ContentType="application/inkml+xml"/>
  <Override PartName="/ppt/ink/ink619.xml" ContentType="application/inkml+xml"/>
  <Override PartName="/ppt/ink/ink620.xml" ContentType="application/inkml+xml"/>
  <Override PartName="/ppt/ink/ink621.xml" ContentType="application/inkml+xml"/>
  <Override PartName="/ppt/ink/ink622.xml" ContentType="application/inkml+xml"/>
  <Override PartName="/ppt/ink/ink623.xml" ContentType="application/inkml+xml"/>
  <Override PartName="/ppt/ink/ink624.xml" ContentType="application/inkml+xml"/>
  <Override PartName="/ppt/ink/ink625.xml" ContentType="application/inkml+xml"/>
  <Override PartName="/ppt/ink/ink626.xml" ContentType="application/inkml+xml"/>
  <Override PartName="/ppt/ink/ink627.xml" ContentType="application/inkml+xml"/>
  <Override PartName="/ppt/ink/ink628.xml" ContentType="application/inkml+xml"/>
  <Override PartName="/ppt/ink/ink629.xml" ContentType="application/inkml+xml"/>
  <Override PartName="/ppt/ink/ink630.xml" ContentType="application/inkml+xml"/>
  <Override PartName="/ppt/ink/ink631.xml" ContentType="application/inkml+xml"/>
  <Override PartName="/ppt/ink/ink632.xml" ContentType="application/inkml+xml"/>
  <Override PartName="/ppt/ink/ink633.xml" ContentType="application/inkml+xml"/>
  <Override PartName="/ppt/ink/ink634.xml" ContentType="application/inkml+xml"/>
  <Override PartName="/ppt/ink/ink635.xml" ContentType="application/inkml+xml"/>
  <Override PartName="/ppt/ink/ink636.xml" ContentType="application/inkml+xml"/>
  <Override PartName="/ppt/ink/ink637.xml" ContentType="application/inkml+xml"/>
  <Override PartName="/ppt/ink/ink638.xml" ContentType="application/inkml+xml"/>
  <Override PartName="/ppt/ink/ink639.xml" ContentType="application/inkml+xml"/>
  <Override PartName="/ppt/ink/ink640.xml" ContentType="application/inkml+xml"/>
  <Override PartName="/ppt/ink/ink641.xml" ContentType="application/inkml+xml"/>
  <Override PartName="/ppt/ink/ink642.xml" ContentType="application/inkml+xml"/>
  <Override PartName="/ppt/ink/ink643.xml" ContentType="application/inkml+xml"/>
  <Override PartName="/ppt/ink/ink644.xml" ContentType="application/inkml+xml"/>
  <Override PartName="/ppt/ink/ink645.xml" ContentType="application/inkml+xml"/>
  <Override PartName="/ppt/ink/ink646.xml" ContentType="application/inkml+xml"/>
  <Override PartName="/ppt/ink/ink647.xml" ContentType="application/inkml+xml"/>
  <Override PartName="/ppt/ink/ink648.xml" ContentType="application/inkml+xml"/>
  <Override PartName="/ppt/ink/ink649.xml" ContentType="application/inkml+xml"/>
  <Override PartName="/ppt/ink/ink650.xml" ContentType="application/inkml+xml"/>
  <Override PartName="/ppt/ink/ink651.xml" ContentType="application/inkml+xml"/>
  <Override PartName="/ppt/ink/ink652.xml" ContentType="application/inkml+xml"/>
  <Override PartName="/ppt/ink/ink653.xml" ContentType="application/inkml+xml"/>
  <Override PartName="/ppt/ink/ink654.xml" ContentType="application/inkml+xml"/>
  <Override PartName="/ppt/ink/ink655.xml" ContentType="application/inkml+xml"/>
  <Override PartName="/ppt/ink/ink656.xml" ContentType="application/inkml+xml"/>
  <Override PartName="/ppt/ink/ink657.xml" ContentType="application/inkml+xml"/>
  <Override PartName="/ppt/ink/ink658.xml" ContentType="application/inkml+xml"/>
  <Override PartName="/ppt/ink/ink659.xml" ContentType="application/inkml+xml"/>
  <Override PartName="/ppt/ink/ink660.xml" ContentType="application/inkml+xml"/>
  <Override PartName="/ppt/ink/ink661.xml" ContentType="application/inkml+xml"/>
  <Override PartName="/ppt/ink/ink662.xml" ContentType="application/inkml+xml"/>
  <Override PartName="/ppt/ink/ink663.xml" ContentType="application/inkml+xml"/>
  <Override PartName="/ppt/ink/ink664.xml" ContentType="application/inkml+xml"/>
  <Override PartName="/ppt/ink/ink665.xml" ContentType="application/inkml+xml"/>
  <Override PartName="/ppt/ink/ink666.xml" ContentType="application/inkml+xml"/>
  <Override PartName="/ppt/ink/ink667.xml" ContentType="application/inkml+xml"/>
  <Override PartName="/ppt/ink/ink668.xml" ContentType="application/inkml+xml"/>
  <Override PartName="/ppt/ink/ink669.xml" ContentType="application/inkml+xml"/>
  <Override PartName="/ppt/ink/ink670.xml" ContentType="application/inkml+xml"/>
  <Override PartName="/ppt/ink/ink671.xml" ContentType="application/inkml+xml"/>
  <Override PartName="/ppt/ink/ink672.xml" ContentType="application/inkml+xml"/>
  <Override PartName="/ppt/ink/ink673.xml" ContentType="application/inkml+xml"/>
  <Override PartName="/ppt/ink/ink674.xml" ContentType="application/inkml+xml"/>
  <Override PartName="/ppt/ink/ink675.xml" ContentType="application/inkml+xml"/>
  <Override PartName="/ppt/ink/ink676.xml" ContentType="application/inkml+xml"/>
  <Override PartName="/ppt/ink/ink677.xml" ContentType="application/inkml+xml"/>
  <Override PartName="/ppt/ink/ink678.xml" ContentType="application/inkml+xml"/>
  <Override PartName="/ppt/ink/ink679.xml" ContentType="application/inkml+xml"/>
  <Override PartName="/ppt/ink/ink680.xml" ContentType="application/inkml+xml"/>
  <Override PartName="/ppt/ink/ink681.xml" ContentType="application/inkml+xml"/>
  <Override PartName="/ppt/ink/ink682.xml" ContentType="application/inkml+xml"/>
  <Override PartName="/ppt/ink/ink683.xml" ContentType="application/inkml+xml"/>
  <Override PartName="/ppt/ink/ink684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074" autoAdjust="0"/>
    <p:restoredTop sz="94660"/>
  </p:normalViewPr>
  <p:slideViewPr>
    <p:cSldViewPr snapToGrid="0">
      <p:cViewPr varScale="1">
        <p:scale>
          <a:sx n="94" d="100"/>
          <a:sy n="94" d="100"/>
        </p:scale>
        <p:origin x="121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5:40.86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6689,'0'0'7106,"3"0"-7218,0 0-192,1 0-640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5:48.26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1 120 2961,'0'0'4918,"38"-16"-4606,130-47 102,-140 54-176,0 1 1,1 2 0,-1 0 0,1 2 0,0 1 0,50 2-1,-32 1 39,14-1-60,-3-1 139,103 9-1,-144-5-335,-2 1 0,1 0 1,0 1-1,-1 1 0,1 0 0,-2 1 1,1 1-1,0 0 0,-1 1 0,-1 0 1,17 14-1,-25-18 1,0 1 1,-1 1-1,1-1 0,-1 1 1,0 0-1,0 0 1,-1 0-1,0 0 0,0 1 1,0-1-1,-1 1 1,3 13-1,-4-16-4,0 1 0,-1 0 0,1 0 0,-1-1 0,0 1 0,0 0 0,-1 0 0,1-1 0,-1 1 0,0 0 0,0-1 0,-1 1 0,1-1 0,-1 1 0,0-1-1,0 0 1,-1 0 0,1 0 0,-6 7 0,-7 2 23,0 0-1,0-1 1,-1-1 0,0 0-1,-1-2 1,-1 1-1,-29 10 1,-3-2 92,-82 19 1,29-15-2564,-193 15-1,274-36-4652</inkml:trace>
</inkml:ink>
</file>

<file path=ppt/ink/ink1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7:18.91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288 237 8314,'0'0'4337,"-30"4"-4008,-93 17-169,120-20-155,0-1-1,1 1 1,-1 0-1,0-1 1,1 1-1,-1 0 0,1 1 1,-1-1-1,1 0 1,0 1-1,0-1 1,-1 1-1,1 0 1,0-1-1,0 1 1,1 0-1,-1 0 1,-2 4-1,3-3 1,0 0-1,0-1 0,1 1 1,-1 0-1,1-1 1,0 1-1,-1 0 0,1 0 1,1-1-1,-1 1 0,1 3 1,0 5 0,-2-7 0,1 1 1,0-1-1,0 0 1,0 0-1,1 1 1,0-1-1,0 0 1,0 0-1,0 0 0,0 0 1,1 0-1,0 0 1,0 0-1,0-1 1,0 1-1,0 0 1,1-1-1,0 0 1,-1 0-1,1 0 1,1 0-1,-1 0 1,0 0-1,1-1 0,-1 0 1,1 1-1,0-1 1,-1-1-1,1 1 1,6 1-1,4 3-35,0 0-1,0-2 0,1 0 1,-1 0-1,1-2 0,0 1 1,0-2-1,0 0 0,28-3 1,-30 1-296,-1-1 0,1 0 0,-1-1 0,0-1 0,0 0 0,0 0 0,-1-1 0,1-1 1,-1 0-1,0 0 0,-1-1 0,0-1 0,0 1 0,0-2 0,-1 1 0,0-2 0,-1 1 0,13-19 0,-12 13 396,-2 1 0,0-1-1,0 0 1,-1-1 0,-1 0-1,-1 1 1,0-2 0,-1 1-1,-1 0 1,0-1 0,-1 1-1,-2-29 1,0 40 31,1 1 0,-1-1 0,0 1 0,-1-1 0,1 1 1,-1 0-1,0-1 0,0 1 0,0 0 0,0 0 0,-1 0 0,0 0 0,1 1 0,-1-1 0,-1 1 0,1 0 1,-1 0-1,1 0 0,-1 0 0,0 0 0,0 1 0,0 0 0,0 0 0,0 0 0,0 0 0,-1 0 0,1 1 1,-10-2-1,-11-1 70,-1 0 1,0 1 0,0 2-1,-26 1 1,28 0-73,4 1-50,-1 0 1,1 1-1,0 0 1,0 2 0,0 0-1,0 2 1,1 0-1,-29 14 1,40-16-120,-1 0 0,1 1 1,0 0-1,1 1 0,-1 0 1,1 0-1,0 0 0,1 1 1,0 0-1,0 0 0,0 1 0,1 0 1,0 0-1,0 0 0,1 0 1,0 1-1,1-1 0,-1 1 1,2 0-1,-3 14 0,3 17-2506</inkml:trace>
</inkml:ink>
</file>

<file path=ppt/ink/ink1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7:19.44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8210,'0'0'5245,"0"6"-5017,13 218-192,-13 149 40,0-371-72,0 1 0,0-1 0,0 0 0,0 1-1,1-1 1,-1 0 0,1 0 0,0 1 0,0-1 0,0 0 0,0 0 0,0 0-1,0 0 1,0 0 0,1 0 0,-1 0 0,0 0 0,4 2 0,-4-3-6,0-1 0,1 1 1,-1-1-1,1 1 0,-1-1 0,0 1 1,1-1-1,-1 0 0,1 0 0,-1 0 1,1 1-1,-1-1 0,1-1 0,-1 1 1,1 0-1,-1 0 0,1-1 0,-1 1 1,0 0-1,1-1 0,-1 1 0,0-1 0,1 0 1,-1 0-1,0 1 0,0-1 0,1 0 1,-1 0-1,0 0 0,0 0 0,0 0 1,1-2-1,7-7 2,-1 0 1,0-1 0,0 0-1,-1 0 1,0-1-1,8-21 1,27-84 38,-24 62-50,-10 33 16,15-46 12,2 2 0,4 1-1,38-65 1,-57 115-1113</inkml:trace>
</inkml:ink>
</file>

<file path=ppt/ink/ink1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7:20.18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0 203 4241,'0'0'2339,"32"3"-1960,106 9-139,-121-10-229,1-1 1,-1-1 0,0 0-1,0-2 1,0 1-1,0-2 1,0-1 0,-1 0-1,1-1 1,-1 0 0,0-2-1,0 0 1,-1 0-1,0-2 1,0 1 0,-1-2-1,0 0 1,-1-1-1,17-18 1,-25 25 92,-2 0-1,1 0 1,0-1 0,-1 1-1,0-1 1,0 0-1,0 0 1,-1 0 0,0 0-1,0-1 1,0 1 0,0 0-1,-1-1 1,0 1 0,0-1-1,-1 0 1,1-7 0,-28 13 129,7 2-229,1 1 1,-1 2-1,1-1 1,1 2-1,-1 1 1,1 0-1,0 1 1,0 1-1,1 1 0,0 0 1,-16 15-1,28-21 8,1 0 0,-1 1 0,1-1 0,0 1 0,0 0-1,1 1 1,0-1 0,-1 1 0,2-1 0,-1 1 0,1 0 0,0 0-1,-2 9 1,3-11 42,0-1 0,1 1 0,-1 0 0,1-1 0,0 1 0,0 0 0,0 0 0,1-1 0,-1 1 0,1 0 0,0-1-1,0 1 1,0 0 0,0-1 0,1 1 0,0-1 0,-1 0 0,1 0 0,0 1 0,0-1 0,1-1 0,-1 1 0,4 3 0,1-1-5,0 0 1,1-1-1,0 1 1,0-1-1,0-1 1,0 0 0,1 0-1,0 0 1,-1-1-1,1-1 1,14 2-1,0-1-120,0-2 0,0-1 0,29-4 0,-42 4 42,-1-1 0,0 0 0,0-1-1,0 0 1,0-1 0,-1 0 0,1 0-1,-1-1 1,0 0 0,0 0 0,7-7-1,-11 8 201,1 0-1,-1 0 1,0-1-1,0 1 1,0-1-1,-1 0 1,1 0-1,-1-1 1,0 1-1,-1-1 1,1 1-1,-1-1 1,-1 0-1,1 0 1,-1 0-1,0 0 1,1-11-1,-32 20 72,24 0-238,1 0 0,0 0 0,0 1 0,0 0 0,1 0 0,-1 0 0,1 1 0,0 0 0,0 0 0,1 0 0,-1 0 0,-4 10 0,-30 74-76,36-83 64,-9 29 22,2 0 1,1 1-1,-5 65 1,0 1-37,12-96 24,-1 0 1,0 0 0,0-1-1,0 1 1,-1 0 0,1-1-1,-2 1 1,1-1 0,0 0-1,-1 0 1,0 0 0,0-1-1,-1 1 1,1-1 0,-1 0-1,0 0 1,0-1 0,0 1 0,0-1-1,-1-1 1,1 1 0,-1 0-1,0-1 1,0 0 0,0-1-1,-8 2 1,-9 1-71,1-1 0,-1-1 0,1-1 0,-1 0 0,0-2 0,-23-4 0,38 4-139,0-1 1,1 1 0,0-1-1,-1-1 1,1 1 0,0-1-1,0-1 1,0 1 0,1-1-1,-8-6 1,-15-19-2704</inkml:trace>
</inkml:ink>
</file>

<file path=ppt/ink/ink1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7:20.51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6281,'0'0'3025,"172"98"-1665,-99-44-199,-1 8-241,-9 4-352,-10-1 136,-10 7-368,-13 2-152,-13 0 272,-11 4-440,-6-4-8,-20 3 120,-33-5-80,-19-4-96,-54 22-32,17-16-1008,6-15-1505</inkml:trace>
</inkml:ink>
</file>

<file path=ppt/ink/ink1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7:21.39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640 31 7282,'0'0'5166,"-12"-5"-4731,3 0-375,4 2-45,0 0-1,0 1 1,0 0 0,0 0-1,-1 0 1,1 0 0,-1 1-1,1 0 1,-1 0 0,1 0-1,-1 1 1,1-1-1,-1 1 1,-8 2 0,-2 3 51,0 0 1,0 1 0,1 1 0,0 1-1,1 0 1,-1 1 0,1 0-1,-21 19 1,-7 11 100,-44 50 1,60-60-132,1 1 1,1 1-1,2 1 1,1 1-1,2 1 1,1 0-1,2 1 1,1 1-1,1 1 0,3 0 1,1 1-1,2 0 1,1 0-1,2 1 1,2 0-1,1 40 1,3-65-68,0-1-1,1 0 1,1 1 0,0-1 0,1-1-1,0 1 1,1 0 0,0-1 0,1 0-1,1 0 1,8 11 0,1-1-297,1-2 0,1 0 1,0-2-1,35 27 0,32 16-2110</inkml:trace>
</inkml:ink>
</file>

<file path=ppt/ink/ink1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7:30.63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60 1 3441,'0'0'1343,"-5"8"-1246,-12 24-50,6-2 870,11-29-956,0 0-1,0 1 0,0-1 0,-1 0 0,1 0 0,-1 0 0,1 1 0,-1-1 0,1 0 0,-1 0 0,0 0 1,1 0-1,-1 0 0,0 0 0,0 0 0,0 0 0,1 0 0,-1-1 0,0 1 0,0 0 0,-1-1 1,1 1-1,-1 0 0,-8 3-2439</inkml:trace>
</inkml:ink>
</file>

<file path=ppt/ink/ink1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7:31.11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100 450 3697,'-81'87'1728,"81"-87"-1578,0 1 0,-1-1 0,1 1 0,0-1-1,0 0 1,-1 1 0,1-1 0,0 1 0,-1-1 0,1 0-1,-1 1 1,1-1 0,0 0 0,-1 0 0,1 1 0,-1-1-1,1 0 1,-1 0 0,1 0 0,-1 0 0,1 1 0,-1-1-1,1 0 1,-1 0 0,1 0 0,-1 0 0,1 0 0,-1 0 0,1 0-1,-1 0 1,1 0 0,-1-1 0,-3-14 843,9-22-1200,6 21 277,-1 0 0,2 1 0,0 0 0,1 1 0,23-20 0,4-5 58,21-23-85,-32 35-11,-2-1 0,0-1 0,-2-1 0,-1-2 0,33-56 0,-55 84 152,0-1 1,0 0 0,0 0 0,0 0 0,-1 0-1,2-11 595,-6 27-1055,-47 67 172,34-55 108,-27 50 0,30-41-107,1 1 1,2 0-1,2 1 1,1 0 0,1 0-1,2 1 1,1 0-1,3 45 1,15-81-4174,9-4-2260</inkml:trace>
</inkml:ink>
</file>

<file path=ppt/ink/ink1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7:31.80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311 140 6249,'0'0'3012,"-22"-1"-3152,-66 1 92,87 0 44,0 0 1,-1 0 0,1 0 0,0 0 0,0 0-1,0 1 1,0-1 0,0 0 0,0 1-1,0-1 1,0 0 0,0 1 0,0 0 0,0-1-1,0 1 1,0 0 0,1-1 0,-1 1-1,0 0 1,0 0 0,1-1 0,-1 1 0,0 0-1,1 0 1,-1 0 0,1 0 0,-1 0-1,1 0 1,0 0 0,-1 0 0,1 0 0,0 0-1,0 0 1,0 1 0,0-1 0,-1 0 0,2 0-1,-1 0 1,0 0 0,0 0 0,0 0-1,0 0 1,1 0 0,-1 0 0,0 0 0,2 2-1,-1 2-10,-1 7 51,1-1-1,1 0 0,0 0 1,1 0-1,0 0 0,0 0 1,1 0-1,6 11 1,52 83 542,-29-52-495,81 109 245,-25-40 232,-63-69-303,-25-51-220,0 0 0,-1 0 0,1 0 0,0-1 0,-1 1 0,0 0 0,1 0 0,-1 0 0,0 0 0,0 0 0,0 0 0,0 0 0,0 0 0,-1 0 0,1 0 0,0-1 0,-1 1 0,0 0 0,1 0 0,-1 0 0,0-1 0,0 1 0,0 0 0,0-1 0,0 1 0,0 0 0,0-1 0,-4 3 0,-6 2 81,0-1 1,-1 0-1,0-1 1,0 0-1,0-1 0,0 0 1,-13 1-1,-94 6-35,102-10-64,-31 3 14,-89-8 0,133 5-47,0-1 1,-1 0-1,1 0 1,0 0-1,0 0 1,0 0-1,0-1 1,0 0-1,0 0 1,1 0-1,-1 0 1,0-1-1,1 1 0,0-1 1,0 0-1,0 0 1,0 0-1,0-1 1,0 1-1,1 0 1,0-1-1,-1 0 1,1 0-1,1 0 1,-1 1-1,0-2 1,0-5-1,1 5-74,0-1 0,1 1 0,0-1-1,0 1 1,0-1 0,0 1 0,1-1 0,0 1-1,1-1 1,-1 1 0,1 0 0,0 0 0,0 0-1,0 0 1,1 0 0,0 0 0,0 0 0,0 1-1,0 0 1,7-6 0,15-14-172,1 2-1,2 1 1,0 1 0,32-17 0,131-59 56,-115 60 204,-40 19 37,-10 5-23,-1 0 0,-1-1 0,30-22-1,-48 30 55,0 1 0,-1-1-1,0 0 1,0 0-1,0 0 1,-1-1 0,0 1-1,0-1 1,0 0-1,0-1 1,-1 1 0,0-1-1,-1 1 1,0-1-1,0 0 1,0 0-1,-1 0 1,1-8 0,-1 8 98,0-9 107,0 0 1,-1 0-1,-4-27 1,3 38-272,0 0 0,-1-1 0,0 1 0,0 0-1,0 0 1,0 1 0,-1-1 0,0 0 0,0 1 0,0-1 0,0 1 0,-1 0 0,1 0 0,-9-6 0,2 3-179,-1 0-1,1 1 0,-1 1 0,0-1 1,-1 2-1,1 0 0,-1 0 1,0 1-1,0 0 0,0 1 1,0 1-1,0 0 0,-1 0 0,1 1 1,-17 3-1,9-1-65,0 1 1,-1 1-1,2 1 0,-1 1 1,0 0-1,1 2 0,0 0 1,-30 18-1,2 7-85,-78 68 0,63-38-449</inkml:trace>
</inkml:ink>
</file>

<file path=ppt/ink/ink1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7:32.27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308 150 5209,'0'0'4754,"-30"12"-4272,-93 42-18,117-51-438,1-1 1,0 1-1,0 0 1,0 1-1,0-1 1,1 1-1,-1 0 1,1 0-1,0 0 1,0 1-1,1-1 1,-1 1-1,1 0 0,0 0 1,-3 6-1,5-6 0,-1 0-1,1 0 1,0 1-1,0-1 1,1 1-1,-1-1 1,1 1-1,1-1 1,-1 1-1,1-1 1,1 9-1,0-11 2,-1 1 0,1-1 0,0 1 0,0-1-1,0 0 1,0 0 0,0 0 0,1 0-1,-1 0 1,1-1 0,0 1 0,-1-1-1,1 0 1,1 1 0,-1-2 0,0 1-1,0 0 1,1 0 0,-1-1 0,1 0-1,-1 0 1,5 1 0,7 2 61,0 0 0,0-2 0,0 0 1,17 1-1,-9-2-38,-1-1 0,1-1 1,-1 0-1,0-2 0,38-9 0,-54 10-84,0 0-1,0 0 0,-1-1 0,1 1 0,-1-1 0,0 0 0,0-1 0,0 1 0,0-1 1,0 0-1,-1 0 0,0 0 0,0-1 0,0 0 0,0 0 0,-1 0 0,0 0 1,0 0-1,0-1 0,-1 1 0,1-1 0,-1 0 0,-1 1 0,1-1 0,-1 0 0,1-9 1,-1 4-43,0 0 0,-1 1 1,0-1-1,-1 0 1,0 0-1,-1 1 0,0-1 1,-1 0-1,0 1 1,0 0-1,-1 0 0,-1 0 1,0 0-1,0 1 1,-1 0-1,0 0 0,0 0 1,-1 1-1,0-1 1,0 2-1,-1-1 0,0 1 1,-1 0-1,-16-10 0,15 12 95,0-1-1,0 2 0,0-1 0,0 1 0,-1 1 0,1 0 0,-21-3 0,-1 3 22,-43 1 1,63 2-37,3 0-1,0 1 0,0 0 0,0 0 0,0 1 0,0 0 0,0 0 0,0 1 0,1 1 0,-1-1 0,1 1 0,-10 7 0,14-9-4,0 2 1,0-1 0,0 0-1,0 1 1,0-1 0,0 1-1,1 0 1,0 0-1,0 1 1,0-1 0,0 1-1,1-1 1,0 1-1,0 0 1,0 0 0,0 0-1,1 0 1,0 0 0,-1 11-1,1 20-437,1-5-1146</inkml:trace>
</inkml:ink>
</file>

<file path=ppt/ink/ink1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7:32.65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100 294 6953,'0'0'5780,"2"16"-5820,11 51 24,-12-63 23,1-1 0,-1 1-1,1-1 1,0 0 0,0 0-1,0 0 1,0 0-1,0 0 1,1 0 0,-1 0-1,1-1 1,0 1 0,0-1-1,0 0 1,0 0-1,0 0 1,7 3 0,1-1 48,0-1 1,0 1-1,22 2 1,-23-4-40,7 0 38,0 0 0,1 0 0,-1-2 0,0 0 0,1-1 0,-1-1 1,1-1-1,-1 0 0,0-1 0,32-13 0,-41 14-51,0 0 0,-1-1 0,1 0-1,-1-1 1,0 0 0,0 0 0,-1 0 0,1-1 0,-1 0 0,0 0-1,-1 0 1,1-1 0,-1 0 0,-1 0 0,1 0 0,-1-1 0,-1 0 0,1 1-1,-1-1 1,-1-1 0,1 1 0,-1 0 0,-1 0 0,2-13 0,-3 13-8,0-1 1,0 0-1,0 0 1,-1 1-1,-1-1 1,1 0-1,-2 1 1,1-1-1,-1 1 1,0 0 0,-1 0-1,1 0 1,-2 0-1,1 1 1,-6-8-1,2 6 2,-1 1 1,1-1-1,-1 1 0,0 1 0,-1-1 0,0 2 0,0-1 0,-1 1 1,0 1-1,-19-7 0,-1 4-17,1 1 0,-1 1 1,0 2-1,0 2 0,0 0 1,-47 5-1,59-3-15,9 0 36,-1 1 1,1 0 0,0 0 0,0 1 0,-1 0 0,-14 6 0,21-7-123,1 1 1,0-1-1,0 1 1,0 0 0,0 0-1,0 1 1,0-1 0,0 1-1,1-1 1,-1 1-1,1 0 1,0 0 0,0 0-1,0 0 1,0 0 0,1 0-1,-1 1 1,1-1-1,0 1 1,0-1 0,-1 7-1,0 14-2467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5:48.68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0 406 7682,'0'0'4481,"182"-69"-4057,-122 42-296,-1-2 72,1-1-144,-11-3 72,-6 0-64,-3 1-64,-14 2-160,-2 0 144,-15 6-392,-9-2-272,0 5-1537,-9 0-5177</inkml:trace>
</inkml:ink>
</file>

<file path=ppt/ink/ink1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7:33.22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1 539 5033,'0'0'6730,"4"-10"-6476,27-82 342,-3-2 0,17-111 0,-38 171-619,-6 29 80,8-65 947,-9 69-946,0 16-279,-1 80 189,4 124 3,-2-208 36,0 0-1,1 0 0,1 0 1,0 0-1,0-1 1,1 1-1,0-1 0,1 0 1,0 0-1,1 0 1,0-1-1,0 0 1,1 0-1,0 0 0,1-1 1,0 0-1,0-1 1,1 0-1,0 0 0,0 0 1,0-1-1,1-1 1,0 0-1,0 0 1,0-1-1,1 0 0,-1-1 1,1 0-1,0 0 1,0-2-1,12 2 1,-8-2-11,-1-1 0,1 0 0,0-1 0,-1 0 0,1-1 0,-1-1 0,0-1 0,15-5 0,-20 5-7,-1 0 0,0 0 0,1-1-1,-2 0 1,1-1 0,-1 0-1,0 0 1,0-1 0,0 1-1,-1-1 1,0-1 0,-1 1-1,9-16 1,-6 7-11,0-1 0,-1 0 0,-1-1 0,-1 0 0,0 0 0,-2 0 0,4-34 0,-5 3 157,-6-85-1,3 120-106,-1 1-1,0-1 0,-1 0 0,0 1 1,-1 0-1,-9-23 0,2 33-2283</inkml:trace>
</inkml:ink>
</file>

<file path=ppt/ink/ink1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7:33.64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87 6313,'0'0'8081,"24"-10"-7795,77-31-154,-76 32-80,1 2 0,1 1 0,0 1 0,0 1 0,0 1 0,0 2 0,0 1 0,34 3 0,15 0-1429,-65-3-1036</inkml:trace>
</inkml:ink>
</file>

<file path=ppt/ink/ink1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7:35.94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73 18 3881,'0'0'3749,"3"-2"-3488,9-9-1020,-20 6-1503,-35 6-824,23 1 5720,3 1-2846</inkml:trace>
</inkml:ink>
</file>

<file path=ppt/ink/ink1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7:40.54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1 655 7738,'0'0'5209,"33"-21"-5029,108-68-70,-122 78-40,-1-2-1,-1 0 1,0-1-1,-1-1 1,-1 0-1,0-1 0,-1-1 1,-1 0-1,0-1 1,16-31-1,-13 21-75,12-21 129,-2-1 1,-2-2-1,-2 0 1,15-60-1,-35 109-195,-1 2-40,-2 15-990,-13 49 1086,2-8 2,1 1-1,-4 110 1,14-143 30,2 28-374,5-48-961,11-2-1213</inkml:trace>
</inkml:ink>
</file>

<file path=ppt/ink/ink1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7:41.23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83 31 7346,'0'0'6002,"28"-8"-5460,-15 3-551,0 1 0,0 0 0,0 1 0,1 1 0,0 0 1,20 0-1,87 5-74,-104-2 90,-13-1-20,-1 1 0,0-1 0,0 1 0,1 0 0,-1 0-1,0 0 1,0 0 0,0 0 0,0 1 0,0-1 0,0 1 0,0 0-1,-1 0 1,1 0 0,0 0 0,-1 1 0,0-1 0,0 1 0,0-1-1,0 1 1,0 0 0,0 0 0,-1 0 0,1 0 0,-1 0 0,0 0-1,0 0 1,0 0 0,1 7 0,-1-6 2,0 1-1,-1 0 1,1 0-1,-1 0 1,-1 0 0,1 0-1,0 0 1,-1 0 0,0 0-1,-1-1 1,1 1 0,-1 0-1,1-1 1,-1 1 0,-1-1-1,1 1 1,-1-1 0,1 0-1,-7 6 1,-17 12-11,-1-1 1,-1-1 0,0-2-1,-2-1 1,-31 14 0,28-16 30,1 3 0,0 0 1,-56 45-1,86-61-17,0 0-1,0 0 1,1-1-1,-1 1 1,0 0-1,1 0 1,0 0-1,-1 1 1,1-1-1,0 0 1,0 0-1,0 1 1,0-1-1,1 1 0,-1-1 1,0 0-1,1 1 1,0-1-1,0 1 1,0 2-1,0-3 8,0 0 0,1 0 0,0-1 0,-1 1 0,1 0 0,0 0 0,0-1 0,0 1 0,0-1 0,0 1 0,0-1-1,0 1 1,0-1 0,1 0 0,-1 1 0,1-1 0,-1 0 0,1 0 0,-1 0 0,1 0 0,-1 0 0,1-1 0,0 1 0,0 0-1,3 0 1,29 6 78,1-2 0,-1-1 0,1-2 0,58-4 0,-28 1-20,-57 0-241,-1-1 1,0 1 0,1-2-1,-1 1 1,0-1-1,0 0 1,-1 0 0,12-8-1,0 1-1244,2-1-1142</inkml:trace>
</inkml:ink>
</file>

<file path=ppt/ink/ink1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7:41.69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61 191 6937,'0'0'4807,"-9"20"-4933,-31 66 56,38-82 72,0 0 1,0 1-1,1 0 1,-1-1 0,1 1-1,0 0 1,1 0-1,-1-1 1,1 1-1,0 0 1,0 0-1,1 0 1,-1 0-1,3 7 1,-2-9 20,0 0-1,1-1 1,-1 1 0,1 0-1,0-1 1,0 1 0,0-1-1,0 0 1,0 0 0,0 1 0,1-2-1,-1 1 1,1 0 0,-1 0-1,1-1 1,0 1 0,3 0-1,8 3 108,1-2 0,0 0 0,0 0 0,0-1 0,0-1 0,27-1 0,-32 0-94,27 0 154,-2 1-184,1-1 0,-1-2 0,1-2 0,36-8 0,-64 11-41,0-1 1,-1-1 0,1 1 0,-1-1 0,1 0 0,-1-1 0,0 0 0,0 0 0,0-1 0,-1 1 0,0-2-1,0 1 1,0 0 0,0-1 0,-1 0 0,0-1 0,0 1 0,-1-1 0,0 0 0,0 0 0,0 0-1,-1-1 1,4-12 0,-4 9 28,-1 1 0,0-1 0,0 0 0,-1 0 0,-1 1 0,0-1 1,0 0-1,-1 0 0,-4-19 0,3 23 57,0 0 0,-1 0 0,0 1 0,0-1 0,-1 1 0,1-1 0,-1 1 0,-1 1 1,1-1-1,-1 0 0,0 1 0,0 0 0,-1 0 0,-11-7 0,3 3-28,1 2-1,-1 0 1,0 0-1,-1 2 1,1-1 0,-1 2-1,0 0 1,-1 1-1,1 0 1,-1 2 0,1-1-1,-1 2 1,1 0-1,-23 4 1,32-3-144,0 2 0,0-1 0,0 1 0,1 0 0,-1 0 0,1 0 0,0 1 0,0 0 0,0 0 0,0 0 0,1 0 0,0 1 0,-1 0 0,2 0 0,-1 0 0,1 0 0,-4 7 0,5-9-18,-19 30-2457</inkml:trace>
</inkml:ink>
</file>

<file path=ppt/ink/ink1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7:42.14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229 289 5265,'0'0'5305,"-5"17"-5026,2-8-242,-16 52-23,18-57-6,0 1 0,0-1 0,0 1 1,1-1-1,0 1 0,0-1 0,0 1 0,0-1 0,1 0 1,0 1-1,0-1 0,0 1 0,0-1 0,2 4 0,1-3 62,0 0 0,1 0-1,-1-1 1,1 1-1,0-1 1,0 0 0,0-1-1,0 1 1,1-1-1,-1 0 1,1-1 0,0 1-1,0-1 1,0 0-1,0 0 1,0-1 0,10 1-1,10 2 256,0-2 0,49-1-1,-65-3-348,-1 1-1,1-1 1,-1-1-1,0 1 0,1-2 1,-1 1-1,-1-1 0,1-1 1,0 1-1,-1-1 1,0-1-1,0 0 0,-1 0 1,0 0-1,0-1 0,0 0 1,-1-1-1,0 1 1,0-1-1,-1 0 0,0-1 1,0 1-1,-1-1 0,4-13 1,-3 13-6,-2-1-1,1 0 1,-2 0 0,1 0 0,-1 0 0,-1 0 0,1 0-1,-2-1 1,0 1 0,0 0 0,-1-1 0,0 1 0,0 0-1,-1 0 1,-1 0 0,0 0 0,0 0 0,-1 1 0,0-1-1,0 1 1,-1 0 0,-12-16 0,6 14 101,-1 0 1,-1 0-1,0 2 1,0-1-1,-1 2 1,0-1 0,0 2-1,-1 0 1,0 1-1,0 0 1,-1 1-1,0 1 1,0 1-1,-19-2 1,18 2-80,0 2-1,0 0 1,0 1 0,0 1 0,0 1 0,0 0 0,0 1 0,0 1-1,1 0 1,-1 1 0,1 1 0,0 1 0,-20 11 0,27-11-173,0-1 1,0 1-1,1 0 0,0 1 1,0 0-1,1 0 1,0 1-1,0 0 1,1 0-1,0 0 0,1 1 1,0 0-1,0 0 1,-4 14-1,3 18-4640</inkml:trace>
</inkml:ink>
</file>

<file path=ppt/ink/ink1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7:42.80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1 613 9874,'0'0'6036,"6"-19"-5943,24-74 15,59-177-213,-81 246 107,-6 17 8,0 0 0,1-1 0,0 1 0,0 0 0,0 1 0,1-1 0,7-10-1,-10 16-15,0 5-192,0 0 173,-1 0 0,1 0 0,-1 0 0,0-1 0,0 1 1,0 0-1,-2 8 0,1 6 52,-1 40-17,1-35-10,0 1 0,1-1 0,2 0 0,0 0 0,7 30 0,-7-47 1,0 0 1,1 1-1,-1-1 0,1 0 0,0 0 0,1-1 1,0 1-1,0-1 0,0 1 0,0-1 0,1-1 1,0 1-1,0 0 0,0-1 0,0 0 0,1-1 1,0 1-1,0-1 0,0 0 0,0 0 0,0-1 1,0 0-1,9 2 0,-6-1-9,0-1 1,0 0-1,0 0 0,0-1 1,1 0-1,-1 0 0,0-1 1,1-1-1,-1 0 0,0 0 1,1-1-1,-1 0 0,0 0 1,0-1-1,0 0 0,-1-1 1,1 1-1,-1-2 1,0 1-1,0-2 0,0 1 1,-1-1-1,1 0 0,-2 0 1,1-1-1,-1 1 0,0-2 1,0 1-1,0-1 0,-1 0 1,-1 0-1,1 0 0,-1-1 1,3-8-1,-1-9-16,0 0 1,-1-1-1,-2 1 0,0-1 1,-2 0-1,-3-37 1,1 13 27,1 44-30,-1-1 0,0 0 1,0 0-1,-1 0 0,0 1 0,0-1 1,-1 1-1,0 0 0,0 0 1,0 0-1,-1 0 0,-1 0 1,1 1-1,-10-12 0,12 9-2850</inkml:trace>
</inkml:ink>
</file>

<file path=ppt/ink/ink1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7:43.71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6569,'0'0'7370,"9"0"-7277,105 12-48,78 3 93,-35-16-3592,-129-1-145</inkml:trace>
</inkml:ink>
</file>

<file path=ppt/ink/ink1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7:45.30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179 119 4017,'0'0'6589,"13"-19"-5913,53-81 735,-77 137-117,-76 112-1271,47-85 2,-54 119-1,87-164-29,2-1 1,1 1-1,0 1 0,1-1 1,1 1-1,1-1 0,2 23 1,-1-40 0,1-1 0,-1 0 0,1 1 0,-1-1 0,1 0 1,0 1-1,-1-1 0,1 0 0,0 0 0,0 0 0,0 0 1,0 0-1,0 0 0,0 0 0,0 0 0,0 0 0,1 0 1,-1 0-1,0-1 0,0 1 0,1-1 0,-1 1 0,1-1 1,-1 1-1,0-1 0,1 0 0,-1 1 0,3-1 0,45 4-87,-1-3 96,135-6 55,-159 2-59,0 0-1,0-2 1,0 0 0,-1-2 0,34-14-1,-48 17-276,-1-1-1,0 0 1,0 0-1,0-1 1,-1 0-1,0-1 1,0 1-1,11-15 1,-1-2-2394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5:49.02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8066,'0'0'4075,"11"26"-3484,36 80-299,-39-92-233,0 0 1,1 0-1,1-1 0,0 0 1,1-1-1,13 12 1,16 20 116,-11-3-477,-13-18 708,37 41 1,-49-60-726,1 1 0,-1-1 1,1 0-1,0 0 0,0-1 0,1 1 0,-1-1 0,1 0 0,-1-1 0,1 1 1,0-1-1,0 0 0,0-1 0,8 2 0,3-2-6203</inkml:trace>
</inkml:ink>
</file>

<file path=ppt/ink/ink1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7:45.64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195 1 7578,'0'0'5057,"-9"29"-4884,-27 95-60,5 32 308,28-133-374,0 0 0,-2 0 0,0 0 0,-2-1-1,0 0 1,-1 0 0,-2-1 0,0 0 0,-21 32 0,1-10-150,52-41-2669,12-2-842</inkml:trace>
</inkml:ink>
</file>

<file path=ppt/ink/ink1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7:46.23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363 91 8810,'0'0'2830,"-14"-14"-2586,-45-42-224,57 54-24,0 0-1,0 0 1,0 0 0,-1 1 0,1-1-1,0 1 1,-1-1 0,1 1 0,-1 0-1,1 0 1,-1 0 0,1 0 0,-1 1-1,0-1 1,1 1 0,-1 0 0,0-1-1,0 1 1,1 0 0,-1 1 0,0-1-1,0 0 1,1 1 0,-1-1 0,0 1-1,1 0 1,-1 0 0,1 0 0,-1 0-1,1 1 1,-1-1 0,1 1 0,0-1 0,0 1-1,0 0 1,0 0 0,-3 3 0,0 4 4,0 1 1,0 1-1,1-1 1,0 0-1,1 1 1,0 0-1,1 0 1,0 0-1,0 15 1,1-2 4,0 1 1,2-1 0,5 31 0,-2-40 21,0 1 1,2-1 0,0 0-1,1 0 1,0-1 0,1 0-1,16 22 1,-10-15 60,-1 0 0,14 30 0,-24-44-72,-1 0 0,1 1 1,-1-1-1,-1 0 0,1 1 1,-1-1-1,-1 1 1,1-1-1,-1 1 0,0-1 1,-3 15-1,2-20 21,0 0-1,-1 1 1,1-1-1,0 0 1,-1 0 0,1 0-1,-1 0 1,0-1-1,0 1 1,1 0 0,-1-1-1,0 1 1,-1-1 0,1 0-1,0 1 1,0-1-1,0 0 1,-1-1 0,1 1-1,-4 1 1,-51 11 242,25-9-228,-1-1 0,-55-4 1,86 1-52,0 0 1,0-1-1,0 1 1,0-1-1,0 1 1,0-1-1,0 0 1,0 0-1,1 0 1,-1 0-1,0 0 1,1 0-1,-1 0 1,1-1-1,-1 1 1,1-1-1,-1 1 1,1-1-1,0 1 1,0-1-1,0 0 1,0 0-1,0 1 1,0-1-1,0 0 1,1 0 0,-1 0-1,1 0 1,-1 0-1,1-2 1,-1 0-18,1 0 0,-1 0 1,1 0-1,0 0 1,0 0-1,1 0 0,-1 0 1,1 0-1,0 0 1,0 1-1,0-1 1,1 0-1,-1 0 0,1 1 1,3-7-1,2 2-60,0 0 1,1 1-1,0-1 0,0 2 0,1-1 0,14-8 1,65-32-575,-72 39 483,146-61-571,-98 44 429,73-39 1,-132 61 380,1-1 0,-1 1 0,-1-1 0,1 0 0,0 0 0,-1 0 0,0 0 0,0-1 0,0 0 0,-1 1 0,1-2 0,-1 1 0,0 0 0,-1-1 1,1 1-1,1-7 0,-3 8-19,0 0 0,-1 0 1,1 0-1,-1 0 0,0 0 1,0 0-1,-1 0 1,1 0-1,-1 0 0,1 0 1,-1 0-1,-1 1 0,1-1 1,0 0-1,-1 0 0,0 1 1,0-1-1,0 1 1,0 0-1,0-1 0,-1 1 1,0 0-1,1 1 0,-7-6 1,-7-4-165,-1 1 0,0 1 1,0 1-1,-1 0 0,-1 1 0,1 1 0,-1 1 1,0 1-1,-1 0 0,1 1 0,-1 2 1,0 0-1,1 0 0,-1 2 0,-30 3 0,42-2-250,0 0-1,0 0 0,0 1 0,0 0 0,1 1 0,-1 0 0,0 0 0,-12 7 0,-11 11-2156</inkml:trace>
</inkml:ink>
</file>

<file path=ppt/ink/ink1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7:46.65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80 223 8586,'0'0'2555,"-6"26"-2588,-13 88 65,18-109-9,1 0 1,0 0 0,1 0-1,-1 0 1,1 0 0,0 0-1,0 0 1,0 0 0,1-1-1,0 1 1,0 0 0,0-1-1,0 1 1,1-1-1,0 0 1,0 1 0,0-1-1,0-1 1,1 1 0,-1 0-1,1-1 1,0 0 0,7 5-1,2 3 109,-3-3-82,-1 0 0,1-1 0,1 0 1,-1-1-1,1 0 0,1 0 0,-1-1 1,1-1-1,-1 0 0,26 5 0,-32-8-42,0-1-1,0 1 1,1-1-1,-1 0 1,1 0-1,-1 0 1,0-1-1,0 0 0,1 0 1,-1 0-1,0-1 1,0 0-1,0 0 1,0 0-1,0 0 1,-1-1-1,1 0 1,-1 0-1,0 0 0,0-1 1,0 1-1,0-1 1,0 0-1,-1 0 1,1 0-1,-1-1 1,3-6-1,3-9-27,-1-1 1,-1-1-1,-1 1 0,-1-1 1,-1 0-1,-1 0 0,-1-1 1,-1 1-1,0-1 0,-2 1 1,-6-38-1,5 51 18,0-1-1,-1 1 1,0 0 0,-1 1-1,0-1 1,0 0-1,-1 1 1,0 0 0,0 0-1,-1 1 1,0-1 0,0 1-1,-1 0 1,0 1-1,0 0 1,0 0 0,-1 0-1,0 1 1,0 0 0,-11-4-1,8 4-25,-1 0-1,-1 0 0,1 1 1,-1 1-1,1 0 1,-1 1-1,0 0 0,0 1 1,0 0-1,0 1 1,0 1-1,0 0 0,0 0 1,-17 5-1,23-3-102,-1 0-1,1 0 0,0 1 0,1 0 1,-1 0-1,1 1 0,-1-1 1,1 2-1,1-1 0,-1 0 1,-6 9-1,-8 20-2211</inkml:trace>
</inkml:ink>
</file>

<file path=ppt/ink/ink1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7:47.28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0 654 5129,'0'0'5509,"9"1"-4335,-4-1-1103,-1 0 0,0 0 1,0 0-1,0 0 0,0-1 0,0 0 1,0 0-1,0 0 0,0 0 0,0 0 1,0-1-1,0 0 0,-1 0 1,1 0-1,-1 0 0,1 0 0,-1-1 1,0 0-1,0 0 0,0 1 0,0-2 1,3-3-1,8-11 15,-1 0-1,-1-1 1,0 0 0,-2-1-1,0 0 1,-1-1 0,-1 0-1,-1 0 1,-1 0 0,6-39-1,-4-14 336,-1-140-1,-7 181-105,0 32-319,-1 1-5,0 0 1,0 0-1,0 1 1,0-1-1,0 0 1,0 0-1,0 1 1,0-1-1,1 0 1,-1 1 0,0-1-1,0 1 1,0-1-1,0 1 1,1-1-1,-1 1 1,0 0-1,0-1 1,1 1-1,-1 0 1,1-1-1,-2 3 1,-4 8 11,0 1 1,1 0-1,0 1 1,1-1-1,1 1 1,0 0-1,-3 22 1,1 95-47,5-113 46,1-7-2,0 0 0,0 0 0,1 0 0,0 0 0,1 0 0,0 0 0,0 0 0,1-1 0,0 0 0,1 0 0,0 0 0,1 0 0,0-1 0,0 0 0,1 0 0,0 0 0,0-1 0,0 0 0,1 0 0,0-1 0,1 0 0,-1-1-1,1 0 1,0 0 0,1-1 0,-1 0 0,1 0 0,0-1 0,0-1 0,0 1 0,0-2 0,0 1 0,15-1 0,-17-1 8,1 0 0,-1 0 0,1-1-1,-1 0 1,0 0 0,0-1 0,0-1 0,14-5-1,-17 6-10,-1-1 0,0 0 0,0 0 0,0-1 0,0 1 0,0-1 0,-1 0 0,1 0-1,-1 0 1,0 0 0,0-1 0,-1 1 0,1-1 0,-1 1 0,2-9 0,10-33 7,-2 0 1,-3-1-1,-1-1 1,1-78-1,-3 53-104,-3 0-1298</inkml:trace>
</inkml:ink>
</file>

<file path=ppt/ink/ink1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7:47.63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66 8090,'0'0'2600,"172"-15"-2048,-119 6 9,-3-2-177,-7 2-184,-7 3 424,-12 0-144,-8 0-216,-6 3 40,-3 3-256,-14 0-1088,-16 0-681,0 0-7817</inkml:trace>
</inkml:ink>
</file>

<file path=ppt/ink/ink1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7:48.43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54 6889,'0'0'6356,"6"-5"-5965,1-1-373,1 1 0,0 0-1,0 1 1,1 0 0,-1 0-1,1 0 1,0 1 0,0 1 0,0-1-1,0 1 1,15 0 0,21-2-6,52 3 0,-59 1-26,-32 0 7,1 0 1,0 0-1,-1 1 1,1 0-1,-1 0 1,1 0-1,-1 1 1,1 0-1,-1 0 0,0 1 1,0 0-1,0 0 1,0 0-1,6 5 1,-8-3-5,1-1 0,-1 1 0,-1 0 1,1 0-1,-1 0 0,0 0 0,0 1 0,0-1 1,-1 1-1,1 0 0,-1 0 0,-1 0 1,1 0-1,-1 0 0,0 9 0,2 8 8,-1 0-1,-1 0 1,-2 1-1,-2 24 1,1-36 1,0 0 0,-1 0 1,-1-1-1,0 1 0,0 0 0,-1-1 1,0 0-1,-1 0 0,-11 14 1,-2-3-81,0-2 0,-2 0 0,-1-1 0,0-1 0,-1-1 0,-50 27 1,-2 4-17,73-47 98,1-1 0,0 1 0,-1 0 0,1 0-1,0 0 1,0 0 0,0 0 0,-1 0 0,1 0 0,0 0 0,0 0 0,1 0 0,-1 1 0,0-1 0,0 0 0,1 1 0,-1-1 0,0 0 0,1 1 0,0-1-1,-1 4 1,1-4 1,1 0 0,0 0-1,0 0 1,-1 0-1,1 0 1,0 0-1,0-1 1,0 1-1,0 0 1,0 0-1,0-1 1,0 1-1,1 0 1,-1-1 0,0 0-1,0 1 1,0-1-1,1 1 1,-1-1-1,0 0 1,0 0-1,1 0 1,-1 0-1,0 0 1,0 0 0,3 0-1,363 2-639,-319-10-1744</inkml:trace>
</inkml:ink>
</file>

<file path=ppt/ink/ink1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7:48.88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241 1 5977,'0'0'5788,"-13"11"-5605,-13 12-118,1 0-1,1 2 1,1 1 0,1 1 0,1 1 0,-19 35-1,31-45-61,2 1-1,0 0 1,1 0-1,1 0 1,0 1 0,2 0-1,0 0 1,2 0-1,0 26 1,2-41 6,0 1 1,0-1-1,0 1 1,1-1 0,0 0-1,0 0 1,0 0-1,0 0 1,1 0 0,0 0-1,0-1 1,1 1-1,-1-1 1,1 0 0,0 0-1,0 0 1,0 0-1,0-1 1,1 0 0,0 0-1,9 5 1,0 0 41,0-1 0,1-1 0,0 0 0,1-1 0,-1 0 0,24 3 0,-16-5-19,-1-1 0,0-1 1,1 0-1,34-5 0,-55 3-73,0 1 0,0-1 1,0 0-1,-1 0 0,1 1 0,0-1 0,0 0 0,-1-1 0,1 1 1,-1 0-1,1 0 0,-1-1 0,1 1 0,-1-1 0,0 1 0,0-1 1,0 1-1,0-1 0,0 0 0,0 1 0,1-3 0,9-41-2327,-10 13-47</inkml:trace>
</inkml:ink>
</file>

<file path=ppt/ink/ink1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7:49.22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133 0 3025,'0'0'8895,"-15"23"-8302,-44 73-163,49-77-300,1 1 1,1 0 0,1 1-1,1-1 1,0 2-1,2-1 1,0 0-1,2 1 1,0-1 0,2 1-1,2 34 1,-1-8 55,-1-46-182,0 1 0,0-1 0,0 0-1,1 0 1,-1 1 0,1-1-1,-1 0 1,1 0 0,0 0-1,0 0 1,0 0 0,0 0 0,0 0-1,1 0 1,-1 0 0,1 0-1,-1 0 1,1-1 0,-1 1-1,1-1 1,0 1 0,0-1-1,0 0 1,0 0 0,0 0 0,0 0-1,0 0 1,0 0 0,5 1-1,3 0-136,1 0 0,0 0-1,0-1 1,19-1-1,-24 0-4,44 0-1940,-3 0-2332</inkml:trace>
</inkml:ink>
</file>

<file path=ppt/ink/ink1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7:49.54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57 285 5857,'0'0'6214,"-6"13"-6085,1-3-97,0 1-1,1 0 1,0 0 0,1 1 0,1-1-1,-2 16 1,3-20-3,1-1 0,0 1 0,0-1 0,0 1 0,1-1 0,0 0 0,1 1 0,0-1 0,-1 0 0,2 0 0,-1 0 0,1 0 0,0 0-1,0 0 1,7 8 0,-5-8 11,0 0 0,0-1 0,1 1 0,0-1 0,0-1-1,0 1 1,0-1 0,1 0 0,0 0 0,-1-1 0,1 0-1,1 0 1,12 3 0,-1-3 50,1 0 0,0-1 0,0-1 1,22-2-1,-33 0-81,1 0 0,-1-1 0,0 0 1,0 0-1,0-1 0,0 0 0,0-1 1,0 0-1,-1 0 0,0-1 0,0 0 1,0 0-1,-1-1 0,1 0 1,-1 0-1,-1-1 0,1 1 0,-1-2 1,7-9-1,-4 4-46,-1-1 1,0 0-1,-1 0 0,-1 0 1,0-1-1,-1 0 1,0 0-1,-2 0 0,1-1 1,1-27-1,-4 25-46,0 0 0,-2 0 0,0 1 0,-5-29 0,4 39 77,0-1-1,-1 1 0,0 0 1,0-1-1,-1 1 0,0 1 1,0-1-1,0 1 0,-1-1 1,0 1-1,0 1 0,-11-10 1,3 6 4,1 0 1,-1 1-1,0 1 1,-1 0-1,0 1 1,0 1-1,0 0 1,-1 0 0,0 2-1,1 0 1,-1 0-1,-1 2 1,1 0-1,0 0 1,0 2-1,0 0 1,0 0-1,-18 5 1,21-2-288,1 1 0,0 0-1,0 1 1,0 0 0,1 1 0,0 0 0,0 1 0,1-1-1,0 2 1,-14 15 0,-2 7-4204</inkml:trace>
</inkml:ink>
</file>

<file path=ppt/ink/ink1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7:50.19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1042 7818,'0'0'4913,"25"-11"-4644,78-40 85,-95 47-285,-1 0 0,-1-1 1,1 0-1,-1 0 1,1-1-1,-1 0 1,-1 0-1,1 0 0,-1-1 1,-1 1-1,1-1 1,-1 0-1,5-12 1,-3 2 70,0 0-1,-2 0 1,0 0 0,2-21 0,-4 22-16,4-66 200,-4-108 1,-3 146-328,1 81 7,4 117-63,-3-135 56,2 0 0,0 0 0,1-1 1,1 1-1,13 32 0,-16-47 6,1 1-1,0-1 0,1 0 0,-1 0 0,1 0 0,0 0 1,0 0-1,0-1 0,0 0 0,0 1 0,1-2 1,0 1-1,-1-1 0,1 1 0,0-1 0,0 0 0,0-1 1,1 0-1,-1 1 0,0-2 0,8 2 0,3-1 2,0 0 0,1-1 0,-1-1 0,0 0 0,30-7 0,-34 5-3,-1-1 0,0 0 0,-1 0 0,1-1 0,-1 0 0,0-1 0,0 0 0,-1 0 0,1-1-1,9-11 1,-5 5 3,-2-1 0,1-1-1,-2 0 1,0-1 0,14-27-1,-4-4 5,-2-1 0,-2-1 0,18-81 0,-22 63-32,-2-1 0,-4 0-1,-1-89 1,-5 156-37,-1 1 0,0-1 0,0 0 0,0 1 0,-1-1 0,1 1 0,0-1 0,0 1 0,0-1 0,0 0 0,0 1 0,-1-1 0,1 1 0,0-1 0,-1 1 0,1-1-1,0 1 1,-1-1 0,1 1 0,0-1 0,-1 1 0,1 0 0,-1-1 0,1 1 0,-1-1 0,1 1 0,-1 0 0,1 0 0,-1-1 0,1 1 0,-1 0 0,0 0 0,0 0 0,-17-6-2904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5:49.37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0 475 3241,'0'0'10501,"23"-31"-10564,76-103-156,-44 59-107,128-158 115,-183 233 221,0 0 0,1 0 0,-1-1 0,1 1-1,0 0 1,-1 0 0,1 0 0,-1 0 0,1 0 0,-1-1 0,1 1 0,-1 0 0,1 0 0,0 1 0,-1-1 0,1 0 0,-1 0 0,1 0 0,-1 0 0,1 0 0,-1 0 0,1 1 0,-1-1-1,1 0 1,-1 0 0,1 1 0,-1-1 0,1 0 0,-1 1 0,0-1 0,1 1 0,-1-1 0,1 1 0,-1-1 0,0 0 0,0 1 0,1-1 0,-1 1 0,0-1 0,0 1 0,1-1-1,-1 1 1,0 0 0,17 33-48,-13-26 104,71 113 43,-53-90-65,-2 1 1,28 57 0,-45-78-7,0 0 0,0 0 0,-1 0 1,0 0-1,-1 0 0,-1 1 0,0 14 0,0-23-26,0-2-27,0 0 0,0 0-1,-1 0 1,1 0 0,0-1 0,-1 1-1,1 0 1,0 0 0,-1 0 0,1 0-1,-1 0 1,1-1 0,-1 1-1,0 0 1,1-1 0,-1 1 0,0 0-1,1-1 1,-1 1 0,0-1 0,0 1-1,1-1 1,-1 1 0,0-1-1,0 1 1,0-1 0,0 0 0,0 0-1,0 1 1,0-1 0,0 0 0,-1 0-1,-36 1-1091,28-1 366,-19 0-3165</inkml:trace>
</inkml:ink>
</file>

<file path=ppt/ink/ink1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7:58.50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33 2881,'0'0'3979,"7"-1"-3475,22-1 135,-28 2-584,0 0 0,0 0 0,0-1 0,0 1 0,0 0 0,0-1 0,0 1-1,0 0 1,0-1 0,0 1 0,-1-1 0,1 1 0,0-1 0,0 0 0,0 1 0,-1-1 0,1 0 0,0 0 0,-1 1 0,1-1 0,-1 0 0,1 0-1,-1 0 1,1 0 0,0-1 0,-1 1-14,0 0-1,0 1 1,1-1 0,-1 0-1,1 0 1,-1 1-1,0-1 1,1 0-1,-1 1 1,1-1 0,0 1-1,-1-1 1,1 0-1,-1 1 1,1-1-1,0 1 1,-1 0 0,1-1-1,0 1 1,0 0-1,-1-1 1,1 1-1,0 0 1,0 0 0,-1-1-1,1 1 1,0 0-1,0 0 1,0 0-1,0 0 1,119 6 26,200 36-1,-67-6 10,210 24-91,231 19 566,-625-74 244,232 24-108,-163-10-653,148 2 0,143-19 150,-234-3-72,175-2 1266,-369 3-1317,-1-22-646,0 9-661,0 0-1568</inkml:trace>
</inkml:ink>
</file>

<file path=ppt/ink/ink1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7:58.87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6969,'0'0'4225,"179"30"-3640,-140-24 47,1 0-440,-4 0-104,1-3 8,-11 0-96,-9-3-208,-7 0-1905</inkml:trace>
</inkml:ink>
</file>

<file path=ppt/ink/ink1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7:59.21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33 6057,'0'0'4129,"182"0"-3145,-145-3-215,-8-3-249,-2 3-272,-4 0-240,-3 0 400,-4 3-408,1-3 0,-1 3 0,14-3-352,-3 0-1401,-4-3-3328</inkml:trace>
</inkml:ink>
</file>

<file path=ppt/ink/ink1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8:00.13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508 131 4721,'0'0'2915,"29"-13"-2439,146-63 410,-174 76-815,31-17 399,-30 16-350,-1 1-1,1-1 0,-1 0 1,0 0-1,1 0 0,-1 0 1,0 0-1,0 0 0,0 0 1,0-1-1,0 1 0,0 0 1,0-1-1,0 1 0,0 0 1,-1-1-1,1 1 0,0-4 475,-29 6-584,1 0 0,-1 2 1,1 1-1,-1 1 0,1 1 0,0 2 0,1 1 0,-40 18 0,12-1-26,2 3 0,-89 63 0,116-72 33,0 0 0,2 2 0,1 0 1,1 2-1,0 0 0,2 1 0,-17 29 0,29-40-8,1 0-1,0 1 1,1-1 0,0 1-1,1 0 1,1 0-1,1 0 1,0 1-1,0-1 1,2 0-1,2 31 1,-1-42 0,0 0-1,0 0 1,0 0 0,1 0-1,-1 0 1,1-1 0,0 1-1,0 0 1,1-1-1,-1 1 1,1-1 0,-1 0-1,1 0 1,0 0 0,0 0-1,1-1 1,-1 1 0,1-1-1,-1 0 1,1 0-1,-1 0 1,1 0 0,0-1-1,0 1 1,7 1 0,7 1 43,-1 0 1,0-1-1,1-1 0,31 0 1,-32-2-35,1 0 0,-1-1 1,1-1-1,-1-1 0,1 0 0,-1-1 1,0-1-1,-1-1 0,1 0 0,-1-1 1,0-1-1,17-11 0,-8 3 19,-1-1 0,0 0 0,-1-2 1,-1-1-1,-1 0 0,-1-2 0,-1 0 0,-1-1 0,-1-1 0,21-39 0,-36 60-11,-1 0 93,0 0 1,1 1-1,-1-1 1,0 0-1,-1 0 1,1 0-1,0 0 1,-1 0-1,1-4 267,-3 34-781,-21 33 391,17-48-4,1 0-1,0 0 0,1 1 0,-4 24 0,6-28 12,1 0-1,0 0 0,1 0 1,0 0-1,0 1 0,1-1 0,3 14 1,-3-19 5,1 0 0,0 0 0,0 0 0,0-1 1,0 1-1,1-1 0,-1 1 0,1-1 0,0 0 0,0 0 1,0 0-1,0 0 0,1-1 0,-1 1 0,1-1 0,-1 0 1,1 0-1,6 2 0,11 4 34,-1-1-1,1-1 1,1-1-1,-1-1 1,1-1 0,28 1-1,7-3-60,68-7 0,-108 3-230,-1-1 0,1 0 0,0-1 0,-1 0 0,0-2-1,-1 0 1,1-1 0,-1 0 0,-1-1 0,27-22 0,8-7-3552</inkml:trace>
</inkml:ink>
</file>

<file path=ppt/ink/ink1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8:18.21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36 8738,'0'0'3578,"22"-2"-3273,171-11 966,345-5-528,-308 16-5605,-208 2 538</inkml:trace>
</inkml:ink>
</file>

<file path=ppt/ink/ink1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8:18.81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175 1 7394,'0'0'4210,"-1"14"-3889,-6 5-68,-1 1 0,-13 23-1,-8 19 8,9-1-71,3 1 0,2 0 0,4 1 0,-6 80 0,16-130-224,-1-2 0,-1 1 0,0 0-1,0 0 1,-1-1 0,-8 17 0</inkml:trace>
</inkml:ink>
</file>

<file path=ppt/ink/ink1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8:19.27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424 74 5193,'0'0'5895,"1"-3"-4872,0-3-648,0 3-206,-1 0-1,1 0 0,0 0 0,0 0 1,0 0-1,1 0 0,-1 0 1,1 0-1,-1 0 0,1 1 0,2-4 1,-3 6-171,-1-1-6,-1 0-1,1 1 0,0-1 0,0 0 0,-1 1 0,1-1 0,-1 0 0,1 1 0,0-1 1,-1 0-1,1 1 0,-1-1 0,1 1 0,-1-1 0,1 1 0,-1-1 0,0 1 0,1 0 1,-1-1-1,-1 0 0,-5-1-74,0-1 1,0 1-1,0 0 1,-1 1 0,1-1-1,0 2 1,-1-1-1,1 1 1,-1 0-1,1 0 1,-1 1-1,1 0 1,-15 4 0,13-1 84,0 0 0,-1 0 0,1 1 0,1 0 0,-1 1 0,1 0 0,0 0 0,0 1 0,-11 13 0,-69 82 158,-19 21-76,84-105-1,22-18-208,1-7-2784,0-9-2503</inkml:trace>
</inkml:ink>
</file>

<file path=ppt/ink/ink1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8:19.99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161 186 8370,'0'0'3857,"-2"-14"-3759,-7-44 17,9 55-99,0 0 0,0-1 0,0 1 1,0 0-1,1-1 0,-1 1 0,1 0 0,0 0 1,0 0-1,0-1 0,1 1 0,-1 0 0,1 1 0,-1-1 1,1 0-1,0 0 0,0 1 0,0-1 0,1 1 0,-1-1 1,0 1-1,1 0 0,0 0 0,-1 0 0,5-1 0,1-2-3,0 1 0,0 0 0,0 0 0,1 1-1,0 0 1,-1 1 0,11-2 0,2 0-27,1 1 1,0 1-1,-1 1 1,1 1-1,0 1 1,21 3-1,-41-3 3,0 1 0,0-1-1,0 1 1,-1 0 0,1 0 0,0-1 0,-1 1-1,1 0 1,-1 0 0,0 1 0,0-1 0,0 0-1,0 0 1,0 0 0,0 1 0,-1-1-1,1 0 1,-1 1 0,1-1 0,-1 1 0,0-1-1,0 0 1,0 1 0,0-1 0,-1 3 0,1 5 13,-1-1 1,0 1-1,0-1 1,-1 1-1,-4 13 1,0-10 46,-1 1 0,-1-1 1,0 0-1,-1-1 0,-18 21 0,-64 57 166,56-57-149,6-5 11,-106 111 57,123-124-133,-1 1-1,2 1 1,0-1 0,1 2-1,1-1 1,0 1 0,-8 29-1,15-41-5,1-1-1,-1 1 0,1 0 1,1-1-1,-1 1 1,1 0-1,0 0 0,0 0 1,1-1-1,2 11 0,-2-13 10,0 0 0,0-1 0,0 1 0,1-1 0,-1 1 0,1-1-1,-1 0 1,1 1 0,0-1 0,0 0 0,0 0 0,0 0 0,0-1-1,1 1 1,-1 0 0,0-1 0,1 0 0,-1 1 0,1-1-1,0 0 1,-1 0 0,1-1 0,5 2 0,24 2 72,0-1 1,0-2-1,62-6 0,-79 3-354,0-1-1,-1-1 1,1 0-1,-1-1 1,0-1-1,0 0 1,-1 0-1,0-2 1,0 1-1,15-13 1,-4 0-2297</inkml:trace>
</inkml:ink>
</file>

<file path=ppt/ink/ink1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8:20.44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205 225 8546,'0'0'1936,"0"25"-1976,1 78 92,-2-96-12,1-1-1,1 0 1,-1 0 0,1 1-1,0-1 1,0 0-1,1 0 1,0 0-1,0 0 1,0 0-1,1 0 1,0-1 0,0 1-1,0-1 1,1 0-1,-1 0 1,1 0-1,1 0 1,-1 0 0,1-1-1,-1 0 1,1 0-1,0-1 1,1 1-1,-1-1 1,1 0 0,11 4-1,4-1 54,-1-1 0,1-1-1,0-1 1,0-1 0,1-1 0,25-2 0,-23 0-197,-14 1 7,0-1 0,0 0 0,-1-1 1,1 0-1,0-1 0,-1 0 0,0 0 0,0-1 0,0 0 0,0 0 1,0-1-1,-1-1 0,0 1 0,0-1 0,0-1 0,-1 1 1,0-1-1,-1-1 0,1 1 0,-1-1 0,0 0 0,-1-1 0,0 1 1,-1-1-1,5-10 0,-2 1 1,1-1-1,-2 0 1,-1-1 0,0 0-1,-1 1 1,-1-1 0,-1-1-1,-1 1 1,-1 0-1,0 0 1,-5-27 0,4 42 140,-1-1 0,1 1 0,-1 0 0,0 0 0,0 0 0,0 0 0,-1 0 0,1 1 1,-1-1-1,-1 1 0,1 0 0,0 0 0,-1 0 0,0 0 0,0 0 0,0 1 0,-1 0 0,1 0 0,-1 0 0,1 0 1,-1 1-1,0 0 0,0 0 0,0 0 0,0 0 0,-10-1 0,-10-1 177,1 1 1,0 2-1,-1 0 0,-37 4 0,33 1-278,0 0-1,1 2 0,-1 1 0,1 2 1,0 0-1,-30 16 0,8 0-458,1 1 0,-58 44 0,64-39-2285</inkml:trace>
</inkml:ink>
</file>

<file path=ppt/ink/ink1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8:21.22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0 913 6793,'0'0'8812,"1"-17"-8403,6-7-352,0 0 0,2 1 0,0 0 0,2 0 1,25-40-1,-2 4-44,4-13 7,-2-2 1,-3-1-1,29-107 1,-60 167-15,-2 14-23,0 8-335,-2 13 318,0 0 0,-2 1 0,-8 28 0,6-25 62,1 0 0,-3 31 0,7-40-24,-2 22-4,2 0-1,7 72 0,-5-103 3,0-1 0,1 1-1,0-1 1,0 0-1,0 1 1,0-1 0,1 0-1,0-1 1,0 1-1,0 0 1,0-1 0,1 0-1,0 1 1,0-1-1,0-1 1,0 1 0,1-1-1,0 0 1,-1 0-1,1 0 1,0 0 0,0-1-1,1 0 1,-1 0-1,0 0 1,6 0 0,-2 0-2,-1-1 0,1 0 0,-1 0 0,1-1 1,0 0-1,-1 0 0,1-1 0,0-1 0,-1 1 1,0-1-1,1-1 0,-1 1 0,0-2 0,0 1 1,0-1-1,10-7 0,4-5 2,-2-1 1,-1-1-1,0 0 0,-1-2 0,23-31 0,68-118-62,-89 136 39,12-20 6,35-76 1,-59 109-10,0-1 1,-2 0 0,0 0-1,-1-1 1,-1 0 0,-1 1-1,0-31 1,-3 51 14,-1 0 0,1 1 0,-1-1 0,1 0 0,-1 1 1,0-1-1,1 1 0,-1-1 0,1 1 0,-1-1 0,0 1 0,0 0 0,1-1 0,-1 1 0,0 0 0,0 0 1,1-1-1,-1 1 0,0 0 0,0 0 0,0 0 0,1 0 0,-1 0 0,0 0 0,0 0 0,0 0 0,1 0 1,-2 1-1,-28 3-378,21 0-8,-1 0 0,2 1 0,-1 0 1,0 1-1,-10 8 0,-8 10-3407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5:49.71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7666,'0'0'3968,"222"63"-3831,-140-63-137,-15 0-257,-8 0-2631</inkml:trace>
</inkml:ink>
</file>

<file path=ppt/ink/ink1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8:22.31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6753,'0'0'3076,"41"0"-2663,268 0 49,1728 0 1357,-1120 53-980,-13 64-125,-466-57-388,-285-40-285,1-6 0,206-8-1,-348-7-15,-1 0-1,1-1 1,-1-1-1,0 0 1,20-7-1,-26 8-328,0 0 0,-1-1 1,1 1-1,0-1 0,-1 0 0,1 0 1,-1-1-1,0 1 0,0-1 0,0 0 0,-1 0 1,0 0-1,1 0 0,3-8 0,-2-6-5297</inkml:trace>
</inkml:ink>
</file>

<file path=ppt/ink/ink1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8:23.71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0 173 4945,'0'0'6199,"11"-8"-5295,1-4-676,1 2 0,0-1 0,1 2 0,0 0 0,0 1 0,1 0 0,0 1 0,28-9 0,22 6-117,1 2 0,72 1 0,34-3-117,-170 9-53,33-5-53,-33 6-29,-1-1 1,0 1-1,1-1 1,-1 1-1,1-1 1,-1 0-1,0 0 1,1 1-1,-1-1 1,0 0-1,0 0 0,0 0 1,1 0-1,-1-1 1,0 1-1,-1 0 1,1 0-1,0-1 1,1-2-1,-1-7-2774</inkml:trace>
</inkml:ink>
</file>

<file path=ppt/ink/ink1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8:24.40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8466,'0'0'2076,"6"10"-2045,1 0-15,-4-6 6,0-1 0,0 1-1,-1-1 1,0 1 0,1 0-1,-2 0 1,1 0-1,0 0 1,-1 0 0,0 0-1,2 8 1,-2 52 882,-2-48-431,0 1 0,2-1 0,2 19 0,-2-32-418,-1 1-1,1 0 1,0-1 0,1 1-1,-1 0 1,0-1 0,1 1-1,0-1 1,0 0-1,0 0 1,0 0 0,1 0-1,-1 0 1,1 0 0,-1 0-1,1-1 1,0 1 0,4 1-1,-6-3-51,0-1 0,0 1-1,0-1 1,0 0 0,0 1 0,1-1 0,-1 0-1,0 0 1,0 0 0,0 0 0,0 0-1,0 0 1,1 0 0,-1 0 0,0-1 0,0 1-1,0 0 1,0-1 0,0 1 0,0-1 0,0 1-1,0-1 1,0 1 0,1-2 0,28-23 128,-4 3-56,-4 9-77,1 0 1,1 2-1,32-12 0,-43 19 0,0 0 0,-1 1-1,1 0 1,0 1 0,1 1 0,-1 0 0,0 1 0,22 2 0,-32 1-2,1-1 1,-1 1-1,0 0 1,0 0-1,0 1 1,-1-1 0,1 1-1,-1-1 1,1 1-1,-1 0 1,0 0-1,-1 0 1,3 8 0,5 6 8,3 3-7,-5-11 2,-1 1 0,0-1 0,0 1-1,-1 1 1,-1-1 0,1 1 0,-2 0 0,0 0 0,0 0 0,-1 0 0,-1 0 0,1 17 0,-3-26 5,0 1-1,0 0 0,-1-1 0,1 1 1,-1-1-1,1 0 0,-1 1 1,0-1-1,0 0 0,-1 0 1,1 0-1,-1 0 0,1-1 1,-1 1-1,0-1 0,0 1 1,0-1-1,0 0 0,0 0 1,-1-1-1,1 1 0,-5 1 1,-11 5 32,0-1 1,-35 8-1,51-15-37,-20 6-20,0-2 0,0-1 0,-1-1 0,1-1-1,-1-1 1,1-1 0,-36-6 0,55 6-42,-1 0 0,1-1 0,0 1 0,0-1 0,0 0 0,0 0 0,1 0-1,-1-1 1,-6-4 0,9 5-122,0 1 0,0 0 0,-1 0 0,1-1 0,0 1-1,0-1 1,1 1 0,-1-1 0,0 1 0,0-1 0,1 0-1,-1 1 1,1-1 0,-1 0 0,1 1 0,0-1-1,0 0 1,0 1 0,0-1 0,0 0 0,0 0 0,0 1-1,0-1 1,1 0 0,-1 1 0,1-1 0,0-2 0,10-11-3920</inkml:trace>
</inkml:ink>
</file>

<file path=ppt/ink/ink1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8:24.84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80 216 6665,'0'0'5362,"0"19"-5281,0 63 58,0-75-73,0-1 1,1 1 0,-1-1 0,1 1-1,0-1 1,1 0 0,0 1 0,0-1-1,0 0 1,1 0 0,0 0 0,0 0-1,0-1 1,1 1 0,0-1 0,0 0-1,0 0 1,0 0 0,1-1 0,0 1 0,0-1-1,0 0 1,1-1 0,-1 1 0,1-1-1,0 0 1,0-1 0,7 3 0,7 1 0,0-1 0,0-1 0,0-1 1,0 0-1,1-2 0,-1 0 0,23-3 0,-30 1-78,0-1 0,0 0 0,0-1 0,0-1 0,-1 0 0,1-1 0,-1 0 0,0-1 0,-1 0-1,1-1 1,-1 0 0,0-1 0,-1 0 0,0-1 0,0 0 0,-1-1 0,0 1 0,-1-2 0,0 1-1,0-1 1,-1-1 0,-1 1 0,0-1 0,-1 0 0,0 0 0,0-1 0,-1 0 0,-1 1 0,0-1-1,1-24 1,-3 27-13,-1 1-1,0 0 1,0 0-1,-1 0 1,0 0-1,-1 0 1,0 0-1,0 0 1,-1 0-1,0 1 0,-1-1 1,-7-13-1,7 16 16,-1 1-1,0 0 1,1 0-1,-2 0 1,1 0-1,-1 1 1,1-1-1,-1 2 0,0-1 1,0 1-1,-1 0 1,1 0-1,-1 0 1,0 1-1,1 0 1,-1 0-1,-10 0 1,-5-1 2,0 1 1,-1 0 0,1 2 0,-1 1 0,1 1 0,0 1-1,0 0 1,0 2 0,0 1 0,0 0 0,1 2-1,1 0 1,-1 2 0,1 0 0,1 1 0,0 1 0,0 1-1,1 0 1,1 1 0,0 1 0,-22 27 0,35-38-3,1 0 1,0 1 0,0-1 0,1 0-1,-1 1 1,1 0 0,0-1-1,0 1 1,0 0 0,1 0 0,0 0-1,0 0 1,0 0 0,1 0-1,-1 1 1,2 7 0,-1-8-159,2-1 0,-1 0-1,0 0 1,1 0 0,-1 0 0,1-1 0,0 1-1,1 0 1,-1-1 0,1 1 0,-1-1-1,1 0 1,0 0 0,0 0 0,0 0 0,1-1-1,-1 1 1,1-1 0,5 4 0,40 16-4881</inkml:trace>
</inkml:ink>
</file>

<file path=ppt/ink/ink1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8:25.25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6 212 4993,'0'0'7798,"-1"20"-7664,0 3-49,-2 5 245,2 0 0,5 52 0,-3-75-299,0 0-1,1 0 0,0 0 1,0-1-1,0 1 0,0 0 1,1-1-1,0 1 0,-1-1 1,2 0-1,-1 0 0,0 0 1,1-1-1,0 1 0,0-1 1,0 0-1,0 0 0,0 0 1,1 0-1,-1-1 0,1 0 1,0 0-1,0 0 0,9 2 1,7 1 7,0-1 0,0 0 0,0-2 1,37 0-1,-46-2-45,0-1 1,0 0-1,0-1 0,0 0 1,0-1-1,0 0 1,-1-1-1,1 0 0,-1-1 1,0 0-1,0-1 0,-1 0 1,0 0-1,0-2 1,0 1-1,-1-1 0,0 0 1,-1-1-1,0 0 0,0 0 1,0-1-1,-2 0 1,1 0-1,-1-1 0,-1 0 1,0 0-1,0 0 0,3-12 1,-4 7-9,0-1 0,-1 1 0,-1 0 0,0-1 0,-2 1 0,1-1 0,-2 0 0,-2-16 0,2 27 11,0 0 0,-1 0 0,1 0-1,-1 0 1,-1 0 0,1 1 0,-1-1-1,0 1 1,0-1 0,0 1 0,-1 0 0,1 0-1,-1 1 1,-1-1 0,1 1 0,-1 0 0,1 0-1,-1 0 1,-1 1 0,1-1 0,0 1-1,-1 1 1,1-1 0,-8-2 0,-1 1-11,-1 1 0,0 0 0,0 1 0,0 1 0,0 0 0,0 0 0,0 2 0,0 0 0,0 1 0,-29 7 1,22-2-119,0 0 0,0 2 1,0 1-1,1 0 1,0 2-1,-23 16 1,40-25-76,0 0 0,0 0 0,0 0 0,0 1 1,1 0-1,-1-1 0,1 1 0,0 0 1,0 1-1,0-1 0,1 0 0,-1 1 1,1 0-1,0-1 0,1 1 0,-1 0 0,1 0 1,0 0-1,0 0 0,0 0 0,1 0 1,0 0-1,0 10 0,0 18-4302</inkml:trace>
</inkml:ink>
</file>

<file path=ppt/ink/ink1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8:25.73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92 71 3753,'0'0'10115,"1"1"-10086,0-1 0,-1 1 0,1 0 0,-1 0 0,1-1 0,-1 1 0,1 0 0,-1 0 0,1 0 0,-1 0 0,0-1 0,1 1 0,-1 0 0,0 0 0,0 0 0,0 0 0,0 0 0,0 0 0,0 0 0,0 0 0,0 0 0,0 0 0,0-1 0,0 1 0,0 0 0,-1 0 0,1 0 0,-1 1-1,-30 120 297,-4 25-123,33-135-201,-27 191 110,31-178-108,-1-24-2,0-1-1,0 0 0,-1 0 1,1 0-1,0 0 1,0 0-1,0 0 1,0 0-1,0 0 0,-1 0 1,1-1-1,0 1 1,0 0-1,0 0 0,0-1 1,-1 1-1,1 0 1,0-1-1,0 1 1,-1-1-1,1 1 0,0-1 1,-1 0-1,1 1 1,0-1-1,-1 0 1,2-1-1,32-29-133,-2-2 0,0-1 1,49-72-1,12-13-36,-90 116 165,133-143-16,-115 125-32,2 2 0,0 1 0,1 1 0,46-25 0,-61 36 67,-6 4-1053,-27 17-5700</inkml:trace>
</inkml:ink>
</file>

<file path=ppt/ink/ink1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8:26.52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264 172 5281,'0'0'3141,"28"11"-2350,94 33-3,-113-42-689,0 1 1,0-2-1,0 1 0,1-1 1,-1-1-1,0 0 1,0 0-1,1 0 0,-1-1 1,0-1-1,13-3 1,-4-1-2,-2-1 1,1-1 0,27-17-1,-23 13-69,70-46-51,-70 42-55,0 2 1,1 0-1,1 1 0,0 2 1,0 0-1,1 1 0,1 2 1,26-7-1,-70 20 25,-1 1 0,0 1-1,1 1 1,1 1 0,-1 0 0,-23 17 0,15-9 407,2 1 0,0 1 1,2 1-1,-34 36 0,51-48-304,1-1 0,0 1-1,0 1 1,1-1 0,-1 1 0,2 0-1,-1 0 1,2 0 0,-1 0 0,1 0-1,0 1 1,1-1 0,0 19 0,1-26-48,0 0 0,0-1 0,1 1 0,-1 0 0,1-1 0,-1 1 0,1 0 0,0-1 0,0 1 0,0 0 0,0-1 0,0 1 0,0-1 0,0 0 0,0 1 0,0-1 0,1 0 0,-1 0 0,1 0 0,-1 0 0,1 0 0,-1 0 0,1 0 0,-1 0 0,1 0 0,0-1 0,-1 1 0,1-1 0,0 1 0,0-1 0,2 0 0,8 2 19,1 0 1,0-1-1,18-1 0,-20 0-18,5 0-76,0-1-1,0 0 0,0-1 1,0-1-1,-1 0 1,1-1-1,-1-1 1,16-7-1,-21 7 32,0-1 1,0 0-1,0 0 1,-1-1-1,0 0 0,0-1 1,-1 0-1,0-1 1,0 1-1,-1-1 1,12-20-1,-18 27 134,1-1-1,-1 1 1,0-1 0,0 1 0,0-1 0,0 0-1,0 1 1,-1-1 0,1 0 0,-1 0 0,0 0-1,1 1 1,-2-7 907,-1 9-972,-1 1 1,0-1-1,0 1 1,1 0-1,-1 0 0,0 0 1,1 0-1,-1 0 1,1 0-1,0 1 1,-1 0-1,1-1 1,0 1-1,0 0 1,0 0-1,-2 2 1,-31 39-5,30-36 41,-11 17-3,2-1 0,0 2 0,2 0 0,0 0 0,-10 36 0,-26 137 101,14-49-150,30-133 27,-1 0-1,-1 0 1,-1 0-1,0 0 1,-1-1-1,0-1 1,-1 1-1,-1-1 1,-21 23-1,21-27-20,-1-1 0,0 0-1,0-1 1,0 0 0,-1-1 0,-1-1 0,1 1-1,-1-2 1,0 0 0,0 0 0,0-2-1,-21 4 1,11-3-15,0-1-1,0-1 1,0-2-1,-1 0 1,1-1-1,0-2 1,0 0-1,0-1 1,0-2-1,1 0 1,-39-17-1,50 18-25,-1-1-1,1 0 0,0-1 0,1-1 0,0 0 0,0 0 0,0 0 0,1-1 0,0-1 0,1 0 0,0 0 0,1 0 0,0-1 0,0 0 0,2-1 0,-1 1 0,1-1 0,1 0 0,0-1 1,0 1-1,2 0 0,-3-25 0,4 23-119,0 0 1,2-1-1,0 1 1,0 0-1,1 0 0,1 0 1,0 0-1,1 0 1,7-14-1,1 1-1065,2 1 0,0 0 0,23-28 0,28-35-7930</inkml:trace>
</inkml:ink>
</file>

<file path=ppt/ink/ink1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8:27.01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9514,'0'0'2801,"192"0"-2737,-116 0 104,4 6-168,-1-3 408,-3-3-32,-13 3-328,-17-3-48,-19 0-296</inkml:trace>
</inkml:ink>
</file>

<file path=ppt/ink/ink1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8:27.38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33 4745,'0'0'2417,"195"0"-1969,-115-12-192,-21 3 0,-13 0-128,-16 6-128,-13 3 272,-7 0-152,-7 0-72,10 0-48,0 0-144,1 0-1208</inkml:trace>
</inkml:ink>
</file>

<file path=ppt/ink/ink1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8:28.07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258 271 3697,'0'0'7304,"24"-27"-6214,75-82-526,-95 103-541,1 1 1,0 0 0,1-1-1,0 2 1,-1-1 0,1 1 0,1-1-1,-1 2 1,1-1 0,-1 1-1,1 0 1,0 0 0,0 1-1,0 0 1,8-1 0,18-6 35,14-5 31,91-17-1,-50 14-13,-158 18-112,4-1 7,30 4 24,1 2 1,0 2-1,0 1 1,1 1-1,0 2 0,-47 24 1,42-15-3,0 1 1,2 2 0,0 1-1,-60 56 1,83-68 12,1 1 1,0 0 0,1 1-1,1 1 1,-11 19 0,16-25-4,2 0 1,-1 0 0,2 0-1,-1 1 1,1 0 0,1-1-1,0 1 1,0 0 0,1 0-1,1 17 1,0-25 0,0 0 1,1-1-1,-1 1 1,1 0 0,0 0-1,-1 0 1,1 0-1,1-1 1,-1 1-1,0 0 1,1-1-1,-1 1 1,1-1-1,0 0 1,0 0-1,0 1 1,4 2-1,-1-1 18,0-1-1,0 1 0,1-1 0,-1-1 0,1 1 0,0-1 0,0 0 0,7 1 0,12 2 73,1-1 0,1-2 0,30 0 0,-42-2-69,36 1 3,-1-2 0,81-12-1,-113 10-149,-1-1-1,1-1 1,-1-1-1,0 0 1,0-1-1,0-1 1,-1 0-1,0-1 1,-1-1-1,25-21 1,-35 26 106,0 0 0,0-1 0,0 0 0,-1 0 0,0 0 0,0-1 1,-1 1-1,1-1 0,-2 0 0,1 0 0,-1 0 0,0 0 0,0 0 0,-1-1 1,0 1-1,0-1 0,-1 1 0,1 0 0,-2-1 0,-1-11 0,2 17 36,-1-1 0,0 1 0,1-1-1,-1 1 1,0-1 0,0 1 0,0 0 0,-1-1-1,1 1 1,-1 0 0,1 0 0,-1 0-1,0 0 1,1 0 0,-1 1 0,0-1 0,0 0-1,0 1 1,-1 0 0,1-1 0,0 1 0,0 0-1,-4-1 1,4 1-9,1 0-1,-1 1 1,0 0 0,1-1-1,-1 1 1,1 0 0,-1-1-1,0 1 1,1 0 0,-1 0-1,0 1 1,1-1 0,-1 0-1,0 0 1,1 1 0,-1-1-1,1 1 1,-1 0 0,1-1-1,-1 1 1,1 0 0,-1 0-1,1 0 1,0 0 0,-1 0-1,1 0 1,0 0 0,0 0-1,0 0 1,0 1 0,0-1 0,0 0-1,0 1 1,0-1 0,1 1-1,-2 2 1,-5 23 245,2 1 1,0 1-1,2-1 1,1 0-1,2 1 0,3 36 1,-3-61-236,1 1 1,0-1-1,0 0 1,0 0-1,0 1 1,1-1-1,0 0 1,0 0-1,0-1 1,0 1 0,0 0-1,1-1 1,0 1-1,0-1 1,0 0-1,0 0 1,0 0-1,0 0 1,1 0-1,0-1 1,-1 0-1,1 0 1,0 0-1,0 0 1,0 0-1,0-1 1,1 0-1,-1 1 1,6-1-1,15 4 44,0-1-1,0-2 0,46 0 1,-63-2-67,5 0-31,1-1 0,-1-1 0,0 0-1,0 0 1,0-2 0,0 1-1,21-11 1,-1-2-1271,45-31 0,-71 43 987,62-44-5670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5:50.05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8426,'0'0'4865,"202"0"-4633,-146 0-24,1 0-128,-11 0 40,-6 0-240,-14 0-64,-13 0-1504</inkml:trace>
</inkml:ink>
</file>

<file path=ppt/ink/ink1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8:42.24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1 361 6569,'0'0'6095,"0"-20"-5894,1-64-73,1 69-67,0 0 0,1 0 0,0 0 0,1 0 0,1 0 0,1 1 0,11-23 0,-8 17 5,-6 14-61,0 0 1,1 1-1,-1-1 1,1 0-1,0 1 1,0 0 0,1 0-1,0 0 1,0 1-1,0 0 1,0-1-1,1 2 1,-1-1-1,1 1 1,0 0-1,0 0 1,0 0-1,10-2 1,-2 2-23,0 0 0,1 1-1,-1 1 1,1 0 0,-1 1 0,1 1 0,22 3 0,-32-3 12,-1 0 0,1 0 0,-1 0 0,1 1 0,-1 0 0,0 0 0,0 0 0,0 0 0,0 1 0,0-1 1,-1 1-1,1 0 0,-1 0 0,1 1 0,-1-1 0,0 0 0,-1 1 0,1 0 0,-1 0 0,1 0 0,-1 0 0,0 0 0,0 0 0,-1 1 0,0-1 0,2 8 0,2 11-19,-2-1-1,-1 1 0,0 0 0,-3 25 0,1-26 25,0-15-1,0 0-1,0-1 0,0 1 1,-1 0-1,-1 0 0,1 0 0,-1 0 1,0-1-1,0 1 0,-1-1 1,0 1-1,0-1 0,-1 0 0,1 0 1,-1 0-1,-8 8 0,11-13-53,1-23-659,1 10 659,1 1 0,0-1 0,0 1 0,1 0 0,0 0 0,1 0 0,1 0 0,0 0 0,0 1 0,1 0 0,0 0 1,1 1-1,0-1 0,9-8 0,5-5-21,1 1 0,2 1 0,0 0 1,28-16-1,-45 32 129,0 1 1,0 0-1,0 0 1,0 1-1,1 0 0,-1 0 1,1 1-1,0 0 1,0 0-1,0 1 1,-1 0-1,17 0 1,-22 2-56,-1-1 0,0 1 1,0-1-1,0 1 1,0 0-1,0-1 1,0 1-1,0 0 0,0 0 1,-1-1-1,1 1 1,0 0-1,0 0 1,-1 0-1,1 0 0,0 0 1,-1 0-1,1 0 1,-1 0-1,1 0 1,-1 1-1,0-1 0,1 0 1,-1 0-1,0 0 1,0 0-1,0 3 1,4 40-7,-3-38 6,-2 111-10,3 23 59,3-111-72,0-19 117,1-18 366,-2-2-446,7-28-222,2 1 0,2 0 0,2 1 0,28-47 0,-39 74 221,0 1-1,1-1 1,0 1-1,0 0 1,1 1-1,0 0 1,0 0-1,1 0 0,0 1 1,0 1-1,0-1 1,1 1-1,0 1 1,0 0-1,0 0 0,0 1 1,0 1-1,1 0 1,0 0-1,-1 1 1,17-1-1,-22 2 25,1 0-1,-1 0 1,1 0-1,-1 1 1,0 0-1,1 0 1,-1 0 0,0 1-1,1-1 1,6 5-1,-9-4-30,0 0 1,-1 0-1,0 1 0,0-1 0,0 1 0,0-1 0,0 1 0,0 0 0,0 0 1,-1 0-1,0 0 0,1 0 0,-1 0 0,0 0 0,-1 0 0,1 0 1,-1 1-1,1-1 0,-1 4 0,4 21 40,-2 1 1,-2-1-1,-4 51 0,3-75-117,0 1 0,0-2 0,0 1-1,-1 0 1,0 0 0,0 0 0,0-1 0,0 1-1,-6 6 1,2-6-1858</inkml:trace>
</inkml:ink>
</file>

<file path=ppt/ink/ink1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8:42.71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16 1400,'0'0'12480,"5"-2"-12138,7-1-233,-1 0 1,0 0-1,1 1 1,0 1-1,-1 0 1,1 0-1,17 2 1,92 13 386,-89-9-401,23 3 83,638 71 286,-662-77-497,0 1-186,0-2-1,0-1 1,42-5 0,-71 4 132,-1 1 1,1-1-1,-1 0 1,1 1-1,-1-1 1,0 0-1,1 0 1,-1 0-1,0 0 1,0 0-1,1 0 1,-1-1-1,0 1 1,0 0-1,0 0 1,-1-1-1,1 1 1,0-1-1,0 1 1,-1 0-1,1-1 1,-1 0-1,1 1 1,-1-1-1,0 1 1,1-1-1,-1 1 1,0-1-1,0 0 1,0 1-1,-1-1 1,1 1-1,0-1 1,-1-3-1,1-2-1396,0-9-4866</inkml:trace>
</inkml:ink>
</file>

<file path=ppt/ink/ink1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8:45.42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7 388 6001,'0'0'3544,"-2"5"-3019,2-4-412,-1-1 0,1 1 0,-1 0 0,1 0-1,-1-1 1,1 1 0,0 0 0,0 0 0,-1 0 0,1 0 0,0 0 0,0-1-1,0 1 1,0 0 0,0 0 0,0 0 0,0 0 0,0 0 0,0 0 0,1-1-1,-1 1 1,1 2 0,0-3-55,0 0-1,0 1 1,0-1-1,1 0 1,-1 0-1,0 0 0,0 0 1,0 0-1,1 0 1,-1 0-1,0 0 1,0-1-1,0 1 1,1 0-1,-1-1 1,0 1-1,0-1 1,0 1-1,0-1 1,0 0-1,0 1 1,0-1-1,2-1 1,15-11 17,-1 0 0,0-1 0,0 0 0,-1-1 1,-1-1-1,-1-1 0,0 0 0,17-29 0,-6 5-69,-2-1 0,32-84-1,-49 100 29,-5 19-86,0 9-215,-1 16 210,-2-1 59,2 0 0,0 0 0,1 0 0,1 0 0,1 0 0,0-1 0,1 1 0,1-1 0,0 1 0,11 20 0,14 11-17,56 70 0,-54-77 15,54 88 0,-78-113 17,0 1 1,-1 0-1,0 0 0,-2 1 0,0-1 0,-1 1 0,0 0 0,-2 1 0,1 26 0,-3-43-5,-1-1 0,1 0 0,-1 0 0,1 0 0,-1 1-1,0-1 1,1 0 0,-1 0 0,0 0 0,0 0-1,0 0 1,1 0 0,-1 0 0,0 0 0,0-1 0,-1 1-1,1 0 1,0 0 0,0-1 0,0 1 0,0-1-1,-1 1 1,1-1 0,0 1 0,0-1 0,-1 0 0,1 0-1,0 0 1,-1 0 0,1 0 0,-2 0 0,-53 1 6,42-1 43,5 0-56,1 0-1,-1-1 1,0 0 0,0 0-1,0-1 1,1 0 0,-17-7-1,22 8-29,0-1 0,-1 0 0,1 0-1,0 0 1,0-1 0,0 1-1,0-1 1,1 1 0,-1-1-1,1 0 1,-1 0 0,1 0 0,0 0-1,0-1 1,1 1 0,-1-1-1,0 1 1,1-1 0,0 1 0,0-1-1,0 0 1,0-4 0,0-5-642,0 0 0,0 0 0,1 0 1,1 0-1,3-14 0,12-20-4813</inkml:trace>
</inkml:ink>
</file>

<file path=ppt/ink/ink1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8:45.99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29 53 8002,'0'0'5282,"14"-8"-5216,46-26-53,-59 33-15,1 0 0,-1 0 0,1 0-1,0 0 1,0 0 0,0 0 0,-1 0 0,1 1 0,0-1 0,0 1 0,0-1 0,0 1-1,0 0 1,0 0 0,0 0 0,3 0 0,11 2-26,-15 37-62,0-27 92,-2-1-1,1 0 0,-2 1 1,0-1-1,0 0 0,-1 0 1,0 0-1,0 0 0,-2-1 1,1 1-1,-1-1 0,-1 0 1,0-1-1,0 1 0,-1-1 1,0 0-1,-1-1 0,-9 9 1,1-5-17,-24 21 35,39-32-24,0 0 0,0 0 1,0 0-1,0 1 0,0-1 0,1 0 0,-1 1 0,0-1 0,0 1 0,1-1 0,-1 1 0,1-1 0,0 1 1,-1 0-1,1-1 0,0 1 0,0-1 0,0 1 0,0 0 0,0-1 0,0 1 0,0-1 0,1 1 1,-1 0-1,1-1 0,0 3 0,2-2 15,0 1 1,1-1-1,-1 0 1,1 0-1,0 0 0,-1-1 1,1 1-1,0-1 1,0 0-1,0 0 1,0 0-1,0 0 0,0-1 1,5 1-1,-1 0 17,42 6 69,1-2 1,0-3 0,0-1 0,57-8 0,-103 7-405,1-1-1,0 0 1,-1 0 0,1-1 0,-1 0-1,0 1 1,1-2 0,-1 1-1,0-1 1,0 0 0,6-5-1,14-17-5730</inkml:trace>
</inkml:ink>
</file>

<file path=ppt/ink/ink1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8:46.39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6 5945,'0'0'7738,"165"-6"-7458,-142 6-280,-10 0 0,1 3 0,-14 0-456</inkml:trace>
</inkml:ink>
</file>

<file path=ppt/ink/ink1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8:46.75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5281,'0'0'6129,"188"36"-6065,-161-36-128,-11 0-264,-2 0-1600</inkml:trace>
</inkml:ink>
</file>

<file path=ppt/ink/ink1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8:47.39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43 232 3393,'0'0'4389,"35"-26"-3502,112-83-174,-137 100-539,1 1 1,0 0-1,1 1 1,-1 1-1,2 0 1,-1 0-1,0 1 1,1 0-1,25-4 1,-12 3 110,13-2-51,-1 2 0,2 2 0,64 0 0,-103 4-401,-29 0-358,10 1 518,0 1 0,0 1 1,0 0-1,1 2 0,-1 0 1,-19 8-1,-99 51 51,109-49-32,0 1-1,1 1 1,1 1-1,0 2 1,2 0-1,-36 39 1,48-46 42,1 0 1,1 0-1,0 1 1,0 0 0,2 0-1,0 1 1,0 0-1,1 1 1,1-1-1,1 1 1,0 0-1,1 0 1,1 1-1,-1 20 1,4-33-26,-1 1 1,0-1-1,1 0 1,0 0-1,0 1 0,0-1 1,1 0-1,-1 0 1,1 0-1,0 0 0,0-1 1,0 1-1,1 0 1,0-1-1,-1 0 0,1 1 1,0-1-1,0 0 1,1 0-1,-1-1 0,1 1 1,-1-1-1,1 0 1,0 0-1,0 0 0,0 0 1,0-1-1,0 1 0,0-1 1,5 1-1,14 3 109,0-1-1,0-1 0,1-1 0,29-2 1,-23 0-136,0 0 0,0-3 0,0 0 0,42-11 0,-61 11-92,1-1 0,-1 0 0,-1-1 0,1 0 1,-1-1-1,0 0 0,0-1 0,-1 0 0,0 0 0,0-1 0,0 0 1,-1 0-1,0-1 0,11-17 0,-11 11 48,-1-1-1,0 0 1,-1-1-1,0 1 1,-2-1-1,0 0 1,-1 0-1,0-1 1,-2 1-1,0 0 1,-1-1-1,-3-27 1,3 44 56,0 0 0,0 0 0,1 0 0,-1 0-1,0 1 1,-1-1 0,1 0 0,0 0 0,0 0 0,0 0 0,0 1 0,-1-1 0,1 0 0,0 0-1,-1 0 1,1 1 0,0-1 0,-1 0 0,1 1 0,-1-1 0,0 0 0,1 1 0,-1-1 0,1 1 0,-1-1-1,0 0 1,1 1 0,-1 0 0,0-1 0,0 1 0,1-1 0,-1 1 0,0 0 0,0 0 0,0-1-1,-1 1 1,1 0-19,-1 1 0,1-1-1,0 1 1,-1 0-1,1-1 1,0 1 0,0 0-1,0 0 1,-1-1 0,1 1-1,0 0 1,0 0-1,0 0 1,0 0 0,0 1-1,1-1 1,-1 0-1,0 0 1,-1 3 0,-7 20 118,1 0 0,0 0 1,2 0-1,1 1 0,1 0 1,1 0-1,1 0 1,2 1-1,4 48 0,-4-70-74,1 0 0,0 0-1,0 0 1,0 0 0,0 0 0,0 0-1,1-1 1,0 1 0,0-1 0,0 1-1,0-1 1,0 0 0,1 1 0,-1-1-1,1 0 1,5 3 0,-3-1 7,1-1 1,1 0-1,-1-1 1,0 0-1,1 0 1,0 0-1,-1-1 1,13 3-1,2-2-37,-1 0 0,1-2-1,-1 0 1,1-1 0,35-5 0,-40 2-521,-1 0 0,0-1 0,1-1-1,-1 0 1,-1-1 0,19-11 0,13-14-7016</inkml:trace>
</inkml:ink>
</file>

<file path=ppt/ink/ink1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8:51.64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268 272 4545,'0'0'2170,"-4"26"-1702,-25 161 527,9 3 84,6 332 1,15-375-601,4 90 270,-6 182-277,-6-361-417,-3 0 0,-2-1 0,-21 60 0,17-66 117,1 1 0,4 1 0,1 0 0,-2 57 0,12-50 4,2 0-1,18 111 0,-8-99-148,-2 0 0,-5 1 0,-2 0 0,-7 77 0,0-116-11,-1 1 0,-2 0 0,-2-1 1,-18 48-1,0-21 1,19-47-18,1 0 1,0 1-1,2 0 0,-1 1 0,2-1 1,0 1-1,1 0 0,-2 27 1,5-42 2,1 0 0,-1 0 0,0-1 0,1 1 0,-1 0 0,0 0 0,1-1 0,-1 1 0,1 0 1,-1-1-1,1 1 0,0-1 0,-1 1 0,1-1 0,-1 1 0,1-1 0,0 1 0,0-1 0,-1 1 1,1-1-1,0 0 0,0 0 0,-1 1 0,1-1 0,0 0 0,0 0 0,0 0 0,-1 0 0,1 0 1,0 0-1,1 0 0,34 0-17,-26-1 13,107 1-37,614 21 17,-498-1 69,252 26-18,-469-44-29,624 68 4,-486-61 3,2-6 1,178-21 0,617-16 72,-794 34-62,-83-4-52,-1-3 0,120-27 0,-111 17 54,141-11 0,519 32-72,-256 5 45,577-9 255,-504-15-56,-257 20-122,-77 1-53,230-24 0,23-16 29,178-23 28,-562 45 16,-57 9-7,0-1 0,-1-2 1,0-2-1,-1-1 0,1-2 0,47-22 0,77-42-15,-153 71-66,0 0-1,0 0 1,0 0-1,0-1 1,-1 0-1,6-6 1,-9 8-1,-1 0 0,0-1 0,0 1 0,0 0 1,-1-1-1,1 0 0,-1 1 0,0-1 0,0 0 1,0 1-1,-1-1 0,1 0 0,-1 0 0,0 0 0,0-4 1,59-738 426,1-1-506,-59 651-55,-2-104-50,-1 166 103,-2 0 0,-2 0-1,-16-57 1,-24-40 34,-15-47-526,53 148 307,2 0 0,0 0 1,2 0-1,0-37 0,6-60-95,-5-144-1446,1 252 1797,-2 1 0,0 0 0,-1 1-1,-1-1 1,-1 1 0,0 0 0,-1 1 0,-1-1-1,-15-21 1,-16-17-5,-55-58 1,76 92 12,6 5 12,4 5 25,0 1 0,-1 0 0,-14-11 0,20 18-26,0 0-1,-1 1 0,0-1 1,1 1-1,-1 0 1,0 0-1,0 0 1,0 1-1,-1 0 0,1 0 1,0 0-1,-7 0 1,-601-2-935,312 5 868,-403-13-41,-1-1 105,-1351-16-1123,-354-1 1031,1875 47-128,-71-30 573,356 4-711,-217-16 591,340 17-354,0 6 0,-159 20 1,205-13 94,43-6 42,30-1-14,1 1 0,-1 0 0,0 0 0,1 0 0,-1 1 0,0 0 0,1 1-1,-1-1 1,1 2 0,-10 3 0,17-6-37,-1 0 0,1 0 0,0 1 0,-1-1-1,1 0 1,-1 0 0,1 1 0,0-1 0,-1 0 0,1 1 0,0-1 0,-1 1-1,1-1 1,0 0 0,0 1 0,-1-1 0,1 1 0,0-1 0,0 1-1,0-1 1,0 1 0,0-1 0,0 1 0,-1-1 0,1 1 0,0-1-1,0 1 1,0-1 0,1 0 0,-1 1 0,0-1 0,0 1 0,0-1 0,0 1-1,0-1 1,1 1 0,-1-1 0,0 1 0,0-1 0,1 0 0,-1 1-1,0-1 1,0 1 0,1-1 0,-1 0 0,1 1 0,-1-1 0,0 0-1,1 0 1,0 1 0,16 2-1867</inkml:trace>
</inkml:ink>
</file>

<file path=ppt/ink/ink1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8:37.87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54 6361,'0'0'6410,"201"-51"-6258,-125 48 64,20 3 368,20 0-152,7 0-24,9 0-312,-3 0-24,-7 15-144,17-9 48,-33 0-1544,-26-6-3793</inkml:trace>
</inkml:ink>
</file>

<file path=ppt/ink/ink1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8:38.23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8130,'0'0'1244,"28"9"-835,454 137-74,-459-139-326,49 14 4,-1 3-1,-1 2 1,74 41-1,-139-64 11,0 0 0,0 0 0,0 0 0,0 1 0,-1 0 0,1 0 0,-1 0 0,0 1 0,0 0 1,0-1-1,-1 1 0,0 0 0,0 1 0,4 7 0,-6-9 75,0 1-1,-1-1 1,1 0-1,-1 1 1,1-1-1,-1 0 1,-1 1 0,1-1-1,-1 0 1,1 1-1,-1-1 1,0 0-1,-1 0 1,1 0 0,-1 0-1,0 0 1,0 0-1,0 0 1,0-1-1,-5 6 1,-88 103 421,73-89-742,1 0 1,1 1-1,1 1 1,2 0-1,0 2 1,-17 37-1,25-35-5173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5:52.54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0 469 264,'0'0'12625,"11"-9"-11624,9-12-873,-1-1 0,-1 0 0,20-33 0,5-6-146,-4 5-260,55-105-1,-61 102 347,-33 59-72,0 0 0,0-1 1,1 1-1,-1 0 0,0 0 0,1-1 1,-1 1-1,0 0 0,1 0 0,-1 0 1,1 0-1,-1 0 0,0-1 0,1 1 1,-1 0-1,1 0 0,-1 0 0,0 0 0,1 0 1,-1 0-1,1 0 0,-1 0 0,0 0 1,1 0-1,-1 0 0,0 1 0,1-1 1,-1 0-1,1 0 0,-1 0 0,0 0 1,1 1-1,-1-1 0,0 0 0,1 0 1,-1 1-1,0-1 0,0 0 0,1 1 0,-1-1 1,0 0-1,0 1 0,1-1 0,-1 0 1,0 1-1,0-1 0,0 0 0,0 1 1,0-1-1,1 0 0,-1 2 0,13 21-81,-13-22 69,70 130 20,-36-72 67,-3 2 1,29 79-1,-56-121 37</inkml:trace>
</inkml:ink>
</file>

<file path=ppt/ink/ink1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8:39.14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169 276 5553,'0'0'5783,"-8"2"-5717,0 2 4,1 0-1,0 0 1,0 0-1,1 1 1,-1 0 0,1 0-1,0 1 1,0 0-1,1 0 1,0 0-1,0 0 1,0 1-1,1 0 1,0 0-1,-5 13 1,2-5 2,2 1 1,0-1 0,0 1-1,2 0 1,0 1-1,0-1 1,2 1 0,0-1-1,1 1 1,3 26 0,-2-37-48,0 0 1,0-1 0,0 1 0,1-1 0,0 1 0,0-1 0,0 1 0,1-1 0,-1 0 0,1 0-1,0 0 1,1-1 0,-1 1 0,1-1 0,0 0 0,0 0 0,1 0 0,-1 0 0,1-1 0,0 0-1,-1 1 1,2-2 0,-1 1 0,0-1 0,0 0 0,1 0 0,10 2 0,12 2 90,0-1 0,0-2 1,0-1-1,40-2 0,-46 0-104,-11 0-15,0-1-1,0 0 0,-1 0 1,1-1-1,-1 0 0,1-1 1,-1-1-1,0 1 1,0-2-1,0 1 0,-1-1 1,1-1-1,-1 0 0,8-7 1,-5 3-21,-1-1 1,-1 0-1,0-1 1,0 0-1,-1-1 1,-1 0-1,0 0 1,0-1 0,7-19-1,-2-3-42,-2 0-1,-1 0 0,-2-2 1,-1 1-1,-2-1 1,-1 0-1,-2 0 1,-7-72-1,5 104 79,-1 1 0,0 0 0,-1 0 1,1 0-1,-1 0 0,0 0 0,0 1 0,0-1 0,-1 0 0,0 1 0,0 0 0,0-1 0,0 1 0,-1 0 0,1 1 0,-1-1 0,0 1 0,0 0 0,-1 0 1,1 0-1,0 0 0,-1 1 0,0-1 0,0 1 0,1 0 0,-1 1 0,0-1 0,-1 1 0,-6-1 0,-7 0 2,0 0 0,0 1 0,0 1-1,0 0 1,1 2 0,-1 0 0,-19 5-1,11 1-29,0 2 1,0 1-1,1 1 0,1 1 0,0 1 0,0 1 0,2 1 0,0 1 1,-24 24-1,37-30-305,-1-1 1,1 2-1,1-1 1,0 1-1,1 1 1,0 0-1,1 0 1,1 0-1,0 1 1,1 0-1,-8 29 1,7 4-4443</inkml:trace>
</inkml:ink>
</file>

<file path=ppt/ink/ink1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8:39.52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205 1 2737,'0'0'10334,"2"28"-9790,10 89-291,-12-108-193,1 0-1,-1 1 1,0-1-1,-1 0 1,0 0-1,-1 1 1,0-1-1,0 0 1,-1 0-1,0-1 1,-1 1-1,-4 8 1,-1-3 37,-1 0 0,0-1 1,-1-1-1,-18 18 0,3-4-52,-73 58 220,116-103-3575,5-4-2281</inkml:trace>
</inkml:ink>
</file>

<file path=ppt/ink/ink1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8:40.25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94 104 1176,'0'0'10126,"0"-9"-9500,0-41 271,0 48-843,1 1 0,-1 0 0,1 0 0,0 0-1,-1 0 1,1 0 0,0 0 0,0 0-1,-1 0 1,1 0 0,0 0 0,0 0 0,0 1-1,0-1 1,0 0 0,1 1 0,-1-1 0,0 1-1,0-1 1,0 1 0,1-1 0,-1 1 0,0 0-1,2 0 1,39-9-29,-32 7 43,11-3-59,1 1-1,0 2 1,0 0 0,0 1-1,43 4 1,-61-2-11,0 1 0,0 0-1,0 0 1,0 0 0,0 1 0,0-1 0,-1 1-1,1 0 1,-1 0 0,0 0 0,0 0 0,0 1-1,0-1 1,-1 1 0,0 0 0,1 0 0,-1 0-1,0 0 1,2 6 0,2 6-5,0 1 0,-1-1 0,5 28 0,-8-35 6,-1 0 1,1 1-1,-2-1 0,1 0 0,-1 1 1,-1-1-1,1 0 0,-2 0 1,1 1-1,-1-1 0,-1 0 0,1 0 1,-2-1-1,1 1 0,-1-1 0,0 1 1,-1-1-1,0 0 0,0-1 1,-1 1-1,0-1 0,0 0 0,-15 11 1,-18 15-1,-61 36 1,69-50 8,1 2 1,1 1-1,1 1 1,-42 44-1,66-63-11,1 0-1,-1 1 1,1-1 0,0 1 0,0 0-1,1 0 1,-1 0 0,1 0-1,0 0 1,1 1 0,-1-1-1,1 1 1,0-1 0,0 1 0,1-1-1,0 1 1,0-1 0,1 10-1,0-14 5,0 1-1,0-2 0,-1 1 1,1 0-1,0 0 1,0 0-1,0 0 0,0 0 1,0-1-1,1 1 0,-1 0 1,0-1-1,0 1 0,0-1 1,1 0-1,-1 1 1,0-1-1,0 0 0,1 0 1,-1 0-1,2 1 0,35 0 4,-29-1-2,30 2 2,-19 0 10,1-1-1,0 0 1,0-2-1,0-1 1,36-7-1,-53 8-103,0-1 1,0 0-1,0 0 1,0-1-1,0 1 0,-1-1 1,1 0-1,-1 0 0,1 0 1,-1 0-1,0 0 1,4-7-1,25-48-3230,-29 53 2811,8-19-3143</inkml:trace>
</inkml:ink>
</file>

<file path=ppt/ink/ink1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8:40.77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499 0 4489,'0'0'4937,"-30"22"-4724,-205 152 130,191-144-342,-55 42 596,90-64-476,0 0 1,0 1-1,1-1 1,0 2-1,0-1 1,1 1-1,-9 17 1,14-22-75,0-1 0,-1 1 0,2 0 1,-1 0-1,0 0 0,1 0 0,0 0 0,0 0 0,1 0 1,-1 0-1,1 0 0,0 0 0,0 0 0,1 0 0,0 1 1,0-1-1,0 0 0,0-1 0,1 1 0,-1 0 1,2 0-1,-1 0 0,0-1 0,1 0 0,0 1 0,0-1 1,0 0-1,0 0 0,1 0 0,-1-1 0,1 1 0,0-1 1,0 0-1,0 0 0,1 0 0,-1-1 0,1 0 1,0 0-1,9 4 0,20 3 35,1-2 1,0-1-1,0-1 1,1-2-1,0-2 0,39-3 1,-17 1-249,-53 0-6,-1 0-1,0 0 1,0 0 0,-1-1 0,1 0 0,0 1 0,0-2 0,-1 1 0,1 0 0,-1-1 0,0 1-1,1-1 1,-1 0 0,-1 0 0,1 0 0,0-1 0,-1 1 0,1-1 0,-1 1 0,0-1 0,1-4 0,5-5-1402,6-10-2851</inkml:trace>
</inkml:ink>
</file>

<file path=ppt/ink/ink1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8:41.14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134 1 6465,'0'0'5968,"-17"29"-5588,-53 95-133,62-108-135,1-1-1,1 1 1,0 0 0,1 0 0,1 1-1,0 0 1,1 0 0,1 0-1,1 0 1,0 0 0,2 0-1,1 19 1,0 19 120,-2 154 87,0-209-469,8-18-3567,1 1-333</inkml:trace>
</inkml:ink>
</file>

<file path=ppt/ink/ink1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9:22.97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84 5329,'0'0'3702,"18"-9"-3440,57-27-49,-72 34-180,0 0 1,0 0-1,0 1 0,1-1 1,-1 1-1,1 0 1,-1 0-1,0 0 0,1 1 1,5-1 2551,10 1-2262,163 3-315,157-4-11,-332 1 6,-4 0 0,1 0-1,-1 0 1,0 0-1,1 0 1,-1 0-1,0-1 1,1 0-1,-1 0 1,0 0 0,0 0-1,6-3 1,-45 1-61,-44-2-100,-49-2 296,44 5-3082</inkml:trace>
</inkml:ink>
</file>

<file path=ppt/ink/ink1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0:34.24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195 1 5705,'0'0'8871,"0"3"-8788,-3 30-26,-1 0 1,-2 0-1,-1-1 0,-1 0 1,-22 51-1,-4 22-50,10-23 24,-4 14-14,-22 132 0,50-219 3,6-12-91,8-16-144,0-6-1499,17-46 0,-14 21-5162</inkml:trace>
</inkml:ink>
</file>

<file path=ppt/ink/ink1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0:37.82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0 215 7882,'0'0'3763,"35"-23"-3744,116-74 5,-137 89-13,-1 1 0,1 0 0,1 1 1,-1 0-1,1 1 0,0 1 0,1 0 0,16-2 0,-4 2-3,116-17-11,-126 19-3,0 2 1,0 0-1,0 0 1,0 2-1,0 0 1,18 5 0,-29-5 13,-1 1 1,0-1-1,1 1 1,-1 0-1,0 1 1,0 0-1,-1-1 1,1 2-1,-1-1 1,0 1-1,0-1 1,0 2-1,-1-1 1,6 9-1,-4-5 47,-1 1-1,0 0 0,-1 0 0,0 0 0,0 0 0,-1 1 0,-1 0 1,2 17-1,-2-12 9,-1 1 1,-1-1-1,-1 0 1,0 1-1,-1-1 1,0 0-1,-2 0 0,0 0 1,-1 0-1,0-1 1,-1 0-1,-10 17 1,-5 0-37,-2 0 1,-1-2 0,-1-1-1,-1-1 1,-2-1-1,-1-1 1,-1-2-1,-1-1 1,0-1-1,-2-2 1,-56 26 0,83-44-68,0 1 1,0-1-1,-1-1 1,0 1-1,1-1 1,-1 0 0,1 0-1,-9-1 1,14-1-21,1 1 0,-1 0 0,1-1 0,0 1 0,-1-1 0,1 1 0,0-1 0,-1 1 0,1-1 0,0 1 0,-1-1 0,1 1 0,0-1 0,0 1 0,0-1 0,0 1 0,0-1 0,0 0 0,0 1 1,-1-1-1,2 1 0,-1-1 0,0 0 0,0 1 0,0-1 0,0 1 0,0-1 0,0 1 0,1-1 0,-1 1 0,0-1 0,0 1 0,1-1 0,-1 1 0,0-1 0,1 1 0,-1-1 0,0 1 0,1-1 0,-1 1 0,1 0 0,-1-1 0,1 1 0,-1 0 0,1-1 0,-1 1 0,1 0 0,-1 0 1,1 0-1,-1-1 0,1 1 0,0 0 0,-1 0 0,1 0 0,0 0 0,6 1 133,-1 1 0,1 0 1,-1 0-1,1 0 0,-1 1 1,0 0-1,0 0 1,0 0-1,-1 1 0,1 0 1,-1 0-1,0 1 0,0-1 1,6 8-1,28 20 534,-20-20-489,0-1 0,1-1 0,0-1 0,0-1 0,1 0 0,0-2 0,1 0-1,36 4 1,13-3 191,96-4-1,-114-3-226,-32 0-65,-1-1 1,0-1-1,1-1 0,-1 0 1,0-1-1,-1-2 0,35-13 0,-43 14-13,0-1 0,-1 0 0,1-1 0,-1 0 0,0 0 0,-1-1 0,0-1 0,0 1 0,-1-2 0,0 1 0,-1-1 0,1 0 0,-2 0 0,7-14 0,-4 1-42,-1 0 0,0-1 0,-2 0 0,-1 0 0,-1 0 0,-1-1 0,-1 0 1,-1 0-1,-4-47 0,2 71 36,1-1 0,0 1-1,0 0 1,0 0 0,-1-1 0,1 1 0,-1 0 0,1 0-1,-1 0 1,1-1 0,-1 1 0,0 0 0,1 0 0,-1 0 0,0 0-1,0 0 1,0 0 0,0 1 0,0-1 0,0 0 0,0 0 0,0 1-1,-2-2 1,0 1 1,0 0-1,-1 0 1,1 0-1,0 1 1,0-1-1,-1 1 1,1 0-1,0 0 1,-5 0-1,1 1 0,1 0-1,-1 0 1,0 0-1,1 1 1,-1 0-1,1 1 1,0-1-1,-12 7 0,6 1-3,0-1 0,0 1 0,2 1 0,-1 0 0,1 1 0,1 0 0,0 0 0,0 1 0,2 0 0,-1 0 0,2 1 0,0 0 0,0 1 0,1-1 0,1 1 0,1 0 0,0 0 0,-1 20 0,4-27 19,0 0 0,0 0 0,1 0 0,0 0 0,0 0 1,1 0-1,3 9 0,-3-13-11,0 0 0,1 0 1,-1 0-1,1-1 0,0 1 1,0 0-1,0-1 0,1 0 1,-1 0-1,1 0 0,-1 0 0,1 0 1,8 3-1,4 2 39,0-1 1,1 0-1,1-1 0,-1-1 1,1 0-1,31 3 0,112 1 189,-76-7-198,-75-1-27,1-1 1,-1 0-1,1 0 1,16-4-1,-22 3-29,0-1 0,-1 0 0,1 0 0,-1 0 0,1 0 0,-1-1 1,0 0-1,0 0 0,0 0 0,0 0 0,4-4 0,28-30-737,0-1 0,41-60 0,-67 84 757,-2 0 0,1 0 1,-2-1-1,0 0 0,-1 0 1,0-1-1,-1 0 0,-1 0 1,-1 0-1,0 0 0,1-29 1,-4 43 64,-1-1-1,1 1 1,-1 0 0,1-1 0,-1 1 0,0 0 0,0-1-1,0 1 1,0 0 0,0 0 0,0 0 0,-1 0 0,1 0-1,-1 0 1,1 0 0,-1 1 0,0-1 0,0 0 0,0 1-1,1 0 1,-1-1 0,-1 1 0,1 0 0,0 0 0,0 0-1,0 0 1,-1 0 0,1 1 0,0-1 0,-1 1 0,1-1-1,-1 1 1,1 0 0,0 0 0,-4 0 0,0 0-62,0 0 0,1 0 0,-1 1 0,0-1 0,1 1 0,-1 0 0,1 1 1,-1-1-1,1 1 0,0 0 0,0 1 0,0-1 0,0 1 0,-7 5 0,-7 10-6,1 0-1,1 2 0,1 0 1,1 1-1,0 0 1,2 1-1,-11 24 1,20-38 26,0 1 1,1-1-1,0 1 1,1 0 0,0 0-1,0-1 1,1 1-1,0 0 1,1 0-1,0 1 1,0-1 0,1 0-1,0 0 1,0 0-1,1-1 1,1 1 0,-1 0-1,1-1 1,1 1-1,-1-1 1,2 0-1,-1 0 1,9 11 0,-3-7 18,0-1 1,1 0 0,0 0 0,1-1 0,0-1 0,1 0 0,0 0 0,0-1 0,1-1 0,0-1 0,0 0 0,1 0-1,0-1 1,-1-1 0,2-1 0,-1 0 0,0-1 0,1-1 0,-1 0 0,0-1 0,31-3 0,-40 1-37,1 1 0,-1 0 0,0-1 0,0 0 0,0-1 0,0 1 0,0-1 0,-1-1 0,1 1 0,-1-1 0,0 1 0,0-2 0,0 1 0,-1 0 1,1-1-1,-1 0 0,0 0 0,0 0 0,-1-1 0,6-9 0,3-11-143,-1-1 0,-1 0 0,10-42 1,4-11-62,-20 68 193,0 2-1,1-1 0,1 0 1,0 1-1,0 0 1,1 0-1,8-9 0,-11 15 10,0 1 1,1-1-1,-1 1 0,0-1 0,1 1 1,0 1-1,0-1 0,0 1 0,0 0 0,0 0 1,0 0-1,0 0 0,1 1 0,-1 0 0,0 0 1,1 1-1,6 0 0,-2-1-3,-1 0 0,1 1 1,0 1-1,0 0 0,-1 0 0,1 1 1,-1 0-1,1 0 0,-1 1 0,0 1 0,0-1 1,16 10-1,-11-4-2,0 1 0,-1 0 1,0 1-1,-1 0 0,0 1 0,19 25 0,-25-28 23,-1 0 0,0 0 1,0 0-1,-1 1 0,0 0 0,-1-1 0,0 1 0,-1 1 0,0-1 0,0 0 0,-1 0 0,0 13 0,-1-13 27,0-1-1,-1 1 1,0-1-1,-1 0 1,0 0-1,-4 11 1,5-16-33,-1 0 0,0 0 0,0-1 0,0 1 0,0-1 0,0 1 0,-1-1 0,1 0 0,-1 0 0,0 0 0,0 0 0,0 0 0,-1-1 0,1 1 0,-1-1 0,-5 3 0,8-5 34,3-4-91,-1 0 0,1-1 0,0 1 0,0 0 0,0 0 0,0 0 0,1 0 0,-1 0 0,1 1 0,0-1 0,1 1 0,5-6 0,5-5-141,27-34-215,2-5-87,93-86-1,-132 135 533,0 1-1,0 0 0,0 0 1,0 0-1,1 0 0,-1 1 1,1-1-1,0 1 0,0 0 1,0 1-1,0-1 0,0 1 1,0 0-1,0 0 0,0 1 1,1-1-1,-1 1 0,0 0 1,0 1-1,1-1 0,-1 1 1,5 2-1,-4-1 22,-1 0 0,1 1 0,-1 0 0,0 0 0,0 1 0,0 0 0,-1-1 0,1 1 0,-1 1 0,0-1 0,0 1 0,-1 0 1,1-1-1,-1 2 0,0-1 0,0 0 0,-1 1 0,4 8 0,0 5 3,-1 0 0,-1 0 0,0 0 1,-2 0-1,0 1 0,-1 20 0,16-71-464,-9 15 336,0 0-1,2 0 1,0 1-1,0 0 1,1 0 0,20-19-1,-23 27 58,0 1 0,0 0 1,1 0-1,0 0 0,0 1 0,0 1 0,0 0 0,1 0 1,0 0-1,0 1 0,0 1 0,0 0 0,11-1 0,117 0 309,-137 3-301,0 1 1,0-1-1,0 1 1,0 0 0,0-1-1,0 1 1,0 0-1,0 0 1,0-1-1,-1 1 1,1 0-1,0 0 1,0 0 0,-1 0-1,1 0 1,-1 0-1,1 0 1,-1 0-1,1 0 1,-1 0-1,0 0 1,0 0 0,1 1-1,-1-1 1,0 0-1,0 0 1,0 0-1,0 0 1,0 2-1,1 44 242,-2-37-217,-1 51 115,2 36-169,0-95 25,1 1 0,-1 0 1,1-1-1,0 1 0,0-1 0,0 1 0,1-1 1,-1 1-1,1-1 0,-1 0 0,1 0 0,0 0 1,0 0-1,0 0 0,0 0 0,0 0 0,0 0 1,0-1-1,0 1 0,1-1 0,-1 0 1,1 0-1,-1 0 0,1 0 0,0 0 0,-1 0 1,1-1-1,3 1 0,9 2 10,1-1 1,0 0-1,24-1 1,-35-1-1,10-1-11,-1-1 0,1 0 1,-1 0-1,0-2 0,0 1 1,0-2-1,-1 0 0,1-1 0,-1 0 1,-1-1-1,1 0 0,-1-1 0,0 0 1,-1-1-1,0-1 0,0 0 1,-1 0-1,12-16 0,-9 10-13,-1-1 0,-1 0-1,-1 0 1,0-1 0,-1 0 0,-1-1 0,-1 0-1,-1 0 1,0-1 0,-2 0 0,0 0-1,2-34 1,-4 22 16,-1 19 14,0 0 1,0 0-1,-2-1 0,1 1 1,-2 0-1,-4-21 0,6 33-10,-1 0 0,1-1-1,0 1 1,-1 0 0,1 0 0,-1 0-1,0 0 1,1 0 0,-1 0-1,0 0 1,0 0 0,0 0 0,1 0-1,-1 0 1,0 0 0,0 0 0,0 1-1,-3-2 1,4 2-4,-1 0 0,0 0-1,0 0 1,0 0 0,0 0 0,1 0 0,-1 0-1,0 0 1,0 0 0,0 1 0,1-1 0,-1 0-1,0 0 1,0 1 0,1-1 0,-1 1-1,0-1 1,1 1 0,-1-1 0,0 1 0,0 0-1,-2 3 0,-1 0-1,1 0 0,1 0 1,-1 0-1,0 0 1,1 1-1,-3 7 0,-20 70-1,5 1 0,-13 98 0,-22 96 26,-32-4-40,-4 13 60,108-356 42,158-337-589,-140 339 349,3 1 0,2 2-1,87-106 1,-115 158 154,0 1 1,1 0-1,0 1 0,1 1 1,0 0-1,1 0 1,0 2-1,0-1 0,1 2 1,0 0-1,0 1 0,26-5 1,2 2-1,1 3 0,0 2 1,67 1-1,-110 3-1,-1 0-1,1 0 0,-1 0 1,1 0-1,0 0 1,-1 1-1,1-1 1,-1 0-1,1 1 1,-1-1-1,1 1 1,-1-1-1,1 1 1,-1 0-1,0 0 1,1 0-1,-1 0 1,0 0-1,0 0 0,0 0 1,1 0-1,-1 0 1,0 0-1,-1 1 1,1-1-1,0 0 1,0 1-1,0-1 1,-1 1-1,1-1 1,-1 1-1,1-1 1,-1 1-1,0-1 0,1 1 1,-1-1-1,0 1 1,0-1-1,0 1 1,0 0-1,0-1 1,-1 1-1,0 1 1,0 4 3,0-1 0,0 0 0,-1 0 0,0 0 0,-1 0 0,1 0 0,-1-1 0,0 1 0,-7 8 0,-38 43 78,-74 69 0,121-125 92,25-7-289,6 6 118,5 1 32,-1-1-1,0-2 1,0-2 0,48-10-1,-2-10 9,138-61-1,-180 67-29,0-2 1,-1-1-1,-2-2 0,0-2 0,45-42 0,-65 52-14,-1-1 1,-1 0-1,0-1 0,-2 0 0,0-1 0,0 0 1,-2-1-1,0 0 0,-2 0 0,8-26 1,-9 18 1,0 0 0,-2-1 1,-1 0-1,-2 1 1,0-1-1,-2 0 0,-4-33 1,4 56 13,1 0 0,-1 0 0,0 0 0,0 0 1,0 0-1,-1 1 0,0-1 0,0 1 0,0-1 0,0 1 1,-1 0-1,1-1 0,-1 1 0,0 0 0,-1 1 0,1-1 1,-1 1-1,1-1 0,-1 1 0,0 0 0,0 1 0,0-1 1,-1 1-1,1-1 0,-1 1 0,1 0 0,-1 1 0,0-1 1,0 1-1,1 0 0,-1 0 0,0 1 0,0 0 0,0-1 1,0 1-1,0 1 0,-6 0 0,6 0-16,0 1 0,1 0 0,-1 0 0,0 0-1,1 0 1,-1 1 0,1-1 0,0 1 0,0 0 0,0 1 0,0-1 0,0 1 0,1-1-1,-5 8 1,-41 62-25,48-71 26,-14 26 1,2 0-1,1 0 0,1 1 1,1 1-1,2 0 1,1 0-1,1 1 0,2 0 1,1 0-1,1 0 0,2 0 1,1 0-1,7 45 1,-4-56 2,1-1 0,1 0 0,0 0 0,1-1 0,1 0 0,1 0 0,1-1 0,0 0 0,1-1 0,1 0 0,1-1 1,17 18-1,-25-29-3,1 0 1,0 0 0,1-1 0,-1 1 0,0-1 0,1-1 0,0 1-1,-1-1 1,1-1 0,0 1 0,0-1 0,0 0 0,0 0 0,0-1-1,1 0 1,-1-1 0,0 1 0,0-1 0,0-1 0,0 1 0,0-1-1,-1 0 1,1-1 0,0 0 0,6-3 0,12-8-23,0 0-1,-2-1 1,1-2 0,38-35-1,84-94-417,-94 92 388,-49 50 46,0 1 1,1 0-1,-1 0 0,1 0 0,0 1 0,0-1 1,0 1-1,0 0 0,0 0 0,0 0 1,1 0-1,-1 1 0,0 0 0,1 0 0,0 0 1,-1 0-1,10 1 0,-3 1-5,1 1 1,0 0-1,-1 1 1,1 0-1,13 6 0,39 10-424,-76-21 425,-1-1-1,1 2 0,0 0 0,-1 0 0,1 1 0,-1 1 0,1 0 0,0 1 1,0 0-1,-1 1 0,1 0 0,-22 10 0,13-1 102,0 2 0,1 0 1,0 1-1,2 1 0,-24 26 0,35-34-72,0 0 0,0 0 0,1 1 0,0 1 0,0-1 0,1 1 0,1 0 0,-1 0 0,2 0 0,-1 0 0,2 1 0,-1-1 0,1 1 0,0 17 0,1-10-17,1-14 0,0 1 0,0-1 0,0 1 1,0-1-1,0 1 0,1-1 0,0 1 0,0-1 1,2 6-1,-1-8-2,-1 0 1,1-1 0,-1 1 0,1 0-1,0-1 1,0 1 0,0-1-1,0 0 1,0 0 0,0 0 0,0 0-1,0 0 1,0 0 0,0 0-1,0-1 1,1 1 0,-1-1 0,0 0-1,0 0 1,1 1 0,-1-1-1,4-1 1,10 1-112,0-1 0,1-1 0,-1-1 0,0 0 0,0-1 0,-1-1-1,1 0 1,-1-1 0,0-1 0,0 0 0,19-14 0,-13 8-58,-1-2 0,0 0 0,-1-1 0,-1-1 0,-1-1 0,-1 0 1,15-22-1,-29 39 188,-1-1 1,0 0 0,0 0-1,0 1 1,0-1-1,0 0 1,0 0 0,0 0-1,-1 0 1,1 0-1,-1 0 1,1-1 0,-1-1-1,-10 3 907,4 2-837,0 0 0,0 1 0,0 0 0,1 0 0,-1 0 0,1 0 0,-1 1 0,1 0 0,0 0 0,0 1 0,0-1 0,1 1 0,-1 0 0,1 0 0,0 1 0,0-1 0,0 1 0,-6 10 0,6-7-60,-1 0 0,1 0 0,0 0 0,1 1 0,0-1 0,0 1 0,1 0 0,0 0 0,0 0 0,1 0 0,0 0 0,1 12 0,1-19-27,0 0 0,-1 0-1,1 0 1,0 0 0,0 0 0,0-1-1,0 1 1,1 0 0,-1 0 0,0-1-1,1 1 1,0 0 0,-1-1-1,1 0 1,0 1 0,-1-1 0,1 0-1,0 0 1,0 0 0,0 0-1,0 0 1,0 0 0,0-1 0,0 1-1,0-1 1,1 1 0,-1-1-1,3 0 1,15 3-19,-1-2 0,26 0 0,-33-1 0,17 0-235,1-1 1,-1-1 0,43-9-1,-7-11-1980</inkml:trace>
</inkml:ink>
</file>

<file path=ppt/ink/ink1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0:41.02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1 783 4305,'0'0'6240,"9"1"-5034,5 1-837,-2 0-84,0-1-1,0 0 0,18-2 1,-26 1-188,0-1 0,0 0 0,0 0 0,0 0 0,0 0 0,0 0 0,0-1 0,0 0 0,0 0 0,-1 0 0,1 0 0,-1 0 0,1-1 0,-1 0 0,4-4 0,9-10-84,0-1 0,1 2 0,1 1 1,1 0-1,0 1 0,1 1 0,0 0 0,1 2 1,0 1-1,1 0 0,0 2 0,0 0 0,1 2 1,0 0-1,1 2 0,-1 0 0,1 2 0,38 0 1,-45 2-2,-10-1-15,0 1 0,0 0-1,0 0 1,0 1 0,0 0 0,-1 0 0,8 3 0,-12-3 2,0 0 0,0 0-1,0 1 1,0-1 0,0 1-1,0-1 1,0 1 0,0 0 0,-1 0-1,1 0 1,-1 0 0,1 0 0,-1 0-1,0 0 1,0 0 0,0 1 0,0-1-1,0 0 1,0 1 0,-1-1 0,1 0-1,-1 1 1,0 4 0,2 1 3,-2-1-1,1 1 1,-1 0 0,-1 0-1,1-1 1,-1 1 0,0 0-1,-1-1 1,0 1 0,0-1-1,-1 1 1,0-1 0,-7 13 0,-1-4 3,-1 0 0,-1 0 0,-1-1 0,-18 16 0,16-15-2,13-11-2,-1 0 0,-1-1 0,1 1 0,-1-1 0,0 1 0,0-2 0,0 1 0,-1 0 0,1-1 0,-1 0 0,1 0 0,-1-1 0,0 0 0,-7 2 0,13-4-29,12-19-823,3 7 788,2 0 0,-1 1 0,1 0 0,1 2 0,28-12 0,-7 6 83,69-17 0,-84 27-27,0 1 0,0 0 0,0 2 0,1 1 0,28 2 0,-48 0 20,0 1 1,0-1-1,-1 1 1,1 0-1,-1 0 1,1 0-1,-1 1 1,0-1-1,0 1 1,0 0-1,0 0 1,0 1-1,-1-1 1,1 1-1,-1 0 1,0 0-1,0 0 1,0 0-1,3 7 1,3 6 93,-1 0 1,-1 0-1,9 35 1,-9-29-55,-2 2 0,-1-1-1,-1 1 1,0-1 0,-2 1 0,-2 0 0,-4 42 0,1-48-37,0 1 0,-1-1 0,-2 0 0,0 0 0,0-1 0,-2 0 0,0 0 0,-1-1 0,-24 32 0,16-28-16,0-1 1,-2 0 0,0-2 0,-1 0-1,0-1 1,-27 15 0,33-23 14,-1 0-1,0-2 1,0 1 0,-1-2 0,0 0 0,0-2-1,-1 1 1,1-2 0,-1 0 0,-24 0 0,41-3-16,-1-1 1,0 1 0,1 0-1,-1 0 1,0-1 0,1 1-1,-1 0 1,1-1 0,-1 0 0,0 1-1,1-1 1,0 0 0,-1 0-1,1 0 1,-1 0 0,1 0-1,0 0 1,0 0 0,0 0-1,0-1 1,0 1 0,0 0 0,-1-3-1,-1 0 0,1-1-1,1 1 1,-1-1-1,1 0 1,0 0-1,0 1 1,0-1-1,0-5 0,0-11 1,2 0 0,5-38-1,-1 34-11,1 0 1,1 1-1,1 0 0,21-45 0,58-87-67,-78 140 78,22-35 19,2 1 1,75-86 0,-84 111-9,2 1-1,0 1 1,1 1 0,2 1 0,0 2-1,43-22 1,62-20 4,-72 34 2,-1-2-1,98-64 0,-227 126-305,40-21 140,1 1-1,0 1 1,-34 24 0,51-31 149,1 1-1,1 1 1,0-1-1,0 1 1,0 0-1,1 1 1,1 0 0,0 0-1,0 1 1,1-1-1,0 1 1,1 0-1,0 0 1,1 1-1,0-1 1,1 1 0,0 0-1,1 0 1,0 0-1,1-1 1,0 1-1,1 0 1,4 22-1,-4-31 4,0 0-1,1 0 1,-1 0-1,1 0 1,0 0-1,0-1 1,0 1-1,0-1 1,1 1-1,-1-1 0,0 0 1,1 0-1,0 0 1,-1 0-1,1 0 1,0-1-1,0 1 1,0-1-1,0 0 1,0 0-1,1 0 0,-1 0 1,0 0-1,5 0 1,9 1 27,-1-1 0,1-1 0,24-1 0,-35 0-17,9-1-48,-1 0 0,0-1 0,1-1-1,-1 0 1,-1-1 0,1-1 0,-1 0 0,0 0-1,0-2 1,-1 1 0,1-2 0,-2 1 0,1-2 0,13-14-1,-16 14 0,1 0 0,-2 0 0,1-1-1,-2 0 1,1-1 0,-1 1 0,-1-1-1,0-1 1,-1 1 0,0-1 0,-1 0-1,-1 0 1,0-1 0,0 1 0,0-21 0,-9 64 1115,5-27-1079,1-1 1,0 1-1,0 0 1,0-1-1,0 1 1,0 0-1,1 0 1,-1-1-1,1 1 1,0 0-1,0-1 0,0 1 1,0-1-1,0 1 1,1-1-1,-1 0 1,1 1-1,2 2 1,2 0-2,0 0 0,1-1 0,-1 0 0,1 0 0,0-1 0,0 0 0,0 0 0,1 0 0,-1-1 0,1 0 0,10 1 0,10 0-7,51-2-1,-48-1-11,-27-1 5,0-1 1,0 0-1,0 1 0,0-1 1,0-1-1,0 1 0,-1 0 0,1-1 1,-1 0-1,1 0 0,-1 0 1,0 0-1,0-1 0,-1 1 1,1-1-1,2-4 0,18-19 8,-6 12-73,0 1-1,1 0 1,1 1 0,0 1 0,0 1 0,1 1 0,1 0 0,-1 2 0,1 0 0,1 2 0,0 0-1,0 1 1,0 1 0,0 1 0,23 1 0,-43 2 119,0 0 0,-1 1 0,1-1 0,0 1 0,-1 0 0,1 0 1,-1-1-1,1 1 0,-1 0 0,1 0 0,-1 0 0,0 1 0,1-1 0,-1 0 0,0 0 0,0 1 0,0-1 0,0 1 0,0-1 0,0 1 1,0-1-1,0 3 0,18 44 522,-15-36-475,3 13-55,0 0 0,-2 0 1,-1 0-1,2 51 0,-5-87-222,1-1 0,0 1 1,0 0-1,1 0 1,1 1-1,0-1 0,0 0 1,1 1-1,0 0 0,1 0 1,0 1-1,1 0 0,14-17 1,12-9-691,71-59 0,-89 82 995,-11 8 38,1 0-1,-1 1 0,1-1 1,0 1-1,0 0 0,0 0 1,1 1-1,-1 0 0,1 0 0,-1 0 1,10-2-1,-11 4-94,0 0 0,0 1 0,0-1 0,-1 0 0,1 1 0,0 0 0,-1 0 0,1 0 0,0 1 0,-1-1 0,0 1 0,1-1 0,-1 1 0,0 0 0,0 1 0,0-1 0,0 0 0,4 5 0,2 2-15,0 0-1,-1 1 1,0 0 0,-1 0 0,0 1-1,-1 0 1,0 0 0,0 0-1,6 21 1,-7-11-20,0-1 0,-2 1 0,0 0-1,-1-1 1,-2 23 0,0-42-44,23-2-168,0-2 0,0 0 0,-1-1 0,1-1 0,-1-1 0,0-1 0,-1-1 0,28-15 0,-10 3-893,64-48 0,-67 43 1461,67-37 0,-85 56-75,0 1 0,0 1-1,0 1 1,0 0 0,1 1 0,-1 1 0,1 1-1,35 4 1,7-2-27,-61-2-201,-25 0-55,-1 2 1,0 1-1,1 0 1,-34 11-1,39-6-20,1 1 0,0 2 0,1 0 0,0 0 0,1 2 0,1 0 1,-1 1-1,-16 20 0,26-27 0,1 0 1,0 1-1,0 0 1,1 0-1,0 1 1,0-1-1,1 1 1,0 0-1,1 0 1,0 1-1,0-1 0,1 1 1,0-1-1,1 1 1,0 0-1,0 0 1,1-1-1,1 1 1,-1 0-1,3 10 1,-2-18 1,0 0 1,0 1 0,0-1-1,1 0 1,-1 0-1,1 0 1,-1 0 0,1 0-1,0 0 1,-1 0-1,1 0 1,0-1 0,0 1-1,0-1 1,1 1-1,-1-1 1,0 0-1,0 0 1,1 0 0,-1 0-1,1 0 1,-1 0-1,1-1 1,3 1 0,9 2 4,0-2 1,30 1 0,-39-2-6,12-1-57,1-1 0,-1-1 0,0 0 0,-1-2 0,1 0 0,-1 0 0,0-2 0,0 0 0,0-1 0,-1-1 0,-1 0 0,1-1 0,-1-1 0,-1 0 0,0-1 0,-1-1 0,16-18 0,-8 6-34,-1-1-1,-1-1 0,-1 0 0,-2-1 1,0-1-1,-2-1 0,-1 0 0,16-60 1,-17 26 1147,-2 0 0,-2 0-1,-4-119 1,-4 183-1032,0 25-132,-2 133 125,6 182 24,-1-314-44,1-1 0,1 1 0,1-1 0,15 40 0,-17-54 7,0-1 0,1 0 1,0 0-1,0-1 1,1 1-1,0-1 0,1 0 1,0-1-1,1 1 1,-1-2-1,2 1 1,-1-1-1,13 8 0,-16-12-46,1 0 1,0-1-1,0 1 0,0-1 0,1-1 0,-1 1 0,0-1 1,0-1-1,1 1 0,-1-1 0,1 0 0,-1 0 0,1-1 0,-1 1 1,0-2-1,1 1 0,7-3 0,-2-1-637,1 0 0,-1-1 0,0-1-1,-1 0 1,1 0 0,-1-1 0,10-9 0,16-19-7450</inkml:trace>
</inkml:ink>
</file>

<file path=ppt/ink/ink1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0:41.44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48 201 7938,'0'0'6730,"-9"17"-6489,-25 58-37,33-71-201,0 0 0,0 0 0,0 0 0,1 0 0,0 0 0,0 0 1,0 0-1,0 1 0,0-1 0,1 0 0,0 0 0,0 0 0,0 0 1,0 0-1,1-1 0,0 1 0,0 0 0,0-1 0,0 1 0,0-1 1,0 1-1,1-1 0,0 0 0,0 0 0,6 5 0,2 4 33,-5-4-34,1 0 1,0-1-1,0 0 0,1 0 1,0-1-1,0 0 1,0 0-1,1-1 0,0 0 1,0 0-1,0-1 0,1-1 1,-1 1-1,1-1 1,0-1-1,0 0 0,0 0 1,0-1-1,0-1 0,0 1 1,0-2-1,14-1 1,-16 1-54,-1-1-1,1 0 1,0 0 0,0-1 0,-1 0 0,0 0 0,1-1 0,-1 0 0,-1 0 0,1-1 0,-1 0-1,1 0 1,-1-1 0,-1 1 0,1-1 0,-1 0 0,0-1 0,5-8 0,-1 3-64,-2-1-1,0 0 1,0 0 0,-1 0 0,-1-1-1,0 0 1,-1 0 0,-1 0 0,3-21-1,-4 14 150,-1 1 0,-1-1 0,0 0-1,-2 1 1,-5-28 0,6 43 21,0 0 0,0 0 0,-1 0 0,0 0 0,0 0 0,-1 0 0,1 1 0,-1-1 0,0 1 0,0 0 0,0 0 0,-1 0 0,1 0 0,-1 0 0,0 1 0,0 0 0,-1-1 0,1 2 0,0-1 0,-1 0 0,0 1 0,0 0 0,1 0 0,-1 0 0,-1 1 0,-4-1 0,-1 0-17,0 0 0,0 1 1,-1 0-1,1 1 1,0 1-1,0-1 1,0 2-1,0 0 1,0 0-1,0 1 1,1 0-1,-1 1 1,1 0-1,0 0 0,0 1 1,0 1-1,1 0 1,0 0-1,0 1 1,0 0-1,1 0 1,0 1-1,0 0 1,-8 12-1,13-17-38,1-1-1,0 1 1,1 0-1,-1-1 0,0 1 1,1 0-1,0 0 1,-1 0-1,1 0 1,0 0-1,1 1 1,-1-1-1,1 0 1,-1 0-1,1 0 1,0 1-1,0-1 1,0 0-1,0 0 1,1 1-1,0-1 1,-1 0-1,1 0 1,0 0-1,0 0 1,1 0-1,-1 0 1,1 0-1,-1 0 1,1-1-1,0 1 1,0 0-1,0-1 1,1 0-1,-1 1 0,0-1 1,1 0-1,-1 0 1,1 0-1,0-1 1,0 1-1,0-1 1,3 2-1,13 3-234,-1-1 0,1-1 0,0 0 0,0-1-1,0-1 1,1-1 0,-1-1 0,0-1 0,1 0-1,34-8 1,0-10-4187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5:52.91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6433,'0'0'5530,"195"71"-5066,-155-71-368,6 0 72,-10 0-168,-9-18-1289</inkml:trace>
</inkml:ink>
</file>

<file path=ppt/ink/ink1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0:43.48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0 537 4865,'0'0'2841,"30"-14"-2763,98-49 28,-114 56-34,0-1 1,0-1-1,-1 0 0,0-1 1,-1-1-1,0 0 1,-1 0-1,0-1 0,-1-1 1,14-20-1,-7 9 195,4-4 298,-1 0 0,19-41 1,-34 60-475,-1 0 0,0 0 1,-1-1-1,0 1 0,0-1 1,-1 0-1,0 0 0,-1 0 1,0 0-1,-1 0 0,0 0 1,-2-16-1,1 24-84,0 0 1,1 1-1,-1-1 1,0 0-1,-1 0 1,1 0-1,0 1 1,0-1-1,-1 0 1,1 1 0,-1-1-1,0 1 1,1 0-1,-1 0 1,0-1-1,0 1 1,1 0-1,-1 0 1,0 1-1,0-1 1,0 0-1,0 1 1,0-1-1,0 1 1,-1 0-1,1-1 1,-2 1-1,-7-1-5,0 1-1,0 0 0,1 0 1,-12 2-1,16 0-7,0-1 0,0 1 0,1 1 0,0-1 0,-1 1 0,1 0 0,0 0 0,0 1 0,0-1 0,1 1 0,-1 0 0,1 0 0,0 1 0,0-1 0,1 1 0,-1 0 0,1 0 0,0 0 0,-2 6 0,-2 2 15,0 1 1,2 0 0,0 0-1,0 1 1,1 0-1,-3 24 1,5-19 8,0 0 0,2 0-1,0 0 1,1 0 0,7 35 0,-6-46-1,1 1 0,0-1 0,1 0 1,0 0-1,0 0 0,1 0 0,0-1 1,1 1-1,0-2 0,0 1 0,0 0 1,1-1-1,13 10 0,-7-7 112,2-1 0,-1 0 0,1 0 0,1-2 0,-1 0 0,1-1 1,0 0-1,1-1 0,21 3 0,-8-3-3,1-2 1,0-1-1,0-1 1,40-5-1,-57 2-140,0-1 0,-1 0 0,1-1 0,-1 0-1,0-1 1,0-1 0,0 0 0,-1 0 0,0-2 0,0 1 0,-1-1 0,0-1 0,0 0-1,-1-1 1,0 0 0,-1 0 0,15-22 0,-9 9-55,-1 0 1,-1 0-1,-1-2 1,-1 1-1,-1-1 1,-2-1-1,0 0 1,6-39-1,-14 64 78,0 0 0,0 0-1,0-1 1,0 1 0,1 0 0,-1 0-1,1-1 1,-1 1 0,1 0 0,-1 0-1,1 0 1,-1 0 0,1 0 0,0 0-1,0 0 1,0 0 0,-1 0 0,1 0-1,0 0 1,0 1 0,0-1 0,0 0-1,0 1 1,2-2 0,34 2-6,-8 6-15,0 1 0,-1 1 1,37 17-1,-10-4 53,-27-12-48,0 2-1,-1 0 0,-1 2 1,37 23-1,-57-32 20,0 0 0,-1 0 0,1 0 0,-1 1 1,0 0-1,-1 0 0,1 0 0,-1 1 0,0-1 0,0 1 0,-1 0 1,1 0-1,-1 1 0,-1-1 0,1 1 0,-1-1 0,0 1 1,-1 0-1,0 0 0,0-1 0,0 1 0,-1 0 0,0 0 0,-1 12 1,0-16 4,-1 0 0,1 1 0,-1-1 0,0 0 1,0 0-1,0 0 0,0 0 0,0 0 0,-1-1 0,1 1 1,-1 0-1,1-1 0,-1 0 0,0 0 0,0 0 1,0 0-1,-1 0 0,1-1 0,0 1 0,-1-1 1,1 0-1,-1 0 0,-4 1 0,-8 2 24,-1 0 1,0-1-1,-27 1 0,31-3-36,-1-1-1,0 0 1,1-1-1,-1 0 1,-14-4-1,25 4-55,-1 0 1,1 0-1,0 0 1,0 0-1,0-1 0,0 1 1,0-1-1,0 0 0,0 0 1,1 0-1,-1 0 0,0 0 1,1-1-1,0 1 0,0-1 1,-1 0-1,2 0 1,-1 1-1,0-1 0,0 0 1,1 0-1,0-1 0,0 1 1,0 0-1,0 0 0,-1-5 1,2 6-48,0 1 0,0-1-1,0 0 1,1 1 0,-1-1 0,0 0 0,1 1 0,-1-1 0,1 1 0,-1-1-1,1 1 1,0-1 0,-1 1 0,1-1 0,0 1 0,0-1 0,0 1-1,0 0 1,1 0 0,-1 0 0,0-1 0,0 1 0,1 0 0,-1 1 0,1-1-1,-1 0 1,1 0 0,-1 1 0,1-1 0,1 0 0,30-15-2577</inkml:trace>
</inkml:ink>
</file>

<file path=ppt/ink/ink1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0:43.85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163 298 72,'0'0'5831,"0"-25"-3503,0-219 1906,-4 218-3408,3 26-812,1 0 0,0-1 1,0 1-1,-1 0 0,1 0 1,0 0-1,-1 0 0,1-1 1,0 1-1,0 0 0,-1 0 0,1 0 1,0 0-1,-1 0 0,1 0 1,0 0-1,-1 0 0,1 0 1,0 0-1,-1 0 0,1 0 1,0 0-1,-1 0 0,1 0 0,0 0 1,-1 1-1,1-1 0,0 0 1,0 0-1,-1 0 0,1 0 1,0 1-1,0-1 0,-1 0 1,1 0-1,0 0 0,0 1 1,-1-1-1,-2 4 9,0 0 0,0 0 0,0 1 0,0-1 0,1 0-1,0 1 1,-3 6 0,-21 61 6,2 1 0,4 1 0,3 0 0,4 2 0,2 0 0,0 85 0,11-104-5,4 108 212,-2-143-205,1-1-1,1 1 0,2 0 1,0-1-1,12 29 1,-11-40 29,-3-15 2,-1-18-219,-1-18-991,-1-8-1249</inkml:trace>
</inkml:ink>
</file>

<file path=ppt/ink/ink1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0:44.19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8690,'0'0'5065,"211"131"-4945,-144-104-120,2-3 0,10-10-528,-12-8-2273,-18-6-5384</inkml:trace>
</inkml:ink>
</file>

<file path=ppt/ink/ink1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0:44.56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0 208 3529,'0'0'5324,"38"9"-4527,125 24-318,-142-29-422,0-1 0,0-1 1,0 0-1,1-2 0,21-2 0,-34 0-224,-1 1-1,1-1 1,-1-1 0,1 0-1,-1 0 1,0 0-1,0-1 1,-1-1-1,1 1 1,-1-1 0,8-6-1,-11 8 34,-1 0-1,1-1 1,-1 1 0,1 0-1,-1-1 1,0 0-1,0 0 1,-1 0 0,1 0-1,-1 0 1,0 0-1,0-1 1,0 1 0,-1-1-1,0 1 1,0-1 0,0 0-1,0 1 1,-1-1-1,1 0 1,-1 0 0,0 1-1,-1-1 1,-1-7-1,1 6 323,-1 1 0,0 0 0,0 1 0,-1-1 0,1 0 0,-1 1 0,0-1 0,0 1 0,-1 0 0,1 0 0,-1 0 0,0 1 0,0-1-1,0 1 1,-1 0 0,1 0 0,-1 0 0,0 1 0,1-1 0,-1 1 0,-8-2 0,0 0 68,0 1-1,-1 0 1,1 0 0,-1 2-1,0 0 1,1 0-1,-1 1 1,0 1 0,0 0-1,1 1 1,-1 0 0,1 2-1,0-1 1,0 1-1,0 1 1,-13 7 0,17-7-207,0 0 0,0 1 0,0 0 0,1 1 0,0 0 0,1 0 0,-1 1 0,1 0 0,1 0 0,0 0 0,0 1 0,0 0 1,1 1-1,1-1 0,-1 1 0,2-1 0,-1 1 0,1 1 0,1-1 0,0 0 0,-1 17 0,1-12-38,1-1 1,1 1-1,1 0 0,0-1 0,1 1 0,0-1 1,1 1-1,7 19 0,-6-26-8,0 1 0,0-1 1,1 1-1,0-1 0,0-1 0,1 1 0,0-1 0,0 0 0,1 0 0,0-1 1,0 1-1,1-2 0,0 1 0,13 6 0,0-1-226,1-1 0,1-1 0,0-2 0,37 9 0,7-8-2311</inkml:trace>
</inkml:ink>
</file>

<file path=ppt/ink/ink1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0:45.07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3713,'0'0'8198,"0"15"-7501,0 15-518,2 0 0,1 0 0,13 55 0,8-8 165,3-1-1,70 136 1,-94-206-335,1 0-1,0 0 1,0 0-1,1 0 1,0-1-1,0 1 1,0-1 0,1-1-1,0 1 1,-1-1-1,2 0 1,-1 0-1,0-1 1,11 5-1,-13-7 1,1 1-1,1-1 0,-1 0 1,0 0-1,0-1 0,0 0 0,0 0 1,0 0-1,1 0 0,-1-1 1,0 0-1,0 0 0,0 0 0,0 0 1,0-1-1,0 0 0,-1 0 1,1-1-1,-1 1 0,1-1 1,4-4-1,5-5 8,-1-1 0,-1 0 0,0 0 0,-1-1 0,-1-1 0,0 0 0,0-1 0,-2 1 0,0-2-1,-1 1 1,-1-1 0,0 0 0,6-35 0,-2-4-303,-2-1 0,-2 0 0,-3-61-1,-3 114 182,0 0 1,0 0-1,-1 0 0,1 0 0,-1 0 1,0 0-1,-3-7 0,4 10 66,0 0 0,-1 1-1,0-1 1,1 0 0,-1 1 0,1-1 0,-1 1-1,0-1 1,1 1 0,-1-1 0,0 1 0,1-1-1,-1 1 1,0 0 0,0-1 0,1 1 0,-1 0 0,0 0-1,0 0 1,0-1 0,1 1 0,-1 0 0,0 0-1,0 0 1,0 0 0,0 1 0,1-1 0,-1 0-1,0 0 1,0 0 0,0 1 0,1-1 0,-1 0-1,0 1 1,0-1 0,1 0 0,-1 1 0,0-1-1,1 1 1,-1 0 0,1-1 0,-1 1 0,0-1-1,1 1 1,-1 1 0,-10 11-2307</inkml:trace>
</inkml:ink>
</file>

<file path=ppt/ink/ink1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0:45.54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170 1 8978,'0'0'4281,"36"9"-4018,116 34-194,17 14 57,-148-47-117,0 1 0,-1 1 0,0 0 1,20 18-1,-39-30-7,-1 0-1,1 0 1,0 1 0,-1-1 0,1 0 0,0 1-1,-1-1 1,1 0 0,0 1 0,-1-1-1,1 1 1,-1-1 0,1 1 0,-1 0-1,1-1 1,-1 1 0,0-1 0,1 1-1,-1 0 1,0 0 0,1-1 0,-1 1-1,0 0 1,0-1 0,1 1 0,-1 0 0,0 0-1,0-1 1,0 1 0,0 0 0,0 0-1,0-1 1,0 1 0,-1 0 0,1 0-1,0-1 1,0 1 0,0 0 0,-1-1-1,1 1 1,0 0 0,-1-1 0,1 1-1,-1 0 1,1-1 0,-1 1 0,1-1-1,-1 1 1,1-1 0,-1 1 0,1-1 0,-1 1-1,0-1 1,1 0 0,-1 1 0,0-1-1,1 0 1,-1 1 0,0-1 0,0 0-1,1 0 1,-1 0 0,0 0 0,0 0-1,0 0 1,-60 11 101,53-10-114,-94 8 19,-104 16 26,175-20-41,0 2 0,0 2 1,0 0-1,-39 19 0,64-25 6,-1 1 0,1-1 0,0 1 1,0 1-1,1-1 0,-1 1 0,-7 8 0,11-11 1,0 0-1,0 1 1,1-1 0,-1 1-1,1 0 1,0-1-1,0 1 1,0 0-1,0 0 1,0-1-1,0 1 1,1 0 0,-1 0-1,1 0 1,0 0-1,0 0 1,0 0-1,0 0 1,1 0-1,0 5 1,1-6 0,-1 1 0,1-1 0,-1 1-1,1-1 1,0 1 0,0-1 0,0 0 0,1 0 0,-1 0 0,0 0-1,1 0 1,-1 0 0,1-1 0,0 1 0,-1-1 0,1 0 0,0 0-1,0 0 1,0 0 0,0 0 0,0-1 0,3 1 0,71 7 99,-39-7-2,1-1-1,-1-2 1,41-8-1,-62 6-141,0 0 0,0-1 0,-1 0 0,0-2 0,0 0 0,-1 0 0,0-2 0,0 0 0,21-17 0,-14 7-829,-1-2 1,-1-1-1,22-30 1,-6-4-3651</inkml:trace>
</inkml:ink>
</file>

<file path=ppt/ink/ink1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0:45.88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174 1 8674,'0'0'4709,"-18"32"-4178,-4 6-331,6-12-88,0 2 1,2 0-1,1 1 0,2 0 0,-10 35 0,8-8-14,2-1 0,3 2 0,-2 59 0,9 176-69,3-145-14,-2-146-26,0-1-1,0 1 1,1 0-1,-1 0 1,0-1 0,0 1-1,1 0 1,-1-1-1,0 1 1,1 0-1,-1-1 1,0 1-1,1 0 1,-1-1-1,1 1 1,-1-1-1,1 1 1,0-1 0,-1 1-1,1-1 1,-1 0-1,1 1 1,0-1-1,-1 0 1,1 1-1,0-1 1,0 0-1,-1 0 1,1 0 0,0 1-1,-1-1 1,1 0-1,0 0 1,0 0-1,-1 0 1,1 0-1,0 0 1,0-1-1,-1 1 1,1 0-1,1-1 1,33-10-1276,-8-10-1062</inkml:trace>
</inkml:ink>
</file>

<file path=ppt/ink/ink1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0:46.42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1 272 10442,'0'0'3386,"2"28"-3258,11 90 67,-11-110-175,0 1 0,1-1 0,0 0 1,0 0-1,1 0 0,0 0 0,0-1 0,0 1 0,1-1 0,1 0 0,-1-1 1,1 1-1,0-1 0,1 0 0,-1 0 0,1-1 0,12 7 0,-14-8 1,5 2-9,-1 0 1,2 0 0,-1-1 0,1-1-1,-1 0 1,1 0 0,0-1 0,21 4-1,-27-6-40,0-1 0,1 1-1,-1-1 1,0 0 0,1 0-1,-1 0 1,0-1 0,1 0-1,-1 0 1,0 0 0,0-1-1,0 0 1,0 0 0,0 0 0,0 0-1,-1-1 1,1 0 0,-1 0-1,0 0 1,8-7 0,-3-3-35,0 0 1,0-1 0,-2 0-1,0-1 1,0 0 0,-1 0-1,-1 0 1,0 0 0,-2-1-1,1 0 1,1-30 0,-2-16-65,-6-100 1,3 160 126,-1-5 20,1-1-1,-1 1 0,0 0 0,-1-1 0,0 1 0,0 0 0,-1 0 0,1 0 0,-2 1 0,1-1 0,-6-8 0,6 12 9,0-1-1,0 1 1,0 0-1,0 0 0,0 0 1,-1 1-1,1-1 0,-1 1 1,0 0-1,0 0 1,0 0-1,0 1 0,0-1 1,0 1-1,-1 0 1,1 0-1,0 0 0,-1 1 1,1-1-1,-5 1 1,7 0-27,1 0 0,0 0 0,0 0 0,-1 0 0,1 0 0,0 0 0,0 0 0,0 1 0,-1-1 0,1 0 0,0 1 0,0-1 0,0 1 0,0-1 0,0 1 0,0 0 0,0-1 0,0 1 0,0 0 0,0 0 0,0 0 0,0-1 0,0 1 0,0 0 1,1 0-1,-1 0 0,0 0 0,0 2 0,1 0-1,-1 0-1,1 0 1,-1 0 0,1 0 0,0 0 0,0 0-1,1 0 1,-1 0 0,1 0 0,-1 0 0,2 4 0,0-3-1,0 0 0,0 0 0,1 0 1,-1-1-1,1 1 0,0 0 0,0-1 1,0 0-1,0 0 0,1 0 0,-1 0 1,1 0-1,0-1 0,-1 0 0,1 0 1,7 3-1,6 3-5,0-2 1,32 9-1,-10-8-123,0-1-1,1-1 0,-1-3 0,1-1 1,-1-2-1,45-6 0,-63 2 27,-20 5 122,0 0-1,0-1 1,0 1 0,0 0 0,0-1 0,0 1 0,0 0-1,0 0 1,0 0 0,0 0 0,0 0 0,0 0 0,0 0 0,1 0-1,-1 1 1,0-1 0,1 1 0,-1 0 2,0 1-1,-1 0 1,1-1-1,-1 1 1,1-1 0,-1 1-1,1 0 1,-1 0 0,0-1-1,0 1 1,0 0 0,0 0-1,0-1 1,0 3 0,-12 166 822,1 0-688,11-169-150,0 0-1,0 1 1,0-1-1,1 1 1,-1-1 0,0 0-1,1 1 1,0-1-1,-1 0 1,1 0-1,0 1 1,-1-1-1,1 0 1,0 0-1,0 0 1,0 0-1,0 0 1,0 0-1,0 0 1,0 0-1,1-1 1,-1 1-1,0 0 1,0-1-1,1 1 1,-1-1-1,0 1 1,1-1-1,-1 1 1,0-1-1,3 0 1,55 4 62,-47-4-92,11 0-211,0-1 1,0-1-1,-1-2 0,26-6 0,19-12-2294</inkml:trace>
</inkml:ink>
</file>

<file path=ppt/ink/ink1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0:47.40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1 517 5497,'0'0'3364,"32"-5"-2772,104-17-300,-131 21-276,1-1 1,-1 1 0,1-1 0,-1 0-1,0 0 1,0-1 0,0 1-1,0-1 1,0 0 0,-1-1-1,1 1 1,-1-1 0,0 0-1,0 0 1,0 0 0,-1-1-1,1 1 1,-1-1 0,0 0 0,-1 0-1,1 0 1,1-5 0,0-4 0,-1 1 0,0-1 0,-1 1 0,-1-1 0,0 0 0,-1-17 0,0 21 17,2-78 686,0 31 953,-7-69 0,5 125-1651,0 0-1,0 1 1,-1-1-1,1 0 0,0 1 1,-1-1-1,1 0 1,-1 1-1,1-1 0,-1 1 1,1-1-1,-1 1 1,1-1-1,-1 1 1,1-1-1,-1 1 0,0-1 1,1 1-1,-1 0 1,0-1-1,1 1 0,-1 0 1,0 0-1,0 0 1,1-1-1,-1 1 0,0 0 1,1 0-1,-1 0 1,0 0-1,0 0 1,1 0-1,-2 1 0,-28 7-4,21-1-12,-1 1 0,2 0 0,-1 1 1,1 0-1,0 0 0,1 1 0,0-1 1,0 2-1,1-1 0,-7 18 0,5-9-10,1 0-1,0 0 0,1 1 0,2 0 0,-5 32 0,7-32 11,1 0-1,0 1 1,1-1-1,2 1 1,0-1 0,7 33-1,-7-47-3,0-1-1,0 0 0,0 0 1,1 0-1,-1 0 1,1 0-1,0-1 1,0 1-1,1-1 1,0 0-1,-1 1 0,2-2 1,-1 1-1,0 0 1,1-1-1,-1 0 1,1 0-1,0 0 1,0-1-1,0 0 1,0 0-1,0 0 0,1 0 1,-1-1-1,1 0 1,-1 0-1,1 0 1,-1-1-1,7 0 1,11 1-38,0-1 0,-1 0 1,1-2-1,0-1 1,0 0-1,33-11 1,-47 10-22,0 1 1,1-2 0,-1 0 0,-1 0 0,1 0 0,-1-1 0,0 0 0,0-1-1,-1 0 1,0 0 0,0 0 0,0-1 0,-1 0 0,0 0 0,-1-1 0,0 0-1,6-13 1,30-94-109,4-7 43,-45 122 130,1-1 0,-1 1-1,0 0 1,1 0 0,-1 0 0,1 0 0,-1 0-1,1 0 1,-1 0 0,1 0 0,0 0 0,0 1-1,-1-1 1,1 0 0,0 0 0,0 1 0,0-1-1,0 0 1,0 1 0,0-1 0,0 1 0,0-1-1,0 1 1,0-1 0,0 1 0,0 0 0,0 0 0,0-1-1,0 1 1,1 0 0,-1 0 0,0 0 0,0 0-1,0 0 1,0 1 0,0-1 0,0 0 0,1 0-1,-1 1 1,0-1 0,0 1 0,0-1 0,0 1-1,0-1 1,0 1 0,0 0 0,-1-1 0,1 1-1,0 0 1,0 0 0,0 0 0,-1-1 0,1 1 0,0 0-1,0 1 1,7 8 58,0 1-1,-1 0 1,11 19 0,-15-23-8,18 29-16,-14-26-20,0 0-1,0 1 1,-2 0 0,1 1-1,-1-1 1,-1 1 0,0 0-1,-1 0 1,0 0 0,1 18-1,-4 103 481,1-132-501,-1 0 1,1-1 0,0 1-1,-1 0 1,1 0 0,0-1-1,-1 1 1,1 0 0,0-1-1,0 1 1,0-1 0,-1 1 0,1-1-1,0 0 1,0 1 0,0-1-1,0 0 1,0 1 0,0-1-1,0 0 1,0 0 0,0 0-1,0 0 1,0 0 0,-1 0 0,1 0-1,2-1 1,34 0-285,-35 1 230,9-3-61,0 1 0,-1-1 0,0 0 0,0-1 1,0-1-1,0 1 0,-1-1 0,1-1 0,-1 0 0,-1 0 1,13-11-1,1-4-54,0-1 1,35-43 0,-50 57 273,0 0 1,-1-1 0,0 0 0,-1 0-1,1 0 1,-2-1 0,1 0 0,-1 0-1,-1 0 1,4-19 0,-7 28 474,-5 3-332,1 2-248,0 0 0,0 1 0,0 0 1,0 0-1,1 0 0,-1 0 0,1 0 0,0 1 0,1-1 1,0 1-1,0 0 0,0 0 0,0 0 0,1 0 0,0 0 1,0 0-1,1 0 0,0 9 0,-1-9-1,1 0-1,1 0 1,-1 0 0,1 1-1,0-1 1,0 0 0,1 0-1,0 0 1,0 0-1,0 0 1,1-1 0,-1 1-1,1-1 1,1 0 0,-1 1-1,1-1 1,0-1 0,6 7-1,0-4 17,0-1 1,1 0-1,0 0 0,0-1 0,1 0 0,-1-1 1,1-1-1,0 1 0,0-2 0,17 2 0,7-1 16,0-2-1,46-4 1,-70 2-122,0-1 0,0 0 1,0-1-1,0 0 0,-1-1 0,1 0 0,-1 0 1,0-2-1,0 1 0,-1-2 0,1 1 0,-1-1 1,-1-1-1,1 0 0,-1 0 0,-1-1 0,0 0 1,0 0-1,0-1 0,-1 0 0,-1 0 1,0-1-1,0 0 0,-1 0 0,7-22 0,4-29-2432</inkml:trace>
</inkml:ink>
</file>

<file path=ppt/ink/ink1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0:50.68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0 952 7282,'0'0'1691,"19"-28"-1645,62-92 0,-73 109-44,1 1 0,0 0 0,1 0 1,-1 1-1,2 0 0,-1 0 0,1 1 1,18-9-1,-6 3 15,27-17 182,1 2 1,62-25 0,-88 44-124,1 1 1,0 1-1,1 1 1,0 1 0,0 2-1,50-2 1,-77 6-89,1 1 1,-1 0 0,1 0-1,-1-1 1,1 1-1,-1 0 1,0 0-1,1 0 1,-1 0 0,0 0-1,0 0 1,1-1-1,-1 1 1,0 0-1,0 0 1,0 0 0,0 0-1,0 0 1,0 0-1,-1 0 1,1 0 0,0 0-1,0 0 1,-1-1-1,1 1 1,0 0-1,-1 0 1,1 0 0,-1 0-1,-3 2 8,0 0 0,-1-1 0,1 0-1,0 0 1,-1 0 0,1 0 0,-1-1 0,0 0 0,-9 2-1,-54 3-25,37-3 33,3-1-24,-1 2 0,1 1 0,1 2 0,-1 0 0,-30 14 0,49-17 29,0 0 0,0 1 0,1 0 0,0 0 0,0 1 0,0 0 0,1 0 0,0 1-1,0 0 1,0 0 0,1 1 0,0 0 0,1 0 0,0 0 0,0 1 0,1-1 0,0 1 0,-5 16 0,2 1 46,2 0 0,1 0 0,1 1 1,2-1-1,0 1 0,6 48 0,-5-71-49,1 0 0,0 0 0,0-1 1,0 1-1,0-1 0,0 1 0,1-1 0,0 1 1,0-1-1,0 0 0,0 0 0,0 1 0,1-2 0,-1 1 1,1 0-1,0 0 0,-1-1 0,5 3 0,-1-2 85,0 1-1,0-1 1,1-1-1,-1 1 1,1-1-1,0 0 1,-1-1-1,1 0 1,10 1-1,3-1 71,0-1 0,-1-1 0,1-1 1,0-1-1,-1 0 0,24-8 0,31-16-310,-1-2 1,-1-4 0,117-72-1,-176 97-161,-1-1 0,0 0 1,22-20-1,-30 24 289,0 0 1,0 0-1,0 0 1,0-1-1,-1 1 1,0-1-1,0 0 1,-1 1-1,0-1 1,0 0-1,3-13 1,-5 26 134,4 150 1277,-3-153-1388,0 0 1,0 0 0,0 0-1,1 0 1,0 0 0,0 0-1,0 0 1,0 0 0,0-1-1,1 1 1,0-1 0,-1 0-1,1 1 1,1-1 0,-1-1-1,0 1 1,1 0 0,-1-1-1,1 0 1,0 0 0,0 0-1,0 0 1,0 0 0,0-1-1,0 0 1,0 0 0,6 1-1,11 1 21,1-1 0,-1 0 0,1-2 0,25-2 0,-33 1-14,13-2-15,-1-1 0,1-1 0,-1-2 0,-1 0 0,1-2 0,-1 0 0,30-18 0,-50 24-62,-1 0-1,0-1 1,0 0-1,0 0 1,0 0-1,-1-1 1,0 1-1,0-1 1,0 0-1,0 0 1,-1 0-1,3-7 0,21-70-1295,-23 71 1117,5-37-98,-27 59 1002,15-7-598,1 1 0,0 0 0,0 0-1,1 0 1,-1 1 0,1-1 0,0 1-1,1-1 1,-1 1 0,1 0 0,0 0-1,0 8 1,2 75 580,-1-77-533,1-8-69,-1 0 1,1 0 0,0-1 0,0 1 0,1 0-1,-1 0 1,1 0 0,-1-1 0,1 1-1,1-1 1,-1 1 0,0-1 0,1 0-1,-1 0 1,1 0 0,0 0 0,0-1 0,0 1-1,1-1 1,-1 1 0,0-1 0,1 0-1,0-1 1,-1 1 0,1-1 0,0 1-1,0-1 1,7 1 0,11 3 215,0-2 0,1-1 0,42 0 0,-55-2-254,6-1-1,0 0 0,1-1 1,-1-1-1,-1 0 0,1-1 1,0-1-1,-1 0 0,0-1 1,0-1-1,-1 0 0,1-1 1,24-19-1,1-7-520,-1-1-1,57-66 1,-83 85 346,-5 7 124,1-1 0,-1 1 0,1 1 0,1 0 0,0 0 0,0 1 0,0 0 0,1 0 0,0 1 0,0 1 0,1 0 0,-1 0 0,1 1 0,0 1 0,0 0 0,1 1 0,-1 0 0,0 1 0,24 0 0,-15 1 72,0 2 0,1 0 1,-1 2-1,31 8 0,-109 5 318,5-5-580,-90 34 1,129-42 316,1 2 1,-1 0-1,2 0 0,-1 1 1,1 0-1,0 1 1,0 0-1,1 1 0,0 0 1,1 1-1,0 0 1,-16 22-1,22-25-59,1-1 0,-1 1-1,1 0 1,1 0 0,-1 0-1,1 0 1,0 0 0,0 0 0,1 0-1,1 14 1,-1-17-5,1 0 0,-1 1 0,1-1 0,0 0 0,0 0 0,0 0 0,0 0 0,1 0 0,0 0 1,0 0-1,0 0 0,0 0 0,1-1 0,-1 1 0,1-1 0,0 0 0,0 0 0,5 4 0,0-2 53,0-1 1,0 0-1,1-1 1,0 0-1,-1 0 1,1-1-1,0 0 1,1 0-1,-1-1 1,0 0-1,0-1 1,1 0-1,-1-1 1,0 1-1,0-2 1,13-3-1,-5 1-145,0-2-1,-1 0 0,0-1 0,0 0 0,-1-2 0,0 0 0,25-19 0,-32 22-22,0 0-1,0 0 0,-1-1 0,0 0 0,0-1 1,-1 0-1,0 0 0,0 0 0,-1-1 0,0 1 1,-1-1-1,1 0 0,-2-1 0,1 1 1,-2-1-1,1 0 0,-1 1 0,0-1 0,-1 0 1,0-20-1,-2 29 126,1 1 1,0-1 0,-1 0-1,1 1 1,-1-1-1,1 1 1,-1 0 0,1-1-1,-1 1 1,1-1-1,-1 1 1,0 0-1,1-1 1,-1 1 0,0 0-1,1 0 1,-1-1-1,0 1 1,1 0 0,-1 0-1,0 0 1,1 0-1,-1 0 1,0 0-1,1 0 1,-1 0 0,0 0-1,1 0 1,-1 0-1,0 0 1,1 1 0,-1-1-1,0 0 1,1 1-1,-1-1 1,0 0 0,1 1-1,-1-1 1,1 0-1,-1 1 1,1-1-1,-1 1 1,1-1 0,-1 1-1,1 0 1,0-1-1,-1 1 1,1-1 0,0 1-1,-1 0 1,1-1-1,0 1 1,0 0-1,-1-1 1,1 1 0,0 0-1,0-1 1,0 2-1,0-1-8,0 0-1,0 0 0,0 0 0,1 0 0,-1 1 0,0-1 1,1 0-1,-1 0 0,1 0 0,-1 0 0,1 0 0,-1 0 1,1 0-1,0 0 0,-1 0 0,1 0 0,0-1 1,0 1-1,0 0 0,-1 0 0,1-1 0,0 1 0,2 0 1,32 9 404,49-11 159,-72 0-592,3 0 9,0-2 1,0 0-1,0 0 0,0-2 1,-1 0-1,1 0 1,-1-2-1,-1 0 0,1 0 1,-1-1-1,-1-1 0,1 0 1,14-14-1,-12 9-117,-1-1-1,-1 0 1,0-1 0,-1 0-1,-1 0 1,0-2 0,-1 1-1,-1-1 1,12-34 0,-12 20-24,-2 0 0,-1-1 0,4-52 0,-7-101-353,-4 127 559,-3 4 76,4 53-78,-1 1 0,1-1 0,0 1 1,-1-1-1,1 1 0,-1-1 0,1 1 1,-1-1-1,0 1 0,0 0 0,1-1 1,-1 1-1,0 0 0,0-1 0,0 1 1,0 0-1,-1 0 0,1 0 0,0 0 1,0 0-1,-1 0 0,1 0 1,0 1-1,-1-1 0,1 0 0,-1 1 1,1-1-1,-1 1 0,1 0 0,-3-1 1,3 2-54,0-1 0,-1 1 0,1-1 0,0 1 0,0-1 0,0 1 0,0 0 0,0 0 0,0 0 0,1 0 0,-1-1 0,0 1 0,0 0 0,0 0 0,1 0 0,-1 1 0,1-1 0,-1 0 0,1 0 0,-1 0 0,1 0 0,0 1 0,-1-1 0,1 0 0,0 2 0,-8 43 1,6-35-2,-10 109 272,5 0 1,11 157 0,-3-258-263,0 0 1,2 1-1,0-2 1,2 1 0,0 0-1,0-1 1,2 0-1,0 0 1,15 23-1,-17-32 16,0-1 0,1 0-1,0 0 1,1 0 0,0-1-1,0 0 1,0-1 0,1 1-1,0-1 1,0-1 0,1 0-1,0 0 1,0 0 0,0-1-1,0-1 1,0 1 0,1-1-1,0-1 1,18 3 0,-5-4-19,1-1 1,-1-1-1,1-1 1,-1 0-1,0-2 1,0-1-1,0-1 1,-1-1 0,1 0-1,-2-2 1,1-1-1,-1-1 1,-1 0-1,22-17 1,-2-1-672,-1-2 0,-2-2 0,-1-2 1,-2-1-1,49-67 0,-82 101 647,5-5-48,-1-1 0,1 1 0,1 0 0,13-12-1,-19 18 71,0 0-1,0 1 0,0-1 1,0 0-1,1 1 0,-1-1 0,0 0 1,0 1-1,0 0 0,1-1 0,-1 1 1,0 0-1,0-1 0,1 1 0,-1 0 1,0 0-1,1 0 0,-1 0 0,0 0 1,1 0-1,-1 1 0,0-1 0,0 0 1,1 1-1,-1-1 0,0 1 0,0-1 1,0 1-1,1 0 0,-1-1 0,0 1 1,0 0-1,0 0 0,0 0 0,0 0 1,-1 0-1,1 0 0,0 0 0,0 0 1,-1 0-1,1 0 0,0 0 0,-1 0 1,1 2-1,28 55 140,-29-57-108,-6-12-204,2 9 149,0-1-1,0 1 0,-1 0 0,1 1 0,0-1 0,-1 1 0,1 0 1,-1 0-1,0 0 0,-8 0 0,-57 2 38,47 0-4,11 0 63,-1 1-1,1 0 0,0 0 0,1 1 1,-1 1-1,0 0 0,1 1 0,0 0 1,0 1-1,0 0 0,1 0 0,0 1 1,0 1-1,-15 15 0,17-15 6,0 0-1,0 1 1,1 0 0,0 0-1,1 1 1,0-1-1,1 2 1,0-1 0,0 0-1,1 1 1,0 0 0,1 0-1,1 0 1,0 0-1,0 1 1,0 11 0,2-16-61,0 1 0,0 0 0,0-1 0,1 1 0,1-1 0,-1 1 0,1-1 0,0 0 0,1 1 0,4 8 0,-4-12-13,0-1-1,0 1 1,0 0-1,1-1 1,-1 0 0,1 0-1,0 0 1,0 0-1,0-1 1,0 1-1,0-1 1,1 0-1,-1 0 1,1-1-1,0 1 1,-1-1 0,10 1-1,4 1 53,0-1 1,0-1-1,0 0 0,0-2 0,0 0 0,0-1 1,0-1-1,0 0 0,-1-2 0,1 0 1,20-9-1,-17 5-197,-1-1 1,0 0-1,-1-2 1,0 0-1,-1-1 1,0-1-1,-1-1 0,26-29 1,-39 40 128,-3 3 10,0 0 1,0 0-1,-1 0 1,1 0-1,0 0 1,0 0 0,0 0-1,-1 0 1,1 0-1,-1-1 1,1 1-1,-1 0 1,1-1 0,-1 1-1,1-2 1,-1 2 401,-6 3 205,-4 7-548,1 0-1,0 1 0,0-1 1,1 2-1,0-1 0,1 1 1,0 1-1,1-1 1,0 1-1,-7 22 0,1 2 99,2 1 0,-9 56-1,10-14 6,1 122 1,8-198-630,0-21-6453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5:50.41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37 0 5089,'0'0'6337,"-10"197"-5760,10-150-449,0 4-128,0 0 320,0-7-320,0-2 88,0-3-88,0-10 112,-3-5-152,-10-12 40,3-6-1673</inkml:trace>
</inkml:ink>
</file>

<file path=ppt/ink/ink1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0:52.72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0 574 5009,'0'0'5491,"32"-8"-4506,198-51 361,-227 59-1328,40-11 129,-1-1-1,0-2 0,60-30 1,-90 38-137,-1-1-1,0 0 1,0-1 0,-1 0 0,0-1 0,0 0 0,8-11-1,-13 14-4,0-1 0,-1 1-1,0-1 1,0 0-1,-1-1 1,0 1-1,0-1 1,0 1-1,-1-1 1,0 0-1,-1 0 1,1-13-1,-1 6-1,0-37-31,-1 51 28,0 0 0,0-1 0,-1 1 0,1 0 0,0 0 0,-1-1 0,1 1 0,0 0 0,-1 0 0,1 0 0,-1 0 0,0 0 0,1 0 0,-1 0 0,0 0 0,1 0 0,-1 0 0,0 0 0,0 0 0,0 0 0,0 1 0,0-1 0,0 0 0,0 1 0,0-1 0,0 1 0,-1-1 0,1 1 0,0-1 0,0 1 0,0 0 0,-1 0 0,-1-1 0,2 1-1,-1 0 1,1 0-1,-1 0 1,1 0-1,-1 0 1,1 0-1,-1 0 1,1 1-1,-1-1 1,1 0-1,0 1 1,-1-1-1,1 1 1,-1 0-1,1-1 1,0 1-1,0 0 1,-3 2-1,-2 26-62,5-20 45,-1 14 15,1 0 0,0 0 1,2 0-1,7 42 0,-7-58 7,1 0-1,0 0 1,0-1-1,1 1 1,0-1 0,0 0-1,1 0 1,0 0-1,0 0 1,0-1 0,1 1-1,-1-1 1,1 0-1,1 0 1,-1-1 0,1 0-1,-1 0 1,1 0-1,0 0 1,9 3 0,-1-2 8,-1 0 0,1-1 0,0-1 1,1 0-1,-1-1 0,0-1 1,1 0-1,-1 0 0,1-2 1,-1 0-1,1 0 0,-1-2 0,0 0 1,27-9-1,-22 5-493,1 0 1,-1-2-1,-1 0 0,0-2 1,0 0-1,-1-1 0,0 0 1,-1-1-1,25-28 0,-35 35 5,-1-1 1,-1 1-1,1-1 0,-1 0 0,-1-1 0,1 1 0,-1-1 1,0 0-1,-1 1 0,0-1 0,0 0 0,0-9 0,-1 11 776,-1 0 1,0 1-1,-1-1 0,1 1 0,-1-1 0,-2-8 0,2 12-147,0 1-1,1-1 0,-1 1 0,0 0 0,0-1 0,0 1 1,0 0-1,0 0 0,0 0 0,-1 0 0,1 0 0,0 0 1,0 0-1,-1 0 0,1 0 0,-1 1 0,1-1 0,0 0 1,-1 1-1,0-1 0,1 1 0,-1 0 0,1-1 0,-1 1 1,1 0-1,-1 0 0,0 0 0,1 0 0,-1 0 0,1 1 1,-3-1-1,2 1-96,0-1 0,-1 0 0,1 1 0,-1-1 0,1 1 0,0 0 1,0 0-1,-1 0 0,1 0 0,0 0 0,0 1 0,0-1 0,0 0 1,0 1-1,0 0 0,1-1 0,-1 1 0,1 0 0,-3 4 0,0 6 66,1 0-1,1 1 1,1 0-1,-1 0 1,2-1-1,0 1 1,0 0-1,1 0 1,1 0-1,5 19 1,-5-26-79,1-1 1,0 1-1,0-1 1,1 0-1,-1 0 0,1 0 1,0 0-1,0-1 1,1 0-1,-1 0 1,1 0-1,0 0 1,0-1-1,0 1 1,1-1-1,-1-1 1,1 1-1,0-1 1,-1 0-1,1 0 1,0-1-1,11 2 1,8 1 97,0-2 0,1-1 1,-1 0-1,27-5 1,-31 2-219,0-1 0,0-1 1,0-1-1,-1-1 1,1-1-1,29-14 1,-39 15-220,0 1 1,0-2-1,-1 1 1,0-1-1,0-1 1,-1 0-1,1 0 1,-2-1 0,1 0-1,-1 0 1,-1-1-1,11-17 1,-16 21 257,0 0 1,0 0-1,0 0 1,-1-1-1,0 1 0,0-1 1,-1 1-1,1 0 1,-2-13-1,1 2 554,-1 16-476,1 0 1,0 1 0,0-1-1,-1 1 1,1-1 0,-1 1-1,1-1 1,0 1 0,-1-1-1,1 1 1,-1 0 0,1-1-1,-1 1 1,1-1 0,-1 1-1,1 0 1,-1 0 0,1-1-1,-1 1 1,0 0 0,1 0-1,-1 0 1,1-1 0,-1 1-1,0 0 1,1 0 0,-1 0-1,0 0 1,1 0-1,-1 0 1,1 0 0,-1 1-1,0-1 1,1 0 0,-1 0-1,1 0 1,-1 1 0,0-1-1,1 0 1,-1 0 0,1 1-1,-1-1 1,1 1 0,-1-1-1,-2 1 38,0 0-1,0 1 0,1-1 0,-1 0 0,0 1 1,1 0-1,-1 0 0,1-1 0,-3 4 1,2 0-64,1-1 1,-1 1-1,1 0 1,0 0-1,0 0 1,1 0 0,-1 1-1,1-1 1,0 0-1,1 1 1,-1-1-1,1 1 1,0-1 0,0 0-1,1 1 1,0-1-1,0 0 1,0 1-1,0-1 1,1 0 0,0 0-1,0 0 1,1 0-1,-1 0 1,1-1-1,0 1 1,0-1 0,0 1-1,1-1 1,0 0-1,-1-1 1,2 1-1,-1-1 1,0 1 0,1-1-1,-1 0 1,1-1-1,0 1 1,8 2-1,-1 0-18,1 0 0,0-1-1,1 0 1,-1-1-1,0-1 1,1 0-1,0-1 1,-1-1-1,1 0 1,0 0-1,0-1 1,-1-1 0,1-1-1,-1 0 1,0 0-1,0-1 1,20-10-1,-22 10-56,-2-2 0,1 1 0,-1-1 0,0-1 0,0 0-1,0 0 1,-1 0 0,0-1 0,-1 0 0,0-1 0,0 0-1,-1 0 1,0-1 0,0 1 0,-1-1 0,0 0 0,-1-1-1,0 1 1,-1-1 0,0 1 0,2-23 0,-3 19 26,0-1 0,-2 0 0,0 0 0,0 1 0,-4-18 0,4 28 92,-1 1-1,0 0 0,0 1 1,0-1-1,0 0 0,0 0 1,-1 0-1,1 1 0,-1-1 1,1 0-1,-1 1 1,0 0-1,0-1 0,-1 1 1,1 0-1,0 0 0,-1 0 1,1 0-1,-1 1 0,1-1 1,-1 1-1,0-1 1,0 1-1,0 0 0,1 0 1,-1 0-1,0 1 0,0-1 1,-1 1-1,-4-1 0,4 1-6,0-1-1,0 1 0,0 0 0,0 1 0,0-1 1,0 1-1,0-1 0,0 1 0,0 0 0,0 1 0,1-1 1,-1 1-1,0 0 0,1-1 0,-1 2 0,1-1 0,0 0 1,-5 5-1,4-2-38,1 0 0,-1 0 0,1 0 0,0 1 1,0-1-1,0 1 0,1 0 0,0-1 0,0 1 0,1 0 1,-2 11-1,0 0-6,1 0-1,0 1 1,1 0 0,1-1 0,1 1 0,0-1 0,2 1 0,5 22-1,-5-30 0,0-1-1,1 1 0,0-1 0,1-1 0,0 1 0,0-1 0,1 1 0,0-1 0,0-1 0,1 1 0,0-1 0,0-1 0,0 1 0,1-1 1,0 0-1,12 6 0,-9-7 2,0-1 0,0 1 0,0-2 0,1 1 0,-1-2 1,1 0-1,0 0 0,-1-1 0,1 0 0,0-1 0,0 0 0,0-1 1,0-1-1,0 0 0,-1 0 0,1-1 0,21-9 0,-18 6-48,0 0 0,0-2 0,0 0 1,-1 0-1,-1-1 0,1-1 0,-1 0 0,-1-1 0,0-1 0,-1 0 0,0 0 0,14-22 0,6-25 28,-26 47 8,0 1 0,1-1 1,0 1-1,1 1 0,1-1 0,-1 1 1,16-14-1,4 2-101,2 1 0,0 1 0,1 2 0,1 1 0,33-13 0,-63 32 185,0 1 0,-1-1 0,1 1 0,-1-1 0,0 1 0,0-1 0,0 1 0,0-1 0,0 0 0,0 1 0,-2 3 0,-27 89 232,18-66-284,2 0 1,1 0 0,-5 38 0,11-47-13,0 1 0,1-1 0,1 1 0,1 0 0,1-1 0,4 22 0,-4-37-9,-1 0-1,1 0 0,-1 0 0,1 0 0,1 0 0,-1 0 0,1 0 0,0-1 0,0 1 0,0-1 1,0 0-1,1 0 0,0 0 0,0-1 0,0 1 0,0-1 0,0 0 0,1 0 0,-1 0 0,1-1 1,0 1-1,0-1 0,0 0 0,0-1 0,0 1 0,0-1 0,1 0 0,8 0 0,1 0-3,-1-1 0,1-1-1,0 0 1,-1-1-1,1-1 1,-1 0-1,0-1 1,0 0 0,0-1-1,0-1 1,-1 0-1,15-10 1,16-13-116,-1-1 1,43-40-1,-16 13-110,7-8 82,44-32 105,-103 84-266,1 1-1,1 1 1,0 0-1,35-12 1,-102 34-3314,14-3 4017,0 0-1,0 2 1,1 2 0,-33 16 0,45-16-30,2 1 0,0 1-1,0 0 1,1 2 0,1 0-1,1 0 1,-24 34-1,29-37-271,2 1-1,0 0 0,0 0 1,2 1-1,-1 0 0,2 0 1,0 0-1,1 1 0,0-1 1,2 1-1,-2 27 0,4-42-94,0 0-1,0-1 1,0 1-1,0 0 0,1 0 1,-1 0-1,0-1 1,1 1-1,-1 0 1,0 0-1,1-1 1,-1 1-1,1 0 1,-1-1-1,1 1 1,0-1-1,-1 1 1,1 0-1,-1-1 1,1 0-1,0 1 1,0-1-1,-1 1 1,1-1-1,0 0 0,1 1 1,32 5 39,35-10 6,-43-1-122,-1-1 1,0-1-1,-1-1 1,41-19-1,-15 2-356,52-35 0,-86 49 255,0 0-1,0-1 1,14-14 0,-26 22 166,-1 0 1,1 0-1,-1 0 0,0 0 1,0-1-1,0 1 1,0-1-1,-1 0 0,1 0 1,-1 0-1,-1 0 1,1 0-1,-1 0 1,0 0-1,1-10 0,-2 14 47,-1-1 1,0 1-1,1 0 0,-1-1 0,0 1 0,0 0 0,0 0 0,0 0 0,0-1 0,0 1 1,0 0-1,0 0 0,-1 1 0,1-1 0,0 0 0,0 0 0,-1 1 0,1-1 0,-1 0 1,1 1-1,0-1 0,-1 1 0,1 0 0,-1 0 0,1-1 0,-1 1 0,1 0 0,-1 0 1,1 0-1,-1 1 0,1-1 0,-3 0 0,-3 0 15,0 1 0,0-1-1,-1 1 1,1 0 0,-14 5 0,16-4-40,0 1 0,0 0 0,0 1 0,0-1 0,1 1 0,0 0 0,-1 0 0,1 0 0,1 1 1,-1 0-1,1-1 0,-1 1 0,1 0 0,1 1 0,-1-1 0,1 0 0,-2 7 0,1-3-7,0 0 0,1 0 0,1 0 0,-1 0 0,1 0 0,1 1 0,0-1 0,0 0 0,1 0-1,2 13 1,-2-20 3,1 1 0,-1 0 0,1 0 0,-1-1 0,1 1 0,0-1 0,0 0-1,0 1 1,0-1 0,0 0 0,1 0 0,-1-1 0,1 1 0,-1 0 0,1-1 0,0 1-1,0-1 1,-1 0 0,1 0 0,0 0 0,0 0 0,0-1 0,0 1 0,5 0 0,1 0-519,-1 0 0,1 0 1,0-1-1,0 0 0,0-1 1,0 0-1,12-2 1,7-12-9561</inkml:trace>
</inkml:ink>
</file>

<file path=ppt/ink/ink1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0:53.05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24 0 6905,'0'0'7650,"-23"39"-6514,26-42-1720,0-12-4361</inkml:trace>
</inkml:ink>
</file>

<file path=ppt/ink/ink1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0:54.26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452 4 7314,'-1'-3'4793,"-9"52"-4523,3 1 0,2 0 1,2 0-1,6 85 0,0-26-156,-3 195 106,-22-326-601,2 3 248,-1 2 0,0 0 0,-2 1 0,0 1 1,-25-12-1,31 19 123,0 1 0,0 0 0,0 2 0,-1 0 0,0 0 0,0 2 0,0 0 0,-26 0 0,41 3 16,0 1 0,0-1 0,0 1 0,0-1 0,0 1 0,0 0 0,1 0 0,-1 0 0,0 1 0,1-1 0,-1 1 0,1-1 0,-1 1 0,1 0 1,0 0-1,0 0 0,-1 0 0,1 0 0,1 0 0,-1 1 0,0-1 0,1 1 0,-1-1 0,1 1 0,0 0 0,0-1 0,0 1 0,-1 4 0,1-2-4,-1 0-1,1-1 1,1 1 0,-1 0 0,1 0 0,0 0-1,0-1 1,0 1 0,1 0 0,0 0-1,0-1 1,0 1 0,0 0 0,1-1-1,-1 1 1,1-1 0,5 8 0,-1-5-2,1 0 1,0 0 0,1 0 0,-1-1-1,1 0 1,1-1 0,-1 0 0,1 0-1,0-1 1,0 0 0,0 0-1,0-1 1,14 2 0,11 4-2,1-3 0,51 4 1,-10-6-949,144-9 0,-177 1 219,-1-3 0,0-1 0,0-3 0,74-28 0,-109 36 772,27-11-118,37-21 0,-61 29 697,-1 0 0,0-1-1,0 0 1,12-12 0,-15 14-320,0 2 1,1-1-1,-1 1 0,1 0 1,0 0-1,0 0 0,9-1 1,20-9-321,-19 5 33,0 0 0,0-2-1,-1 0 1,-1 0-1,1-2 1,-2 0-1,0-1 1,0 0 0,-1-1-1,21-29 1,-33 41-7,0 1 0,0-1 1,0 1-1,-1-1 0,1 1 0,0-1 1,0 1-1,-1-1 0,1 0 0,-1 1 1,1-1-1,-1 0 0,0 1 1,0-1-1,0 0 0,0 0 0,0 1 1,0-1-1,0 0 0,0 0 0,-1 1 1,0-4-1,0 4 9,-1 0 1,1-1-1,0 1 1,-1 0-1,1 0 1,0 0-1,-1 1 1,1-1-1,-1 0 0,1 0 1,-1 1-1,0-1 1,1 1-1,-1-1 1,0 1-1,1 0 1,-1 0-1,-3 0 1,-7 0 31,-1 0 1,0 1 0,0 1 0,1 0 0,-16 5 0,6 1-29,1 0-1,0 2 1,1 0-1,0 1 1,1 1-1,-32 26 1,36-26-1,1 1 1,0 0 0,0 1 0,2 1 0,0 0 0,0 0-1,2 1 1,-13 25 0,20-36-18,1-1 0,0 1 0,0-1 0,1 1 0,-1-1 0,1 1-1,0 0 1,0 0 0,1 0 0,-1 0 0,1 0 0,0 0 0,1-1 0,-1 1 0,1 0 0,0 0 0,0 0 0,0 0 0,1-1-1,0 1 1,-1-1 0,2 1 0,-1-1 0,0 0 0,1 0 0,0 0 0,0 0 0,0 0 0,1 0 0,-1-1 0,1 0 0,0 0 0,0 0-1,0 0 1,7 4 0,22 7 97,0 0 0,1-2-1,1-2 1,0-1 0,0-2-1,41 3 1,-27-9-1787,-25-1-1893</inkml:trace>
</inkml:ink>
</file>

<file path=ppt/ink/ink1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0:55.59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142 685 8314,'0'0'3286,"31"-29"-3254,98-97-30,-120 116-39,0 0 0,0-1 0,-1 0-1,-1-1 1,0 0 0,0 0 0,-1 0-1,-1-1 1,0 0 0,0 0 0,-2 0-1,1-1 1,-2 1 0,0-1 0,0-15-1,1 4-83,3-13 405,-2 1 1,-2 0-1,-2 0 0,-6-59 1,6 93-203,-1 1 1,1 0 0,-1 0 0,0-1 0,0 1 0,0 0 0,0 0-1,0 0 1,0 0 0,0 0 0,-1 0 0,1 0 0,-1 1-1,1-1 1,-1 1 0,1-1 0,-1 1 0,0-1 0,0 1-1,-4-2 1,2 1-26,0 1-1,0 0 0,0 0 1,0 0-1,0 1 0,0-1 1,0 1-1,-1 0 0,1 0 1,-8 2-1,2 0-55,0 0 1,-1 1-1,2 0 0,-1 1 1,0 0-1,1 1 0,-1 0 1,-11 8-1,4 2-7,-1 1 0,2 0 1,0 1-1,1 1 0,1 0 0,1 1 1,0 1-1,2 0 0,0 0 1,-10 28-1,10-17 3,1 1 0,2 0 0,1 1 1,1-1-1,2 1 0,0 51 0,4-59 2,-1-14 0,0 0 0,1 1 1,0-1-1,1 0 0,0 0 0,1 1 0,1-1 0,-1 0 1,2 0-1,-1-1 0,2 1 0,8 15 0,-3-12 0,1-1 1,0-1-1,1 0 1,0-1-1,1 0 0,0-1 1,1 0-1,0-1 0,1-1 1,-1 0-1,2-1 0,-1 0 1,1-2-1,0 0 1,21 4-1,11 0-56,2-2 0,-1-2 0,94-4-1,-136-1-52,1-1 1,-1 0-1,1 0 0,-1-1 0,0 0 0,1 0 0,-1-1 0,0 0 0,-1 0 0,1 0 0,0-1 0,-1 0 0,0-1 1,0 1-1,0-1 0,0 0 0,-1-1 0,6-7 0,6-9-187,-2-2 1,0 0-1,19-43 1,13-21-1336,-37 72 1440,1 0 1,0 1-1,2 0 0,-1 0 0,26-20 0,-31 30 218,1-1-1,0 1 0,0 0 1,0 1-1,1 0 0,-1 0 1,1 1-1,0 0 0,0 1 1,0 0-1,1 0 0,-1 1 1,16 0-1,188 1-28,-211 0-834,-14 0 178,-19 1 1233,1 1-1,0 2 1,0 1 0,1 2-1,0 0 1,-50 21 0,61-21-386,2 1 0,-1 0 0,1 1 0,0 1-1,1 0 1,0 1 0,1 1 0,0 0 0,1 1 0,0 0 0,1 1 0,-16 24 0,23-29-174,1 1 1,0-1 0,0 1 0,1 0-1,0 0 1,1 0 0,0 0 0,0 0-1,1 0 1,1 0 0,-1 1 0,2-1-1,0 0 1,2 13 0,-2-18-12,0 1 0,1 0 0,-1-1 0,1 1 1,1-1-1,-1 0 0,1 0 0,0 0 0,0 0 0,0 0 0,1-1 0,-1 1 1,1-1-1,0 0 0,1 0 0,-1 0 0,1-1 0,-1 0 0,1 0 1,0 0-1,0 0 0,1-1 0,-1 1 0,0-1 0,11 2 0,5-1-18,0 0 1,1-2-1,-1 0 0,0-1 0,1-1 0,-1-1 0,1-2 0,-1 1 0,37-14 0,-40 11-420,0 0 0,-1-2-1,-1 0 1,1-1 0,-1-1-1,-1 0 1,1-1 0,-2-1-1,0 0 1,0-1 0,18-22-1,-7-15-1080,-21 23 2000,-5 26-389,1 1 0,0-1-1,0 0 1,0 1-1,-1-1 1,1 1-1,0-1 1,-1 0 0,1 1-1,-1-1 1,1 1-1,0-1 1,-1 1 0,1-1-1,-1 1 1,0-1-1,1 1 1,-1 0 0,1-1-1,-1 1 1,0 0-1,1-1 1,-1 1-1,0 0 1,1 0 0,-1 0-1,0-1 1,1 1-1,-1 0 1,-1 0 0,-3 0 79,0-1 0,0 1 0,0 0 0,0 0 0,0 0 0,0 1 0,1 0 0,-1 0 0,0 0 0,0 1 0,0-1 1,1 1-1,-1 0 0,1 0 0,-7 5 0,8-4-151,-1 1 0,1 0-1,0-1 1,1 1 0,-1 0 0,1 0 0,0 0 0,0 1 0,0-1-1,0 0 1,1 1 0,0 0 0,0-1 0,0 1 0,1-1 0,-1 1-1,1 6 1,-1-1-10,1 0 0,0-1 0,0 1 1,1-1-1,1 1 0,-1-1 0,2 1 0,-1-1 0,1 0 0,0 0 0,1 0 0,0-1 0,1 1 0,0-1 0,0 0 0,0 0 0,1 0 1,0-1-1,1 0 0,0 0 0,0-1 0,0 0 0,1 0 0,0-1 0,0 1 0,0-2 0,1 1 0,-1-1 0,15 4 0,-4-3 63,-1 0-1,1-2 1,1 0 0,-1-1-1,0-1 1,1-1-1,-1 0 1,0-2-1,1 0 1,-1-1 0,0-1-1,0-1 1,-1 0-1,35-16 1,-43 15-115,-1 0 1,0 0-1,0-1 1,0-1-1,-1 1 1,0-1-1,-1 0 0,1-1 1,-2 0-1,1 0 1,-1 0-1,-1-1 1,0 0-1,6-16 1,-4 4-54,-2 0 1,-1-1-1,0 0 1,-2 0-1,0-45 1,-2-4 364,0 71 23,0 4-296,0 0-1,0-1 0,1 1 0,0 0 0,-1-1 0,1 1 0,0 0 0,0-1 0,2 4 0,4 2 1,0-1 0,0 0 0,1-1 0,-1 0 1,2 0-1,-1-1 0,18 9 0,74 27 4,-50-22 2,-43-16 18,13 5-38,-1 1-1,0 0 1,29 20 0,-44-27 37,-1 1-1,0-1 1,1 1-1,-1-1 1,0 1-1,-1 0 1,1 0 0,0 0-1,-1 1 1,0-1-1,1 1 1,-2-1-1,1 1 1,0 0-1,-1 0 1,1-1-1,-1 1 1,0 0-1,0 0 1,-1 0 0,1 1-1,-1-1 1,0 0-1,0 0 1,-1 7-1,-1-8-4,1-1 0,-1 1 0,0 0-1,1-1 1,-1 1 0,0-1 0,-1 0-1,1 0 1,0 0 0,-1 0 0,1 0-1,-1 0 1,1 0 0,-1-1 0,0 0 0,0 1-1,1-1 1,-1 0 0,0 0 0,-6 0-1,-5 3 47,-1-1 0,-30 3-1,36-5-57,-1 0-292,-1-1 0,0 0-1,0 0 1,-18-4 0,8-5-3330</inkml:trace>
</inkml:ink>
</file>

<file path=ppt/ink/ink1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0:56.63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949 33 5025,'0'0'2115,"35"-3"-1032,177-20 948,-164 17 2776,-51 6-4381,-87 3-186,-158 25-1,-87 43-363,273-57 107,0 3 0,1 3 0,2 2 0,0 3-1,-107 63 1,154-80 18,-1 1 0,2 1 0,0 0-1,-16 17 1,25-25-5,-1 1-1,1 0 1,0 0-1,0 0 1,0 0-1,0 0 0,1 0 1,-1 0-1,1 0 1,0 1-1,0-1 1,0 1-1,0-1 1,0 1-1,1-1 1,0 1-1,0-1 1,0 1-1,0 0 1,0-1-1,1 1 1,-1-1-1,1 1 1,2 4-1,-2-6-4,1 1 0,-1-1-1,1 0 1,0-1 0,0 1 0,0 0-1,0 0 1,0-1 0,0 1 0,0-1-1,1 0 1,-1 1 0,1-1 0,-1 0 0,0 0-1,1-1 1,5 2 0,50 6-217,-44-7 153,129 7-1037,182-11 0,101-42-561,-348 35 1559,-110 15 450,1 1 1,-1 2-1,-31 12 0,-1 6-336,0 2 1,2 4 0,1 2-1,2 2 1,1 4 0,-68 60-1,121-96-2,0 0 1,0 0-1,1 1 0,-1 0 0,1 0 0,0 1 0,0-1 0,1 1 0,-1-1 1,1 1-1,1 0 0,-1 1 0,1-1 0,0 0 0,0 1 0,1-1 0,0 1 1,0-1-1,0 1 0,1 0 0,1 7 0,-1-13 1,1 0 0,-1 1 1,1-1-1,0 0 0,-1 0 0,1 0 0,0 0 0,0 0 0,0 0 1,0 0-1,0 0 0,0 0 0,0 0 0,0 0 0,0-1 1,0 1-1,1 0 0,-1-1 0,0 1 0,0-1 0,1 1 1,1-1-1,35 9 42,-28-8-38,56 8 91,0-3 0,107-5 1,-90-2-40,-14-1-305,1-3-1,-2-3 0,98-25 1,-97 16-2193</inkml:trace>
</inkml:ink>
</file>

<file path=ppt/ink/ink1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0:57.00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53 1 7058,'0'0'5591,"-5"23"-4965,-11 53 30,4-1 1,-4 105 0,16 222 147,-3-414-1692,2-12-1102</inkml:trace>
</inkml:ink>
</file>

<file path=ppt/ink/ink1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0:57.37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90 7818,'0'0'4597,"28"0"-4205,189 0 412,67-10-42,-226 4-712,-1-2 0,108-31 0,-161 37-229,-1 2 1,0-1 0,0 1 0,-1-1 0,1 0 1,-1 0-1,1 0 0,-1 0 0,1-1 0,-1 1 1,0-1-1,1 1 0,-1-1 0,0 0 0,0 0 1,0 0-1,2-3 0</inkml:trace>
</inkml:ink>
</file>

<file path=ppt/ink/ink1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0:57.71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30 3929,'0'0'9170,"205"9"-8618,-148-9-112,6 0-248,-4 0 176,1 0-120,-11 0-176,-6 0 88,-10 0-160,-3-15-16,-10 3-1072,-10 1-3737</inkml:trace>
</inkml:ink>
</file>

<file path=ppt/ink/ink1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0:58.08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1 331 5657,'0'0'4537,"172"-104"-3201,-123 71-399,-2 3-481,-7 1-40,-7 5-296,-10 0-104,-3 6 104,-7 6-120,0 0 0,0 0-120,-6 1-704,0-1-969,-7 3-1503</inkml:trace>
</inkml:ink>
</file>

<file path=ppt/ink/ink1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0:58.43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7034,'0'0'4578,"5"27"-3455,16 84-322,-18-102-698,0-1-1,0 1 1,1 0-1,0-1 0,1 0 1,-1 0-1,2 0 1,-1 0-1,1-1 1,0 0-1,1 0 1,-1-1-1,1 1 1,1-1-1,-1-1 0,17 10 1,-19-12-40,11 6-22,0-1 1,0-1-1,1 0 1,0-2-1,1 0 1,-1 0 0,1-2-1,0 0 1,0-1-1,0-1 1,30-1-1,-46 0-286,-26 5-1625,-1-2 238,1 0-1970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5:50.81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0 197 9098,'0'0'4461,"40"-25"-4404,129-79-46,-156 96-17,1 1 0,-1 1 0,1 1 0,0-1 0,0 2 0,1 0 0,-1 1 0,22-2 0,-3 1-25,18-3 32,97-1 0,-146 8-8,0 0 0,1 1-1,-1-1 1,1 1 0,-1 0-1,0-1 1,1 1 0,-1 0-1,0 1 1,0-1 0,0 0-1,0 1 1,0-1 0,0 1-1,0-1 1,0 1 0,0 0-1,-1 0 1,1 0 0,-1 0-1,0 0 1,1 0 0,-1 0-1,0 0 1,0 1-1,0-1 1,0 0 0,-1 1-1,1-1 1,-1 1 0,0-1-1,1 4 1,1 13-18,0 0 0,-2 0 0,-2 26 0,1-16 42,2-19-126,-1 0 1,-1 1 0,0-1-1,0 0 1,-1 1 0,0-1-1,-1 0 1,0 0 0,-1-1-1,0 1 1,0-1 0,-1 0-1,0 0 1,-1 0-1,0 0 1,0-1 0,-1 0-1,0-1 1,0 1 0,-1-1-1,0-1 1,0 1 0,-1-1-1,1-1 1,-1 0 0,-1 0-1,1-1 1,-1 0-1,1 0 1,-1-1 0,0 0-1,0-1 1,-1 0 0,1-1-1,-12 0 1,-103 0 1867,124 30-1567,0 15-180,-1-26 11,2 1 0,0 0-1,2 0 1,0-1 0,5 23 0,-5-38-17,0 0 0,0 1-1,0-1 1,0 0 0,1 0 0,0 0 0,0 0 0,0-1 0,1 1-1,-1-1 1,1 0 0,0 0 0,1 0 0,-1 0 0,0-1 0,1 0-1,0 0 1,0 0 0,0-1 0,0 1 0,0-1 0,1 0 0,8 2-1,9 0 12,0 0 0,1-1 0,0-2-1,-1 0 1,27-3 0,11 0-160,16 2-651</inkml:trace>
</inkml:ink>
</file>

<file path=ppt/ink/ink1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0:58.77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494 1 6241,'0'0'8394,"-13"148"-7914,-24-115-304,-12 0 160,-8 3-288,-5-1-40,-5-2 8,8 0-16,-7-3-200,16-7-1744,17-14-7186</inkml:trace>
</inkml:ink>
</file>

<file path=ppt/ink/ink1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1:02.18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1155 6689,'0'0'4815,"34"-8"-4574,107-27-110,-121 30-4,0-1 0,-1-1 0,0-1 0,0-1 0,-1-1 0,0 0 0,-1-1 0,0-1 0,-1 0 0,0-2 0,17-18 0,-18 14-67,-1 0 0,0-1 0,-2-1 0,0 0 0,-2-1 0,0 0 0,-1 0 0,10-36 0,-8 12-57,-2-1 0,-2 0 0,2-67 0,-12-128-61,2 221 46,-2 0 0,0 0 1,-1 0-1,-1 0 1,-8-21-1,10 31 6,-1 1 0,-1-1-1,1 1 1,-2 0 0,1 0 0,-1 0 0,0 1-1,-1 0 1,0 0 0,0 1 0,-15-12 0,19 17 1,1 0 1,-1 1 0,0-1 0,1 1-1,-1 0 1,0 0 0,0 0-1,0 0 1,0 0 0,0 1 0,0 0-1,0-1 1,0 1 0,0 0 0,0 0-1,0 0 1,0 1 0,0-1 0,0 1-1,0 0 1,0 0 0,1 0 0,-1 0-1,0 0 1,0 0 0,1 1-1,-1-1 1,1 1 0,-1 0 0,1 0-1,0 0 1,0 0 0,-1 0 0,2 1-1,-1-1 1,0 0 0,0 1 0,-1 3-1,-5 7-8,1-1 0,1 1 0,0 0 0,1 0 0,0 0 0,-5 27 0,0 35 72,3 1-1,7 150 1,2-95 35,4-33-7,3-1 1,43 179 0,-47-249-86,-1 2 17,-4-24-15,1 0 0,-1 1 0,1-1 0,0 0 0,0 0 0,1 0 0,2 5 0,-4-9 22,18-6 6,143-145-1208,-141 133 1191,112-105-1789,-116 105 1577,-1 0-1,-1-1 1,0-1-1,-1-1 1,16-34 0,-17 36 814,-8 25-305,-4 40-69,-1-30-67,1-1-129,5 125 201,-3-125-245,0-1 0,1 0 1,0 0-1,2 0 0,0 0 0,13 27 1,-16-40 2,-1 1 0,1-1 0,0 0 0,0 0 0,1 0 0,-1-1 0,0 1 0,1 0 0,-1-1 0,1 0 0,-1 1 0,1-1 0,0 0 0,-1 0 0,1 0 0,0-1 0,0 1 0,0-1 0,0 0 0,0 1 0,-1-1 0,1-1 0,0 1 0,0 0 0,0-1 0,0 1 0,0-1 1,-1 0-1,6-2 0,9-2-177,0-2 0,0 0 1,20-12-1,-35 18 100,233-142-5672,-137 77 5857,-65 44 824,0 2 527,-23 14-1320,0 1 0,0-1-1,-1 0 1,0-1 0,0 0 0,-1-1-1,10-11 1,-17 19-166,-1-1 1,0 1-1,1 0 1,-1-1-1,0 1 1,0-1-1,1 1 1,-1-1 0,0 1-1,0-1 1,0 1-1,1-1 1,-1 1-1,0-1 1,0 1-1,0-1 1,0 1-1,0-1 1,0 1-1,0-1 1,0 1-1,0-1 1,0 1-1,-1-1 1,1 1-1,0-1 1,0 1-1,0-1 1,-1 1-1,1-1 1,-1 0-1,-17-6-212,-38 6 336,42 2-91,-5 0 128,0 0-1,0 1 1,0 1-1,0 1 1,0 1-1,1 1 1,-1 0 0,2 1-1,-1 1 1,1 1-1,0 0 1,1 1-1,-25 20 1,31-22-117,1 1 0,0 0 0,0 0 0,1 0 0,0 1 1,0 1-1,1-1 0,1 1 0,0 0 0,0 1 1,1 0-1,1-1 0,0 2 0,0-1 0,1 0 1,1 1-1,0-1 0,1 1 0,0 0 0,1-1 0,2 20 1,-1-27-12,1 0 0,-1 1 1,1-1-1,0 0 0,0-1 1,1 1-1,-1 0 0,1 0 1,0-1-1,0 0 0,1 0 1,-1 0-1,1 0 0,0 0 1,0-1-1,0 1 0,1-1 1,-1 0-1,1-1 0,0 1 1,0-1-1,-1 0 0,2 0 1,-1 0-1,0-1 0,8 2 1,13 2 220,0 0 0,1-2 0,50-1 0,-64-2-347,0-1 0,0 0 0,0-1 0,0-1 0,-1 0-1,1 0 1,-1-1 0,0-1 0,0 0 0,0-1 0,20-13 0,-25 14-202,-1 0 1,0 0-1,0 0 0,0-1 1,-1 0-1,0 0 1,0 0-1,0-1 1,-1 0-1,0 0 1,-1 0-1,1 0 0,-1 0 1,0-1-1,-1 1 1,0-1-1,0 0 1,-1 0-1,0 0 0,0-11 1,-1 10 379,-4-20 2949,3 28-2914,0 0-1,0 0 1,0 0 0,-1 1-1,1-1 1,0 0 0,-1 1-1,1-1 1,0 1 0,-1-1-1,1 1 1,-1 0 0,1 0-1,-1-1 1,1 1 0,-1 0-1,1 0 1,0 1 0,-2-1-1,2 0-91,0 1 0,0-1 0,1 1 0,-1 0 0,0-1 0,1 1 0,-1-1 0,0 1 0,1 0 0,-1 0 0,1-1 0,-1 1 0,1 0 0,0 0 0,-1-1 0,1 1 0,0 0 0,-1 0-1,1 0 1,0 0 0,0 0 0,0-1 0,0 1 0,0 0 0,0 0 0,0 0 0,0 1 0,0 32 69,0-27-40,0-2 36,-1 0-1,1 0 1,1 0-1,-1 0 1,1 0-1,-1 0 1,1 0-1,1 0 1,-1 0-1,1 0 1,0 0 0,0 0-1,0-1 1,1 1-1,0-1 1,0 0-1,0 0 1,0 0-1,0 0 1,1 0-1,0-1 1,0 0 0,0 1-1,0-1 1,0-1-1,1 1 1,-1-1-1,1 1 1,0-1-1,-1-1 1,1 1-1,0-1 1,5 1 0,16 4-6,0-2 0,0 0 0,0-2 0,0-1 0,1-1 0,-1-2 0,0 0 0,0-2 0,0 0 0,0-2 1,-1-1-1,0-1 0,0-1 0,-1-1 0,40-24 0,-48 24-113,-1 0-1,0-2 1,-1 1 0,0-2-1,-1 0 1,0 0-1,-1-2 1,0 1 0,-2-1-1,0-1 1,0 0-1,-1 0 1,-1-1 0,-1 0-1,-1-1 1,0 1-1,4-22 1,1-25 98,-3 0-1,-2 0 1,-5-101 0,-1 113 34,0 49-25,0-1 1,0 1-1,0 0 1,0-1 0,-1 1-1,0 0 1,1-1-1,-1 1 1,-1 0-1,1 0 1,-3-5 0,3 7-41,0 0 1,0 0 0,0 1-1,0-1 1,0 0 0,0 1-1,0-1 1,0 1 0,0-1-1,0 1 1,0 0 0,-1-1-1,1 1 1,0 0 0,0 0-1,0 0 1,0 0 0,-1 0-1,1 0 1,0 0 0,0 0-1,0 1 1,-1-1 0,1 0-1,0 1 1,0-1 0,0 1-1,0-1 1,0 1 0,0-1-1,0 1 1,0 0 0,0 0-1,0-1 1,0 1 0,0 0-1,0 1 1,-11 8-19,0 1-1,1 1 1,0 0-1,1 0 1,0 1-1,1 0 1,-12 24-1,2 1 8,-25 68-1,27-56-7,3 1-1,2 0 0,3 1 1,1 0-1,3 0 1,3 82-1,2-127 1,0 0 0,1 1 1,0-1-1,1 0 0,-1 1 0,1-1 0,1 0 0,-1 0 1,1-1-1,0 1 0,1-1 0,0 1 0,0-1 1,0 0-1,1 0 0,-1-1 0,9 8 0,-5-7-1,-1-1 0,1 0 0,1 0 0,-1 0-1,0-1 1,1-1 0,0 1 0,0-1 0,0-1-1,1 0 1,-1 0 0,0-1 0,11 1 0,-1-1-113,1-1-1,-1 0 1,0-2 0,-1 0 0,1-1 0,0-1 0,-1 0 0,1-2 0,27-12 0,-31 11-199,-1-1 1,0-1-1,-1 0 0,0-1 1,-1-1-1,0 0 0,0 0 1,-1-1-1,-1 0 1,0-1-1,14-24 0,-5 3-1,-2-1-1,-2 0 0,-1-2 1,-1 1-1,-3-1 0,7-39 1,18-234 767,-16 107 1917,-5 103 87,-32 109-2164,3 3-291,1 2 0,0 0 0,1 1 0,1 0-1,0 0 1,1 2 0,-12 21 0,3 0 2,2 2 0,-17 52 0,22-46 67,3 0 1,2 1-1,1 0 0,3 1 1,3 91-1,2-122-46,1 0 0,0-1 0,1 1 0,1-1-1,0 0 1,1 0 0,1 0 0,1 0-1,0-1 1,1 0 0,18 26 0,-19-33-19,-1 1 0,1-1 0,1-1 1,-1 1-1,1-1 0,0 0 0,1-1 0,0 0 1,0-1-1,0 1 0,1-2 0,-1 1 0,1-2 1,0 1-1,0-1 0,1-1 0,-1 1 0,1-2 1,17 1-1,-21-1-69,0-2 0,0 1 0,0-1 0,1 0 0,-1 0 0,0-1 0,0 0 0,-1 0 0,1-1 0,0 0 0,-1 0 0,7-4 0,-5 1-91,0-1 1,-1 0-1,1 0 0,-1-1 0,-1 0 0,1 0 0,9-18 0,16-34-1676,46-118-1,3-7 1160,-80 183 713,1 0 0,-1 0 0,1 0 0,0 0-1,0 0 1,0 0 0,0 0 0,0 1 0,1-1-1,-1 1 1,0-1 0,1 1 0,-1 0-1,1 0 1,-1 0 0,1 0 0,0 1 0,-1-1-1,1 1 1,0 0 0,-1-1 0,5 1-1,11 1 326,-1-1-1,28 6 1,4 0-34,-59-5-310,-1 0 0,0 1 0,1 0 1,-1 1-1,1 0 0,0 0 0,0 1 0,0 1 0,-10 5 0,-6 6 133,-47 36 0,50-33-37,1 0 0,0 2 0,2 1 0,0 0 0,-27 41 0,38-48-101,1 0 0,0 0 1,1 1-1,1 0 0,0 0 0,1 1 1,1 0-1,0 0 0,1 0 0,1 0 0,0 18 1,2-27-15,0 0 0,1 0 0,-1 0 0,2 0 0,-1 0 1,1-1-1,0 1 0,0 0 0,7 11 0,-7-14 0,1-1 0,0-1 0,0 1 0,1 0 0,-1-1 1,1 1-1,-1-1 0,1 0 0,0 0 0,0-1 0,0 1 0,1-1 0,-1 0 0,1 0 0,-1 0 0,1-1 0,6 2 0,0 0-26,0-1 0,1 0 0,0-1 0,-1 0 0,1-1 0,0 0 0,0 0 0,-1-2 0,1 1 0,-1-2 0,1 1 0,-1-2-1,0 1 1,0-1 0,21-12 0,-24 11-112,1-1-1,-1 0 1,0 0 0,-1-1-1,0 0 1,0-1 0,0 1-1,-1-1 1,0 0-1,-1-1 1,1 0 0,-2 0-1,1 0 1,-1 0 0,-1 0-1,0-1 1,0 0-1,2-18 1,-1-9 459,-3-64-1,-1 56 2110,-10 69-2122,4 12 34,2 1-1,2-1 0,1 1 0,7 62 0,-5-94-328,0 1-1,0-1 0,1 1 0,0-1 0,0 0 1,1 1-1,-1-1 0,1-1 0,0 1 0,0 0 1,1-1-1,-1 1 0,1-1 0,0 0 0,0 0 0,1 0 1,-1-1-1,1 0 0,8 5 0,-2-3-112,1 0-1,-1-2 1,0 1-1,1-1 1,0-1-1,0 0 0,-1-1 1,16 0-1,20 0-3327</inkml:trace>
</inkml:ink>
</file>

<file path=ppt/ink/ink1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1:02.58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28 5353,'0'0'7618,"205"14"-6866,-139-14-472,4 0 88,-7 0-368,-10 0 0,-17-17-1008,-23-7-7098</inkml:trace>
</inkml:ink>
</file>

<file path=ppt/ink/ink1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1:04.99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0 633 808,'0'0'7779,"16"-32"-7388,52-99-284,-63 121-109,1 0 1,1 1-1,0-1 0,0 1 1,0 1-1,1-1 1,1 1-1,0 1 1,0-1-1,0 1 1,1 1-1,0 0 1,0 0-1,0 1 0,1 1 1,0-1-1,0 2 1,16-4-1,-15 3 113,0 2-1,0 0 1,0 0-1,0 1 1,1 0-1,-1 1 1,0 1 0,0 0-1,1 0 1,-1 1-1,18 6 1,-23-5-90,0 0-1,-1 0 1,1 1 0,-1 0 0,0 0 0,0 1 0,0-1 0,-1 1-1,1 0 1,-1 1 0,-1-1 0,1 1 0,-1 0 0,0 1 0,0-1-1,0 0 1,-1 1 0,0 0 0,-1 0 0,3 8 0,0 11 36,-1 0 1,-1 0 0,-1 0 0,-1 0-1,-1 0 1,-6 39 0,-5-31 69,11-33-111,-1 1 0,1-1 0,-1 1 0,0-1 0,1 1 0,-1-1 1,0 0-1,0 1 0,0-1 0,0 0 0,0 0 0,0 0 0,0 0 0,-1 0 1,1 0-1,0 0 0,0 0 0,-3 1 0,3-36 38,2 21-120,0 1 1,1-1-1,1 1 1,0-1-1,0 1 1,2 0 0,-1 0-1,1 1 1,1-1-1,0 1 1,13-17-1,9-10-207,59-60-1,-75 85 237,-8 9 29,8-10-15,1 1-1,0 0 0,1 1 1,26-17-1,-36 27 32,-1 0 1,0 0-1,1 0 0,0 1 0,-1 0 0,1-1 0,0 1 1,-1 0-1,1 1 0,0-1 0,0 1 0,0 0 0,0 0 0,0 0 1,0 0-1,0 1 0,-1-1 0,1 1 0,0 0 0,0 0 0,-1 0 1,1 1-1,0 0 0,-1-1 0,0 1 0,1 0 0,-1 1 0,3 2 1,-3-3 5,16 13-2,0 2-1,26 30 0,-40-42 46,-1 1-1,0 0 0,0 0 0,0 0 0,-1 0 0,0 1 0,-1-1 1,1 1-1,-1 0 0,0-1 0,-1 1 0,0 0 0,1 14 0,-2-15 22,0-1 0,0 1 0,-1 0-1,0-1 1,0 1 0,0 0 0,-1-1-1,-3 9 1,4-12-78,0-1 0,0 1 0,0 0-1,0 0 1,-1-1 0,1 1 0,-1-1-1,1 1 1,-1-1 0,0 1 0,1-1-1,-1 0 1,0 0 0,0 0 0,0 0-1,0 0 1,0 0 0,0-1 0,0 1-1,0-1 1,0 1 0,0-1 0,-1 0-1,1 0 1,-2 0 0,3-37-181,2 31 148,1-1 0,0 1 0,0-1 0,0 1 0,1-1 0,0 1 0,0 0 0,0 0 0,1 1 0,0-1 0,9-9 1,57-54-495,-63 62 484,14-11-21,-5 2 54,0 0 1,2 2-1,-1 0 0,2 1 1,0 1-1,26-12 0,-41 23 58,0 0 0,0 0 0,0 1 0,0-1-1,0 1 1,1 0 0,-1 0 0,0 1 0,0-1 0,0 1-1,0 0 1,0 0 0,0 0 0,0 1 0,-1-1 0,1 1-1,0 0 1,-1 0 0,1 0 0,-1 1 0,0-1 0,0 1-1,0 0 1,0-1 0,5 7 0,-3-3 39,0 0 1,0 1 0,-1-1-1,0 1 1,0 0-1,0 0 1,-1 1-1,0-1 1,0 1-1,-1-1 1,0 1 0,1 10-1,-4 33 605,-1 20-227,2-67-452,1 0-1,-1-1 1,1 1 0,0 0 0,0 0-1,0 0 1,0 0 0,0-1-1,1 1 1,0 0 0,0-1 0,0 0-1,3 5 1,-2-6-10,0 0 1,1 0-1,-1-1 0,0 1 0,1-1 1,-1 0-1,1 0 0,-1 0 0,1 0 1,0 0-1,-1-1 0,1 1 0,0-1 1,4-1-1,54-3 3,-48 0-91,-1 1 0,0-2 0,0 0 0,-1 0 0,0-1 0,1-1 0,13-10 0,76-60-1876,-89 65 1676,-11 9 352,1-1 0,0 1 0,0 0-1,1 1 1,-1-1 0,1 0 0,-1 1-1,1 0 1,7-4 0,-29 46 1391,16-36-1448,0 1 0,1-1 1,-1 1-1,1-1 0,0 1 0,1 0 1,-1 0-1,1-1 0,0 1 1,0 0-1,0-1 0,1 1 1,-1 0-1,1-1 0,0 1 1,1 0-1,-1-1 0,1 0 1,0 1-1,0-1 0,0 0 1,1 0-1,-1 0 0,1 0 1,0 0-1,0-1 0,1 1 0,-1-1 1,1 0-1,-1 0 0,1 0 1,0-1-1,0 1 0,0-1 1,0 0-1,1 0 0,6 2 1,-1-1 3,0 0 1,0 0 0,0-1-1,0-1 1,0 1 0,0-2 0,1 1-1,-1-2 1,0 1 0,1-1-1,-1-1 1,0 0 0,0 0-1,0-1 1,12-5 0,-15 5-92,-1-1-1,0 1 1,1-1 0,-2 0 0,1 0-1,0-1 1,-1 0 0,0 0 0,0 0-1,0 0 1,-1-1 0,0 0 0,0 0-1,0 0 1,-1 0 0,0-1 0,0 1-1,0-1 1,-1 0 0,0 0 0,-1 0-1,2-10 1,-2 1-141,0 0 1,-1 1-1,-1-1 0,0 0 1,-1 1-1,-1-1 0,0 1 1,-1 0-1,-1 0 0,-10-22 1,10 27 237,0-1 1,-1 1 0,-1 0 0,1 1-1,-2-1 1,1 1 0,-1 1 0,-1-1-1,1 1 1,-1 1 0,-1 0 0,1 0-1,-1 1 1,-18-9 0,24 13 90,-1 0 0,0 0 0,0 1-1,-1-1 1,1 1 0,0 0 0,0 1 0,-1-1 0,1 1 0,0 0 0,-1 0 0,-5 2 0,9-2-100,0 1 0,0 0 0,0-1 0,0 1 1,1 0-1,-1 0 0,0 0 0,0 1 0,1-1 1,-1 0-1,0 1 0,1-1 0,-1 1 1,1-1-1,0 1 0,0 0 0,-1-1 0,1 1 1,0 0-1,1 0 0,-1 0 0,0 0 0,0 0 1,1 0-1,-1 0 0,1 0 0,0 0 0,-1 0 1,1 0-1,0 0 0,1 4 0,-2-3-6,1 1 1,0 0-1,0-1 0,0 1 0,0 0 0,0-1 0,1 1 0,0 0 0,0-1 1,0 1-1,0-1 0,0 1 0,1-1 0,-1 0 0,1 0 0,0 1 1,0-1-1,0 0 0,0-1 0,1 1 0,-1 0 0,1-1 0,0 1 0,0-1 1,0 0-1,0 0 0,0 0 0,0 0 0,0-1 0,1 1 0,-1-1 1,7 2-1,17 4 54,-1-1 1,1-2-1,0 0 0,0-2 1,0-1-1,38-3 1,-51 2-68,1-1-39,0 0 0,0-1 1,0-1-1,0 0 0,-1-1 1,1-1-1,-1 0 0,0-1 1,0-1-1,-1 0 0,23-16 1,-26 16-79,-1-1 0,1 0 0,-2 0 0,1-1 0,-1 0 0,-1 0 1,0-1-1,0 0 0,-1-1 0,0 1 0,-1-1 0,0 0 0,0-1 1,-1 1-1,2-14 0,-4 14 27,8-24-71,-9 34 152,-1 0 0,1 1-1,0-1 1,0 0 0,-1 0 0,1 1 0,0-1 0,0 0-1,0 1 1,0-1 0,0 1 0,0-1 0,0 1 0,0-1 0,0 1-1,0 0 1,0 0 0,0-1 0,0 1 0,0 0 0,0 0-1,0 0 1,0 0 0,1 0 0,-1 0 0,0 1 0,0-1-1,0 0 1,0 1 0,2 0 0,0 2 26,1 0 0,-1 0 1,0 1-1,0-1 0,0 1 0,0 0 1,-1 0-1,1 0 0,-1 0 0,0 0 0,0 0 1,-1 1-1,3 7 0,6 13 162,4-1-109,2-1 1,0 0-1,2-1 0,31 31 1,-25-29-52,-2 1 0,30 44 0,-50-67 52,0 0-1,-1 0 1,0 0-1,1 0 1,-1 0-1,0 1 1,0-1-1,0 0 1,0 1-1,-1-1 1,1 1-1,-1-1 1,1 1-1,-1-1 0,0 1 1,0-1-1,0 1 1,0-1-1,0 1 1,-1-1-1,1 1 1,-2 2-1,1-3 6,-1-1 1,0 1-1,0 0 0,0 0 1,0-1-1,0 1 0,0-1 1,0 0-1,0 0 0,-1 0 1,1 0-1,0 0 0,-1 0 1,1-1-1,-1 1 0,1-1 1,-1 1-1,1-1 0,-1 0 0,-3 0 1,-145 0-2416,127 0-619</inkml:trace>
</inkml:ink>
</file>

<file path=ppt/ink/ink1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1:05.96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1152 6785,'0'0'5283,"35"-10"-5118,14-4-121,157-52 62,-201 64-96,29-10-25,0-1 0,-1-2 0,48-29 1,-73 38 4,0 1 1,-1-1 0,1 0 0,-1-1 0,0 0 0,-1 0 0,0 0 0,0-1 0,-1 0 0,1 0 0,-2 0 0,1-1 0,-1 1 0,-1-1 0,1 0-1,-1 0 1,-1-1 0,2-13 0,2-70 406,-6 87-370,0 0 1,-1 1-1,1-1 1,-1 1-1,0-1 1,-1 1-1,1 0 0,-1 0 1,0-1-1,0 1 1,-1 0-1,1 0 1,-1 1-1,-4-6 0,4 8-33,1 0 0,-1 0 0,1 0 0,-1 1 0,0-1 0,0 1 0,0 0 0,0 0 0,0 0 0,0 0 0,0 0 0,0 1 0,0-1 0,0 1 0,0 0 0,0 0 0,0 0 0,0 1 0,0-1 0,-1 0 0,1 1 0,0 0 0,-3 1 0,0 0-2,0 0 1,1 0 0,-1 1 0,1 0 0,-1 0-1,1 0 1,0 1 0,0 0 0,0-1 0,-5 8-1,3-3-4,1 2-1,0-1 1,1 1 0,0 0-1,0 0 1,1 0-1,0 1 1,1-1-1,0 1 1,1 0-1,0 0 1,1 0 0,-1 12-1,2-13 28,0-1-1,0 0 0,1 1 1,1-1-1,-1 0 0,1 0 1,1 1-1,0-1 1,0-1-1,1 1 0,0 0 1,0-1-1,1 0 1,0 0-1,11 13 0,-5-10 71,1-1 0,1 1 0,0-2 0,1 0 0,-1 0 0,2-1 0,-1-1 0,1-1 0,0 0 0,0 0 0,32 5 0,-3-4 78,0-2-1,0-1 1,51-4-1,-68-1-173,-1-1 0,0-2 0,0-1 0,0 0-1,-1-2 1,0-1 0,0-1 0,-1-1 0,0-2 0,0 0 0,-1-1 0,-1-1-1,-1-1 1,0-1 0,-1-1 0,0-1 0,-2-1 0,0 0 0,-1-2-1,-1 0 1,-1 0 0,-1-2 0,0 1 0,-2-2 0,11-30 0,22-79-1015,48-246 1,-88 341 1088,-1-1 0,-2-56 0,-2 93-40,0 1 2,0 0 1,0 0 0,0 1 0,-1-1 0,1 0 0,0 0-1,-1 0 1,1 1 0,-1-1 0,1 0 0,-1 1-1,1-1 1,-1 0 0,0 1 0,1-1 0,-1 1-1,0-1 1,1 1 0,-1-1 0,0 1 0,0-1-1,1 1 1,-1 0 0,0-1 0,0 1 0,0 0 0,0 0-1,1 0 1,-1 0 0,0 0 0,0 0 0,0 0-1,0 0 1,0 0 0,1 0 0,-1 0 0,0 0-1,0 0 1,0 1 0,0-1 0,1 0 0,-1 1 0,-1 0-1,-3 0 1,-1 1 0,1-1 0,0 2 0,0-1 0,0 0 0,-8 6 0,-7 8 21,2 1 1,0 1-1,0 1 0,2 0 0,0 2 0,2-1 0,0 2 0,1 0 1,1 0-1,2 1 0,-15 43 0,12-22 52,1-1 0,3 2 0,2-1-1,1 1 1,1 83 0,6-116-92,0 1 1,0 0-1,2-1 0,-1 1 0,2-1 1,-1 0-1,2 0 0,0 0 1,0 0-1,1-1 0,0 0 0,1 0 1,0-1-1,1 0 0,0 0 0,1 0 1,0-1-1,0-1 0,1 1 0,0-2 1,1 1-1,-1-1 0,1-1 1,1 0-1,-1-1 0,1 0 0,0 0 1,15 2-1,4 1-565,0-3-1,64 5 1,-31-9-3627</inkml:trace>
</inkml:ink>
</file>

<file path=ppt/ink/ink1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1:06.55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10 71 7434,'0'0'3163,"-1"28"-2920,-6 89 191,6-104-319,1 0-1,0 0 0,1-1 0,1 1 0,0 0 0,0 0 0,1-1 0,1 1 0,0-1 1,1 0-1,0 0 0,1-1 0,0 1 0,1-1 0,0 0 0,1-1 0,0 0 1,1 0-1,0-1 0,0 0 0,1-1 0,0 0 0,1 0 0,-1-1 0,1 0 1,1-1-1,18 7 0,-24-10-92,0-1 0,1 0 1,0-1-1,-1 0 0,1 0 0,0 0 1,0-1-1,0 0 0,-1 0 0,12-2 1,-14 1-24,1-1 1,-1 1-1,0-1 0,0 0 1,0 0-1,0 0 1,0 0-1,0-1 1,-1 1-1,1-1 1,-1 0-1,0 0 1,0-1-1,0 1 1,0-1-1,3-4 1,66-106 24,-26 38-343,3 3 1,101-117 0,-129 172-322,-6 11-2552</inkml:trace>
</inkml:ink>
</file>

<file path=ppt/ink/ink1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1:08.13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1 854 3697,'0'0'2894,"28"-6"-2541,94-19-170,-101 19-199,-1 0 0,0-2 0,0 0 0,-1-1 0,0-1 0,0-1 0,-1 0 1,24-22-1,-3 5-8,138-102 596,-176 129-518,0 0 0,0 1 0,1-1 1,-1 0-1,0 0 0,0 0 0,0 0 0,0 0 0,0 0 0,0 0 0,0 0 0,0-1 0,-1 1 0,1 0 0,0 0 0,-1-1 0,1 1 0,0-2 1,-1 2-34,-1 0 0,1 1 0,0-1 0,0 0 1,-1 1-1,1-1 0,0 0 0,-1 1 1,1-1-1,-1 1 0,1-1 0,-1 1 1,1-1-1,-1 1 0,1-1 0,-1 1 1,1-1-1,-1 1 0,0 0 0,1-1 0,-1 1 1,0 0-1,1-1 0,-1 1 0,0 0 1,-56-9 40,56 9-73,-29-3-8,0 1-1,-1 2 1,-58 8-1,79-6 124,-1 0 0,0 1 0,1 1 0,0-1 0,-1 2 0,2-1 0,-1 2-1,0-1 1,1 1 0,0 1 0,0-1 0,1 2 0,0-1 0,-9 11 0,9-7 49,-1 1 0,2-1 0,0 1 0,0 1 0,1-1 0,0 1 0,1 0 0,1 0 0,0 1 0,1-1 0,0 1 0,1 0 0,1 0 0,0 0 0,1 0 0,0 0 0,1 0 0,3 16 0,-2-26-114,-1-1 0,0 1 0,1-1-1,-1 0 1,1 1 0,0-1 0,0 0 0,0 0 0,1 0 0,-1 0-1,1 0 1,-1-1 0,1 1 0,0-1 0,0 0 0,6 3 0,-2-1 39,0-1 1,0 0-1,0-1 1,0 0 0,1 0-1,-1 0 1,1-1-1,7 0 1,-3 0-45,0-1 0,0 0 0,0-1 0,-1 0 0,1-1 0,0 0 0,-1-1 0,1-1 0,-1 1 0,17-10 0,-22 10-73,0 0 0,0 0 0,0-1 0,-1 0 0,0 0 1,0 0-1,0-1 0,0 0 0,0 0 0,-1 0 0,0 0 1,0-1-1,-1 1 0,1-1 0,-1 0 0,-1 0 0,1-1 0,-1 1 1,0 0-1,0-1 0,-1 1 0,0-1 0,1-7 0,-2 13 145,20 35-137,-14-29 34,0 0 0,0 0 0,1 0 0,0 0 1,0-1-1,0 0 0,0-1 0,1 0 0,-1 0 0,1 0 0,0-1 0,0 0 0,0-1 0,13 2 0,11-1 11,0-2 0,42-4 0,-49 1-22,1-1 0,-1-2 0,0 0 0,0-1 0,0-2-1,-1 0 1,-1-2 0,1 0 0,-2-2 0,28-19 0,-33 20-41,-1-1 0,-1 0 0,-1-1 0,1-1 0,-2 0 1,0 0-1,-1-2 0,-1 0 0,0 0 0,-1 0 0,-1-2 0,-1 1 0,11-35 1,-10 1-89,-2-1 0,-2 1 0,-3-1 0,-4-63 1,1 95 119,-5-60-7,5 76 68,0 0 1,0 1 0,0-1-1,-1 1 1,0-1 0,1 1-1,-2-1 1,1 1 0,0 0-1,-1 0 1,0 0 0,0 0 0,0 0-1,-5-4 1,7 7-35,-1 1 1,1-1 0,0 0-1,-1 0 1,1 1-1,-1-1 1,1 1-1,-1 0 1,1-1 0,-1 1-1,0 0 1,1 0-1,-1 0 1,1 0-1,-1 0 1,1 0-1,-1 1 1,0-1 0,1 0-1,-1 1 1,1-1-1,0 1 1,-1-1-1,1 1 1,-1 0 0,1 0-1,0 0 1,-1 0-1,1 0 1,0 0-1,0 0 1,0 0-1,0 0 1,0 0 0,0 1-1,0-1 1,0 0-1,-1 3 1,-5 7 75,1 0 0,0 1 0,-7 18 0,10-24-78,-9 27-9,1 1-1,1 1 1,2-1 0,2 1-1,-3 44 1,6 178-6,3-254 7,0 11 8,1 0 0,1 0-1,0 1 1,1-2 0,1 1-1,0 0 1,1-1-1,0 1 1,1-1 0,0-1-1,1 1 1,15 20 0,-15-25-5,1 0 1,-1 0-1,1 0 1,0-1-1,1-1 1,0 1-1,0-1 1,0-1-1,1 0 1,0 0-1,0-1 1,0 0-1,0 0 1,1-1 0,-1-1-1,1 0 1,14 1-1,2-1-212,0-2-1,0 0 0,0-2 1,0-1-1,40-9 1,-58 10-181,1-1 1,-1 0 0,1 0-1,-1-1 1,0 0-1,-1-1 1,1 0 0,-1 0-1,0-1 1,0 0 0,0 0-1,-1-1 1,0 0 0,0 0-1,-1-1 1,0 0 0,0 0-1,6-12 1,-9 9 380,0 0 1,0 0-1,-1-1 1,0 1-1,-1 0 1,-1-1-1,1 1 1,-2-1-1,-2-18 1,2 28 128,1 0 0,-1 0 0,1 0 1,-1 0-1,0 0 0,1 1 0,-1-1 0,0 0 1,0 1-1,-1-1 0,1 0 0,0 1 1,0-1-1,-1 1 0,1 0 0,-1-1 0,1 1 1,-1 0-1,1 0 0,-1 0 0,0 0 1,0 0-1,1 1 0,-1-1 0,0 0 1,0 1-1,0 0 0,0-1 0,0 1 0,0 0 1,0 0-1,0 0 0,0 0 0,0 0 1,0 0-1,-3 1 0,1 0-38,-1 0 1,1-1-1,-1 2 0,1-1 0,-1 0 1,1 1-1,0 0 0,-1 0 0,1 0 1,0 1-1,0-1 0,1 1 1,-1 0-1,-4 5 0,2-1 4,1 1 0,0 0-1,0 1 1,1-1 0,0 1 0,0 0-1,1 0 1,1 0 0,-1 0-1,1 1 1,1-1 0,-1 12 0,2-15-79,0-1 1,0 1 0,1 0 0,0-1 0,0 1-1,0 0 1,1-1 0,-1 0 0,1 1-1,1-1 1,-1 0 0,1 0 0,0 0 0,0 0-1,0 0 1,1-1 0,0 0 0,-1 0-1,2 0 1,-1 0 0,6 4 0,1-1 47,-1-1 1,1 0 0,0-1-1,1-1 1,0 1 0,-1-2-1,1 0 1,0 0 0,1-1-1,-1 0 1,0-1 0,0-1-1,25-1 1,-31 0-90,0 0 0,1 0 0,-1 0-1,0-1 1,1 0 0,-1 0 0,0 0 0,0-1 0,-1 0 0,1 0 0,-1 0 0,1-1 0,-1 0 0,0 0 0,0 0-1,-1-1 1,1 0 0,-1 0 0,0 0 0,0 0 0,-1 0 0,0-1 0,0 0 0,0 1 0,0-1 0,-1 0 0,0-1-1,1-5 1,0-6-23,0 0 0,-2 0-1,0 0 1,-1 0-1,-1 0 1,-1 0 0,0 0-1,-10-34 1,2 18 167,-2 0 1,-2 1-1,-27-48 1,39 77-50,1 2-24,0 0 1,1 0-1,-1 0 0,0 1 0,0-1 0,0 0 0,0 1 0,0-1 1,-1 1-1,1-1 0,0 1 0,-1 0 0,1 0 0,-1-1 0,1 1 1,-1 0-1,0 0 0,1 0 0,-1 1 0,0-1 0,-2 0 1,3 1 90,1 16-51,0-13-80,0 1-1,0 0 1,0-1-1,1 1 1,-1 0 0,1 0-1,0-1 1,0 1 0,0-1-1,0 1 1,1-1 0,0 0-1,-1 1 1,1-1 0,0 0-1,1 0 1,-1 0-1,0 0 1,1-1 0,0 1-1,0-1 1,0 1 0,0-1-1,0 0 1,0 0 0,0 0-1,1-1 1,4 3 0,13 5 27,1 0 1,0-1-1,0-1 1,1-1-1,-1-1 1,1-2-1,0 0 1,1-1 0,-1-1-1,0-1 1,24-4-1,-42 4-18,0 0 0,0 0 1,0-1-1,0 0 0,-1 0 0,1 0 0,0-1 0,0 0 0,-1 1 0,1-2 0,-1 1 0,0 0 0,1-1 0,-1 0 0,0 0 0,-1 0 1,6-6-1,-8 6 12,-2 8-13,0 0 0,0 0 0,0 0-1,-1 0 1,1 0 0,-1 0 0,0-1 0,-1 1-1,-4 6 1,-8 18 35,8-5-4,0 0-1,1 0 0,2 0 0,0 1 0,2 0 0,1 0 1,2 40-1,0-63-31,-1 1-1,1-1 1,-1 1 0,1-1 0,0 1 0,0-1 0,0 0-1,0 1 1,0-1 0,1 0 0,-1 0 0,1 0 0,-1 0 0,1 0-1,0 0 1,0 0 0,-1 0 0,1-1 0,1 1 0,-1-1-1,0 1 1,0-1 0,1 0 0,-1 0 0,0 0 0,1 0 0,-1-1-1,1 1 1,-1 0 0,1-1 0,2 0 0,11 2 21,0-1 0,0 0 0,30-4 0,-34 2-43,11-2-246,-1-1 0,1-1 0,-1-1 0,-1-1 0,1-1 0,-1-1 0,-1-1-1,25-16 1,-26 16-541,50-28-5331</inkml:trace>
</inkml:ink>
</file>

<file path=ppt/ink/ink1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1:15.32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1 875 696,'0'0'7652,"13"-8"-7632,42-25-17,-49 29 213,-1 0 0,0 0 0,1 0 0,-2 0 0,1-1 0,0 0 0,-1 0 0,0-1-1,7-10 1,-9 11-121,1 1 0,-1 0-1,1 0 1,0 0-1,1 0 1,-1 1-1,1-1 1,-1 1-1,1 0 1,5-3-1,17-7-118,0 1-1,0 2 1,1 0-1,0 2 0,1 1 1,0 2-1,0 0 1,0 2-1,1 1 0,51 2 1,-65 2-35,1 1 0,-1 1 0,1 0 0,-1 1 1,0 0-1,-1 1 0,18 10 0,50 18-317,-114-46 650,5 1-352,-1 1-1,-36-8 1,31 12 81,0 3 1,0 0 0,0 2-1,-59 6 1,74-3-2,0 1 0,0 1-1,1 1 1,-1 0 0,1 1 0,0 1 0,1 1 0,-1 0 0,2 1-1,-18 13 1,26-17-2,1 1 1,0 0-1,1 0 0,-1 0 0,1 1 0,0 0 0,1 0 0,-7 14 1,9-17-1,0 1 0,0 0 0,0 0 0,1 0 0,0 0 0,0 0 0,0 0 0,0 0 0,1 0 0,0 0 0,0 0 1,1 0-1,-1 0 0,1 0 0,2 9 0,-1-12 4,-1-1 0,0 1 0,1 0 0,-1-1 1,1 1-1,-1 0 0,1-1 0,0 0 0,0 1 0,0-1 1,0 0-1,0 0 0,0 0 0,0-1 0,0 1 0,0 0 0,0-1 1,0 1-1,0-1 0,1 0 0,3 1 0,60 0 212,-47-1-123,13-2-28,-1 0 0,1-3-1,-1 0 1,0-2 0,52-19 0,-19 1-392,98-54 0,-136 65-71,-1-1 0,-1-1 0,-1-2 0,0 0 0,-1-1 0,-1-1 0,-1-2 0,-1 0 0,-1 0 0,-1-2 0,25-44 0,-30 42 497,0 0-1,-2-1 1,-1-1 0,-1 0-1,-2 0 1,0 0 0,1-38-1,-3 27 858,-1 18-328,-1-1 0,-1 1 0,-1-1 0,0 1-1,-2-1 1,0 1 0,-6-21 0,7 40-569,1 1 0,0-1 0,-1 1 0,1 0 0,-1-1 0,0 1-1,1 0 1,-1-1 0,0 1 0,0 0 0,0 0 0,0 0 0,0 0 0,0 0 0,0 0 0,0 0 0,-3-1 0,4 2-47,-1 0 0,0 0 1,1 0-1,-1 0 1,0 0-1,1 0 1,-1 0-1,0 0 1,1 1-1,-1-1 1,0 0-1,1 0 1,-1 1-1,1-1 0,-1 0 1,0 1-1,1-1 1,-1 1-1,1-1 1,-1 1-1,1-1 1,-1 1-1,1-1 1,0 1-1,-1 0 0,-23 49-130,21-42 180,-20 53-63,4 1 0,2 1 1,3 0-1,-7 71 0,2 260-51,19-388 53,0 0-1,0 0 0,0 0 0,1 0 1,0 0-1,0 0 0,1-1 0,-1 1 1,1 0-1,0-1 0,1 1 0,0-1 1,3 7-1,-3-9-7,1 0 0,-1 0 0,0-1 1,1 1-1,-1-1 0,1 0 0,0 0 0,0 0 0,0 0 0,0-1 1,0 1-1,0-1 0,1 0 0,-1 0 0,0-1 0,0 1 1,1-1-1,-1 0 0,9-1 0,4 0-353,-1-1 0,1 0 0,-1-1 1,1-1-1,28-11 0,13-11-3910</inkml:trace>
</inkml:ink>
</file>

<file path=ppt/ink/ink1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1:15.75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152 222 808,'0'0'11473,"15"-1"-11211,211-1 116,-220 1-460,0 1 0,0 0 0,0-1 0,-1 0 0,1-1 0,0 1 0,-1-1 0,1 0 0,-1-1-1,0 1 1,0-1 0,0 0 0,0 0 0,0-1 0,-1 1 0,1-1 0,-1 0 0,0 0 0,0-1-1,0 1 1,3-7 0,-2 3 94,-1 0-1,0 0 0,0 0 0,-1 0 1,0 0-1,0-1 0,-1 0 0,0 1 1,-1-1-1,0 0 0,0 0 1,-1 0-1,-1-11 0,0 19 23,1-1 1,0 1-1,-1 0 0,1 0 1,-1-1-1,0 1 0,0 0 0,1 0 1,-1 0-1,0 0 0,0 0 1,0 0-1,0 0 0,0 0 1,0 0-1,0 0 0,0 0 0,-1 1 1,1-1-1,0 0 0,0 1 1,-1-1-1,1 1 0,0 0 1,-1-1-1,1 1 0,0 0 0,-1 0 1,-1 0-1,-52-1 127,39 1-165,1 2 8,0 0 0,-1 0 0,1 2 0,1 0 0,-1 0 0,0 2 0,1 0 0,0 0 1,1 1-1,-1 1 0,-17 13 0,2 0-9,2 1 0,1 1 0,1 2 0,-22 27 0,37-41 10,0 1 0,1 0-1,1 1 1,0 0 0,1 0 0,0 0 0,1 1 0,1 0 0,0 1 0,1-1 0,0 1 0,1 0 0,1 0 0,0 0 0,1 0 0,2 29 0,0-40 3,-1-1 1,1 1-1,0-1 1,0 1 0,0-1-1,0 0 1,1 0-1,-1 0 1,1 0 0,0 0-1,0 0 1,0 0-1,0 0 1,0-1 0,1 1-1,3 3 1,0-2 51,0 0 1,0 0 0,0-1-1,0 0 1,0 0 0,1-1-1,12 4 1,6-2 122,0 0 0,0-2-1,38 0 1,-62-2-184,32 1-94,1-2 0,-1-1-1,0-2 1,-1 0 0,35-11-1,-2-8-2250</inkml:trace>
</inkml:ink>
</file>

<file path=ppt/ink/ink1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1:16.36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69 6281,'0'0'1618,"33"0"-598,-8 0-818,212-7 1534,502-52 1386,-632 56-4666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5:44.44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76 34 5409,'0'0'6740,"2"-6"-6493,2-16 42,-3 17 1269,-1 14-1750,-4 74 166,-26 140-1,2-33 32,7 43-759,21-261-1934,0-7-7337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5:51.16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0 197 3849,'0'0'7324,"32"29"-6947,106 89-3,-130-112-359,-1 1 1,1-2-1,1 1 0,-1-1 1,1-1-1,0 0 0,0 0 1,0 0-1,0-1 0,1-1 1,-1 1-1,1-1 1,-1-1-1,1 0 0,0-1 1,0 1-1,13-3 0,8 1 61,-16 1-112,0 0 0,0-2 1,0 1-1,0-2 0,0 0 0,-1-1 1,1 0-1,25-13 0,-34 14-28,-1 0-1,1 0 0,-1-1 1,0 0-1,0 0 0,0 0 1,-1-1-1,1 1 0,-1-1 1,0 0-1,-1-1 0,1 1 1,-1-1-1,0 1 0,0-1 1,-1 0-1,0 0 0,0 0 1,0 0-1,-1 0 0,1-1 1,-2 1-1,1-10 0,0 9 91,-1 0 1,-1 0-1,1 0 0,-1 0 1,-1 0-1,1 0 0,-1 1 0,0-1 1,-1 0-1,1 1 0,-1-1 0,-1 1 1,1 0-1,-6-7 0,2 4 83,-1 1 0,0 0 0,-1 0 0,0 1 0,0 0 0,-1 0 0,1 1 0,-14-6 0,4 3-9,-1 1 1,0 1-1,0 1 0,-1 0 1,1 2-1,-27-3 0,-129-1 189,166 8-296,0 1 1,1-1-1,-1 1 0,0 1 0,-10 3 1,19-5 0,-1 0 1,0 1 0,1-1 0,-1 1-1,1 0 1,-1-1 0,1 1 0,-1 0 0,1 0-1,0 0 1,-1 0 0,1 0 0,0 0 0,0 1-1,-1-1 1,1 0 0,0 1 0,0-1 0,1 1-1,-1-1 1,0 1 0,0-1 0,1 1 0,-1-1-1,1 1 1,-1 0 0,1-1 0,0 1-1,0 0 1,0-1 0,-1 1 0,2 0 0,-1-1-1,0 1 1,1 2 0,-1-2-32,0-1 0,1 1 0,-1-1 0,1 1 0,0-1 0,-1 1 0,1-1 0,0 0 0,0 1-1,0-1 1,0 0 0,0 1 0,2 0 0,26 17-1518</inkml:trace>
</inkml:ink>
</file>

<file path=ppt/ink/ink2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1:16.74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64 0 5353,'0'0'7442,"0"29"-6850,0 204 669,-2-198-1058,-2-1 0,-1 0 0,-17 60 0,-7 45 132,28-138-346,1 0 0,0 0 0,0 0 0,-1 0 0,1 1 0,0-1 0,0 0 0,0 0 0,0 0 0,1 0 0,-1 0 0,0 0 0,0 0 0,1 0 0,-1 0 0,0 0 0,1 0 0,-1 0 0,2 1 0,-1-1-47,0-1 1,0 1 0,0-1-1,1 0 1,-1 0-1,0 1 1,0-1 0,0 0-1,1 0 1,-1 0-1,0 0 1,0 0 0,1-1-1,-1 1 1,0 0 0,0 0-1,2-2 1,23-8-2042</inkml:trace>
</inkml:ink>
</file>

<file path=ppt/ink/ink2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1:17.11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10138,'0'0'4057</inkml:trace>
</inkml:ink>
</file>

<file path=ppt/ink/ink2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1:51.44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117 95 4305,'0'0'4872,"4"-13"-4166,21-69 207,-43 156 1503,-3 8-2074,-18 143 0,-22 274-10,59-485-314,0-3-29,0 3 58,2-21-247,0-20-993,0-10-2926</inkml:trace>
</inkml:ink>
</file>

<file path=ppt/ink/ink2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1:51.86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0 186 7282,'0'0'597,"35"-20"-284,115-64 266,-135 75-438,1 2 0,0 0 0,0 1 0,1 0 0,0 2 0,20-4-1,-8 2 160,26-5 112,0 3-1,0 2 1,1 3 0,99 6 0,-142-1-405,0 1 0,0 0 1,0 0-1,0 2 0,-1 0 1,0 0-1,0 1 0,0 0 0,-1 1 1,0 1-1,0-1 0,-1 2 1,0 0-1,0 0 0,15 18 0,-16-15 27,0 0 0,0 1 0,-1 0 0,0 0 0,-2 0 0,1 1 0,-2 0 0,1 1 0,-2-1 0,0 1 0,-1 0 0,0 0 0,0 24 0,-4-33 12,1 0-1,-1 1 1,-1-1 0,0 0-1,1 0 1,-2 0 0,1 0-1,-1 0 1,0 0 0,0-1-1,0 0 1,-1 1-1,0-1 1,0 0 0,0-1-1,-1 1 1,1-1 0,-1 0-1,0 0 1,-1 0 0,1-1-1,-1 1 1,-9 3 0,-14 7-19,-1-2 1,-1-1 0,-43 10-1,61-18 6,-47 12 10,-1-4 1,-95 8-1,35-16-4153,109-3-256</inkml:trace>
</inkml:ink>
</file>

<file path=ppt/ink/ink2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1:52.20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1 604 832,'0'0'7006,"14"-26"-6809,82-162 1110,-83 162-1152,1 0 0,2 0-1,0 2 1,2 0 0,1 1 0,0 1 0,2 0-1,0 2 1,2 1 0,0 0 0,42-24 0,114-50-651,-174 90-762</inkml:trace>
</inkml:ink>
</file>

<file path=ppt/ink/ink2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1:52.54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7762,'0'0'6090,"31"22"-5542,94 70-133,-117-87-379,-1 1 1,0-1-1,0 1 0,-1 0 0,0 0 1,0 1-1,0 0 0,-1 0 1,0 0-1,0 1 0,-1 0 0,6 14 1,-1-1 19,32 91 230,-8-19-158,-33-91-132,1-1 1,-1 0 0,1 0-1,0 0 1,0 0 0,0 0-1,0 0 1,-1 0 0,1 0 0,0 0-1,1 0 1,-1 0 0,0-1-1,0 1 1,0 0 0,0-1-1,1 1 1,-1-1 0,0 1-1,0-1 1,1 0 0,-1 0-1,0 1 1,1-1 0,-1 0-1,0 0 1,1 0 0,0 0 0,2-1-216,0 1 1,-1-1 0,1 0-1,0 0 1,-1 0 0,1 0-1,-1-1 1,0 0 0,6-3 0,17-17-5050</inkml:trace>
</inkml:ink>
</file>

<file path=ppt/ink/ink2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1:52.89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10322,'0'0'3585,"43"160"-3513,-37-133-72,-6-6 0,0-3 0,0-9 0,0-3-64</inkml:trace>
</inkml:ink>
</file>

<file path=ppt/ink/ink2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1:53.31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67 9570,'0'0'3720,"40"-11"-3279,132-33-125,-152 40-282,1 0-1,0 2 1,0 0-1,40 2 1,-25 1-17,-16-1-3,-1 1 0,0 0-1,0 2 1,0 0 0,22 7-1,-37-9-40,-1-1-1,0 1 1,1 0-1,-1 1 1,0-1-1,0 1 1,0-1-1,0 1 1,0 0-1,-1 0 1,1 0-1,0 0 1,-1 1-1,0-1 1,1 1-1,-1-1 1,0 1-1,0 0 1,-1 0-1,1 0 1,0 0-1,-1 0 1,0 0-1,0 0 1,0 1-1,0-1 1,0 0-1,-1 1 1,1-1-1,-1 0 1,0 1-1,0-1 1,0 1-1,-1-1 1,1 0-1,-1 1 1,-1 3 0,0-2 13,-1 0 0,1-1 0,-1 1 0,1-1 0,-1 0 0,-1 0 0,1 0 0,0-1 0,-1 1 0,0-1 1,0 1-1,0-1 0,0-1 0,-7 4 0,-74 36 123,59-30-55,-52 23 106,-96 30-1,171-63-611,7-2 161,19-2 56,32-6 183,0 0 41,1 3 0,0 2-1,113 9 1,-160-5 53,0 1 0,0 1 0,0-1-1,-1 2 1,1-1 0,-1 1 0,0 0 0,0 1 0,0 0 0,-1 0-1,1 0 1,-1 1 0,-1 0 0,1 1 0,-1 0 0,0 0-1,0 0 1,-1 0 0,0 1 0,0 0 0,-1 0 0,0 0 0,-1 1-1,0-1 1,0 1 0,0 0 0,-1 0 0,-1 0 0,0 0 0,0 0-1,0 0 1,-1 1 0,-2 10 0,1-15-16,0-1-1,-1 1 1,1-1-1,-1 1 1,0-1-1,-1 0 1,1 0 0,-1 0-1,0 0 1,0 0-1,0-1 1,0 1-1,-1-1 1,1 0 0,-1 0-1,0 0 1,0 0-1,0-1 1,0 0-1,-7 3 1,-13 6-9,0-1-1,-37 9 1,47-15 12,-14 5 21,-1-2 0,-30 3 0,50-9-423,1 0 0,0 0 0,-1-1-1,1 0 1,0-1 0,-1 0 0,1 0-1,0-1 1,0 0 0,0 0-1,-15-7 1,-2-10-6628</inkml:trace>
</inkml:ink>
</file>

<file path=ppt/ink/ink2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1:53.67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43 7538,'0'0'7153,"189"-9"-7009,-173 9-64,1 0 80,-1 0-152,7 0 176,4 0-184,3 0 0,3-3 24,3-3-24,14-3-80,-11 3-776,-5-3-2281</inkml:trace>
</inkml:ink>
</file>

<file path=ppt/ink/ink2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1:54.20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53 1 6793,'0'0'4691,"2"32"-3700,0 13-649,11 130 624,0 20-261,-13-164-592,-2 0-1,-1 0 1,-1 0 0,-10 36-1,0-36-720,14-30 536,-1-1 1,1 1-1,-1-1 0,0 1 1,1-1-1,-1 1 1,1-1-1,-1 1 0,0-1 1,1 1-1,-1-1 1,0 0-1,0 1 0,1-1 1,-1 0-1,0 0 1,0 1-1,0-1 0,1 0 1,-1 0-1,0 0 1,0 0-1,0 0 0,1 0 1,-1 0-1,0-1 1,0 1-1,0 0 1,1 0-1,-1-1 0,0 1 1,0 0-1,1-1 1,-1 1-1,0 0 0,1-1 1,-1 1-1,0-1 1,1 0-1,-1 1 0,0-2 1,-15-16-6676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5:51.63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27 7698,'0'0'6637,"29"-4"-6432,1-1-129,9-2 28,-1 2 1,64-1 0,-92 7-92,0-1 0,1 1 1,-1 0-1,0 1 0,0 0 0,0 1 1,0 0-1,0 1 0,9 4 0,-16-6-36,0 0 0,0-1-1,0 1 1,0 0 0,-1 1-1,1-1 1,0 0-1,-1 1 1,0-1 0,1 1-1,-1 0 1,0 0 0,-1 0-1,1 0 1,0 0 0,-1 0-1,0 1 1,1-1 0,-1 0-1,-1 1 1,1-1 0,0 1-1,-1-1 1,0 1-1,0-1 1,0 1 0,0-1-1,0 1 1,-2 4 0,1-3 2,-1-1 1,0 0 0,0 1-1,0-1 1,0 0-1,-1 0 1,0 0 0,0-1-1,0 1 1,0-1-1,0 1 1,-6 3 0,-54 40-29,30-24 71,11-7 5,-14 12-80,-43 41-1,71-62 35,1 1 0,0 1 0,0-1 0,0 1 0,1 0 0,1 0 0,-1 1 0,1 0 0,1 0 0,0 0 0,-3 12 0,6-19 19,1 0 0,-1 0 0,1-1 1,0 1-1,0 0 0,0 0 0,0 0 0,0 0 1,1 0-1,-1-1 0,1 1 0,0 0 1,0 0-1,0-1 0,0 1 0,0 0 0,1-1 1,-1 1-1,3 2 0,-1-2 1,1 1 0,-1-2 0,1 1 0,-1 0 0,1-1 0,0 0 1,0 1-1,0-2 0,0 1 0,0 0 0,7 1 0,11 1 4,0-1-1,0 0 1,1-2 0,24-1-1,-30 0-3,5 0-425,0 0-1,0-1 1,0-1 0,0-2 0,0 0 0,-1-1-1,0-1 1,27-11 0,4-10-5736</inkml:trace>
</inkml:ink>
</file>

<file path=ppt/ink/ink2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1:54.70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1 197 7882,'0'0'4118,"37"-20"-3853,123-65 114,-135 72-343,0 2-1,1 1 1,1 1-1,0 1 1,52-7-1,-40 8-20,-3 0 17,-1 2 0,1 1-1,0 2 1,52 3 0,-83 0-22,0 0 1,-1 0 0,1 0-1,-1 1 1,1-1 0,-1 1-1,0 1 1,0-1 0,0 0-1,0 1 1,0 0 0,0 0-1,-1 0 1,1 0 0,-1 1-1,0-1 1,0 1 0,0 0-1,-1 0 1,1 0 0,-1 0-1,0 0 1,0 1 0,0-1-1,-1 0 1,0 1 0,2 7-1,2 13 78,-2 0 1,0-1-1,-2 50 0,-1-54-87,-1-10-19,0 0-1,-1 0 1,0 0-1,0 0 1,-1 0-1,0 0 1,-1 0 0,0-1-1,0 0 1,-1 0-1,-1 0 1,1 0-1,-1-1 1,-1 0 0,1 0-1,-2-1 1,1 0-1,-1 0 1,-8 6-1,1-3-20,0 0-1,0 0 1,-1-2-1,0 0 0,0 0 1,-1-2-1,0 0 1,0-1-1,0-1 0,-22 3 1,32-7 36,1 1-1,0 0 1,0 0 0,0 0 0,0 1 0,0 0 0,0 0 0,0 0-1,-9 6 1,13-5 2,-1-1 0,1 1 0,0-1 0,0 1 0,0 0-1,0 0 1,0 0 0,0 0 0,1 0 0,0 0 0,-1 0-1,1 1 1,0-1 0,1 0 0,-1 1 0,1-1 0,-1 1 0,1 5-1,-1 5 30,1 0-1,0-1 1,1 1-1,1 0 0,0 0 1,0-1-1,2 1 1,0-1-1,0 0 1,11 21-1,-12-27 22,1-1-1,0 0 1,0-1 0,1 1-1,-1-1 1,1 0 0,0 0 0,1 0-1,-1-1 1,1 1 0,0-2-1,0 1 1,0 0 0,1-1-1,-1 0 1,1-1 0,-1 0 0,1 0-1,0 0 1,0-1 0,0 0-1,14 1 1,17-1 54,69-7 1,-87 3-1011,1-1 0,31-10 0,6-7-6913</inkml:trace>
</inkml:ink>
</file>

<file path=ppt/ink/ink2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1:55.07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77 254 8554,'0'0'6896,"-3"14"-6809,1-5-73,1-6-9,0 1-1,0-1 0,0 0 0,0 1 0,1-1 0,-1 1 0,1-1 1,0 0-1,0 1 0,0-1 0,1 1 0,-1-1 0,1 1 0,0-1 1,0 0-1,0 0 0,0 1 0,1-1 0,-1 0 0,1 0 0,0 0 1,-1 0-1,2-1 0,-1 1 0,0 0 0,5 4 0,12 6 8,0-1 0,1 0-1,0-1 1,1-1 0,0-1 0,0-1-1,1-1 1,0-1 0,0-1 0,1-1-1,0-1 1,-1-1 0,46-1-1,-63-1-34,0 0-1,1 0 1,-1-1-1,0 0 1,1 0-1,-1 0 1,0-1-1,0 1 1,0-1-1,0 0 1,0-1-1,0 1 1,0-1-1,-1 0 1,0 0-1,1-1 1,-1 1-1,0-1 1,-1 0-1,1 0 1,-1 0-1,0-1 1,0 1-1,0-1 1,0 0-1,-1 1 1,0-1-1,0 0 1,0-1-1,0 1 1,-1 0-1,0 0 1,0-1-1,-1 1 1,1 0-1,-1-9 1,0 1 21,0 0 1,-1-1-1,-1 1 1,0 0-1,0 0 1,-1 0-1,-1 0 1,0 0-1,-1 1 1,0-1-1,-1 1 1,-1 1-1,0-1 1,0 1-1,-1 0 0,0 1 1,-1 0-1,0 0 1,-1 1-1,-17-13 1,15 12 18,0 2 1,-1-1-1,-1 2 0,1-1 1,-1 2-1,-1 0 0,1 1 1,-1 0-1,0 1 0,-17-2 1,23 4-16,-1 1 0,0 0 1,0 1-1,0 0 0,0 1 1,0 0-1,0 1 0,0 0 1,0 0-1,1 1 0,-1 0 1,1 1-1,0 0 1,0 0-1,0 1 0,-11 8 1,13-8-34,-1 1 0,1 0 0,0 1 0,0 0 0,0 0 0,1 1 0,0-1 0,1 1 0,0 0 0,0 1 0,1-1 0,0 1 0,0 0 0,1 0 0,0 0 0,0 1 0,1-1 0,1 1 0,0-1 0,-1 12 0,2 27-2012,0-8-2738</inkml:trace>
</inkml:ink>
</file>

<file path=ppt/ink/ink2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1:55.43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5777,'0'0'5283,"1"29"-5022,7 92-188,6-9 725,-14-134-1348,0-2-1450,0-2-2137</inkml:trace>
</inkml:ink>
</file>

<file path=ppt/ink/ink2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1:55.85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37 201 6409,'19'-150'2673,"-19"147"-2507,0 1 0,0-1-1,1 1 1,-1-1 0,0 1 0,1 0 0,0-1-1,0 1 1,0-1 0,0 1 0,0 0 0,0 0-1,0 0 1,1-1 0,-1 1 0,1 0-1,-1 1 1,1-1 0,2-2 0,-1 3-140,-1 0-1,0 1 1,0-1-1,0 1 1,0 0 0,1-1-1,-1 1 1,0 0 0,0 0-1,1 0 1,-1 1 0,0-1-1,3 1 1,12 1 106,-16-1-157,-1-1 0,0 1-1,0 0 1,0-1 0,0 1-1,0-1 1,0 1 0,0 0-1,0-1 1,0 1 0,0 0-1,0-1 1,0 1 0,0-1-1,0 1 1,-1 0 0,1-1-1,0 1 1,0-1 0,-1 1-1,1-1 1,0 1 0,-1-1-1,1 1 1,0-1 0,-1 1-1,1-1 1,-1 1 0,1-1-1,-1 1 1,-8 1 75,1-1 1,-1 1 0,0-1-1,1-1 1,-1 0-1,0 0 1,0-1-1,-11-1 1,20 1-39,0 1 1,-1 0-1,1 0 1,-1 0-1,1-1 1,0 1 0,-1 0-1,1-1 1,-1 1-1,1 0 1,0-1-1,0 1 1,-1 0-1,1-1 1,0 1-1,0-1 1,-1 1 0,1-1-1,0 1 1,0-1-1,0 1 1,0 0-1,0-1 1,-1 1-1,1-1 1,0 1-1,0-1 1,0 1 0,0-1-1,1 1 1,-1-1-1,0 0 1,0 1-3,0 0-1,0-1 1,0 1 0,0 0 0,0-1 0,0 1 0,0 0 0,0-1 0,0 1-1,0-1 1,0 1 0,0 0 0,0-1 0,0 1 0,0 0 0,0 0-1,0-1 1,-1 1 0,1 0 0,0-1 0,0 1 0,0 0 0,-1-1-1,1 1 1,0 0 0,0 0 0,0 0 0,-1-1 0,1 1 0,0 0-1,-1 0 1,1 0 0,0-1 0,-1 1 0,1 0 0,0 0 0,0 0 0,-1 0-1,1 0 1,0 0 0,-1 0 0,1 0 0,-1 0 0,1 0 0,0 0-1,-1 0 1,1 0 0,0 0 0,-1 0 0,1 0 0,-1 0 0,-15 0-1481</inkml:trace>
</inkml:ink>
</file>

<file path=ppt/ink/ink2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1:56.42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78 1 6649,'0'0'1395,"-13"2"-1231,-38 6 565,37-3 3099,19-2-2712,-4-3-1222,22 7 417,1-2-1,0-1 1,0-1 0,34 1 0,-5 0-138,56 3-96,-60-6-43,-1 2-1,-1 3 1,89 21 0,-135-27-36,0 1 0,0-1 0,0 0 0,-1 0 0,1 1-1,0-1 1,0 0 0,0 1 0,0-1 0,-1 1 0,1 0 0,0-1 0,0 1 0,-1-1 0,1 1 0,-1 0-1,1 0 1,0-1 0,-1 1 0,1 0 0,-1 0 0,0 0 0,1-1 0,-1 1 0,0 0 0,1 0 0,-1 0-1,0 0 1,0 0 0,0 0 0,0 0 0,0 0 0,0 0 0,0 0 0,0-1 0,0 1 0,0 0 0,-1 0-1,1 0 1,0 0 0,0 0 0,-1 0 0,1 0 0,-1-1 0,1 1 0,-1 0 0,1 0 0,-1-1 0,0 1-1,1 0 1,-1-1 0,0 1 0,0 0 0,-40 37 13,39-36-13,-22 16-3,2 1 0,0 1 0,2 1 0,0 1 0,-18 26 0,29-36 2,1 1 0,1 0 1,0 0-1,1 1 0,0 0 0,1 0 1,1 0-1,0 1 0,1 0 1,0-1-1,0 31 0,3-44 6,1 0 0,-1 0 0,1 0 0,0 0 0,-1-1 0,1 1 0,0 0 0,0 0 0,0 0 0,0-1 0,-1 1 0,1 0 0,0-1 0,0 1 0,0-1 0,0 1 0,1-1 0,-1 0 0,0 1 0,0-1 0,2 0 0,35 9 101,-24-6-82,16 5-54,1-1 0,0-2 0,1-1 0,41-1 0,-41-6-1157,-7-12-2519</inkml:trace>
</inkml:ink>
</file>

<file path=ppt/ink/ink2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1:56.77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5513,'0'0'8066,"1"26"-7447,5 82-358,-6-105-250,0 1 0,0-1 0,0 1 0,1-1 0,-1 0 0,1 1 0,0-1 0,0 0 0,0 0 0,0 0 0,1 1 0,3 4-1,-4-7-14,-1 0-1,1 1 1,0-1-1,0 0 1,-1 1-1,1-1 1,-1 1-1,1-1 1,-1 1-1,0-1 1,1 1-1,-1-1 1,0 1-1,0-1 0,0 1 1,0 1-1,-17-18-7197</inkml:trace>
</inkml:ink>
</file>

<file path=ppt/ink/ink2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1:57.36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0 189 9754,'57'-145'2543,"-56"142"-2411,1-1-1,-1 1 1,1-1-1,0 1 1,0-1-1,0 1 1,1 0-1,4-5 1,7 6 5,-7 3 19,41-6 346,-1 2 0,81 6 0,-92-1-427,-33-2-77,1 0-1,0 1 0,0-1 0,0 1 1,-1 0-1,1 0 0,0 0 0,-1 1 1,1-1-1,-1 1 0,1 0 1,-1 0-1,0 0 0,0 0 0,0 1 1,0-1-1,0 1 0,-1 0 0,1 0 1,-1 0-1,3 4 0,-4-5 1,1 1 0,-1-1 0,0 1 0,-1 0 0,1-1 0,0 1 0,-1 0 0,1 0 0,-1 0 0,0-1 0,0 1-1,0 0 1,0 0 0,-1 0 0,1 0 0,-1-1 0,0 1 0,0 0 0,0-1 0,0 1 0,0 0 0,0-1 0,-1 1 0,1-1 0,-1 0-1,0 1 1,1-1 0,-5 3 0,-6 7-29,-1 0-1,-1-1 1,0-1-1,0 0 1,-1-1-1,0 0 1,-1-1-1,0-1 0,0-1 1,0 0-1,-1-1 1,0-1-1,0 0 1,0-2-1,0 0 1,-29 0-1,55-9-348,7 1 298,-1 0-1,1 2 1,1-1-1,-1 2 1,0 0-1,19 0 1,107-1 66,-125 4 14,-2 0 72,2-1 79,0 1 0,0 1 0,0 0 1,1 2-1,22 5 0,-36-6-136,1 0 0,0 0 0,-1 0 0,0 0-1,0 1 1,1-1 0,-1 1 0,-1 0 0,1 1 0,0-1 0,-1 1 0,0-1-1,0 1 1,0 0 0,0 0 0,0 1 0,-1-1 0,0 0 0,0 1-1,0-1 1,0 1 0,-1 0 0,2 8 0,-2-5 13,1-1 0,-1 1-1,0 0 1,-1 0 0,0 0 0,0 0 0,0 0 0,-1 0-1,-3 10 1,3-13-8,-1 0-1,0 0 1,-1-1-1,1 1 1,-1 0-1,0-1 1,0 0 0,0 1-1,-1-1 1,0-1-1,1 1 1,-1 0-1,-1-1 1,-6 5-1,-1-1 3,-1-1 0,1 0 0,-1 0 0,0-1 0,0-1 1,0 0-1,-1-1 0,-20 2 0,-13-1-60,-53-3 1,62-1-12,30 0-118,0 0 0,0 0 0,0-1-1,1 0 1,-16-4 0,21 4-123,-1 0 0,1-1 0,-1 1 0,1 0 0,0-1 0,0 1 0,-1-1 0,1 0 0,0 0-1,0 0 1,1 0 0,-3-3 0,-8-21-6777</inkml:trace>
</inkml:ink>
</file>

<file path=ppt/ink/ink2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1:58.88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37 5097,'0'0'9551,"3"-3"-8897,54-2-440,79 2 1,-29 2-75,-22 0-85,-37 1-20,64-9-1,-111 9-128,-1 0 0,1 0 0,-1 0 0,1 0-1,-1 0 1,1 0 0,-1 0 0,1 0 0,-1 0 0,1-1-1,0 1 1,-1 0 0,1 0 0,-1-1 0,0 1-1,1 0 1,-1-1 0,1 1 0,-1 0 0,1-1 0,-1 1-1,0-1 1,1 1 0,-1-1 0,0 1 0,0 0-1,1-1 1,-1 1 0,0-1 0,0 0 0,0 1-1,1-1 1,-1 1 0,0-1 0,0 1 0,0-1 0,0 1-1,0-1 1,0 0 0</inkml:trace>
</inkml:ink>
</file>

<file path=ppt/ink/ink2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2:00.15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6 465 4241,'0'0'10259,"0"0"-10236,0 0 0,-1 0 0,1 0 0,0 0 0,-1 0 0,1-1 0,0 1 0,0 0-1,-1 0 1,1 0 0,0 0 0,0-1 0,-1 1 0,1 0 0,0 0 0,0-1-1,0 1 1,-1 0 0,1 0 0,0-1 0,0 1 0,0 0 0,0 0 0,0-1 0,-1 1-1,1 0 1,0-1 0,0 1 0,0 0 0,0 0 0,0-1 0,0 1 0,0 0-1,0-1 1,0 1 0,0 0 0,0-1 0,0 1 0,1 0 0,-1-1 0,0 1 0,0 0-1,0-1 1,61-120 188,-31 10-202,-23 80-8,0 1 0,3 0 0,0 0-1,16-29 1,-25 57-2,-1 1 0,1-1 0,0 1-1,0 0 1,0 0 0,1-1 0,-1 1 0,0 0-1,0 0 1,1 0 0,-1 0 0,0 1-1,1-1 1,-1 0 0,1 1 0,-1-1 0,1 0-1,-1 1 1,1 0 0,-1-1 0,1 1-1,0 0 1,-1 0 0,1 0 0,-1 0 0,1 0-1,0 0 1,-1 0 0,1 1 0,-1-1-1,1 1 1,-1-1 0,3 2 0,1 0 0,0 0-1,-1 0 1,1 1 0,-1 0 0,0 0 0,0 0 0,0 0-1,0 1 1,4 4 0,21 27-13,-2 2 0,38 66 0,-56-86 19,-1 0 0,-1 1 1,0 0-1,-2 0 0,0 0 1,0 1-1,-2 0 0,-1 0 0,1 22 1,-3-35-15,1 0 0,-2 0 1,1 0-1,-1 0 0,1 0 0,-2 0 1,1 0-1,-3 6 0,3-10 5,0 0 0,-1 0-1,1-1 1,-1 1 0,1 0-1,-1-1 1,0 0-1,1 1 1,-1-1 0,0 0-1,0 0 1,0 0 0,0 0-1,0 0 1,0 0-1,0-1 1,0 1 0,0-1-1,0 1 1,-1-1 0,1 0-1,0 0 1,0 0-1,0 0 1,-3 0 0,4-3-51,-1 0 1,1 1-1,0-1 0,0 0 1,0 1-1,0-1 1,0 0-1,1 0 1,-1 0-1,1 0 0,0 0 1,0-5-1,0 7 11,0-21-59,0 0 0,2 0 0,0 1-1,2-1 1,0 1 0,1 0 0,1 0-1,2 0 1,0 1 0,0 0 0,2 0 0,1 1-1,0 1 1,1-1 0,1 2 0,1 0 0,16-15-1,-26 27 147,-1 1 0,1 1 0,1-1 0,-1 0 0,0 1 0,1 0 0,0 0 0,0 1 0,0-1 0,0 1 0,0 0 0,0 0 0,0 1 0,1 0 0,-1-1 0,1 2 0,-1-1 0,1 1 0,-1 0 0,1 0 0,-1 0 0,1 1 0,-1 0 0,1 0 0,-1 0 0,0 1 0,1-1 0,-1 2 0,0-1 0,0 0 0,0 1 0,-1 0 0,1 0 0,-1 0 0,1 1 0,-1-1 0,0 1 0,0 0 0,-1 0 0,1 1 0,4 6 0,-3-2-41,1 1-1,-1-1 1,-1 1-1,0-1 0,0 1 1,-1 1-1,0-1 1,-1 0-1,2 18 1,-2-5 76,-1 0 1,-1 0-1,-4 32 0,-3-34 55,3-19-70,2-13-72,3-4-53,1 0 0,1 0 0,0 0 1,1 1-1,0 0 0,2 0 0,-1 0 0,2 0 0,-1 1 1,2 0-1,12-16 0,-1 2-2,2 1 0,1 1-1,1 0 1,28-21 0,-44 39 64,-4 4 14,0 0 0,0 0-1,0 0 1,1 1 0,0-1-1,-1 1 1,1 0 0,0 0 0,0 0-1,0 1 1,0-1 0,5 0 0,-8 3 31,0 1 1,-1 0-1,1-1 1,0 1-1,-1 0 1,0 0-1,1 0 0,-1-1 1,0 1-1,0 0 1,0 0-1,0 0 1,0-1-1,-1 4 1,1 0 53,-3 403 513,3-406-610,0-1 0,1 0 0,-1 0 0,0 1 0,1-1-1,0 0 1,-1 0 0,1 1 0,0-1 0,-1 0 0,1 0-1,0 0 1,0 0 0,0 0 0,0 0 0,0 0 0,0-1 0,0 1-1,0 0 1,1 0 0,-1-1 0,0 1 0,0-1 0,1 1-1,-1-1 1,0 1 0,1-1 0,-1 0 0,0 0 0,1 0 0,-1 0-1,3 0 1,56 0 1,-41-1-21,-9 1-214,0 0 0,0 0 0,0-1 0,0-1 0,0 0 0,0 0 1,-1-1-1,1 0 0,-1 0 0,0-1 0,0-1 0,0 1 0,0-1 0,11-9 1,7-9-4314</inkml:trace>
</inkml:ink>
</file>

<file path=ppt/ink/ink2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2:00.51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8874,'0'0'5056,"2"28"-4607,16 176 10,-15-133 142,-3-70-570,-5-23-2956,-6-1-4467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5:51.97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7178,'0'0'5465,"172"54"-5305,-122-45 104,-1-6-216,11-3-80,-14 0 32,-9 0-3113</inkml:trace>
</inkml:ink>
</file>

<file path=ppt/ink/ink2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2:00.98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31 183 5313,'-27'-142'5485,"24"105"-1755,3 36-3725,0 1 1,0 0-1,0 0 1,0 0-1,1-1 0,-1 1 1,0 0-1,0 0 0,0 0 1,1 0-1,-1-1 1,0 1-1,0 0 0,0 0 1,1 0-1,-1 0 1,0 0-1,0 0 0,1 0 1,-1 0-1,0 0 1,0 0-1,1 0 0,-1 0 1,0 0-1,0 0 0,1 0 1,-1 0-1,0 0 1,0 0-1,1 0 0,-1 0 1,0 0-1,0 0 1,0 0-1,1 0 0,-1 1 1,0-1-1,0 0 1,0 0-1,1 1 0,6 1 188,49-2-8,77 11 0,-110-7-153,0 0 0,0 2-1,0 0 1,-1 2 0,0 0 0,23 13-1,-43-20-32,-1-1-1,1 1 0,0 0 0,-1 0 1,1 0-1,0 0 0,-1 0 0,1 0 1,-1 0-1,0 1 0,1-1 1,-1 1-1,0-1 0,0 1 0,0-1 1,0 1-1,0-1 0,0 1 0,-1 0 1,1-1-1,0 1 0,-1 0 1,1 0-1,-1 0 0,0 0 0,1-1 1,-1 1-1,0 0 0,0 0 0,-1 0 1,1 0-1,0 0 0,0-1 0,-1 1 1,1 0-1,-2 2 0,0 1-3,-1-1 0,0 0-1,0 1 1,0-1 0,-1 0-1,0-1 1,1 1 0,-1 0-1,0-1 1,-1 0 0,-5 3-1,-6 4-63,0-1 0,-1 0 0,-1-2 0,1 0 0,-1-1 0,-1 0 0,1-2-1,-1 0 1,1-1 0,-35 1 0,70-6-375,-1 0 0,1 0 0,18-6-1,24-5 122,31 5 602,100 4 1,-170 4 21,-17 0-250,0 0 1,0 0-1,0 0 1,0 0 0,0 1-1,0-1 1,0 1-1,0 0 1,0 0-1,0 0 1,0 0-1,-1 0 1,1 1-1,0-1 1,-1 1 0,1 0-1,-1 0 1,1 0-1,3 4 1,-4-2-2,0 0 0,0 0 0,0 0 0,0 1 0,0-1 0,-1 1 0,0-1 0,0 1 0,0-1 0,-1 1 0,1-1 0,-2 10 1,2-3-12,-1 1 0,-1-1 0,0 1 0,-1-1 0,0 1 0,-1-1 0,-5 16 0,4-20-26,1-1 1,-2 1-1,1 0 1,-1-1-1,1 0 0,-2 0 1,1 0-1,-1-1 1,0 0-1,0 0 0,0 0 1,-7 3-1,-3 1-98,1 0 0,-2-1-1,1-1 1,-1-1 0,0 0-1,0-1 1,0-1 0,-1-1-1,1 0 1,-26 0-1</inkml:trace>
</inkml:ink>
</file>

<file path=ppt/ink/ink2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2:01.34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7218,'0'0'7521,"129"9"-7521</inkml:trace>
</inkml:ink>
</file>

<file path=ppt/ink/ink2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2:01.95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0 322 6361,'0'0'4953,"36"-16"-3899,119-52-214,-2-4-84,-65 29-388,2 4 0,99-29 1,-187 68-350,10-4 111,0 1 1,0 0 0,0 1-1,0 1 1,18-1-1,-29 2-70,-20 0-12,-21 1-56,1 1 0,-1 2-1,1 2 1,0 2-1,-42 14 1,61-16 33,0 1 1,1 1-1,0 1 1,0 1-1,1 0 0,0 2 1,1 0-1,0 0 1,1 2-1,0 0 1,-19 23-1,28-27-7,1 0 0,0 0 0,1 1 0,-1 0 1,2 0-1,0 0 0,0 1 0,1-1 0,1 1 0,0 0 0,0 0 0,1 0 0,1 0 0,0 0 0,2 20 1,-1-28-21,0 0 0,0 0 1,1 0-1,-1 0 0,1 0 1,0-1-1,0 1 1,0 0-1,0-1 0,1 1 1,-1-1-1,1 0 1,0 0-1,0 0 0,0 0 1,1-1-1,-1 1 0,1-1 1,-1 0-1,1 0 1,0 0-1,-1 0 0,1-1 1,0 0-1,7 2 1,5 2-13,1-2 0,1 0 0,-1 0 0,33-1 0,-34-3-15,1 0 1,-1-1-1,0 0 1,0-2 0,0 0-1,0 0 1,-1-2 0,0 0-1,0-1 1,0 0 0,-1-1-1,0-1 1,0 0 0,-1-1-1,-1 0 1,1-1 0,-2 0-1,1-1 1,-2-1-1,0 0 1,0 0 0,10-19-1,-20 32 35,0 0 1,1-1-1,-1 1 0,0 0 0,0 0 0,1-1 0,-1 1 0,0 0 0,0-1 0,0 1 0,1 0 1,-1-1-1,0 1 0,0 0 0,0-1 0,0 1 0,0 0 0,0-1 0,0 1 0,0-1 0,0 1 0,0 0 1,0-1-1,0 1 0,0 0 0,0-1 0,0 1 0,0 0 0,0-1 0,0 1 0,0-1 0,0 1 1,-1 0-1,1-1 0,0 1 0,0 0 0,0 0 0,-1-1 0,-13 8 72,-19 18-16,26-18-43,0 0 0,0 0 0,1 0 0,0 1 0,-7 12 1,11-17-10,0 1 0,0 0 0,0 0 0,1 0 0,0 0 0,0 0 0,0 0 0,0 0 0,0 0 0,1 1 0,0-1 0,0 0 0,0 0 0,1 0 0,0 5 0,0-6-6,1 0 0,0 0 1,0 0-1,0-1 0,0 1 1,0-1-1,0 0 1,1 1-1,-1-1 0,1 0 1,0 0-1,-1 0 1,1-1-1,0 1 0,0-1 1,0 0-1,0 1 1,4 0-1,62 16 13,-46-15-145,0 0 0,0-1 0,0-2 0,0 0 0,1-2 0,-1 0 0,0-2 0,0 0 0,-1-2 0,24-8 1,1-9-2519</inkml:trace>
</inkml:ink>
</file>

<file path=ppt/ink/ink2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2:02.45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14 8978,'0'0'6287,"21"-2"-6005,176-9-169,233 15 0,-387 2-2132</inkml:trace>
</inkml:ink>
</file>

<file path=ppt/ink/ink2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2:02.82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6 392,'0'0'8127,"29"6"-6262,92 18-166,-84-19-935,0-2 1,0-1-1,46-4 1,-14 0-415,-51 2-684,100-5 1416,-60-7-2130,-6-12-3990</inkml:trace>
</inkml:ink>
</file>

<file path=ppt/ink/ink2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2:03.38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22 7882,'0'0'7160,"25"-4"-6928,289-13-60,-57 17-122,70 0-28,-107 0-2776,-242 0-4233</inkml:trace>
</inkml:ink>
</file>

<file path=ppt/ink/ink2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2:03.73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190 1 6265,'0'0'7053,"-19"29"-6095,-62 95-220,68-103-570,1 1 1,1 1-1,1 0 1,2 1-1,0-1 0,1 2 1,-5 32-1,7-6 38,1 0-1,5 53 1,0-34-195,-1-49 21,2 1-1,1-1 1,8 37 0,-11-57-44,1 0 1,-1-1 0,0 1-1,0 0 1,1-1-1,-1 1 1,0 0 0,1-1-1,-1 1 1,0-1-1,1 1 1,-1-1 0,1 1-1,-1-1 1,1 1 0,-1-1-1,1 1 1,0-1-1,-1 1 1,1-1 0,-1 0-1,1 1 1,0-1-1,-1 0 1,2 1 0,-1-1-115,-1-1 0,1 1 0,-1 0 0,1 0 0,-1 0 0,1 0 0,-1 0 0,0-1 1,1 1-1,-1 0 0,1-1 0,-1 1 0,1 0 0,-1-1 0,0 1 0,1 0 0,-1-1 0,0 1 0,1 0 1,-1-1-1,0 1 0,1-1 0,-1 1 0,0-1 0,0 1 0,0-1 0,7-20-8333</inkml:trace>
</inkml:ink>
</file>

<file path=ppt/ink/ink2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3:20.23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1 897 7154,'0'0'4570,"17"-22"-4461,-2 4-74,119-158 437,1-19 45,40-60 37,-175 255-554,63-109 455,-57 98-400,-1-1 0,-1 1 1,1-1-1,-2-1 0,0 1 0,0 0 1,-1-1-1,0-12 0,-2 27-56,-1 0 0,1 0 0,-1-1 0,1 1 0,-1 0 1,0 0-1,0-1 0,0 1 0,0 0 0,0-1 0,0 1 0,0-1 0,0 1 0,-1-1 0,-1 2 0,-5 7-16,-146 233-62,132-203 75,2 2-1,2 0 1,2 1 0,-14 58 0,30-75-75,0-26 68,1 1-1,-1-1 0,0 1 1,1-1-1,-1 1 1,0-1-1,1 0 0,-1 1 1,0-1-1,1 0 0,-1 1 1,1-1-1,-1 0 0,1 1 1,-1-1-1,1 0 0,-1 0 1,1 0-1,-1 0 0,1 1 1,-1-1-1,1 0 0,-1 0 1,1 0-1,0 0 0,0 0 1,4-1-263,-1 0 0,0-1 0,1 1 0,-1-1 1,0 0-1,1 0 0,-1 0 0,4-4 0,32-22-5370</inkml:trace>
</inkml:ink>
</file>

<file path=ppt/ink/ink2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3:21.09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483 54 5737,'0'0'3033,"-30"5"-2852,-93 20-39,117-24-123,0 0 0,1 1 1,-1 0-1,1 0 0,-1 0 1,1 1-1,0-1 1,-1 1-1,1 1 0,1-1 1,-1 1-1,1-1 0,-1 2 1,1-1-1,0 0 1,0 1-1,1-1 0,-1 1 1,1 0-1,0 0 0,-4 11 1,6-12 10,-2 2 44,0 1 0,1 0-1,0 0 1,1 0 0,-1 0 0,1 0 0,1 0 0,-1 0 0,1 1 0,1-1 0,-1 0 0,1 0 0,0 0-1,1 0 1,0 0 0,0 0 0,0 0 0,1 0 0,0-1 0,1 1 0,-1-1 0,1 0 0,0 0 0,0 0 0,10 9-1,18 20 219,-2 1-1,37 57 1,-58-77-275,-1-1 0,0 1-1,-1 1 1,0 0 0,-2 0 0,0 0 0,-1 0 0,-1 1-1,3 30 1,-5-26 4,0-9-4,0 0 0,-1 0 1,-1-1-1,-2 20 0,2-29-1,0 0 1,0 1-1,0-1 1,0 0 0,-1 0-1,1 0 1,-1 0-1,1 0 1,-1 0-1,0-1 1,0 1 0,-1-1-1,1 1 1,-1-1-1,1 0 1,-1 0-1,1 0 1,-1 0-1,0 0 1,0 0 0,-6 1-1,-16 4 84,0 0 0,-1-2 0,0-1 0,0-2 0,0 0 1,0-2-1,-33-3 0,48 3-73,3 0-21,1-1-1,-1 0 0,1 0 1,0-1-1,0 1 0,0-2 1,0 1-1,0-1 1,0 0-1,1 0 0,-1-1 1,1 0-1,0 0 0,0-1 1,0 1-1,-8-10 0,11 10-14,0 0 0,1 0 0,-1 0-1,1 0 1,0 0 0,0-1-1,0 1 1,0-1 0,1 1-1,0-1 1,0 0 0,0 1-1,1-1 1,-1 0 0,1 0 0,0 0-1,1 1 1,-1-1 0,1 0-1,0 0 1,0 1 0,0-1-1,1 1 1,-1-1 0,1 1 0,0-1-1,4-5 1,3-3-17,0 1 0,0 0 1,1 1-1,1 0 0,0 1 1,0 0-1,1 0 0,0 1 0,15-8 1,127-63-13,-146 76 36,111-44-18,-80 34 33,-1-1 0,70-39 1,-101 48 10,1 0 1,-1-1 0,0 0 0,-1 0 0,0 0 0,0-1 0,0 1-1,-1-2 1,0 1 0,-1 0 0,1-1 0,-2 0 0,1 0-1,-1 0 1,2-14 0,1-8-182,-1 1 1,-2-1-1,-1-44 0,-2 72 91,0 0 0,0 0 0,0 0 0,-1 0-1,1 1 1,-1-1 0,0 0 0,0 0 0,0 1 0,0-1 0,0 0-1,-1 1 1,1-1 0,-1 1 0,0 0 0,1-1 0,-1 1 0,-3-2-1,1 1-5,0 0-1,0 0 1,-1 0-1,1 1 1,-1 0-1,0 0 1,1 0-1,-1 0 1,-9-1-1,-9 0-144,0 1 0,0 1 0,-40 3-1,45-1 42,-3 1-262,-1 1 0,1 1 0,0 0 0,0 2 0,0 1 0,1 0 0,0 2 0,1 0 0,0 1-1,-33 23 1,13-3-1067</inkml:trace>
</inkml:ink>
</file>

<file path=ppt/ink/ink2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3:21.59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219 165 3569,'0'0'7091,"-9"14"-6549,-14 21-252,-4 5 188,1 1 0,2 2 0,-22 55 0,40-78-396,0 1-1,2 0 0,0 0 1,2 0-1,0 1 0,3 35 1,-1-54-73,0 0 1,1 0 0,-1 0-1,1 0 1,0 0 0,0 0-1,0 0 1,1 0 0,-1 0-1,1-1 1,-1 1 0,1 0-1,0-1 1,0 0 0,0 1-1,0-1 1,1 0 0,-1 0-1,1 0 1,-1 0 0,1 0-1,0-1 1,-1 1 0,1-1-1,0 0 1,0 0 0,0 0-1,0 0 1,3 0 0,11 3 30,0-2 1,-1 0-1,1-1 1,19 0-1,-27-2-16,7 0 1,-1-1 0,1 0 0,-1-1 1,0-1-1,0-1 0,0 0 0,-1-1 1,0 0-1,0-1 0,0-1 0,-1 0 1,0-1-1,-1 0 0,18-17 0,-9 6-101,-1-1 0,0-1 0,-2 0 0,-1-2-1,0 0 1,25-51 0,-33 53 19,-1-1 0,-1 1-1,-2-1 1,0 0 0,-1-1 0,-1 1 0,-1-1-1,-2-32 1,0 50 29,0-1-1,0 0 0,-1 1 1,0-1-1,0 0 0,0 1 1,-1-1-1,0 1 0,0-1 0,-1 1 1,0 0-1,0 0 0,-7-9 1,6 11 20,0 0 0,0 0 0,0 0 0,-1 1 0,1 0 0,-1 0 0,0 0 0,0 0 0,0 1 1,-1 0-1,1 0 0,0 0 0,-1 1 0,1 0 0,-1 0 0,1 0 0,-8 1 0,-12-2-8,0 2 0,0 1 0,0 1 0,0 1 0,0 1 0,0 1 0,1 1 0,-35 14 0,41-13-100,1 1-1,-1 1 1,2 1-1,-1 0 1,2 2-1,-1-1 1,1 2-1,1 0 1,1 1-1,-1 0 1,-16 25 0,-4 18-1480,12-8-957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5:53.42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3 1528,'0'0'11019,"0"0"-10998,1 0 1,-1 0 0,0 0 0,0 0-1,0 1 1,0-1 0,0 0 0,0 0-1,0 0 1,0 0 0,1 0-1,-1 0 1,0 0 0,0 0 0,0 0-1,0 0 1,0 0 0,0 0 0,0 0-1,1 0 1,-1 0 0,0 0-1,0-1 1,0 1 0,0 0 0,0 0-1,0 0 1,0 0 0,0 0 0,1 0-1,-1 0 1,0 0 0,0 0-1,0 0 1,0 0 0,0 0 0,0-1-1,0 1 1,0 0 0,0 0 0,0 0-1,0 0 1,0 0 0,0 0-1,0 0 1,0 0 0,0-1 0,0 1-1,0 0 1,0 0 0,0 0 0,0 0-1,0 0 1,0 0 0,0 0-1,0-1 1,0 1 0,192 3 996,-72 0-2597,-39-3-4001</inkml:trace>
</inkml:ink>
</file>

<file path=ppt/ink/ink2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3:22.05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59 232 5825,'0'0'4467,"-5"30"-3913,-15 95 121,17-108-388,2-1 0,-1 34 0,3-30-61,-1-15-194,0-1-1,1 1 1,-1 0-1,1-1 1,0 1-1,0-1 1,0 1-1,1-1 1,0 1 0,0-1-1,0 0 1,0 0-1,1 0 1,-1 0-1,7 7 1,-3-6 15,-1-1 0,1 1-1,0-1 1,0 0 0,0 0 0,1 0-1,-1-1 1,1 0 0,9 2 0,7 1 69,1-1 1,-1-1-1,1-2 0,-1 0 1,32-2-1,-41-1-170,0-1-1,0-1 1,0 0-1,0-1 1,-1 0 0,1-1-1,-1-1 1,0 0-1,-1 0 1,1-2 0,-1 1-1,-1-2 1,0 1-1,0-2 1,0 1-1,-1-2 1,-1 1 0,0-1-1,0 0 1,-1-1-1,0 0 1,-1-1 0,-1 1-1,0-1 1,-1-1-1,0 1 1,-1-1 0,0 1-1,2-22 1,-3 17 37,-2 1 1,0-1 0,-1 0-1,0 0 1,-2 0 0,0 1-1,-1-1 1,-1 1 0,0-1-1,-8-17 1,8 27 58,0 0 0,0 0 1,-1 1-1,0 0 0,0 0 0,-1 0 0,0 0 1,0 1-1,0 0 0,-1 0 0,0 1 0,0-1 1,-1 2-1,1-1 0,-1 1 0,0 0 0,0 1 1,0-1-1,-1 2 0,1-1 0,-1 1 0,-11-1 1,-5 0-45,-1 0 1,0 2 0,1 0 0,-1 2 0,-47 7 0,59-5-3,1 0 0,-1 1 0,1 0 0,0 1 0,0 1 1,1 0-1,-1 1 0,1 0 0,1 1 0,-1 0 0,1 0 0,-13 15 0,19-17-87,1-1-1,0 1 1,1 1-1,-1-1 1,1 0-1,0 1 1,1 0-1,-1 0 1,2-1 0,-1 1-1,1 1 1,0-1-1,0 0 1,0 0-1,1 0 1,1 0-1,0 10 1,0 3-1043,-1 23-3625</inkml:trace>
</inkml:ink>
</file>

<file path=ppt/ink/ink2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3:23.14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147 568 2969,'0'0'7440,"4"-14"-7308,14-44 155,-14 41 696,-40 4-449,35 7-509,-1 0-1,1-1 0,1 1 1,-1 0-1,1-1 1,0 1-1,0 0 0,1-1 1,0 1-1,0 0 0,0-1 1,1 1-1,0 0 0,0 0 1,0 0-1,1 1 1,0-1-1,0 1 0,1-1 1,-1 1-1,6-6 0,-60 121 923,31-59-966,-27 107-1,14-39 95,19-84 235,11-36-197,2-9-38,7-64-287,-4 55-78,0 7 157,38-288-1467,-33 265 1774,2 0 0,1 1 0,2 0 0,1 1 0,2 0 0,25-42 1,-39 73-142,1 0 1,-1 0-1,1 1 1,-1-1-1,1 0 1,-1 1 0,1-1-1,0 1 1,0 0-1,0-1 1,-1 1-1,1 0 1,1 0 0,-1 0-1,0 0 1,0 1-1,0-1 1,0 1-1,1-1 1,-1 1 0,0 0-1,0 0 1,1 0-1,-1 0 1,0 0-1,0 0 1,1 0 0,-1 1-1,0-1 1,0 1-1,0 0 1,0 0-1,0 0 1,0 0 0,3 2-1,2 0-40,-1 1 0,0 0 0,0 1 0,0 0 0,-1 0 0,0 0-1,0 0 1,0 1 0,6 9 0,-3 2 12,0 1 0,-1 0 0,-1 0-1,-1 1 1,-1 0 0,0 0 0,-1 0 0,-2 0-1,0 32 1,0-23 8,1 0 0,2 0 0,10 44 0,-13-67-9,2 1 1,-1 0-1,0-1 0,1 1 0,0-1 1,1 0-1,-1 0 0,1 0 1,0-1-1,0 1 0,0-1 0,0 0 1,1 0-1,0 0 0,0-1 1,0 1-1,0-1 0,1 0 0,-1-1 1,1 0-1,-1 1 0,1-2 0,0 1 1,0-1-1,0 0 0,0 0 1,0 0-1,0-1 0,0 0 0,0 0 1,9-2-1,-4 1 10,-1-1-1,1 0 1,-1 0-1,1-1 1,-1-1-1,0 0 1,0 0-1,0-1 1,0 0-1,-1 0 1,0-1-1,0-1 1,-1 0-1,0 0 1,0 0-1,14-18 1,-10 5 5,-1 0 0,0-1 1,-2-1-1,0 1 0,-2-2 1,6-24-1,19-139 11,-23 130-36,-4 30-1361,2-54 0</inkml:trace>
</inkml:ink>
</file>

<file path=ppt/ink/ink2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3:23.68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72 2513,'19'-6'14141,"55"8"-13595,93-5 92,-162 3-715,1-1-1,-1 0 0,1 0 1,-1-1-1,0 0 0,0 0 1,0 0-1,0 0 0,0-1 1,-1 0-1,7-4 0,-7 4-469,-1 0-1,0-1 1,0 1-1,0-1 1,0 1-1,0-1 1,-1 0-1,4-6 1</inkml:trace>
</inkml:ink>
</file>

<file path=ppt/ink/ink2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3:27.91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142 56 5353,'0'0'4278,"-17"-6"895,18 3-5189,0 0-1,0 1 0,0-1 1,0 0-1,1 1 0,-1-1 1,1 1-1,-1 0 0,1 0 1,0-1-1,0 1 0,0 0 1,0 1-1,0-1 0,0 0 1,1 0-1,-1 1 0,1 0 1,3-3-1,-5 4-35,39-2-157,-34 2 200,1-1 4,0 0 1,0 1-1,0 0 1,0 0-1,0 1 1,-1 0-1,1 0 1,0 1-1,-1 0 1,1 0-1,-1 0 1,1 1-1,-1 0 1,0 0-1,0 1 1,8 6-1,-9-7 9,0 0 0,0-1-1,0 1 1,1-1 0,-1 0-1,1 0 1,-1-1-1,1 1 1,0-1 0,8 0-1,34 10-29,-45-9 19,1 0 1,-1 0 0,1 1 0,-1-1 0,0 1-1,0-1 1,0 1 0,0 0 0,-1 0 0,1 0-1,-1 1 1,1-1 0,-1 1 0,0-1-1,-1 1 1,4 7 0,-3 0 3,0 0-1,-1 1 1,0-1 0,-1 21 0,0-20 13,-1 3-12,-1-1 1,0 1 0,-1-1-1,-1 1 1,0-1 0,-1 0-1,-1 0 1,0-1 0,-1 0-1,-10 15 1,-8 10-6,-2-1 1,-32 34-1,30-40 21,-1-1 0,-2-1 0,0-2 0,-2-1 0,-43 25 0,62-41-19,1 1 0,0 0 0,-16 17 1,3-2 3,28-21-173,10-2 130,11-2 51,-22-1-11,208 0-32,-204 1 30,0 0-1,1 0 0,-1 1 0,0-1 1,1 1-1,-1 0 0,0 0 0,0 1 1,0-1-1,5 6 0,18 9 5,16 8-11,-37-21 16,-1 0-1,1 0 1,0-1-1,0 0 1,0 0-1,0 0 1,0-1 0,1 0-1,-1 0 1,1-1-1,0 0 1,6 1-1,-7-2 24,-1 0-1,1 0 0,0-1 1,0 0-1,-1 0 0,1 0 1,-1 0-1,1-1 0,-1 0 1,1 0-1,-1-1 0,0 0 1,0 0-1,0 0 0,-1 0 1,1-1-1,-1 1 0,1-1 1,-1 0-1,-1-1 0,1 1 1,0-1-1,-1 0 0,0 1 1,0-1-1,-1-1 0,1 1 1,-1 0-1,2-8 0,-2-18 302,-3 28-699,1 0 0,0 0-1,0 0 1,0 0 0,0-1-1,1 1 1,-1 0 0,1 0-1,0 0 1,0 0 0,1-3 0</inkml:trace>
</inkml:ink>
</file>

<file path=ppt/ink/ink2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3:28.82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437 0 1432,'0'0'9009,"-3"16"-8502,0 4-318,-2 0 0,0 0 0,-1 0 0,-1-1 0,-1 0 0,-1 0 0,-16 26 0,-18 13-2,-64 66 0,67-81-181,2 2-1,-62 94 1,95-131-6,0 0 0,0 1-1,1 0 1,0 0 0,1 0 0,0 0 0,0 1 0,1-1 0,1 1 0,-1 0 0,1-1 0,1 1 0,1 17-1,0-25 0,0 0-1,-1 0 1,2 0-1,-1 0 1,0 0-1,0 0 1,1 0-1,-1 0 1,1 0 0,-1 0-1,1-1 1,0 1-1,0-1 1,-1 1-1,1-1 1,0 0-1,0 0 1,1 0-1,-1 0 1,0 0-1,0 0 1,0 0-1,1-1 1,-1 1-1,3-1 1,65 7 121,-65-7-100,42 2 139,-18 0-77,1 0 0,-1-3 0,0 0 0,56-11 0,-80 11-81,-1 0-1,0-1 1,1 1-1,-1-1 1,0 0-1,0 0 1,0 0-1,0-1 1,0 0-1,0 1 1,-1-1-1,1 0 1,-1-1-1,0 1 1,0-1-1,0 1 1,-1-1-1,5-7 1,-4 2-463,0-1 0,-1 1 0,0 0 0,0-1 0,-1 1 0,0-1 0,-1-16 0,0 7-2050</inkml:trace>
</inkml:ink>
</file>

<file path=ppt/ink/ink2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3:29.18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203 0 7482,'0'0'5013,"-13"27"-4719,-43 88-40,39-75-65,2 1 1,1 0 0,3 1-1,1 0 1,-6 56-1,9-51-134,5-32-116,-8 36-623,10-49 643,0-1 0,-1 1-1,0-1 1,1 0 0,-1 1 0,0-1 0,1 0 0,-1 1 0,0-1 0,0 0 0,0 0-1,0 0 1,0 0 0,0 0 0,-1 0 0,1 0 0,0 0 0,0 0 0,-1 0 0,1-1-1,-1 1 1,1-1 0,0 1 0,-1-1 0,1 1 0,-1-1 0,-2 0 0,17-2-2187,12-11-1442</inkml:trace>
</inkml:ink>
</file>

<file path=ppt/ink/ink2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3:29.54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75 201 9034,'0'0'2714,"-11"30"-2639,-34 98 34,41-116-43,0-1 1,1 1-1,0-1 1,1 1-1,1 0 1,0 0-1,0 0 1,2 16-1,0 3 16,-1-27-61,1 1 1,-1-1-1,1 1 0,0-1 0,0 0 0,0 0 1,0 1-1,1-1 0,0 0 0,0 0 1,0 0-1,0-1 0,1 1 0,-1 0 1,1-1-1,0 0 0,0 0 0,0 0 1,1 0-1,-1 0 0,1 0 0,-1-1 1,1 0-1,0 0 0,0 0 0,0 0 1,0 0-1,0-1 0,9 2 0,9 2 97,0-1 0,0-1-1,1-1 1,33-1 0,-42-1-107,-1-1 1,1 0-1,-1-1 1,1-1-1,-1 0 1,0 0 0,0-2-1,0 1 1,-1-2-1,0 0 1,0 0-1,0-1 1,-1 0-1,0-1 1,0-1 0,-1 0-1,0 0 1,0-1-1,-1 0 1,0 0-1,-1-1 1,-1 0-1,1-1 1,-2 0 0,0 0-1,0 0 1,-1-1-1,0 0 1,3-16-1,-4 12-18,-1 0 0,0 0 0,-2 0 0,0 0-1,0 0 1,-2 0 0,0 0 0,-6-30 0,5 37 4,-1 0 0,-1 1 0,1-1 1,-1 1-1,-1 0 0,0 0 0,0 1 0,-1-1 1,0 1-1,0 0 0,-1 1 0,0-1 0,-1 1 1,1 1-1,-18-12 0,12 11-6,-1-1-1,0 2 1,0 0 0,-1 1 0,1 0-1,-1 1 1,-1 1 0,-16-2-1,-5 2-69,0 1 0,-45 4 0,78-2 28,1 0 0,-1 0 0,0 1 0,1-1 0,-1 1 0,1 0 0,-1 0 0,1 0 0,0 0 1,-1 0-1,1 1 0,0-1 0,0 1 0,0 0 0,0 0 0,0 0 0,0 1 0,1-1 0,-1 1 0,1-1 1,-1 1-1,-1 3 0,1 1-308,1 0 0,-1 0 0,1 0 0,1 0 0,-1 1 0,1-1 0,0 0 0,1 1 0,0 10 0,0 22-4361</inkml:trace>
</inkml:ink>
</file>

<file path=ppt/ink/ink2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3:30.17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0 899 3753,'0'0'8138,"24"-3"-7377,74-13 31,-94 15-738,-1 0-1,0 0 1,0 0-1,0-1 1,1 1-1,-1-1 1,-1 1-1,1-1 1,0 0-1,0 0 1,-1 0-1,1-1 1,-1 1-1,1-1 1,-1 1-1,0-1 1,0 0-1,0 0 1,-1 0 0,3-4-1,3-5 119,16-29-88,-2-1-1,-2-1 0,-2-1 0,-2 0 0,-1-1 1,-3 0-1,10-80 0,-17 32 877,-4 92-985,-1 4-30,-7 22 25,-6 16 29,1 1 0,2 0 0,2 1 0,2 0 0,-3 60 0,10-75 18,-1-15-34,1 0 1,0 0-1,1 1 0,1-1 0,0 0 1,4 16-1,-4-25 15,0 0 0,0-1 0,0 1 0,0 0 1,1-1-1,-1 1 0,1-1 0,0 0 0,0 0 0,0 0 0,0 0 0,1 0 0,-1-1 1,1 0-1,0 0 0,-1 0 0,1 0 0,0 0 0,0-1 0,0 1 0,1-1 1,-1 0-1,7 0 0,5 2 18,0 0 1,1-1-1,-1-1 1,0-1-1,0-1 1,1 0-1,-1-1 1,27-6-1,-34 5-10,-1 0-1,1-1 1,-1 0-1,1 0 1,-1-1-1,0 0 1,-1 0 0,0-1-1,1 0 1,-2 0-1,1-1 1,-1 0-1,0 0 1,0-1-1,-1 1 1,7-14-1,3-11 5,-1 0-1,-1-1 0,-3 0 1,0-1-1,8-59 0,6-176-113,-21 68-778,-16 212-3129,0 5 1007</inkml:trace>
</inkml:ink>
</file>

<file path=ppt/ink/ink2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3:38.76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86 2 4889,'0'0'7304,"6"0"-7045,26 0-259,-6-1-95,0 1 0,-1 1 0,1 1-1,0 1 1,47 13 0,-71-15 80,0 0-1,1 0 0,-1 1 1,0-1-1,0 0 1,0 1-1,-1-1 0,1 1 1,0 0-1,0 0 0,-1 0 1,1-1-1,-1 1 1,0 1-1,1-1 0,-1 0 1,0 0-1,0 0 0,-1 1 1,1-1-1,0 0 1,0 4-1,2 57-6,-4-46 14,1-13 5,-1 1 0,0-1 0,0 0 0,-1 0-1,0 0 1,1 0 0,-1 0 0,0 0 0,-1 0 0,1-1 0,-1 1 0,0-1 0,1 1 0,-2-1 0,1 0 0,0 0 0,0-1 0,-1 1-1,0-1 1,1 0 0,-1 1 0,-7 1 0,-12 7-14,0-1 0,-38 10 0,57-19 21,-25 8 15,15-3-96,-1-2 1,1 0-1,-1-1 1,0 0 0,-21 1-1,35-4 17,13 0-252,12-1 205,-1-2-1,26-5 1,-25 4 36,0 0-1,28 0 1,70 4 143,-119 1-56,0 0 0,-1 0 0,1 0-1,-1 0 1,0 0 0,1 0 0,-1 1-1,0-1 1,0 1 0,0 0 0,0-1 0,0 1-1,0 0 1,0 0 0,-1 0 0,1 0 0,1 4-1,26 46 366,-20-33-274,2 1-73,-1 1 0,-1 1 0,-1-1-1,-1 1 1,0 1 0,-2 0 0,-1-1-1,0 2 1,0 44 0,-5-63-25,1-1 0,0 1 1,-1-1-1,0 0 0,0 0 1,0 1-1,0-1 1,-1 0-1,0 0 0,1 0 1,-2 0-1,1-1 0,0 1 1,-1-1-1,1 1 0,-5 3 1,1-1 51,-1-1 0,0 1 1,0-1-1,0-1 0,0 1 1,-1-1-1,-14 5 0,-1-2 38,0 0 0,0-2 0,0-1 0,-1 0 0,-27-1 0,29-2-62,0 0 0,0-2 0,0-1 1,-32-6-1,47 6-66,0 0 0,1 0 0,-1-1 1,1 0-1,0 0 0,-1 0 0,1-1 0,1 0 0,-1 0 1,1 0-1,-1-1 0,1 0 0,1 0 0,-1 0 1,1 0-1,0-1 0,0 0 0,-4-8 0,7 13-1,1 1-1,-1-1 0,0 0 1,1 1-1,-1-1 1,1 0-1,-1 0 0,1 0 1,0 1-1,-1-1 0,1 0 1,0 0-1,-1 0 1,1 0-1,0 0 0,0 0 1,0 1-1,0-1 0,0 0 1,0 0-1,0 0 1,0 0-1,0 0 0,1 0 1,-1 0-1,0 0 0,1 1 1,-1-1-1,0 0 1,1 0-1,-1 0 0,1 1 1,-1-1-1,1 0 0,-1 0 1,1 1-1,0-1 1,-1 0-1,3 0 0,1 0-232,0 0 0,0 0 0,0 1 0,0-1 0,0 1 0,0 0 0,6 1 0,3-1-1423,4 0-5284</inkml:trace>
</inkml:ink>
</file>

<file path=ppt/ink/ink2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3:39.34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331 1 6833,'0'0'3500,"-30"15"-2920,-97 51 60,120-63-591,0 2-1,1-1 1,-1 1 0,1 0 0,0 0-1,0 0 1,1 1 0,-1 0-1,1 0 1,1 1 0,-1-1-1,1 1 1,0 0 0,1 0-1,-1 0 1,1 1 0,1-1-1,-3 12 1,1-5-50,-1 2 29,2 0-1,0 0 0,0 0 1,2 1-1,0 21 0,1-30 8,0 1 1,1-1-1,0 1 0,1-1 0,0 0 0,0 0 0,0 1 0,1-1 0,0-1 1,1 1-1,7 12 0,-3-11 1,-1 0 0,1 0 0,1-1 0,0 0-1,0-1 1,1 0 0,-1 0 0,2-1 0,-1 0 0,1 0 0,-1-2 0,22 8 0,-15-8 6,0-1 0,0 0 0,0-1-1,0-1 1,0 0 0,0-2 0,0 0 0,25-4 0,-36 4-44,0-1-1,1 0 1,-1 0 0,0 0-1,0 0 1,0-1 0,-1 0-1,1-1 1,-1 1 0,1-1-1,-1 0 1,0 0 0,8-9 0,-7 5-6,0 0 0,0-1 0,-1 0 0,0 0 0,0 0 0,-1 0 0,0-1 0,2-11 1,-1-1-6,0-1 1,-2 1-1,-1-1 1,-1 0 0,0 1-1,-2-1 1,-4-29-1,3 40 37,-1 0 0,0 1 0,0 0 0,-1 0 0,-1 0-1,0 0 1,0 1 0,-1-1 0,0 1 0,-11-12 0,13 16-14,-1 1 1,0 0-1,0 0 1,-1 0-1,1 1 1,-1 0-1,0 0 0,0 1 1,0-1-1,-1 1 1,1 0-1,-1 1 1,0 0-1,1 0 1,-1 0-1,0 1 1,0 0-1,-9 0 1,1 1-4,0 2 0,1 0 0,-1 0 0,1 1 0,0 1 0,0 1 0,0 0 0,1 0 0,-1 1 0,1 1 0,1 1 0,-1-1 0,1 2 0,1 0 0,0 0 0,-19 21 0,16-15-299,1 1 0,0 1 0,2 0 0,0 1 1,0 0-1,2 1 0,0 0 0,2 0 0,0 0 0,1 1 0,-4 25 0,1 19-3993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5:53.96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33 1 4257,'0'0'7498,"0"6"-7548,-16 253 601,-1 14 226,17-273-902,10-12-3557</inkml:trace>
</inkml:ink>
</file>

<file path=ppt/ink/ink2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3:39.87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76 244 5145,'0'0'6064,"-6"14"-6063,-5 5 54,1 1-1,1 0 0,1 1 0,1 0 1,0 0-1,2 1 0,0 0 0,2 0 0,0 0 1,1 0-1,2 31 0,1-51-31,-1 1 0,0-1-1,1 0 1,0 1 0,-1-1 0,1 0-1,0 0 1,0 0 0,0 0 0,1 0-1,-1 0 1,0 0 0,1 0 0,-1 0-1,1 0 1,0-1 0,-1 1 0,1 0-1,0-1 1,0 0 0,0 0 0,0 1-1,0-1 1,1 0 0,-1 0 0,0-1-1,0 1 1,1 0 0,2 0 0,9 1 115,0 0-1,0-1 1,27-1 0,-26 0-93,-4 0-51,0-1 0,0 0-1,-1 0 1,1-1 0,-1-1-1,1 1 1,-1-2 0,0 0 0,0 0-1,0 0 1,-1-1 0,0-1-1,0 0 1,0 0 0,0-1-1,-1 0 1,11-11 0,-9 5-17,0 0 0,0-1 0,-1 0 0,-1-1 0,0 1 0,-1-2 0,-1 1 0,0-1-1,-1 0 1,5-29 0,-4 11 173,-2 0 0,-1 0 0,-1 0 0,-3-1-1,-4-40 1,4 71-110,1 0 0,-1 1 0,0-1 0,-1 1 0,1-1 0,0 1 0,-1 0 0,0-1 0,0 1 0,0 0 0,0 0 0,0 0 0,-1 0 0,1 1 1,-1-1-1,0 1 0,0 0 0,-3-3 0,0 2-28,1 0 1,-1 1-1,1 0 1,-1 0-1,0 0 1,0 0 0,0 1-1,0 0 1,-1 1-1,-6-1 1,2 1-18,0 1 0,0-1 0,1 2 0,-1 0 0,1 0 0,-1 1 0,1 0 1,0 1-1,0 0 0,1 0 0,-1 1 0,-10 8 0,7-3-161,1 2-1,1 0 0,0 0 1,1 1-1,0 0 1,1 1-1,1 0 0,0 0 1,1 1-1,0 0 1,1 0-1,-7 32 0,-2 10-2460</inkml:trace>
</inkml:ink>
</file>

<file path=ppt/ink/ink2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3:40.40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97 0 6065,'0'0'5914,"0"17"-5716,1 68-74,-4 148 327,0-180-392,-2 0-1,-18 76 1,-40 100 230,63-225-242,2-9-9,0-1-1,0 1 1,0-1-1,1 1 1,-1 0 0,1 0-1,1 1 1,-1-1-1,1 0 1,6-5-1,4-7 37,328-468-154,-322 458-4,-10 15-182,0-1 0,-1 0 0,0-1 0,9-21 0</inkml:trace>
</inkml:ink>
</file>

<file path=ppt/ink/ink2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3:41.23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146 52 4929,'0'0'3102,"29"18"-2018,93 55-216,-116-69-734,0-1 0,0 0 0,0 1 0,0-2 0,0 1 0,1-1 0,-1 0 0,1 0 0,-1-1 0,1 0 0,0 0 0,-1 0 0,1-1 0,0 0-1,0 0 1,7-2 0,9-1 94,-16 2-193,0 0 0,0-1 0,0 0 0,0-1 0,0 0 0,0 0 0,-1 0 0,1-1 0,10-8 0,24-12-60,-13 12-370,59-15-1,-62 21 420,-1-1 1,-1-1 0,1-1 0,25-15-1,-39 14 313,-22 5-214,-34 5-139,34 0 39,-3 2 30,0-1 0,0 2-1,0 0 1,1 1 0,-1 0 0,1 1-1,0 1 1,0 0 0,1 1-1,0 0 1,0 1 0,1 1 0,0 0-1,0 0 1,1 1 0,0 1 0,1 0-1,0 0 1,-11 18 0,18-22-37,0 0 1,0 0-1,1 0 1,0 0-1,0 0 0,1 1 1,0-1-1,0 1 1,0-1-1,1 1 0,1 7 1,-1-13-11,0 0 1,1 0-1,-1-1 1,0 1 0,1-1 0,-1 1 0,1-1 0,0 1 0,0-1 0,-1 0-1,1 1 1,0-1 0,0 0 0,0 1 0,1-1 0,-1 0 0,0 0 0,0 0-1,1 0 1,-1 0 0,0 0 0,1 0 0,-1-1 0,1 1 0,-1-1 0,1 1-1,-1-1 1,1 1 0,-1-1 0,1 0 0,0 1 0,3-1 0,62 2 188,-50-3-128,-2 0-45,0 0 0,-1-1-1,1 0 1,0-2-1,-1 1 1,0-2-1,23-10 1,-29 12-6,1-1 1,-1-1 0,0 0-1,-1 0 1,1 0 0,-1-1-1,0 0 1,0-1 0,-1 1-1,0-1 1,0-1 0,0 1-1,6-12 1,-13 14 1035,-9 13-877,-12 15-269,5 4 110,1-1 0,1 2 0,2 0 0,-19 55 0,-21 124 57,46-173-70,-4 15 35,-31 84 0,34-115-32,0-1 0,0 0 0,-2 0 0,0 0 0,-1-1 0,-1-1 0,-23 25 0,29-35-4,-1 0 0,0 0-1,0 0 1,-1-1 0,1 0-1,-1-1 1,0 0-1,0 0 1,0-1 0,0 0-1,-1 0 1,1-1 0,-1 0-1,1 0 1,-1-1 0,-10-1-1,7 1 3,0-2 0,0 1 0,0-2 0,1 1 0,-1-2 0,1 0 0,0 0 0,0-1 0,0 0 0,1 0 0,-12-9 0,6 2-190,-1-1-1,2-1 0,0 0 0,0-1 0,1 0 0,1-1 0,1-1 0,0 0 0,1-1 0,1 0 0,1-1 0,1 0 0,0 0 0,1-1 0,1 1 0,1-2 0,1 1 0,1 0 0,0-1 0,2 0 1,2-40-1,0 54-175,0 1 1,0 0-1,1 0 1,0 0 0,0 0-1,1 0 1,-1 1-1,1-1 1,0 1-1,8-10 1,12-13-2237</inkml:trace>
</inkml:ink>
</file>

<file path=ppt/ink/ink2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5:21.57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258 340 3937,'0'0'2828,"-8"8"-2774,-1 2 209,0 0 1,1 0-1,0 1 0,1 0 1,0 1-1,0-1 1,1 1-1,1 1 0,-7 20 1,7-3 37,1 0 0,1 1-1,2 45 1,1-68-264,0-2-1,0-1-1,1 1 1,-1 0 0,1-1-1,1 1 1,-1 0 0,1-1-1,0 1 1,0-1-1,0 0 1,1 0 0,0 0-1,0 0 1,0 0 0,1 0-1,-1-1 1,1 0 0,0 0-1,1 0 1,-1 0 0,1 0-1,-1-1 1,1 0 0,0 0-1,0 0 1,1-1-1,9 4 1,6 0 47,0 0 0,1-2-1,-1 0 1,1-2 0,-1 0 0,25-1 0,-35-2-77,0 1 0,0-1 0,0 0 0,0-1 1,0-1-1,-1 0 0,1 0 0,-1-1 0,0 0 0,0-1 1,0 0-1,-1 0 0,0-1 0,0-1 0,0 1 1,-1-1-1,0-1 0,0 0 0,0 0 0,-1 0 0,-1-1 1,0 0-1,0 0 0,0-1 0,-1 1 0,-1-1 1,1-1-1,-2 1 0,1 0 0,-2-1 0,1 0 0,1-17 1,-2 1 43,-2 0 1,0-1 0,-2 1-1,0 0 1,-2 0 0,-2 0-1,0 0 1,-1 1 0,-16-35-1,14 40 37,-1 1 0,-2 0 0,1 1 0,-2 0 1,-1 1-1,0 0 0,-1 1 0,-1 1 0,-1 1 0,0 0 0,-36-23 0,45 32-105,-1 1 1,0 1-1,0 0 1,0 0-1,-1 0 1,1 1 0,-1 1-1,0 0 1,1 0-1,-1 1 1,0 0-1,0 0 1,0 1-1,0 1 1,-19 2-1,18 0-44,0 1-1,0 0 0,0 0 0,0 1 0,0 0 0,1 1 1,0 0-1,0 1 0,1 0 0,0 0 0,0 1 0,-14 17 0,9-7-459,1 0-1,1 2 1,1-1-1,0 1 0,2 1 1,0 0-1,1 0 0,-7 32 1,0 14-4087</inkml:trace>
</inkml:ink>
</file>

<file path=ppt/ink/ink2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5:21.92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172 0 5657,'0'0'5099,"-1"26"-4154,-6 83-6,5-100-801,1 0 0,-1 1-1,-1-1 1,1 0 0,-1 0 0,-1-1-1,0 1 1,0-1 0,-1 0 0,0 0-1,-7 10 1,-6 7 205,5-6-249,0 0-1,-1-1 0,-2-1 0,-26 25 0</inkml:trace>
</inkml:ink>
</file>

<file path=ppt/ink/ink2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5:22.59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146 51 7362,'0'0'3836,"25"0"-3338,6-5-116,54-14-1,-59 12-381,1 1 0,1 1 0,53-3 0,-80 19-99,-1 1 105,-1 0 0,0 0 0,0 0 0,-2-1 0,1 1-1,-1-1 1,-7 16 0,-1-4 22,-1-1 0,-21 31 0,-107 139 23,73-105 27,-71 123 1,134-202-79,0 1 0,0-1 0,1 1 0,0 0 0,0 0 0,1 0 0,0 1 0,1-1 1,0 0-1,1 1 0,0-1 0,0 1 0,1-1 0,2 14 0,-1-20-1,-1-1 0,1 1 0,-1 0-1,1-1 1,0 1 0,0-1 0,1 0 0,-1 1 0,0-1-1,1 0 1,-1 0 0,1-1 0,0 1 0,-1 0 0,1-1-1,0 0 1,0 0 0,0 1 0,0-2 0,0 1 0,0 0-1,4 0 1,10 1 17,0 0-1,31-1 1,-39-1 7,24 1-46,-11 0 76,0-1 0,30-4 0,-46 3-163,-1 0 1,0 0-1,1 0 0,-1-1 1,0 0-1,0 0 1,0 0-1,0-1 1,0 1-1,-1-1 1,1 0-1,-1-1 1,0 1-1,7-7 1,-10 7-154,1 0 0,-1 1 1,1-1-1,-1 0 0,0 0 0,0 0 1,0 0-1,-1 0 0,1 0 1,0-6-1,-1-6-2730</inkml:trace>
</inkml:ink>
</file>

<file path=ppt/ink/ink2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5:23.11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295 1 5633,'0'0'5021,"-4"6"-4846,-81 125 875,41-68-893,-67 135 0,102-180-152,1 0 0,1 0-1,0 1 1,2 0 0,0 1-1,1-1 1,-2 32 0,9-50 15,-1 1 1,1-1 0,0 0 0,-1-1 0,1 1 0,0 0 0,0-1 0,0 1-1,-1-1 1,1 0 0,0 0 0,0 0 0,0 0 0,4-2 0,1 2 76,92 2 391,-38 1-395,102-10 1,-163 7-170,0 0-1,-1 0 0,1 0 1,0 0-1,0 0 1,-1 0-1,1 0 1,0-1-1,0 1 0,-1 0 1,1 0-1,0 0 1,0-1-1,-1 1 0,1 0 1,0-1-1,-1 1 1,1-1-1,-1 1 1,1-1-1,0 1 0,-1-1 1,1 1-1,-1-1 1,1 0-1,-1 1 1,0-1-1,1 1 0,-1-1 1,1 0-1,-1 0 1,0 1-1,0-1 0,0 0 1,1 0-1,-1 1 1,0-1-1,0 0 1,0 0-1,0 1 0,0-1 1,0 0-1,0 0 1,-1 0-1,1-11-4120</inkml:trace>
</inkml:ink>
</file>

<file path=ppt/ink/ink2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5:23.44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130 1 7962,'0'0'3303,"-15"25"-2424,-46 83-220,53-92-499,0 1 1,2 0 0,0 0-1,1 1 1,0 0 0,2-1 0,0 2-1,1-1 1,1 0 0,1 28-1,0-35-150,2 62 77,-1-32-58,-1 1-1,-9 68 0,9-108-183,20 1-6008</inkml:trace>
</inkml:ink>
</file>

<file path=ppt/ink/ink2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5:27.75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1 423 5721,'0'0'7822,"0"-30"-6981,0 25-832,-1-14 72,1 0 1,1-1-1,0 1 0,2 0 0,0 1 1,1-1-1,12-33 0,-11 40-80,2-8 5,2 0 0,0 0 0,1 1-1,1 0 1,1 1 0,0 0 0,25-26 0,-37 43-9,1 0-1,0 0 0,0 0 1,0 0-1,0 0 1,0 1-1,0-1 0,0 0 1,0 1-1,0-1 1,0 0-1,0 1 0,0-1 1,0 1-1,1 0 1,-1-1-1,0 1 0,0 0 1,1 0-1,-1 0 1,0 0-1,0 0 0,0 0 1,1 0-1,-1 0 1,0 0-1,0 1 0,1-1 1,-1 0-1,0 1 1,0-1-1,0 1 0,0-1 1,0 1-1,0 0 0,0 0 1,0-1-1,0 1 1,0 0-1,0 0 0,0 0 1,0 0-1,-1 0 1,1 0-1,0 0 0,-1 0 1,1 0-1,0 2 1,3 7-41,0-1 1,0 2-1,-1-1 1,3 16-1,-4-18 37,13 68 14,-4 0 0,-3 1 1,-2 91-1,-6-168-100,0-11-50,1-17 23,2 1 0,1-1 0,1 1 0,2 0 0,0 0 0,19-42 0,-16 44 149,-5 8-34,1 0 0,1 1 1,0-1-1,1 1 0,1 1 1,1 0-1,0 0 0,14-15 1,-24 30 3,0 0 1,0-1 0,1 1 0,-1 0-1,0 0 1,1 0 0,-1 0-1,0 0 1,1-1 0,-1 1 0,0 0-1,1 0 1,-1 0 0,0 0 0,1 0-1,-1 0 1,0 0 0,1 0 0,-1 0-1,0 0 1,1 1 0,-1-1 0,0 0-1,1 0 1,-1 0 0,0 0 0,1 0-1,-1 1 1,0-1 0,1 0-1,-1 0 1,0 0 0,0 1 0,1-1-1,-1 0 1,0 0 0,0 1 0,0-1-1,1 0 1,-1 1 0,0-1 0,0 0-1,0 1 1,0-1 0,0 0 0,0 1-1,7 18-37,-6-16 41,17 50-8,-2 1 0,-3 0 1,-2 1-1,7 103 244,-17-178-111,2-3-158,1 0 1,1 0 0,1 0 0,1 1 0,2 0-1,0 0 1,1 1 0,18-30 0,-25 48 34,0 1 0,0-1 0,0 0 0,0 1 0,0 0 1,1 0-1,-1 0 0,1 0 0,-1 0 0,1 1 0,4-2 0,-7 3-8,0-1 0,1 0 0,-1 1 1,0 0-1,1-1 0,-1 1 0,0 0 0,1 0 0,-1 0 0,0 0 0,1 0 0,-1 0 0,1 0 1,-1 0-1,0 0 0,1 1 0,-1-1 0,0 1 0,1-1 0,-1 1 0,0-1 0,0 1 0,0 0 1,1-1-1,-1 1 0,0 0 0,0 0 0,0 0 0,0 0 0,0 0 0,-1 0 0,1 0 0,1 2 1,3 13-3,0 0 1,-2 0 0,0 1 0,0-1-1,-2 1 1,0-1 0,-1 1 0,0-1-1,-2 1 1,-5 26 0,5-37-64,-1 1 1,0-1-1,0 1 1,0-1-1,-1 0 1,0 0-1,-1 0 1,1-1-1,-7 7 1,2-2-577,-8 8-2058</inkml:trace>
</inkml:ink>
</file>

<file path=ppt/ink/ink2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5:28.09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48 2937,'0'0'8640,"34"-1"-7553,112-4-295,77-17 672,-145 12-1525,82 1 1,-159 27-6233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5:54.42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92 8426,'0'0'6244,"18"-10"-6118,-8 5-116,5-4-19,0 1-1,1 1 0,-1 1 0,1 0 0,1 1 0,-1 0 0,20-2 0,81-6-129,180 3-1,-289 10 124,1 0 0,-1 1 0,1 0 0,-1 1 0,0 0 0,0 0 0,0 1 0,0-1 0,0 2 0,0-1 0,-1 1 0,1 1 0,9 7 0,-13-8 4,0-1-1,0 1 1,-1 1-1,0-1 1,0 0 0,0 1-1,0-1 1,-1 1-1,1 0 1,-1 0 0,-1 0-1,1 0 1,-1 0-1,0 1 1,0-1 0,0 0-1,0 0 1,-1 1 0,0-1-1,-1 1 1,1-1-1,-2 8 1,-1-5-16,1 0 0,-1 0 0,-1-1 0,1 0 0,-1 1 0,-1-1 0,1-1 0,-1 1 0,0-1 0,-1 1 0,1-1 0,-1-1 0,-1 1 0,1-1 0,-1-1 0,-9 7 0,-16 8-198,0-2 0,-43 17 0,39-20 50,-42 9 0,54-17 171,1 0 1,-1 2-1,1 1 0,1 0 0,-38 22 0,55-26 3,-1 0 1,1 0-1,-1 1 0,1-1 1,1 1-1,-1 0 0,1 0 1,0 1-1,1-1 0,0 1 1,0 0-1,0 0 0,1 0 1,-1 0-1,2 0 0,-1 0 0,1 1 1,0-1-1,1 1 0,0-1 1,0 1-1,0-1 0,1 0 1,0 1-1,1-1 0,0 0 1,0 1-1,0-1 0,1 0 1,0-1-1,0 1 0,1 0 1,0-1-1,0 0 0,0 0 1,1 0-1,0 0 0,10 8 1,-1-5 18,-1 0 0,2-2 0,-1 0 1,1 0-1,0-1 0,0-1 0,0-1 1,28 5-1,4-4-167,79 0-1,-76-5-1392</inkml:trace>
</inkml:ink>
</file>

<file path=ppt/ink/ink2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5:28.55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1 438 8058,'0'0'3072,"31"-10"-2557,105-41-185,-118 42-312,-1 0 1,1-1-1,-2-1 1,1-1 0,-1 0-1,-1-1 1,-1-1-1,0 0 1,0-1 0,-1 0-1,-1-1 1,13-23-1,-15 25-18,-2 3 186,0 0 1,0 0-1,-1-1 0,-1 0 1,0 0-1,-1-1 1,0 0-1,0 0 0,-2 0 1,0 0-1,3-26 0,-6 39-6,0 16-237,1 39 78,2 1 1,2-1-1,25 105 0,-19-119-13,-3-15 3,-1 1 0,-2 0 0,-1 0 0,2 33 0,-40-63 58,28-2-365,0 0 0,0-1-1,0 1 1,1-1-1,0 0 1,0-1-1,0 0 1,1 1-1,-7-14 1,2 4-1546,-9-16-3463</inkml:trace>
</inkml:ink>
</file>

<file path=ppt/ink/ink2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5:29.00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14 29 6185,'0'0'5215,"17"-5"-5085,0 0-75,-9 1 11,0 1 1,0 0-1,1 1 0,-1 0 0,1 1 0,0-1 1,-1 1-1,1 1 0,0 0 0,13 2 0,-20-2-46,-1 1 0,0 0 0,0-1 1,0 1-1,0 0 0,0 0 0,0 0 0,0 0 0,0 0 0,0 0 0,0 0 0,0 0 0,-1 1 0,1-1 0,-1 0 0,1 0 0,-1 1 0,1-1 0,-1 0 0,1 1 0,-1-1 0,0 0 0,0 1 1,0-1-1,0 1 0,0 1 0,-1 41 518,1-40-480,-1 1 6,0-1-1,0 1 1,-1-1 0,1 1-1,-1-1 1,0 0-1,0 0 1,-1 1 0,1-2-1,-1 1 1,0 0 0,-5 5-1,-50 46 372,16-17-294,38-34-140,0-1-1,1 1 1,-1 0 0,1 1-1,0-1 1,0 0 0,1 1-1,0 0 1,-1-1 0,1 1-1,1 0 1,-1 0 0,1 0-1,0 0 1,0 1 0,0-1-1,1 6 1,0-10 0,0 0 1,1 0-1,-1-1 1,1 1-1,-1 0 0,1 0 1,-1-1-1,1 1 1,0 0-1,-1-1 1,1 1-1,0 0 1,0-1-1,-1 1 0,1-1 1,0 1-1,0-1 1,0 0-1,0 1 1,-1-1-1,1 0 1,0 1-1,0-1 0,0 0 1,0 0-1,1 0 1,30 4 32,-29-4-32,19 3-31,0-2 1,0 0 0,0-1 0,0-2 0,0 0 0,-1-1-1,1-1 1,28-10 0,-15-2-1060,-1-1 0,35-23-1,-14 3-3035</inkml:trace>
</inkml:ink>
</file>

<file path=ppt/ink/ink2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5:30.36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36 7378,'0'0'4857,"208"-17"-4849,-151 11 176,-4 0-88,-10 3-40,-10 0 16,-10 3-64,-10 0-8,-6 0 0</inkml:trace>
</inkml:ink>
</file>

<file path=ppt/ink/ink2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5:30.70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5281,'0'0'4121,"195"3"-3761,-132-3-128,0 0-40,-14 0-168,-9 0 72,-14 0-112,-9 0 16,-7 0-184,-7 0-1032</inkml:trace>
</inkml:ink>
</file>

<file path=ppt/ink/ink2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5:31.05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21 408,'0'0'10646,"35"-4"-9763,8-1-642,-1-1-16,0 2-1,1 2 1,47 4-1,206 38 990,-66-5-1554,-76-26-2964,-143-9 508</inkml:trace>
</inkml:ink>
</file>

<file path=ppt/ink/ink2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5:31.41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97 0 3809,'0'0'7129,"-23"182"-6256,23-114 199,0 1-424,0-1-304,0 0-104,0-2-240,0-4 240,0-2-64,-4-4-176,-9-5 216,-4-6-216,1-7 0,3-8-248,3-9-1256</inkml:trace>
</inkml:ink>
</file>

<file path=ppt/ink/ink2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1:40.44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9874,'0'0'2961</inkml:trace>
</inkml:ink>
</file>

<file path=ppt/ink/ink2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7:15.67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6857,'0'0'7058,"21"6"-7079,-5 0 65,0 0 1,1-2 0,-1 0 0,1 0-1,19 0 1,92 2 365,-77-5-338,285 5 318,-192-6-3439,-98 0 893</inkml:trace>
</inkml:ink>
</file>

<file path=ppt/ink/ink2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7:16.17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187 1 5721,'0'0'5312,"-8"30"-4548,-5 13-507,-35 140 1149,11-22-161,9-48-650,-16 145 0,43-242-585,-3 10 18,2 1 0,1 0 1,1 0-1,6 45 0,-6-71-30,0 0 1,1 1-1,-1-1 1,0 0-1,1 1 0,-1-1 1,1 0-1,0 0 1,-1 1-1,1-1 0,0 0 1,0 0-1,0 0 0,0 0 1,-1 0-1,2 0 1,-1 0-1,0 0 0,0-1 1,0 1-1,0 0 1,0 0-1,1-1 0,-1 1 1,0-1-1,0 1 0,1-1 1,-1 0-1,0 0 1,1 1-1,-1-1 0,1 0 1,-1 0-1,0 0 1,1 0-1,-1-1 0,0 1 1,1 0-1,-1 0 0,0-1 1,1 1-1,-1-1 1,0 1-1,0-1 0,1 0 1,1-1-1,3-2-161,1 1-1,-1-1 1,0-1-1,0 1 1,0-1-1,10-11 1,14-25-2340</inkml:trace>
</inkml:ink>
</file>

<file path=ppt/ink/ink2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7:17.51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169 110 5433,'0'0'7263,"0"-1"-7218,0 1 1,1-1-1,-1 1 0,0-1 1,0 1-1,1 0 0,-1-1 1,0 1-1,0-1 0,1 1 1,-1-1-1,1 1 1,-1 0-1,0-1 0,1 1 1,-1 0-1,1 0 0,-1-1 1,1 1-1,-1 0 0,0 0 1,1-1-1,-1 1 0,1 0 1,-1 0-1,1 0 0,0 0 1,20 1 55,-1 1 0,35 8 0,-35-5-49,1-2 0,35 3-1,-55-6-58,-1-1-1,1 1 0,-1 0 0,1 0 1,-1 0-1,1-1 0,-1 1 1,1 0-1,-1-1 0,1 1 0,-1 0 1,0-1-1,1 1 0,-1 0 0,0-1 1,1 1-1,-1-1 0,0 1 0,1-1 1,-1 1-1,0-1 0,0 1 1,0-1-1,1 1 0,-1-1 0,0 1 1,0-1-1,0 1 0,0-1 0,0 1 1,0-1-1,0 1 0,0-1 0,0 0 1,0 1-1,0-1 0,0 1 0,-1-1 1,1 1-1,0-1 0,0 1 1,-1-1-1,1 1 0,0-1 0,-1 0 1,-15-26-322,4 17 341,0 1 0,-1 1 0,0 0 0,0 1 0,-1 1-1,0 0 1,0 0 0,0 2 0,-1-1 0,0 2 0,0 0 0,0 1-1,0 1 1,0 0 0,0 1 0,0 0 0,-26 5 0,37-4 13,0 0 0,0 1 0,0-1 0,0 1 0,0 0 0,1 0 0,-1 1 0,1-1 0,-1 1 0,1 0 0,0 0 0,0 0 0,0 0 0,0 0 0,1 1 0,-1-1 0,1 1 0,0 0 0,-2 4 0,1 0 11,0 1 1,0 0-1,0 0 0,1 0 1,1 0-1,0 0 0,-1 17 0,2-23-33,1 0 0,-1 0 0,0 0 0,1 0 0,-1 0 0,1-1 0,0 1 0,0 0 0,0-1 0,0 1 0,0 0 0,1-1 0,-1 1 0,1-1 0,0 0 0,-1 0 0,1 1 0,4 2 0,-1-2 13,0 1 1,0-1-1,0-1 1,0 1-1,0-1 1,1 1-1,-1-1 1,12 2 0,9 0 47,0-1 1,0-2-1,36-1 1,-37 0-66,-15 0 10,-1-1 0,0 0 0,0-1 0,0 0 0,-1 0 0,1 0 0,0-1 0,-1-1 0,1 0 0,9-6 0,-14 9-9,-1-1 0,0 0 0,-1 0 0,1-1 0,0 1 0,-1-1 0,1 1 0,-1-1 0,1 0 0,-1 0 0,0 1 0,-1-2 0,1 1-1,0 0 1,-1 0 0,0-1 0,1 1 0,-1 0 0,-1-1 0,1 1 0,0-1 0,-1 1 0,0-1 0,0 0 0,0 1 0,0-1 0,0 1 0,-2-7 0,1 9 0,0-1 0,0 0 0,1 1 1,-1-1-1,-1 1 0,1 0 0,0-1 1,0 1-1,0 0 0,-1-1 0,1 1 1,0 0-1,-1 0 0,0 0 0,1 0 1,-1 1-1,1-1 0,-1 0 0,0 1 0,1-1 1,-1 1-1,0-1 0,0 1 0,-2 0 1,-48-3 15,43 3-10,-4 0-8,-11 0 9,0 0 1,-30 6 0,47-5 9,1 1 0,-1-1 0,1 1 0,-1 0 1,1 1-1,0 0 0,0 0 0,0 0 0,1 1 0,-1 0 0,1 0 1,-10 9-1,14-12-13,0 0 0,0 0 0,0 0 0,0 0 0,0 0 0,0 0 0,0 1 1,0-1-1,1 0 0,-1 1 0,0-1 0,1 1 0,-1-1 0,1 1 0,0-1 0,-1 1 1,1-1-1,0 4 0,0-5-1,1 1 0,-1 0 1,0 0-1,1 0 0,-1 0 1,1-1-1,0 1 0,-1 0 1,1-1-1,-1 1 0,1 0 0,0-1 1,0 1-1,-1-1 0,1 1 1,0-1-1,0 1 0,0-1 1,0 1-1,0-1 0,-1 0 1,2 1-1,8 1 20,0-1-1,-1 0 1,1 0 0,14-1-1,-18 0-13,27 0 40,1 1 12,1-2 0,38-6 0,-63 6-59,0-1-1,0-1 1,0 1-1,-1-2 1,0 1-1,1-1 1,-1-1-1,-1 0 1,1 0-1,-1-1 1,15-12-1,-21 17-3,-1 0 0,0 0 1,0 1-1,0-1 0,1 0 0,-1 0 0,0-1 0,0 1 0,-1 0 0,1 0 0,0 0 0,0 0 0,0-1 0,-1 1 0,1 0 0,-1-1 0,1 1 0,-1-1 0,0 1 0,1-1 0,-1 1 0,0 0 0,0-1 0,0 1 0,0-1 0,0 1 0,0-1 0,-1 1 0,1-1 0,0 1 0,-1 0 0,1-1 0,-1 1 0,1-1 0,-2 0 0,0 0 0,0 0 0,-1 0-1,1 1 1,0-1 0,-1 1-1,0-1 1,1 1 0,-1 0-1,0 0 1,1 0 0,-1 1-1,0-1 1,0 0 0,0 1-1,0 0 1,-3 0 0,-19-2-27,4 1 38,-1 1 0,-23 2 0,41-2-35,-1 0-1,1 1 1,-1 0-1,1 0 1,-1 0-1,1 1 1,0 0-1,-1-1 1,1 1-1,0 1 1,0-1-1,1 1 1,-1-1-1,0 1 1,-5 6-1,2 5-1386,6-1-2419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5:54.77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7 147 8450,'0'0'3290,"8"28"-3085,1 7-163,20 47-1,-27-78-30,1 1 1,-1-1-1,1 0 0,0 0 1,0 0-1,0-1 0,0 1 1,1-1-1,-1 0 1,1 0-1,0 0 0,0 0 1,0 0-1,0-1 0,1 0 1,-1 0-1,1 0 0,-1 0 1,1-1-1,7 2 1,1 0 4,2 2 35,0-1 0,1-1 0,-1 0 0,1-1 0,0-1 1,-1 0-1,1-2 0,0 1 0,0-2 0,27-6 1,-35 6-60,-1 0 1,1-1 0,-1 1 0,0-2 0,0 1 0,0-1-1,0 0 1,-1-1 0,1 1 0,-1-1 0,0 0-1,-1-1 1,1 0 0,-1 1 0,0-2 0,-1 1 0,1-1-1,-1 1 1,0-1 0,-1 0 0,0 0 0,0-1 0,2-8-1,-3 7-24,0 1-1,0-1 1,-1 1 0,0-1-1,0 0 1,-1 1-1,0-1 1,-1 0-1,0 1 1,0-1-1,-4-10 1,3 13-2,0 1 1,-1-1-1,0 0 1,0 1-1,-1 0 0,1 0 1,-1 0-1,-1 0 1,1 0-1,0 1 0,-1 0 1,0 0-1,0 0 1,0 0-1,-10-4 1,0 1 12,0 0 0,-1 2 0,1 0 0,-1 0 0,0 1 0,0 1 0,-24-1 0,-118 3-265,133 2 167,20-1-31,0 0 0,0 1-1,0-1 1,-1 1 0,1 0-1,0 1 1,0-1-1,0 1 1,1 0 0,-1 0-1,-5 3 1,-6 8-2034</inkml:trace>
</inkml:ink>
</file>

<file path=ppt/ink/ink2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7:31.39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17 6833,'0'0'5151,"36"-6"-5030,-10 2 219,0 1 1,0 0-1,0 3 0,42 2 0,-1 0-198,335 22 225,-162-17-232,-167-8-106,-62-1-132,-19-2-146,-21-2-347,-16 3-844,-1 0-1049</inkml:trace>
</inkml:ink>
</file>

<file path=ppt/ink/ink2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1:23.60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611 73 6041,'0'0'4169,"5"8"-4043,19 24 148,-14-22 697,-7-14 389,-8-16-839,-1 13-562,0 0 1,0 1 0,0 0 0,-1 0 0,1 0 0,-2 1 0,1 0 0,0 1-1,-1-1 1,0 1 0,-12-4 0,4 2-37,0 1-1,-1 0 0,0 1 1,0 1-1,-17-1 1,24 3 75,0 0 0,1 1 0,-1 0 0,0 1 1,1 0-1,-1 0 0,1 1 0,0 0 1,-1 1-1,1 0 0,0 1 0,0 0 0,1 0 1,-1 1-1,1 0 0,0 0 0,0 1 0,1 0 1,0 0-1,0 1 0,0 0 0,1 0 0,0 0 1,0 1-1,-5 10 0,2-4 6,2 1-1,-1 0 1,2 1 0,0-1-1,1 1 1,0 0 0,2 1-1,0-1 1,0 1 0,2 0 0,0-1-1,1 1 1,2 21 0,-1-24-1,1 0 1,1 0 0,0 0-1,1 0 1,0 0 0,1-1-1,1 0 1,0 0 0,1 0 0,0-1-1,1 0 1,0 0 0,1-1-1,0 0 1,19 17 0,-25-25-28,0-1-1,0 1 1,0-1 0,0 0 0,0 0 0,0-1 0,1 1 0,-1-1 0,1 1 0,-1-1-1,5 1 1,-8-2-80,-6-10-528,0 5 554,-1 1 0,1 0 0,0 0 0,-1 0 0,0 1-1,0 0 1,0 0 0,0 1 0,0 0 0,-1 0 0,-8-1 0,-13 0-18,-46 1 1,64 2 116,7 0-11,-1 1 0,1-1-1,-1 1 1,1 0 0,0 0 0,-1 1-1,1-1 1,0 1 0,0 0 0,0 0-1,0 0 1,0 1 0,0 0 0,1-1-1,-1 1 1,1 0 0,0 1 0,0-1-1,0 0 1,0 1 0,0 0-1,1 0 1,0 0 0,0 0 0,0 0-1,0 0 1,1 0 0,-1 0 0,1 1-1,0-1 1,0 1 0,1-1 0,-1 1-1,1-1 1,0 1 0,0-1 0,1 1-1,-1-1 1,1 1 0,0-1 0,0 1-1,3 4 1,-2-4 19,1 0 1,0 1-1,1-2 1,-1 1-1,1 0 1,0-1-1,0 1 1,0-1-1,1 0 1,0-1-1,6 5 0,2 1 309,1 0 0,30 13 0,-24-16-273,1-1 0,-1-1-1,1-1 1,0-1 0,1-1 0,-1 0 0,28-4-1,5 2-17,-15 1-41,1-3 0,-1 0-1,42-11 1,-60 9-3,0-1 0,-1 0 0,1-2 0,-1 0 0,-1-2 0,1 0 0,20-15 0,-35 20 2,1-1 0,-1 1-1,0-1 1,0 0 0,-1 0 0,0-1-1,0 1 1,0-1 0,-1 0 0,0 0-1,0 0 1,-1 0 0,0-1 0,0 1-1,-1-1 1,0 1 0,0-1 0,0 0-1,-1 1 1,-1-1 0,1 0 0,-1 1-1,0-1 1,-3-7 0,3 13-9,0 1 0,1-1 0,-1 1 0,0 0-1,0-1 1,0 1 0,0 0 0,0 0 0,0-1 0,-1 1 0,1 0 0,0 0 0,-1 0 0,1 1 0,0-1 0,-1 0 0,1 0 0,-1 1 0,1-1 0,-1 1 0,0-1 0,1 1-1,-1 0 1,0 0 0,1 0 0,-1 0 0,1 0 0,-1 0 0,0 0 0,1 0 0,-1 0 0,0 1 0,1-1 0,-1 1 0,1-1 0,-1 1 0,1 0 0,-1-1 0,1 1-1,0 0 1,-1 0 0,1 0 0,0 0 0,0 0 0,-1 1 0,0 1 0,-3 17-4,0 1 1,2-1-1,1 1 1,0 0-1,1-1 1,2 1-1,3 26 1,-3-33 6,4 33-3,3-1 1,18 63-1,-3-15 4,-2 6 69,-4 1 0,7 197 0,-24-296-49,0 1 1,0-1-1,0 1 1,-1-1-1,1 0 1,-1 1-1,0-1 1,0 0-1,0 1 1,0-1-1,0 0 1,0 0-1,0 0 1,-1 0-1,1 0 1,-1 0-1,0 0 1,1 0-1,-1-1 1,-3 3-1,0-1 2,0 0-1,0 0 1,-1 0 0,1-1-1,-1 0 1,1 0 0,-1-1-1,-8 2 1,-4 0 11,-1-2 1,1 0-1,-1-1 1,-31-3-1,40 1-29,1 0 0,0 0 0,1-1-1,-1 0 1,0 0 0,1-1 0,0 0 0,0-1 0,0 0 0,0 0-1,1 0 1,-1-1 0,2 0 0,-1-1 0,1 0 0,0 0 0,0 0-1,0 0 1,-3-9 0,1 2-33,1-1 0,0 1 0,1-1-1,1 0 1,1 0 0,0-1 0,1 0 0,0 1-1,2-1 1,-1-19 0,2 28 20,1 0-1,0 1 1,0-1 0,1 0 0,0 1 0,0 0-1,0-1 1,1 1 0,0 0 0,0 0 0,0 0-1,1 1 1,0-1 0,0 1 0,1 0 0,-1 0-1,1 1 1,0-1 0,0 1 0,1 0-1,6-4 1,15-8-14,0 2-1,1 0 0,41-13 1,-41 17 28,64-25-10,120-49 10,-172 65-3,0-2 0,-1-1 0,38-29 0,-64 40-4,-1 0 1,0 0 0,0-1-1,-2-1 1,1 0 0,-2 0-1,1-1 1,-2 0 0,0 0-1,-1-1 1,0 0-1,-1-1 1,-1 1 0,6-28-1,-2-10-1,-3-1 0,-2 0-1,-4-59 1,0 85 5,0 28-2,1-1 0,-1 0 0,0 0 0,0 0 0,-1 0 0,1 0 0,0 0 0,0 0 0,0 0 0,-1 0 0,1 1 0,0-1 0,-1 0 0,1 0 0,-1 0 0,1 0 0,-1 1 0,1-1 0,-1 0 0,1 1 0,-1-1 0,0 0 0,1 1 0,-1-1 0,0 1 0,0-1 0,0 1 0,-1-1 0,0 0-2,-1 1 0,1-1 0,0 1 0,-1 0 0,1 0 0,0 0 0,-1 0 0,1 1-1,0-1 1,-1 1 0,-2 0 0,-4 2 0,1 1-1,-1-1 0,1 2 0,0-1 0,-8 6 0,4 0-3,0 0 0,1 0 0,0 1 0,0 1-1,2 0 1,-1 0 0,1 1 0,1 0-1,1 0 1,0 1 0,0 0 0,1 0 0,1 0-1,0 1 1,2 0 0,-1 0 0,2 0-1,0 1 1,1-1 0,1 28 0,-1-29-2,2-1 0,0 0 0,0 0 0,2 1 0,-1-1 0,2-1 0,8 24 0,-8-28 16,0 0-1,0-1 1,1 1-1,1-1 1,-1 0-1,1-1 0,0 1 1,0-1-1,1 0 1,0-1-1,0 0 1,16 9-1,-14-9 61,0-1 0,1 0 0,0 0 0,0-1-1,0 0 1,1-1 0,-1 0 0,0-1 0,1 0 0,-1-1 0,20-1 0,-23 0-48,0 0 0,0 0 0,0 0 0,-1-1 0,1 0 1,-1-1-1,0 1 0,1-1 0,-1-1 0,0 1 0,-1-1 1,1 0-1,-1 0 0,1-1 0,-1 1 0,0-1 0,-1 0 1,8-11-1,1-8-94,-1-2 0,-1 1 0,-1-2 1,10-46-1,18-46-655,-33 106 649,1 1 1,0 0-1,1 0 1,0 1-1,1-1 0,18-19 1,-22 28 71,0-1 0,0 1 0,0 0 0,0 1 0,1-1 0,-1 1 0,1 0 0,0 0 0,0 0 0,0 1 0,0-1 0,0 1 0,8-1 0,-10 2 17,0 0 0,0 0 0,0 0 0,0 0 0,0 0 0,0 0 0,0 1 0,0-1 0,0 1 0,0 0 0,0 0 0,-1 0 0,1 1 0,0-1 0,-1 0 0,1 1 0,0 0 0,-1 0 0,0 0 0,0 0 0,1 0 0,-1 0 0,1 3 0,7 12 23,0 0 1,-2 1-1,0 0 1,-1 1 0,-1-1-1,-1 1 1,-1 0-1,3 21 1,-2 21 13,-1 74 0,-4-132-43,0 7 7,-1 0 0,0 0 0,0 0 1,-4 14-1,4-20-13,0 0-1,-1-1 1,1 1 0,-1 0 0,0-1 0,0 1 0,0-1-1,0 0 1,-1 0 0,1 1 0,-1-2 0,0 1 0,-5 5-1,7-11-45,0 0 0,0 1-1,1-1 1,-1 0-1,1 0 1,0 0-1,-1 1 1,1-1-1,1 0 1,0-5-1,3-9-18,1 0 0,0 0 0,2 0 0,0 1 0,1 0 0,0 1 0,1-1-1,13-15 1,-3 1-152,-4 8-35,6-13-57,32-39-1,-46 66 316,-1 0 0,2 0-1,-1 1 1,1 0-1,0 1 1,0-1 0,1 2-1,0-1 1,0 1-1,13-5 1,-13 7 136,1 1 1,-1 0-1,1 1 0,0 0 1,0 0-1,12 2 1,-17-1-97,0 0 0,0 0 0,0 1 0,0 0 0,-1 0 1,1 0-1,0 1 0,-1-1 0,1 1 0,-1 0 0,1 0 1,-1 1-1,0 0 0,5 3 0,1 6-5,0 0 0,-1 0 0,0 1 0,-1 0 0,0 0 0,-2 1 0,1 0 0,-2 1 0,1-1 0,-2 1 0,0 0 0,-1 0 0,-1 1 0,0-1 0,-1 0 0,0 1 0,-3 26 0,1-39-13,1 1-1,-1 0 1,1-1-1,-1 1 1,0-1-1,0 1 1,-1-1 0,1 1-1,-1-1 1,0 0-1,0 0 1,0 0-1,0 0 1,0 0-1,0 0 1,-5 3 0,6-5-116,2-17-138,1 0 0,0 0-1,1 1 1,1-1 0,0 1 0,1 0 0,1 0 0,8-16-1,10-15 219,33-46-1,-49 79 36,1-1-33,1-1-1,18-19 1,-26 31 50,1 0 0,0 0 0,0 0 0,0 1 1,1-1-1,-1 1 0,1 0 0,-1 0 0,1 0 0,-1 1 0,1-1 0,0 1 0,0 0 1,0 0-1,0 0 0,6 0 0,-8 1-27,0 1 1,-1-1 0,1 1-1,0 0 1,-1 0-1,1-1 1,-1 1 0,1 0-1,-1 0 1,0 0-1,1 0 1,-1 1 0,0-1-1,0 0 1,1 1-1,-1-1 1,0 0-1,1 3 1,19 34 150,-18-30-155,6 13 33,-2 1 0,0 0 0,-2 0 0,0 0 0,-1 1 0,-2 0 0,0 0 0,-3 43 0,-1-51-1750</inkml:trace>
</inkml:ink>
</file>

<file path=ppt/ink/ink2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1:24.14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179 1 10402,'0'0'3458,"-12"35"-2939,-37 118-40,43-131-397,1 0 1,1 0-1,1 1 0,1-1 1,0 1-1,4 34 1,0-1-37,-2 278 92,0-325-123,-1 0-1,1 0 1,-2 0-1,1 0 0,-1 0 1,-1 0-1,-4 12 1,5-18-25,1 1 1,-1-1-1,0 1 1,0-1-1,0 0 1,-1 0-1,1 0 1,-1 0-1,1-1 1,-1 1-1,0-1 1,0 0-1,0 1 1,0-1-1,-1 0 1,1-1-1,-1 1 1,1-1-1,-1 1 1,-5 0-1,8-2-12,1 1-1,-1-1 0,1 0 1,-1 0-1,0 0 0,1 0 1,-1 0-1,1 0 0,-1 0 1,0 0-1,1 0 0,-1 0 1,0-1-1,1 1 0,-1 0 1,1 0-1,-1 0 0,1-1 1,-1 1-1,0 0 0,1-1 1,-1 1-1,1 0 0,-1-1 1,1 1-1,0-1 0,-1 1 1,1-1-1,-1 1 0,1-1 1,0 1-1,-1-1 0,1 1 1,0-1-1,0 0 0,-1 0 1,-1-27-1204,3 19 876,3-61-2033,4 0 0,2 0 0,24-82-1,-17 81 1047,-7 27 980,26-103 1920,-31 131-1075,1 0 0,1 0 0,0 1 0,1 0 0,1 0 0,15-20 0,-18 29-293,0 0 0,0 0-1,1 1 1,0-1-1,0 2 1,0-1-1,1 1 1,0 0 0,-1 0-1,1 1 1,1 0-1,-1 1 1,0 0-1,1 0 1,-1 0 0,1 1-1,-1 1 1,1-1-1,0 1 1,11 2-1,-6 0-107,0 0-1,0 0 0,-1 2 0,1-1 1,-1 2-1,0 0 0,0 0 0,-1 1 1,1 1-1,-1 0 0,19 16 1,-20-14-65,0 1 1,0 1-1,-1 0 1,16 24-1,-23-31-13,0 1-1,-1-1 0,1 1 0,-1 0 0,0 0 0,-1 0 1,1 0-1,-1 1 0,0-1 0,0 0 0,0 1 1,-1-1-1,0 0 0,0 1 0,-1-1 0,1 0 0,-2 7 1,0-9-5,1 0 0,-1 0 0,0 1 0,0-1 1,0-1-1,0 1 0,-1 0 0,1 0 0,-1-1 1,1 1-1,-1-1 0,0 0 0,0 0 1,0 0-1,0 0 0,0-1 0,-1 1 0,-2 0 1,-69 22 102,64-21-56,-19 3-30,1-1-1,-1-1 1,0-1-1,-58-3 1,86 0-60,1 0 1,-1 0-1,1 0 1,0-1-1,-1 1 0,1 0 1,0-1-1,-1 1 1,1-1-1,0 1 0,0-1 1,-1 0-1,1 1 0,0-1 1,0 0-1,0 0 1,0 0-1,0 0 0,0 0 1,0 0-1,0 0 1,0 0-1,1 0 0,-2-2 1,-5-36-3714,6 13-1318</inkml:trace>
</inkml:ink>
</file>

<file path=ppt/ink/ink2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1:24.51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27 1 11546,'0'0'2725,"-4"25"-2656,0 2-30,-4 18 265,-2 76-1,9-17-69,18 141 0,-9-80-201,-2-12 26,-6-150-80,0-1 0,1 0 1,-1 0-1,0 1 0,1-1 0,-1 0 1,1 0-1,0 1 0,0-1 0,0 0 1,0 0-1,0 0 0,0 0 0,0 0 0,1 0 1,-1-1-1,1 1 0,-1 0 0,1-1 1,0 1-1,-1-1 0,5 3 0,0-2-370,-1-1-1,1 1 0,0-1 1,0 0-1,0-1 0,0 0 1,9 0-1,-12 0 194,26 0-2665</inkml:trace>
</inkml:ink>
</file>

<file path=ppt/ink/ink2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1:24.88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1 301 5393,'0'0'8197,"7"13"-7721,11 14-310,0 0 1,30 32 0,-41-50-151,0-1 1,1-1-1,0 0 1,1 0-1,0 0 1,0-1-1,0 0 1,0-1-1,1 0 1,0-1-1,0 0 1,19 5-1,-20-7 13,0-1-1,0 0 0,0 0 1,0-1-1,0 0 0,0 0 0,0-1 1,0-1-1,10-2 0,-14 2-52,-1 1 1,0-2-1,0 1 0,0 0 0,0-1 0,0 0 1,0 1-1,0-2 0,-1 1 0,0 0 0,0-1 1,0 1-1,0-1 0,0 0 0,-1 0 0,1 0 1,-1 0-1,0-1 0,1-4 0,3-14-261,-2 1 0,0 0 0,-1-1 0,-2 0 0,0 0 0,-1 0 0,-7-40 0,5 48 33,-1 0 1,0 0 0,-1 0-1,-1 0 1,-1 1 0,0-1-1,-13-21 1,17 31 278,-1 0 0,-1-1-1,1 1 1,-1 1 0,0-1 0,0 0 0,0 1 0,-1 0-1,0 0 1,0 0 0,0 1 0,0-1 0,0 1 0,0 1-1,-1-1 1,0 1 0,1 0 0,-1 0 0,0 0 0,0 1-1,-10-1 1,14 2-11,1 0 0,-1 1 0,1-1 1,-1 1-1,1-1 0,-1 1 0,1 0 0,-1 0 0,1-1 0,0 1 0,-1 0 0,1 0 0,0 0 0,0 0 0,0 1 0,0-1 0,0 0 0,0 0 0,0 1 0,0-1 0,0 1 1,1-1-1,-1 0 0,0 1 0,1 0 0,-1-1 0,1 1 0,0-1 0,0 1 0,-1-1 0,1 3 0,0 1 8,-1-1 0,1 1 0,0 0 0,0 0 0,0-1 0,1 1 0,-1 0 0,1-1 0,1 1 0,1 6 0,2-4-97,-1-1 0,1 0 1,0 0-1,1-1 0,-1 1 1,1-1-1,0 0 0,0-1 1,11 6-1,23 10-3294</inkml:trace>
</inkml:ink>
</file>

<file path=ppt/ink/ink2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1:25.24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27 0 1408,'0'0'14139,"-3"122"-14363,3-101-4993</inkml:trace>
  <inkml:trace contextRef="#ctx0" brushRef="#br0" timeOffset="1">1 434 11586,'0'0'4329,"36"0"-10730</inkml:trace>
</inkml:ink>
</file>

<file path=ppt/ink/ink2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1:25.64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0 363 4521,'0'0'2502,"44"-2"-979,675-39 1225,-529 31-2590,1044-74 748,-4-87-563,-1163 157-337,171-26 51,-282 66-2412,-2-5-2485</inkml:trace>
</inkml:ink>
</file>

<file path=ppt/ink/ink2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1:29.43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93 17 4689,'0'0'6164,"7"-16"-4024,-11 116-1138,-18 99-1,-4 65-647,15-83-283,-13-228-1790,12 9-2461</inkml:trace>
</inkml:ink>
</file>

<file path=ppt/ink/ink2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1:29.88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0 190 2817,'0'0'5742,"35"-27"-5248,116-83-80,-143 105-324,1-1 0,0 1-1,0 0 1,0 1 0,1 0-1,0 0 1,0 1-1,0 0 1,0 1 0,0 0-1,0 1 1,18 0 0,-2-1 166,54-3 628,150 9 0,-208-1-851,-1 0 0,0 2-1,0 0 1,-1 1 0,1 2-1,-1 0 1,-1 1 0,1 1-1,-2 0 1,35 27 0,-42-29-9,-1 0 1,-1 1-1,1 1 1,-1-1-1,-1 2 1,0-1 0,-1 1-1,0 0 1,0 1-1,-1-1 1,0 1-1,-1 1 1,-1-1-1,0 1 1,-1-1-1,0 1 1,-1 0-1,1 24 1,-3-31 1,-1 0 1,0 0-1,0 0 0,-1 0 1,0 0-1,0 0 1,0 0-1,-1-1 0,1 1 1,-2-1-1,1 0 0,0 0 1,-1 0-1,0 0 1,0 0-1,-1-1 0,1 0 1,-1 0-1,0 0 1,0-1-1,-7 5 0,-12 6 36,-2-1-1,1-1 0,-35 11 0,60-23-59,-61 19 110,0-3 0,-84 11 0,73-15-896,-85 25-1,130-28-1640,9 0-2058</inkml:trace>
</inkml:ink>
</file>

<file path=ppt/ink/ink2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1:30.26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1 382 9098,'0'0'3273,"195"-152"-3001,-149 113-272,-3 4 72,-3-1-64,-7 3 88,-6 6-96,-11 7 0,-6 5 0,-3 6-96,-7 3 32,0-3-496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5:55.18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18 8162,'0'0'6112,"30"-3"-6076,217-12-78,-154 15 38,-95 20-317,-5-9 292,0 0-1,-1-1 1,0-1 0,-1 1-1,0-1 1,-14 11 0,-22 24 2,44-43 24,-18 21-65,1 1 0,-23 36 0,37-53 53,0 1 1,1-1-1,0 1 1,0 0-1,0 1 0,1-1 1,0 0-1,1 1 1,0-1-1,0 1 1,0-1-1,1 1 1,0-1-1,0 1 0,2 7 1,0-12 14,-1 0 1,1 0-1,0 0 1,0 0-1,0 0 1,0 0-1,0 0 1,1-1-1,-1 1 1,1-1-1,0 0 1,0 0-1,0 0 1,0 0-1,0 0 0,0-1 1,0 1-1,7 1 1,69 20 49,-73-22-53,31 7 63,-1-2 1,1-2 0,53 0-1,-70-4-279,0-1 0,-1-1-1,1-1 1,0 0 0,0-2-1,-1 0 1,36-15 0,-9-7-3338</inkml:trace>
</inkml:ink>
</file>

<file path=ppt/ink/ink2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1:30.63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7162,'0'0'5154,"5"26"-4539,21 81 148,-21-92-619,1 0 1,0 0-1,1-1 1,1 1-1,0-2 1,1 1-1,16 18 1,11 18 94,-17-15-152,-13-23-2,1-1-1,0 1 1,14 16 0,-19-25-131,1 0 0,-1-1 0,1 1 0,0-1 0,0 0 0,0 0 0,0 0 0,0 0 0,0-1 0,0 1 0,1-1 0,-1 0 0,0 0 0,1 0 1,-1 0-1,1-1 0,0 0 0,3 1 0,13-2-2309,0-1-3139</inkml:trace>
</inkml:ink>
</file>

<file path=ppt/ink/ink2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1:30.97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10898,'0'0'3721,"20"163"-3641,-17-130-56,-3-9-24,0-3 0,0-3-8,0-10 8,0-2-304</inkml:trace>
</inkml:ink>
</file>

<file path=ppt/ink/ink2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1:31.34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10778,'0'0'4276,"20"0"-4184,-7 0-76,22 0 16,55 6-1,-81-5-29,0 0-1,0 1 1,-1 0-1,1 0 0,0 1 1,-1 0-1,1 0 0,-1 1 1,0 0-1,0 1 1,-1 0-1,15 11 0,-20-13-2,0 0 0,0 0 0,0 0-1,0 0 1,0 0 0,-1 0 0,1 0-1,-1 1 1,0-1 0,0 1 0,0-1-1,-1 1 1,1-1 0,-1 1 0,0-1-1,0 1 1,0-1 0,0 1 0,-1 0-1,1-1 1,-2 5 0,1-3 4,-1 0 0,0 0 1,0 0-1,-1 0 0,1 0 1,-1 0-1,0-1 0,0 1 0,-1-1 1,1 0-1,-1 0 0,0 0 1,-5 4-1,-12 7 4,-1-1 1,0-1-1,-1 0 1,0-2-1,-1-1 0,-1-1 1,1 0-1,-37 6 1,66-16-255,95-15-370,107-2 0,-203 17 617,0 1-1,-1 0 1,1 0-1,0 0 1,0 0-1,0 1 1,0 0-1,0-1 1,0 1-1,-1 0 1,1 1-1,0-1 1,-1 1-1,1 0 1,-1 0-1,0 0 1,1 0-1,-1 0 1,0 1-1,0-1 1,-1 1-1,1 0 1,0 0-1,-1 0 1,0 0-1,0 1 1,0-1-1,0 0 1,0 1-1,-1 0 1,1-1-1,-1 1 1,0 0-1,1 6 1,-1-5 28,1-1 0,-1 0-1,-1 0 1,1 1 0,0-1 0,-1 1 0,0-1 0,0 0-1,0 1 1,-1-1 0,0 0 0,0 1 0,0-1-1,0 0 1,0 0 0,-1 1 0,0-1 0,0 0 0,0-1-1,0 1 1,0 0 0,-1-1 0,0 1 0,0-1 0,0 0-1,0 0 1,0 0 0,-7 4 0,-10 8 29,-1-1 0,0-1 1,-2-1-1,1-1 1,-48 16-1,54-26-2543</inkml:trace>
</inkml:ink>
</file>

<file path=ppt/ink/ink2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1:31.70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27 5449,'0'0'8762,"172"0"-8146,-113 0-24,1 0-464,-4 0-48,-7 0 64,-6 0-88,-16 0-32,-7 0-24,-10 0-120,-7 0 16,-3-12-1088,0-3-1432</inkml:trace>
</inkml:ink>
</file>

<file path=ppt/ink/ink2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1:32.25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90 0 5905,'0'0'7549,"0"19"-7061,-1 37-179,8 286 630,-5-320-892,3 26 22,-3 0 0,-4 71 1,0-106-61,1 1 0,-2-1 0,0 0 0,0 0 0,-1 0 0,-1 0 1,0-1-1,-1 1 0,0-2 0,-1 1 0,0 0 0,-1-1 1,-15 16-1,11-19-369,12-8 263,-1 0 0,1 0 1,-1 0-1,1 0 0,0 0 0,-1-1 0,1 1 1,-1 0-1,1 0 0,0-1 0,-1 1 0,1 0 1,0-1-1,0 1 0,-1 0 0,1-1 1,0 1-1,0 0 0,-1-1 0,1 1 0,0 0 1,0-1-1,0 1 0,0-1 0,0 1 0,0 0 1,-1-1-1,1 1 0,0-1 0,0 1 1,0 0-1,0-1 0,0 1 0,0-1 0,1 1 1,-1-1-1,-1-23-7582</inkml:trace>
</inkml:ink>
</file>

<file path=ppt/ink/ink2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1:32.69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96 7866,'0'0'5377,"7"-11"-5161,-3 6-213,0 0 1,0 0-1,0 0 1,0 1-1,1 0 1,0 0-1,-1 0 1,2 0-1,-1 1 1,0 0-1,1 0 1,-1 0 0,1 1-1,0-1 1,0 2-1,0-1 1,0 0-1,10 0 1,72-9 16,125 2 1,-206 8-26,-1 1 1,1 0 0,0 1-1,-1 0 1,1 0-1,0 0 1,-1 1 0,1-1-1,-1 2 1,0-1-1,0 1 1,0 0 0,0 0-1,0 1 1,-1-1-1,1 1 1,-1 1 0,0-1-1,0 1 1,0 0-1,-1 0 1,0 0 0,0 0-1,0 1 1,-1 0-1,1 0 1,-2 0 0,1 0-1,3 10 1,-3-1 6,0-1 1,0 1 0,-1 0-1,-1 0 1,-1 0-1,0 0 1,-1 0 0,-1-1-1,0 1 1,-1 0-1,0-1 1,-1 1 0,-1-1-1,0 0 1,-1-1-1,-1 1 1,-13 20 0,-13 14 15,-2-1 1,-1-2 0,-53 49 0,40-42-8,26-28-6,1-2-24,-35 49 1,51-63 14,1 0 1,1 0 0,0 0-1,0 1 1,0 0 0,1 0-1,0 0 1,1 0 0,0 0-1,-1 18 1,2-20 2,1-1 0,0 1-1,0 0 1,1 0 0,-1 0 0,2-1 0,-1 1 0,1 0-1,0-1 1,0 0 0,1 1 0,3 6 0,-3-9-5,0-1 0,1 1 1,-1-1-1,1 0 0,-1 1 0,1-2 1,0 1-1,0 0 0,0-1 1,1 0-1,-1 0 0,1 0 0,-1 0 1,1-1-1,-1 0 0,1 0 0,0 0 1,7 0-1,12 1-467,-1-1 1,1-2-1,-1 0 1,0-1-1,0-2 0,0 0 1,0-1-1,0-2 1,-1 0-1,21-10 0,23-13-4470</inkml:trace>
</inkml:ink>
</file>

<file path=ppt/ink/ink2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1:33.47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98 112 5417,'0'0'7744,"-16"20"-7553,-48 69-112,62-85-75,0 0-1,-1 0 1,1 0 0,1 0-1,-1 0 1,1 1 0,-1-1 0,1 1-1,1-1 1,-1 1 0,0 0-1,1-1 1,0 1 0,0-1 0,1 1-1,-1 0 1,1-1 0,0 1 0,0-1-1,1 1 1,-1-1 0,1 0-1,0 0 1,0 0 0,0 1 0,6 5-1,1 1 15,0-1-1,1 0 0,0-1 0,1 0 1,0-1-1,18 11 0,-19-12-8,1-2 1,0 1-1,0-1 0,0-1 0,0 1 0,1-2 0,-1 0 0,1 0 1,0-1-1,0-1 0,0 0 0,0-1 0,20-1 0,-27 0-60,1 0-1,0 0 1,0-1-1,-1 1 1,1-2-1,-1 1 1,0 0-1,0-1 1,0 0-1,0 0 1,0-1 0,0 1-1,-1-1 1,1 0-1,-1 0 1,0-1-1,-1 1 1,1-1-1,-1 0 1,0 0-1,0 0 1,0 0-1,-1 0 1,0-1-1,0 1 1,0-1-1,0 1 1,-1-1-1,1-8 1,0-2 36,0 0 0,-1 0 0,-1-1-1,0 1 1,-1 0 0,-1 0 0,0 0 0,-2 0 0,1 0 0,-2 1 0,0 0 0,-1 0-1,-1 0 1,0 0 0,-1 1 0,0 0 0,-1 1 0,-1 0 0,0 0 0,-16-15 0,26 28 21,0 0 1,-1 0 0,1 0 0,0 0 0,0 0 0,-1 0 0,1 0 0,0 0 0,0-1 0,-1 1-1,1 0 1,0 0 0,0 0 0,-1-1 0,1 1 0,0 0 0,0 0 0,0 0 0,0-1 0,-1 1-1,1 0 1,0 0 0,0-1 0,0 1 0,0 0 0,0-1 0,0 1 0,0 0 0,0 0-1,0-1 1,0 1 0,0 0 0,0-1 0,0 1 0,0 0 0,0 0 0,0-1 0,0 1 0,0 0-1,0-1 1,0 1 0,0 0 0,0 0 0,1-1 0,-1 1 0,0 0 0,0 0 0,0-1 0,0 1-1,1 0 1,-1 0 0,0 0 0,1-1 0,23 2 362,45 15 117,-58-14-461,58 15-20,-19-6 6,76 27 1,-125-37-12,0-1 1,0 0 0,-1 1 0,1-1-1,0 0 1,0 1 0,-1-1-1,1 1 1,0-1 0,0 1-1,-1 0 1,1-1 0,-1 1-1,1 0 1,-1-1 0,1 1-1,-1 0 1,1 0 0,-1-1-1,1 1 1,-1 0 0,0 0-1,0 0 1,1 0 0,-1-1-1,0 1 1,0 1 0,-9 24 146,-29 16 23,17-23-137,-2 1 14,-40 44 0,63-64-48,0 1-1,-1-1 1,1 0 0,0 0 0,0 0 0,-1 1 0,1-1 0,0 0 0,0 0 0,0 0 0,0 1 0,-1-1 0,1 0 0,0 1 0,0-1 0,0 0 0,0 0 0,0 1 0,0-1 0,0 0 0,-1 1 0,1-1-1,0 0 1,0 0 0,0 1 0,0-1 0,0 0 0,1 1 0,-1-1 0,0 0 0,0 0 0,0 1 0,0-1 0,0 0 0,0 1 0,0-1 0,0 0 0,1 0 0,-1 1 0,0-1 0,0 0 0,0 0 0,1 1-1,-1-1 1,0 0 0,0 0 0,1 0 0,-1 0 0,0 1 0,0-1 0,1 0 0,-1 0 0,0 0 0,0 0 0,1 0 0,-1 0 0,0 0 0,1 0 0,-1 0 0,0 0 0,1 0 0,-1 0 0,24 0-159,-18-1 118,20-2-168,0-1 0,0-1 1,-1-2-1,42-16 0,-43 14 123,0 1 0,1 1 0,-1 0 0,1 2 0,44-3 0,-68 10 130,0-1 0,1 0 0,-1 1 0,0-1 1,0 1-1,0-1 0,0 1 0,0-1 0,-1 1 0,1 0 1,0-1-1,-1 1 0,1 0 0,-1-1 0,0 1 1,0 0-1,1 0 0,-1 0 0,-1 2 0,2 2 43,4 21 172,24 160 489,-26-152-649,-1-1 0,-2 1 0,-6 50-1,3-72-47,0 1 1,-1-1-1,-1 1 0,0-1 0,-1-1 0,0 1 0,-1-1 0,0 0 0,-1-1 0,-1 1 1,0-2-1,0 1 0,-1-1 0,0-1 0,-1 0 0,-22 15 0,17-13-23,-1-1 1,-1 0-1,1-1 0,-2-1 0,1-1 0,-1-1 0,0 0 0,-1-1 1,1-1-1,-1-1 0,-27 0 0,41-3-35,-1 0 0,1 0 0,0-1 0,-1 0 0,1 0 1,0-1-1,0 0 0,-1 0 0,2 0 0,-1-1 0,0 0 0,0 0 0,1 0 0,0-1 0,-1 1 1,1-2-1,1 1 0,-1 0 0,-6-8 0,5 3-98,1 0-1,-1-1 1,1 1-1,1-1 1,0 0-1,0 0 1,1-1 0,0 1-1,1-1 1,0 1-1,0-19 1,1 6-629,0 0 1,2 0-1,0 0 1,2 0-1,6-24 0,17-23-6367</inkml:trace>
</inkml:ink>
</file>

<file path=ppt/ink/ink2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1:33.81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10 1 10842,'0'0'3948,"4"18"-3713,14 64-3,-16-70-200,-1 0 0,-1 0 1,0 0-1,0 1 1,-1-1-1,-1 0 1,0-1-1,-1 1 0,-7 21 1,6-21-180,1 0 1,0 1-1,0-1 1,1 1-1,0 13 1,4-34-1908,9-13-2232</inkml:trace>
</inkml:ink>
</file>

<file path=ppt/ink/ink2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1:34.30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9378,'0'0'5194,"29"8"-4970,222 64-15,-160-42-708,-90-30 490,0 1 1,-1-1-1,1 0 0,0 0 1,-1 0-1,1 1 1,0-1-1,-1 0 1,1 1-1,-1-1 0,1 1 1,0-1-1,-1 1 1,1-1-1,-1 1 1,1-1-1,-1 1 0,0-1 1,1 1-1,-1 0 1,0-1-1,1 1 1,-1-1-1,0 1 0,1 0 1,-1 0-1,0-1 1,0 1-1,0 0 0,0-1 1,0 1-1,0 0 1,0-1-1,0 1 1,0 0-1,0 0 0,0-1 1,0 1-1,-1 0 1,1-1-1,0 1 1,0 0-1,-1-1 0,1 1 1,-1 0-1,1-1 1,0 1-1,-1-1 1,1 1-1,-1-1 0,1 1 1,-1-1-1,1 1 1,-2 0-1,-35 24 62,33-23-82,-38 22 66,-1-2 0,-2-2 1,-51 16-1,95-35-82,42-3-1005,48-8 1,-48 4 881,49 0 1,-76 6 199,0 0 0,0 1-1,0 1 1,0 0 0,0 1 0,0 1 0,0 0 0,13 6-1,-20-6-9,0-1 1,-1 1-1,0 0 0,0 1 0,0-1 0,0 1 0,-1 0 0,0 1 0,0-1 0,0 1 0,-1 0 0,0 1 1,0-1-1,0 0 0,-1 1 0,0 0 0,3 8 0,-4-8 50,1 0 1,-1 1-1,-1-1 0,1 1 1,-1-1-1,0 1 0,-1-1 0,0 1 1,0 0-1,-1-1 0,1 1 1,-2-1-1,1 1 0,-1-1 1,0 0-1,-1 0 0,0 1 1,0-2-1,0 1 0,-1 0 1,0-1-1,0 1 0,-1-1 0,0 0 1,0-1-1,-10 9 0,3-5 37,0-1-1,-1 0 0,0-1 1,0 0-1,-1-2 0,0 1 0,0-2 1,-29 6-1,6-4-78,0-2 1,-50-2-1,83-2-171,0 0 0,0 0 0,0 0 0,1-1 0,-1 1 0,0-1 0,0 0 0,1 0 0,-1-1 0,0 1 0,1-1 0,0 1 0,-1-1 0,1 0 0,0 0-1,0-1 1,0 1 0,0-1 0,0 1 0,1-1 0,-1 0 0,1 0 0,-3-4 0,-7-17-4518</inkml:trace>
</inkml:ink>
</file>

<file path=ppt/ink/ink2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1:34.70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51 1456,'0'0'14067,"172"3"-13595,-119-3-328,-4 0-136,-6 0 144,-6 0-55,-14 0-97,-7 0 0,-6-6-41,-6 3-15,-4-12-520,0 4-1608,0-7-3985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5:55.60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7114,'0'0'5155,"2"17"-4740,2 12-219,32 189 818,-35-214-1196,-1-19-5864</inkml:trace>
</inkml:ink>
</file>

<file path=ppt/ink/ink2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1:35.50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30 126 4017,'0'0'9314,"-8"-4"-8775,-11-6-351,17 5 48,37 1 257,-1 3-287,227-15 252,258-19-302,-509 34-160,1 0-10,0 1 1,0-2-1,-1 1 0,1-1 0,-1-1 1,1 0-1,-1-1 0,0 0 1,13-7-1,-15 1-280,-14 4-550,-19 4-376,-7 2-1182,-1 0-1535</inkml:trace>
</inkml:ink>
</file>

<file path=ppt/ink/ink2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1:35.86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120 1 1800,'0'0'8708,"-10"31"-7312,-4 14-956,-32 124 996,28-75-941,4 0 0,4 1 1,2 108-1,8-202-485,13-26-3154,-6 14 68</inkml:trace>
</inkml:ink>
</file>

<file path=ppt/ink/ink2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1:36.37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5033,'0'0'5881,"205"0"-5289,-135 0-151,-1 0 7,-3 0-360,-13 3-72,-13-3 112,-14 0-128,-12 0 104,-8 0-80,-9 0-360,-17 0-3697</inkml:trace>
</inkml:ink>
</file>

<file path=ppt/ink/ink2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1:36.73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1736,'0'0'11475,"172"98"-10947,-126-98 32,7 0-160,0 0 32,0 0-352,-3-6 16,-11 0-96,-5 3 0,-8 0-728,-9 0-1384</inkml:trace>
</inkml:ink>
</file>

<file path=ppt/ink/ink2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6:28.08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137 16 5537,'0'0'2775,"0"-16"127,-16 319-2262,2-111-163,-5 156-5,15-304-439,1 0 90,-11 59-1,3-29 0,3 0 0,4 150 0,4-147 373,-2-60-365,0-1 1,-1 1-1,-1 0 0,-1-1 1,-7 18-1,-4 15-72,51-89-3614,-6 3-4573</inkml:trace>
</inkml:ink>
</file>

<file path=ppt/ink/ink2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6:29.32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68 1 6081,'0'0'5483,"-13"31"-3920,4-15-1367,1 1 0,1 1 1,0 0-1,1 0 0,1 0 0,1 0 1,-3 36-1,5-18-138,2 0 0,2 0 1,7 44-1,0 10 161,-4 130-1,-1-13 1,-2-191-216,1-1 1,0 0-1,1 0 1,0 0-1,2 0 0,0-1 1,8 16-1,13 32 55,-25-58-57,-1 1 0,0-1-1,0 1 1,0-1 0,0 1-1,-1-1 1,0 1-1,0 0 1,0-1 0,0 1-1,-1-1 1,1 1 0,-1-1-1,-3 7 1,0 0 2,-1 0 0,-1-1 0,0 1 0,-8 9 0,7-10 6,0 1 0,0 0 0,-7 19-1,15-22-642</inkml:trace>
</inkml:ink>
</file>

<file path=ppt/ink/ink2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6:30.66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1480,'0'0'6990,"7"57"-3864,3 110-1802,-9-108-1115,14 98 0,-9-123-117,-1 0 0,-2 1 0,-1-1 0,-1 1 0,-3-1 1,0 1-1,-3-1 0,-9 39 0,6-26-57,2-1-1,2 1 1,1 0 0,8 75-1,-4-105 1,2 1-1,1 0 0,0-1 1,8 21-1,5 24 126,-16-27-2364</inkml:trace>
</inkml:ink>
</file>

<file path=ppt/ink/ink2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6:31.71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295 0 5329,'0'0'6992,"-8"15"-6845,6-12-139,-8 14 8,0 0 0,2 1 1,0 0-1,1 1 0,-8 35 0,8 44 460,6-70-277,0 0 1,-9 43-1,-48 130 295,31-117-464,-16 90 1,-29 141 178,69-301-168,1 0 0,0 0 1,1 0-1,1 0 0,0 0 0,4 25 0,-3-39-56,-1 1-1,0-1 0,1 0 1,-1 1-1,0-1 0,1 0 1,-1 0-1,1 1 1,-1-1-1,0 0 0,1 0 1,-1 0-1,1 0 0,-1 1 1,1-1-1,-1 0 1,1 0-1,-1 0 0,0 0 1,1 0-1,-1 0 1,1 0-1,-1 0 0,1 0 1,-1 0-1,1-1 0,-1 1 1,1 0-1,-1 0 1,0 0-1,1 0 0,-1-1 1,1 1-1,-1 0 0,0 0 1,1-1-1,-1 1 1,0 0-1,1-1 0,-1 1 1,0 0-1,0-1 1,1 1-1,-1-1 0,0 1 1,0 0-1,1-1 0,-1 1 1,0-1-1,0 1 1,0-1-1,7-21-1299,0-5-871</inkml:trace>
</inkml:ink>
</file>

<file path=ppt/ink/ink2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7:52.30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4977,'0'0'7806,"3"0"-7757,226 0-1410,-79 0-2540,-75 0 140</inkml:trace>
</inkml:ink>
</file>

<file path=ppt/ink/ink2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7:52.65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7210,'0'0'2763,"36"6"-2556,112 21-2,-129-23-194,-2 0 1,1 1-1,0 1 1,19 9-1,-31-12-11,-1 1 0,0-1 1,1 1-1,-1 0 0,0 0 0,-1 0 0,1 1 0,-1-1 0,0 1 0,7 10 1,-10-14 2,-1 0 0,1 0 0,0 0 0,0 1 0,-1-1 0,1 0 0,-1 0 0,1 1 0,-1-1 0,1 0 0,-1 1 0,0-1 0,0 1 1,1-1-1,-1 0 0,0 1 0,0-1 0,-1 1 0,1-1 0,0 0 0,0 1 0,-1-1 0,1 0 0,-1 1 0,1-1 0,-1 0 0,1 1 0,-1-1 1,0 0-1,0 0 0,1 0 0,-1 0 0,0 0 0,0 0 0,0 0 0,-2 1 0,-3 2 34,0 0 0,-1-1 0,1 0 0,-1 0 0,-13 3 0,5 0 1,-193 61-674,146-49-1327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5:56.10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48 152 7906,'-45'-126'2055,"42"104"-1485,12 19-284,48 6-152,1 3 0,91 21 0,-28-4-76,-121-23-49,1 0-1,0 0 0,0 0 1,0 0-1,0 0 1,0 0-1,0 1 1,0-1-1,0 0 1,0 0-1,-1 1 1,1-1-1,0 0 0,0 1 1,0-1-1,-1 1 1,1 0-1,0-1 1,0 1-1,-1-1 1,1 1-1,0 0 1,-1-1-1,1 1 0,-1 0 1,1 0-1,-1 0 1,0-1-1,1 1 1,-1 0-1,0 0 1,1 0-1,-1 0 1,0 0-1,0 0 1,0 0-1,0 0 0,0 0 1,0-1-1,0 1 1,0 0-1,0 0 1,0 0-1,0 0 1,-1 0-1,1 0 1,0 0-1,-1 0 0,1-1 1,-1 1-1,1 0 1,-1 0-1,1-1 1,-1 1-1,1 0 1,-1 0-1,0-1 1,1 1-1,-3 0 0,-2 6 46,-1 0 1,-1-1-1,1 0 0,-14 9 0,1-6-3,-5 3-8,22-7-32,13-4-10,266-4-552,-273 3 565,0 0 0,-1 0 0,1 1 0,0-1 0,-1 1 0,1 0 0,-1 0 0,1 0 0,-1 0 0,1 0 0,-1 1-1,0 0 1,1-1 0,-1 1 0,0 1 0,0-1 0,-1 0 0,1 1 0,0-1 0,-1 1 0,1 0 0,-1 0 0,0 0-1,0 0 1,3 7 0,-1 0 25,-1 0-1,0 0 1,-1 0-1,0 0 1,0 1-1,-1-1 0,-1 19 1,0-27-6,0 1-1,0-1 1,-1 0 0,1 0-1,-1 0 1,0 1 0,1-1-1,-1 0 1,0 0 0,0 0-1,0 0 1,0 0 0,-1 0-1,1-1 1,-1 1 0,1 0-1,-1 0 1,1-1-1,-3 2 1,-2 1 42,1-1 0,0 1-1,-1-1 1,0-1 0,0 1 0,-11 3-1,-3-2 43,-1 0 0,1-1 0,-29 1 0,40-4-146,-6 2-144,-1-2-1,0 0 0,1 0 0,-1-2 1,1 0-1,0 0 0,-1-2 1,-21-7-1,-11-14-4388</inkml:trace>
</inkml:ink>
</file>

<file path=ppt/ink/ink2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7:53.87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51 7618,'0'0'5422,"17"-28"-4910,-13 25-511,0 1 1,0-1-1,1 1 0,-1 0 0,1 0 1,0 0-1,0 0 0,0 1 0,-1 0 0,1 0 1,0 0-1,8 0 0,67 2-393,-45 1-151,15-2-2024,-6 0-2818</inkml:trace>
</inkml:ink>
</file>

<file path=ppt/ink/ink2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7:54.26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37 0 7578,'0'0'1805,"34"14"-1730,12 5-95,114 40-428,-143-55-85,-12-3 339,-1 0 0,0 0 0,0 1 0,1-1 0,-1 1 0,0 0 0,0 0 0,4 3 0,-8-5 190,1 0 1,-1 1 0,0-1-1,0 1 1,1-1-1,-1 0 1,0 1 0,0-1-1,0 1 1,0-1-1,0 0 1,0 1 0,0-1-1,0 1 1,0-1-1,0 1 1,0-1 0,0 1-1,0-1 1,0 0-1,0 1 1,0-1 0,0 1-1,0-1 1,0 0-1,-1 1 1,1-1 0,0 1-1,0-1 1,-1 0-1,1 1 1,0-1-1,0 0 1,-1 1 0,1-1-1,0 0 1,-1 0-1,1 1 1,-1-1 0,1 0-1,0 0 1,-1 0-1,1 1 1,-1-1 0,1 0-1,0 0 1,-1 0-1,-24 11 403,23-10-358,-24 9 242,-26 8-217,2 3 1,0 3 0,-47 29-1,69-34-1857</inkml:trace>
</inkml:ink>
</file>

<file path=ppt/ink/ink2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7:33.05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42 578 5761,'0'0'4293,"-5"0"-4166,4 0-99,0 0 1,-1 0 0,1 0-1,0 0 1,0 0-1,-1 0 1,1 0-1,0-1 1,0 1 0,0 0-1,0-1 1,-1 1-1,1-1 1,0 1-1,0-1 1,0 0 0,0 0-1,0 1 1,0-1-1,0 0 1,0 0-1,1 0 1,-1 0 0,0 0-1,-1-2 1,1-1 87,-1 0 0,1-1 1,1 1-1,-1-1 0,0 1 1,1-1-1,0-7 1,-1-44 85,2 0 0,2 0 0,3 0 0,24-104 0,-24 141-220,-4 9 28,2-1-1,-1 0 0,1 1 0,1-1 1,7-11-1,-10 19-5,0 0 0,1 0 0,0 0 0,-1 1 0,1-1 0,0 0 0,1 1 0,-1 0 0,0 0 0,1 0 0,-1 0 0,1 1 0,-1-1 0,1 1 0,0 0 0,0 0 0,-1 0 0,9 0 0,-1-1-11,1 1 0,0 0 0,-1 1 0,1 1 0,0 0 0,20 4 0,-25-2 1,0-1 1,0 1-1,-1 0 1,1 0-1,-1 1 1,0 0 0,0 0-1,0 1 1,-1-1-1,1 1 1,-1 0-1,6 8 1,10 14 2,0 2 1,-2 0-1,29 62 1,32 105 34,-41-94-29,-31-69 7,-8-32-6,1 0 0,-1 1 0,0-1 0,0 0 0,0 0 0,0 0 0,0 1 0,0-1 0,-1 0 0,1 0 0,0 0 0,-1 0 0,1 0 0,0 0 0,-1 0 0,1 1 0,-1-1 1,0 0-1,1-1 0,-1 1 0,0 0 0,0 0 0,0 0 0,1 0 0,-3 1 0,3-2-4,0 0 0,0 0 0,0 0 0,-1 0 0,1 1 1,0-1-1,0 0 0,0 0 0,0 0 0,0 0 0,-1 0 0,1 0 0,0 0 0,0 0 1,0 0-1,0 0 0,-1 0 0,1 0 0,0 0 0,0 0 0,0 0 0,-1 0 1,1 0-1,0 0 0,0 0 0,0 0 0,0 0 0,-1 0 0,1 0 0,0 0 1,0 0-1,0 0 0,0 0 0,-1 0 0,1 0 0,0 0 0,0-1 0,0 1 0,0 0 1,0 0-1,0 0 0,-1 0 0,1 0 0,0-1 0,0 1 0,0 0 0,0 0 1,0 0-1,0 0 0,0-1 0,0 1 0,0 0 0,0 0 0,0 0 0,0 0 1,0-1-1,0 1 0,0 0 0,0 0 0,0 0 0,0 0 0,0-1 0,0 1 0,0 0 1,0 0-1,0 0 0,0-1 0,0 1 0,0 0 0,0-1-3,3-19-2,0-1 0,1 1-1,1 1 1,1-1 0,1 1 0,12-27 0,11-29 0,-8-2 40,16-45 92,-32 108-116,0 0 0,1 1 1,1 0-1,0 0 0,0 0 0,15-15 0,-19 25-13,-1 0 1,1 0 0,0 1-1,1-1 1,-1 1 0,0 0-1,1 0 1,-1 0 0,1 1-1,0 0 1,-1-1 0,1 2-1,0-1 1,0 0-1,0 1 1,0 0 0,-1 0-1,7 1 1,-4-1-9,-4 1 5,0 1 1,0-1 0,0 0-1,0 1 1,0-1-1,0 1 1,-1 0 0,1 0-1,0 0 1,-1 0-1,0 0 1,1 1-1,-1-1 1,0 1 0,0 0-1,-1-1 1,1 1-1,0 0 1,-1 0 0,0 0-1,2 6 1,24 68 15,-19-44 10,-2 1-1,-1-1 1,-2 1-1,-1 0 0,-1 0 1,-6 46-1,-9-32 31,13-45-39,0 0 0,0 0-1,-1 0 1,1 0 0,-1 0 0,0-1 0,0 1-1,0 0 1,0-1 0,0 0 0,-1 1-1,-4 3 1,3-56 119,4 35-137,-1-1-20,1 0 0,0 0 0,1 0-1,1 0 1,0 1 0,1-1 0,1 0 0,0 1 0,1 0 0,9-18 0,-2 12 7,0 1 0,31-38 1,-35 49 19,0 0 1,1 1 0,0-1-1,0 2 1,1-1 0,0 1-1,18-9 1,-25 14-4,0 1 0,0 0 0,0-1 0,0 1 0,1 0 1,-1 1-1,0-1 0,0 0 0,1 1 0,-1 0 0,0 0 0,1 0 0,-1 0 1,0 1-1,0-1 0,1 1 0,-1 0 0,0-1 0,0 2 0,0-1 0,0 0 1,0 1-1,0-1 0,0 1 0,0 0 0,-1 0 0,1 0 0,-1 0 0,1 0 1,-1 1-1,0-1 0,0 1 0,0-1 0,0 1 0,0 0 0,-1 0 0,1 0 1,-1 0-1,0 0 0,1 4 0,4 9 10,-1 0 1,-1 1-1,-1 0 0,0-1 1,-1 1-1,0 26 0,-2 163 372,0-204-376,1-1-1,-1 1 1,1 0 0,0 0-1,-1 0 1,1-1-1,0 1 1,0 0-1,0-1 1,0 1 0,1-1-1,-1 1 1,0-1-1,1 1 1,-1-1 0,1 0-1,-1 0 1,1 0-1,0 0 1,-1 0-1,1 0 1,0 0 0,0 0-1,-1-1 1,1 1-1,0-1 1,0 1 0,0-1-1,0 0 1,0 0-1,2 0 1,14 2 62,-1-1 0,27-1 0,-28-1-48,-12 2-34,0-1-1,0 0 1,0 0-1,0-1 1,0 1-1,0-1 1,0 0 0,0 0-1,0 0 1,0 0-1,0-1 1,-1 0-1,1 1 1,0-2 0,-1 1-1,0 0 1,1 0-1,-1-1 1,0 0 0,-1 0-1,1 0 1,0 0-1,-1 0 1,1 0-1,-1-1 1,0 1 0,0-1-1,0 0 1,-1 1-1,0-1 1,1 0-1,-1 0 1,0 0 0,0-6-1,3-10-1183,-1-1-1202</inkml:trace>
</inkml:ink>
</file>

<file path=ppt/ink/ink2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7:33.42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34 0 8810,'0'0'3937,"-26"179"-3617,19-143-320,7-9 16,0-7 32,0-8 32,0-6-56,0-3-16,0-33-240,3-5-1873,7-4-4984</inkml:trace>
</inkml:ink>
</file>

<file path=ppt/ink/ink2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7:33.95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25 8314,'0'0'4414,"28"-4"-4353,-23 4-57,66-10 9,78 1 1,-129 8 11,-14 1-35,0-1 0,0 1 1,0 0-1,0 1 0,0 0 0,0 0 0,11 3 1,-15-3 6,0 0 1,0 1 0,-1-1-1,1 0 1,0 1-1,-1-1 1,1 1 0,-1 0-1,0 0 1,0-1 0,1 1-1,-1 0 1,0 0 0,0 0-1,-1 0 1,1 0-1,0 0 1,-1 0 0,1 0-1,-1 1 1,0-1 0,0 0-1,1 0 1,-2 0-1,1 1 1,0 1 0,1 29 65,-1-19-41,1 0 0,-2 0-1,-3 23 1,4-33-21,-2 1-1,1-1 1,0 0 0,-1 0 0,0 0-1,0 0 1,0 0 0,0 0-1,-1 0 1,1-1 0,-1 1-1,0-1 1,0 0 0,0 0-1,-7 5 1,2-3-72,-1-1-1,1 1 1,-1-1 0,0-1-1,0 0 1,-1 0 0,1-1-1,-1 0 1,1 0 0,-1-1-1,1-1 1,-1 1 0,-15-3-1,25 2 32,0 0 0,-1 0 0,1 0 0,-1 0-1,1-1 1,0 1 0,-1 0 0,1 0 0,0-1 0,-1 1 0,1 0-1,0 0 1,0-1 0,-1 1 0,1 0 0,0-1 0,0 1-1,0-1 1,-1 1 0,1 0 0,0-1 0,0 1 0,0 0 0,0-1-1,0 1 1,0-1 0,0 1 0,0 0 0,0-1 0,0 1-1,0-1 1,0 1 0,0-1 0,0 1 0,0 0 0,0-1 0,0 1-1,0 0 1,1-1 0,-1 1 0,0-1 0,0 1 0,0 0-1,1-1 1,-1 1 0,0 0 0,0 0 0,1-1 0,0-1 34,0 1 0,-1-1 1,1 1-1,0-1 0,0 1 0,0-1 1,1 1-1,-1 0 0,0 0 1,0-1-1,1 1 0,2-1 0,13-2 103,0 0 0,0 2 0,1 0 0,-1 1 0,1 1-1,24 2 1,9 0 255,-33-2-274,0 2-1,0 0 1,-1 1-1,1 1 1,26 10 0,-35-11-69,0 0 0,0 1 0,0 0 0,-1 0 0,0 1 0,0 1 0,0-1 1,0 1-1,-1 0 0,0 1 0,-1 0 0,8 9 0,-12-14 35,-1 1 0,1-1 0,-1 1 0,0 0 1,0 0-1,0-1 0,0 1 0,0 0 0,-1 0 0,1 0 0,-1 0 0,0 0 0,0 0 0,0 0 0,0 0 0,-1 0 1,1 0-1,-1 0 0,1-1 0,-1 1 0,0 0 0,0 0 0,0 0 0,-1-1 0,1 1 0,-1-1 0,1 1 0,-1-1 1,0 0-1,0 1 0,0-1 0,0 0 0,0 0 0,-1 0 0,-3 2 0,-10 7 16,-1 0-1,0-1 1,0-1-1,-24 9 1,23-10-20,0 0 22,0 0 1,-1-1 0,0-1 0,0-1 0,0-1 0,-1 0-1,-38 1 1,64-24-473,21-4-908,11-3-1184</inkml:trace>
</inkml:ink>
</file>

<file path=ppt/ink/ink2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7:34.30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50 0 10282,'0'0'4985,"-50"21"-4993,67-33-6081</inkml:trace>
</inkml:ink>
</file>

<file path=ppt/ink/ink2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7:34.66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14 0 7218,'0'0'3455,"0"27"-2304,0 174 304,2 22-588,-4 241-306,-11-338-613,31-127-1763,4-6-639</inkml:trace>
</inkml:ink>
</file>

<file path=ppt/ink/ink2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7:35.36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0 188 2473,'0'0'7086,"32"-12"-6826,185-69-53,-173 63 169,0 2 0,2 1 0,0 3 0,0 2 0,1 1-1,73-3 1,-120 12-328,-11-1-266,0 0 204,0 1 1,0 0 0,0 1-1,0 0 1,0 0 0,-16 6-1,4-3 28,-10 2 21,0 2 0,1 1 1,0 1-1,0 2 1,1 1-1,1 1 0,-32 21 1,51-28 1,0 0 0,1 1 1,0 0-1,0 0 1,1 1-1,0 1 0,0-1 1,1 2-1,1-1 1,0 1-1,0 0 0,1 0 1,0 1-1,1-1 1,0 1-1,1 1 0,1-1 1,0 1-1,0-1 0,1 1 1,0 18-1,2-26-31,0 0 0,1 0 1,-1 0-1,1-1 0,0 1 0,1 0 0,-1-1 0,1 1 0,0-1 0,0 1 0,0-1 0,1 0 1,-1 0-1,1 0 0,0 0 0,0 0 0,1 0 0,-1-1 0,1 0 0,-1 0 0,1 0 0,0 0 1,0 0-1,1-1 0,-1 0 0,0 0 0,1 0 0,-1 0 0,1-1 0,9 2 0,10 2 43,0-2-1,0 0 0,0-2 1,46-3-1,-55 0-34,0 0-1,-1-1 1,0-1 0,0 0 0,0-1-1,0 0 1,-1-2 0,1 1 0,-2-1-1,17-12 1,-9 4-193,0-1 0,-1 0-1,-1-2 1,0 0 0,18-24 0,-33 38 180,1-1 1,-1 1 0,0-1-1,0 0 1,-1 0 0,1 0-1,-1 0 1,0 0 0,0-1-1,-1 1 1,0-1 0,0 1-1,0-1 1,0 0-1,-1 1 1,0-8 0,-1 12 34,0-1 1,0 1-1,0 0 1,0 0-1,0 0 1,0 0-1,0 0 0,-1 0 1,1 0-1,0 0 1,0 1-1,-1-1 1,1 0-1,-1 1 1,1-1-1,0 1 1,-1-1-1,1 1 0,-1 0 1,1 0-1,-1 0 1,1-1-1,-1 2 1,1-1-1,-1 0 1,1 0-1,-1 0 1,1 1-1,-2-1 1,0 1-5,1-1 0,0 0 0,0 0 0,-1 1 1,1-1-1,0 1 0,0-1 0,0 1 1,0 0-1,0 0 0,0 0 0,0 0 1,0 0-1,0 1 0,0-1 0,1 0 1,-1 1-1,0 0 0,1-1 0,-1 1 1,0 2-1,-1 4-21,1-1 0,0 1 1,1 0-1,0 0 0,0 1 1,0-1-1,1 0 0,0 0 0,1 0 1,0 0-1,0 0 0,1 0 1,4 11-1,-4-13 2,1 0 1,1 0-1,-1 0 0,1-1 1,0 1-1,0-1 1,1 0-1,-1 0 0,1-1 1,0 1-1,1-1 0,-1 0 1,1 0-1,-1-1 1,1 0-1,10 4 0,5 0-7,0-1-1,1-1 0,-1-1 1,1-1-1,0-1 0,0 0 1,33-3-1,-31 0-13,-9 1-397,1-1 0,0-1 1,-1 0-1,1-1 0,-1-1 0,0 0 1,0-1-1,-1-1 0,28-15 0,-6-2-4688</inkml:trace>
</inkml:ink>
</file>

<file path=ppt/ink/ink2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7:35.71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41 0 4153,'0'0'8218,"0"182"-7490,0-99-96,0 12-48,0 9-328,-7 6 240,0 3-320,1-2-176,-1-7 152,1-12-144,-1-12-16,7-5-96,0-22-1760,0-14-5290</inkml:trace>
</inkml:ink>
</file>

<file path=ppt/ink/ink2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7:55.08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42 6177,'0'0'6802,"36"-41"-6794,1 41-16,9 0 8,10 0 0,4 0 0,6 0 8,13 0-112,-16 0-880,-16 0-3129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5:45.13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0 161 4177,'0'0'4465,"12"-11"-4216,-6 5-219,4-5 70,1 1-1,0-1 1,1 2-1,1 0 1,-1 0-1,22-10 1,-1 7 31,1 1 0,1 1-1,-1 2 1,63-7 0,144 6 69,-230 10-162,-1 0 0,1 1 0,-1 0 0,1 1 0,-1 0 0,0 1 0,0 0 0,0 1 0,-1 0 0,0 0 0,1 1 0,-2 0 0,12 11 0,0 0 44,-1 2 1,0 0-1,-2 1 0,19 28 1,-31-41-67,0 0 1,-1 1-1,0 0 1,-1 0-1,0 0 0,0 0 1,-1 0-1,0 1 1,0 0-1,-1-1 1,0 1-1,0 0 1,-1-1-1,-1 15 0,0-20-2,0 1 0,0-1 0,-1 1-1,1-1 1,-1 0 0,1 0-1,-1 0 1,0 0 0,0 0-1,-1 0 1,1 0 0,0-1-1,-1 1 1,0-1 0,0 0-1,1 0 1,-1 0 0,0 0-1,-1 0 1,-3 2 0,-9 3 67,0 0 1,-32 9 0,-165 26 153,165-36-315,0 2-1,1 2 1,0 2-1,-77 32 1,98-27-265,26-17 260,-1 0-1,1 0 1,-1 0-1,1 0 0,-1 0 1,1 1-1,-1-1 1,1 0-1,-1 0 0,1 1 1,0-1-1,-1 0 1,1 1-1,0-1 0,-1 0 1,1 1-1,0-1 1,-1 1-1,1-1 1,0 0-1,0 1 0,-1-1 1,1 1-1,0-1 1,0 1-1,0-1 0,0 1 1,0-1-1,0 1 1,0-1-1,0 1 0,0-1 1,0 1-1,0-1 1,0 1-1,0-1 0,0 1 1,0-1-1,0 1 1,0-1-1,1 1 0,-1-1 1,0 0-1,0 1 1,1-1-1,-1 1 0,0-1 1,1 0-1,-1 1 1,0-1-1,1 0 0,-1 1 1,0-1-1,1 0 1,-1 1-1,1-1 0,0 0 1,16 4-3561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5:56.64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10 4489,'0'0'8162,"179"-9"-8074,-113 9-88,0 3 336,1 3-336,-8 3 72,1-9-72,-14 3-768,-16-3-3545</inkml:trace>
</inkml:ink>
</file>

<file path=ppt/ink/ink3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7:55.44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56 1 9098,'0'0'2407,"28"8"-2602,88 30 142,-104-34 52,-1 0 1,1 1-1,-1 1 0,0 0 1,-1 0-1,0 1 1,19 16-1,-9-6-1,19 21-184,-38-37 179,0 0 1,0 1 0,0-1 0,0 0 0,0 1-1,0-1 1,-1 1 0,1 0 0,0-1-1,-1 1 1,1-1 0,-1 1 0,0 0 0,1-1-1,-1 1 1,0 0 0,0 0 0,0-1-1,0 1 1,-1 0 0,1-1 0,0 1 0,-1 0-1,1-1 1,-1 1 0,1 0 0,-1-1-1,0 1 1,-1 1 0,-4 2 13,1 0-1,-1-1 1,0 0-1,-1 0 1,1 0 0,-1-1-1,1 0 1,-1 0-1,0-1 1,-9 2 0,8-1-1,-184 53-1879,102-37-2217</inkml:trace>
</inkml:ink>
</file>

<file path=ppt/ink/ink3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8:09.04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7498,'0'0'7277,"17"0"-6994,299 0-189,-181 0-4297,-120 0 376</inkml:trace>
</inkml:ink>
</file>

<file path=ppt/ink/ink3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8:09.39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22 6633,'0'0'5578,"225"0"-5266,-156 0-56,4 0-8,6 0-168,-6 0 232,0 0-312,-10 0 0,-14 0 0,1-6 0,-17 0-664,-10-3-2193</inkml:trace>
</inkml:ink>
</file>

<file path=ppt/ink/ink3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8:09.84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16 6313,'0'0'6328,"39"-3"-5990,11-1-238,177-4 424,295 23 52,-488-15-2374</inkml:trace>
</inkml:ink>
</file>

<file path=ppt/ink/ink3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8:10.21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255 1 5817,'0'0'6232,"-4"28"-5525,-28 202 911,29-212-1507,-1 18 5,-1 0-1,-2 0 1,-2-1-1,-1 1 1,-1-2-1,-27 54 1,-6-18-92,-16 30 107,56-91-312,-1 1 0,1 0 0,1 0 0,0 0 0,0 0 0,1 0 0,1 0 0,-2 16 0,7-1-3141,16-13-4671</inkml:trace>
</inkml:ink>
</file>

<file path=ppt/ink/ink3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8:21.84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0 775 1880,'0'0'9161,"11"-25"-8585,36-81-240,-39 90-181,1-1 0,1 1-1,19-25 1,-22 33 3,-1-1 0,0 0 0,0-1 1,7-17-1,4-17-87,-3 0 0,-1-2 0,-2 0 0,-3 0 0,-1 0 0,-3-1 0,-1-69 0,-3 65-39,0 51-34,0 0 0,0 0-1,0 0 1,0-1 0,0 1 0,-1 0-1,1 0 1,0 0 0,0-1 0,0 1-1,0 0 1,0 0 0,0 0 0,0 0-1,0 0 1,0-1 0,0 1 0,-1 0 0,1 0-1,0 0 1,0 0 0,0 0 0,0 0-1,0 0 1,-1-1 0,1 1 0,0 0-1,0 0 1,0 0 0,0 0 0,-1 0 0,1 0-1,0 0 1,0 0 0,0 0 0,0 0-1,-1 0 1,1 0 0,0 0 0,0 0-1,0 0 1,0 0 0,-1 0 0,1 0-1,0 0 1,0 0 0,0 0 0,0 0 0,-1 1-1,1-1 1,0 0 0,0 0 0,0 0-1,0 0 1,0 0 0,-1 0 0,1 0-1,0 1 1,-10 7-79,-1 12 58,1 1 1,0 0-1,1 1 1,2-1-1,0 2 1,-6 33-1,4-3 13,-3 93-1,11-116 27,-1 0-1,1 0 0,1 0 0,2-1 1,1 1-1,1 0 0,1-1 0,14 42 0,-19-71-15,1 0 0,-1 1-1,0-1 1,1 0 0,-1 0-1,1 0 1,-1 0 0,0 0-1,1 0 1,-1 0 0,0 0-1,1 0 1,-1 0 0,1 0-1,-1 0 1,0 0 0,1 0-1,-1 0 1,1 0 0,-1 0-1,0 0 1,1-1-1,-1 1 1,0 0 0,1 0-1,-1 0 1,0-1 0,1 1-1,-1 0 1,0-1 0,1 1-1,-1 0 1,0 0 0,0-1-1,0 1 1,1 0 0,-1-1-1,0 1 1,0-1 0,14-15-628,-14 16 606,20-27-2942,0-2-3684</inkml:trace>
</inkml:ink>
</file>

<file path=ppt/ink/ink3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8:22.61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457 0 5921,'0'0'3238,"-6"0"-3099,-7 1-80,-1 1 0,1 1-1,-1-1 1,1 2 0,0 0 0,0 1 0,0 0 0,1 1-1,0 0 1,0 1 0,1 0 0,-1 1 0,1 0-1,1 1 1,-14 14 0,-11 13 128,3 2 0,1 0 1,-28 48-1,48-69-65,0 0 0,1 1 0,1 1 0,1 0 0,1 0 0,1 0 0,0 1 0,1 0 0,1 0 0,1 0 1,1 0-1,1 26 0,1-38-69,1 0 1,1 0-1,0 0 0,0 0 1,0-1-1,1 1 1,0-1-1,0 1 0,1-1 1,0 0-1,0 0 1,1-1-1,0 1 1,0-1-1,0 0 0,1 0 1,0-1-1,0 0 1,0 0-1,1 0 1,13 6-1,-3-1 9,1-1 0,0-1 0,0 0 0,1-2-1,0 0 1,0-1 0,1-1 0,19 2 0,1-2 18,1-2 0,0-2 0,-1-1 0,43-8 0,-68 7-92,-1-1 1,0 0-1,0-1 1,-1-1-1,1 0 1,-1-1 0,0 0-1,-1-1 1,1-1-1,-2 0 1,1 0-1,-1-1 1,0-1 0,18-20-1,-24 22 11,0 0 0,0 0 0,-1 0 0,-1-1 0,1 0 0,-1 1 0,-1-1 0,0 0 0,0-1 0,-1 1 0,0 0 0,0 0 0,-1-1 0,0 1 0,-1 0 0,-3-15 0,4 22 2,-1-1 1,1 1-1,-1 0 0,0 0 1,0 0-1,0 0 1,0 0-1,0 1 0,-1-1 1,1 0-1,0 0 1,-1 1-1,0-1 0,1 1 1,-1-1-1,0 1 1,1 0-1,-5-2 0,0 0-7,1 1 0,-1 0-1,0 0 1,0 0 0,0 1-1,-11-1 1,-2 0-16,0 2 1,-1 1-1,-28 4 1,18 1 17,0 1 1,1 2 0,0 1-1,1 1 1,-1 1-1,2 2 1,0 1 0,1 1-1,1 1 1,0 1 0,1 1-1,-41 43 1,57-52 3,0 0 0,1 1 1,0-1-1,1 1 1,0 1-1,0-1 0,-6 23 1,11-30-89,0-1 0,0 1-1,0 0 1,0 0 0,1 0 0,-1 0 0,1 0 0,0 0 0,0 0 0,1 0 0,-1 0 0,1 0 0,0 0 0,0 0 0,0 0-1,1 0 1,-1 0 0,1-1 0,0 1 0,0-1 0,0 1 0,1-1 0,-1 0 0,1 0 0,0 0 0,-1 0 0,6 4 0,36 16-3497</inkml:trace>
</inkml:ink>
</file>

<file path=ppt/ink/ink3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8:23.68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17 84 1120,'0'0'10647,"0"-8"-10359,0-23-122,0 30-165,1 0 0,-1 0 0,0 0 0,1-1 0,-1 1 0,1 0 0,-1 0 0,1 0 0,0 0 0,-1 0 0,1 0 0,0 0 0,0 0 0,-1 0 0,1 0 0,0 1 0,0-1 0,0 0 0,0 0 0,0 1 0,0-1 0,1 1 0,-1-1 0,0 1 0,0-1 0,0 1 0,0 0 0,1 0 0,-1-1 0,0 1 0,0 0 0,1 0 0,-1 0 0,2 1 0,5-2 3,37-7-20,0 1-1,1 3 1,51 2 0,-93 3 14,0-1 1,0 1-1,0 0 0,0 0 1,0 0-1,0 1 1,-1-1-1,1 1 1,0 0-1,-1 0 1,1 0-1,-1 0 0,0 1 1,0 0-1,0-1 1,0 1-1,0 0 1,-1 0-1,1 1 1,-1-1-1,0 0 0,0 1 1,0-1-1,0 1 1,-1 0-1,0 0 1,1 0-1,-1-1 1,-1 1-1,2 6 0,-1-2 13,1 0-1,-1-1 0,-1 1 1,1 0-1,-1-1 0,-1 1 0,1 0 1,-1 0-1,-1-1 0,0 1 0,0-1 1,0 1-1,-1-1 0,0 0 0,-6 10 1,-4 0 9,-2-1 1,0 0 0,-1-1-1,-1-1 1,0-1 0,-1 0-1,0-1 1,-1-1 0,0-1-1,-1-1 1,0 0 0,0-2-1,-1 0 1,0-1 0,-29 4-1,48-10-23,1 1 0,-1-1 0,0 0 0,0 0 0,0 0 0,0 0 0,1 0 0,-1 0 0,0 0-1,0-1 1,0 1 0,1-1 0,-1 1 0,0-1 0,-1-1 0,2 2-17,0-1 0,1 1 0,-1-1 0,1 1-1,-1-1 1,1 1 0,0-1 0,-1 0 0,1 1 0,-1-1 0,1 0 0,0 1 0,0-1-1,-1 0 1,1 0 0,0 1 0,0-1 0,0 0 0,0 0 0,0 1 0,0-1 0,0 0-1,0 0 1,0-1 0,1-1-41,0 1 0,0-1 0,1 0 0,-1 0 0,0 1 0,1-1-1,0 1 1,-1-1 0,1 1 0,0 0 0,0 0 0,0 0 0,1 0 0,-1 0 0,0 0-1,5-2 1,5-2-34,0 0-1,1 1 0,0 1 0,0 0 0,0 1 0,25-4 0,82 3 57,-97 4 77,-1 2 77,-1 1-1,1 2 0,-1 0 0,0 1 1,0 1-1,20 9 0,11 4-44,-45-18-74,27 9 35,0 2 1,59 31-1,-92-43-4,0-1 0,1 1-1,-1 0 1,0 0 0,0 1-1,0-1 1,1 0 0,-1 0 0,0 0-1,-1 1 1,1-1 0,0 1-1,0-1 1,0 0 0,-1 1-1,1 0 1,-1-1 0,1 1-1,-1-1 1,0 1 0,0-1-1,1 1 1,-1 0 0,0-1-1,-1 1 1,1 0 0,0-1-1,0 1 1,-1-1 0,1 1-1,-1-1 1,1 1 0,-1-1-1,1 1 1,-1-1 0,0 1-1,0-1 1,0 0 0,0 1-1,0-1 1,-2 2 0,-4 5 56,1 0 0,-2-1 0,1 0 0,-17 12-1,-8 1 67,-1-2-1,-1-1 1,-1-2-1,-1-1 1,-61 15-1,97-29-194,-39 8 92,38-8-159,0 0 0,1 1 1,-1-1-1,0 0 0,0 0 1,0 0-1,0 0 0,0 0 1,0 0-1,0 0 0,0 0 1,1-1-1,-1 1 0,0 0 1,0 0-1,0-1 0,0 1 1,0-1-1,1 1 0,-1-1 1,0 1-1,0-1 0,1 1 1,-1-1-1,0 0 0,1 1 1,-1-1-1,1 0 0,-1 1 0,1-1 1,-1 0-1,1 0 0,-1 0 1,1 1-1,-1-3 0,1-16-7249</inkml:trace>
</inkml:ink>
</file>

<file path=ppt/ink/ink3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8:24.40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33 123 5449,'0'0'6263,"-2"-15"-6226,-2-48-1,4 61-32,0 1-1,0 0 0,1-1 1,-1 1-1,0 0 0,1-1 1,-1 1-1,0 0 0,1-1 1,0 1-1,-1 0 0,1 0 1,0 0-1,0 0 0,-1 0 1,1 0-1,0 0 1,0 0-1,0 0 0,0 0 1,0 0-1,0 0 0,1 1 1,-1-1-1,0 0 0,0 1 1,3-1-1,33-5 151,-27 6-64,-1-1-7,13-2 38,0 0 1,0 2-1,0 1 0,31 3 1,-47-2-120,-1 0 0,0 0 0,0 0 0,0 1 0,1-1-1,-2 1 1,1 1 0,0-1 0,0 1 0,-1 0 0,1 0 0,-1 0 0,0 0 0,0 1 0,0 0 0,0 0 0,-1 0 0,0 0 0,0 1 0,0-1 0,0 1 0,-1-1 0,4 10 0,-3-6 11,0 1 1,0 0-1,-1 0 1,0 0-1,-1 0 0,0 0 1,0 1-1,-1-1 1,0 0-1,-1 0 0,0 1 1,0-1-1,-1 0 0,0 0 1,-1 0-1,0-1 1,0 1-1,-1 0 0,0-1 1,-1 0-1,1 0 1,-2 0-1,1-1 0,-1 0 1,0 0-1,-11 9 0,-20 18 420,-49 32 0,52-41-377,2 1-1,-44 43 1,73-66-53,0 0-1,1 1 1,-1-1 0,1 0 0,-1 1 0,1 0-1,0 0 1,1 0 0,-1-1 0,1 2 0,0-1 0,-2 5-1,3-8-1,1 1 0,-1-1-1,0 1 1,0-1 0,0 0-1,1 1 1,-1-1 0,1 1-1,-1-1 1,1 0 0,0 0-1,-1 1 1,1-1-1,0 0 1,0 0 0,0 0-1,0 0 1,0 0 0,0 0-1,0 0 1,0 0 0,0 0-1,1 0 1,-1-1 0,0 1-1,1 0 1,-1-1 0,0 1-1,1-1 1,-1 0 0,0 1-1,1-1 1,-1 0-1,1 0 1,-1 0 0,1 0-1,2 0 1,56 3 45,95-6 0,-89-8-15,-61 10-28,-1 0 0,1-1 0,-1 1-1,0-1 1,0 0 0,0 0 0,0-1 0,0 1 0,0-1 0,-1 0-1,1 0 1,3-4 0,-6 6-281,0-1 0,-1 1 0,1-1 0,0 1 0,-1-1 0,0 1 0,1-1 0,-1 0 0,0 1-1,1-1 1,-1 1 0,0-1 0,0 0 0,-1 1 0,1-1 0,0 1 0,0-1 0,-1 0 0,1 1 0,-1-1 0,1 1 0,-1-1 0,-1-1 0</inkml:trace>
</inkml:ink>
</file>

<file path=ppt/ink/ink3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8:25.38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212 87 1880,'0'0'4033,"-7"-9"-3918,1 2-33,-1-1-1,0 1 1,0 0 0,-1 1 0,0 0-1,0 0 1,0 1 0,-1 0 0,-8-4-1,11 7 622,0 0-1,1 0 0,-1 0 0,0 1 0,0 0 0,0 1 1,-7-1-1,13 12-513,-5 88 443,-4 0 0,-33 149 0,38-227-715,0 2 706,2-40-513,2-77-5311,0 58-91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5:56.97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5417,'0'0'4153,"245"33"-2897,-162-30-239,-11-3-657,-12 0-24,-14 0-336,-19-3-408,-17-12-1873</inkml:trace>
</inkml:ink>
</file>

<file path=ppt/ink/ink3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8:25.88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6905,'0'0'4275,"9"13"-3650,14 20-410,-3 0 187,2-2 0,1 0 0,2-2 0,53 50 0,-44-57-223,1-1 0,1-2 0,0-2 0,58 19 0,20 11-75,-97-41-105,0-1 1,1 0 0,-1-1 0,1-1 0,0-1 0,0 0 0,0-2 0,22-1 0,-27 1-53,-12 0 34,0 0 1,0-1-1,-1 1 0,1-1 1,0 1-1,-1-1 0,1 0 1,0 1-1,-1-1 0,1 1 0,-1-1 1,1 0-1,-1 0 0,1 1 1,-1-1-1,1 0 0,-1 0 0,0 0 1,0 1-1,1-1 0,-1 0 1,0 0-1,0 0 0,0 0 0,0 0 1,0 1-1,0-1 0,0-2 1,0-34-151,-1 28 117,1-163-6452,-3 136 2725</inkml:trace>
</inkml:ink>
</file>

<file path=ppt/ink/ink3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8:26.25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67 44 4761,'0'0'8163,"-1"-9"-7856,0 2-284,-2-19 24,2 25-1,0 19 37,3 127 1074,-4 159-34,-8-146-800,-20-160-4240,11-13-2454</inkml:trace>
</inkml:ink>
</file>

<file path=ppt/ink/ink3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8:27.06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193 0 4321,'0'0'3558,"-1"15"-2862,-2 280 2126,6-183-1695,-23 222 0,-53 58-427,-18 117-152,84-403-605,7-106-10,0 0 0,1 1 0,-1-1 0,1 0 0,-1 0 0,0 0 0,1 0 0,-1 0 0,1 0 0,-1 0 1,0 0-1,1 0 0,-1 0 0,1 0 0,-1 0 0,0 0 0,1 0 0,-1-1 0,0 1 0,1 0 0,-1 0 0,1 0 0,-1 0 0,0-1 0,1 1 0,-1 0 0,0 0 1,0-1-1,1 1 0,-1-1 0,19-21-4058</inkml:trace>
</inkml:ink>
</file>

<file path=ppt/ink/ink3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8:29.52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543 1950 5153,'29'0'1298,"383"-1"410,596 5 307,-687 1-1075,-270-5-788,965-15 1675,633-35-1613,-757 94 7,-233-4-35,484 45-49,-190 55-150,-496-104 549,0-32 93,-316-5-649,-135 1 134,0-1-1,1 0 1,-1 0-1,1-1 1,-1 0-1,0 0 1,11-6-1,30-8 73,-17 10-199,-5 1 13,1 1 0,38-1-1,-61 4 6,0 1 0,0-1-1,0 0 1,0 0-1,0-1 1,0 1-1,-1-1 1,1 1-1,0-1 1,-1 0 0,1 0-1,-1 0 1,1 0-1,-1 0 1,0-1-1,0 1 1,0-1 0,3-5-1,0 0-3,0 0 0,0 0 0,-1-1 1,0 0-1,3-10 0,3-31 18,-1 0 1,2-66-1,2-13 1,21-39-303,82-248-1,-62 239 185,-42 131 101,-2 0 0,-2-1 0,2-60 0,-8-143-23,-3 130 87,-1 84-79,-1 1 1,-2 0-1,-1 0 1,-18-55-1,22 87 7,1 0 0,-1 0 0,0 0 0,0 0 0,0 0 0,0 0 0,-1 0 0,1 1 0,-1-1 0,1 1 0,-1 0 0,0 0 0,0 0 0,0 0 0,0 0 0,-1 0-1,-4-1 1,3 1-8,1 0-1,-1-1 0,1 1 0,-1-1 0,1 0 0,0-1 0,-4-4 0,6 6 14,0 1-1,-1-1 0,1 1 1,0-1-1,0 1 0,-1 0 0,1-1 1,0 1-1,-1 0 0,1 1 1,-1-1-1,0 0 0,1 1 1,-1-1-1,-4 1 0,-48 1-41,29 0 33,-215 5 40,-271 40 0,184-11-504,-376-9-1,-1746-26-2048,2084-22 2926,-5 0-196,-337 2-261,270 4 224,-600 4 596,706-4-731,146 4-30,-64-2-5,-434-12 49,611 27-30,-93 15 0,-14-3 38,-17 2-74,155-6 22,-74 27 0,75-22-18,-75 16 1,9-12-23,-196 5 1,152-11-865,150-12 788,12-1-2103,5-4-294</inkml:trace>
</inkml:ink>
</file>

<file path=ppt/ink/ink3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28:30.38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3273,'0'0'7100,"28"0"-6448,182 0 727,287 9-1370,-421-9-2316</inkml:trace>
</inkml:ink>
</file>

<file path=ppt/ink/ink3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1:50.33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9578,'0'0'3225,"3"0"-3257,-3 6-2097</inkml:trace>
</inkml:ink>
</file>

<file path=ppt/ink/ink3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1:52.28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0 828 6177,'0'0'7650,"0"-5"-7350,2-28-218,1-1 0,2 0 0,2 1-1,0 0 1,2 1 0,27-62 0,105-183-111,-129 255 65,136-204-35,-148 226-11,0-1 0,1 1 0,-1 0 0,1-1 0,-1 1 0,1 0 0,-1-1 0,1 1 0,-1 0 0,1 0 0,-1-1 0,1 1 0,-1 0 0,1 0 0,-1 0 0,1 0 0,-1 0 0,1 0 0,-1 0-1,1 0 1,0 0 0,-1 0 0,1 0 0,-1 0 0,1 0 0,-1 1 0,1-1 0,-1 0 0,1 0 0,-1 1 0,1-1 0,-1 0 0,1 0 0,-1 1 0,1-1 0,-1 1 0,0-1 0,1 0 0,-1 1-1,0-1 1,1 1 0,-1-1 0,0 1 0,1-1 0,-1 1 0,0-1 0,0 1 0,1 0 0,15 30-29,-14-26 17,213 517 175,-179-424-155,-9-15-42,-38-121-766,-8 6-1720</inkml:trace>
</inkml:ink>
</file>

<file path=ppt/ink/ink3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1:52.61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6 6081,'0'0'5465,"132"0"-5088,-66 0-369,7 0 88,-7 0-96,-7 0 160,8 0-328,-18 0-545,-12-6-3840</inkml:trace>
</inkml:ink>
</file>

<file path=ppt/ink/ink3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1:52.97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399 96 936,'0'0'2617,"-28"14"-1204,0-2-1183,6-3-115,0 0 1,1 2-1,0 0 0,1 2 1,1 0-1,0 1 0,-18 17 1,21-14 64,0 2 0,1 0 0,0 0 1,2 2-1,1-1 0,0 2 0,2 0 0,0 0 1,1 1-1,2 0 0,0 0 0,1 0 1,2 1-1,-3 32 0,5-29-58,2-1 0,0 0 0,2 1 0,0-1 0,2 0 0,1 0 1,1 0-1,1-1 0,2 0 0,0 0 0,2-1 0,26 45 0,-18-41-55,1-1 0,2-1 0,0-1 0,2-1 0,1-1 1,50 36-1,-35-33 12,0-2 0,1-2 0,2-2 1,60 21-1,-23-17 37,2-4 0,0-3 0,1-3 1,1-5-1,86 0 0,-148-8-79,0-1 0,0-1 0,0 0 0,0-2 0,0-1 0,-1 0 0,1-2 0,-1 0 0,0-2 0,-1 0 1,0-1-1,0-1 0,20-14 0,-8 3 64,-1-2 0,-1-1 0,-1-1 0,41-48 0,-53 54-8,-2-1 0,0-1 0,-1-1 0,-2 0 0,0-1 1,-1 0-1,-2 0 0,9-30 0,-8 4 58,-1 0-1,-3-1 1,-2 0 0,-3 1 0,-1-1 0,-12-87 0,6 111-117,0 0 1,-2 0-1,0 1 0,-2 0 1,-1 1-1,-1 0 1,-1 0-1,0 1 1,-31-36-1,29 41-21,0 1-1,-1 0 1,-1 2 0,0 0 0,-1 1-1,-1 0 1,0 2 0,-1 0-1,0 1 1,-1 1 0,0 1 0,-23-6-1,3 5 12,-1 2-1,1 2 1,-1 2-1,-45 1 1,8 5-92,-98 15 0,140-12-368,1 2 1,0 1-1,1 2 1,0 2-1,0 1 1,1 1 0,1 2-1,1 1 1,-49 34-1,15 0-3821</inkml:trace>
</inkml:ink>
</file>

<file path=ppt/ink/ink3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1:53.98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3104 1880,'0'0'6771,"3"-3"-6639,22-19 241,1 1-1,0 2 0,51-29 0,-16 11-47,916-530 2233,33 65-1886,-368 158-534,-22-34-77,-552 336-60,623-356 50,-342 202-17,-237 126 7,159-131 0,-112 77-233,-45 46-360,-100 69 389,1 1 0,1 0 0,0 1 0,0 1 0,29-8 0,-20 13-2712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5:57.54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629 1 5009,'0'0'5895,"-7"0"-5767,-1 0-116,-1 0 0,1 0 0,0 1 0,-1 1 0,1-1 0,0 1 0,0 1 0,0-1 0,0 1 0,-13 8 0,5-2-1,1 1-1,0 0 1,1 1-1,-21 21 1,0 6 19,1 1 0,-46 73-1,35-42-7,3 3-1,-63 148 1,87-176-9,3 2 1,2 0 0,2 0-1,1 1 1,3 1 0,-1 70-1,7-102 10,1 1 0,1 0 0,1-1 0,0 0 0,1 1 0,8 26-1,-8-39-17,-1 1 0,1-1 0,0 0 0,1 0-1,-1 0 1,1-1 0,0 1 0,0-1 0,0 0-1,1 0 1,0 0 0,-1 0 0,1-1 0,1 0 0,-1 0-1,0 0 1,1-1 0,-1 0 0,1 0 0,0 0-1,0-1 1,-1 0 0,1 0 0,7 0 0,37 3-230,82-6 1,-51-5-1568</inkml:trace>
</inkml:ink>
</file>

<file path=ppt/ink/ink3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1:54.69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0 232,'0'0'12309,"0"13"-12223,1 6-111,1 0-1,1 0 1,1-1 0,0 1 0,2-1 0,0 1 0,11 21-1,69 123 66,-75-144-30,57 96 92,5-3 1,124 144 0,-196-253-75,1-1 1,0 0 0,0 0-1,0 0 1,0 0 0,0 0-1,0 0 1,0 0 0,1-1 0,-1 1-1,0-1 1,1 1 0,0-1-1,-1 0 1,4 1 0,-4-3-38,-1 0 0,1 1 1,-1-1-1,1 0 1,-1 0-1,1 0 0,-1 0 1,1 0-1,-1 0 1,0-1-1,0 1 0,0 0 1,1-1-1,-1 1 1,0 0-1,-1-1 1,1 0-1,0 1 0,0-1 1,-1 1-1,1-1 1,-1 0-1,1 1 0,-1-4 1,25-61-2961,-18 33-824</inkml:trace>
</inkml:ink>
</file>

<file path=ppt/ink/ink3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1:55.42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0 771 6185,'0'0'2844,"32"-22"-2686,3-3-85,-3 0 16,2 2 0,0 2 0,2 1 0,42-17 0,343-127 203,-2 1 2,-289 106-226,143-87-1,-245 126 16,1 2 0,47-19-1,-75 35-84,1 0 0,-1 0-1,0-1 1,0 1-1,1 0 1,-1 0 0,0 0-1,0 0 1,1 0 0,-1 1-1,0-1 1,1 0 0,-1 1-1,0-1 1,0 1 0,0-1-1,1 1 1,-1-1-1,0 1 1,0 0 0,0 0-1,0-1 1,0 1 0,0 0-1,0 0 1,-1 0 0,1 0-1,0 0 1,0 2-1,23 40-112,-14-20 85,36 52 73,184 337 584,-151-253 106,7-4 0,162 222 0,-239-364-672,-6-8-44,0-1 1,0 1-1,0-1 0,1 0 1,0 0-1,0 0 0,0 0 1,6 4-1,-6-7 454,-10-7-631,-13-10-1338,-6-7-3193</inkml:trace>
</inkml:ink>
</file>

<file path=ppt/ink/ink3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1:55.94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15 515 5497,'0'0'4502,"-15"4"-3791,21-11-523,-1 1-1,1 0 1,0 1 0,13-11-1,25-23 520,-32 25-566,-2-1 1,0 0 0,-1 0 0,0-1-1,-1-1 1,-1 1 0,-1-1 0,0-1-1,4-20 1,1-20 140,5-86-1,-17 130-220,1 11-58,0-1 0,-1 0 0,1 1 0,1-1 0,-1 0 1,0 1-1,1-1 0,0 1 0,2-7 0,-1 9-20,-1 1-97,16 11-522,309 343 659,-318-344-60,-5-5-18,0-1 0,0 0 0,0 0-1,1-1 1,0 1 0,-1-1-1,9 6 1,-13-23-3163,-7-8-2519</inkml:trace>
</inkml:ink>
</file>

<file path=ppt/ink/ink3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1:56.29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1 119 7826,'0'0'2600,"168"-24"-2448,-111 6-56,-4 4 40,-1-10-136,-15 3-1352,-14 3-7794</inkml:trace>
</inkml:ink>
</file>

<file path=ppt/ink/ink3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1:58.71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1136 0 2633,'0'0'10366,"-3"0"-10134,-8 1-178,-1 0 1,1 1-1,-1 0 1,1 1-1,0 0 1,-18 8-1,-70 37-22,38-17-25,-815 362 21,899-401-1507,25-16-1186,-5-7-2517</inkml:trace>
</inkml:ink>
</file>

<file path=ppt/ink/ink3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1:59.17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494 1 4185,'0'0'6839,"-15"12"-6751,-261 240 609,276-251-696,-110 119 199,95-101-179,1 0 0,1 1 0,1 0 0,-18 39 0,28-55-17,1 0-1,0-1 1,-1 1 0,1 1 0,1-1 0,-1 0 0,0 0 0,1 6 0,0-9 1,0 0 1,0 0-1,1 0 1,-1 0-1,0 0 0,0 0 1,1 0-1,-1 0 1,1 0-1,-1 0 0,1 0 1,-1 0-1,1 0 1,0 0-1,-1-1 0,1 1 1,0 0-1,0 0 1,-1-1-1,1 1 1,0 0-1,2 0 0,3 0 32,0 1 0,1-1 0,-1-1 0,1 1 0,-1-1 0,1 0 0,-1 0 0,1-1 0,-1 0 0,8-2 0,40-9 118,-1-3 0,80-32 0,-54 18-89,18-6-23,188-63-901,-262 90-40,-30 7-358,-40 8-1212,-16 12-2194</inkml:trace>
</inkml:ink>
</file>

<file path=ppt/ink/ink3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2:00.05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222 1 5537,'0'0'4029,"-18"20"-3574,-54 68 54,65-78-424,0 0 1,1 1-1,1 0 0,0 0 0,0 1 0,2-1 0,-1 1 1,1 0-1,-2 23 0,-1-1 197,-66 345 609,69-444-3415,2 18-2562</inkml:trace>
</inkml:ink>
</file>

<file path=ppt/ink/ink3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2:00.43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0 350 6873,'0'0'3234,"9"-29"-2652,31-92 38,-36 114-607,-1 0 0,1 1-1,0 0 1,0-1 0,0 1-1,1 1 1,0-1 0,0 1 0,1 0-1,-1 0 1,1 1 0,0-1-1,0 1 1,1 0 0,9-4 0,2-2 14,13-6 1,0 1 0,1 2 0,1 1 0,0 1 0,0 2 0,1 1 0,0 2 0,0 2 0,0 0 0,1 3 0,61 4 0,-88-3-32,1 1 1,0 1-1,-1 0 1,1 0-1,-1 0 1,0 1-1,0 1 1,0-1-1,0 1 1,0 0-1,-1 1 1,0 0-1,0 0 1,0 1-1,0 0 1,-1 0-1,0 0 1,0 1-1,-1 0 1,6 9-1,-5-6 16,-2 1 0,1-1-1,-1 1 1,0 0 0,-1 0 0,-1 0 0,0 0-1,0 1 1,-1-1 0,0 0 0,-1 1-1,0-1 1,-1 1 0,-1-1 0,-2 13 0,0-13 21,0 0 1,0 0-1,-1 0 1,0-1-1,-1 0 1,0 0 0,0-1-1,-1 1 1,-1-1-1,0-1 1,0 0-1,-14 12 1,-2 0 112,-2-2 0,-1 0 0,-39 19 0,-4-5-93,-2-4 0,-1-2 0,-110 22 0,156-44-2643</inkml:trace>
</inkml:ink>
</file>

<file path=ppt/ink/ink3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2:00.82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0 500 8186,'0'0'4977,"172"-137"-4961,-105 84 216,-1-1-208,-3 1 112,-10-1-144,-10 9 8,-14 10 0,-12 8-16,-11 9-136,-6 6 144,0 6-424,-16 3-1025,-7 0-1335</inkml:trace>
</inkml:ink>
</file>

<file path=ppt/ink/ink3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2:01.19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8570,'0'0'4645,"17"30"-4508,-8-13-107,110 182 254,-103-175-278,-8-9-32,1 0 0,0-1 0,1 0 0,1-1 0,0 0 0,1-1 0,0 0 0,1-1 0,1 0 0,16 10 0,-3-8-1565,-3-1-2178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5:58.76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0 375 7009,'0'0'5028,"20"-26"-4914,63-83 102,-57 79-238,0 1 1,2 2-1,37-29 1,-10 10-25,-39 30 46,-12 11 0,1 1 0,0 0 0,-1-1 0,1 2 0,1-1 0,7-4 0,-12 8-5,0-1 1,1 1-1,-1-1 1,1 1-1,-1 0 1,0 0-1,1 0 1,-1 0-1,1 0 1,-1 0-1,0 0 1,1 0-1,-1 0 1,1 1-1,-1-1 1,0 1-1,1-1 1,-1 1-1,0-1 1,0 1-1,1 0 1,-1-1-1,0 1 1,0 0 0,0 0-1,0 0 1,2 2-1,23 35-40,-21-29 14,9 15 51,-1 0 0,-2 0 1,0 1-1,-2 1 0,0-1 0,-2 2 0,-1-1 0,-1 1 0,-1 0 0,0 38 1296,0-76-430,9-20-926,2 1 0,0 0-1,2 1 1,1 1-1,2 1 1,0 0-1,2 2 1,42-40-1,-63 65 34,-1-1 0,1 0 0,0 0 0,0 1 0,0-1 0,0 1 0,0-1 0,0 1 0,0-1-1,1 1 1,-1 0 0,0-1 0,0 1 0,0 0 0,0 0 0,0 0 0,1 0 0,-1 0 0,0 0 0,0 0-1,0 0 1,0 0 0,0 1 0,1-1 0,-1 0 0,0 1 0,0-1 0,0 1 0,0-1 0,0 1 0,0 0-1,0-1 1,0 1 0,1 1 0,22 28-61,-23-28 66,4 8-6,0 1 1,0 0-1,-1 0 1,-1 0-1,0 1 1,0-1 0,-1 1-1,-1 0 1,0 0-1,-1-1 1,0 1 0,-2 13-1,2 7 262,2-59-123,4 15-227,1 1 0,0 0 0,0 1 1,1-1-1,1 1 0,0 1 0,19-17 1,-2 1-85,15-11 97,17-20 73,-55 51 132,-2 4 120,12 155-505,-13-145 248,-1 3 44,1 0 0,1 0 0,0-1 0,1 1 1,4 19-1,-5-28-23,0-1 0,0 1 0,1-1 0,-1 1 1,0-1-1,1 1 0,0-1 0,-1 0 0,1 0 0,0 0 0,0 0 1,0 0-1,1 0 0,-1-1 0,0 1 0,1-1 0,-1 1 0,1-1 1,-1 0-1,1 0 0,0 0 0,-1 0 0,1-1 0,0 1 0,0-1 1,-1 1-1,1-1 0,0 0 0,3 0 0,5 0 17,7 0 30,0 0 1,34-6-1,-46 4-70,1 1 1,-1-1-1,0-1 0,1 1 0,-1-1 0,0-1 1,0 1-1,-1-1 0,1 0 0,-1 0 0,7-6 1,-2-1-506,-1 0 0,0-1 0,0 0 0,-1 0 0,8-18 0,0-10-4063</inkml:trace>
</inkml:ink>
</file>

<file path=ppt/ink/ink3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2:01.56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0 493 9882,'0'0'3942,"19"-30"-3842,60-95-77,-55 83-84,-1-2 0,24-68 0,-31 72 1,27-51 0,-43 90 62,0 1 0,1-1 0,-1 1 1,0-1-1,0 1 0,1-1 0,-1 1 0,0 0 0,1-1 0,-1 1 0,1-1 0,-1 1 0,0 0 0,1-1 0,-1 1 0,1 0 0,-1 0 1,1-1-1,-1 1 0,1 0 0,-1 0 0,1 0 0,-1 0 0,1 0 0,-1 0 0,1 0 0,-1 0 0,1 0 0,0 0 0,-1 0 0,1 0 1,-1 0-1,1 0 0,-1 0 0,1 0 0,-1 0 0,1 1 0,-1-1 0,1 0 0,-1 0 0,0 1 0,1-1 0,-1 0 0,1 1 0,-1-1 1,0 0-1,1 2 0,15 18-104,-15-20 104,206 401 1,-205-396-133,0 0 1,-1 0-1,1 0 1,-1 1-1,0-1 1,0 0-1,-1 1 1,0 10-1,0-8-2237</inkml:trace>
  <inkml:trace contextRef="#ctx0" brushRef="#br0" timeOffset="1">83 400 9450,'0'0'5049,"212"-35"-5129,-140 20 80,-15 0-1192,-8-3-4073</inkml:trace>
</inkml:ink>
</file>

<file path=ppt/ink/ink3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2:07.69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984 42 3593,'0'0'5758,"14"-41"-975,-26 41-4792,0 1 0,-1 1 0,1 0 0,1 1 0,-1 1 0,-20 7 0,-70 40-62,55-26 58,-279 150 48,55-27 2,250-138-14,-54 32 14,70-39-43,1-1 0,0 1 0,0 1-1,0-1 1,1 1 0,-1-1 0,1 1 0,0 0-1,0 0 1,0 0 0,0 1 0,1-1 0,-3 7-1,5-10-66,-1-1-1,1 0 0,0 1 1,0-1-1,0 0 0,0 1 1,0-1-1,0 1 1,0-1-1,0 0 0,0 1 1,0-1-1,0 1 0,0-1 1,0 0-1,0 1 0,0-1 1,0 1-1,0-1 1,0 0-1,1 1 0,-1-1 1,0 0-1,0 1 0,0-1 1,1 0-1,-1 1 0,0-1 1,1 0-1,-1 0 0,0 1 1,0-1-1,1 0 1,-1 0-1,1 1 0,-1-1 1,0 0-1,1 0 0,-1 0 1,0 0-1,1 0 0,-1 1 1,1-1-1,-1 0 0,0 0 1,1 0-1,-1 0 1,1 0-1,-1 0 0,0 0 1,1-1-1,-1 1 0,0 0 1,1 0-1,-1 0 0,1 0 1,-1 0-1,0 0 0,1-1 1,-1 1-1,1 0 1,1-1-83,14-4-4418</inkml:trace>
</inkml:ink>
</file>

<file path=ppt/ink/ink3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2:08.21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302 6 5881,'0'0'4500,"4"-5"-3933,-4 5-564,0 0 1,0 0-1,0 0 1,0 0-1,0 0 1,0 0-1,0 0 1,0 0-1,0 0 1,0 0-1,0 0 1,0 0 0,0 0-1,0 0 1,0 0-1,0-1 1,-42 39 133,1 1 1,3 2 0,1 1-1,-52 81 1,81-114-133,2 1 0,-1 1 0,1-1 0,1 1 0,0 0 0,0 0 0,1 1 0,1-1 0,0 1 0,1 0 0,-2 19 0,6-30 12,0 0-1,0 0 1,0-1 0,0 1-1,1-1 1,-1 0 0,0 1-1,0-1 1,0 0 0,1 0-1,-1-1 1,0 1 0,3-1 0,-3 1 4,28-6 67,0-1 0,0-2 0,-1-1 0,0-1 1,37-20-1,-3 3-17,-10 8-253,-36 15-12,-1-1 1,0-1-1,28-15 0,-43 21 101,-1 1 0,1 0 0,-1 0-1,0-1 1,1 1 0,-1-1-1,0 1 1,0 0 0,1-1 0,-1 1-1,0-1 1,0 1 0,1-1-1,-1 1 1,0 0 0,0-1 0,0 1-1,0-1 1,0 1 0,0-1-1,0 1 1,0-1 0,0 1 0,0-1-1,0 1 1,0-1 0,0-3-835,0-2-1111</inkml:trace>
</inkml:ink>
</file>

<file path=ppt/ink/ink3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2:09.04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268 0 6833,'0'0'3420,"0"9"-3512,-2 4 104,-1-1 1,0 1-1,0 0 1,-1-1-1,-1 0 1,-11 23-1,-51 78 280,38-68-247,-46 96 458,21-38-46,48-141-2205,5 2-3416</inkml:trace>
</inkml:ink>
</file>

<file path=ppt/ink/ink3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2:09.44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31 7890,'0'0'3132,"24"-5"-3070,33-5-111,106-5 0,-150 15 55,1 0 0,-1 0 0,0 2 0,1 0 0,-1 0 0,0 1 0,22 9 0,-30-10-9,0 1 0,-1 0 0,1 0 0,-1 0 1,1 0-1,-1 1 0,0 0 0,0 0 0,-1 0 0,1 0 1,-1 1-1,0-1 0,0 1 0,0 0 0,-1 0 1,0 0-1,0 0 0,0 0 0,0 0 0,-1 1 0,1 8 1,0-5 7,0 0 0,-1 0 0,-1 0 0,1 0 0,-2 0 0,1 0 0,-1 0 0,0 0 0,-1 0 0,0-1 0,0 1 0,-1 0 0,0-1 0,-1 0 0,0 0 0,0 0 0,-1 0 0,1-1 1,-2 1-1,1-1 0,-1 0 0,-8 7 0,-7 4 99,-1 0 1,-1-2-1,-35 20 1,35-23-70,1 1 1,1 1 0,0 0-1,-21 22 1,38-32-45,0 0 0,0 0 0,1 1 0,-1-1 0,-3 12 0,6-16 7,0 0 0,1 0 0,-1 0 0,1 0 0,-1 1 0,1-1 0,-1 0 0,1 0 0,0 0 1,0 0-1,-1 1 0,1-1 0,0 0 0,0 0 0,0 0 0,0 1 0,1-1 0,-1 0 0,0 0 0,0 0 0,1 0 1,-1 1-1,1-1 0,-1 0 0,1 0 0,-1 0 0,1 0 0,0 0 0,-1 0 0,1 0 0,0 0 0,0-1 1,0 1-1,0 0 0,0 0 0,0-1 0,0 1 0,0 0 0,2 0 0,20 2-12,0 0 0,1-2 0,-1-1 0,1 0 0,-1-2 0,1-1 0,24-6 0,28-13-1414,-10-4-2160</inkml:trace>
</inkml:ink>
</file>

<file path=ppt/ink/ink3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2:09.78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0 261 2457,'0'0'7955,"6"12"-7975,-1-2 62,1 0 1,1 0 0,0 0-1,0-1 1,1 0 0,0-1-1,1 1 1,0-1 0,0-1-1,0 0 1,1 0 0,0-1-1,1 0 1,14 5 0,-18-8 9,0 0 1,0-1-1,0 0 0,1 0 1,-1-1-1,1 0 1,-1 0-1,1-1 1,-1 0-1,1 0 1,0-1-1,14-2 0,-17 1-4,0 0-1,0 0 1,0 0-1,0-1 1,-1 0-1,1 0 1,0 0-1,-1 0 1,0-1 0,0 1-1,0-1 1,0 0-1,-1 0 1,0-1-1,1 1 1,-2-1-1,1 0 1,2-5-1,1-7-8,0 0-1,-2 0 1,0-1-1,-1 1 1,-1-1-1,-1 0 1,0 0-1,-1 1 1,-3-22-1,1 32-38,1 0-1,-1 1 0,0-1 0,0 1 1,0 0-1,-1-1 0,0 1 1,-1 0-1,1 1 0,-1-1 0,0 1 1,0-1-1,-1 1 0,0 0 0,0 1 1,0-1-1,0 1 0,-1 0 0,1 1 1,-1-1-1,0 1 0,0 0 0,0 0 1,-1 1-1,1 0 0,-10-2 1,6 1-173,0 0 0,0 1 0,-1 0 0,1 1 0,0 0 1,-1 1-1,1 0 0,-1 1 0,1 0 0,0 0 0,-1 1 1,1 0-1,0 1 0,0 0 0,0 1 0,-12 7 0,-4 7-2484</inkml:trace>
</inkml:ink>
</file>

<file path=ppt/ink/ink3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2:10.20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8546,'0'0'3729,"17"0"-3721,4 1-22,1 1 1,-1 0-1,0 2 0,0 0 1,34 12-1,-52-15 12,0 1 0,0-1 0,0 0 0,-1 1 0,1-1 0,0 1 0,-1 0 0,1 0 0,-1 0 0,0 0 1,0 1-1,0-1 0,0 1 0,0-1 0,0 1 0,0-1 0,-1 1 0,2 4 0,-1 1-16,0-1 1,-1 1 0,0-1 0,-1 1 0,0-1-1,-1 9 1,1 6 10,-2-4 14,-1 0 1,-1 0-1,-1-1 1,0 1-1,-1-1 1,-1 0-1,-1-1 0,0 0 1,-13 19-1,-11 26-17,31-59 10,0 0 0,0 0 0,0 0 0,0 0 0,1 0 0,-1 0 0,1 0 0,-1 0 0,1 0 0,0 0-1,0 1 1,0 3 0,1-6-1,-1 1 0,0 0 0,0 0 0,1 0 0,-1 0 1,1 0-1,-1-1 0,1 1 0,-1 0 0,1-1 0,0 1 0,-1 0 0,1-1 0,0 1 0,-1 0 0,1-1 0,0 1 0,0-1 0,-1 0 0,3 1 0,3 1-6,1-1-1,-1 0 1,1 0 0,-1-1 0,1 1 0,10-3 0,3 2 2,60-2-1698,-49-5-832</inkml:trace>
</inkml:ink>
</file>

<file path=ppt/ink/ink3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2:10.53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6265,'0'0'1793,"182"44"-1385,-112-44-408,-17 0-2513</inkml:trace>
</inkml:ink>
</file>

<file path=ppt/ink/ink3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2:12.32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20 718 5945,'0'0'7921,"-4"-5"-7319,3 5-580,0-1 1,0 0 0,0 0 0,0 0 1,0 0-1,0 0 0,0-1 0,0 1 0,0 0 0,0 0 1,0-1-1,1 1 0,-1 0 0,0-1 0,1 1 1,-1-1-1,1 1 0,0-1 0,0 1 0,-1-1 0,1 1 1,0-1-1,0 1 0,0-1 0,0 1 0,1-1 1,-1 1-1,0-1 0,1 1 0,-1 0 0,1-1 1,-1 1-1,1-1 0,0 1 0,-1 0 0,1-1 0,0 1 1,0 0-1,0 0 0,0 0 0,0 0 0,0 0 1,0 0-1,3-2 0,43-31-43,1 3 1,1 1-1,2 3 0,69-28 1,-53 25 33,231-98 119,57-26-1215,-134 35-2938,-154 74 1173</inkml:trace>
</inkml:ink>
</file>

<file path=ppt/ink/ink3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2:12.72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90 8370,'0'0'2495,"40"-9"-2284,7-1-133,217-39 484,166 27-365,-428 22-202,1 0 1,-1 0-1,0 0 0,1 0 0,-1 1 0,1-1 1,-1 1-1,0-1 0,1 1 0,-1 0 0,0 0 1,0 0-1,0 0 0,1 0 0,-1 0 0,0 1 0,-1-1 1,1 1-1,0-1 0,0 1 0,1 2 0,-1-2 2,-1 1 0,0 0 0,0 0 0,0 0 0,-1 0-1,1-1 1,-1 1 0,1 0 0,-1 0 0,0 0 0,0 0-1,0 0 1,-1 0 0,1 0 0,-1 0 0,1 0 0,-2 3 0,-3 7 57,-1-1 0,0 0 0,-1-1 0,0 1 0,-1-1 0,0-1 0,-1 1 1,0-1-1,-19 15 0,4-1 73,-72 66 333,58-56-393,1 1 0,-48 60 0,84-94-522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6:00.18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7 0 56,'0'0'3465,"-3"27"-3449,3-21 32,0-3-48,-3 3-216,3-3 16,0 0 40,0 0 152,0 0-64</inkml:trace>
</inkml:ink>
</file>

<file path=ppt/ink/ink3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2:13.42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0 908 9162,'0'0'2528,"21"-30"-2402,139-188-620,-123 167 602,-3-2 0,-2-2 0,-2-1-1,23-63 1,-49 236-262,-6-48 157,1-24 3,6 73 1,-3-108-7,0-1 0,1 0 1,0 0-1,0 0 1,1 0-1,0-1 1,1 1-1,-1-1 1,2 0-1,-1 0 0,1-1 1,0 1-1,1-2 1,0 1-1,0-1 1,0 0-1,1 0 0,0 0 1,16 7-1,-18-10 45,1 1-1,1-1 0,-1 0 0,0-1 1,1 0-1,-1 0 0,1-1 0,0 1 1,-1-2-1,1 1 0,0-1 0,0 0 1,0-1-1,-1 0 0,1 0 0,0-1 0,-1 0 1,1 0-1,-1 0 0,0-1 0,0 0 1,0-1-1,0 0 0,10-7 0,2-5-24,-1 0-1,-1-2 0,0 0 1,-1-1-1,-1 0 1,-1-2-1,-1 1 0,0-2 1,16-39-1,-18 31-182,-1-1 0,-1 0 0,-2 0 0,-1-1 0,-1 1 0,0-64 1,-4 44 41,1 16 146,-5-45 1,2 70 126,-1 0 0,0 0-1,0 0 1,-1 0 0,0 1 0,-1-1 0,0 1 0,-11-18 0,16 27-150,-1-1 0,0 1 1,0 0-1,0-1 0,1 1 0,-1 0 0,0-1 0,0 1 0,1 0 0,-1-1 1,0 1-1,1 0 0,-1 0 0,0 0 0,1-1 0,-1 1 0,0 0 0,1 0 1,-1 0-1,0 0 0,1 0 0,-1 0 0,1-1 0,-1 1 0,0 0 0,1 0 1,-1 0-1,1 0 0,-1 1 0,0-1 0,1 0 0,-1 0 0,1 0 0,-1 0 1,1 0-1,22 1-1,-22-1 10,80 5 39,-25 0 45,0-2-1,0-3 1,87-11 0,-142 11-131,1 0 0,-1 0 0,0 0 0,0 0 0,1-1 1,-1 1-1,0 0 0,1-1 0,-1 1 0,0-1 0,0 0 1,0 1-1,0-1 0,0 0 0,1 0 0,-1 0 0,-1 0 0,1 0 1,0 0-1,0 0 0,0 0 0,0 0 0,-1 0 0,1 0 1,0 0-1,-1-1 0,1 1 0,-1 0 0,0 0 0,1-1 1,-1-1-1,1-8-3633</inkml:trace>
</inkml:ink>
</file>

<file path=ppt/ink/ink3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3:39.06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3 7786,'0'0'5897,"2"0"-5886,472-3 169,-474 3-234,-13 0-3809,3 0 1188</inkml:trace>
</inkml:ink>
</file>

<file path=ppt/ink/ink3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3:39.67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68 0 5401,'0'0'3405,"-1"20"-3106,-18 320 2807,-8-23-1494,22-272-1456,-2-27 355,6-19-523,1 1 1,-1 0-1,1 0 1,-1-1-1,1 1 1,-1-1-1,1 1 1,0 0-1,-1-1 1,1 1-1,-1-1 1,1 1-1,0-1 1,0 1-1,-1-1 1,1 1-1,0-1 1,0 1-1,-1-1 1,1 1-1,0-1 1,0 0-1,0 1 1,0-1-1,0 1 1,0-1-1,0 0 1,0 1-1,0-1 1,0 1-1,0-1 1,1 1-1,-1-1 1,0 0-1,0-76-4225,0 33-2308</inkml:trace>
</inkml:ink>
</file>

<file path=ppt/ink/ink3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3:40.13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0 182 6529,'0'0'3536,"26"-22"-3468,88-70-17,-105 86-45,0 0 1,-1 1-1,2 0 1,-1 1 0,0 0-1,1 1 1,0 0 0,0 0-1,0 1 1,17-2 0,-3 0 54,45-5 168,-1 2-1,115 5 1,-170 3-223,0 2-1,-1-1 1,0 2 0,1-1 0,-1 2 0,-1 0 0,1 0 0,-1 1-1,1 0 1,-2 1 0,1 0 0,-1 1 0,0 0 0,14 16 0,-17-18 34,-1 0 1,0 0 0,-1 1 0,1 0 0,-1 0 0,-1 1-1,1-1 1,-1 1 0,-1 0 0,1 0 0,-1 0-1,-1 1 1,1-1 0,-2 1 0,1-1 0,-1 1 0,0 0-1,-1-1 1,0 1 0,0 0 0,-1-1 0,-3 13 0,2-17 23,0 0 0,0 0-1,-1 0 1,1 0 0,-1-1 0,0 1 0,0-1 0,0 0 0,-1 0 0,1 0 0,-1 0 0,0-1 0,0 1 0,0-1 0,0 0 0,-6 2 0,-74 25 289,75-26-333,-235 47 244,173-43-5277,96-7-2969</inkml:trace>
</inkml:ink>
</file>

<file path=ppt/ink/ink3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3:40.46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1 461 9194,'0'0'2933,"17"-25"-2687,114-164 309,-115 165-504,2 0 1,0 2-1,1 0 0,2 2 0,0 0 1,1 1-1,0 1 0,36-21 1,-10 10-1769,-36 19-786</inkml:trace>
</inkml:ink>
</file>

<file path=ppt/ink/ink3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3:40.79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7682,'0'0'5419,"9"24"-5106,32 78-24,-34-86-181,1 0-1,1-1 1,1 0 0,12 16-1,-15-22-79,0 0 0,-1 1 1,0 0-1,7 16 0,4 25 15,-14-40-19,0 1 0,1-1 0,0-1 0,0 1 0,1-1 0,0 1 0,1-1 0,0-1-1,11 13 1,-13-20-81,0 0-1,0 0 0,1 0 0,-1-1 0,0 0 0,1 0 0,-1 0 0,1 0 0,-1-1 0,1 1 1,0-1-1,-1-1 0,1 1 0,8-2 0,3 1-1366,21-2-4771</inkml:trace>
</inkml:ink>
</file>

<file path=ppt/ink/ink3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3:41.29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1 468 9842,'0'0'4750,"12"-10"-4676,21-20-101,-2-1 0,-1-2 1,33-45-1,-14 3-182,33-42 275,-72 104-63,1 1 1,1 1 0,0 0 0,0 0-1,1 1 1,26-15 0,-38 25-14,-1 0 0,0 0 1,1 0-1,-1 0 0,0-1 1,0 1-1,1 0 0,-1 0 1,0 0-1,1 0 0,-1 0 1,0 0-1,1 0 0,-1 0 1,0 1-1,1-1 0,-1 0 1,0 0-1,0 0 0,1 0 1,-1 0-1,0 0 0,1 1 0,-1-1 1,0 0-1,0 0 0,1 0 1,-1 1-1,0-1 0,0 0 1,0 0-1,1 1 0,-1-1 1,0 0-1,0 0 0,0 1 1,0-1-1,0 0 0,1 1 1,5 21-117,0 40 204,-4-38-110,-1-17 37,27 324 107,-29-330-269,0-1-1,0 1 1,1-1 0,-1 1-1,0-1 1,0 1-1,0-1 1,0 0-1,0 0 1,0 1 0,0-1-1,0 0 1,0 0-1,0 0 1,0 0-1,0 0 1,1 0 0,-1 0-1,-2-1 1,0 1-949</inkml:trace>
</inkml:ink>
</file>

<file path=ppt/ink/ink3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3:41.68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7802,'0'0'5081,"59"41"-4921,-26-32-160,0 0 272,-3-6-272,0 3 0,-4-3 0,1 0-192,13-3-152,-7 0-1113,-7 0-1567</inkml:trace>
</inkml:ink>
</file>

<file path=ppt/ink/ink3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3:42.05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30 6729,'0'0'7539,"29"1"-7336,213 7 271,-215-7-416,213-2 160,-211-9-388,-28 10 107,-1 0 0,1 0 0,-1 0 0,1 0-1,-1-1 1,1 1 0,-1 0 0,1 0-1,-1-1 1,0 1 0,1 0 0,-1 0-1,1-1 1,-1 1 0,0 0 0,1-1 0,-1 1-1,0-1 1,1 1 0,-1 0 0,0-1-1,1 1 1,-1-1 0,0 1 0,0-1-1,0 1 1,0-1 0,1 1 0,-1-1 0,0 1-1,0-1 1,0 1 0,0-1 0,0 1-1,0-1 1,0 1 0,0-1 0,-1 1-1,1-1 1,0 1 0,0-1 0,0 1-1,0-1 1,-1 1 0,1-1 0,0 1 0,0-1-1,-1 1 1,1 0 0,0-1 0,-1 1-1,1-1 1,-1 1 0,1 0 0,-1-1-1,-16-5-3564</inkml:trace>
</inkml:ink>
</file>

<file path=ppt/ink/ink3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3:42.58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78 1 104,'0'0'11603,"-2"21"-11005,-6 359 1141,7-362-1725,-1-1 0,0 0 0,-1 0 0,-1-1-1,-1 1 1,0-1 0,-1 1 0,-1-2 0,-9 17-1,8-15 33,7-15-52,0 0-1,0 0 0,0 0 1,0 1-1,0-1 0,0 0 1,1 1-1,-1-1 0,1 0 1,0 1-1,0 4 0,10-12-628,1 0-1,-1-1 1,0 0-1,13-10 0,16-16-5101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6:01.34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75 327 1800,'0'0'4716,"-6"12"-4153,-11 22 1533,-35 51-1,55-125 2978,2-32-5389,11 20 165,2 0 0,3 2 0,2 0 0,39-61 0,-49 87 138,-10 23-11,0 0 0,0 0 0,0 0 0,0 0 0,0 1 0,0-1 0,0 1-1,0 0 1,0 0 0,0 0 0,0 0 0,0 1 0,5 1 0,-5-1 21,0 1 0,0-1 0,-1 1 0,1 0 0,-1 0 0,0 0 0,1 1-1,-1-1 1,0 0 0,0 1 0,0-1 0,-1 1 0,1 0 0,-1 0 0,1-1 0,-1 1 0,0 0 0,0 0 0,1 6 0,1 4-28,0 0 1,0 1 0,0 17-1,0 5 28,-3 0-1,0 0 1,-3 1 0,-1-2-1,-1 1 1,-2 0 0,-13 36-1,11-49-38,5-14 11,1 0 0,-1 0 0,2 1 0,-1 0-1,-1 18 1,-6-41-3286,6-6-2432</inkml:trace>
</inkml:ink>
</file>

<file path=ppt/ink/ink3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3:43.35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1 164 2969,'0'0'8695,"5"-18"-8614,-2 5-62,-2 8-16,-1 0 0,1 1 0,0-1-1,1 0 1,-1 0 0,1 1 0,0-1 0,0 1 0,0-1 0,1 1 0,-1 0 0,1 0 0,0 0 0,0 0 0,1 1 0,-1-1 0,1 1 0,0 0 0,0 0 0,0 0 0,0 1 0,0-1 0,6-2 0,41-7 276,0 3 0,0 1 0,1 3 0,98 3-1,-137 2-259,-1 0 0,0 1-1,0 1 1,0 0 0,0 0-1,0 1 1,0 1-1,-1 0 1,0 1 0,1 0-1,-2 0 1,1 1 0,11 9-1,-15-9-21,-1 0 1,1 0-1,-1 0 0,-1 1 0,1 0 1,-1 0-1,0 1 0,0-1 0,-1 1 0,0 0 1,-1 1-1,0-1 0,0 0 0,-1 1 1,0 0-1,0-1 0,-1 1 0,1 15 1,-2-16 6,0 1 1,0-1-1,0 1 1,-1-1-1,0 1 1,-1-1-1,0 0 1,0 0 0,-1 0-1,0 0 1,-1 0-1,1 0 1,-1-1-1,-1 0 1,1 0-1,-1 0 1,-1 0 0,1-1-1,-1 0 1,0 0-1,-1 0 1,1-1-1,-12 7 1,-16 11 59,0-2 1,-2-2-1,-50 20 1,50-24 92,0 2 0,1 2 0,-46 31 1,79-49-156,0 0 0,1 0 0,-1 0 0,0 0 0,1 1 0,-1-1 1,1 0-1,-1 1 0,1-1 0,0 1 0,-1 0 0,1-1 0,0 1 0,0 0 1,0 0-1,1-1 0,-1 1 0,0 0 0,1 0 0,-1 0 0,1 0 0,-1 0 1,1 3-1,1-3 0,0 0-1,1-1 1,-1 1 0,0 0 0,1-1 0,-1 1 0,1-1-1,0 1 1,-1-1 0,1 0 0,0 0 0,0 0-1,0 0 1,0 0 0,0 0 0,0 0 0,0-1 0,0 1-1,0-1 1,4 1 0,182 45-816,-61-21-4693,-106-23 3825,-8 2 4306,-6 17 187,-6-17-2777,1 3 63,1 0 0,0-1 0,0 0 0,0 1 0,1-1 0,0-1 0,0 1 0,0 0 0,1-1-1,0 0 1,0 0 0,0-1 0,1 1 0,0-1 0,-1 0 0,2 0 0,-1-1 0,0 0 0,13 4 0,1 1 0,1-1 1,0-1 0,1-1-1,0-1 1,24 2 0,-26-4-49,1-1 1,0-1 0,-1-1 0,1-1-1,0-1 1,28-7 0,-43 9-43,0-1 0,0 0 0,0-1 0,0 1 0,-1-1 0,1 0 0,-1-1 0,0 1 0,0-1 0,0 0 0,0 0 0,-1-1 0,0 1 0,0-1 0,0 0 0,0 0 0,-1-1 0,0 1 0,0-1 0,0 1 0,-1-1 0,1 0 0,-2 0 0,1 0 1,1-9-1,-2 7 6,1 1 1,-2-1-1,1 0 1,-1 0-1,0 1 1,-1-1 0,0 0-1,0 1 1,-1-1-1,1 1 1,-2-1-1,1 1 1,-1 0 0,0 0-1,-1 0 1,1 0-1,-1 1 1,-6-7-1,5 7 7,-1 1-1,0-1 1,-1 1-1,1 1 0,-1-1 1,0 1-1,0 0 1,0 1-1,-1 0 0,1 0 1,-1 0-1,0 1 0,1 0 1,-1 1-1,0 0 1,0 0-1,-11 0 0,17 1-56,-18-1 87,0 1 0,0 1 0,0 1 0,-22 4 0,39-6-144,-1 1 0,1 0 0,-1 0 0,1 0 0,0 0 0,0 0 0,-1 0 0,1 1 0,0 0 0,0 0 0,1 0 0,-1 0 0,0 0 0,1 0 0,-1 1 0,1-1 0,-1 1 0,1 0 0,0-1 0,0 1 0,1 0 0,-1 0 0,1 1 0,-1-1 0,1 0 0,0 0 0,0 1 0,0-1 0,1 0 0,-1 1 0,1 4 0,0 7-4016</inkml:trace>
</inkml:ink>
</file>

<file path=ppt/ink/ink3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3:43.80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13 6617,'0'0'7641,"9"-1"-7309,24-4-325,0 1 1,0 2-1,1 1 1,-1 2-1,1 1 1,-1 2-1,51 11 1,-82-14-13,1-1 0,0 1 0,-1 0 0,1-1 0,0 1 0,-1 0 0,1 1 0,-1-1 0,0 0 0,1 1 0,-1-1 0,0 1 0,0 0 0,0 0 0,0 0 0,0 0 0,0 0 0,-1 0 0,1 0 0,-1 1-1,1-1 1,-1 1 0,0-1 0,0 1 0,0-1 0,0 1 0,0 0 0,-1-1 0,1 1 0,-1 0 0,0-1 0,0 1 0,0 0 0,0 0 0,0-1 0,0 1 0,-1 0 0,0 0 0,1-1 0,-1 1 0,0-1 0,-2 5 0,-4 7-3,-1 0 0,0 0 1,-1 0-1,-1-1 0,-18 19 0,0-1 50,5-6 0,-38 52 1,55-69-50,1 1 0,1-1 1,-1 1-1,1 0 0,1 0 0,0 1 0,0-1 1,1 0-1,0 1 0,1 0 0,-1 12 0,2-20 10,1-1 0,-1 0-1,1 1 1,-1-1-1,1 0 1,0 0 0,-1 1-1,1-1 1,0 0-1,0 0 1,0 0-1,0 0 1,0 0 0,0 0-1,0 0 1,1 0-1,-1-1 1,0 1 0,0 0-1,1-1 1,-1 1-1,0-1 1,1 1-1,-1-1 1,0 1 0,1-1-1,-1 0 1,1 0-1,-1 0 1,2 0 0,54 3-9,-48-4 17,24 2-89,-12 0-67,0-1 1,32-5-1,-46 4-332,-1 0 0,1-1 0,-1 0 0,0 0 0,0-1 0,0 0 0,7-4 0,13-13-5816</inkml:trace>
</inkml:ink>
</file>

<file path=ppt/ink/ink3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3:44.32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1 512 6617,'0'0'7157,"26"-26"-6819,84-84-11,-105 105-285,1-1 0,-1 0 0,0 0 0,0 0 0,-1-1 0,0 1 1,0-1-1,0 0 0,-1 0 0,0-1 0,2-8 0,2-6 45,-6 18-59,56-135 275,-49 124-292,0-1 0,1 1 0,1 1 0,0 0 0,1 0 0,19-18 0,-30 32-17,0-1-1,0 1 0,1 0 0,-1 0 1,0-1-1,1 1 0,-1 0 1,0 0-1,1 0 0,-1-1 0,1 1 1,-1 0-1,0 0 0,1 0 0,-1 0 1,1 0-1,-1 0 0,0 0 1,1 0-1,-1 0 0,1 0 0,-1 0 1,0 0-1,1 0 0,-1 0 1,1 0-1,-1 0 0,1 0 0,-1 0 1,0 1-1,1-1 0,-1 0 1,0 0-1,1 0 0,-1 1 0,0-1 1,1 0-1,-1 0 0,0 1 0,0-1 1,1 0-1,-1 1 0,8 16 18,-7-14-33,19 42 29,-2 1 0,-3 0-1,-1 2 1,-3-1 0,10 79-1,-20-91-633,-1-34 571,1 0 0,-1 0 0,0 0 0,0 0 0,0 0 0,0 0 0,0 0 0,0 0-1,0 0 1,-1 0 0,1 0 0,0 0 0,0 0 0,-1 0 0,1 0 0,-1 0 0,1 0-1,-1 0 1,1 0 0,-1-1 0,1 1 0,-1 0 0,0 0 0,0-1 0,1 1 0,-2 1-1,-12-2-2760,0 0-2898</inkml:trace>
</inkml:ink>
</file>

<file path=ppt/ink/ink3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3:44.67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3 5697,'0'0'7962,"109"12"-7522,-73-12-432,-3 0 296,-3 0-304,-3 0 96,-8 0-224,5-3-248,-8-9-1416</inkml:trace>
</inkml:ink>
</file>

<file path=ppt/ink/ink3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3:45.17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15 7362,'0'0'6209,"169"0"-6081,-143 0-120,1 0 120,-1 0-56,4 0-120,0-3 48,3 0-592,-7-3-240,-6 3-2313</inkml:trace>
</inkml:ink>
</file>

<file path=ppt/ink/ink3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3:45.50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3441,'0'0'8290,"212"3"-7858,-166-3-224,-13 0 24,-6 0-216,-8 0 40,-9 0-56,0 0-776,-3 0-1049</inkml:trace>
</inkml:ink>
</file>

<file path=ppt/ink/ink3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3:46.57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0 449 8090,'0'0'6805,"9"-16"-6782,101-223 72,-104 225-111,1 0 0,0 0 1,0 1-1,20-25 0,-24 34 13,1 0 0,-1 0 0,1 1-1,0-1 1,0 1 0,0 0 0,1 1 0,-1-1 0,1 1-1,-1-1 1,1 1 0,0 1 0,0-1 0,0 1 0,0 0-1,0 0 1,0 0 0,8 0 0,-9 1-10,1 0 1,0 1-1,-1-1 1,1 1-1,-1 0 1,0 0-1,1 0 1,-1 1-1,0-1 1,0 1 0,0 0-1,0 0 1,0 1-1,0-1 1,0 1-1,4 4 1,-3-2 2,-1 1 0,0-1 0,0 1 0,0 0 0,-1 0 0,0 0 0,0 0 0,0 1 0,3 12 0,-1 10 3,0 0 0,-2 0 0,-1 1 0,-3 33 0,1-38 3,0-18 6,1 0 0,-1 0 0,-1 0 0,1-1 1,-1 1-1,0 0 0,-1-1 0,0 1 0,0 0 0,0-1 0,-1 0 0,0 0 0,-4 6 0,7-12 0,0 0-1,0 0 0,0 0 0,0 0 0,0 0 1,0 0-1,0 0 0,0 0 0,0 0 0,0 0 1,0 0-1,0 0 0,0 0 0,0-1 0,0 1 1,0 0-1,0 0 0,-1 0 0,1 0 1,0 0-1,0 0 0,0 0 0,0 0 0,0 0 1,0 0-1,0 0 0,0 0 0,0 0 0,0 0 1,0 0-1,0 0 0,-1 0 0,1 0 0,0 0 1,0 0-1,0 0 0,0 0 0,0 0 0,0 0 1,0 0-1,0 0 0,0 0 0,0 0 0,0 0 1,0 0-1,-1 0 0,1 1 0,0-1 0,0 0 1,0 0-1,0 0 0,0 0 0,0 0 0,0 0 1,1-14 159,9-22 78,21-38-514,3 2 1,71-108-1,-103 178 286,0 0 0,1 0 0,-1 0 0,1 0 0,-1 0 1,1 1-1,0-1 0,-1 1 0,1 0 0,0-1 0,0 1 0,0 1 0,0-1 0,0 0 0,0 1 1,0 0-1,0-1 0,0 1 0,4 1 0,-3-1-23,0 0 1,1 0-1,-1 1 0,0-1 1,0 1-1,0 0 0,0 0 1,0 1-1,-1-1 0,1 1 1,0 0-1,-1 0 0,7 4 1,2 7 6,0 1 0,-1 1 0,-1 0 0,0 0-1,-1 1 1,8 19 0,0 8 2,16 54-1,-29-85 18,-2-1-1,1 0 1,-1 1-1,0 14 1,-2-23-7,0 1 0,0-1 0,0 0 0,-1 0 0,1 0 0,-1 0 1,1 0-1,-1 0 0,0 0 0,0 0 0,-1 0 0,1 0 0,-1 0 1,1 0-1,-1-1 0,0 1 0,0-1 0,0 1 0,0-1 0,-3 2 0,2-1 22,-1 0 0,0 0-1,0 0 1,0-1 0,0 0-1,0 0 1,0 0-1,-1 0 1,1-1 0,-1 1-1,1-1 1,-9 1-1,13-22 6,0 9-54,2-1 0,-1 1 0,2-1 0,-1 1 0,1 0 0,1 0 0,0 0 1,1 0-1,10-17 0,8-9-60,36-44 0,-19 27-175,77-125 233,-117 179 33,1-1 0,0 0 0,-1 1 0,1-1 0,0 1 0,0 0 0,0-1 0,0 1 0,-1-1 0,1 1 0,0 0 1,0 0-1,0 0 0,0-1 0,0 1 0,0 0 0,0 0 0,-1 0 0,1 0 0,0 1 0,0-1 0,0 0 0,0 0 0,0 0 0,0 1 0,0-1 1,-1 1-1,1-1 0,0 0 0,0 1 0,1 1 0,23 16-123,-16-11 108,-1 1 0,0 0-1,0 0 1,0 1-1,-1 0 1,-1 0 0,0 1-1,0 0 1,-1 0-1,0 0 1,0 1 0,-1 0-1,-1-1 1,0 1-1,0 1 1,-1-1 0,-1 0-1,0 0 1,0 13-1,-1 0 24,1-10 7,-1-1 0,0 1 0,-1 0 0,-1 0 0,0 0 0,-1-1 0,-6 19 0,7-28-199,0 1 0,1 0 0,-1 0-1,1 0 1,0 0 0,-1 10 0</inkml:trace>
</inkml:ink>
</file>

<file path=ppt/ink/ink3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3:47.13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1 465 5753,'0'0'6472,"25"-14"-6097,80-46-7,-99 56-301,0-1 0,0 0 0,0 0 0,-1 0 0,0-1 1,0 0-1,0 0 0,-1 0 0,0 0 0,0-1 0,-1 0 0,1 0 0,-1 0 0,-1 0 0,3-12 0,4-8 75,6-14 192,-7 16-154,2 0-1,0 0 0,1 1 1,1 1-1,1 0 0,20-25 1,-30 45-170,1 1 1,-1-1 0,1 1 0,0 0 0,0 1-1,-1-1 1,1 0 0,0 1 0,0 0-1,1 0 1,-1 0 0,0 1 0,0-1 0,8 1-1,61 4-47,-68-3 32,0 0 0,0 1 0,0-1 1,0 1-1,0 0 0,-1 0 0,1 1 1,-1-1-1,1 1 0,-1 0 0,0 0 1,0 1-1,0-1 0,-1 1 0,1 0 1,-1 0-1,0 0 0,0 0 0,0 0 1,-1 1-1,1 0 0,-1-1 0,0 1 1,0 0-1,-1 0 0,1 0 0,-1 0 1,0 6-1,3 16-3,-1 1 0,-1 0 1,-4 54-1,1-65 19,-1-1-25,0 0 1,-2 0-1,0 0 0,-1-1 0,0 1 0,-1-1 0,-1 0 0,-1-1 0,0 0 0,0 0 0,-2-1 0,0 0 1,-13 14-1,21-24-180,-1-1 1,0 1 0,0-1-1,-1 1 1,1-1-1,0 0 1,-1 0 0,1 0-1,-1-1 1,-7 3 0,-2-3-2463</inkml:trace>
</inkml:ink>
</file>

<file path=ppt/ink/ink3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3:47.48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1 656,'0'0'13635,"129"98"-13523,-82-83 112,-1-9-216,7-6-8,-13 0-1728,-7-6-8875</inkml:trace>
</inkml:ink>
</file>

<file path=ppt/ink/ink3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3:47.83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54 60 4913,'0'0'11579,"13"-20"-11571,-13 14-16,-10 0-193,-3 0 17,3 3-40,-10-6-592,7 0-904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6:01.70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24 3713,'0'0'7113,"195"0"-6321,-169 0-575,-3-6-209,-6 3 168,-4 3-176,-3 0 0,7-6-697,-1 3-1751,-3-3-3305</inkml:trace>
</inkml:ink>
</file>

<file path=ppt/ink/ink3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3:48.46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1 227 3729,'0'0'5188,"30"-14"-3320,215-97 1291,-100 65-2064,-96 33-523,69-29-1,-117 42-462,-29 0-245,-1 1 72,-1 1 0,1 2-1,0 1 1,0 1-1,0 2 1,1 1 0,0 1-1,-51 25 1,63-26 53,-1 0 0,1 1 1,1 1-1,0 0 0,0 1 0,1 1 0,1 0 1,0 0-1,1 2 0,0-1 0,1 2 0,1-1 1,1 2-1,0-1 0,-8 22 0,14-28 6,0-1 0,1 1 0,0 0 0,0 0 0,1 0 0,1 14 0,0-21 7,0-1 0,0 1 0,0-1 0,0 1 0,1-1-1,-1 0 1,1 1 0,0-1 0,0 0 0,0 1 0,0-1 0,0 0 0,0 0 0,0 0 0,1 0 0,-1 0 0,1 0-1,-1 0 1,1 0 0,0-1 0,0 1 0,0-1 0,0 1 0,0-1 0,0 0 0,0 0 0,0 1 0,1-2-1,-1 1 1,4 1 0,15 1-48,0-1-1,0-1 0,0 0 1,0-2-1,0 0 1,0-2-1,0 0 0,-1-2 1,1 0-1,-1-1 0,0-1 1,-1 0-1,0-2 1,0-1-1,0 0 0,-1-1 1,-1-1-1,0 0 1,-1-2-1,0 0 0,-1 0 1,21-27-1,-32 36 73,-1 0-1,1 0 1,-1-1-1,0 0 1,0 0-1,0 0 1,-1 0 0,0 0-1,-1 0 1,1 0-1,-1-1 1,0 1-1,0-1 1,-1 1-1,0 0 1,0-1 0,-2-11-1,0 17-13,1-1 0,0 1-1,-1 0 1,1 0 0,0 0-1,-1 0 1,1 1 0,-1-1-1,0 0 1,1 1 0,-1-1-1,1 1 1,-1-1 0,0 1-1,0 0 1,1-1 0,-1 1-1,0 0 1,1 0 0,-5 1-1,-36 1 116,38-1-129,-1 1 0,1-1 0,0 1 0,0-1 0,-1 1 0,1 0 0,1 1 0,-1-1 0,0 1 0,0-1 1,1 1-1,-1 0 0,1 1 0,0-1 0,0 0 0,0 1 0,1 0 0,-1 0 0,1 0 0,0 0 0,0 0 0,0 0 0,1 0 0,-1 0 0,1 1 0,-1 4 0,-1 10-12,0-1 0,1 1 0,0 0 0,3 36 1,0-51 13,-1 1 0,1 0 0,0 0 1,0-1-1,1 1 0,-1 0 0,1-1 1,0 1-1,0-1 0,0 0 0,1 0 1,0 0-1,0 0 0,0 0 0,4 3 1,-1-1 9,2 0 0,-1 0 0,0-1 1,1 0-1,0-1 0,0 1 0,14 4 0,-1-2 7,1-1 0,0-1-1,0-1 1,1 0-1,41-1 1,-56-2-71,0-1-1,0 0 1,0-1 0,0 0 0,-1 0-1,1-1 1,0 0 0,-1 0-1,13-6 1,11-14-1922</inkml:trace>
</inkml:ink>
</file>

<file path=ppt/ink/ink3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3:48.85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24 7362,'0'0'8009,"69"-24"-9521</inkml:trace>
</inkml:ink>
</file>

<file path=ppt/ink/ink3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3:51.24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120 66 3473,'0'0'5070,"2"-8"-4722,1-3-133,8-35 5854,-10 58-6129,3 6 71,-1 0 1,-2 1-1,0 33 0,-1-43-5,-2 0-1,1 0 1,-1 1 0,0-2-1,-1 1 1,0 0 0,-1 0-1,1-1 1,-10 14 0,5-10-70,-1 0 0,0 0 1,-16 14-1,-36 24-1191</inkml:trace>
</inkml:ink>
</file>

<file path=ppt/ink/ink3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4:11.33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23 430 2969,'0'0'9244,"-4"-1"-8465,3 1-745,1 0 0,-1 0 0,0-1 0,0 1 0,0 0-1,0-1 1,0 1 0,0 0 0,1-1 0,-1 1 0,0-1 0,0 1 0,1-1 0,-1 0 0,0 1-1,1-1 1,-1 0 0,1 0 0,-1 1 0,1-1 0,-1 0 0,1 0 0,-1 0 0,1 1 0,0-1-1,-1 0 1,1 0 0,0 0 0,-1-2 0,2-35 208,-1 37-245,1-5 8,0 1-1,1-1 0,0 1 0,0-1 0,0 1 0,0 0 1,1-1-1,0 2 0,0-1 0,7-8 0,45-47 92,-38 44-80,-4 1-10,2 1 0,0 0 1,0 2-1,1-1 1,1 2-1,0 0 0,0 1 1,1 1-1,0 1 0,1 0 1,0 1-1,0 1 0,0 1 1,1 1-1,0 0 0,35 0 1,-51 3-17,1 1 0,-1 0 0,0 0 0,1 1 0,-1-1 0,1 1 0,-1 0-1,0 0 1,0 1 0,1-1 0,4 4 0,-7-3 9,0 0-1,0 0 0,0 0 1,0 1-1,0-1 1,0 1-1,0 0 0,-1-1 1,1 1-1,-1 0 0,0 0 1,0 0-1,0 0 1,0 0-1,-1 0 0,1 4 1,3 11-1,-2 0-1,0 0 1,-1 0 0,-1 0 0,-3 22 0,2-29 18,-1-1 0,0 1 0,0-1 0,-2 1 0,1-1 0,-1 0 0,0 0 0,-1 0-1,-11 16 1,16-26-10,0 0 0,0 1 0,0-1 0,-1 1 0,1-1 0,0 1 0,0-1 0,0 0 0,0 1 0,-1-1 0,1 0-1,0 1 1,0-1 0,-1 1 0,1-1 0,0 0 0,-1 0 0,1 1 0,0-1 0,-1 0 0,1 0 0,0 1 0,-1-1-1,1 0 1,-1 0 0,1 0 0,0 0 0,-1 1 0,1-1 0,-1 0 0,1 0 0,-1 0 0,1 0 0,0 0 0,-1 0-1,1 0 1,-1 0 0,1 0 0,-1 0 0,1-1 0,-1 1 0,0-22-144,16-36-341,-2 29 430,1 2 0,1-1 0,2 2 0,0 0-1,2 1 1,1 1 0,1 1 0,1 1-1,40-32 1,-58 51 62,1 0 0,-1 0 0,1 0 0,0 1 0,0 0 0,-1 0 0,2 0 0,-1 1 0,0-1 0,0 1 0,0 0 0,1 1 0,-1 0 0,0-1 0,1 1 0,-1 1 0,0-1 1,1 1-1,-1 0 0,0 0 0,0 1 0,0 0 0,0 0 0,0 0 0,0 0 0,0 1 0,7 5 0,-4-2 5,-2-1 1,1 2 0,-1-1-1,0 1 1,0 0 0,-1 0-1,0 0 1,0 1 0,-1 0-1,0 0 1,0 0-1,-1 0 1,0 1 0,0 0-1,2 15 1,-2-6 18,-1 0-1,0 0 1,-2 1 0,0-1-1,-5 35 1,5-52-27,-1 1 0,1 0 0,-1-1 0,0 1 0,0 0 0,0-1 0,0 1 0,0-1 0,0 1 0,0-1-1,0 0 1,-1 0 0,1 1 0,0-1 0,-1 0 0,1 0 0,-1 0 0,1 0 0,-1-1 0,0 1 0,-1 0 0,2-10-12,1-1-56,0 0 0,0 1 0,1-1-1,0 0 1,0 0 0,1 1-1,1-1 1,0 1 0,0 0 0,0-1-1,1 1 1,1 1 0,6-11-1,64-78-286,-66 86 410,2 0 0,-1 1 0,1 0 0,1 1 1,0 0-1,16-9 0,-27 17-43,1 1 0,0-1 0,0 0 0,0 1-1,0-1 1,0 1 0,-1 0 0,1-1 0,0 1 0,0 0 0,0 0 0,0 1 0,0-1 0,0 0-1,0 1 1,0-1 0,0 1 0,-1-1 0,1 1 0,2 1 0,0 0-7,1 1-1,-1 0 1,0 0 0,0 0 0,0 1-1,0 0 1,5 5 0,-2 1-6,0-1 1,-1 1-1,0 0 1,0 1-1,-1 0 1,4 11-1,-6-16-9,-1 0 0,0 1 0,-1-1 1,1 0-1,-1 1 0,-1-1 0,1 0 0,-1 1 0,0-1 0,0 1 0,-1-1 1,0 1-1,0-1 0,-1 0 0,1 1 0,-1-1 0,-1 0 0,1 0 0,-1 0 0,0-1 1,-1 1-1,-6 8 0,-15 17-782,11-12-2662</inkml:trace>
</inkml:ink>
</file>

<file path=ppt/ink/ink3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4:11.73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0 363 3529,'0'0'10147,"29"-10"-9677,93-37-122,-101 37-315,0 0 1,-1-2-1,0-1 1,-1 0-1,0-1 0,-1-1 1,-1-1-1,0 0 1,26-35-1,-29 35-36,19-25 40,-17 20 103,34-33 0,-49 53-135,-1 1 0,0 0 0,1-1 0,-1 1 0,0 0-1,1 0 1,-1-1 0,0 1 0,1 0 0,-1 0 0,1 0 0,-1-1 0,1 1 0,-1 0 0,0 0 0,1 0 0,-1 0 0,1 0-1,-1 0 1,1 0 0,-1 0 0,1 0 0,-1 0 0,0 0 0,1 1 0,-1-1 0,1 0 0,-1 0 0,1 0 0,-1 0 0,0 1-1,1-1 1,-1 0 0,0 0 0,1 1 0,-1-1 0,1 1 0,12 21 47,1 29-50,-14-50 2,8 49 15,-3 0-1,-2 1 0,-4 59 1,0-35-5,-4-19 0,5-53-122,-1 0 0,1-1 0,-1 1 0,0 0 0,0 0 0,0-1 0,0 1 0,-1-1 0,1 1 0,-1-1 0,1 0 0,-1 1 0,0-1 0,0 0-1,0 0 1,0 0 0,-5 3 0,-5-1-2322</inkml:trace>
</inkml:ink>
</file>

<file path=ppt/ink/ink3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4:12.07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5281,'0'0'8106,"199"48"-7842,-153-48-256,7 0 128,-13 0-136,-11-12-2513</inkml:trace>
</inkml:ink>
</file>

<file path=ppt/ink/ink3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4:02.06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38 4841,'0'0'8386,"3"0"-8520,106-2 127,109-16 0,-130 10 9,93 4 0,-169 4 14,8-5 65</inkml:trace>
</inkml:ink>
</file>

<file path=ppt/ink/ink3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4:04.73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146 1 4785,'0'0'7614,"-17"61"-6658,-11 23-883,3 0 1,4 2 0,4 1-1,-7 108 1,24-184-73,0-11-47,0 1 1,0-1-1,0 1 0,0-1 1,0 1-1,0-1 0,0 0 1,0 1-1,0-1 0,0 1 1,0-1-1,0 1 0,0-1 1,0 1-1,0-1 0,0 1 0,-1-1 1,1 0-1,0 1 0,0-1 1,-1 1-1,1-1 0,0 0 1,0 1-1,-1-1 0,1 0 1,0 1-1,-1-1 0,1 0 1,0 1-1,-1-1 0,1 0 0,-1 0 1,1 0-1,-1 1 0,1-1 1,0 0-1,-1 0 0,1 0 1,-1 0-1,1 0 0,-1 0 1,1 0-1,-1 0 0,1 0 1,-1 0-1,1 0 0,-1 0 0,0 0 1</inkml:trace>
</inkml:ink>
</file>

<file path=ppt/ink/ink3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4:05.12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0 120 3409,'0'0'6194,"28"-12"-6112,-19 8-71,32-14 34,2 3 0,-1 1 1,65-13-1,0 13 1066,205-1 0,-298 15-1088,0 0 0,0 1 0,0 1 1,0 0-1,-1 1 0,1 0 1,0 2-1,18 7 0,-27-9-12,1 0-1,-1 0 1,0 0-1,0 1 1,0 0-1,-1 0 1,1 0-1,-1 0 1,0 1-1,-1 0 1,1 0-1,-1 0 0,1 0 1,-2 0-1,1 1 1,0-1-1,-1 1 1,0 0-1,-1 0 1,1 0-1,-1-1 1,0 8-1,1-4 25,-2 0 1,1-1-1,-1 1 0,-1 0 0,0 0 0,0 0 0,0-1 0,-1 1 0,-1 0 1,-4 12-1,1-11 50,1 0 0,-2 0 0,0-1 0,0 1 0,0-1 0,-1-1 0,-15 13 0,-17 11-51,-2-2-1,-1-1 0,-1-3 1,-1-1-1,-2-3 0,-89 31 1,119-48-546,0 0 1,0-2 0,-1 1 0,1-2 0,-1-1 0,-23 0 0,10-1-4512</inkml:trace>
</inkml:ink>
</file>

<file path=ppt/ink/ink3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4:05.47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1 518 5513,'0'0'5277,"28"-24"-4782,91-79 68,-102 87-370,-1 0-1,-1-1 1,0-1 0,16-25 0,9-12 4,84-63-48,-42 43-355,-79 73-108,-1 1-1,-1-1 1,1 0 0,0 0-1,0 0 1,-1-1 0,1 1 0,-1 0-1,0 0 1,0-1 0,1 1-1,0-5 1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6:02.04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5857,'0'0'5081,"189"3"-4641,-163-3-432,-2 0-8,-8 0 40,-6 0-40,-7 3-864</inkml:trace>
</inkml:ink>
</file>

<file path=ppt/ink/ink3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4:05.80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3897,'0'0'6964,"9"26"-6357,27 82-100,-27-85-310,2 0 1,0 0-1,23 32 1,-23-38-97,-1 0 1,11 24-1,-19-34-55,1-1-1,0 0 1,0 0-1,1 0 0,-1 0 1,1 0-1,8 7 1,-9-10-138,0-1 1,0 0-1,0 0 1,0-1-1,0 1 1,1-1-1,-1 0 1,0 1-1,1-1 1,-1-1 0,1 1-1,-1 0 1,1-1-1,-1 0 1,7 0-1,10 0-3683</inkml:trace>
</inkml:ink>
</file>

<file path=ppt/ink/ink3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4:06.14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1 454 10626,'0'0'3462,"28"-22"-4563,90-76-110,-107 89 977,-1-1 1,0 0 0,0-1-1,-1 0 1,0-1-1,-1 0 1,-1 0 0,0-1-1,10-23 1,-4 7-267,15-47-333,-21 55 2087,0 0 1,15-27-1,-22 48-1249,0-1 1,0 1 0,0 0-1,0 0 1,0 0-1,1 0 1,-1 0 0,0 0-1,0 0 1,0 0-1,0-1 1,0 1 0,0 0-1,1 0 1,-1 0 0,0 0-1,0 0 1,0 0-1,0 0 1,0 0 0,1 0-1,-1 0 1,0 0-1,0 0 1,0 0 0,0 0-1,0 0 1,1 0-1,-1 0 1,0 0 0,0 0-1,0 0 1,0 0-1,0 0 1,0 0 0,1 0-1,-1 1 1,0-1-1,0 0 1,0 0 0,0 0-1,0 0 1,0 0-1,0 0 1,1 0 0,-1 0-1,0 1 1,0-1-1,0 0 1,0 0 0,0 0-1,0 0 1,0 0-1,0 0 1,0 1 0,0-1-1,0 0 1,0 0-1,0 0 1,0 0 0,0 1-1,3 7 33,11 86 287,-5 0 0,-5 160-1,-4-172-314,0-82-93,0 1 0,0-1 0,0 1 0,0-1-1,0 1 1,0-1 0,0 1 0,0 0-1,0-1 1,0 1 0,0-1 0,0 1 0,-1-1-1,1 1 1,0-1 0,0 1 0,-1-1-1,1 0 1,0 1 0,0-1 0,-1 1-1,1-1 1,-1 0 0,1 1 0,0-1 0,-1 0-1,1 1 1,-1-1 0,1 0 0,-1 1-1,1-1 1,0 0 0,-1 0 0,1 0-1,-1 0 1,1 1 0,-1-1 0,0 0 0,1 0-1,-1 0 1,1 0 0,-1 0 0,0 0-1,-15 0-6838</inkml:trace>
</inkml:ink>
</file>

<file path=ppt/ink/ink3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4:06.49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10234,'0'0'2505,"168"9"-2465,-105 3-40,13 0-256,-16-3-1593,-14-3-3296</inkml:trace>
</inkml:ink>
</file>

<file path=ppt/ink/ink3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4:06.82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7666,'0'0'4993,"192"26"-4809,-159-23-184,10-3-504,-10 0-1513,-3 0-4096</inkml:trace>
</inkml:ink>
</file>

<file path=ppt/ink/ink3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4:07.15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146 0 4561,'0'0'3539,"-11"28"-2426,-36 92-70,30-72-596,3 0 1,1 0-1,3 1 1,1 1 0,3 0-1,2 0 1,3 52-1,1-103-464,0 1-1,0 0 1,0 0 0,0 0-1,0 0 1,0-1-1,0 1 1,0 0-1,0 0 1,0 0-1,0 0 1,0-1 0,0 1-1,-1 0 1,1 0-1,0 0 1,0 0-1,0 0 1,0-1 0,0 1-1,0 0 1,0 0-1,0 0 1,-1 0-1,1 0 1,0 0-1,0 0 1,0 0 0,0-1-1,0 1 1,-1 0-1,1 0 1,0 0-1,0 0 1,0 0 0,0 0-1,-1 0 1,1 0-1,0 0 1,0 0-1,0 0 1,0 0-1,-1 0 1,1 0 0,0 0-1,0 0 1,0 0-1,0 0 1,0 0-1,-1 1 1,1-1 0,0 0-1,0 0 1,0 0-1,0 0 1,0 0-1,-1 0 1,1 0-1,0 0 1,0 1 0,0-1-1,0 0 1,0 0-1,0 0 1,0 1-1,-6-14-2257</inkml:trace>
</inkml:ink>
</file>

<file path=ppt/ink/ink3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4:07.49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0 125 8186,'0'0'2003,"37"-14"-1922,120-48-61,-133 53 8,1 0-1,0 3 1,0 0 0,1 1-1,44-2 1,-46 5 30,-18 1-24,12-1 145,1 1 1,0 1-1,0 0 1,24 4-1,-40-3-170,-1 0-1,0 0 0,1 1 1,-1-1-1,0 0 1,0 1-1,0-1 0,0 1 1,0 0-1,0-1 1,0 1-1,-1 0 1,1 0-1,-1 0 0,1 1 1,-1-1-1,0 0 1,1 0-1,-1 1 0,-1-1 1,1 1-1,0-1 1,-1 1-1,2 4 1,0 8 27,-1 0 1,0 0 0,-1 16 0,0-20 19,1 2-47,-1 0 1,0 0-1,-1 0 1,-1 0-1,0-1 1,0 1 0,-1 0-1,-1-1 1,0 0-1,-1 0 1,-1 0-1,1-1 1,-2 1 0,1-1-1,-2-1 1,-15 19-1,7-12-15,-1-1 0,0-1 1,-1-1-1,0 0 0,-1-1 0,-1-1 0,0-1 0,0-1 0,-1-1 0,-1-1 0,1 0 0,-1-2 0,-33 6 1,54-11 36,-1 0 1,1 0 0,-1 0 0,1 0 0,0 0-1,-1 1 1,1-1 0,0 0 0,0 1 0,0-1-1,0 1 1,0-1 0,0 1 0,1 0 0,-1-1-1,1 1 1,-1 0 0,1 0 0,-1-1 0,1 1-1,0 0 1,0 0 0,0-1 0,0 1 0,0 0-1,0 0 1,1 2 0,-1 1 28,0 1 1,0-1-1,1 1 1,0-1-1,0 0 1,1 1-1,-1-1 1,5 9 0,0-7 1,0 0 1,0 0 0,0-1-1,1 0 1,0 0 0,0 0 0,1-1-1,0 0 1,0 0 0,0-1-1,0 0 1,1-1 0,-1 0 0,1 0-1,11 2 1,8 0-45,1 0 1,1-2 0,43 0-1,-61-4-165,0 1-1,0-2 1,0 1 0,0-1-1,-1-1 1,16-6-1,33-19-3442,-16 2-3342</inkml:trace>
</inkml:ink>
</file>

<file path=ppt/ink/ink3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4:07.86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43 234 7762,'0'0'6308,"6"10"-5860,24 33-100,-27-40-321,0 0 0,0-1 0,0 0 1,1 1-1,-1-1 0,0 0 0,1 0 0,0-1 0,-1 1 1,1-1-1,0 0 0,0 0 0,0 0 0,0-1 1,0 1-1,5-1 0,3 1-18,-1-2 0,1 1 0,19-5 1,-26 4-64,0-1 1,0 0 0,-1 0-1,1 0 1,-1-1-1,1 1 1,-1-1 0,0 0-1,0 0 1,0-1 0,-1 1-1,1-1 1,-1 0 0,0 0-1,0 0 1,0 0-1,0 0 1,-1-1 0,0 1-1,0-1 1,0 0 0,1-5-1,0 0-104,0 1-1,-1-1 0,0-1 1,-1 1-1,0 0 0,0 0 1,-1 0-1,0-1 0,-1 1 1,-3-12-1,3 16 210,-1 1 1,0 0-1,0 0 1,-1 0-1,0 1 0,0-1 1,0 0-1,0 1 1,-1 0-1,1 0 0,-1 0 1,0 0-1,0 1 1,-1-1-1,1 1 0,-1 0 1,1 0-1,-1 1 0,0-1 1,0 1-1,0 0 1,-10-2-1,0 0 88,-1 1 0,1 0 1,-1 1-1,0 1 0,0 1 0,-27 2 0,40-2-136,-1 0-1,1 1 1,0-1-1,0 1 0,0 0 1,0 0-1,0 0 1,0 1-1,0-1 0,0 1 1,1-1-1,-1 1 0,0 0 1,1 0-1,0 0 1,-1 0-1,1 1 0,0-1 1,0 1-1,0-1 1,0 1-1,1 0 0,-1-1 1,1 1-1,0 0 0,-1 0 1,1 0-1,1 0 1,-1 0-1,0 1 0,1-1 1,-1 6-1,2-8-82,-1 0-1,1 1 1,-1-1-1,1 0 1,-1 0-1,1 0 1,0 1 0,0-1-1,-1 0 1,1 0-1,0 0 1,0 0-1,0-1 1,0 1 0,0 0-1,0 0 1,1 0-1,-1-1 1,0 1-1,0-1 1,0 1-1,1-1 1,-1 1 0,0-1-1,1 0 1,-1 0-1,0 1 1,1-1-1,-1 0 1,2 0 0,-2 0-33,34 4-4306</inkml:trace>
</inkml:ink>
</file>

<file path=ppt/ink/ink3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4:08.21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40 12 10362,'0'0'2727,"32"-2"-2660,4 0-31,159-6 100,-193 8-139,0 0 0,0 0 0,0 0 0,-1 1 0,1-1 0,0 1 0,0-1 0,-1 1 0,1-1 0,0 1 0,-1 0 0,1 0-1,0 0 1,-1 0 0,1 0 0,-1 0 0,0 0 0,1 0 0,-1 1 0,0-1 0,0 0 0,0 1 0,0-1 0,0 1 0,0-1 0,0 1 0,0 0 0,-1-1 0,1 1 0,-1 0 0,1 0-1,-1-1 1,1 4 0,-1-1 31,0 0-1,0 0 1,0 0-1,0 0 1,-1-1 0,1 1-1,-1 0 1,0 0-1,0-1 1,0 1-1,-1 0 1,1-1-1,-1 1 1,0-1-1,0 0 1,-3 4-1,-25 26 254,-40 33 0,36-36-224,-36 43 0,67-69-55,-22 25-16,-31 49 0,51-69 4,0 0 1,0 0-1,0 1 1,1 0 0,1 0-1,0 0 1,0 0-1,1 0 1,0 0-1,0 16 1,2-25 10,0 0 0,1 0-1,-1 0 1,1 0 0,-1 0 0,1 0 0,0 0 0,-1 0 0,1 0 0,0 0 0,0 0 0,0 0 0,0-1 0,-1 1-1,1 0 1,0 0 0,0-1 0,0 1 0,0-1 0,1 1 0,-1-1 0,0 1 0,0-1 0,0 0 0,0 0-1,0 1 1,1-1 0,-1 0 0,0 0 0,1 0 0,45 2 88,-40-2-89,118 0-4159,-101 0-2564</inkml:trace>
</inkml:ink>
</file>

<file path=ppt/ink/ink3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4:08.58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0 514 4929,'0'0'8280,"26"-27"-8185,87-87-57,-42 44-34,-19 21-228,-2-3 0,61-81-1,-99 116 276,-8 10 103,0 1 1,0 0 0,1 0 0,-1 1-1,1-1 1,1 1 0,6-6 0,-5 51 499,-2 132-212,4 76-242,-9-246-198,1 1-1,-1 0 1,0-1 0,1 1 0,-1 0-1,1-1 1,0 1 0,0-1 0,0 1-1,2 2 1</inkml:trace>
</inkml:ink>
</file>

<file path=ppt/ink/ink3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4:08.93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7162,'0'0'4649,"238"39"-4649,-172-39-897,-13 0-4144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6:02.40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74 0 3977,'0'0'5033,"-10"29"-4401,-30 95-13,33-99-369,2 1 0,0-1 0,2 1 0,1 0 0,1-1 1,3 42-1,0-2-121,-2 29-1157,0-81-1107</inkml:trace>
</inkml:ink>
</file>

<file path=ppt/ink/ink3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4:09.86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69 5265,'0'0'4282,"40"0"-3567,508 0 2190,1849 30-1231,1286-75-1613,-2960 27 150,-720 18-348,1-1 0,-1 0 0,0 0 0,0 0 0,1-1 0,-1 1 0,0-1 0,0 1 0,-1-1 0,6-4 0,12-11-2555</inkml:trace>
</inkml:ink>
</file>

<file path=ppt/ink/ink3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4:12.61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9074,'0'0'5953,"112"0"-5865,-75 3-88,-4 0 0,-3 0-112,-11 0-1016</inkml:trace>
</inkml:ink>
</file>

<file path=ppt/ink/ink3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4:12.94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7178,'0'0'5185,"205"21"-5009,-162-21-168,-10 0 80,0 0-88,-13-3-456,-3-12-3745</inkml:trace>
</inkml:ink>
</file>

<file path=ppt/ink/ink3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4:13.41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114 161 4841,'0'0'672,"29"-15"-264,97-45 358,-90 45 171,0 2 0,2 1 0,-1 2 0,52-7 0,-6 1-101,-74 13-104,-33 6-490,-39 9-189,55-10-63,-63 21 81,-120 55-1,171-68 1,1 0 0,1 2-1,0 0 1,0 1 0,1 1 0,1 0-1,0 1 1,1 1 0,1 1 0,-22 32-1,30-39-32,1 0 0,1 0 0,0 1 0,1-1 0,-4 15 0,6-22-33,0 0 1,1 0-1,-1 0 0,1 0 0,-1 0 0,1 0 1,0 1-1,0-1 0,1 0 0,-1 0 0,0 0 0,1 0 1,0 0-1,0 0 0,0 0 0,0-1 0,0 1 1,1 0-1,-1 0 0,1-1 0,-1 1 0,1-1 0,0 1 1,4 2-1,1-1 15,0-1 0,0 0 0,0 0 0,1 0 0,-1-1 0,1 0 0,0-1 0,0 0 0,12 1 0,81-4 155,-75 1-189,-4-1-195,-1 0 0,0-2 0,0-1 0,0 0 0,0-1 0,33-16 0,-39 15-240,0-1 0,0 0 0,-1-1 1,0-1-1,-1 0 0,0 0 0,-1-2 0,0 1 0,12-17 0,-22 26 596,0-1-1,-1 0 1,1 1-1,-1-1 1,0 0-1,0 0 0,0 0 1,0 0-1,0 0 1,-1 0-1,1-1 1,-1-4-1,0 7-47,0 1-1,0-1 1,0 1-1,0-1 0,0 1 1,0-1-1,0 1 1,-1-1-1,1 1 0,0-1 1,0 1-1,0-1 1,-1 1-1,1 0 1,0-1-1,-1 1 0,1-1 1,0 1-1,-1 0 1,1-1-1,0 1 1,-1 0-1,1 0 0,-1-1 1,1 1-1,-1 0 1,1 0-1,-1-1 1,-1 1-30,1 0 0,-1 0 0,1 1 0,-1-1 0,1 0 1,-1 1-1,1-1 0,-1 1 0,1-1 0,0 1 1,-1 0-1,1-1 0,0 1 0,-1 0 0,0 1 0,-1 1-36,-1 1-1,1-1 1,0 1-1,0 0 1,1 0-1,-1 0 1,1 0-1,0 0 1,0 0-1,0 1 1,1-1-1,-1 1 1,1-1-1,0 1 1,0 0-1,1-1 1,0 1-1,-1 0 1,2 5-1,-1-6-30,0 1-1,0 0 1,0 0-1,1-1 1,0 1-1,0-1 1,0 1-1,1-1 0,-1 1 1,1-1-1,0 1 1,0-1-1,1 0 1,-1 0-1,1 0 1,0-1-1,0 1 0,0-1 1,4 4-1,1-3-32,0 0-1,-1-1 0,1-1 1,1 1-1,-1-1 0,0 0 0,1-1 1,-1 0-1,0 0 0,1-1 1,0 0-1,16-3 0,11 2-783,18 1-2755</inkml:trace>
</inkml:ink>
</file>

<file path=ppt/ink/ink3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4:13.76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11763,'0'0'4096,"0"131"-3992,13-66-96,3 10 160,1 29-168,-4-18-416,-10-17-5265</inkml:trace>
</inkml:ink>
</file>

<file path=ppt/ink/ink3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5:22.672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14 84 6265,'0'0'9890,"-13"-15"-9706,13 9-184,0-12-640,0 0-1072,3-8-7162</inkml:trace>
</inkml:ink>
</file>

<file path=ppt/ink/ink3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5:24.095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5 263 5473,'0'0'7036,"-1"-8"-6465,0-3-551,-1-33 939,2 42-933,0 0 0,0 0 0,1-1 0,-1 1 0,1 0 0,-1 0 0,1 0-1,0 0 1,0 0 0,0 0 0,0 0 0,0 0 0,0 1 0,1-1 0,-1 0 0,0 1 0,1-1 0,3-2 0,13-7-26,1 1-1,1 0 1,0 2-1,37-11 0,91-15-26,-90 22 7,-6 1-92,9-3-106,1 2 0,0 3 0,69-1 0,-131 10 155,-21 2-227,4-2 276,-28 11-227,1 1 0,-44 21 1,19-8 74,48-18 122,1 1 0,-1 0 0,2 2 0,-1 0 0,-26 20 0,42-27 38,-1 0 1,1 1 0,-1 0 0,1 0 0,0 1 0,1-1 0,-1 1 0,1-1-1,0 1 1,0 0 0,1 1 0,-1-1 0,1 0 0,0 1 0,1-1-1,-1 1 1,1-1 0,0 1 0,0 0 0,1-1 0,0 1 0,0 0 0,0 0-1,1 0 1,2 10 0,-2-12 8,1 0 0,0 0-1,0 0 1,0-1 0,1 1 0,-1-1-1,1 1 1,0-1 0,0 0 0,0 0-1,0 0 1,1-1 0,-1 1 0,1-1-1,-1 0 1,1 0 0,8 3 0,-2 0 35,0-2 1,0 1 0,0-1-1,0-1 1,0 0 0,15 1-1,-6-1-123,0-1 0,1-1 0,-1-1-1,0-1 1,0 0 0,0-1-1,0-1 1,-1-1 0,1-1 0,-1-1-1,-1 0 1,1-1 0,28-18 0,72-63-6573,-76 50 2324</inkml:trace>
</inkml:ink>
</file>

<file path=ppt/ink/ink3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5:24.561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79 418 2841,'0'0'8511,"-10"5"-8434,-34 18-18,42-21-45,0 0 1,0 0-1,0 1 1,0-1-1,0 1 0,1-1 1,-1 1-1,0-1 1,1 1-1,0 0 1,0 0-1,0 0 0,0 0 1,0 0-1,1 0 1,-1 0-1,1 5 1,-1 0 6,1 0 0,0-1-1,1 1 1,0 0 0,2 8 0,-2-13-11,0 0 1,1-1-1,-1 1 0,1-1 1,0 1-1,-1-1 0,1 0 1,0 0-1,0 0 0,1 0 0,-1 0 1,0 0-1,1 0 0,-1-1 1,1 1-1,-1-1 0,1 0 0,0 0 1,-1 0-1,1 0 0,0 0 1,0 0-1,5 0 0,9 1 172,0 0 1,31-1-1,-40-1-109,25 0-18,-1-1 0,0-2 0,0-2 0,-1 0 0,1-2 0,-1-2 0,-1-1-1,1-1 1,-2-1 0,53-30 0,-68 33-63,0 0 0,0-1 0,-1 0-1,0-1 1,-1-1 0,0 0 0,-1 0-1,0-1 1,-1-1 0,-1 0 0,0 0-1,9-19 1,-10 10 70,0 1 0,-1-1 0,-1 0 0,-1-1 0,-1 1 1,-1-1-1,-1-46 0,-2 65-20,0-3 99,0 0-1,0 0 1,-1 1 0,0-1 0,-4-14 0,5 21-123,-1-1-1,1 1 1,-1-1-1,0 1 1,0-1-1,0 1 1,1 0 0,-2 0-1,1-1 1,0 1-1,0 0 1,0 0-1,0 0 1,-1 0-1,1 0 1,0 0-1,-1 0 1,1 1 0,-1-1-1,1 0 1,-1 1-1,1-1 1,-1 1-1,0 0 1,1-1-1,-1 1 1,1 0-1,-1 0 1,0 0 0,1 0-1,-1 0 1,1 1-1,-1-1 1,-3 1-1,1 1-20,0 0 0,1 0 0,-1 0 0,0 0 0,1 0 0,-1 1 0,1 0 0,-1 0 0,1 0 0,0 0 0,1 0 0,-1 1 0,0-1 0,1 1 0,-3 4 0,-32 65-52,35-67 54,-9 19-3,2 1 0,1 1 1,0-1-1,3 1 0,0 1 0,1-1 0,2 1 0,1-1 0,1 1 0,4 31 1,-3-51 13,1 0 0,0 0 0,0 0 1,1-1-1,0 1 0,0-1 1,1 0-1,0 0 0,0 0 1,0 0-1,1-1 0,0 1 0,0-1 1,1 0-1,0-1 0,0 0 1,0 0-1,1 0 0,-1 0 1,1-1-1,14 6 0,-14-7-143,-1-1 0,1 1 0,-1-1 0,1-1 0,0 1 0,0-1-1,0 0 1,-1-1 0,1 1 0,0-1 0,0-1 0,0 0 0,0 0 0,0 0 0,0 0 0,-1-1-1,1 0 1,0-1 0,-1 0 0,0 0 0,0 0 0,0 0 0,0-1 0,0 0 0,6-7 0,18-20-6929</inkml:trace>
</inkml:ink>
</file>

<file path=ppt/ink/ink3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5:25.425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463 116 5337,'0'0'8954,"1"-13"-8266,-1-38-156,-1 49-513,1 0 0,-1 0 0,0 0 0,1 0 0,-1 0 0,0 0 0,0 0 0,-1 0 0,1 0 0,0 1 0,0-1 0,-1 0 0,1 1 0,-1-1 0,0 1 0,1 0 0,-1-1 0,0 1 0,0 0 0,0 0 0,0 0 0,0 0 0,0 1 0,-4-2 0,-48-7 67,52 9-75,-30-3-18,0 2 0,0 2-1,0 0 1,-33 7 0,56-6 1,-1 0 1,0 0-1,1 1 1,0 0-1,0 1 1,0 0 0,0 0-1,0 1 1,1 0-1,0 1 1,0-1-1,0 2 1,1-1-1,-1 1 1,2 0 0,-1 1-1,-8 12 1,12-16-25,1 0 0,0-1 0,0 1 1,1 0-1,-1 0 0,1 0 0,0 0 0,0 0 0,0 0 1,1 1-1,-1-1 0,1 0 0,0 0 0,0 0 1,0 1-1,1-1 0,0 0 0,0 0 0,0 0 1,3 8-1,-1-7-2,0 0 0,0 0 0,1 0 1,-1 0-1,1 0 0,1-1 0,-1 0 1,1 0-1,-1 0 0,1 0 0,0-1 0,0 1 1,10 3-1,19 7 8,-1-2 0,2-1 0,38 7 0,-46-13 18,0 1 1,0 2 0,-1 0-1,0 2 1,-1 1 0,36 21-1,-56-29 2,-1 0-1,0 0 1,0 1-1,0 0 0,0-1 1,-1 1-1,1 0 0,-1 1 1,0-1-1,0 1 0,-1-1 1,1 1-1,-1 0 0,0 0 1,-1 0-1,1 0 1,-1 0-1,0 0 0,0 1 1,0-1-1,-1 0 0,0 1 1,0-1-1,0 0 0,-1 1 1,-2 8-1,2-11 11,-1-1 1,1 1-1,-1-1 1,0 1-1,0-1 0,0 0 1,0 0-1,-1 0 0,1 0 1,-1 0-1,1 0 0,-1-1 1,1 1-1,-1-1 0,0 1 1,0-1-1,-5 1 0,-54 14 1,59-15-4,-43 5-13,-1-1 0,-73-3 0,87-2-173,26 0 10,0 0 0,1-1 0,-1 1 1,0-2-1,0 1 0,1-1 0,-11-3 1,13 3-334,0 0 1,0-1-1,0 1 1,0-1 0,0 0-1,1 0 1,-5-4 0,-7-14-7032</inkml:trace>
</inkml:ink>
</file>

<file path=ppt/ink/ink3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5:25.82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0 150 1120,'0'0'11973,"0"7"-12163,0 153 206,0-156-3,1 0 0,-1-1 1,1 1-1,0 0 0,-1-1 0,1 1 1,1-1-1,-1 1 0,1-1 0,-1 0 1,1 1-1,0-1 0,0 0 0,0 0 1,1 0-1,-1-1 0,1 1 1,-1 0-1,1-1 0,0 0 0,0 0 1,0 0-1,0 0 0,1 0 0,-1 0 1,0-1-1,1 0 0,-1 1 0,1-1 1,4 0-1,12 4 78,1-2 0,-1-1 1,0 0-1,25-2 0,-40 0-97,9 0 18,1-1 0,-1 0 0,1-1 0,-1 0-1,1-2 1,-1 1 0,0-2 0,21-9 0,-28 10-9,0 1 0,-1-1 0,1-1 0,-1 1 1,0-1-1,0 0 0,-1-1 0,0 1 0,0-1 0,0 0 1,0-1-1,-1 1 0,0-1 0,0 0 0,-1 0 0,0 0 1,0 0-1,2-9 0,-3 5-16,1 0 0,-2 0 0,1 0 1,-1 0-1,-1 0 0,0 0 0,-1 0 0,0 0 0,0 0 0,-1 0 0,-6-18 1,5 22-5,0 0 0,-1 0 1,0 0-1,0 0 0,0 1 0,-1 0 1,1 0-1,-2 0 0,1 0 1,-1 1-1,0 0 0,0 0 1,0 0-1,0 1 0,-1 0 1,0 0-1,-9-3 0,-11-1-662,10 9-3878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6:03.16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0 465 6689,'0'0'5540,"14"-23"-5577,101-159-8,-105 165 59,0 1 1,1 1 0,24-28-1,-31 39-30,1 0 0,-1 0-1,1 1 1,0 0 0,0-1 0,1 2-1,-1-1 1,0 0 0,1 1-1,0 0 1,-1 1 0,1-1-1,0 1 1,0 0 0,0 0-1,8 1 1,-10 0 6,-1-1-1,0 1 1,0 0-1,1 0 1,-1 1 0,0-1-1,0 1 1,0 0-1,0-1 1,0 1 0,0 1-1,0-1 1,5 3 0,-5-1-1,-1 0 0,0 0 0,0 1 0,0-1 0,0 1 0,-1-1 0,1 1 0,-1-1 1,0 1-1,0 0 0,1 5 0,4 28-1,-1-1 0,-2 1 0,-3 70 0,-1-49 104,1-57-78,0-1-1,0 1 1,0-1 0,0 0 0,0 1 0,0-1-1,0 1 1,0-1 0,0 1 0,0-1 0,0 1 0,0-1-1,0 0 1,0 1 0,-1-1 0,1 1 0,0-1-1,0 0 1,-1 1 0,1-1 0,0 0 0,0 1-1,-1-1 1,1 0 0,0 1 0,-1-1 0,1 0-1,-1 0 1,1 1 0,0-1 0,-1 0 0,1 0-1,-1 0 1,1 1 0,0-1 0,-1 0 0,1 0 0,-1 0-1,1 0 1,-1 0 0,1 0 0,-1 0 0,1 0-1,0 0 1,-1 0 0,1 0 0,-1-1 0,1 1-1,-1 0 1,1 0 0,0 0 0,-1 0 0,1-1-1,-1 1 1,1 0 0,0 0 0,-1-1 0,1 1 0,0 0-1,-1-1 1,1 1 0,0 0 0,0-1 0,-1 0-1,-3-16-49,0 0 0,2-1 0,0 1 0,1-1 0,0 0-1,2 1 1,2-22 0,-2 33-8,0-8-181,2 0 0,0 1 0,1-1 1,0 1-1,1 0 0,0 0 0,1 0 0,1 1 0,10-15 1,1 0-37,2 1 0,43-44 0,-60 67 357,0 0 0,1 0 1,-1 0-1,1 0 1,-1 0-1,1 1 1,0-1-1,0 1 0,0 0 1,0 1-1,6-3 1,-8 4-62,-1 0 0,1 0 0,0 0 0,-1 1 0,1-1 0,0 0 0,-1 1 0,1-1 0,0 1 0,-1-1 0,1 1 0,-1 0 0,1 0 0,-1 0 0,0 0 0,1 0 0,-1 0 0,0 0 0,0 0 0,1 0 0,-1 1 0,0-1 0,0 0 0,0 1 0,-1-1 0,1 1 0,0-1 0,0 1 0,-1-1 0,1 1 0,0 2 0,11 31-4,-1 0-1,-2 1 0,-1 0 0,-1 1 0,-3 0 0,1 52 370,-5-122-1475,0 24 660,0 0 0,0 1 0,1-1 0,1 0 0,-1 1 0,2-1 0,-1 1 0,1-1 0,0 1 0,1 0 0,-1 0 0,11-14 0,9-11-2201</inkml:trace>
</inkml:ink>
</file>

<file path=ppt/ink/ink3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5:26.39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179 1 10506,'0'0'3982,"-12"29"-3867,-5 7-102,3-7 2,2 2 0,1-1 0,-12 52 0,2 17 94,12-49-85,-2-2 0,-2 0 1,-23 56-1,42-114-146,1 1 0,0 1-1,0 0 1,1 0 0,0 0 0,1 1 0,-1 0-1,1 0 1,16-8 0,109-60-616,-123 70 541,49-26 536,1 3-1,78-25 0,-139 53-329,1 0 0,-1 0-1,0 0 1,0 0-1,1 1 1,-1-1 0,0 0-1,0 0 1,1 0 0,-1 1-1,0-1 1,0 0 0,0 0-1,1 0 1,-1 1 0,0-1-1,0 0 1,0 0 0,0 1-1,0-1 1,1 0-1,-1 1 1,0-1 0,0 0-1,0 0 1,0 1 0,0-1-1,0 0 1,0 1 0,0-1-1,0 0 1,0 1 0,0-1-1,0 0 1,0 0-1,-1 1 1,1-1 0,0 1-1,0 0 14,0 0-24,1 12 30,-1 1 1,0-1-1,-1 0 0,0 1 1,-1-1-1,-1 0 1,0 0-1,0 0 1,-2 0-1,1-1 0,-9 16 1,-2-6 32,-1-1 0,-1 0 0,0-1 0,-35 30 0,47-44-2039</inkml:trace>
</inkml:ink>
</file>

<file path=ppt/ink/ink3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5:26.781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3 69 9618,'0'0'3842,"-1"26"-3447,0 3-320,0 145 183,2-161-232,1 1 0,0-1-1,1 1 1,8 24-1,-11-38-10,0 1-1,0-1 0,0 0 0,0 0 0,0 0 1,0 1-1,0-1 0,0 0 0,1 0 0,-1 0 1,0 1-1,0-1 0,0 0 0,0 0 0,0 0 1,0 0-1,1 1 0,-1-1 0,0 0 0,0 0 1,0 0-1,1 0 0,-1 0 0,0 0 0,0 0 1,0 0-1,1 0 0,-1 0 0,0 1 0,0-1 1,0 0-1,1 0 0,-1 0 0,0 0 0,0 0 1,0-1-1,1 1 0,-1 0 0,0 0 0,0 0 1,0 0-1,1 0 0,-1 0 0,0 0 1,0 0-1,0 0 0,1 0 0,-1-1 0,0 1 1,0 0-1,0 0 0,0 0 0,1 0 0,-1 0 1,0-1-1,0 1 0,0 0 0,0 0 0,0 0 1,0-1-1,0 1 0,8-15 620,20-72-375,19-106 0,-37 146-245,-2-1-102,-8 48-114</inkml:trace>
</inkml:ink>
</file>

<file path=ppt/ink/ink3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5:27.182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1 389 3697,'0'0'6164,"8"19"-5192,28 58 12,-23-60 1691,-7-24-1850,-3-14-681,18-152 106,7-41-223,-26 210-23,-1 0 0,1-1 0,-1 1 0,1 0 0,0 0 0,1 0 0,-1 1-1,1-1 1,0 0 0,-1 1 0,2 0 0,-1 0 0,0 0 0,1 0 0,-1 0 0,1 0 0,0 1 0,0 0 0,0 0 0,0 0 0,0 0 0,0 1-1,0-1 1,1 1 0,6-1 0,13-1-3,-1 0-1,1 2 0,41 2 0,-27 0 20,126-2-214,-146-2-969</inkml:trace>
</inkml:ink>
</file>

<file path=ppt/ink/ink3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5:30.61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427 47 5097,'0'0'3918,"-5"-8"-3586,-19-24-269,24 31-58,-1 1-1,0-1 1,1 1 0,-1-1-1,0 1 1,1-1 0,-1 1 0,0-1-1,0 1 1,0 0 0,1-1-1,-1 1 1,0 0 0,0 0-1,0-1 1,0 1 0,0 0 0,0 0-1,1 0 1,-1 0 0,0 0-1,0 1 1,0-1 0,0 0-1,0 0 1,1 0 0,-1 1 0,0-1-1,0 0 1,0 1 0,1-1-1,-1 1 1,0-1 0,0 1-1,1-1 1,-1 1 0,0 0 0,1-1-1,-1 2 1,-22 28 234,20-27-166,-7 15 77,0 1-1,2 0 1,0 0-1,1 1 1,0 0-1,2 0 1,-6 42-1,-1 150 736,12-187-785,2 497 763,7-359-503,35 192 1,-42-346-345,23 121 190,-7 1 1,3 150-1,-18-108-60,-7 201 0,-2-326-7,-1-1 1,-3-1-1,-2 1 1,-1-2-1,-3 1 1,-2-2-1,-24 44 1,-12 37 32,5 2-1,-42 175 1,71-208-56,-12 165 0,26-196 144,1 2-185,3-1-1,7 82 1,0-116-71,1-1-1,1 1 1,2-1 0,1-1-1,1 1 1,1-2-1,2 0 1,1 0 0,1-1-1,36 45 1,-36-50 9,30 41-9,3-3-1,76 73 1,-84-96 4,-1 2 0,-3 2 0,-1 1 0,-1 1 0,50 85 0,14 54 14,100 255 0,-168-353-12,-4 1 0,-3 2-1,-4 0 1,-4 1 0,8 153 0,-18-82-63,-3 235 152,-16-293-64,-4 0 1,-54 175-1,-13-40-46,50-149 14,4 0 0,-27 132 0,-3 240-25,57-106 94,8-307-74,2-1 0,2 0 0,1 0 1,3 0-1,33 77 0,-31-89-3,2-1 0,1 0 1,1-2-1,1 0 0,44 47 0,137 114-7,-53-55-10,-123-111-42,12 15 47,1-2 0,2-2 0,2-1 0,1-2 0,54 30 0,430 170 25,-400-189-111,2-5-1,172 29 0,-228-56-24,448 68-224,2-39-192,-332-31 514,-1 8 0,242 53 0,-390-60 29,0 1-1,-1 3 0,-1 1 1,67 35-1,-79-35 1,-1 2 0,-1 1 1,0 0-1,-2 3 0,0 0 0,-1 1 0,21 26 1,-2 12 177,62 114 1,-60-96-108,-33-59-33,0 0 1,-1 1-1,-1 0 0,-1 0 1,0 1-1,-2 0 1,0 1-1,-2-1 0,0 1 1,-2 0-1,1 23 0,0 23 89,4 0-1,18 85 0,-8-61-87,-11-48-3,-3-1 0,-1 1 1,-2 0-1,-12 85 1,-50 175 277,20-115-191,-64 401 418,56-149-573,41-328 30,3 270 10,8-221 14,-4-122 9,-2 0 1,-13 58 0,9-58-43,1-1 0,-1 61 0,10-25-17,0-45 11,-1 0 1,-1 1 0,-10 58-1,8-80-225,-1 1 0,0 0 0,0 0 0,-1-1 0,0 0 1,-1 0-1,0 0 0,-1-1 0,0 1 0,0-1 0,-14 14 0,6-15-3353</inkml:trace>
</inkml:ink>
</file>

<file path=ppt/ink/ink3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5:34.193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1 784 3937,'0'0'5840,"4"-6"-4953,11-15-617,1 1 1,0 0 0,2 2 0,0 0 0,1 1 0,1 0 0,1 2 0,41-24-1,-59 37-268,113-65-29,147-63 0,-243 124-21,1 1 0,0 1 0,0 0-1,0 2 1,1 0 0,-1 1-1,27 3 1,-4-1-150,-44-1 141,-4-1-77,1 1 112,-1-1 1,0 1-1,0 0 0,0 0 0,0 0 1,0 0-1,0 1 0,-6 1 0,-6 0-13,-19 0 26,0 2 0,0 1 0,1 2 1,0 1-1,0 1 0,-56 25 1,79-29 10,0 1 1,1 0 0,0 0 0,0 1 0,1 0 0,0 1 0,0 0 0,0 0-1,1 1 1,1 0 0,-1 1 0,2-1 0,-1 2 0,1-1 0,1 0 0,0 1-1,0 0 1,1 0 0,0 1 0,1-1 0,1 1 0,0 0 0,-1 16 0,1-14 10,2 1 0,0-1 0,0 1 1,1-1-1,6 24 0,-6-33 7,1 0 0,0 0 0,0 0 0,0-1 0,1 1 0,-1-1 0,1 1-1,0-1 1,1 0 0,-1 0 0,1-1 0,-1 1 0,1-1 0,0 1 0,1-1-1,-1-1 1,0 1 0,1-1 0,5 3 0,2 0 90,1-1 1,-1-1-1,1 0 1,0-1-1,0 0 1,1 0-1,-1-2 1,0 0-1,20-2 0,-15 0-69,0-1 0,0 0 0,-1-2-1,1 0 1,-1-1 0,21-9 0,-10 0-316,-1 0-1,50-39 1,-69 49 217,-1-2-1,0 1 0,0-1 1,0 0-1,-1 0 0,0-1 0,0 0 1,-1 0-1,0 0 0,-1-1 1,1 1-1,-2-1 0,6-19 1,-8 27 71,-1 0 1,0 0-1,0 0 0,1 0 1,-1 0-1,0 0 1,0 0-1,0-1 1,0 1-1,0 0 1,-1 0-1,1 0 0,0 0 1,0 0-1,-1 0 1,1 0-1,-1 0 1,1 0-1,-1 0 1,1 0-1,-1 0 0,1 0 1,-1 0-1,0 0 1,0 0-1,1 1 1,-1-1-1,0 0 1,0 1-1,0-1 1,-2-1-1,1 2-3,0-1 1,0 1 0,0 0-1,0 0 1,0 0-1,0 0 1,0 0-1,0 0 1,0 0-1,0 1 1,0-1-1,0 1 1,0-1 0,0 1-1,0 0 1,0 0-1,-2 2 1,1-1-14,0 0 0,0 0 1,1 0-1,-1 1 0,0-1 0,1 1 1,0 0-1,0 0 0,0 0 1,0 0-1,0 0 0,0 0 0,1 0 1,0 1-1,-1-1 0,0 7 1,0 2-1,0-1 1,0 2 0,1 19 0,2-31 5,-1 1 0,0 0 0,1 0 0,-1 0 0,1 0 0,0 0 0,-1-1 0,1 1 0,0 0 0,0-1 0,0 1-1,0-1 1,1 1 0,-1-1 0,0 1 0,0-1 0,1 0 0,-1 1 0,1-1 0,0 0 0,-1 0 0,1 0 0,0 0 0,-1-1 0,1 1 0,3 0 0,54 13 372,-54-13-319,28 4 14,-1-1 0,1-2 0,0-2 0,0 0 0,0-3 0,0 0-1,64-17 1,-80 15-116,0-1-1,0 0 1,-1-2-1,0 0 1,0 0-1,0-2 1,-1 0 0,-1-1-1,0 0 1,0-1-1,-1 0 1,-1-1-1,0-1 1,0 0-1,-2-1 1,12-19-1,-10 10-34,-1-2-1,0 1 0,-2-1 1,-1-1-1,-1 0 0,6-52 1,-4-168 203,-9 205-60,0 31-55,-2-23 200,2 33-203,-1 1 0,1-1 0,0 0 0,-1 1 0,1-1 0,-1 0 0,1 1 0,-1-1 0,1 1 0,-1-1 0,1 1 0,-1-1 0,1 1 0,-1-1 0,0 1 0,1-1 0,-1 1 0,0 0 0,1 0 0,-1-1 0,0 1 0,0 0 0,1 0 0,-1 0 0,0-1 0,0 1 0,1 0 0,-1 0 0,0 0 0,0 0 0,0 1 0,1-1 0,-1 0 0,0 0 0,0 0 0,1 1 0,-1-1 0,0 0 0,0 1 0,-3 1-9,0 0 0,0 0-1,0 0 1,1 0 0,-1 1 0,1 0 0,0-1 0,-1 1 0,1 1-1,1-1 1,-4 5 0,-29 45-10,30-43 16,-13 21-9,2 1 1,1 0 0,1 1-1,2 0 1,2 1-1,0 0 1,3 1 0,1 0-1,1 0 1,2 1 0,2-1-1,5 59 1,-3-85 17,1 0 0,0 0 0,0 0-1,1 0 1,1-1 0,-1 1 0,1-1 0,1 0 0,0 0 0,0-1 0,0 1 0,9 8 0,-4-6 23,1 0 0,0-1-1,1 0 1,0 0 0,0-2 0,1 1 0,16 5 0,-2-2 14,0-1 0,1-2 0,1-1 0,-1-1 0,1-1 0,0-2 0,35 0 0,-52-2-238,0-1 0,0-1 1,0 0-1,0 0 0,0-1 0,0-1 0,-1 0 1,1-1-1,-1 0 0,0-1 0,0 0 0,0 0 0,15-11 1,13-21-4189</inkml:trace>
</inkml:ink>
</file>

<file path=ppt/ink/ink3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5:36.780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105 1 6993,'0'0'4882,"-12"32"-4430,-40 109-144,42-106-223,1 1-1,1 0 1,3 0 0,0 1 0,3-1 0,1 1 0,4 40 0,-2 8 108,-1 261 122,0-346-167,2-20 209,5-10-553,1 1 0,1 1 0,26-54 0,-26 63 149,1 1-1,0 1 1,2 0 0,0 0 0,1 1-1,27-26 1,-29 34 39,0 0 0,0 1 0,1 0 0,-1 0 0,2 2 0,-1-1 0,1 2 0,0-1 0,0 2 0,0 0 0,18-2 0,13 1-3,1 2-1,47 4 0,-92-2 12,3 0-2,1 0-1,0 0 0,-1 1 0,1-1 0,0 1 0,-1 0 0,1 0 0,-1 0 0,1 1 0,-1-1 0,1 1 0,-1 0 0,0 0 0,0 0 0,0 0 0,0 0 1,0 1-1,-1-1 0,1 1 0,-1 0 0,1 0 0,-1 0 0,0 0 0,0 0 0,0 0 0,-1 1 0,1-1 0,-1 1 0,0-1 0,0 1 0,1 6 1,-1-3 18,0 1 0,-1-1 1,0 1-1,0 0 1,-1-1-1,0 1 0,-1-1 1,1 1-1,-1-1 1,-1 0-1,1 0 0,-1 0 1,0 0-1,-8 11 0,-10 10 11,-1-2-1,-1 0 1,-1-2-1,-2 0 1,-51 36-1,73-57-30,-1 2-333,9-4 107,19-8 0,31-16 35,135-78-1630,-78 39 1562,2 6 1,166-60-1,-276 115 307,42-8 975,-60 9-862,0 0 0,1 0-1,-1 2 1,0 0 0,1 0 0,0 1-1,-1 1 1,1 1 0,-21 9-1,15-4-146,-1 2-1,1 0 1,1 2 0,0 0-1,1 1 1,-31 33-1,42-40-5,0 1 0,1-1 1,-1 1-1,2 0 0,-1 0 0,1 1 0,1 0 0,0 0 0,0 0 0,1 0 0,0 0 0,1 1 0,0 0 0,0-1 0,1 1 0,1 0 0,1 14 0,-1-24 9,0 0 0,1 0-1,-1 0 1,1 0 0,0 0-1,-1 0 1,1 0 0,0 0 0,-1 0-1,1 0 1,0 0 0,0-1-1,0 1 1,0 0 0,0-1-1,0 1 1,0 0 0,0-1-1,0 1 1,0-1 0,0 0-1,0 1 1,0-1 0,0 0 0,0 0-1,0 0 1,1 1 0,1-1-1,42 0 643,-31-1-553,8 1-38,0-1 1,0-1-1,0-2 1,33-8 0,-44 9-122,-1 0 0,0-1 0,0-1 0,0 0 0,-1 0 0,1 0 0,-1-1 0,0-1 0,-1 0 0,0 0 0,10-11 1,-5-2 20,-13 15-2,-2 7 36,1-1 0,0 1 0,0-1-1,0 0 1,0 1 0,1 0 0,-1-1 0,0 1 0,1-1-1,-1 1 1,1 0 0,-1 0 0,1-1 0,0 1 0,0 0-1,0 0 1,0-1 0,0 3 0,0-2 4,0-1 0,-1 1 0,1-1 0,0 1 0,1 0 0,-1-1 0,0 1 1,0-1-1,1 1 0,-1-1 0,0 1 0,1-1 0,0 1 0,-1-1 0,1 1 0,0-1 0,0 0 0,0 1 1,0-1-1,0 0 0,0 0 0,1 1 0,2 0 18,-1-1-1,1 0 1,-1 0-1,1 0 1,0-1 0,-1 1-1,1-1 1,6 0-1,-7 0-6,16 1 75,0 0 0,0-2 0,0 0 0,0-1 0,34-8 0,-44 7-104,0 0 1,-1-1-1,1 0 0,-1 0 0,-1-1 0,1 0 1,0 0-1,-1-1 0,0 0 0,0 0 0,-1-1 0,0 1 1,0-2-1,6-9 0,-1-3-78,0 0-1,-2-1 1,0-1 0,-2 1 0,0-1-1,-2-1 1,4-24 0,0 1 144,-5 126-392,-8-11 372,-4-1 0,-2 0-1,-3-1 1,-35 102-1,35-126 31,-3-1 0,-1 0 0,-1-1-1,-3-1 1,-1-1 0,-2-1-1,-2-1 1,-45 49 0,68-81-43,-1-1 0,0 1 0,0-1 1,0 0-1,-1-1 0,1 1 0,-1-1 0,0 0 1,0 0-1,0 0 0,0-1 0,-1 1 0,1-1 1,-1-1-1,1 1 0,-1-1 0,0 0 0,-5 0 1,10-1-16,0 0 0,0 0 1,0 0-1,1-1 1,-1 1-1,0 0 1,0-1-1,1 1 0,-1 0 1,0-1-1,1 1 1,-1-1-1,1 1 1,-1-1-1,0 0 0,1 1 1,-1-1-1,1 0 1,-1 1-1,1-1 1,0 0-1,-1 1 1,1-1-1,0 0 0,-1 0 1,1 1-1,0-1 1,0 0-1,0 0 1,0 0-1,0-1 0,-2-32-47,3 26 41,-2-11-92,2 0 1,0 0 0,1-1-1,1 1 1,1 0-1,0 1 1,2-1 0,0 1-1,1 0 1,1 0 0,15-25-1,-5 13 25,1 1 0,2 0 0,1 1 0,1 1 0,31-28 0,-39 42 115,1 0 0,1 1-1,0 1 1,1 0 0,0 2 0,0 0-1,1 0 1,0 2 0,0 1-1,31-7 1,-16 7 191,7-1-54,1-2 0,78-27 0,-108 31-190,0-1 0,0 0 0,0-1 0,-1 0 0,0-1 0,-1 0 0,1 0 0,-2-1 0,1-1 0,-1 1 0,-1-2 0,0 1 0,12-21 0,-8 4-51,6-12 108,-17 39-55,0-1 0,-1 1 1,1 0-1,0-1 0,0 1 0,0 0 0,-1 0 0,1-1 1,0 1-1,0 0 0,0 0 0,0 0 0,0 0 0,0 0 0,-1 0 1,1 0-1,0 1 0,0-1 0,0 0 0,0 0 0,-1 1 0,1-1 1,0 0-1,0 1 0,0-1 0,-1 1 0,1-1 0,0 1 1,-1-1-1,2 2 0,23 22-14,-19-17 22,0-2 3,-1-1 1,0 0-1,1 0 0,0 0 0,0-1 0,0 0 1,1 0-1,-1 0 0,14 3 0,-5-4 34,1 0-1,-1 0 1,21-2-1,-36 0-34,1 0 0,-1-1-1,1 1 1,-1 0 0,1 0-1,-1-1 1,0 1 0,1 0-1,-1-1 1,1 1 0,-1 0-1,0-1 1,1 1 0,-1-1 0,0 1-1,0-1 1,1 1 0,-1-1-1,0 1 1,0-1 0,0 1-1,0-1 1,1 1 0,-1-1-1,0 1 1,0-1 0,0 1-1,0-1 1,0 1 0,0-1 0,0 1-1,0-1 1,-1 1 0,1-1-1,0 1 1,0-1 0,0 1-1,0-1 1,-1 1 0,1-1-1,0 1 1,-1-1 0,1 1 0,0 0-1,-1-1 1,1 1 0,0-1-1,-1 1 1,1 0 0,-1 0-1,1-1 1,-1 1 0,1 0-1,0 0 1,-1-1 0,1 1 0,-1 0-1,0 0 1,-13-3-7,1 1 0,-1 0 0,1 1 0,-1 1 0,1 0 0,-1 1 0,1 1 1,-1 0-1,1 0 0,0 1 0,0 1 0,0 1 0,1-1 0,-18 10 0,10-3 16,1 1 1,0 0-1,0 1 0,-30 29 0,43-36-15,0 0-1,0 1 1,1-1-1,0 1 1,0 0-1,1 0 1,0 1-1,0-1 1,1 1-1,0 0 1,0 0-1,1 0 1,0 0-1,0 1 1,1-1-1,-1 10 1,2-15 9,0 0 1,0 0-1,0 0 1,1 0 0,-1 1-1,1-1 1,0 0-1,0 0 1,0 0 0,0 0-1,0 0 1,0 0-1,1-1 1,0 1 0,-1 0-1,5 4 1,-2-4 19,0 0 0,0-1 0,0 1 0,0-1 0,1 1 0,-1-1 0,1-1 0,-1 1 0,1-1 0,7 2 0,1 0-39,0-1-1,0 0 1,0-1 0,0-1-1,0 0 1,0 0 0,0-1-1,0-1 1,0 0-1,0-1 1,20-7 0,-27 7 3,0 1 1,0-1-1,0 0 1,0-1 0,-1 1-1,1-1 1,-1 0-1,0 0 1,0-1-1,-1 1 1,1-1 0,-1 0-1,0-1 1,-1 1-1,1-1 1,-1 1 0,0-1-1,0 0 1,-1 0-1,0-1 1,0 1-1,0 0 1,-1-1 0,0 1-1,0-7 1,0-38 821,-1 50-739,-7 17-278,6-11 203,0 0 1,0 0-1,1 1 1,-1-1-1,1 0 1,0 1-1,0-1 0,2 9 1,-1-12-2,0 0 0,-1 0 0,1 1 0,0-1 0,1 0-1,-1 0 1,0 0 0,1 0 0,-1 0 0,1-1 0,-1 1 0,1 0 0,0-1 0,0 1 0,0-1 0,0 1 0,0-1 0,0 0-1,0 0 1,5 2 0,11 2 68,0-1-1,1 0 1,-1-1-1,1-1 1,0-1 0,0 0-1,-1-1 1,1-2-1,24-3 1,-32 1-65,1 1 0,-1-1 1,0-1-1,0 0 1,0-1-1,-1 0 0,0 0 1,0-1-1,-1-1 0,14-12 1,3-6-188,-2-1 0,25-35 1,9-22-241,-41 55 276,2 2 0,0 0 0,2 1 0,46-44 0,-30 54 420,-36 15-265,0 1 0,-1-1 0,1 1 0,0 0 1,0 0-1,0-1 0,0 1 0,0 0 0,-1 0 0,1 0 0,0 0 0,0 0 0,0 0 0,0 0 0,0 0 0,0 0 0,-1 0 0,1 1 0,0-1 0,0 0 0,0 0 0,0 1 0,-1-1 0,1 1 0,0-1 0,0 1 0,-1-1 0,1 1 0,0-1 0,-1 1 1,1 0-1,-1-1 0,1 1 0,0 0 0,-1-1 0,0 1 0,1 0 0,0 1 0,2 27 95,0-1 0,-2 0 1,-2 1-1,0-1 0,-2 1 0,-12 51 1,12-69-89,0 0 1,0 1-1,1-1 1,1 0-1,0 1 1,0-1-1,1 1 0,2 14 1,-1-21-6,0 0 0,1 0 0,0 0 0,-1 0 0,2 0 0,-1 0 0,0 0 0,1-1 0,0 1 0,0-1 0,1 0 0,-1 0 0,1 0 0,0 0 0,-1 0-1,2-1 1,-1 0 0,0 0 0,8 4 0,0-1 32,1-1 0,-1 0-1,1 0 1,1-1 0,-1-1-1,0 0 1,1-1 0,21 0 0,-25-1-110,-1-1 1,0 0 0,0-1 0,0 0 0,0-1 0,0 0 0,0 0 0,0-1 0,0 0 0,-1 0 0,1-1-1,-1 0 1,12-8 0,15-23-2215</inkml:trace>
</inkml:ink>
</file>

<file path=ppt/ink/ink3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5:37.165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1 11402,'0'0'2385</inkml:trace>
</inkml:ink>
</file>

<file path=ppt/ink/ink3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5:37.56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1 4641,'708'62'5406,"606"50"-3300,4-40-1584,-798-57 12,699 24 917,-999-29-1472,587 6-1199,-743-21-2253</inkml:trace>
</inkml:ink>
</file>

<file path=ppt/ink/ink3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5:45.88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1 904,'0'0'14627,"3"6"-14747,-3 6-536</inkml:trace>
</inkml:ink>
</file>

<file path=ppt/ink/ink3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5:48.15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93 51 7434,'0'0'5742,"-5"-15"-3977,0 12-2053,0 0 0,0 0 1,-1 1-1,1 0 1,0 0-1,-6-2 1,-9-2-1920,-6-5-2769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5:45.90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0 501 4977,'0'0'7659,"24"-18"-7399,0 0-223,21-14 244,74-70 1,-56 38-201,177-174-658,-223 222-628,-6 4-956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6:03.49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50 11 1792,'0'0'5520,"3"-3"-5418,-2 2-102,-1 1 1,1-1 0,-1 1-1,0-1 1,1 1-1,-1-1 1,1 1 0,-1 0-1,1-1 1,0 1 0,-1 0-1,1-1 1,-1 1 0,1 0-1,0-1 1,-1 1 0,1 0-1,-1 0 1,1 0-1,0 0 1,-1 0 0,1 0-1,0 0 1,-1 0 0,1 0-1,0 0 1,-1 0 0,1 0-1,0 0 1,-1 0 0,1 1-1,0-1 1,-1 0-1,1 0 1,-1 1 0,1-1-1,0 1 1,10 34 104,-7-8-4,-1 0 0,0 32 0,-3-49 29,0 0 0,0 0 0,-2 1 0,1-1 0,-1 0 0,0 0-1,-1 0 1,-8 17 0,-13 20 407,12-23-165,-28 41 0</inkml:trace>
</inkml:ink>
</file>

<file path=ppt/ink/ink4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5:48.76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24 232,'0'0'11160,"10"-7"-15086,-10-1 2819,0-1-1075</inkml:trace>
</inkml:ink>
</file>

<file path=ppt/ink/ink4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2:18.03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3426 7098,'0'0'2836,"19"-19"-2573,-1 0-167,6-7 318,2 1 0,50-39 1,807-488 1430,-671 427-1779,356-197-43,325-201-29,-698 401-99,359-165-1,-325 189-54,260-125-93,-401 172-342,90-71 0,12-8-390,247-132 626,-320 202 364,138-50-1,42-20 97,-286 124-41,0-1 1,-1 0 0,0 0-1,0-1 1,-1 0 0,0-1 0,-1 0-1,0-1 1,0 0 0,11-18 0,5-6 449,-19 29-504,-2-1-166,-14 5-759,-20 3-1031,-7 11-612</inkml:trace>
</inkml:ink>
</file>

<file path=ppt/ink/ink4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2:19.67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44 225 4257,'0'0'4630,"-4"-44"-4495,4 34-670,-1 0 1,-1 1-1,0-1 1,-1 1-1,1 0 1,-7-14-1,5 14 878,0 0 0,1 0-1,1-1 1,-1 1 0,2-1-1,-2-14 1,6 4 4294,13 49-4582,202 237 99,-23-30 124,7 47 135,-83-112 77,-107-156-413,1-1 0,0 0 0,19 15 0,-19-17-24,-12-12-5,1 0 15,-1 0-95,-1-21-1221,0-5-2102</inkml:trace>
</inkml:ink>
</file>

<file path=ppt/ink/ink4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2:20.61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0 653 1488,'0'0'6954,"35"-22"-6477,113-70-167,68-30 79,-82 48-374,-66 37-19,1 3 1,141-47 0,155-14 30,-350 93 37,0-1 1,0-1-1,-1 0 1,0-1-1,0-1 0,0 0 1,0-1-1,-1 0 0,0-1 1,17-14-1,-28 20-65,1-1 1,0 1-1,-1 0 0,1 1 0,0-1 0,0 0 0,0 1 1,0 0-1,0 0 0,1 0 0,-1 0 0,0 0 0,0 0 1,1 1-1,-1 0 0,0 0 0,1 0 0,-1 0 0,0 0 1,1 0-1,-1 1 0,0 0 0,1 0 0,-1 0 0,0 0 1,0 0-1,0 0 0,0 1 0,0 0 0,4 2 0,7 7 103,0 0-1,0 1 0,-1 1 0,18 21 0,-14-16 21,82 98 590,-5 3 1,-6 5 0,84 155 0,-148-230-512,-2 0 0,-2 1-1,-2 1 1,11 60 0,-10-42-63,-14-49-126,-4-11 0,1 1 1,1-1-1,0 1 0,0-1 1,1 0-1,0 0 1,0-1-1,9 14 1,-13-22-40,1 0 1,-1 0 0,1 1-1,-1-1 1,0 0 0,1 0-1,-1 0 1,0 0 0,1 0 0,-1 0-1,1 0 1,-1 0 0,0 0-1,1 0 1,-1 0 0,1 0 0,-1 0-1,0 0 1,1 0 0,-1 0-1,0 0 1,1 0 0,-1-1-1,1 1 1,-1 0 0,0 0 0,1 0-1,-1-1 1,0 1 0,0 0-1,1 0 1,-1-1 0,0 1-1,0 0 1,1-1 0,-1 1 0,0 0-1,0-1 1,0 1 0,1 0-1,-1-1 1,0 1 0,0-1 0,0 1-1,0 0 1,0-1 0,0 1-1,0-1 1,0 1 0,0-1-1,5-20-3243,-4-11-6891</inkml:trace>
</inkml:ink>
</file>

<file path=ppt/ink/ink4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2:21.16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1 744 7242,'0'0'5489,"22"-27"-5231,70-90-80,-82 103-92,0-1 0,-1 0-1,-1 0 1,0-1 0,-1 0 0,0-1 0,-2 1 0,0-1 0,-1-1-1,0 1 1,0-19 0,6-21 107,-2 20-33,1 0 0,28-67 1,-31 89-164,1 1 0,1 0 0,0 0 0,1 1 0,1 0 0,0 1 1,0 0-1,1 1 0,21-18 0,-30 29-4,-1-1 1,0 0-1,1 0 1,-1 1-1,1-1 1,-1 1-1,0 0 0,1-1 1,-1 1-1,1 0 1,0 0-1,-1 0 1,1 0-1,-1 0 1,1 0-1,-1 0 1,1 0-1,-1 1 0,1-1 1,-1 1-1,1-1 1,-1 1-1,0-1 1,1 1-1,-1 0 1,0 0-1,1 0 1,-1 0-1,0 0 0,0 0 1,0 0-1,0 0 1,0 0-1,0 0 1,0 1-1,1 1 1,7 9-82,-1 0 0,-1 0 0,8 16 0,-4-7 35,208 353 218,-219-374-210,1 1 0,-1-1 0,0 1-1,0-1 1,1 1 0,-1-1-1,0 1 1,0 0 0,0-1 0,0 1-1,0-1 1,1 1 0,-1-1-1,0 1 1,0-1 0,0 1 0,-1-1-1,1 1 1,0 0 0,0-1-1,0 1 1,0-1 0,0 1 0,-1-1-1,1 1 1,0-1 0,0 1-1,-1-1 1,1 1 0,0-1 0,-1 0-1,1 1 1,-1-1 0,1 1-1,0-1 1,-1 0 0,1 1 0,-1-1-1,1 0 1,-1 0 0,1 1-1,-1-1 1,1 0 0,-1 0 0,0 0-1,-20 1-2813</inkml:trace>
</inkml:ink>
</file>

<file path=ppt/ink/ink4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2:21.49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9 2969,'0'0'8169,"106"24"-7897,-63-24-112,0 0 225,7 0-385,-14-15-1633,-12-3-7769</inkml:trace>
</inkml:ink>
</file>

<file path=ppt/ink/ink4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2:22.31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0 435 4033,'0'0'7232,"8"-3"-7012,631-271 1609,-613 261-1921,116-63-660,-55 17-2509,-76 49 1246</inkml:trace>
</inkml:ink>
</file>

<file path=ppt/ink/ink4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2:22.69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66 5921,'0'0'3009,"37"-3"-2229,7 0-525,25-2 288,75-16 1,-112 15-216,21-4-40,1 2 0,65-1 0,-118 9-290,0 0 0,0 0 0,0 1 0,0-1 0,0 1 0,0-1 0,0 1 0,-1-1 0,1 1 0,0 0 0,0-1 0,-1 1 0,1 0 0,0-1 0,-1 1 0,1 0 0,0 0 0,-1 0 0,1 0 0,-1 0 0,0-1 0,1 1 0,-1 0 0,0 0 0,1 0 0,-1 0 1,0 0-1,0 0 0,0 0 0,0 0 0,0 0 0,0 1 0,-1 42-14,1-35 30,-2 0 3,1 1-1,-1-1 1,-1 0 0,1 0-1,-2 0 1,1 0-1,-1 0 1,-1-1 0,-5 10-1,-58 75 88,38-54-4,20-27-132,6-8-17,1 0 1,-1 0 0,1 1 0,0 0 0,0-1 0,0 1 0,1 0 0,0 0 0,0 0-1,0 1 1,-1 7 0,19-13-6928</inkml:trace>
</inkml:ink>
</file>

<file path=ppt/ink/ink4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2:23.06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77 0 5705,'0'0'6159,"0"21"-5746,0 388 470,0-400-848,0 0 0,0 1 1,-1-1-1,-1 0 0,-3 15 0,4-22-116,0 1 1,0-1-1,0 1 0,0-1 1,-1 0-1,1 1 0,-1-1 1,0 0-1,0 0 0,1 0 1,-1 0-1,0-1 0,-1 1 1,1 0-1,0-1 0,0 0 1,-1 1-1,1-1 0,-1 0 1,1 0-1,-1 0 0,-4 0 1,-13 3-2602</inkml:trace>
</inkml:ink>
</file>

<file path=ppt/ink/ink4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2:23.58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1 108 6753,'0'0'3052,"30"-14"-3015,105-41-42,-108 45 22,1 3 0,0 0 1,1 1-1,-1 2 0,1 1 0,0 2 1,49 2-1,-19 0 94,-53-1-106,0 0-1,0 0 1,0 1-1,-1 0 1,1 0-1,0 0 1,0 0-1,-1 1 1,1 0 0,-1 0-1,1 1 1,9 5-1,-12-5-3,0 0 0,-1 0 0,1 0 0,-1 0-1,1 0 1,-1 0 0,0 1 0,0-1 0,-1 1 0,1-1 0,-1 1-1,0 0 1,0 0 0,0 0 0,0 0 0,0-1 0,-1 1-1,0 0 1,0 7 0,-1-3 10,0 1 1,0-1-1,0 0 0,-1 0 1,-1 0-1,1 0 0,-1 0 1,-1-1-1,1 1 0,-1-1 1,-1 0-1,1 0 0,-1 0 1,0-1-1,-1 1 0,0-1 1,0 0-1,0-1 0,0 0 1,-1 0-1,-8 5 0,-18 9 78,-1 0-1,-1-3 0,-49 18 1,36-16-52,39-15-31,1 1 1,-1 0-1,1 0 0,-1 1 0,1 0 0,1 0 0,-10 9 1,14-11-9,0 1 0,0 0 0,0 1 0,0-1 0,0 0 0,1 1 0,0 0 0,0-1 0,0 1 0,1 0 0,0 0 0,0 0 0,0 0 0,0 0 0,1 5 0,-1 0 30,0-1 0,0 0 0,1 0 0,1 0 1,0 0-1,0 1 0,0-1 0,1 0 0,1-1 1,0 1-1,0 0 0,0-1 0,8 13 0,-10-19-25,4 7 18,-1-1 0,2 0 0,-1-1 0,1 1 0,0-1 0,10 9 0,-11-13-8,0 0-1,-1-1 1,1 1 0,1-1 0,-1 0-1,0-1 1,0 1 0,1-1 0,-1 0-1,0-1 1,1 1 0,-1-1 0,9 0-1,7 0-569,1-1 0,-1-1 0,32-6 0,4-11-4948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6:03.82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80 1 3569,'0'0'6169,"-53"166"-5817,46-136-352,4-6 8,-4-3 112,1-7-112,3-5 152,3-3-160,0-3 8</inkml:trace>
</inkml:ink>
</file>

<file path=ppt/ink/ink4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2:23.93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50 196 9434,'0'0'3545,"0"12"-3447,3 38-58,-3-48-34,1-1 0,-1 1 0,1-1 0,0 1 0,-1-1 0,1 1 0,0-1 0,0 1 0,0-1 0,0 0 0,1 1 0,-1-1 0,0 0 0,0 0 0,1 0 0,-1 0 0,1 0 0,-1 0 0,1 0 0,-1-1 0,1 1 0,-1 0 0,1-1 0,0 1 0,-1-1 0,4 1 0,47 0 293,-38-1-175,-4-1-84,0-1 0,0 0 0,0 0 1,0-1-1,0 0 0,-1-1 0,0 0 1,1 0-1,-1-1 0,-1-1 1,1 1-1,11-11 0,-9 7-109,0 0 0,-1 0-1,-1-1 1,0-1 0,0 1-1,-1-1 1,0-1 0,11-23 0,-16 28-21,0 0 1,-1 0-1,0 0 1,-1 0 0,2-15-1,-3 20 66,0 1 1,0-1-1,0 0 0,0 0 1,0 0-1,0 0 0,0 1 1,-1-1-1,1 0 0,-1 0 1,1 1-1,-1-1 0,0 0 1,0 1-1,1-1 0,-1 0 1,0 1-1,0-1 0,-1 1 1,1 0-1,0-1 0,0 1 1,-1 0-1,1 0 0,-1 0 1,1 0-1,-1 0 0,-2-2 1,-10 0-16,1 0 0,-1 0 0,0 2 0,0-1 0,0 2 0,0 0 0,-23 3 0,10 0 12,0 2 0,1 1 0,-27 9 0,41-11-33,-39 16 172,47-19-178,1 1 1,0-1-1,0 1 0,0 0 1,0 0-1,1 0 1,-1 1-1,0-1 1,1 1-1,0-1 1,-1 1-1,-1 4 0,1 4-2322</inkml:trace>
</inkml:ink>
</file>

<file path=ppt/ink/ink4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2:24.32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9618,'0'0'4005,"36"0"-4017,231 0 28,-262-1-20,0 1 1,0 1 0,0-1-1,0 1 1,0 0-1,-1 0 1,1 0-1,0 1 1,0-1-1,-1 1 1,1 0-1,-1 1 1,0-1-1,6 5 1,-8-5-1,-1 0 0,1 0 0,-1 0-1,0 0 1,1 0 0,-1 1 0,0-1 0,0 0 0,0 1 0,-1-1 0,1 0-1,-1 1 1,1-1 0,-1 1 0,0-1 0,0 1 0,0-1 0,0 1 0,0-1-1,-1 1 1,1-1 0,-1 0 0,1 1 0,-1-1 0,0 1 0,0-1-1,0 0 1,0 0 0,-1 0 0,1 0 0,-3 3 0,-15 24 21,-2-1 0,-38 41-1,-15 18 22,64-75-46,1 0 0,1 0 1,0 1-1,1 1 0,0-1 0,1 1 0,0 0 1,2 0-1,-1 1 0,2-1 0,0 1 0,-2 25 1,5-38 6,0-1 0,1 1 0,-1 0 0,0-1 0,1 1 1,-1 0-1,1-1 0,0 1 0,0-1 0,-1 1 1,1-1-1,0 1 0,0-1 0,0 1 0,0-1 1,1 0-1,-1 0 0,0 0 0,1 0 0,-1 0 0,0 0 1,1 0-1,-1 0 0,1 0 0,0 0 0,-1-1 1,1 1-1,3 0 0,57 8-37,-59-8 37,142 0-1522,-84-1-751</inkml:trace>
</inkml:ink>
</file>

<file path=ppt/ink/ink4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2:24.68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39 5697,'0'0'3489,"198"0"-2353,-128 0-336,2-3-552,21-9 89,-17 0-337,-16 0-1265</inkml:trace>
</inkml:ink>
</file>

<file path=ppt/ink/ink4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2:25.52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1042 16 3121,'0'0'8101,"7"-15"-6152,-19 17-1946,0 0 0,0 1 1,1 1-1,0 0 0,0 0 0,0 1 1,0 1-1,1 0 0,-1 0 0,-14 13 0,-16 8 8,-576 384 1079,421-272-761,195-138-383,0 0 0,0 0 0,0 0-1,0 0 1,-1-1 0,1 1 0,0 0-1,0-1 1,-1 1 0,1 0 0,0-1 0,-1 0-1,1 1 1,0-1 0,-1 0 0,1 0-1,0 0 1,-1 1 0,1-1 0,-1-1-1,1 1 1,0 0 0,-1 0 0,1-1-1,-1 1 1,1 0 0,0-1 0,-1 1-1,1-1 1,0 0 0,0 0 0,0 1-1,-2-3 1,-10-12-4784</inkml:trace>
</inkml:ink>
</file>

<file path=ppt/ink/ink4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2:25.97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410 0 6425,'0'0'4508,"-17"29"-3931,-55 94-147,48-87-234,-1-2 1,-2 0-1,-55 53 1,61-68-159,0 2 1,2 0 0,1 1-1,1 1 1,0 1-1,-16 32 1,19-14-95,14-41 56,-1 0-1,1 0 0,-1 0 1,1 0-1,0 0 1,0 0-1,-1-1 1,1 1-1,0 0 0,0 0 1,0 0-1,0 0 1,0 0-1,0 0 1,0 0-1,1 0 0,-1 0 1,0 0-1,0 0 1,1 0-1,-1 0 1,1 0-1,-1 0 1,1-1-1,-1 1 0,1 0 1,-1 0-1,1-1 1,0 1-1,-1 0 1,1-1-1,0 1 0,0 0 1,0-1-1,-1 1 1,1-1-1,0 1 1,0-1-1,1 1 0,21-1 73,0 0 0,0-1-1,-1-2 1,1 0 0,-1-1-1,34-12 1,130-58 82,-102 37-105,85-34-1383,-115 45-1240</inkml:trace>
</inkml:ink>
</file>

<file path=ppt/ink/ink4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2:26.52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294 0 5705,'0'0'4835,"-8"26"-4326,-79 198 949,63-168-1303,0 0 75,-44 78 1,68-133-239,-1 0-1,0-1 1,1 1 0,-1 0 0,0 0-1,1-1 1,-1 1 0,0 0 0,0-1-1,0 1 1,0 0 0,0-1 0,0 1-1,0-1 1,0 0 0,0 1 0,0-1 0,0 0-1,0 0 1,0 1 0,0-1 0,0 0-1,0 0 1,0 0 0,0 0 0,0 0-1,0-1 1,0 1 0,0 0 0,0 0-1,0-1 1,0 1 0,-2-2 0,0 1-318,0-1 1,0 0 0,0 0-1,0 0 1,0 0-1,0 0 1,0-1 0,-3-4-1,-14-21-6843</inkml:trace>
</inkml:ink>
</file>

<file path=ppt/ink/ink4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2:26.90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1 273 6857,'0'0'1982,"29"-21"-1834,-1 1-117,2-3 36,1 1-1,1 2 0,1 1 1,53-22-1,-17 14 174,119-29-1,-153 48-193,0 2 0,0 2 0,0 0 0,1 3 0,57 4 0,-88-2-37,0 0 0,-1 0 0,1 1-1,0 0 1,0 0 0,-1 0 0,1 0 0,-1 1 0,0-1 0,1 1 0,-1 0 0,-1 1-1,1-1 1,0 1 0,-1-1 0,0 1 0,0 0 0,0 0 0,0 1 0,0-1 0,-1 0-1,0 1 1,0 0 0,0-1 0,1 10 0,0-6 8,-1 1 1,-1-1-1,0 1 0,0 0 1,0 0-1,-1-1 0,-1 1 0,1 0 1,-1-1-1,-1 1 0,0 0 1,0-1-1,0 0 0,-6 12 1,-1-4 75,-1-2 1,0 1 0,-1-1 0,-1-1-1,0 0 1,-1-1 0,-16 12-1,-105 73 377,127-93-454,-89 53-220,-187 81 1,227-113-896</inkml:trace>
</inkml:ink>
</file>

<file path=ppt/ink/ink4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2:27.26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0 519 3289,'0'0'6341,"29"-5"-5045,93-17-451,-105 18-670,0-1 0,-1-1 0,0-1 0,0 0 0,0-1 0,-1 0 1,0-2-1,-1 0 0,23-20 0,-10 9-31,15-13-59,-3-2 0,0-2 1,-3-1-1,33-46 0,45-45-2213,-105 117-1274</inkml:trace>
</inkml:ink>
</file>

<file path=ppt/ink/ink4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2:27.60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6673,'0'0'4795,"11"15"-4176,3 2-496,2 2 183,-1 0-1,-2 0 1,17 29-1,-11 15-71,-18-55-203,0 0 0,1 0 0,0 0 0,1 0 0,0 0 0,0-1 0,1 1 0,0-1 0,0 0 0,0 0 0,9 10 0,-11-16-161,-1-1-1,0 1 1,1 0 0,-1 0 0,1-1 0,-1 1 0,1-1 0,0 1 0,-1-1 0,1 0-1,0 0 1,-1 1 0,1-1 0,-1 0 0,1 0 0,0-1 0,-1 1 0,3-1-1,-2 1-270,14-2-5442</inkml:trace>
</inkml:ink>
</file>

<file path=ppt/ink/ink4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2:28.63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0 555 3081,'1'-7'12439,"12"-36"-12289,102-164-359,39-85-644,-153 291 844,-1 1 0,0 0 0,0 0-1,0-1 1,0 1 0,0 0 0,0 0-1,0-1 1,1 1 0,-1 0 0,0 0-1,0 0 1,0-1 0,0 1 0,1 0-1,-1 0 1,0 0 0,0 0 0,1-1-1,-1 1 1,0 0 0,0 0 0,1 0-1,-1 0 1,0 0 0,0 0 0,1 0-1,-1 0 1,0 0 0,0 0 0,1 0-1,-1 0 1,0 0 0,1 0 0,-1 0-1,0 0 1,0 0 0,1 0 0,-1 0-1,0 0 1,0 0 0,1 0 0,-1 1-1,0-1 1,0 0 0,0 0 0,1 0-1,-1 0 1,0 1 0,0-1 0,0 0-1,1 0 1,-1 1 0,0-1 0,0 0-1,0 0 1,0 0 0,0 1 0,9 14-130,7 21 126,39 97-20,-49-114 31,0 0 0,-2 0 0,0 0 0,-2 1 1,1 26-1,-2-19 7,-2-1 0,-1 0 0,-1 0 0,-8 30 0,8-39 52,3-13-55,0 0-1,-1-1 1,1 1-1,-1 0 1,0-1-1,0 1 0,0 0 1,0-1-1,-1 0 1,0 1-1,1-1 1,-5 5-1,3-9-1056,-1-9-1032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6:04.21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4185,'0'0'6451,"20"2"-6383,-17-2-54,71 6 201,106 22 1,-178-28-219,0 1 0,-1-1-1,1 0 1,-1 1 0,1-1-1,-1 1 1,1 0 0,-1-1 0,1 1-1,-1 0 1,1 0 0,-1 0-1,0 0 1,0 0 0,1 0 0,-1 1-1,0-1 1,0 0 0,0 1 0,1 1-1,-2-2-1,0 1-1,0-1 1,1 0 0,-1 1-1,0-1 1,0 1-1,-1-1 1,1 0-1,0 1 1,0-1-1,-1 1 1,1-1 0,-1 0-1,1 1 1,-1-1-1,1 0 1,-1 0-1,-1 2 1,-3 4 6,0-1 1,0 0 0,0 0-1,-1-1 1,0 0-1,-12 8 1,-10 4 40,-1-1 1,-1-2-1,-1-1 0,-55 16 1,121-38-1494,65-9 1,-50 13 1460,0 3 0,72 4-1,-119-1 14,0 0-1,0 0 0,1 1 0,-1-1 0,0 1 0,0 0 0,0 0 0,-1 0 1,1 0-1,0 0 0,-1 0 0,1 1 0,-1-1 0,0 1 0,0 0 1,0 0-1,0-1 0,2 6 0,27 58 222,-28-57-124,1 0 0,-1 0 0,-1 0 0,0 0 0,0 1 1,-1-1-1,0 1 0,-1-1 0,0 1 0,-1 10 1,0-15-34,0-1 0,-1 1 0,0-1 1,1 0-1,-1 0 0,-1 0 0,1 0 1,0 0-1,-1 0 0,0-1 0,0 1 1,0-1-1,0 0 0,-1 0 0,1 0 1,-1 0-1,0-1 0,0 1 0,0-1 1,0 0-1,0 0 0,-9 2 0,-9 3-257,0-2 0,0-1-1,-1 0 1,0-2 0,0 0 0,0-2-1,-26-2 1,40 2-212,-41-3-3914</inkml:trace>
</inkml:ink>
</file>

<file path=ppt/ink/ink4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2:28.96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8530,'0'0'4201,"129"15"-3553,-79-15-552,16 0-96,-13 0-200,-10-15-4393</inkml:trace>
</inkml:ink>
</file>

<file path=ppt/ink/ink4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2:29.86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149 1 4217,'0'0'4684,"-33"23"-2507,-79 39-1877,109-61-289,3-1 57,28 0 195,21-3-277,0-1-1,0-3 1,81-23-1,-105 23-1592</inkml:trace>
</inkml:ink>
</file>

<file path=ppt/ink/ink4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5:57.02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83 1 4937,'0'0'4853,"1"0"-4728,-1 0-1,0 0 1,1 0 0,-1 0-1,1 0 1,-1 0 0,1 0-1,-1 1 1,1-1 0,-1 0-1,0 0 1,1 0-1,-1 1 1,0-1 0,1 0-1,-1 1 1,1-1 0,-1 0-1,0 1 1,0-1 0,1 0-1,-1 1 1,0-1-1,0 0 1,1 2 0,-3 32-35,-1-1 0,-2 1 1,-2-1-1,-11 39 0,7-33 102,-32 95 450,39-202-2971,4 38-1968</inkml:trace>
</inkml:ink>
</file>

<file path=ppt/ink/ink4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5:57.58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0 158 5473,'0'0'5076,"24"-21"-4915,74-66-119,-93 83-34,-1-1 0,1 1 0,0 0 1,0 0-1,1 1 0,-1 0 0,1 0 1,0 0-1,-1 0 0,1 1 0,0 0 1,1 0-1,-1 1 0,0 0 0,0 0 1,1 0-1,12 1 0,1 0 4,244-4 290,-261 4-304,0 0 0,0 0-1,0 0 1,0 1-1,0-1 1,0 1-1,0-1 1,0 1-1,-1 0 1,1 0 0,0 0-1,-1 1 1,1-1-1,-1 1 1,1-1-1,-1 1 1,1 0-1,-1 0 1,0 0 0,3 4-1,-3-3 3,-1-1 0,0 1 0,0 0 0,0 0 1,0 0-1,0 0 0,-1 1 0,1-1 0,-1 0 0,0 0 0,0 0 0,0 0 0,0 0 0,-1 1 1,1-1-1,-1 0 0,0 0 0,0 0 0,0 0 0,-2 4 0,-1 2 18,-1-1 1,0 0-1,-1-1 1,1 1-1,-1-1 0,-1 0 1,1-1-1,-1 1 0,0-1 1,-1 0-1,-11 6 1,-17 10 152,-46 20 0,62-32-131,-186 79 122,142-63-168,63-26-3,0 1 0,1-1 0,-1 0 1,0 0-1,0 0 0,1 1 0,-1-1 0,0 0 1,1 1-1,-1-1 0,0 1 0,1-1 0,-1 1 0,1-1 1,-1 1-1,0-1 0,1 1 0,-1-1 0,1 1 1,0 0-1,-1-1 0,1 1 0,-1 0 0,1-1 0,0 1 1,0 0-1,-1 0 0,1-1 0,0 1 0,0 0 1,0 0-1,0-1 0,0 1 0,0 0 0,0 0 0,0 1 1,20 23-97,-17-22 101,0 0 1,-1 0-1,1 0 1,-1 0-1,1 1 1,-1-1 0,3 7-1,4 48-50,-9-53 54,0 1-1,0 0 1,0-1 0,1 1-1,0-1 1,0 1 0,1-1-1,0 1 1,0-1 0,0 0-1,0 0 1,1 0 0,0 0-1,0 0 1,0-1-1,4 6 1,4-1-27,1-1-1,-1 0 1,1 0-1,0-1 1,1 0-1,0-1 1,0-1-1,0 0 1,1-1-1,-1 0 1,1-1-1,0-1 1,0 0-1,0 0 1,24-2-1,-18 0-2367</inkml:trace>
</inkml:ink>
</file>

<file path=ppt/ink/ink4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5:57.98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193 198 4505,'0'0'9186,"11"13"-9237,14 17 16,35 55 0,-57-81 37,-1-1 1,1 1 0,-1-1 0,1 1-1,0-1 1,0 0 0,1 0 0,-1 0 0,1 0-1,-1-1 1,1 1 0,0-1 0,0 0-1,0 0 1,0-1 0,0 1 0,1-1 0,-1 0-1,5 1 1,0-1 10,0-1 0,0 0 0,0 0 0,0-1 0,0 0 0,0 0 0,-1-1 0,16-6 0,-15 6-69,-1-1 1,0 0 0,0-1-1,0 0 1,0 0-1,0-1 1,-1 0 0,0 0-1,0-1 1,0 0 0,-1 0-1,0 0 1,0-1-1,0 0 1,-1 0 0,0 0-1,-1-1 1,0 0 0,0 0-1,0 0 1,-1 0 0,0-1-1,-1 1 1,0-1-1,0 0 1,-1 1 0,0-1-1,0 0 1,-1 0 0,0 0-1,-1 0 1,-2-11 0,3 15 78,-1 0 0,0 0 1,0 0-1,-1 0 1,1 1-1,-1-1 1,0 0-1,0 0 1,-1 1-1,0 0 1,1-1-1,-1 1 0,-1 0 1,1 0-1,-7-5 1,3 3 39,0 1-1,0 1 1,-1-1 0,0 1 0,1 1 0,-1-1 0,0 1-1,-15-3 1,-3 1 1,0 2-1,0 0 0,-1 2 0,1 1 1,-33 4-1,40-2-67,0 1 0,0 1 0,1 1 0,-1 0 0,1 1 0,0 1 0,1 1 0,0 1 0,0 0 0,1 1 0,0 1 0,0 0 0,-21 21 0,35-29-108,-1 0 0,1-1 0,0 1 1,0 0-1,0 0 0,0 0 0,0 1 1,1-1-1,-1 0 0,1 0 0,0 1 0,0-1 1,0 1-1,1-1 0,-1 1 0,1 0 0,0-1 1,0 1-1,0-1 0,0 1 0,1 0 1,-1-1-1,1 1 0,0-1 0,0 1 0,0-1 1,2 4-1,23 13-2920</inkml:trace>
</inkml:ink>
</file>

<file path=ppt/ink/ink4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5:58.42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90 11 7962,'0'0'3472,"23"-2"-3312,71-6-149,-93 8-11,0 0 0,1 0-1,-1-1 1,0 1 0,1 1 0,-1-1-1,0 0 1,0 0 0,1 0 0,-1 1-1,0-1 1,0 1 0,0-1 0,1 1-1,-1-1 1,0 1 0,0-1 0,0 1-1,0 0 1,0 0 0,0 0 0,0 0-1,0 0 1,-1 0 0,1 0-1,0 0 1,-1 0 0,1 0 0,0 0-1,0 2 1,-1 31 102,-1-25 8,1-2-45,0 0 1,-1 0-1,0 0 0,0 1 0,-1-2 0,0 1 1,0 0-1,-1 0 0,1-1 0,-1 1 0,-1-1 0,1 0 1,-1 0-1,0 0 0,-1 0 0,-9 9 0,-44 50 114,31-37-101,2 1 1,-37 57-1,59-83-79,1 1-1,1 0 1,-1 0 0,0 0 0,1 0-1,0 0 1,0 0 0,0 0 0,0 1 0,1-1-1,0 0 1,0 6 0,0-8 1,0 0 0,1 0 1,-1 0-1,1 0 0,-1 0 1,1-1-1,0 1 0,0 0 0,-1 0 1,1-1-1,0 1 0,1-1 1,-1 1-1,0-1 0,0 1 0,1-1 1,-1 0-1,1 0 0,-1 1 1,1-1-1,-1 0 0,1 0 0,0-1 1,-1 1-1,1 0 0,0-1 1,2 2-1,34 5 41,0-2 0,0-1 1,0-2-1,47-4 0,-27 1-66,5 1-2633,-48 0-1331</inkml:trace>
</inkml:ink>
</file>

<file path=ppt/ink/ink4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5:58.81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7842,'0'0'5537,"205"92"-5393,-168-83-136,-4-6 144,16-3-152,-9 0-872,-4 0-4329</inkml:trace>
</inkml:ink>
</file>

<file path=ppt/ink/ink4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5:59.18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6345,'0'0'7746,"182"18"-7746,-126-9 0,-6 0-64,-7 0-664,-13-3-1665,-14 0-3056</inkml:trace>
</inkml:ink>
</file>

<file path=ppt/ink/ink4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5:59.57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103 1 7962,'0'0'4209,"-53"199"-3905,50-145-96,-1 2-80,1-2-120,-3-1 56,2-8-64,-2-9 16,-1-7 104,0-11-120,4-9-8,-4-9-624</inkml:trace>
</inkml:ink>
</file>

<file path=ppt/ink/ink4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5:59.92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0 173 7586,'0'0'2883,"30"-24"-2106,95-74-114,-116 92-614,1 0 1,-1 0-1,1 1 0,0 0 0,0 1 0,1 0 0,-1 1 0,1 0 1,0 0-1,0 1 0,0 0 0,0 1 0,0 1 0,0 0 1,16 1-1,5 0 163,-24 0-178,0 1 0,0-1 0,0 1 0,0 0 0,0 1 0,-1 0 0,1 0-1,-1 1 1,0 0 0,0 0 0,0 1 0,0 0 0,-1 0 0,0 0 0,0 1 0,0 0 0,-1 0 0,0 0 0,0 1 0,5 9-1,5 8-4,-1 1-1,-1 1 0,-2-1 0,14 44 1,-18-48-15,-1 0 1,-1 1-1,0 0 1,-2 0-1,-1 0 1,-1 1-1,0-1 1,-2 0-1,-4 30 1,3-45 32,-1-1-1,0 1 1,0-1 0,0 0-1,-1 0 1,0 0 0,0-1-1,0 1 1,-1-1 0,0 0 0,0 0-1,0-1 1,0 1 0,-1-1-1,0 0 1,-11 5 0,-9 4-6,-1-1 0,-46 13 1,42-15-160,24-8 23,-32 11-1562,-52 25-1,65-23-2381</inkml:trace>
  <inkml:trace contextRef="#ctx0" brushRef="#br0" timeOffset="1">715 1122 6873,'0'0'6823,"29"-18"-6448,95-59-276,-89 54-57,-2-1 0,-1-2 0,-1-1-1,51-58 1,-72 74-42,6-6 85,0-2-1,18-29 0,-29 40-422,0 0 0,-1-1 0,0 1 0,-1-1 0,0 0 0,0 0 0,-1 0 0,0-1 0,1-9 0,-3-5-5137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6:04.63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4217,'0'0'3162,"35"9"-2434,116 30 102,-120-30-419,-1 2 0,-1 0 0,1 2 0,-2 2 0,0 0 0,-1 2 1,0 1-1,45 40 0,-50-40-248,8 7 58,-1 1-1,-1 2 1,-1 0 0,39 56-1,-53-64-172,0 0-1,-2 1 0,0 1 0,-2 0 0,0 0 0,-1 1 1,-1 0-1,-2 0 0,4 25 0,-5-9 7,-2-1 0,-1 0 1,-2 1-1,-2-1 0,-1 0 0,-2 0 0,-2 0 1,-1-1-1,-2 0 0,-19 43 0,-13 15 34,-3-3 0,-5-1 0,-3-3 0,-4-2 0,-128 144 0,179-221-199,-1-1-1,0 1 0,0-2 1,-1 1-1,1-1 1,-2 0-1,1-1 0,-1 0 1,0-1-1,0 0 0,-1 0 1,1-1-1,-1-1 0,0 1 1,0-2-1,-13 2 1,-10-3-3369</inkml:trace>
</inkml:ink>
</file>

<file path=ppt/ink/ink4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6:00.31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7866,'0'0'4965,"6"30"-4153,21 99-329,-25-116-408,2-1 0,-1 1 1,2-1-1,-1 0 1,2-1-1,-1 1 0,2-1 1,12 18-1,-2-4 34,-8-13-52,1 0 0,0 0 0,0-1 0,1 0 0,1-1 0,0 0 0,25 15 1,-12-10-1136,0-2 1,1-1 0,34 11 0,-35-16-2006</inkml:trace>
</inkml:ink>
</file>

<file path=ppt/ink/ink4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6:00.69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0 576 7802,'0'0'7603,"10"-17"-7463,188-325 149,-160 266-285,-15 30 35,29-44 1,-52 90-42,0 0 1,0 0-1,0-1 1,0 1-1,0 0 1,0 0-1,0-1 1,1 1-1,-1 0 1,0 0-1,0 0 1,0 0-1,0-1 1,1 1-1,-1 0 1,0 0-1,0 0 1,0 0-1,1 0 1,-1-1-1,0 1 0,0 0 1,1 0-1,-1 0 1,0 0-1,0 0 1,1 0-1,-1 0 1,0 0-1,0 0 1,0 0-1,1 0 1,-1 0-1,0 0 1,0 0-1,1 0 1,-1 0-1,0 0 1,0 0-1,1 1 1,-1-1-1,0 0 1,0 0-1,0 0 1,1 0-1,-1 0 1,0 0-1,0 1 1,1-1-1,7 17-22,1 27-25,-9-41 28,15 78 29,42 135 0,-53-200-11,0 0 0,-2 1 0,0-1 0,0 1 0,-2 26 0,0-37-8,0-5 2,0 0 1,0 0-1,0 0 0,0 0 0,0 0 1,0 0-1,-1 0 0,1 0 1,0-1-1,0 1 0,-1 0 0,1 0 1,-1 0-1,1 0 0,-1-1 0,1 1 1,-1 0-1,1 0 0,-1-1 1,1 1-1,-1 0 0,0-1 0,0 1 1,1-1-1,-1 1 0,0-1 0,0 1 1,0-1-1,1 1 0,-2-1 1,-30 2-850,19-2 51,-10 0-2022</inkml:trace>
</inkml:ink>
</file>

<file path=ppt/ink/ink4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6:01.07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8650,'0'0'4825,"202"77"-4737,-149-71-88,-10-3-1969</inkml:trace>
</inkml:ink>
</file>

<file path=ppt/ink/ink4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6:01.43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186 1 9010,'0'0'6201,"162"32"-6201,-145-26-8,-11 0-576,-6 0-1840</inkml:trace>
  <inkml:trace contextRef="#ctx0" brushRef="#br0" timeOffset="1">1 337 6953,'0'0'6530,"231"80"-6530,-175-80-128,-9 0-2385</inkml:trace>
</inkml:ink>
</file>

<file path=ppt/ink/ink4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6:02.48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0 415 3577,'0'0'3406,"16"-31"-2601,54-100 89,-63 119-636,0 0 1,1 1-1,0-1 0,1 2 1,0 0-1,1 0 0,0 0 1,0 1-1,19-11 1,13-14 2086,-41 34-2332,-1 0 1,1 0-1,-1 0 1,1 0-1,-1 0 1,1 1-1,-1-1 1,1 0 0,-1 0-1,1 0 1,-1 0-1,1 0 1,-1 1-1,0-1 1,1 0-1,-1 0 1,1 1-1,-1-1 1,0 0-1,1 1 1,-1-1-1,1 0 1,-1 1-1,0-1 1,0 1-1,1-1 1,-1 1-1,0-1 1,0 0-1,0 1 1,1-1-1,-1 1 1,0 0-1,10 19-43,-10-19 54,8 18-19,-2 1-1,0 0 1,-1 1-1,-1 0 0,-1-1 1,-1 1-1,-1 0 1,-1 0-1,-2 22 0,-2-24 74,0-1 0,-1-1-1,-1 1 1,0-1 0,-1 0-1,-1 0 1,-1-1 0,-18 25-1,27-40-67,0-1 0,0 1 0,0-1 0,0 0 0,0 1-1,0-1 1,0 0 0,0 1 0,0-1 0,-1 1 0,1-1 0,0 0 0,0 1 0,0-1-1,-1 0 1,1 1 0,0-1 0,0 0 0,-1 0 0,1 1 0,0-1 0,-1 0 0,1 0-1,0 0 1,-1 1 0,1-1 0,0 0 0,-1 0 0,1 0 0,-1 0 0,1 0 0,0 0-1,-1 0 1,1 1 0,-1-1 0,1 0 0,0 0 0,-1-1 0,1-17 114,11-30-127,150-358-141,-161 405 171,1-1 0,-1 1 0,0 0 0,1-1 0,-1 1 0,1 0 1,0 0-1,-1 0 0,1-1 0,0 1 0,0 0 0,0 0 0,0 0 0,0 0 0,0 0 0,0 0 1,0 1-1,0-1 0,2-1 0,-2 2-23,0 0 1,0 0-1,0 0 0,0 0 1,0 1-1,-1-1 0,1 0 1,0 0-1,0 1 0,0-1 1,-1 1-1,1-1 0,0 0 1,-1 1-1,1-1 0,0 1 1,-1 0-1,1-1 0,0 1 1,-1 0-1,1-1 0,-1 1 1,1 0-1,5 9-47,-1 0 0,0 0 0,6 18 0,-6-16 122,10 20-63,-6-15-15,0 1 1,-2 0 0,0 0-1,-1 1 1,0-1 0,-2 1 0,0 1-1,1 31 1,-5-45-2,-1 0 1,0 1-1,0-1 1,-1 0-1,1 0 0,-1 0 1,-1 0-1,1 0 1,-1-1-1,0 1 0,-1-1 1,1 0-1,-1 1 1,0-2-1,0 1 0,0 0 1,-1-1-1,0 0 1,-5 4-1,10-8-8,1-8-7,1-1 1,1 0-1,0 1 0,0-1 0,0 1 0,1 0 1,1 0-1,-1 0 0,1 0 0,0 1 1,11-11-1,9-17-39,53-103-206,29-44 324,-107 181-62,0 1 1,1-1-1,-1 0 0,1 0 0,-1 0 1,1 1-1,-1-1 0,1 0 0,0 1 0,-1-1 1,1 1-1,0-1 0,-1 0 0,1 1 0,0-1 1,0 1-1,-1 0 0,1-1 0,0 1 0,0 0 1,0-1-1,0 1 0,-1 0 0,1 0 0,0 0 1,0 0-1,0 0 0,0 0 0,0 0 1,1 0-1,0 1-3,0 1 0,-1-1 0,1 0 0,-1 0 0,0 1-1,1-1 1,-1 0 0,0 1 0,0 0 0,0-1 0,0 1 0,0 0 0,1 2 0,19 63-44,-21-64 51,7 40 5,-3 0 0,-1 0 0,-2 1 0,-7 59 0,-6-8 309,12-94-319,1-1 0,-1 1 0,1-1 1,-1 1-1,1-1 0,-1 1 1,1-1-1,-1 1 0,1-1 0,0 0 1,-1 1-1,1-1 0,0 0 0,-1 0 1,1 1-1,0-1 0,-1 0 0,1 0 1,0 0-1,0 0 0,-1 0 0,1 0 1,0 0-1,-1 0 0,2 0 1,27 0-66,-21-1 21,-3 2-306,1-1 0,0-1 0,-1 1-1,1-1 1,-1 0 0,1 0 0,6-3-1,8-9-6258</inkml:trace>
</inkml:ink>
</file>

<file path=ppt/ink/ink4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6:03.33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2 346 4977,'0'0'5197,"0"4"-3923,-1-4-1215,1 1-1,0-1 1,0 0 0,0 0-1,0 1 1,0-1 0,0 0 0,0 1-1,0-1 1,0 0 0,0 0 0,0 1-1,0-1 1,0 0 0,0 1 0,0-1-1,0 0 1,0 0 0,0 1-1,0-1 1,0 0 0,0 1 0,0-1-1,1 0 1,-1 0 0,0 1 0,0-1-1,0 0 1,0 0 0,1 0 0,-1 1-1,0-1 1,0 0 0,1 0-1,-1 0 1,0 0 0,0 1 0,1-1-1,-1 0 1,0 0 0,0 0 0,1 0-1,-1 0 1,0 0 0,0 0 0,1 0-1,-1 0 1,0 0 0,1 0-1,-1 0 1,0 0 0,1 0 0,-1 0-1,0 0 1,0 0 0,1 0 0,-1 0-1,0 0 1,0-1 0,1 1 0,-1 0-1,0 0 1,0 0 0,1 0-1,-1-1 1,0 1 0,0 0 0,31-24 671,31-42-995,11-31 274,-51 65-79,2 1 0,55-57 0,-78 87 66,1-1 0,-1 0 0,1 1-1,0-1 1,0 1 0,-1 0 0,1-1 0,0 1 0,0 0-1,1 0 1,-1 0 0,0 1 0,0-1 0,0 0 0,1 1-1,-1-1 1,0 1 0,0 0 0,1 0 0,-1 0 0,0 0-1,1 0 1,-1 0 0,0 1 0,0-1 0,1 1 0,-1 0-1,0 0 1,0-1 0,0 1 0,0 0 0,0 1 0,0-1-1,0 0 1,0 1 0,0-1 0,-1 1 0,1-1 0,-1 1-1,1 0 1,-1 0 0,1 0 0,-1-1 0,1 4 0,7 10-36,0 1 0,-1 0 0,-1 1 1,8 26-1,-11-31 35,8 23-2,-2 0 0,-1 1 1,-2 0-1,-1 0 0,2 68 0,-8-103-26,0 1 1,0-1-1,-1 0 0,1 0 0,0 0 1,-1 1-1,1-1 0,-1 0 1,1 0-1,-1 0 0,0 0 1,0 0-1,1 0 0,-1 0 1,0 0-1,0 0 0,0 0 0,0 0 1,0 0-1,0-1 0,0 1 1,0 0-1,0-1 0,-2 1 1,-12-3-4714</inkml:trace>
</inkml:ink>
</file>

<file path=ppt/ink/ink4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6:03.66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4913,'0'0'9194,"79"33"-8866,-32-13-176,6-2 224,0-6-304,9-3-72,-9-9-144,-13 0-2376</inkml:trace>
</inkml:ink>
</file>

<file path=ppt/ink/ink4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6:04.36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67 282 4641,'0'0'5393,"29"-17"-4797,94-54-236,-96 53 57,-1 0 0,-1-1 0,27-28-1,-38 34-111,-1 1-1,1 0 0,1 1 1,0 1-1,22-11 0,-13 11-152,-15 7-156,-12 6-233,-90 46 281,2 4 1,-114 88-1,194-132-34,0 1 0,1 0 0,0 0 0,0 1 0,-9 14 0,15-18-2,0 0 0,1 0 0,0 0 0,0 0 0,1 0-1,0 1 1,0-1 0,1 1 0,0-1 0,0 1 0,1 10 0,0-15-5,1 1 1,0 0 0,0 0-1,0-1 1,1 1 0,-1-1-1,1 1 1,0-1 0,0 0-1,0 0 1,0 0-1,0 0 1,1 0 0,-1 0-1,1 0 1,0-1 0,0 1-1,0-1 1,0 0-1,0 0 1,1 0 0,-1-1-1,1 1 1,-1-1 0,5 2-1,9 3 35,1 0 0,0-1-1,33 5 1,-34-7-12,0-1-1,1-1 0,-1 0 1,1-2-1,-1 1 0,0-2 1,19-4-1,-30 4-31,1 0-1,-1 0 1,1-1 0,-1 0-1,0 0 1,0 0 0,0-1-1,-1 0 1,1 0-1,-1 0 1,0-1 0,0 0-1,-1 0 1,1 0 0,-1 0-1,0-1 1,0 0 0,-1 1-1,0-1 1,4-11 0,0-8 93,-2 0 0,-1-1 1,-1 0-1,-1-44 0,-2 69 27,0 27-121,0 0-1,2-1 0,1 1 1,11 46-1,-13-66 8,1 0 1,0-1 0,0 1-1,0-1 1,1 1-1,0-1 1,0 0-1,0 0 1,1 0-1,0-1 1,0 1-1,0-1 1,0 0-1,1 0 1,-1-1-1,1 1 1,0-1-1,0 0 1,0 0-1,1 0 1,-1-1-1,1 0 1,-1 0-1,1 0 1,0-1-1,0 0 1,11 1-1,-11-2-36,-1 1-1,0-1 1,0-1-1,1 1 1,-1-1-1,0 1 0,0-2 1,0 1-1,0 0 1,0-1-1,0 0 1,0 0-1,5-4 1,-6 3-319,0 0 0,1-1 0,-2 1 0,1-1 0,0 0 0,-1 0 0,0-1 0,4-5 0,11-28-6853</inkml:trace>
</inkml:ink>
</file>

<file path=ppt/ink/ink4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6:04.71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5025,'0'0'9994,"0"33"-9874,0-4-112,0 4 208,0 6-192,0 0 48,0 2 48,0-2-112,10-3-16,30 2-56,-4-11-1200,-3-9-3329</inkml:trace>
</inkml:ink>
</file>

<file path=ppt/ink/ink4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6:05.06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47 0 10698,'0'0'4681,"-46"170"-4681,46-111 192,0 1-192,13-1 0,7 19-16,-7-16-248,-3-17-4097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6:05.42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10322,'0'0'3201,"0"15"-3169,0-12 64,0 0-96,13-3-96,4 0-264,6-3-4321</inkml:trace>
</inkml:ink>
</file>

<file path=ppt/ink/ink4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7:33.45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656 18 3633,'0'0'4845,"4"-2"-3432,-3 1-1236,1 1 42,-1-1-1,1 0 1,0 0 0,0 0-1,-1 0 1,1 0 0,-1 0-1,1 0 1,-1 0 0,4-5 1940,-9 9-2283,-172 122 139,-192 177 0,306-248-5,50-44 3,-30 28 18,40-37-36,1 1 1,-1-1 0,1 1 0,0 0-1,-1-1 1,1 1 0,0 0 0,0 0-1,0 0 1,0 0 0,1 0 0,-1 0-1,0 0 1,1 0 0,0 0 0,-1 0-1,1 1 1,0-1 0,0 0 0,0 2-1,3-1 3,0-1-1,0 0 0,0 0 1,0 0-1,0 0 1,0-1-1,0 1 0,1-1 1,-1 0-1,0 0 0,1 0 1,-1 0-1,7 0 0,0 1-1,105 24-13,227 19 1,-327-44-83,-1 0 130,-1 0 0,1 0 0,25-4-1,-37 3-75,1 0 0,-1 0 0,0-1 0,1 1-1,-1-1 1,0 0 0,0 0 0,0 1-1,0-1 1,0-1 0,0 1 0,0 0-1,0 0 1,0-1 0,0 1 0,-1-1-1,1 0 1,0 1 0,-1-1 0,0 0 0,1 0-1,-1 0 1,0 0 0,0 0 0,0 0-1,0 0 1,0-1 0,-1 1 0,1-3-1,1-46-4919,-2 30-2939</inkml:trace>
</inkml:ink>
</file>

<file path=ppt/ink/ink4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7:33.86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114 1 7282,'0'0'3534,"-3"11"-3505,-9 36 548,2 1 0,-4 75 0,12-64-138,-2 0 0,-3 0 1,-2 0-1,-3-1 0,-27 79 0,38-135-369,9-5-42,75-47-2015,-31 18-2037</inkml:trace>
</inkml:ink>
</file>

<file path=ppt/ink/ink4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7:34.57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401 91 3241,'0'0'6376,"-33"-8"-5924,-104-21-335,131 27-107,-1 1 0,1 0 0,0 0 0,0 0 0,0 1 0,-1 0 0,1 0 0,0 1 0,0 0 0,0 0 0,-1 0 0,1 1 0,1 0 0,-1 0 0,0 0 0,-7 5 0,9-4 30,0 0 0,1 0 1,0 0-1,0 1 1,0-1-1,0 1 0,0 0 1,1 0-1,-1 0 0,1 0 1,0 1-1,1-1 0,-1 0 1,1 1-1,-1-1 0,0 9 1,1 0 108,0 1 1,1-1 0,1 0 0,0 1 0,1-1 0,0 0 0,1 0 0,0 0-1,1 0 1,1 0 0,9 18 0,3-3-29,2-1 1,23 26-1,-23-31-38,-2 1-1,0 0 1,17 33 0,-31-49-17,0 0-1,0 1 1,-1-1 0,1 0-1,-2 1 1,1 0-1,-1-1 1,0 1 0,-1 0-1,1 0 1,-2 0 0,1-1-1,-4 16 1,3-19-38,0 0 1,0 0-1,-1-1 0,0 1 1,0 0-1,0 0 0,0-1 1,0 0-1,-1 1 0,0-1 1,0 0-1,0 0 1,0 0-1,0-1 0,0 1 1,-1-1-1,1 1 0,-1-1 1,1 0-1,-1-1 0,0 1 1,0-1-1,0 1 0,0-1 1,0 0-1,-7 0 0,-26 2 31,-1-1 0,-37-4 1,73 2-62,-1 0 1,1-1 0,0 1-1,-1-1 1,1 0 0,0 1-1,0-1 1,-1 0 0,1 0-1,0 0 1,0-1 0,0 1-1,0 0 1,0-1 0,0 0-1,1 1 1,-1-1 0,0 0-1,1 0 1,0 0 0,-1 0-1,1 0 1,0 0-1,0 0 1,0 0 0,-1-3-1,1 2-19,0 0 0,0-1 0,1 1 0,-1 0 0,1-1 0,0 1 0,0 0 0,0-1-1,0 1 1,1-1 0,-1 1 0,1 0 0,0-1 0,0 1 0,0 0 0,0 0-1,1 0 1,2-6 0,2 2-49,0 0-1,1 0 1,0 1 0,0 0-1,0 0 1,1 0 0,0 1-1,0 0 1,11-5 0,88-35-248,-83 36 255,59-21-26,-19 8 56,93-47 0,-141 60 36,0 0-1,-1 0 1,0-2-1,0 0 0,-1-1 1,-1 0-1,0-1 1,-1 0-1,0-1 1,16-26-1,-23 32 13,-1 0 1,-1 0 0,0 0-1,0-1 1,0 1-1,-1-1 1,0 0-1,-1 1 1,0-1 0,0 0-1,-1 0 1,0 0-1,-2-14 1,1 18 16,0 0 0,-1 0 0,1 0 0,-1 0 0,0 0 0,0 1 0,0-1 0,-1 1 0,1-1 0,-1 1 0,0 0 0,0 0 0,-1 0 0,1 1 0,-1-1 0,0 1 0,0 0 0,0 0 0,-1 0 0,1 0 0,-1 1 0,1 0-1,-1 0 1,-7-2 0,-7-1-52,-1 2-1,1 0 0,-1 1 0,0 1 0,0 1 0,0 1 1,1 0-1,-1 2 0,0 0 0,1 1 0,0 1 0,0 1 1,0 1-1,1 1 0,-33 18 0,25-11-553,1 1 0,0 1 0,2 1 0,0 2-1,-22 23 1,10-3-2274</inkml:trace>
</inkml:ink>
</file>

<file path=ppt/ink/ink4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7:35.04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0 203 4545,'0'0'4757,"0"13"-3998,0 147 1699,1-153-2421,0 0-1,1 0 1,-1-1 0,1 1 0,1-1 0,-1 1 0,1-1 0,0 0-1,1 0 1,-1 0 0,1 0 0,0-1 0,1 0 0,-1 0 0,1 0-1,0 0 1,1-1 0,5 5 0,1 0 17,0-1 0,0 0 0,0-1 0,1-1 0,0 0 0,0 0 0,27 6 0,-28-9-16,0 0-1,0-2 1,0 0-1,0 0 1,0-1-1,0 0 1,0-1 0,16-3-1,-22 2-33,0 0 0,-1 0-1,1 0 1,0 0 0,-1-1-1,0 0 1,0 0 0,0-1-1,0 0 1,0 1 0,-1-1-1,0-1 1,1 1 0,-2-1-1,1 0 1,0 0 0,-1 0-1,4-7 1,0-7-32,0-1-1,-1 0 1,-1-1 0,-1 1-1,-1-1 1,-1 0 0,0 0-1,-2 0 1,0 0 0,-2 1 0,0-1-1,-9-37 1,7 46 28,1 1 0,-1 1 0,-1-1 0,0 1 0,0-1 0,-1 1 0,-1 1 0,1-1 0,-2 1 0,-7-8 0,9 11-4,0 1-1,0 0 1,-1 0 0,0 0 0,0 1-1,0 0 1,0 0 0,0 1 0,-1-1-1,0 2 1,0-1 0,1 1 0,-1 1-1,0-1 1,-10 1 0,12 0-32,-1 1 0,1 0 0,-1 0 0,1 0 0,0 1-1,-1 0 1,1 1 0,-11 3 0,14-3-44,0-1-1,0 1 0,1 0 1,-1 0-1,1 0 0,-1 0 0,1 1 1,0-1-1,0 1 0,0-1 1,0 1-1,1 0 0,-1 0 1,1 0-1,0 0 0,-1 0 1,1 0-1,-1 6 0,-5 33-2202,6-3-1758</inkml:trace>
</inkml:ink>
</file>

<file path=ppt/ink/ink4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7:35.73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1 679 3753,'0'0'8612,"4"1"-7626,-3-1-918,1 0 0,-1 0 0,0 0 0,1 0 0,-1 0 0,1 0 0,-1 0 0,0 0 0,1 0 0,-1-1 0,0 1 0,1-1 0,-1 1 0,0-1 0,0 1 0,1-1 0,-1 0 0,0 1 0,0-1 0,0 0 0,2-2 0,17-34 443,55-165-219,-66 171-226,-2-2 0,-1 1 0,-1-1 0,1-50-1,-6-13 738,0 96-773,-2 0-37,1-1 0,0 1 0,0 0 0,0 0 0,-1 0 0,1 0 0,0 0 0,0 0 0,0 1 0,-1-1 0,1 0 0,0 1 0,0-1 0,0 0 0,-2 2 0,-6 8-4,0 1 0,1 1 0,1 0 0,0 0 1,0 0-1,1 1 0,0 0 0,2 0 0,-7 25 1,7-26 0,1 0 1,1 0-1,0 1 1,1-1 0,0 1-1,1-1 1,0 1-1,1 0 1,1-1-1,0 0 1,0 1 0,1-1-1,1 0 1,0 0-1,1 0 1,0-1 0,0 0-1,13 19 1,-10-20 9,0 0 0,1 0 0,0-1 0,0 0 0,1-1-1,0 0 1,1-1 0,-1 0 0,2 0 0,-1-1 0,0 0 0,1-1 0,0-1 0,1 0 0,-1-1 0,0 0 0,1 0 0,0-1 0,17 0 0,-28-3 1,0 1 0,0-1 1,0 0-1,1 0 0,-1 1 1,0-1-1,0 0 0,0-1 1,0 1-1,-1 0 1,1-1-1,0 1 0,0-1 1,-1 1-1,1-1 0,-1 0 1,0 1-1,1-1 0,-1 0 1,2-3-1,21-47 34,-21 45-34,21-62-23,-3-2 1,-3 0 0,-3-1-1,9-117 1,-23 107-638,-40 88-3558,22 3 278</inkml:trace>
</inkml:ink>
</file>

<file path=ppt/ink/ink4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7:36.30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5297,'0'0'5656,"29"9"-4720,98 27-228,-103-31-372,0 0-1,0-2 0,0-1 1,0-1-1,39-3 0,-2 0 287,-41 1-504,0 0 0,0 0 0,-1-2 0,1-1 0,23-7 0,-62 11-4800,2 0-1454</inkml:trace>
</inkml:ink>
</file>

<file path=ppt/ink/ink4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7:39.62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146 39 4889,'0'0'6285,"-1"-6"-5619,-2-27 2014,-11 56-2718,-7 24 111,1 1 0,3 0 0,2 2 0,-12 68 0,15-38 40,3 0 0,2 93 229,7-176-284,0-75-3120,0 43-2003</inkml:trace>
</inkml:ink>
</file>

<file path=ppt/ink/ink4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7:40.12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320 36 3065,'0'0'7929,"6"-5"-7255,-2-1-528,-3 4-113,1 0-1,-1 0 0,1 0 1,0 0-1,-1 0 0,1 1 0,0-1 1,0 0-1,0 1 0,1 0 1,-1-1-1,0 1 0,3-1 1,-12 14 552,-1 0 1,0-1 0,-16 17 0,-17 9-388,-89 63 1,-10 8-128,140-102-656,12-3 58,20-2-762,-28-1 835,36 0-3471</inkml:trace>
</inkml:ink>
</file>

<file path=ppt/ink/ink4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7:41.01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133 126 5417,'0'0'5795,"-8"-7"-5529,-25-19-37,32 25-203,0 0 1,0 0 0,0 0-1,0 0 1,0 0 0,1 0-1,-1 0 1,0 0 0,1 0-1,-1-1 1,1 1 0,-1 0-1,1 0 1,-1-1 0,1 1-1,0 0 1,0 0 0,0-1-1,0 1 1,0 0 0,0-1-1,0 1 1,0 0 0,0-1-1,1 1 1,-1 0 0,0 0-1,1-1 1,-1 1 0,1 0-1,-1 0 1,1 0 0,0 0-1,0 0 1,-1-1 0,1 1-1,0 1 1,0-1 0,0 0-1,0 0 1,0 0 0,0 0-1,0 1 1,2-2 0,39-9-50,0 1 0,1 2 0,1 2 0,-1 2 0,65 2 0,-107 2-39,-2 10 49,0 1 1,0 0 0,-1 0-1,-1 0 1,0-1 0,0 0-1,-10 19 1,-42 69 37,34-64-50,6-7 38,-1 1-1,-1-2 1,-1 0-1,-2-1 1,-1-1-1,0-1 1,-45 36-1,50-47-13,-1 1 0,2 1 0,-17 18 0,28-27 0,-1 0 0,1 0 0,0 0 0,1 1 0,-1-1 1,1 1-1,0 0 0,1 0 0,-1 0 0,1 1 0,0-1 0,1 0 0,-2 12 0,3-17 2,1 0-1,-1 0 1,1 0 0,0-1 0,-1 1 0,1 0 0,0-1-1,-1 1 1,1-1 0,0 1 0,0 0 0,0-1 0,0 0-1,-1 1 1,1-1 0,0 1 0,0-1 0,0 0 0,0 0-1,0 0 1,0 0 0,0 1 0,0-1 0,0 0 0,0 0-1,1-1 1,34 2 42,-31-1-34,76 2 43,-38 0 6,1-2 1,66-8-1,-70-2 9,-39 10-74,1-1 1,-1 1-1,1 0 1,-1-1-1,1 1 1,-1-1-1,1 0 0,-1 0 1,0 1-1,1-1 1,-1 0-1,0 0 1,0 0-1,0 0 1,1-1-1,-1 1 1,0 0-1,-1 0 0,1-1 1,0 1-1,1-3 1,-2 3-26,-1 1 1,1-1-1,0 1 1,-1-1-1,1 0 1,-1 1-1,1-1 1,-1 1-1,0 0 1,1-1-1,-1 1 1,1-1-1,-1 1 1,0 0-1,1-1 0,-1 1 1,0 0-1,1 0 1,-1-1-1,0 1 1,1 0-1,-1 0 1,0 0-1,0 0 1,0 0-1,-26-2-564,20 2 367,-28-3-1150,4 3-982</inkml:trace>
</inkml:ink>
</file>

<file path=ppt/ink/ink4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7:41.61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258 228 4113,'0'0'3750,"0"3"-3549,-1 11 166,-1 0 1,-1 0-1,0 0 0,0 0 0,-2 0 0,-9 20 0,8-20-224,1 0 1,0 0-1,1 0 0,0 1 1,1 0-1,-2 25 0,5-36-112,0-1 1,0 0-1,0 1 0,0-1 1,1 0-1,0 0 0,-1 1 0,1-1 1,0 0-1,0 0 0,1 0 1,-1 0-1,1 0 0,0 0 1,-1 0-1,5 4 0,-2-4 31,0 0 1,0-1-1,0 1 1,0-1-1,1 0 0,-1 0 1,1 0-1,0 0 0,-1-1 1,1 0-1,5 1 0,10 2-78,0-1 0,0-1-1,1-1 1,-1-1 0,0 0-1,0-2 1,0 0 0,0-1-1,0-2 1,0 0 0,-1 0-1,35-17 1,-43 17-71,-1-1 1,1 0 0,-1-1-1,0 0 1,-1-1-1,0 0 1,0 0-1,-1-1 1,0 0 0,0 0-1,-1-1 1,0 0-1,-1 0 1,0-1-1,0 0 1,-2 0 0,1 0-1,-1-1 1,-1 1-1,0-1 1,-1 0-1,2-18 1,-2 9 227,0 0 0,-2 0 0,0 0-1,-2 0 1,-6-33 0,7 47-90,-1 0 1,-1 1-1,1-1 0,-1 1 0,0 0 0,-1 0 0,1 0 1,-1 0-1,-1 1 0,1 0 0,-1-1 0,1 1 0,-2 1 1,1-1-1,0 1 0,-1 0 0,0 0 0,0 1 1,0 0-1,0 0 0,-7-3 0,0 2-49,-1 0-1,0 1 1,0 1 0,0 0 0,0 0-1,-1 2 1,1 0 0,0 0-1,0 1 1,0 1 0,-25 6 0,-2 4-111,1 1 1,-62 30 0,48-15-1315,-88 59 0,96-54-521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6:06.39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242 109 6009,'0'0'3904,"30"-14"-3796,8-4-84,118-45 317,-95 51 140,-48 11-412,-42 7-83,-2 1 92,1 2 0,0 1-1,0 1 1,1 2 0,0 1 0,2 1-1,0 1 1,0 2 0,1 0 0,2 2-1,0 1 1,1 0 0,1 2-1,1 1 1,1 0 0,1 2 0,-18 33-1,30-46-57,2 1-1,0 0 0,0 0 1,1 1-1,1 0 0,1-1 1,0 1-1,1 0 0,0 16 1,2-28-12,-1-1 0,0 1 1,1-1-1,0 1 0,0-1 1,0 0-1,0 1 0,0-1 1,0 0-1,0 1 0,1-1 1,-1 0-1,1 0 0,0 0 1,-1 0-1,1-1 0,0 1 1,0 0-1,0-1 0,0 1 1,1-1-1,-1 0 0,0 1 0,1-1 1,-1-1-1,0 1 0,1 0 1,-1 0-1,1-1 0,0 1 1,2-1-1,13 3 90,1-1-1,-1-1 1,24-1-1,-26 0-56,14 1-4,0-2 0,-1-1 0,1-2-1,46-10 1,-67 11-80,1 0-1,-1-1 1,1 0 0,-1-1-1,0 1 1,0-2-1,-1 1 1,0-1-1,0-1 1,0 1 0,-1-1-1,0-1 1,0 0-1,0 1 1,-1-2 0,-1 1-1,7-12 1,-2-3 38,-1-1 0,-1 0 0,-1-1 0,5-32 0,-5 23 14,14-41 1,-17 64-58,0 0 1,1 1-1,1-1 1,-1 1 0,2 0-1,-1 1 1,14-15-1,-44 50 99,1 1-1,-25 40 1,39-53-4,0 0 0,2 0 0,0 1 0,0 0 0,1 0 0,1 1 1,1-1-1,0 1 0,-3 29 0,6-32-9,1 1-1,0 0 1,1-1-1,4 20 1,-3-28-21,0 1 1,0 0-1,0-1 0,0 1 1,1-1-1,0 0 0,0 0 1,1 0-1,-1 0 0,1-1 1,0 1-1,8 6 0,3 0 45,0-1 0,1 0 0,0-1 0,0-1 0,1 0 0,0-1 0,1-1 0,-1-1 0,1 0 0,0-2 0,19 3 0,7-2-28,0-2 0,0-1 0,58-7-1,-79 3-306,0-1-1,37-11 0,26-19-3631</inkml:trace>
</inkml:ink>
</file>

<file path=ppt/ink/ink4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7:42.21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292 185 4305,'0'0'3366,"-32"12"-2786,-98 37-78,125-47-460,-1 0 0,1 1 0,0-1 0,0 1 1,0 0-1,0 1 0,1-1 0,-1 1 0,1 0 1,0 0-1,0 0 0,0 0 0,0 1 0,-4 8 1,6-8-7,0 1 0,0 0 0,1 0 0,-1 1 0,2-1 0,-1 0 1,0 0-1,2 12 0,-1-11-4,0-5 26,0 1-1,1-1 0,-1 1 1,1-1-1,-1 1 0,1-1 0,0 0 1,0 1-1,0-1 0,0 0 0,0 0 1,1 0-1,-1 0 0,1 0 1,-1 0-1,1 0 0,3 3 0,0-1 40,1 0-1,-1 0 0,1-1 0,0 1 0,1-1 1,8 3-1,2 0 6,1-1 0,-1-1 0,1-1-1,23 2 1,150-5 201,-182-1-356,1 0 1,-1-1-1,1 0 0,-1-1 1,0 0-1,0 0 1,0-1-1,0-1 0,0 1 1,-1-1-1,0 0 0,11-10 1,-14 10-10,1 0 0,-1 0-1,0 0 1,0-1 0,-1 0 0,0 0 0,0 0 0,0-1 0,-1 1-1,0-1 1,0 0 0,0 0 0,-1 0 0,0 0 0,-1 0 0,2-13 0,-2 11 55,0 0 1,0 0 0,-1 0 0,0 0 0,-1 0 0,0 0 0,0 1 0,-1-1 0,0 0 0,-1 0 0,0 1 0,0 0-1,-1-1 1,0 1 0,-6-9 0,0 4 74,-1 1 0,0 0-1,-1 1 1,-1 0 0,0 1-1,0 0 1,-1 1 0,0 1 0,-1 0-1,0 1 1,-19-7 0,9 6-174,-1 2 1,1 1 0,-1 1-1,0 1 1,0 2-1,-37 1 1,53 2-81,1-1 0,-1 2-1,1-1 1,0 1 0,-1 0 0,2 1 0,-1 0-1,0 1 1,1 0 0,0 0 0,0 1 0,0 0-1,1 0 1,-8 8 0,7-8-116,-32 32-1691</inkml:trace>
</inkml:ink>
</file>

<file path=ppt/ink/ink4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7:44.43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86 257 2593,'0'0'4507,"0"5"-4231,0 10 363,0 1 0,-2-1 0,0 1-1,-1-1 1,0 0 0,-7 20 0,-4 1-449,2 1 0,1 1 0,2 0 0,2 0 1,1 1-1,-1 61 0,10-108-72,0-1 1,0 1-1,1 0 1,0 1 0,1-1-1,0 0 1,6-7-1,15-25-123,20-48 29,-4-3 1,51-157-1,-93 248-14,0 0 0,0-1 1,0 1-1,0 0 0,0-1 0,0 1 1,0 0-1,0-1 0,0 1 0,0-1 0,0 1 1,0 0-1,0-1 0,1 1 0,-1 0 1,0-1-1,0 1 0,0 0 0,1-1 0,-1 1 1,0 0-1,0 0 0,1-1 0,-1 1 0,0 0 1,0 0-1,1 0 0,-1-1 0,0 1 1,1 0-1,-1 0 0,0 0 0,1 0 0,-1 0 1,1-1-1,-1 1 0,0 0 0,1 0 1,-1 0-1,1 0 0,7 17 76,4 37-171,-11-48 118,10 57-34,35 108 0,-39-151 4,1 0 0,1 0 1,0-1-1,2 0 0,0-1 0,1 0 0,1 0 0,0-1 1,19 17-1,-24-28 9,0 0 1,1-1-1,-1 0 1,1-1 0,0 0-1,1 0 1,-1-1-1,0 0 1,1-1-1,0 0 1,-1 0 0,1-1-1,0 0 1,0-1-1,0 0 1,0-1-1,0 0 1,11-3 0,-17 3-4,0 0 1,1-1-1,-1 0 1,0 0 0,0 0-1,0 0 1,0 0-1,-1-1 1,1 0 0,-1 0-1,1 0 1,-1 0-1,0-1 1,0 1 0,-1-1-1,1 1 1,-1-1-1,3-6 1,2-4 2,0 0 0,-1 0-1,-1-1 1,4-17 0,6-51 2,-2-1 0,0-95 0,-6 64-4,-6 1-17,-1 113-26,-4 1-355,0 0-1,-1 0 1,1 0 0,-1 1-1,1-1 1,0 1 0,-1 0-1,1 0 1,0 1 0,0-1 0,-7 4-1,0 4-3184</inkml:trace>
</inkml:ink>
</file>

<file path=ppt/ink/ink4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7:46.52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24 3105,'0'0'6932,"5"-3"-6547,1 0-341,0 0-1,-1 0 1,1 1-1,1 0 1,-1 0-1,0 0 1,0 1-1,1 0 1,11 0 0,73 2 338,-41 0-326,671 20 491,171 42-486,-101-1 312,-648-46-186,154 10-78,-89-18-84,272 5 735,-51 3-663,-100 0 63,416-17-135,-289-3 185,-406 4-197,779 14 623,15-3-556,-543-13-140,-359 2-2666,7 0-1905</inkml:trace>
</inkml:ink>
</file>

<file path=ppt/ink/ink4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7:47.64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1 141 3937,'0'0'9087,"5"-9"-8691,4-1-340,-1-1 0,1 1 1,1 1-1,0 0 0,0 0 0,1 1 0,0 0 0,1 1 0,0 0 0,0 1 0,0 0 1,19-6-1,-8 7-11,-1 0 1,1 1-1,0 1 1,0 2-1,0 0 1,0 1-1,38 5 1,-55-3-52,0-1 1,0 1 0,0-1-1,0 2 1,0-1 0,0 1-1,0 0 1,-1 0 0,0 0-1,1 1 1,-1 0 0,-1 0-1,1 0 1,0 0 0,-1 1-1,0 0 1,0 0 0,-1 0-1,1 1 1,-1-1 0,0 1-1,0-1 1,-1 1 0,0 0-1,0 0 1,0 0 0,-1 0-1,0 1 1,0-1 0,0 7-1,-1-6 9,1 0-1,-1-1 0,-1 1 0,1 0 1,-1-1-1,0 1 0,-1 0 0,1-1 1,-1 0-1,-1 1 0,1-1 0,-1 0 1,0 0-1,-1 0 0,1-1 0,-1 1 1,0-1-1,-1 0 0,1 0 0,-1 0 1,-9 7-1,-20 14 43,0-2 0,-72 37 0,76-46-9,0 2 0,1 0 0,0 3 0,2 0 1,-34 33-1,57-49-36,-1 1 0,2 1 0,-1-1 0,1 0 0,0 1 0,0 0 0,0 0 0,1 0 0,-4 12 0,6-16 3,-1 0 0,1 0 0,0 0 0,-1 0 0,1 0 0,0-1 0,0 1 0,0 0 0,1 0 0,-1 0-1,0 0 1,1 0 0,-1 0 0,1 0 0,0 0 0,-1 0 0,1-1 0,0 1 0,0 0 0,0-1 0,1 1 0,-1-1 0,0 1 0,0-1 0,1 1 0,-1-1 0,1 0 0,-1 0 0,1 1 0,0-1 0,-1-1 0,1 1 0,0 0 0,0 0 0,2 0 0,18 4 61,1-1 0,-1-2 0,1 0 0,0-1 0,34-4 0,-1 2-50,-39 1 45,1-1 1,-1 0-1,0-1 0,0-1 0,0-1 0,0-1 1,23-8-1,-32 9-192,0 0 0,-1-1 0,1 1 0,-1-1 0,0-1-1,13-11 1,-16 11-364,1 1-1,0-1 1,-1 0-1,0 0 1,-1-1-1,1 1 1,-1-1-1,-1 0 1,4-9-1,-3-2-6075</inkml:trace>
</inkml:ink>
</file>

<file path=ppt/ink/ink4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7:48.08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15 242 2513,'0'0'8653,"-2"15"-8511,-9 53 115,10-64-189,1 0 0,0 0 0,0 0 0,0 0 0,1 0 0,-1 0 0,1 0 0,0 0 0,0 0 0,0 0 0,1 0 0,-1-1 0,1 1 0,0-1 0,0 1 0,0-1 0,1 0 0,-1 1 0,1-1 0,-1-1 0,1 1 0,0 0 0,4 2 0,4 2-1,0 0 0,0 0 0,0-1 0,1-1 0,15 5 0,-5-2-28,-1-1-1,2-2 1,-1 0 0,1-1 0,-1-2 0,1 0-1,0-1 1,0-2 0,38-4 0,-51 3-43,1 0 0,0 0 1,-1-1-1,1-1 0,-1 0 1,0 0-1,0-1 0,-1 0 1,1-1-1,-1 0 0,0 0 0,-1-1 1,0 0-1,0 0 0,0-1 1,-1 0-1,0-1 0,0 0 0,-1 0 1,0 0-1,-1 0 0,5-13 1,-4 3-58,-1 0 0,-1 0 0,-1 0 0,-1 0 0,0-1 1,-2-35-1,0 40-21,0 8 66,0 0 1,-1 0-1,0 0 1,0 0 0,0 0-1,-1 0 1,0 1-1,0-1 1,0 1 0,-1-1-1,0 1 1,-6-9-1,6 11 33,-1 0 0,1 0-1,-1 1 1,0-1 0,0 1-1,0 0 1,-1 0 0,1 0-1,-1 1 1,0 0 0,1-1-1,-1 2 1,0-1 0,0 0 0,0 1-1,-1 0 1,-7 0 0,-4-1-22,-1 2 1,1 0 0,-1 1-1,0 1 1,1 0 0,0 1 0,-1 1-1,1 1 1,1 1 0,-1 0-1,1 1 1,0 1 0,0 0 0,1 1-1,1 1 1,-1 0 0,1 1 0,1 0-1,0 1 1,1 1 0,0 0-1,1 1 1,-18 27 0,27-36-155,-1 0 1,0 0-1,1 0 1,0 1-1,0-1 0,1 1 1,0-1-1,0 1 1,0 0-1,0-1 0,1 1 1,0 0-1,0 0 1,1-1-1,-1 1 1,1 0-1,1-1 0,-1 1 1,1-1-1,0 1 1,0-1-1,3 6 0,22 18-4447</inkml:trace>
</inkml:ink>
</file>

<file path=ppt/ink/ink4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7:48.54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50 156 4369,'0'0'6831,"-8"26"-6008,-23 86-375,30-106-402,0 0 1,0 0-1,0 1 1,1-1 0,0 0-1,0 0 1,0 0-1,1 0 1,0 0 0,0 0-1,0 0 1,1 0-1,0 0 1,0 0 0,1-1-1,0 1 1,0-1 0,0 1-1,0-1 1,1 0-1,0 0 1,0-1 0,0 1-1,0-1 1,11 7-1,-3-2-21,0-1 0,1-1 0,0-1 0,1 1-1,-1-2 1,1 0 0,0-1 0,24 5 0,-23-6-83,1-1 1,0-1 0,-1 0 0,1 0-1,0-2 1,0 0 0,0-1-1,-1-1 1,17-4 0,-25 5-83,1-2 0,0 1 1,-1-1-1,0 0 0,1 0 0,-2-1 0,1 1 1,0-2-1,-1 1 0,0-1 0,0 0 0,-1 0 1,0-1-1,0 1 0,0-1 0,-1 0 1,0-1-1,6-14 0,-5 9 95,-1-1-1,0 0 1,-1 1 0,-1-1-1,0-1 1,0 1 0,-2 0-1,0 0 1,0 0 0,-1-1-1,-1 1 1,-1 0-1,0 0 1,0 1 0,-9-23-1,8 28 96,0-1-1,-1 1 0,1-1 0,-1 2 1,-1-1-1,0 0 0,0 1 0,0 0 1,-1 0-1,0 1 0,0 0 0,-1 0 1,1 1-1,-1 0 0,-1 0 0,1 1 0,-1 0 1,1 0-1,-1 1 0,0 0 0,0 1 1,-1 0-1,1 0 0,-13 0 0,3 1-35,0 1-1,0 0 1,0 1-1,0 2 0,-22 4 1,30-4-53,1 0 0,0 1 0,0 0-1,1 1 1,-1 0 0,1 0 0,0 1 0,0 0 0,1 1 0,-12 11 0,-14 21-981,9-3-623</inkml:trace>
</inkml:ink>
</file>

<file path=ppt/ink/ink4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7:49.07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14 6 6905,'0'0'2686,"-3"32"-2323,-8 240 725,11-37-446,10-238 121,2-5-733,0 0 1,-1-1 0,0 0-1,0-1 1,-1 0 0,0-1-1,9-14 1,56-88-399,-13-5 192,-41 75 301,2 0-1,31-43 0,-51 82-104,0 1 0,0-1 0,1 1-1,0 0 1,-1-1 0,1 1-1,0 1 1,0-1 0,0 1 0,1 0-1,-1-1 1,1 2 0,8-4-1,0 3-274,-1 0 0,1 0 0,25 1 0</inkml:trace>
</inkml:ink>
</file>

<file path=ppt/ink/ink4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7:49.86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1 207 4841,'0'0'3527,"36"3"-2840,118 10-417,-143-12-310,1 0 0,-1-1 0,0 0 1,1-1-1,-1 0 0,0-1 0,1 0 0,-1-1 1,0 0-1,-1-1 0,22-9 0,-5 0-207,66-27-54,-12 4 702,107-31 0,-182 65-380,28-9 83,-33 11-102,0-1 0,0 1 1,0-1-1,1 1 0,-1-1 1,0 0-1,0 1 0,0-1 1,-1 0-1,1 0 0,0 0 1,0 1-1,0-1 1,0 0-1,-1 0 0,1 0 1,0 0-1,-1-1 0,1 1 1,-1 0-1,0 0 0,1 0 1,0-2-1,-5 2-1,0 0 0,0 0 1,0 0-1,0 1 0,0 0 0,1-1 1,-1 1-1,-8 1 0,6 0 19,-15 0 158,0 0 1,0 2-1,0 1 1,0 1-1,1 0 1,0 2 0,0 0-1,-32 17 1,40-18-80,0 1 0,1 0 0,0 0 0,0 1 1,1 0-1,0 1 0,1 0 0,0 0 0,0 1 1,1 1-1,0-1 0,1 1 0,0 0 0,1 1 0,-7 16 1,11-22-91,0 0 1,0 0-1,1 1 1,0-1-1,0 1 1,0-1-1,1 1 1,0-1 0,0 1-1,1 0 1,0-1-1,0 0 1,4 12-1,-4-14-2,1-1 0,0 0-1,0 1 1,0-1 0,1 0-1,-1 0 1,1 0 0,0-1-1,0 1 1,0-1-1,0 1 1,0-1 0,0 0-1,0 0 1,1 0 0,-1-1-1,1 1 1,0-1 0,-1 0-1,1 0 1,0 0 0,0 0-1,-1-1 1,6 0 0,5 1-31,1-1 0,-1 0 0,0-1 0,0-1 0,0 0 1,-1-1-1,1-1 0,0 0 0,-1 0 0,0-2 0,0 0 0,-1 0 0,1-1 1,-1 0-1,-1-1 0,1-1 0,-1 0 0,-1 0 0,14-16 0,-24 25 46,0 0 0,0 0 0,1 0 0,-1-1-1,0 1 1,0 0 0,0 0 0,0 0 0,1 0 0,-1 0-1,0 0 1,0 0 0,0 0 0,0 0 0,1 0-1,-1 0 1,0 0 0,0 0 0,0 0 0,1 0 0,-1 0-1,0 1 1,0-1 0,0 0 0,0 0 0,0 0 0,1 0-1,-1 0 1,0 0 0,0 0 0,0 0 0,0 1 0,0-1-1,0 0 1,1 0 0,-1 0 0,0 0 0,0 0-1,0 1 1,0-1 0,0 0 0,0 0 0,0 0 0,0 0-1,0 1 1,0-1 0,0 0 0,0 0 0,0 0 0,0 0-1,0 1 1,0-1 0,0 0 0,0 0 0,0 0-1,0 1 1,0-1 0,0 0 0,3 24 278,-1 31-210,0 47 191,-4 120-9,0-198-257,-1 0 1,-1-1 0,-1 1 0,-1-1-1,-1 0 1,-20 42 0,23-57 12,0-1 0,-1 1-1,-1-1 1,1-1 0,-1 1 0,0-1 0,-1 0 0,1 0-1,-1-1 1,0 1 0,-1-2 0,1 1 0,-1-1 0,0 0 0,0-1-1,0 0 1,0 0 0,-10 2 0,-1-2 9,0 0 0,-1-1 0,1 0-1,-1-2 1,1 0 0,-1-2 0,-22-4 0,28 3-69,0-1 0,0 0 0,1-1 0,-1-1 0,1-1 0,0 1 0,1-2 0,0 0 0,0 0-1,1-1 1,0-1 0,0 0 0,1 0 0,0-1 0,1 0 0,0-1 0,1 0 0,0 0 0,1-1 0,1 0 0,0 0 0,0-1 0,2 1 0,-1-1 0,2 0 0,0-1 0,1 1-1,-1-17 1,3 23-71,0 0 0,1 1 0,0-1 0,0 0 0,1 1 0,0-1 0,0 1 0,1 0-1,0 0 1,0 0 0,0 0 0,1 0 0,0 1 0,1 0 0,-1 0 0,1 0 0,1 0-1,-1 1 1,1-1 0,-1 2 0,10-7 0,36-23-2351</inkml:trace>
</inkml:ink>
</file>

<file path=ppt/ink/ink4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7:50.60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21 7362,'0'0'6578,"30"-2"-6066,195-14-182,-137 14-192,-51 2-5411</inkml:trace>
</inkml:ink>
</file>

<file path=ppt/ink/ink4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7:50.96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2529,'0'0'8321,"202"33"-6912,-152-27-665,-11-3-536,-6 0 8,-6-3-208,-7 0-8,-4 0 0,7 0-384,-3 0-736,-3 0-1801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6:21.93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1 384 5513,'0'0'2587,"34"-26"-2252,113-84-224,-122 92-22,1 1 0,0 2 1,1 1-1,48-19 0,-32 16 66,13-6-32,0 2 0,2 3-1,0 2 1,116-16 0,-153 32-103,-20 0 125,-42-3 282,-7-4-444,10 1 25,-49-1 1,75 7-10,1 0 0,-1 1 0,1 0 1,0 1-1,0 0 0,-1 1 0,1 0 0,-19 9 0,1 2 9,1 2-1,1 1 1,0 1 0,1 2-1,1 0 1,1 1 0,1 2-1,1 0 1,1 2 0,1 0 0,1 1-1,-23 43 1,39-62 1,0 0 0,1 0 1,-1 0-1,1 0 0,1 1 0,0-1 0,0 1 1,0-1-1,1 1 0,1 13 0,-1-19-5,0-1 0,1 0-1,-1 0 1,1 0-1,0 0 1,-1 0 0,1-1-1,0 1 1,-1 0 0,1 0-1,0 0 1,0 0 0,0-1-1,0 1 1,0 0 0,0-1-1,0 1 1,0-1-1,0 1 1,0-1 0,0 1-1,0-1 1,0 0 0,0 0-1,0 0 1,0 1 0,2-1-1,37 3 221,-31-3-155,68 2 332,141-14-1,-191 9-558,0-2 0,0-1 0,-1-1 0,0-1 0,-1-1 0,1-1 0,-2-2 0,44-26 0,-60 32 102,0 0 1,0-1-1,-1 1 1,0-1-1,0-1 1,0 0-1,-1 1 1,-1-2-1,1 1 1,-1-1-1,-1 0 1,0 0-1,0 0 1,4-17-1,-2-2 549,-2 0 0,-1-1 0,-2-53-1,-2 82-462,0 0-1,0-1 0,0 1 0,0 0 0,0 0 1,0 0-1,0 0 0,0 0 0,0 0 0,0 0 0,0 0 1,-1 0-1,1 1 0,0-1 0,0 0 0,-1 2 1,-6 6-50,0 1 1,1-1 0,1 2 0,0-1 0,0 1 0,0 0 0,2 0 0,-7 18 0,6-17 15,-2 7 10,0 1 1,1 0-1,0 1 1,2 0-1,0 0 1,2 0-1,-1 36 1,3-52 12,1 0 0,0 0 0,0 0 0,0 0 0,1 0 0,-1 0 0,1 0 0,0 0 0,0-1 0,0 1 0,1-1 0,-1 0 0,1 1 0,0-1 1,0 0-1,0-1 0,0 1 0,1 0 0,6 3 0,7 5 194,1-1 1,31 13-1,-23-15-111,0 0 0,1-1 1,0-2-1,0-1 0,1-1 0,-1-1 0,39-3 1,-55 0-199,1 0 1,-1 0 0,0-1 0,0 0 0,0-1-1,0-1 1,0 0 0,0 0 0,-1-1 0,0 0-1,0-1 1,14-10 0,20-13-2727</inkml:trace>
</inkml:ink>
</file>

<file path=ppt/ink/ink4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7:51.97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97 301 6385,'0'0'4885,"8"-20"-4774,1-5-91,-5 13 21,0 0-1,1 0 0,1 0 0,0 1 0,11-16 0,-9 16 69,0 1 0,0 1 0,1-1 0,0 1 0,0 1 0,1 0-1,1 0 1,-1 1 0,1 0 0,0 1 0,1 1 0,-1-1 0,1 2-1,0-1 1,14-1 0,144-45-418,-283 60-1444,85-2 1840,0 1-1,0 1 0,1 2 0,1 0 0,-1 2 0,2 1 0,0 1 1,-23 19-1,37-26-61,1 1-1,0 0 1,0 1 0,1 0 0,0 0-1,1 1 1,0 0 0,1 1 0,0 0 0,1 0-1,0 0 1,1 1 0,0 0 0,1 0-1,0 0 1,1 0 0,1 1 0,0-1 0,1 15-1,0-23-4,1-1-1,0 1 0,1-1 1,-1 1-1,1-1 0,0 1 1,0-1-1,0 0 0,1 1 0,-1-1 1,1 0-1,0 0 0,0 0 1,4 5-1,-3-6 15,0-1-1,0 1 1,1-1 0,-1 1-1,1-1 1,0 0 0,-1 0-1,1 0 1,0-1 0,0 1-1,0-1 1,0 0 0,1 0-1,-1-1 1,7 1 0,6 0-32,1 0 0,-1-2 1,0 0-1,0 0 1,0-2-1,0 0 1,0-1-1,-1-1 1,1 0-1,-1-1 0,-1-1 1,22-12-1,-11 3-386,-1-2 0,-1 0 0,0-1 0,-2-1 0,0-1 0,22-29 0,-38 43 494,0 0 1,-1-1-1,0 0 1,0 0-1,0 0 1,-1 0-1,-1-1 0,0 1 1,0-1-1,0 0 1,-1 0-1,0 0 1,-1-1-1,0 1 1,-1-14-1,-11 67-174,2-14 84,8-24 5,-5 16 149,2 0 1,1 0 0,0 0-1,2 0 1,0 1-1,2-1 1,3 25 0,-2-41-162,0-1 0,0 1 1,1-1-1,-1 1 0,1-1 1,1 0-1,-1 0 0,1 0 0,-1 0 1,1-1-1,1 0 0,-1 1 1,1-1-1,-1-1 0,1 1 1,0-1-1,1 0 0,-1 0 1,0 0-1,1-1 0,0 0 1,-1 0-1,10 1 0,8 3 28,1-1 1,0-2-1,0-1 0,34 0 0,-54-2-88,-1 0 0,0 0 0,0-1 0,0 1 0,0-1-1,0 1 1,0-1 0,0 0 0,0 0 0,-1-1 0,1 1 0,0 0 0,0-1-1,-1 0 1,1 1 0,-1-1 0,0 0 0,1-1 0,-1 1 0,0 0 0,3-5 0,-2 1-546,1-1 0,-1 0 0,0 1 1,-1-2-1,1 1 0,-1 0 0,1-14 1,2-21-8041</inkml:trace>
</inkml:ink>
</file>

<file path=ppt/ink/ink4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7:52.34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5401,'0'0'5587,"4"3"-5175,0 2-363,1 0 0,-2 0-1,1 1 1,0-1 0,-1 1 0,0-1 0,0 1 0,-1 0 0,0 0-1,0 0 1,0 1 0,0-1 0,0 12 0,3 21 118,-1 41 1,-3-51-86,3 78-2131</inkml:trace>
</inkml:ink>
</file>

<file path=ppt/ink/ink4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7:52.68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7218,'0'0'3592,"63"119"-3352,-43-93-160,-7 1-64,-3 3 112,-7-3-120,-3 9-16,0-7-280,0-5-4481</inkml:trace>
</inkml:ink>
</file>

<file path=ppt/ink/ink4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8:09.72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63 7538,'0'0'5177,"27"-14"-4392,-4 4-719,1 2-1,-1 1 1,1 1-1,1 1 1,37-3 0,126 3-111,-133 5 70,-43 0-30,-1 1-1,1-1 1,-1 2 0,1-1 0,-1 2 0,20 5 0,-28-6 0,1-1 0,-1 1 0,0 0 0,1 0 0,-1 0 0,0 0 0,0 1 0,0-1 0,-1 1 0,1 0 0,-1 0 0,1 0 0,-1 0 0,0 0 0,0 0 0,0 0 0,0 1 0,-1-1 0,0 1 0,1 0 1,-1-1-1,0 1 0,-1 0 0,1 3 0,1 2 5,-2 0 1,1 0 0,-1 0-1,0 0 1,-1 0 0,0 0-1,-4 13 1,3-17 1,0 0 0,0 0-1,0 0 1,-1 0 0,0 0 0,0 0 0,-1-1-1,1 0 1,-1 1 0,0-1 0,0-1 0,0 1-1,-5 3 1,-12 6-4,0-1 1,-1-1-1,0 0 0,0-2 0,-1-1 0,-1 0 0,1-2 0,-1-1 1,0-1-1,-1-1 0,1 0 0,-42-3 0,65-1-10,1 1-1,0 0 0,-1-1 0,1 1 1,0 0-1,0-1 0,-1 1 0,1-1 1,0 1-1,0 0 0,0-1 0,0 1 1,0-1-1,0 1 0,-1-1 1,1 1-1,0 0 0,0-1 0,0 1 1,0-1-1,1 1 0,-1-1 0,0 1 1,0-1-1,0 1 0,0 0 0,0-1 1,1 1-1,-1-1 0,0 1 1,0 0-1,0-1 0,1 1 0,-1 0 1,1-1-1,9-16-425,-2 12 396,1 1 1,0 0-1,-1 1 0,1 0 0,1 0 1,-1 1-1,0 0 0,1 0 1,-1 1-1,14 1 0,2-1 36,1 2 0,44 8 0,-44-4 36,1 2 1,-2 1-1,48 21 1,-58-21-7,1 0 1,-1 0 0,-1 1 0,0 1-1,0 1 1,-1 0 0,14 16 0,-23-22-21,0 0 0,-1 0 0,0 1 1,0-1-1,-1 1 0,1 0 0,-1 0 1,-1 0-1,1 0 0,0 7 0,-1-9 13,0-1 0,-1 1-1,0-1 1,0 1 0,0-1-1,0 1 1,0-1 0,-1 1-1,0-1 1,1 1 0,-1-1-1,0 1 1,-1-1 0,1 0-1,-1 0 1,1 1 0,-1-1-1,0 0 1,-3 3 0,-9 5 152,0 0 1,0-1-1,-1 0 0,0-1 1,-1-1-1,0 0 0,-25 7 1,-122 30 15,141-40-681,-1-1 1,0 0-1,-31-1 0,45-5-2450</inkml:trace>
</inkml:ink>
</file>

<file path=ppt/ink/ink4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8:10.07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284 1 8794,'0'0'3997,"-6"28"-3356,-23 92-271,28-114-349,-1-1-1,0 1 1,0-1 0,-1 0 0,1 0 0,-1 0 0,0 0 0,-1 0 0,1 0 0,-1-1-1,0 0 1,0 1 0,0-1 0,-1-1 0,1 1 0,-1-1 0,-10 6 0,4-2 39,-3 1-42,1-1 1,-1-1 0,0 0 0,0 0-1,-1-1 1,-17 3 0,-19-3-3507</inkml:trace>
</inkml:ink>
</file>

<file path=ppt/ink/ink4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8:10.56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603 0 5633,'0'0'6616,"-33"3"-6286,-103 9-229,122-10-3,-1 0-1,2 0 1,-1 2 0,0 0-1,1 0 1,-1 1 0,1 1-1,0 0 1,1 1 0,-20 14 0,4-3 197,5-3-122,1 0 0,1 2 0,0 0 0,1 1 0,-31 39 0,41-46-148,1 1 0,1 1 0,0 0 0,1 0-1,1 0 1,0 1 0,0 0 0,1 0 0,1 1-1,1-1 1,-4 30 0,6-33-16,1 0 1,0-1 0,0 1-1,1 0 1,1-1-1,0 1 1,0-1-1,1 1 1,0-1-1,1 0 1,0 0-1,6 10 1,-2-10-1,-1 0-1,1 0 1,1-1-1,-1 0 1,2 0 0,-1-1-1,1 0 1,0-1-1,1 0 1,12 6 0,-2-2-19,1-2-1,0 0 1,1-2 0,0 0 0,0-2 0,0 0 0,1-2 0,-1 0 0,1-2 0,0 0-1,45-6 1,-60 3-10,-1 1-1,0-1 0,0-1 0,0 0 1,0 0-1,0 0 0,-1-1 0,1 0 1,-1-1-1,0 0 0,0 0 0,-1 0 0,1-1 1,-1 0-1,0 0 0,-1 0 0,0-1 1,9-13-1,-9 11 20,-1 0 0,1 0 0,-1-1 0,-1 1 0,0-1 0,0 0 0,-1 0 0,0 0 0,-1 0 1,0 0-1,0-1 0,-1 1 0,-1 0 0,1 0 0,-4-15 0,2 22 16,1-1 0,-1 1 0,0-1-1,0 1 1,0-1 0,0 1 0,0 0 0,-1 0 0,0 0 0,1 1 0,-1-1 0,0 0-1,0 1 1,-1 0 0,1 0 0,0 0 0,-1 0 0,1 0 0,-1 1 0,0-1 0,1 1-1,-1 0 1,0 0 0,0 1 0,0-1 0,0 1 0,1 0 0,-9 0 0,2 0 18,0 0-1,0 1 1,0 0 0,0 0 0,0 1 0,0 1 0,1 0 0,-1 0 0,1 0 0,-13 8-1,4 0-128,2 1 0,0 1-1,-27 26 1,38-34 5,0 0 0,1 1 0,-1 0 0,1 0 0,0 0 1,0 0-1,1 0 0,0 1 0,0 0 0,1 0 0,0 0 0,0 0 1,-2 13-1,4 9-2618,0-6-2111</inkml:trace>
</inkml:ink>
</file>

<file path=ppt/ink/ink4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8:11.54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0 337 6993,'0'0'6066,"3"-29"-5739,12-90-263,-13 111-61,0 0 1,0-1-1,1 1 1,0 0-1,1 0 1,-1 0-1,2 1 1,-1 0-1,1-1 1,0 1 0,0 1-1,1-1 1,12-10-1,5-7 98,-13 11-4,-8 10-40,-1 1 0,1-1 1,0 1-1,-1 0 0,1-1 0,0 1 1,0 0-1,1 0 0,-1 1 0,0-1 1,0 0-1,1 1 0,0-1 0,-1 1 1,1 0-1,-1 0 0,1 0 0,0 0 1,3 0-1,0 29-75,-6-23 12,26 311 6,-25-330 0,1-1 1,0 1-1,1 0 1,0-1-1,1 1 1,1 1 0,0-1-1,14-24 1,-13 27-6,0 1 1,1 0 0,0 0 0,0 1 0,1 0-1,14-12 1,-18 17 4,1 0-1,0 0 1,0 1 0,0 0-1,1 0 1,-1 1-1,1-1 1,-1 1 0,1 1-1,0-1 1,0 1-1,0 0 1,0 0 0,7 0-1,-8 1 6,-1 0 0,0 1-1,1-1 1,-1 1 0,0 0 0,0 0-1,0 1 1,0-1 0,0 1 0,0 0 0,0 0-1,-1 0 1,1 0 0,-1 1 0,1-1-1,-1 1 1,0 0 0,0 0 0,0 0-1,0 1 1,-1-1 0,0 1 0,1-1-1,-1 1 1,0 0 0,-1 0 0,3 5 0,0 3 40,-1 1 1,1 0 0,-2 0 0,0 0 0,-1 0-1,0 1 1,-1-1 0,-2 19 0,1 9-16,1-40-2,5-18-190,15-20 56,1 0 0,1 1 1,3 2-1,0 0 1,48-47-1,-71 78 139,1 1 1,-1-1-1,1 1 0,0-1 1,0 1-1,0 0 0,0 0 0,0 0 1,1 1-1,-1-1 0,0 1 0,1-1 1,-1 1-1,1 0 0,6 0 1,-7 1-23,-1 0 0,0 0 1,0 1-1,0-1 0,1 1 1,-1 0-1,0 0 0,0-1 1,0 1-1,0 0 0,0 1 0,0-1 1,-1 0-1,1 1 0,0-1 1,-1 1-1,1-1 0,-1 1 1,1 0-1,-1-1 0,0 1 1,1 0-1,-1 0 0,0 0 1,1 4-1,0-1-33,3 4-9,-1 0 0,0 0-1,-1 0 1,0 0 0,0 1-1,-1-1 1,2 20 0,-5-26-164,0-1-1,-1 0 1,0 1 0,1-1-1,-1 0 1,0 0 0,0 0-1,0 0 1,0 0 0,-1 0-1,1-1 1,0 1 0,-1-1-1,1 0 1,-1 0 0,0 0-1,1 0 1,-4 1 0,2-1-174,-28 12-2339</inkml:trace>
</inkml:ink>
</file>

<file path=ppt/ink/ink4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8:11.91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75 6953,'0'0'8629,"18"-1"-8381,256-1 637,-134 4-903,168-19 1,-295 15-412,-1 0 0,0-1 1,0 0-1,0 0 0,0-1 0,-1-1 1,1 0-1,13-9 0,-6-1-3990</inkml:trace>
</inkml:ink>
</file>

<file path=ppt/ink/ink4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8:12.86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1 495 7866,'0'0'5796,"29"-13"-5219,94-41-278,-106 46-262,-1-2 0,0 1 0,0-2 0,-1 0 0,-1-1 1,0 0-1,19-22 0,-10 4-28,-1-1 0,20-36 0,-6 9 28,54-76 722,-88 150-809,0 0 0,0 1 0,-2 18 0,0-21 55,-1 1 0,2 0 0,0 0 0,1-1 0,0 1 0,1-1 0,1 0 0,0 0 0,1 0 0,1 0 0,0-1 0,10 17 0,-10-21-9,7 12 15,0-1 0,1-1-1,33 34 1,-46-52-8,-1 0 0,1 0 0,-1 0-1,1 0 1,-1 0 0,1 0 0,-1 0 0,1 0 0,-1 0 0,0 0 0,0 1-1,0-1 1,0 0 0,0 0 0,0 0 0,0 0 0,0 0 0,0 0 0,0 1-1,0-1 1,-1 0 0,1 0 0,0 0 0,-1 0 0,1 0 0,-1 0 0,0 0-1,1 0 1,-1 0 0,0 0 0,1 0 0,-1-1 0,0 1 0,0 0 0,0 0-1,0-1 1,1 1 0,-3 0 0,-3 1-13,-41 5-460,46-8 390,0 1 0,0-1 1,1 0-1,-1 0 0,0 0 0,1 0 0,-1 0 1,1 0-1,-1 0 0,1 0 0,0 0 0,-1 0 1,1 0-1,0 0 0,0 0 0,0 0 0,0-1 1,0 1-1,0 0 0,0 0 0,0 0 1,0-2-1,3-31-3762,8 7-2594</inkml:trace>
</inkml:ink>
</file>

<file path=ppt/ink/ink4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8:13.34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156 24 7642,'0'0'6740,"5"-5"-6430,-3 3-285,-1 1-1,1-1 0,0 0 0,0 1 1,1-1-1,-1 1 0,0 0 0,0 0 1,1 0-1,-1 0 0,1 0 0,-1 0 0,1 1 1,-1-1-1,1 1 0,-1 0 0,1-1 1,-1 1-1,1 1 0,0-1 0,-1 0 0,1 0 1,-1 1-1,1 0 0,-1-1 0,1 1 1,-1 0-1,0 0 0,1 0 0,-1 1 1,0-1-1,0 0 0,0 1 0,0-1 0,2 3 1,27 16 34,-20-15-58,0 1 0,-1 1 0,0 0-1,0 1 1,-1-1 0,1 2 0,-2-1 0,1 1 0,9 14 0,-17-21 0,0 0 1,-1 0-1,1 0 1,0 0 0,-1 0-1,1 0 1,-1 0 0,0 0-1,0-1 1,1 1-1,-1 0 1,-1 0 0,1 0-1,0 0 1,0 0-1,-1 0 1,1 0 0,-1 0-1,0 0 1,1 0-1,-1 0 1,0 0 0,0-1-1,0 1 1,0 0-1,-1-1 1,1 1 0,0-1-1,-1 1 1,1-1-1,-1 0 1,1 0 0,-1 1-1,0-1 1,1 0-1,-3 0 1,-9 6 3,0-1 1,1-1-1,-2 0 0,-15 4 1,7-2-10,-38 12 33,18-6-15,1 2 0,-42 20 0,80-33-19,1-1 1,-1 1-1,1 0 1,-1 0-1,1 0 1,0 0-1,0 0 0,0 0 1,0 0-1,0 1 1,1-1-1,-3 5 1,4-6 4,-1 0 0,1 0 0,0 0 0,0-1 0,0 1 0,0 0 0,0 0 0,0 0 1,0 0-1,0 0 0,0 0 0,0 0 0,0-1 0,0 1 0,1 0 0,-1 0 0,0 0 1,1 0-1,-1-1 0,0 1 0,1 0 0,-1 0 0,1-1 0,-1 1 0,1 0 0,0-1 0,-1 1 1,1 0-1,0-1 0,-1 1 0,1-1 0,0 1 0,0-1 0,0 0 0,-1 1 0,1-1 0,0 0 1,0 0-1,0 1 0,0-1 0,0 0 0,-1 0 0,1 0 0,0 0 0,2 0 0,25 3 4,0 0-1,56-4 0,-30 0-70,-38 1-90,-1-1 0,1 0 0,-1-1-1,1-1 1,22-7 0,-24 5-931,-1-1 0,0 0-1,19-12 1,-1-5-3665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6:23.17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159 0 4353,'0'0'2555,"-5"19"-2329,-15 53 289,-48 153 1946,64-216-2420,0 1-1,-1-1 1,0 0-1,-1-1 1,0 1 0,-13 13-1,3-21-1311</inkml:trace>
</inkml:ink>
</file>

<file path=ppt/ink/ink4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8:13.71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10882,'0'0'4601,"136"2"-4593,-100 4-8,-6 0 48,-7 0-128,0-3-400,-6 3-1584</inkml:trace>
</inkml:ink>
</file>

<file path=ppt/ink/ink4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8:14.06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12 6977,'0'0'5802,"178"27"-5034,-125-27-384,-6 0-384,-8 0 16,-9-6-16,-10-3-680,-20-3-584,0 0-1433</inkml:trace>
</inkml:ink>
</file>

<file path=ppt/ink/ink4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8:14.68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212 239 3345,'0'0'6686,"29"-22"-6161,95-71 376,-104 79-579,1 0 0,0 2-1,1 0 1,0 2 0,0 0-1,2 1 1,-1 1 0,37-6 0,-9 1 308,-34 7-572,-21 4-49,-30 5-32,-17 9 37,1 2 0,1 2 0,0 2 0,-73 40 0,87-41-3,2 1 1,0 2-1,2 1 0,-42 36 1,63-49-11,1 1 1,1 0-1,-1 0 1,1 1-1,1 0 0,0 1 1,0-1-1,1 1 1,1 0-1,0 1 0,0 0 1,1-1-1,0 1 1,1 1-1,1-1 0,0 0 1,-1 17-1,3-26 4,0 0-1,1 0 1,-1 1-1,0-1 1,1 0-1,0 0 1,0 0-1,-1 0 1,2 0-1,-1 0 1,0-1-1,1 1 1,-1 0-1,1-1 0,0 1 1,0-1-1,0 1 1,0-1-1,0 0 1,0 0-1,1 0 1,-1 0-1,1 0 1,0 0-1,-1-1 1,1 0-1,0 1 1,0-1-1,0 0 1,0 0-1,3 0 1,10 2 37,1 0 1,-1-2-1,0 0 1,30-2-1,-30 0-23,-1 0-46,0-1 0,-1-1 0,1 0 0,-1-1 0,0 0 0,0-1 0,0-1 0,-1 0 1,0-1-1,0-1 0,-1 0 0,1 0 0,-2-1 0,12-12 0,-11 11-26,-2-1 0,1 0 1,-1-1-1,-1-1 0,0 1 0,-1-1 1,0-1-1,-1 1 0,0-1 0,-2-1 0,1 1 1,-2-1-1,5-22 0,-6 23 515,-3 13-369,-1 9-177,-2 2 86,0 1 0,0-1 0,-1 0 0,0-1 0,-1 1 0,-8 13 0,-17 35 53,26-44-28,0-1 1,1 2-1,0-1 0,1 0 1,0 1-1,1-1 0,1 1 0,3 27 1,-3-41-27,1 1 0,0-1 0,-1 1 0,1-1 1,0 0-1,-1 1 0,1-1 0,0 0 1,0 0-1,0 0 0,0 0 0,0 0 1,1 0-1,-1 0 0,0 0 0,0 0 0,1 0 1,-1-1-1,0 1 0,1 0 0,-1-1 1,1 1-1,-1-1 0,1 0 0,-1 1 1,1-1-1,-1 0 0,3 0 0,50-1-42,-51 0 35,7 0-246,1-1 0,-1 0 0,0-1 1,1 0-1,-2 0 0,1-1 1,17-10-1,17-15-3693</inkml:trace>
</inkml:ink>
</file>

<file path=ppt/ink/ink4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8:15.04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10042,'0'0'2593,"14"21"-2233,-11-6 304,0 3-360,1 0-256,2 3 128,1-1-168,-1-2 0,1 0-8,6 0-304,-3-6-1168</inkml:trace>
</inkml:ink>
</file>

<file path=ppt/ink/ink4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8:15.41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93 0 9874,'0'0'3113,"-13"57"-3113,3-28 8,-3 1 40,0 6 8,-1 0-72,1 2 16,3-5-1288,4-12-2833</inkml:trace>
</inkml:ink>
</file>

<file path=ppt/ink/ink4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8:17.63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24 4121,'0'0'8751,"13"-2"-8523,49-8 19,92-2 0,-65 16-91,106 19 0,5 0-1342,-184-21 456,1 0-3518</inkml:trace>
</inkml:ink>
</file>

<file path=ppt/ink/ink4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8:21.82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1 341 4545,'0'0'4394,"0"21"-3835,13 692 3370,-23-171-3262,13-505-647,1 0 1,2 0-1,2-1 1,19 59-1,-15-59-15,-2 0-1,-1 1 1,-2 0-1,3 63 1,-8-43 37,0-40-40,-1 0 0,0 0 0,-1 0 0,-1 0 0,-1 0 0,0 0 0,-2-1 0,0 1-1,-6 16 1,-11 7 57,13-29-57,2 1 0,0-1-1,0 1 1,1 0-1,1 0 1,0 1-1,0-1 1,1 1-1,-2 25 1,5-35-1,0 1 1,0-1-1,0 0 1,0 1-1,1-1 1,0 0-1,-1 0 1,1 0-1,0 1 0,1-1 1,-1 0-1,1 0 1,-1 0-1,1-1 1,0 1-1,2 2 0,1 0 1,0-1 1,0 0-1,1 0 0,0-1 0,-1 0 0,13 5 0,7 11-21,-24-17 18,1 0 0,0-1-1,-1 1 1,1 0 0,0-1-1,0 1 1,0-1 0,0 0-1,1 0 1,-1 0 0,0 0-1,0 0 1,1 0-1,3 1 1,-5-2 2,160 37-10,-105-22 8,0-3 0,77 8 1,118-5-4,72 10 6,-287-20 21,462 62 172,4-37 170,-136-41-206,2 1-178,70 26 56,-404-14-31,257 3-17,-164-6 34,1 6-1,151 24 1,-117-6-35,186 2-1,-82-10 33,370-2-22,-418-14-18,-73-6 31,223-39-1,-32 1 19,-220 37-48,116-15-55,-201 18 67,-1-2-1,-1-1 1,1-1-1,-1-2 1,45-23-1,196-129-73,-261 155 86,1 0 0,-1-1 0,-1 0 0,0 0 1,0-1-1,-1 0 0,10-17 0,-10 15-2,0 1 1,0 1-1,1-1 1,1 1-1,0 1 1,18-17-1,38-17-107,-42 28 121,0 0-1,-1-1 0,0-2 0,31-32 1,-38 31-12,1 1 0,1 1 0,1 1 0,0 0 0,1 1 0,1 1 0,0 1 0,1 1 0,42-18 0,-54 26 7,-1 0 0,0-1 1,0 1-1,0-2 0,-1 1 0,0-1 0,0 0 0,0-1 0,-1 1 1,0-1-1,0 0 0,-1-1 0,0 0 0,5-9 0,5-14 66,-1 0-1,14-50 0,-16 44-55,10-37-15,-3-1 0,-3-1 0,9-131 0,-14-237 27,-11 385-33,-3-3-4,-12-72 0,6 72-1,0-74-1,9 125 5,6-205-13,-5 145-120,-4 69 91,1 1 0,-1-1 0,1 1 0,-1 0 0,0 0 0,1 0 0,-1 0 0,0 1 0,1-1 0,-1 1 0,0-1 0,-5 1 0,-1-1-27,-350-33-111,-3 31-53,80 2 151,68-1 82,-259-11-20,180-7-114,-471-16 215,-118 36-80,670-12 33,-2 0-117,-20 11 51,-609 11 52,327-16 17,136 1-13,-102-5 43,169-15-65,-109-6 0,339 30 12,0 3 0,0 4 1,-91 19-1,-180 41-14,350-65-14,-32 8 35,34-8-26,0-1-1,1 1 1,-1 0-1,1 0 0,-1-1 1,0 1-1,1 0 1,0 0-1,-1 0 1,1 0-1,0 1 0,-1-1 1,1 0-1,0 0 1,0 1-1,0-1 1,0 1-1,-1 1 0,4-2-70,-1 0 0,0 0 0,0 0-1,1 0 1,-1 0 0,1-1 0,-1 1 0,1 0-1,-1-1 1,1 0 0,-1 1 0,1-1-1,-1 0 1,1 1 0,0-1 0,-1 0-1,1 0 1,-1 0 0,3-1 0,1 1-219,48 3-2425,9-3-2652</inkml:trace>
</inkml:ink>
</file>

<file path=ppt/ink/ink4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8:27.39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0 414 1328,'0'0'7983,"6"-4"-7681,1-3-114,0 0 0,0 0 0,-1-1 0,0 0 1,0 0-1,-1-1 0,0 0 0,-1 0 0,7-17 0,-2 7-105,1 1 0,0 0 1,2 1-1,0 0 0,1 0 0,0 2 0,1 0 0,1 0 0,0 1 0,1 1 0,30-19 0,-36 27-94,1-1-1,0 2 1,0-1 0,0 2 0,1-1 0,-1 2 0,22-4 0,-27 6 2,-1-1-1,1 1 1,-1 0-1,1 1 1,-1-1 0,1 1-1,-1 0 1,1 0 0,-1 1-1,1-1 1,-1 1 0,0 0-1,0 1 1,0 0-1,0-1 1,-1 1 0,1 1-1,5 4 1,-3 0 2,0 0 0,0 1 0,-1-1 1,0 1-1,0 1 0,-1-1 0,-1 1 0,1 0 0,-2 0 0,1 0 1,1 11-1,-1 1 20,-2 0 1,0 0-1,-1 0 1,-3 31-1,2-50-23,-1 1 0,0 0 0,0-1 0,0 1 0,0-1 0,-1 1 0,1-1 0,-1 0 0,0 0 0,0 1 0,0-1 0,0-1 0,0 1 0,-1 0 0,0 0 0,1-1 0,-1 0 0,0 1 0,0-1 0,0 0 0,0 0 0,-1-1 0,1 1 0,-1-1-1,-4 2 1,2 0-44,0-1-1,1 1 1,0 0-1,0 1 1,0-1-1,0 1 0,-7 7 1,11-11 44,1 0 1,0 1 0,0-1-1,-1 0 1,1 0 0,0 1-1,0-1 1,-1 0-1,1 1 1,0-1 0,0 0-1,0 1 1,0-1 0,0 0-1,-1 1 1,1-1 0,0 0-1,0 1 1,0-1-1,0 0 1,0 1 0,0-1-1,0 0 1,0 1 0,0-1-1,0 1 1,0-1-1,0 0 1,1 1 0,-1-1-1,0 0 1,0 1 0,0-1-1,0 0 1,1 1-1,-1-1 1,16 6-141,32-6 168,-37 0 9,29-1 75,-1-1 0,1-2 1,-1-2-1,0-2 1,0-1-1,-1-2 0,-1-1 1,44-22-1,-72 30-140,1-2 1,-1 1-1,-1-2 0,1 1 0,-1-1 0,0 0 1,0-1-1,-1 0 0,0 0 0,0 0 0,-1-1 1,0 0-1,0 0 0,-1-1 0,-1 1 0,7-21 1,-4 3-81,-1 0 0,-1 0 0,-1-1 0,-2 1 0,-1-37 1,-2 61 86,1 1 1,-1 0 0,0-1 0,0 1-1,0 0 1,0-1 0,-1 1-1,1 0 1,-1 0 0,1 0 0,-1 0-1,0 0 1,1 1 0,-1-1 0,0 0-1,0 1 1,0 0 0,-1-1-1,1 1 1,0 0 0,0 0 0,-1 0-1,1 0 1,0 0 0,-1 1 0,1-1-1,-1 1 1,1 0 0,-3-1-1,-1 0-8,1 0-1,0 1 0,0-1 0,0 1 0,-1 0 0,1 0 0,0 1 0,0-1 0,0 1 0,-1 1 0,1-1 0,0 1 0,1-1 1,-7 4-1,3 1 45,1 0 1,0 0 0,0 1 0,1 0 0,0 0 0,0 1 0,1 0-1,0 0 1,0 0 0,1 0 0,0 1 0,0 0 0,-3 14 0,1-1 116,2 0 1,0 0 0,2 1 0,0 36 0,3-51-39,0 0 0,0-1-1,1 1 1,1 0 0,-1-1 0,1 1 0,0-1 0,1 0 0,0 0 0,0-1-1,0 1 1,1-1 0,0 1 0,0-2 0,1 1 0,0 0 0,0-1 0,0 0 0,0-1-1,13 7 1,0 1 225,1-1-1,0-1 1,0-1-1,1-1 1,0-1-1,29 6 1,-31-10-180,0-1 1,34 0-1,-49-2-133,-2 0-147</inkml:trace>
</inkml:ink>
</file>

<file path=ppt/ink/ink4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8:28.21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17 194 5281,'0'0'4333,"24"-23"-4270,76-72-38,-94 90-13,-1-1 0,1 2 0,0-1 0,0 0 0,1 1 0,-1 1 0,1-1 0,0 1 0,0 0 0,0 0 0,1 1 0,-1 0 0,8-1-1,8-2 10,3-1-7,-1 1 0,1 2 1,-1 0-1,39 2 0,-63 1-32,-4 0-111,-28 0 100,0 1 1,0 1-1,0 2 0,-42 11 1,59-11 53,1 1 1,-1 0-1,1 1 0,-1 1 1,2 0-1,-1 0 1,1 2-1,0-1 0,1 2 1,0-1-1,-17 20 0,21-21 27,1-1 0,0 1 0,0 1 0,1-1-1,0 1 1,0 0 0,1 1 0,0-1 0,0 0-1,1 1 1,1 0 0,0 0 0,0 0 0,0 0-1,2 0 1,-1 0 0,1 1 0,2 11 0,-2-19-32,1-1 1,-1 1 0,1-1-1,0 0 1,0 1 0,0-1-1,0 0 1,0 0 0,0 0-1,1 0 1,-1 0 0,1 0-1,-1 0 1,1 0 0,0 0-1,0-1 1,0 1 0,2 1-1,1 0 98,1 0 0,-1-1-1,0 0 1,1 0-1,-1 0 1,1-1 0,8 2-1,6-1 172,0-1 0,0 0 0,29-5 1,-36 2-329,-1 0 0,0-2 0,0 0 0,0 0 0,-1-1 0,1 0 0,-1-1 0,0 0 0,-1-1 1,1 0-1,8-9 0,8-7-732,-2-1 0,37-45 0,-58 65 814,0-1 0,0 1 0,0-1 0,-1 0 0,0 0-1,0 0 1,0 0 0,0-1 0,-1 1 0,0-1 0,0 1 0,-1-1-1,1 0 1,-1-6 0,-17 13 983,8 3-946,-1-1 0,0 2 1,1-1-1,0 1 0,0 0 1,0 1-1,1 0 0,0 0 1,0 1-1,0 0 1,1 0-1,-8 12 0,10-14-51,0 0 0,0 1-1,1-1 1,0 0 0,1 1 0,-1 0-1,1 0 1,0 0 0,0 0 0,1 0-1,-1 0 1,1 0 0,1 1 0,-1-1-1,1 0 1,1 0 0,-1 1 0,1-1-1,0 0 1,3 10 0,-2-13-16,0 0 0,0-1 0,0 1 0,1 0 0,0-1 0,-1 0 0,1 1 0,0-1 0,0 0 0,0-1 0,0 1 0,1 0 0,-1-1 0,0 0 0,1 0 0,-1 0 0,1 0 0,-1 0 0,1-1 0,5 1 0,8 1 52,-1-1 0,1-1 0,17-2 0,-26 0-294,0 0-1,0 0 0,0-1 1,-1 0-1,1 0 1,-1-1-1,0 0 0,0 0 1,0 0-1,-1-1 0,1-1 1,9-9-1,-1 2-653,9-8-2936</inkml:trace>
</inkml:ink>
</file>

<file path=ppt/ink/ink4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8:30.91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203 476 4089,'0'0'3907,"-30"23"-3080,-91 74-279,116-93-489,0 0-1,0 1 0,0-1 0,1 1 0,0 0 1,0 0-1,0 1 0,0-1 0,-4 11 0,7-12-41,0-1-1,1 0 0,-1 0 0,1 0 0,0 1 1,0-1-1,0 0 0,0 0 0,0 1 0,1-1 1,1 4-1,0 3 53,-1-6-15,1 0-1,-1 0 1,1-1 0,0 1 0,0-1 0,1 0-1,-1 0 1,1 0 0,-1 0 0,1 0 0,0 0-1,0-1 1,1 1 0,-1-1 0,0 0-1,1 0 1,-1 0 0,1 0 0,0-1 0,-1 1-1,1-1 1,0 0 0,7 1 0,8 2 269,0-1-1,0 0 1,33-1 0,-51-2-315,14 1 44,0-1 0,0 0 0,-1-1 0,1-1 0,0 0 0,-1-1 0,0-1 0,22-8 0,-3-4-161,-1-1 0,0-1-1,57-44 1,-79 53-89,1 0-1,-1 0 1,-1-1-1,0 0 0,0-1 1,-1 0-1,-1-1 1,1 1-1,-2-1 0,0-1 1,0 1-1,-1-1 1,6-24-1,-11 36 195,1 0-1,-1 0 1,0 0-1,0 0 1,0 0-1,0 0 1,1 0-1,-1 1 1,0-1-1,0 0 0,-1 0 1,1 0-1,0 0 1,0 0-1,0 0 1,-1 0-1,1 0 1,0 0-1,-1 0 1,1 1-1,-1-1 1,1 0-1,-1 0 1,1 0-1,-1 1 1,0-1-1,1 0 1,-1 1-1,0-1 1,0 0-1,1 1 1,-1-1-1,0 1 1,0 0-1,0-1 1,-1 0-1,-39 1-76,34 1 76,-1 0 45,0 2 0,0-1 0,0 1 1,1 0-1,0 1 0,-1-1 0,1 1 1,1 1-1,-1-1 0,1 1 0,-1 1 0,1-1 1,1 1-1,-1 0 0,1 0 0,0 1 0,1-1 1,-7 13-1,4-5 105,1-1 0,1 1 0,0 0 0,1 0 1,1 1-1,0-1 0,1 1 0,1-1 0,0 1 0,1 18 0,1-30-107,-1 0-1,1 0 1,0 0-1,0 1 1,1-1-1,-1-1 1,0 1-1,1 0 1,0 0 0,0 0-1,0-1 1,0 1-1,0-1 1,0 0-1,0 0 1,1 1-1,-1-1 1,1-1-1,0 1 1,4 2-1,64 30 778,-65-32-751,13 4 112,0 0-1,0-1 1,0-2 0,0 0-1,33 1 1,98-7 166,-137 2-287,1-1-64,0 0 1,0-1-1,0 0 0,0-1 0,-1-1 0,1 0 0,-1-1 0,-1 0 0,1-1 1,-1-1-1,0 0 0,-1 0 0,0-1 0,17-17 0,8-14-252,-1-1 1,45-70-1,-46 61 27,11-12 44,50-97 1,-84 137 135,-1 0 0,-1 0 0,-1-1 0,-1 0 0,-1 0-1,-1 0 1,-1-1 0,2-42 0,-7 65 60,1 0 0,-1 0-1,0 0 1,1 1 0,-1-1-1,0 0 1,0 0 0,0 1-1,0-1 1,0 0 0,0 1-1,0-1 1,0 1 0,0-1-1,0 1 1,0 0 0,0-1-1,0 1 1,0 0 0,0 0-1,-1 0 1,1-1 0,0 1-1,0 0 1,0 1 0,0-1-1,-2 0 1,-34 5-53,31-1 49,0 0 0,0 1-1,1-1 1,-1 1 0,1 1-1,0-1 1,0 1 0,1 0 0,-7 11-1,-33 64 73,41-75-73,-11 27 86,2 1 0,0 0-1,3 0 1,0 1 0,3 1-1,1-1 1,1 1 0,2 63-1,2-94-81,0-1 0,0 1 0,0-1-1,0 1 1,1-1 0,0 0 0,0 1-1,0-1 1,0 0 0,1 0 0,0 1-1,0-1 1,0 0 0,0-1 0,1 1-1,-1 0 1,1-1 0,0 1 0,0-1 0,0 0-1,0 0 1,1 0 0,-1-1 0,1 1-1,0-1 1,0 1 0,0-1 0,0-1-1,7 4 1,15 3-25,-1-1-1,1-1 1,0-1-1,1-1 1,-1-1-1,0-2 1,1 0-1,26-4 1,-37 0-41,-1 0 1,0-1-1,-1 0 0,1-2 1,-1 1-1,0-2 0,23-13 1,-6 4-147,-23 12 88,0-1 0,0 0 0,0 0 0,-1 0 0,0-1 0,0 0 0,0-1 0,0 0 0,-1 0 0,-1 0 0,1 0 0,-1-1 0,0 0 0,4-11 0,-3 4-82,-1 0 1,-1-1-1,0 0 1,-1 1-1,-1-1 1,0 0 0,-2-25-1,0 31 210,-3-17 142,2 26-146,0 0 1,0 0-1,0 1 0,0-1 0,0 0 0,-1 1 1,1-1-1,0 1 0,0-1 0,0 1 0,-1-1 1,1 1-1,0 0 0,-1 0 0,1 0 0,0 0 1,0 0-1,-1 0 0,-1 0 0,-5 1 16,0 0-1,0 1 1,1 0 0,-1 0-1,1 1 1,-1 0-1,1 0 1,0 1-1,0-1 1,1 1-1,-1 1 1,1 0 0,0 0-1,-7 6 1,2 0 216,-1 1-1,2 0 1,-1 1 0,2 0 0,-16 27 0,19-26-128,1 1 0,1-1 0,0 1-1,1 0 1,1 0 0,0 0 0,1 0 0,1 0 0,0 0 0,3 16 0,-3-27-94,1 0 1,-1 0 0,1 0 0,0-1 0,0 1 0,0 0 0,1 0 0,-1-1 0,1 1 0,0-1 0,0 1 0,0-1 0,0 0 0,1 0 0,-1 0 0,5 4-1,-1-3 15,-1 0 0,1 0-1,-1-1 1,1 0-1,0 0 1,0 0-1,0-1 1,1 0-1,6 1 1,13 2 53,0-2-1,1-1 1,49-3 0,-66 0-87,11 1-45,-1-2 0,1 0-1,-1-1 1,0-1 0,0-1 0,21-9-1,-28 9-86,-1-2-1,1 0 1,-1 0-1,-1-1 1,1 0 0,-1-1-1,-1 0 1,0-1-1,0 0 1,8-12-1,5-3-196,0 1 0,1 1-1,1 1 1,53-35-1,-24 7 1800,-53 54-1429,0-1 1,-1 0 0,0 0-1,0 0 1,0 1-1,0-1 1,-1 0-1,1 0 1,-1 0 0,1 0-1,-3 5 1,-50 42 499,44-43-500,0 1 0,0-1-1,1 2 1,0-1-1,0 1 1,1 0-1,0 1 1,-6 11 0,9-12-28,1-1 1,0 1-1,0 0 0,1 0 1,0 0-1,0 0 1,0 18-1,2-25-6,0 1-1,0 0 0,0 0 0,0-1 1,1 1-1,-1 0 0,1-1 0,0 1 0,0 0 1,-1-1-1,2 1 0,-1-1 0,0 1 1,0-1-1,1 0 0,0 0 0,-1 1 1,1-1-1,0 0 0,0 0 0,0-1 0,0 1 1,0 0-1,1-1 0,-1 1 0,0-1 1,1 0-1,-1 0 0,5 2 0,17 1 82,1 0 0,0-2 0,-1-1 0,1-1 0,0 0 0,39-8 0,-44 4-275,0-1-1,-1-1 0,0-1 0,0-1 1,-1 0-1,0-1 0,21-15 1,-13 6-232,-1 0 1,-1-1-1,-1-2 1,21-24-1,-34 32 499,-1 0 0,0 0-1,-1-1 1,0 0-1,-1-1 1,-1 1 0,7-24-1,-2 8 1021,-10 27-1090,1 0 1,0 1-1,0-1 0,0 1 1,0-1-1,0 1 1,0 0-1,1 0 1,-1 0-1,1 0 1,0 1-1,-1-1 1,1 1-1,0-1 0,0 1 1,0 0-1,0 0 1,3 0-1,65-13 62,-53 11-62,68-4-37,-86 7 41,0 0-1,0 0 1,1 0-1,-1 0 1,0 0 0,0 0-1,0 0 1,0 0-1,0 0 1,0 0-1,0 0 1,1 0 0,-1 0-1,0 0 1,0 0-1,0 0 1,0 0 0,0 0-1,0 0 1,1 0-1,-1 0 1,0 0 0,0 0-1,0 0 1,0 0-1,0 0 1,0 0-1,0 0 1,0 0 0,1-1-1,-1 1 1,0 0-1,0 0 1,0 0 0,0 0-1,0 0 1,0 0-1,0 0 1,0-1-1,0 1 1,0 0 0,0 0-1,0 0 1,0 0-1,0 0 1,0 0 0,0-1-1,0 1 1,0 0-1,0 0 1,0 0 0,0 0-1,0 0 1,0 0-1,0 0 1,0-1-1,0 1 1,0 0 0,0 0-1,0 0 1,0 0-1,0 0 1,-1 0 0,-10-5 332,7 5-340,-5-1 27,0 1 0,0 0 0,0 0 0,0 1 0,0 0 1,0 1-1,0 0 0,0 0 0,0 1 0,0 0 0,1 1 0,-15 7 0,-9 12 153,2 2 0,0 0-1,1 2 1,-44 55 0,62-68-122,0 0 0,1 0-1,1 2 1,0-1 0,1 1 0,1 0 0,0 0 0,1 1 0,1 0 0,1 0 0,0 1-1,-2 33 1,6-50-59,0 0-1,0 0 1,0 0-1,1-1 0,-1 1 1,0 0-1,0 0 1,0-1-1,1 1 1,-1 0-1,1 0 0,-1-1 1,0 1-1,1 0 1,-1-1-1,1 1 1,-1-1-1,1 1 0,-1 0 1,1-1-1,0 1 1,-1-1-1,1 0 0,0 1 1,-1-1-1,1 1 1,0-1-1,0 0 1,1 1-1,31 0 23,-22-3-25,0 0 0,0-1-1,0 0 1,10-5-1,-3-1-214,-1 0 0,-1-2 0,0 0 0,0-1 0,-1-1 0,0 0 0,-1-1 0,14-19 0,-20 23 165,0 0 1,0-1-1,-1 0 1,-1-1-1,0 1 1,0-1-1,-1 0 0,-1-1 1,0 1-1,-1-1 1,0 0-1,-1 0 1,1-14-1,-4 26 123,0 1 0,0-1 1,0 0-1,0 1 0,0-1 0,0 1 0,0-1 0,0 1 1,0 0-1,0-1 0,0 1 0,0 0 0,0 0 0,0 0 0,0-1 1,-1 1-1,1 0 0,0 1 0,0-1 0,-2 0 0,-25 3 183,24 0-222,0-1-1,0 1 1,1 0-1,-1 0 0,1 0 1,0 0-1,0 1 0,0-1 1,0 1-1,1 0 0,-1 0 1,1 0-1,0 0 1,0 0-1,1 0 0,-1 0 1,1 1-1,0-1 0,0 1 1,0 7-1,-2 9 8,1 0 0,1 1-1,2 20 1,0-38-38,0 0-1,0 0 1,0 0 0,1-1 0,-1 1-1,1 0 1,0-1 0,0 0 0,0 1-1,0-1 1,0 0 0,1 0 0,0 0-1,-1 0 1,1-1 0,0 1 0,0-1-1,1 1 1,-1-1 0,0 0 0,1-1-1,0 1 1,-1 0 0,1-1 0,0 0-1,5 1 1,13 4-34,0-1-1,1-1 1,36 2 0,174-5-3051,-137-11-3616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6:23.55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1 115 5737,'0'0'4432,"40"-16"-4000,-2 1-312,-8 1-7,1 2 0,0 1 1,0 1-1,1 2 0,1 2 0,54-5 0,-67 9-51,66-5 84,1 4 1,1 4 0,89 12-1,-160-10-140,-1 1 0,1 0 1,-1 1-1,0 1 0,0 1 0,-1 0 0,0 1 0,0 0 0,16 13 0,-25-16-5,0-1-1,-1 1 1,0 0-1,0 0 1,0 0-1,0 1 1,-1 0 0,0 0-1,-1 0 1,1 0-1,-1 0 1,0 1-1,0 0 1,-1-1-1,0 1 1,0 0 0,-1 0-1,0 0 1,0 0-1,-1 0 1,0 1-1,0-1 1,0 0-1,-3 10 1,1-9 29,-1 0 1,0-1-1,0 1 1,-1-1-1,0 0 1,-1 0-1,1 0 1,-1 0-1,0-1 1,-1 0-1,0 0 1,-9 7-1,-16 12 108,-44 27-1,46-33-133,-250 144 232,32-21-436,231-130-1016,10-5-1649</inkml:trace>
</inkml:ink>
</file>

<file path=ppt/ink/ink4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8:32.47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14 510 6617,'0'0'3712,"-3"10"-3523,0 4-69,1-7 89,0 0 0,1 0-1,0 0 1,0 0 0,0 14 0,11-20 308,3-2-418,0 0 1,0-1-1,0-1 0,0 0 0,0 0 1,0-2-1,-1 1 0,23-13 0,9-8-80,42-33 0,0 1-11,-70 46-27,1 1 1,1 0-1,0 2 0,0 0 0,0 1 1,1 0-1,0 2 0,1 0 1,-1 1-1,24-1 0,-43 5-55,-129 45-738,83-32 771,-59 21-19,96-30 71,0 0 1,1 0 0,0 1 0,0 0 0,0 0 0,0 1-1,1 0 1,0 0 0,-7 8 0,12-12-2,1 0-1,0-1 1,-1 1 0,1 0-1,0 0 1,0 0 0,0 0 0,0 0-1,0 1 1,0-1 0,0 0-1,1 0 1,-1 0 0,1 1 0,0-1-1,0 0 1,0 1 0,0-1-1,0 0 1,0 1 0,0-1 0,1 0-1,-1 0 1,1 1 0,0-1-1,0 0 1,1 3 0,0-3 34,0 1 0,0 0 0,0-1 0,0 0 1,1 0-1,-1 1 0,1-1 0,0 0 0,-1-1 0,1 1 1,0-1-1,0 1 0,0-1 0,0 0 0,0 0 0,0 0 1,1 0-1,2 0 0,9 1-23,0 0 1,0-1 0,0-1-1,0 0 1,-1-1-1,1 0 1,0-2 0,0 1-1,-1-2 1,0 0-1,1-1 1,-2 0 0,1-1-1,0-1 1,16-10-1,-3 1-158,-17 11 64,0 0 0,0-1 1,-1-1-1,0 1 0,15-15 1,-22 29 415,-2-5-348,1-1 0,-1 1 0,0-1 0,0 0 0,1 1 0,-1-1 0,1 0 0,0 1 0,0-1 0,0 0 1,0 0-1,0 1 0,0-1 0,1 0 0,2 2 0,4 1 66,2-1-1,-1 0 1,0 0 0,1-1 0,-1-1-1,1 1 1,0-2 0,0 1 0,14-1-1,97-3 610,-105 1-611,26-5 4,1-1-1,-2-3 0,1-1 1,-2-2-1,1-1 0,-2-3 1,0-1-1,49-31 1,-69 37-64,0 0-1,0-1 1,-1-1 0,-1-1 0,-1 0 0,20-23 0,-29 28-25,1 0-1,-2-1 0,1 0 1,-1 0-1,-1 0 1,0-1-1,0 1 0,-2-1 1,1 0-1,-1-1 0,-1 1 1,2-23-1,-4 30 26,1 0 0,-1 0 0,0 0 0,0 0 0,-1 0 0,0 1 0,0-1 0,0 0 0,0 0 0,-1 0 0,1 1 0,-1-1 0,-4-7 0,3 10-1,0-1 0,1 1 0,-1 0 0,0 0 0,0 0 0,0 0 0,-1 0 0,1 1 0,0-1 0,-1 1 0,1 0 0,-1 0 0,1 0 0,-1 1 0,1-1 0,-1 1 0,0 0 0,1 0 0,-6 1 0,2-1 0,-1 0 1,1 1 0,-1 0-1,1 0 1,0 0 0,-1 1 0,1 1-1,0-1 1,0 1 0,0 0 0,1 1-1,-1-1 1,1 1 0,0 1-1,0-1 1,0 1 0,1 0 0,-1 0-1,1 1 1,0-1 0,-5 10 0,3-6-2,1 0 0,1 0 1,-1 0-1,1 1 1,1 0-1,0 0 1,0 0-1,1 0 1,-3 18-1,2 3 5,1 63 0,3-93-2,0 6 1,0 1 1,1 0-1,0-1 0,0 1 0,1-1 0,0 1 1,0-1-1,1 1 0,0-1 0,0 0 1,1 0-1,0-1 0,0 1 0,0-1 0,1 0 1,0 0-1,0 0 0,1-1 0,-1 1 1,1-1-1,0-1 0,1 1 0,-1-1 0,1 0 1,0-1-1,0 1 0,0-2 0,0 1 1,0-1-1,1 0 0,-1 0 0,1-1 0,0 0 1,13 1-1,0-1-83,1-1-1,0-1 1,-1-1 0,40-8 0,-39 4-1257,-1 0-1,29-14 1,7-7-6213</inkml:trace>
</inkml:ink>
</file>

<file path=ppt/ink/ink4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8:35.05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209 0 1840,'0'0'11300,"-22"29"-11001,-69 93 113,83-111-324,1 0-1,1 0 1,0 0 0,0 1 0,1 0 0,0 0-1,1 0 1,1 1 0,0-1 0,1 1-1,0 0 1,0 21 0,-1 1 33,-5 67 103,4-43-133,-17 92 0,29-169-97,1 0-1,1 1 1,1 0-1,0 1 1,22-23-1,-6 3-83,-3 4 35,1 1 1,1 1-1,44-39 1,-60 61 48,1 0 0,0 0 0,0 1 0,1 0 0,0 1 0,0 0 1,0 1-1,1 1 0,-1 0 0,1 0 0,0 2 0,0-1 0,1 2 0,16-1 0,-19 1 2,0 2 0,0-1 0,1 1 0,-1 1 0,0 0 0,11 4 0,-19-5 3,0 0 0,-1 0 0,1 0 0,0 1 0,-1 0 0,1-1 0,-1 1 0,0 0 1,0 0-1,0 0 0,0 0 0,0 0 0,0 1 0,0-1 0,-1 1 0,1-1 0,-1 1 0,1 0 0,-1-1 0,0 1 0,0 0 0,-1 0 0,1 0 0,0 0 0,-1 0 0,0 0 0,0 0 0,0 4 0,1 1 12,-1 0 0,0 0-1,0 0 1,-1 0 0,0 0 0,-1 0-1,1 0 1,-1 0 0,-1 0 0,0-1-1,0 1 1,0-1 0,-1 0 0,0 0-1,-10 13 1,-14 14 9,20-25-15,-1 0-1,2 0 1,-1 1-1,2 0 0,-1 1 1,1-1-1,1 1 0,0 1 1,-7 22-1,12-33-4,0-1-1,0 0 1,0 1 0,0-1-1,0 0 1,0 1 0,0-1-1,0 0 1,0 0-1,0 1 1,0-1 0,1 0-1,-1 1 1,0-1-1,0 0 1,0 0 0,1 1-1,-1-1 1,0 0 0,0 0-1,1 1 1,-1-1-1,0 0 1,0 0 0,1 0-1,-1 0 1,0 1-1,1-1 1,-1 0 0,0 0-1,0 0 1,1 0 0,-1 0-1,0 0 1,1 0-1,-1 0 1,0 0 0,1 0-1,-1 0 1,0 0-1,1 0 1,0 0 0,12-2-5,-12 2 4,19-7-72,0-1 0,-1-1 0,0-1 0,-1-1 1,0 0-1,25-20 0,0 1-167,26-13 16,2 3 0,1 3 0,2 4 0,148-46 0,-205 75 242,-1 1 1,2 0-1,-1 1 1,0 1-1,19 2 1,-24-1-9,-11 0 70,-5 0-93,-20 1 64,0 1 0,0 1 1,0 2-1,1 0 0,0 2 0,0 0 0,0 1 1,1 2-1,0 0 0,1 1 0,0 1 1,1 2-1,0-1 0,1 2 0,1 1 1,-17 18-1,30-28-44,0 0 1,0 1 0,1 0 0,0 0-1,0 0 1,1 1 0,0-1 0,0 1-1,0 0 1,1-1 0,1 1-1,-1 0 1,1 0 0,1 0 0,-1 1-1,1-1 1,1 0 0,1 13-1,-1-18-2,0-1-1,-1 0 1,1 0-1,0-1 1,0 1-1,0 0 1,0 0-1,1 0 1,-1-1-1,0 1 1,1 0-1,-1-1 1,1 1-1,-1-1 1,1 0-1,0 0 1,0 1-1,0-1 0,-1 0 1,1-1-1,0 1 1,0 0-1,0 0 1,0-1-1,1 1 1,-1-1-1,2 0 1,10 2 40,0-1 0,-1 0 0,18-2 1,-11 1 12,-7-1-91,1-1 1,0 0 0,-1-1 0,1 0-1,-1-1 1,0-1 0,0 0 0,0 0 0,-1-1-1,14-10 1,-10 6-212,0-1 0,-1-1 0,0 0 1,-1-1-1,0 0 0,22-30 0,-34 41 242,-1 0 1,0 0 0,0 0-1,0 0 1,0 0 0,0 0-1,0-1 1,0 1 0,-1 0-1,1-1 1,-1 1 0,1-4-1,-1 4 250,-19 7-114,18-4-127,0 1 1,0 0 0,1-1-1,-1 1 1,0 0 0,1 0-1,-1-1 1,1 1 0,0 0-1,0 0 1,-1 0 0,1 0-1,0-1 1,1 1 0,-1 0-1,0 0 1,0 0 0,1-1-1,-1 1 1,1 0-1,0 0 1,-1-1 0,1 1-1,0 0 1,2 2 0,-1-2 26,1 0 1,0 0-1,0 0 1,-1 0-1,1 0 1,0-1-1,1 0 1,-1 1 0,0-1-1,0 0 1,0 0-1,7 0 1,8 1 117,0-1 0,-1 0 1,1-2-1,22-2 0,-29 1-160,0-1 0,0 0 0,0 0 0,-1-1 0,1 0 0,-1-1 0,0 0 0,0-1 0,14-10 0,7-9-150,40-41 1,-50 45 94,0 1 0,2 0 0,37-24 1,-18 21 184,-26 17-26,-21 15-28,-5 1-52,0 0 0,1 1 0,0 0-1,1 1 1,0 0 0,1 0-1,1 0 1,-10 25 0,0 10 56,-11 59 1,1-4 148,6-39-26,-2-1-1,-59 112 0,66-147-173,-2-1 0,0 0 0,-2-2 1,0 0-1,-2 0 0,0-2 0,-2-1 1,-35 26-1,54-44-19,-1 0 0,0-1 0,1 1-1,-1-1 1,0 0 0,0-1 0,0 1 0,-1-1 0,1 0-1,0 0 1,0 0 0,-11-1 0,14-5-2,1 0 0,0 0 0,0 0 1,0 0-1,1 0 0,0 0 0,0 0 0,1-9 0,-1 8-16,1-5-21,1 1 0,0-1 0,0 1 0,1 0 0,0 0-1,1 0 1,0 1 0,0-1 0,1 1 0,1 0 0,-1 0-1,1 0 1,9-8 0,6-7-46,1 0 1,1 2-1,27-21 0,-30 30 99,1 1 0,0 1 0,0 1 0,1 1 0,0 0-1,1 2 1,25-5 0,43-16 136,-57 16-145,-1-1 0,0-2 0,-1-1 0,-1-2 0,-1-1 0,0-1 0,31-29 0,-23 14-21,-1-3-1,-2-1 1,-1-1 0,47-76-1,-78 110 16,1 0-1,-1 0 0,1 0 1,1 0-1,-1 1 0,1 0 1,0 0-1,0 0 0,0 0 1,1 1-1,-1 0 0,1 0 1,0 0-1,1 1 0,-1 0 1,0 0-1,1 0 0,0 1 1,-1 0-1,1 1 1,0-1-1,11 0 0,165-6 24,-182 8 19,-38 0 185,24 1-224,0 1 1,0 0-1,0 0 1,0 2-1,1-1 0,-1 2 1,1 0-1,-18 10 0,-5 4 18,-48 37 0,60-39 64,0 1 1,2 1-1,-36 41 1,50-51-77,0-1 1,1 1-1,0 0 0,1 0 1,0 1-1,0 0 0,1 0 0,0 0 1,1 0-1,0 0 0,1 1 1,0 0-1,-1 15 0,3-24-10,0-1-1,1 0 0,-1 0 1,1 0-1,-1 0 0,1 0 1,-1 0-1,1 0 0,0 0 1,-1 0-1,1 0 1,0 0-1,0 0 0,0 0 1,-1 0-1,1-1 0,0 1 1,0 0-1,0-1 0,0 1 1,0-1-1,1 1 0,-1-1 1,0 1-1,0-1 0,0 0 1,0 0-1,1 1 0,-1-1 1,0 0-1,0 0 0,3 0 1,49-1 2,-43 0-5,3-2-35,0 1-1,0-2 1,-1 0 0,1 0 0,-1-1 0,0-1-1,0 0 1,-1 0 0,1-1 0,-1-1 0,17-15 0,-7 5-53,-1-2 0,-1 0 0,0-1 0,25-38 1,-41 55 93,-2 3 0,0 0 1,0 0 0,-1 0-1,1 0 1,0-1-1,-1 1 1,1 0-1,-1 0 1,1 0 0,-1-1-1,0 1 1,1 0-1,-1-1 1,0 1-1,0 0 1,0-2 0,0 2 85,-1 3-50,-9 12 13,1 1 0,1 0 0,0 0 0,1 1 1,1 0-1,0 0 0,2 0 0,0 1 0,0-1 1,1 1-1,1 0 0,1 0 0,2 32 0,-1-48-49,1 1 0,0-1 0,-1 0 0,1 0 0,0 0 0,-1 0 0,1 0 0,0 0-1,0 0 1,0 0 0,0 0 0,0 0 0,0 0 0,0-1 0,0 1 0,0 0 0,1-1-1,-1 1 1,0-1 0,0 1 0,1-1 0,-1 0 0,0 1 0,0-1 0,1 0 0,-1 0-1,0 0 1,1 0 0,1 0 0,43-4-12,-31 0 4,-2-1 0,1 0 0,0-1 0,-1-1 0,0 0 0,-1-1 1,0-1-1,0 1 0,12-13 0,23-15-118,97-58-330,60-44 144,-213 147 368,0 0 1,0 1-1,1 0 0,0 1 0,0-1 0,2 1 1,-1 1-1,1-1 0,-7 22 0,5-13 26,2 0 0,0 0-1,2 1 1,0-1-1,1 1 1,0 27-1,3-42-95,0-2 6,-1 0-1,1 1 0,0-1 0,1 0 0,-1 1 0,1-1 0,0 0 0,0 0 0,2 7 0,-1-9-70,-1-1-1,1 0 1,-1 0 0,1 0-1,0 0 1,-1 0-1,1 0 1,0 0-1,0-1 1,-1 1-1,1 0 1,0-1-1,0 0 1,0 1-1,0-1 1,0 0-1,0 0 1,-1 0 0,1 0-1,0 0 1,0-1-1,0 1 1,0 0-1,2-2 1,17-5-3773</inkml:trace>
</inkml:ink>
</file>

<file path=ppt/ink/ink4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8:35.42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33 1 784,'0'0'15147,"-33"33"-15131,33-22 16,0-5-32,7 0-472</inkml:trace>
</inkml:ink>
</file>

<file path=ppt/ink/ink4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4:14.46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66 4609,'0'0'8618,"185"-18"-8162,-119 10 8,-3-4-16,-10 9-344,-6 0 32,-14 3-136,-7 0 8,-3 0-160,14-3 144,-8-3-1336,5-6-2673</inkml:trace>
</inkml:ink>
</file>

<file path=ppt/ink/ink4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4:14.87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1 670 8530,'0'0'5434,"36"-29"-5103,116-96-384,-131 108-74,-1-1-1,-1-1 1,-1-1 0,-1 0 0,0-2 0,-2 0 0,0 0 0,-2-1-1,0-1 1,-2 0 0,14-42 0,-15 39 377,-1 1 0,-1-1 0,-2-1-1,0 1 1,3-54 0,-9 78 401,-2 27-458,-27 81-64,14-54 8,-9 55 0,12 10-96,11-79-209,-3-1 0,-1-1-1,-2 1 1,-13 42 0</inkml:trace>
</inkml:ink>
</file>

<file path=ppt/ink/ink4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4:15.36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226 72 9794,'0'0'3570,"17"-7"-3502,12-7-9,0 2 0,2 1-1,44-9 1,-60 17-40,-11 2 1,1-1 0,0 2 0,-1-1 0,1 0 0,0 1 0,0 0 0,0 0 0,7 2 0,-10-1-12,0 0 1,0 0 0,0 0 0,-1 0 0,1 1 0,0-1-1,-1 0 1,1 1 0,-1-1 0,0 1 0,1 0 0,-1 0-1,0-1 1,0 1 0,0 0 0,0 0 0,0 0 0,-1 0-1,1 0 1,-1 0 0,1 0 0,-1 0 0,1 3 0,2 11 3,0 0 0,-1 0 0,-1 0 0,0 0 0,-1 0 0,-2 18 0,1-25-7,-1 0 0,0-1 0,0 1 1,-1 0-1,0-1 0,-1 0 0,0 0 0,0 0 0,0 0 0,-1-1 0,-1 0 0,-8 10 0,-22 17 56,-2-1 1,-72 47-1,-33 27 192,126-93-199,1 1-1,1 1 1,1 1 0,0 0-1,1 0 1,-11 21 0,22-35-49,0 0 0,1 0-1,-1 1 1,1-1 0,-1 1 0,1 0 0,0-1 0,0 1 0,1 0 0,-1-1 0,1 1 0,0 0 0,0 0 0,1 5 0,-1-8-3,1 0 0,0 0 0,0 0 1,0 0-1,0-1 0,0 1 0,0 0 0,0-1 0,1 1 0,-1 0 0,0-1 0,0 1 0,0-1 0,1 0 1,-1 1-1,0-1 0,1 0 0,-1 0 0,0 0 0,0 0 0,1 0 0,-1 0 0,0 0 0,1-1 0,-1 1 1,2-1-1,4 1 16,11 1 6,-1-1 0,1-1 1,0 0-1,-1-2 0,1 0 1,-1 0-1,0-2 0,0 0 0,23-11 1,-1-4-197,38-26 1,-8-9-4281,-45 33-681</inkml:trace>
</inkml:ink>
</file>

<file path=ppt/ink/ink4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4:15.76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21 307 7314,'0'0'6054,"13"24"-5595,40 75 61,-51-94-470,2 0 0,-1 0 0,0-1 0,1 1 0,0-1 0,0 0 1,0 0-1,1 0 0,-1-1 0,1 1 0,0-1 0,0 0 0,0-1 0,0 1 0,9 2 0,-3-3 10,0 1 0,1-2 0,-1 0 0,0 0-1,16-1 1,-13 0-60,2 0 16,-1 1-1,1-2 1,-1 0 0,0-1-1,1-1 1,-1 0-1,0-1 1,-1 0-1,1-1 1,-1-1-1,0-1 1,0 0 0,0 0-1,-1-1 1,-1-1-1,1 0 1,17-18-1,-21 18-21,-1-1-1,0 0 0,-1 0 0,0-1 0,0 0 0,-1 0 0,0-1 1,-1 0-1,-1 0 0,0 0 0,0 0 0,-1 0 0,-1-1 0,0 0 0,-1 1 1,0-1-1,-1 0 0,0 0 0,-1 1 0,-5-24 0,4 30 5,0 0 0,0 0 0,0 0 0,-1 0 0,0 0 0,0 0 0,-1 1 0,1 0 0,-1 0 0,0 0 0,-1 0 0,1 0 0,-1 1 0,0 0 0,0 0 0,-1 0 0,1 1 0,-1-1 0,1 1 0,-1 1 0,0-1 0,0 1 0,-8-2 0,-9-2 34,0 1 1,0 1 0,-1 1-1,-46 1 1,52 2-27,1 2 0,-1 0-1,1 1 1,0 1 0,0 1 0,0 0 0,1 1-1,0 1 1,0 0 0,-23 15 0,29-16-15,0 0 1,1 1-1,0 1 0,0-1 1,0 1-1,1 1 0,0 0 1,1 0-1,0 0 1,1 1-1,0 0 0,0 0 1,1 1-1,0-1 1,1 1-1,-6 21 0,9-26-159,0-1 0,1 1 0,-1 0 0,1 0 0,0 0 0,0 0 0,1 0 0,0 0 0,0 0-1,0 0 1,1-1 0,0 1 0,0 0 0,0-1 0,1 1 0,0-1 0,0 0 0,0 0 0,0 0 0,1-1-1,0 1 1,0-1 0,6 5 0,34 22-5600</inkml:trace>
</inkml:ink>
</file>

<file path=ppt/ink/ink4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4:16.13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1 300 7770,'0'0'5857,"16"22"-5450,56 73-103,-63-83-232,1 0 1,0-1-1,1-1 1,0 1-1,0-2 1,1 1 0,1-2-1,0 0 1,0 0-1,0-1 1,1-1-1,0 0 1,0-1-1,0 0 1,1-1 0,0-1-1,-1 0 1,1-1-1,29 0 1,-40-2-67,1 0 1,-1-1-1,0 1 1,1-1-1,-1 0 0,0 0 1,0 0-1,0-1 1,0 1-1,0-1 1,0 0-1,0 0 1,0-1-1,-1 1 1,1-1-1,-1 0 0,5-4 1,-3 0-5,0 1-1,0-1 1,-1 0 0,0 0 0,0 0-1,-1 0 1,0-1 0,4-14 0,-1-8-24,-1 0 1,-2-1 0,0-56-1,-4 74 22,0 0-1,0 0 0,-2 0 0,1 0 0,-2 1 1,1-1-1,-2 1 0,0 0 0,0 0 0,-1 0 1,-1 1-1,-13-19 0,14 23 4,0 0 0,0 0 0,-1 0 0,0 0 0,0 1 0,0 0 0,-1 1 0,0 0 0,0 0 0,0 1 0,-1 0 0,0 0 0,1 1 0,-1 0 0,0 0 0,-1 1 0,1 0 0,-12 0 0,14 1-18,1 0 0,-1 1 1,0 0-1,0 0 0,1 0 0,-1 1 0,0 0 1,1 0-1,-1 1 0,0 0 0,1 0 0,0 0 1,0 1-1,0 0 0,0 0 0,0 1 0,0 0 0,-7 6 1,-7 12-507,0 0 1,-17 28-1,11-8-1771</inkml:trace>
</inkml:ink>
</file>

<file path=ppt/ink/ink4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4:16.93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1 601 6529,'0'0'7071,"14"-6"-6435,9-5-525,0-1 0,-1-1 1,0-1-1,-1-1 0,-1-1 0,0-1 0,-2 0 0,0-2 0,0 0 0,16-25 0,-23 23-89,-2 0 0,0-1 0,-1 0 0,-1-1 0,-1 0 0,-1 0 0,-1 0 0,-1 0-1,-1-1 1,-2-24 0,-6 123 147,3-52-145,1-1-1,1 0 1,0 1 0,2 0 0,5 29-1,-5-47-22,0 0-1,0-1 0,1 1 1,-1 0-1,1-1 0,1 0 1,-1 1-1,0-1 0,1 0 1,0 0-1,0 0 0,0-1 1,1 1-1,-1-1 0,1 0 1,-1 0-1,1 0 0,0 0 1,1-1-1,-1 1 0,0-1 1,1 0-1,-1 0 0,1-1 1,-1 1-1,1-1 0,0 0 1,0-1-1,0 1 0,5-1 1,0 1 17,0-1 1,0 0-1,0 0 0,-1-1 1,1-1-1,0 0 1,0 0-1,-1-1 0,0 0 1,1-1-1,-1 1 1,15-10-1,-11 4-4,0-1 1,-1 0-1,0 0 1,-1-2-1,0 1 1,0-1-1,11-18 0,-13 15 1,-2 0-1,0 0 0,0-1 1,-2 1-1,0-1 0,-1-1 1,0 1-1,-1-1 0,-1 1 0,-1-1 1,0 0-1,-1 1 0,-5-33 1,-6 8 34,10 40-126,1-1-1,-1 1 1,0 0-1,1-1 1,-1 1-1,0 0 1,0-1-1,0 1 1,0 0-1,0 0 1,-1 0-1,1 0 1,0 0 0,0 0-1,-1 1 1,1-1-1,-1 0 1,1 1-1,0-1 1,-1 1-1,1-1 1,-1 1-1,-2-1 1,-3 3-1994</inkml:trace>
</inkml:ink>
</file>

<file path=ppt/ink/ink4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4:17.28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81 7154,'0'0'4346,"31"-2"-2737,236-22 1215,-266 24-2804,258-25 2004,-259 25-2045,0 0-1,0 0 0,0 0 0,-1 0 1,1-1-1,0 1 0,0 0 1,0 0-1,0 0 0,0 0 1,-1 0-1,1-1 0,0 1 1,0 0-1,0 0 0,0 0 1,0-1-1,0 1 0,0 0 1,0 0-1,0 0 0,0-1 1,0 1-1,0 0 0,0 0 1,0 0-1,0-1 0,0 1 0,0 0 1,0 0-1,0-1 0,0 1 1,0 0-1,0 0 0,0 0 1,0-1-1,0 1 0,0 0 1,1 0-1,-1 0 0,0 0 1,0-1-1,0 1 0,0 0 1,0 0-1,1 0 0,-1 0 1,0 0-1,0 0 0,0-1 1,0 1-1,1 0 0,-1 0 1,0 0-1,0 0 0,0 0 0,1 0 1,-1 0-1,0 0 0,0 0 1,1 0-1,-1 0 0,0 0 1,0 0-1,0 0 0,1 0 1,-1 0-1,0 0 0,-15-9-2831,-13-2-5406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6:23.88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0 441 6873,'0'0'2854,"35"-10"-2511,117-34-157,-124 34-169,0-1 1,-1-1-1,0-1 1,0-1 0,-2-2-1,31-23 1,-18 12-71,227-181-292,-244 190-978,-9 0-1526</inkml:trace>
</inkml:ink>
</file>

<file path=ppt/ink/ink4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4:22.90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33 3201,'0'0'9856,"20"-8"-9498,32-11-251,-46 15-87,-5 3 366,-11 1-2909,7 0 2539,2 0-79,-4 6 430,-7-6-433,11 0 69,0 0 0,-1-1 0,1 1-1,0 0 1,0 0 0,-1 0-1,1 0 1,0 1 0,-1-1-1,1 0 1,0 1 0,0-1-1,-1 0 1,1 1 0,0 0-1,0-1 1,-2 2 0,2-1 62,-6-1-2632</inkml:trace>
</inkml:ink>
</file>

<file path=ppt/ink/ink4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4:24.44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442 1 4113,'0'0'6157,"-6"13"-6105,-10 10 264,-2 0 0,0-1 0,-28 24-1,-19 24 449,-94 144-184,140-184-554,1 1 1,2 1-1,1 0 1,1 2 0,-13 48-1,26-77-26,0 0 0,0-1 0,0 1 0,1 0 0,0 0 0,0 0 0,0 0 0,0-1 0,1 1 0,-1 0 0,1 0 0,1-1 0,-1 1 0,1 0 0,-1-1 0,1 1 0,1-1 0,-1 0 0,0 0 0,1 0 0,0 0 0,4 4 0,-2-4 3,0 0 0,0 0 0,0 0 0,1-1 0,0 0 0,-1 0 0,1 0-1,0-1 1,1 0 0,-1 0 0,0 0 0,0-1 0,1 0 0,-1 0 0,13-1 0,101 0 825,-118-3-1210,1 0-1,-1-1 1,0 1 0,0-1-1,0 1 1,0-1-1,-1 0 1,1 0 0,0-4-1,0 3-1077,2-9-2762</inkml:trace>
</inkml:ink>
</file>

<file path=ppt/ink/ink4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4:24.79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249 0 7522,'0'0'3686,"-16"17"-3163,-1 0-271,5-6-65,1 1-1,0 0 1,1 0-1,0 2 0,1-1 1,-14 26-1,-4 16 190,3 1 0,2 1-1,-28 116 1,44-152-1070,7-39-4121,4-2 70</inkml:trace>
</inkml:ink>
</file>

<file path=ppt/ink/ink4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4:25.46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315 90 2921,'0'0'7006,"-2"-14"-6407,-10-43-251,10 55-340,1 0 0,0 1-1,0 0 1,-1-1 0,1 1-1,-1 0 1,0 0 0,1 0-1,-1 0 1,0 0 0,1 0-1,-1 0 1,0 1 0,0-1-1,0 1 1,0-1 0,0 1-1,1 0 1,-1-1 0,0 1-1,0 0 1,0 0 0,0 1-1,0-1 1,0 0 0,0 1-1,-3 0 1,-5 0 21,6-1-25,0 0 0,0 0-1,0 1 1,1-1 0,-1 1-1,0 0 1,0 0 0,0 0-1,1 0 1,-1 1-1,1-1 1,-1 1 0,1 0-1,0 0 1,-5 4 0,4-1 44,-1 0 1,1 0 0,0 1 0,0-1 0,0 1-1,1 0 1,0 0 0,-2 7 0,-1-1-7,1 0-1,1 0 1,0 0 0,1 1 0,0-1 0,1 1-1,0 0 1,1-1 0,1 1 0,0 0-1,0 0 1,2 0 0,-1-1 0,2 1 0,-1 0-1,2-1 1,0 0 0,0 0 0,1 0 0,0 0-1,1-1 1,1 0 0,0 0 0,0 0-1,1-1 1,11 11 0,31 24 248,-22-22-118,28 32 0,-50-48-122,0 0-1,0 0 0,-1 1 0,0-1 1,-1 1-1,1 0 0,-1 1 0,-1-1 1,5 17-1,-7-21-29,0-1 0,-1 0-1,1 0 1,-1 0 0,0 0 0,0 1-1,0-1 1,0 0 0,0 0 0,-1 0 0,1 1-1,-1-1 1,0 0 0,0 0 0,0 0 0,-1 0-1,1 0 1,-1-1 0,1 1 0,-1 0-1,0-1 1,0 1 0,-2 2 0,-3 0 11,0-1 1,0 1-1,0-1 1,-1 0-1,1-1 1,-1 0-1,-16 5 1,-5 1-33,-1-2-1,0 0 1,0-2 0,-1-2 0,0 0 0,-40-3 0,70 0-16,-1-1 1,0 1-1,0-1 1,1 1 0,-1-1-1,0 0 1,1 0-1,-1 0 1,1 0-1,-1 0 1,1 0 0,-1 0-1,1 0 1,0-1-1,0 1 1,-1 0-1,1-1 1,0 1 0,0-1-1,1 1 1,-1-1-1,0 0 1,0 1-1,1-1 1,-1 0 0,1 0-1,-1 1 1,1-1-1,0 0 1,0 0-1,0 0 1,0 0-1,0 1 1,0-1 0,1-2-1,-1-4-70,0 1-1,1 0 0,1-1 1,-1 1-1,1 0 1,0 0-1,6-13 1,-1 9 12,0 0 1,1 0 0,1 1-1,-1 0 1,2 0 0,-1 1 0,13-9-1,82-54-290,-58 42 308,-27 17 48,14-8-3,-2-1 0,0-2-1,37-38 1,-60 54 19,0-1 0,-1 0-1,0-1 1,-1 1 0,0-1-1,0-1 1,-1 1 0,0-1 0,-1 0-1,-1 0 1,0 0 0,0-1-1,-1 1 1,0-1 0,0-19 0,-2 28-6,0-1 1,0 1 0,0-1 0,0 1-1,0 0 1,-1-1 0,0 1-1,0 0 1,0 0 0,0-1 0,0 1-1,-1 0 1,1 0 0,-1 0 0,0 0-1,0 1 1,0-1 0,0 0-1,0 1 1,0-1 0,-1 1 0,1 0-1,-1 0 1,0 0 0,0 0 0,0 0-1,0 1 1,0-1 0,0 1-1,0 0 1,0 0 0,-1 0 0,-4-1-1,-9-1-663,0 1 0,1 0 0,-1 1 0,0 1 0,0 0 0,-27 5 0,4 3-3260</inkml:trace>
</inkml:ink>
</file>

<file path=ppt/ink/ink4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4:25.92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92 135 6249,'0'0'5363,"-4"10"-5018,-23 44 547,18-37-685,-1 1-1,2-1 1,0 2-1,2-1 1,-10 38-1,15-44-163,0 0 0,0-1 0,1 1 0,0 0-1,1 0 1,1 0 0,4 18 0,-4-24-33,1 0 1,-1 0-1,1 0 1,0 0-1,1-1 0,0 1 1,-1-1-1,2 0 1,-1 0-1,1 0 1,-1-1-1,1 0 0,0 0 1,1 0-1,6 4 1,-2-3 13,0-1 1,0 0 0,0 0 0,1-1-1,-1 0 1,1-1 0,0 0-1,15 0 1,-4-1-8,1 0 0,46-7 0,-61 4-25,1 0 0,0 0-1,0 0 1,-1-1 0,0 0 0,1-1-1,-1 0 1,-1 0 0,1-1 0,-1 0-1,1 0 1,-1-1 0,-1 0 0,1 0-1,-1-1 1,0 1 0,-1-2 0,1 1-1,-1 0 1,-1-1 0,1 0 0,4-12-1,-3 1-32,0 1-1,-1-1 1,-1 0-1,0 0 1,-2 0-1,0-1 0,-1 1 1,-1 0-1,-4-27 1,3 37 43,0-1 0,-1 0 0,-1 0 1,0 1-1,0-1 0,-1 1 1,0 0-1,0 0 0,-1 0 0,0 1 1,-1 0-1,0 0 0,0 0 0,-1 1 1,0-1-1,0 2 0,-11-9 0,7 7-2,0 1 0,-1 1 0,0 0 1,0 1-1,0 0 0,0 0 0,-1 1 0,0 1 0,1 0 0,-1 1 0,-1 1 0,-18-1 0,22 2-22,0 0-1,0 0 0,0 1 1,0 0-1,1 0 1,-1 1-1,-10 4 1,17-5-147,0 1 0,0 0-1,0 0 1,0 0 0,1 1 0,-1-1 0,1 1 0,-1-1 0,1 1 0,0 0 0,0 0 0,0 0 0,1 0 0,-1 0 0,1 0-1,0 0 1,-1 0 0,1 1 0,1-1 0,-1 1 0,0-1 0,1 1 0,0 4 0,-1 19-4747</inkml:trace>
</inkml:ink>
</file>

<file path=ppt/ink/ink4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4:26.55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1 774 4841,'0'0'5481,"12"1"-4153,38 0-293,-47-2-945,0 0 0,0 0 1,0 0-1,0-1 0,0 1 0,0-1 0,0 0 0,-1 0 0,1 0 0,-1 0 0,1-1 0,-1 1 0,0-1 0,0 1 0,0-1 0,0 0 0,0 1 0,-1-1 0,2-3 0,4-6 115,4-8-146,-1 1 1,-1-1-1,-1-1 0,-1 0 0,-1 0 0,0 0 1,3-31-1,4-13 11,46-132-59,-26 93-2,-31 101-14,-1 8 3,-4 23 2,-6 40-5,2-13 9,1 0 0,5 96 0,2-80 60,-2-65-64,2 0-1,-1 0 1,0 0-1,1 0 1,0 0-1,1 0 1,-1 0-1,1 0 1,0 0-1,1-1 1,-1 1-1,6 8 1,-5-10-3,0-1 0,0-1 0,0 1-1,0 0 1,1-1 0,-1 1 0,1-1 0,-1 0 0,1 0 0,0-1 0,0 1-1,0-1 1,0 0 0,0 0 0,0 0 0,0 0 0,0-1 0,0 1 0,0-1-1,4-1 1,3 0 17,0-1 0,0 0 0,0 0-1,-1-1 1,1-1 0,-1 0 0,0 0 0,0-1 0,0-1-1,-1 1 1,0-1 0,0-1 0,0 0 0,-1 0-1,0-1 1,12-14 0,0-2-6,-1 0-1,-1-1 1,-1-1 0,25-51 0,-29 44-38,0 0 1,-3 0 0,0-1 0,-2 0 0,-2 0-1,-1-1 1,-2 0 0,-1-40 0,-2 72-159,0-1 0,0 1 0,-1-1 0,0 0 0,1 1 1,-1-1-1,-1 1 0,1 0 0,0-1 0,-1 1 0,1 0 0,-1 0 0,0 0 0,0 0 1,-1 0-1,1 0 0,0 1 0,-1-1 0,0 1 0,1-1 0,-1 1 0,0 0 0,0 0 1,0 1-1,-1-1 0,-6-2 0,-12-8-4372</inkml:trace>
</inkml:ink>
</file>

<file path=ppt/ink/ink4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4:28.23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9 5233,'0'0'3940,"31"0"-3824,94 1-36,-109-1-65,0 1 1,0 0-1,0 1 1,29 7-1,0 1 18,120 6 889,265-9 0,-140-8-856,1082 7 1039,-834-7-1020,33-15 703,-260 4-623,704-8 1122,-307 34-1252,654-8 69,-697-11 52,1 11 491,-663-6-690,0 0 1,0 0-1,0 0 1,0 0-1,-1-1 1,1 1 0,0-1-1,0 0 1,0 1-1,-1-2 1,1 1-1,-1 0 1,1 0-1,-1-1 1,1 1-1,-1-1 1,3-3 0,-5 5-47,0-1 1,-1 0-1,1 0 1,0 1-1,-1-1 1,1 1-1,-1-1 1,1 0 0,-1 1-1,0-1 1,1 1-1,-1-1 1,0 1-1,1-1 1,-1 1 0,0 0-1,1-1 1,-1 1-1,0 0 1,0-1-1,1 1 1,-1 0-1,0 0 1,0 0 0,0 0-1,1 0 1,-1 0-1,0 0 1,0 0-1,0 0 1,0 0-40,-33-4-4285</inkml:trace>
</inkml:ink>
</file>

<file path=ppt/ink/ink4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4:30.37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57 99 2537,'0'0'7004,"8"-2"-6918,166-62 2566,-128 54-2624,0 1 0,0 3 0,1 1 0,58 3 0,-104 3-24,-1-1 0,1 1 0,0 0 0,0 0 1,0-1-1,0 1 0,0 0 0,-1 0 0,1 0 0,0 0 1,-1 0-1,1 0 0,-1 0 0,1 0 0,-1 1 0,1-1 1,-1 0-1,0 0 0,0 0 0,1 0 0,-1 1 1,0-1-1,0 0 0,0 0 0,0 0 0,-1 1 0,1-1 1,0 0-1,0 0 0,-1 2 0,1 3 28,0 19 93,1-16-100,-1-1 1,1 1-1,-2 0 1,1 0-1,-1 0 1,-1 0-1,0 0 1,0-1-1,0 1 1,-1-1-1,0 1 1,-8 12-1,1-6-15,-2-1 0,0 0 0,0 0 0,-1-1 0,-1-1 0,-26 18-1,-98 52 108,5-5-13,118-67-97,-1 2 1,2 0-1,0 1 1,0 0-1,-22 30 1,33-40-18,1 1 0,-1-1 0,1 1 1,0 0-1,1 0 0,-1 0 0,0 0 0,1 0 1,0 0-1,0 0 0,0 0 0,1 1 0,-1 7 0,2-11 12,-1 0-1,1-1 0,-1 1 0,1 0 0,0-1 0,-1 1 0,1-1 0,0 1 0,0 0 1,-1-1-1,1 0 0,0 1 0,0-1 0,-1 0 0,1 1 0,0-1 0,0 0 0,0 0 1,0 1-1,0-1 0,-1 0 0,1 0 0,0 0 0,0 0 0,0 0 0,1-1 0,36 1 134,-27 0-69,55-3-130,0-2 0,0-4-1,87-22 1,-121 18-956,-6 2-3292</inkml:trace>
</inkml:ink>
</file>

<file path=ppt/ink/ink4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4:30.84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81 177 8026,'0'0'4954,"-14"22"-4656,-41 69 30,53-88-309,0 1 1,1-1 0,0 0 0,-1 1 0,1-1 0,0 1 0,1-1 0,-1 1-1,1 0 1,-1-1 0,1 1 0,0-1 0,1 1 0,-1 0 0,0-1-1,1 1 1,0-1 0,0 1 0,0-1 0,0 1 0,1-1 0,-1 0 0,1 1-1,0-1 1,0 0 0,0 0 0,0 0 0,4 3 0,2 2 31,0-2 1,1 1-1,0-1 0,0 0 1,0-1-1,20 9 1,-7-6 55,0-1-1,1-1 1,0 0 0,0-2 0,0-1 0,28 1 0,-12-3-39,0-2 1,-1-2-1,39-7 0,-64 8-82,0-1-1,0-1 1,0 0 0,0-1-1,-1 0 1,0-1-1,0 0 1,0-1-1,-1-1 1,15-11-1,-21 15-28,-1-1 0,1 1 0,-1-1-1,0 0 1,-1 0 0,1 0 0,-1 0-1,0-1 1,0 1 0,-1-1 0,1 0-1,-1 0 1,-1 0 0,1 0 0,-1 0-1,0 0 1,0 0 0,-1 0 0,0-1-1,0 1 1,0 0 0,-1 0 0,0-1-1,-2-8 1,-2 4 29,1 0 1,-2 0-1,1 1 0,-1 0 1,-1 0-1,0 0 0,-1 1 0,1 0 1,-2 1-1,1-1 0,-1 1 1,-18-11-1,5 3 63,-1 2 1,0 0-1,-1 2 1,-43-16-1,45 21 3,-1 0-1,0 2 0,0 1 1,0 0-1,0 2 1,-37 1-1,51 1-57,1 0 0,-1 1-1,0 0 1,1 0 0,-1 1 0,1 1 0,-1-1 0,1 1 0,0 0 0,0 1-1,0 0 1,1 0 0,-1 1 0,1 0 0,0 0 0,1 1 0,-1 0 0,1 0-1,0 0 1,-7 11 0,11-15-65,1 0 1,0 0-1,0 0 0,0 1 1,0-1-1,0 0 0,0 1 0,0-1 1,1 1-1,-1-1 0,1 1 1,0-1-1,-1 0 0,1 1 0,1 0 1,-1-1-1,0 0 0,0 1 1,1-1-1,0 1 0,-1-1 0,1 1 1,0-1-1,0 0 0,3 4 1,-1-1-281,1-1 0,-1 0 0,1 0 0,0 0 1,1-1-1,-1 1 0,1-1 0,-1 0 0,1-1 1,7 4-1,34 15-4150</inkml:trace>
</inkml:ink>
</file>

<file path=ppt/ink/ink4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4:31.29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156 87 7786,'0'0'4633,"-4"22"-4243,-3 7-246,4-16-47,0 1 0,0-1 0,1 1 1,1 0-1,1 0 0,1 19 1,0-26-41,0 0 0,0 0 0,1 0 1,1 0-1,-1 0 0,1-1 1,0 1-1,0-1 0,1 0 0,0 0 1,0 0-1,1 0 0,-1-1 0,1 1 1,10 7-1,-9-7-14,1-1-1,0 0 1,0 0-1,0-1 1,0 1-1,1-1 1,0-1 0,0 0-1,0 0 1,0-1-1,0 1 1,1-2-1,8 2 1,13-2 5,-1-1 1,1-2-1,-1 0 0,47-12 1,-66 12-90,-1 0 0,1-1 0,-1-1 1,0 1-1,0-2 0,-1 1 0,1-1 1,-1 0-1,0-1 0,0 0 1,-1 0-1,1-1 0,-2 0 0,1 0 1,-1 0-1,0-1 0,0 0 1,4-9-1,-7 9-27,0 0 1,0 0-1,-1-1 0,0 1 1,-1-1-1,0 1 1,0-1-1,-1 1 0,0-1 1,-1 0-1,1 1 1,-2-1-1,1 1 0,-1 0 1,-1-1-1,1 1 1,-1 0-1,-1 0 0,1 0 1,-1 1-1,-1-1 0,0 1 1,0 0-1,0 1 1,-10-11-1,5 9 86,-1 0 0,1 2-1,-1-1 1,-1 1 0,1 1 0,-1 0 0,0 0-1,0 1 1,0 1 0,0 0 0,-1 1-1,0 0 1,1 1 0,-1 0 0,0 1 0,1 1-1,-26 3 1,14 0 1,0 2-1,1 0 1,0 2 0,0 0 0,0 2-1,1 0 1,0 2 0,-27 18-1,28-15 2,1 0-1,-26 25 0,41-35-296,-1 1-1,2 0 1,-1 0-1,0 0 1,1 1 0,1 0-1,-1-1 1,1 1-1,0 0 1,0 1-1,1-1 1,-2 9-1,3 7-4052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5:46.30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5577,'0'0'3401,"12"27"-2616,37 87-132,-41-98-459,0-1 0,1 1 0,0-2 0,1 1 0,1-2 1,14 15-1,15 21 31,-25-27-186,-1 0 0,-1 1 0,-1 0 0,12 32 0,-24-54-59,1 0 1,0 1 0,0-1-1,0 0 1,0 0 0,0 0-1,0 0 1,0 0 0,0 0-1,0-1 1,0 1 0,0 0 0,1-1-1,-1 1 1,0 0 0,1-1-1,-1 1 1,0-1 0,1 0-1,-1 0 1,1 1 0,-1-1-1,0 0 1,1 0 0,-1 0-1,1 0 1,-1-1 0,1 1 0,0-1-1,5 1-325,17 0-1699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6:24.21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5937,'0'0'5244,"19"16"-4665,8 7-418,58 54 269,-80-72-405,-1 1 1,0 0-1,-1 0 0,0 0 1,0 1-1,0-1 1,0 1-1,-1-1 1,0 1-1,-1 0 0,0 0 1,0 0-1,0 0 1,-1 0-1,0 10 1,0-8-13,0-1 0,0 0 1,1 1-1,1-1 0,-1 1 1,2-1-1,-1 0 0,1 0 0,6 13 1,-7-19-21,0 0 0,0 0 0,0 0 0,1-1 0,-1 1 0,0-1 0,1 1 0,-1-1 0,1 0 0,-1 0 0,1 0 0,0 0 0,-1-1 0,1 1 0,0-1 0,-1 0 0,1 1 0,0-1 0,0 0 0,0-1 0,-1 1 0,4-1 0,6 1-332,18 0-1402</inkml:trace>
</inkml:ink>
</file>

<file path=ppt/ink/ink5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4:31.78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123 6 6345,'0'0'7202,"-6"27"-6634,2-8-495,-32 191 832,24-132-730,-3-1 1,-25 75-1,31-119-148,8-31 0,10-12 82,202-206-346,68-65-51,-263 265 288,1 1 0,0 1 0,2 1 0,-1 0 1,27-12-1,-44 24-128,-8 10-1736,-13 9-1705,-6 3-5808</inkml:trace>
</inkml:ink>
</file>

<file path=ppt/ink/ink5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4:32.56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1 146 7330,'0'0'6513,"23"10"-6177,-16-7-310,9 5 5,1-1-1,0-1 0,0 0 0,1-1 1,-1-1-1,1-1 0,0 0 0,0-1 0,0-1 1,26-2-1,4-11-141,1-2 0,-1-1 1,-1-3-1,46-25 0,67-24-865,-91 38 671,-65 25 394,-11 3-34,-32 3-31,1 1 0,0 1 0,0 3 0,0 1 0,-36 13 1,44-11 43,1 1 1,0 1 0,1 2 0,0 1 0,1 1 0,-43 34 0,66-47-42,0 0 1,0 0 0,1 1 0,-1 0 0,1 0 0,0 0 0,0 0 0,0 0 0,1 0-1,-1 1 1,1-1 0,0 1 0,1 0 0,-1-1 0,1 1 0,0 0 0,0 0-1,0 0 1,0 0 0,1 0 0,1 9 0,0-12-26,0 1 0,0-1 1,0 1-1,1-1 0,-1 0 0,1 1 1,-1-1-1,1 0 0,0 0 0,0 0 0,0 0 1,0 0-1,0-1 0,1 1 0,-1-1 0,1 1 1,-1-1-1,1 0 0,-1 0 0,1 0 1,-1 0-1,1 0 0,0-1 0,-1 1 0,6-1 1,76 11 100,-55-9-152,1-2 0,-1 0 0,1-2 0,29-6 0,-47 6 15,1-2 1,-1 0-1,0 0 1,-1-1 0,1 0-1,-1-1 1,0-1-1,0 0 1,-1 0-1,0-1 1,17-16 0,-16 9 168,-5 8 846,-6 23-542,-3 9-204,-1-1 1,-14 44-1,-5 30-127,15-38-101,1 1 38,-19 73 0,21-118-41,0 1-1,0-1 1,-2 0-1,0 0 1,-1-1-1,0 1 1,-1-2-1,-1 1 1,-13 13-1,18-23 7,0 0-1,0 0 0,-1 0 0,0-1 0,0 0 0,0-1 0,0 1 1,-1-1-1,1 0 0,-1 0 0,0-1 0,0 0 0,0 0 0,0-1 0,0 0 1,0 0-1,0-1 0,0 0 0,0 0 0,-1 0 0,-9-3 0,2 0-4,1-1 0,-1 0-1,1-1 1,0-1-1,0 0 1,1-1-1,0 0 1,0-1 0,-12-10-1,2 0-74,0-1-1,2-1 0,0-1 1,1-1-1,-21-31 0,33 43 19,2-1-1,-1 0 1,1 0-1,1-1 1,0 0-1,1 1 0,0-2 1,1 1-1,0 0 1,1-1-1,0 1 1,1-1-1,0 1 0,3-26 1,-2 36 39,1 0 0,0 0 0,-1 0 0,1 0 0,0 0 0,0 1 0,0-1-1,0 0 1,1 0 0,-1 1 0,0-1 0,1 1 0,-1-1 0,1 1 0,-1 0 0,1-1 0,0 1 0,-1 0 0,1 0 0,0 0 0,0 0 0,2 0 0,55-16-511,-40 13 298,176-34-3622,-104 18-1127</inkml:trace>
</inkml:ink>
</file>

<file path=ppt/ink/ink5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4:33.16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8362,'0'0'7073,"120"9"-6857,-81 3-128,-2-6 16,-1-3-80,0 3-24,-2-6-296,2 0-168,-6 0-1488,-10 0-2609</inkml:trace>
</inkml:ink>
</file>

<file path=ppt/ink/ink5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4:33.51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7418,'0'0'4577,"172"42"-4177,-119-42-400,-4 0 128,-6 0-128,-3 0-544,-10-9-1385,-7-12-7585</inkml:trace>
</inkml:ink>
</file>

<file path=ppt/ink/ink5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4:34.07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484 58 6081,'0'0'5692,"29"-10"-5477,87-29-112,-92 30 773,-33 11-638,-28 9-168,-28 19 181,2 3 0,1 2 0,1 4-1,3 1 1,1 4 0,-62 60 0,103-88-194,1 0 1,1 1-1,0 0 0,-21 35 0,31-45-57,1-1-1,-1 1 1,1 0 0,0 0 0,1 0-1,0 0 1,0 0 0,0 0-1,1 1 1,0-1 0,1 1-1,0-1 1,0 1 0,0-1-1,1 1 1,0-1 0,0 0 0,4 11-1,-2-13 3,0-1-1,0 1 1,0-1-1,1 1 0,0-1 1,0 0-1,0-1 1,0 1-1,1-1 0,-1 0 1,1 0-1,0 0 1,0 0-1,0-1 0,0 0 1,1 0-1,-1 0 1,0-1-1,7 1 1,11 3 39,0-2 1,0 0-1,32-1 1,-27-2-59,5 1 29,1-1 0,0-2 0,-1-1 0,44-11 0,-70 13-42,0-1 0,-1 0-1,1 0 1,-1-1 0,1 0 0,-1 0-1,0 0 1,0-1 0,-1 1 0,1-2-1,-1 1 1,0 0 0,0-1 0,0 0-1,0 0 1,-1-1 0,0 1-1,0-1 1,-1 0 0,1 0 0,-1 0-1,0-1 1,-1 1 0,0-1 0,0 1-1,0-1 1,1-11 0,-2-4-48,0 0-1,-3-36 1,2 57 85,0 0 0,0 1 0,0-1-1,0 0 1,0 1 0,-1-1 0,1 0 0,0 1-1,0-1 1,-1 0 0,1 1 0,0-1 0,-1 1-1,1-1 1,0 0 0,-1 1 0,1-1 0,-1 1-1,1-1 1,-1 1 0,1-1 0,-1 1 0,0 0-1,1-1 1,-1 1 0,0 0 0,1-1 0,-1 1-1,1 0 1,-1 0 0,0 0 0,0 0 0,1-1-1,-1 1 1,0 0 0,1 0 0,-1 0 0,0 0 0,1 1-1,-1-1 1,0 0 0,1 0 0,-1 0 0,0 0-1,1 1 1,-1-1 0,0 0 0,1 1 0,-1-1-1,1 0 1,-1 1 0,0-1 0,1 1 0,-1-1-1,1 1 1,-1-1 0,1 1 0,0 0 0,-1-1-1,1 1 1,0-1 0,-1 1 0,1 0 0,0-1-1,0 1 1,-1 0 0,1 0 0,-3 13 1,1-1-1,0 1 1,1-1 0,0 1 0,2 0-1,-1-1 1,1 1 0,1 0 0,1-1-1,7 24 1,-8-31-1,1-1 0,0 0 0,0-1 0,0 1 0,0 0 0,1-1 0,0 0 1,0 0-1,0 0 0,0 0 0,1-1 0,0 0 0,-1 1 0,1-2 0,0 1 0,9 3 0,-1-2-422,0-1 1,0-1-1,1 0 1,-1 0 0,26-2-1,4 0-4567</inkml:trace>
</inkml:ink>
</file>

<file path=ppt/ink/ink5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4:34.40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11178,'0'0'4569,"24"69"-4553,-18-13-56,-3 18 40,-3 46-176,0-19-1352,0-6-5441</inkml:trace>
</inkml:ink>
</file>

<file path=ppt/ink/ink5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4:36.07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103 56 3137,'0'0'4123,"-9"-9"-3387,-38-36 4155,47 45-4860,0 0 1,0 0 0,-1 1-1,1-1 1,0 0-1,0 0 1,0 0 0,0 0-1,0 0 1,-1 0 0,1 0-1,0 0 1,0 0-1,0 0 1,0 0 0,-1 0-1,1 0 1,0 0 0,0 0-1,0 0 1,0 0-1,-1 0 1,1 0 0,0 0-1,0 0 1,0 0-1,0 0 1,0 0 0,-1 0-1,1 0 1,0 0 0,0 0-1,0 0 1,0 0-1,0 0 1,-1-1 0,1 1-1,0 0 1,0 0-1,0 0 1,0 0 0,0 0-1,0 0 1,0-1 0,0 1-1,-1 0 1,1 0-1,-9 50-453,-6 81 0,9-69-405,-3 14-1552</inkml:trace>
</inkml:ink>
</file>

<file path=ppt/ink/ink5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5:00.48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48 1 3809,'0'0'2619,"-6"31"-1869,-2 7-454,-2 11 200,2 0-1,-2 54 1,5 99 1054,8 0 0,42 281 0,-3-154-937,-2 360 0,-42-594-482,2 91-104,2-165-17,0 0 0,2-1-1,0 1 1,1-1 0,1 0-1,13 30 1,-17-46-13,1 0-1,-1-1 1,1 1 0,-1-1-1,1 1 1,0-1 0,1 0-1,-1 0 1,0-1 0,1 1-1,-1-1 1,1 1-1,0-1 1,0 0 0,0-1-1,0 1 1,0-1 0,0 1-1,1-1 1,7 0-1,5 1-215,0-1-1,1 0 0,29-5 0,-39 4 66,58-12-2172,-5-7-2137</inkml:trace>
</inkml:ink>
</file>

<file path=ppt/ink/ink5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5:00.85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0 123 5089,'0'0'3098,"33"5"-2598,217 34 171,50 11 1597,570 19 0,-718-67-1985,493-3 148,-462-8-382,276-49 0,-430 53-43,7-1 1,-1 0 0,0-3 0,0-1 1,-1-2-1,43-20 0,-73 30-1,0-1 1,-1 1-1,0-1 0,1 0 0,-1 0 0,0 0 0,0 0 1,0-1-1,-1 1 0,1-1 0,-1 0 0,0 1 0,0-1 1,2-6-1,-4 8-13,1 0 0,-1 0 0,1 0 1,-1 0-1,0 0 0,0 0 0,1 0 0,-2 0 1,1 0-1,0 0 0,0 0 0,-1 0 0,1 0 0,-1 0 1,1 0-1,-1 0 0,0 0 0,0 0 0,0 0 1,0 1-1,0-1 0,0 0 0,-1 1 0,1-1 0,0 0 1,-1 1-1,1 0 0,-1-1 0,0 1 0,1 0 1,-4-1-1,-5-3-423,0 0 0,-1 1 1,0 1-1,1 0 0,-1 0 1,-1 1-1,1 1 0,0 0 1,0 0-1,-20 2 0,6-1-4408</inkml:trace>
</inkml:ink>
</file>

<file path=ppt/ink/ink5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5:01.34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72 1 7098,'0'0'4396,"-4"30"-4019,-12 385 1235,16-378-1466,13 344 805,6-154-547,-14 336-1,-13-486-306,-34 140 0,12-82 15,23-79-115,7-56-2,0 0 1,0 0-1,0 0 0,0 1 0,-1-1 1,1 0-1,0 0 0,0 0 0,0 1 1,0-1-1,0 0 0,0 0 0,0 1 1,0-1-1,0 0 0,0 0 0,0 0 1,0 1-1,0-1 0,0 0 0,0 0 1,0 0-1,0 1 0,0-1 0,0 0 1,0 0-1,1 0 0,-1 1 0,0-1 0,0 0 1,0 0-1,0 0 0,0 1 0,1-1 1,-1 0-1,0 0 0,0 0 0,0 0 1,0 0-1,1 0 0,-1 1 0,0-1 1,0 0-1,0 0 0,1 0 0,-1 0 1,0 0-1,0 0 0,1 0 0,-1 0 1,0 0-1,0 0 0,0 0 0,1 0 1,-1 0-1,0 0 0,0 0 0,1 0 1,7-9-244,-6 8 141,21-31-1995,1-13-3273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6:24.55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44 0 9234,'0'0'3521,"-17"110"-3529,14-86-32,0-6 40,-1-3 0,1-6 0,-4-9-768,1 0-753</inkml:trace>
</inkml:ink>
</file>

<file path=ppt/ink/ink5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5:02.08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55 7682,'30'1'1423,"356"18"660,1026 46 939,18-54-2620,-785-65-227,-592 44-160,0-2 0,-1-3 0,55-22 0,-68 22 36,-31 13-285,0 0 0,0 1 0,0 0 1,1 0-1,-1 1 0,11 0 0,-4 0-1176,5 0-2575</inkml:trace>
</inkml:ink>
</file>

<file path=ppt/ink/ink5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4:55.52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6 6993,'0'0'6610,"96"0"-6610,-63-6 0,1 6 80,-1 0-80,0 0 0,-7 0 0,-3 0-96,-3 0 96,-3 0 0,-4 0 0,-3 0-688,-4 0-1985</inkml:trace>
</inkml:ink>
</file>

<file path=ppt/ink/ink5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4:55.85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5697,'0'0'4409,"202"0"-3209,-133 0-407,-9 0-513,-14 0-120,-13 0-160,-16 0 72,-11 0-144</inkml:trace>
</inkml:ink>
</file>

<file path=ppt/ink/ink5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6:54.05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15 5641,'0'0'5569,"21"0"-5238,179-2 411,-14-10 186,-1 12-1760,-170 9-944</inkml:trace>
</inkml:ink>
</file>

<file path=ppt/ink/ink5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6:55.09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499 77 6649,'0'0'4207,"-25"-11"-4182,-78-33-16,93 39-5,0 2-1,0 0 0,0 0 1,0 0-1,-1 1 1,1 1-1,-1 0 0,1 0 1,-1 1-1,1 1 0,-1 0 1,-17 3-1,27-4-1,-3 2 24,0-1 1,0 1-1,0 0 1,0 0 0,0 0-1,0 0 1,1 1-1,-1 0 1,1 0 0,-1 0-1,1 0 1,0 0-1,0 1 1,-3 5 0,-32 57 316,33-53-255,1 1 0,1-1 0,1 1 0,0 0-1,1 0 1,0 0 0,1 0 0,0 0-1,1 0 1,3 14 0,-2-21-43,1-1 1,-1 0-1,1 1 0,0-1 0,0 0 1,1 0-1,-1-1 0,1 1 0,8 8 1,51 47 256,-41-40-250,8 5 210,49 33 0,-55-43-187,-2 0 0,0 1 0,0 2 0,30 34 0,-48-46-24,0 0 0,-1 0 1,1 0-1,-1 1 0,-1-1 0,1 1 1,-1 0-1,-1 0 0,1 0 1,-2 0-1,1 0 0,-1 0 1,0 0-1,-1 10 0,0 3 72,1-19-118,-1 1 0,0-1 0,0 1 0,0-1 0,0 0 0,0 0-1,-1 1 1,1-1 0,-1 0 0,0 0 0,1 0 0,-1-1 0,0 1 0,0 0 0,0-1 0,0 1 0,0-1 0,0 1 0,-1-1 0,1 0 0,0 0 0,-1 0 0,1 0-1,-4 0 1,-65 16 92,36-12-98,0-1 0,-1-2 0,0-2 0,1-1 1,-46-7-1,74 6-23,-1 0 0,1 0 0,0-1 0,0 0 0,1 0 0,-1 0 0,1-1 0,-1 0 0,1 0 0,0-1 0,1 0 0,-1 0 0,1 0 0,0-1 0,0 0 0,1 0 0,-1 0 0,2 0 0,-1 0 0,0-1 0,1 0 0,0 0 0,1 0 0,0 0 0,0 0 0,0 0-1,1-1 1,0 1 0,1-1 0,-1 1 0,1-1 0,1 1 0,-1-1 0,1 1 0,4-12 0,-2 11 5,1 1-1,0 1 1,0-1-1,1 1 1,0-1-1,0 1 1,0 1-1,1-1 1,0 1-1,0 0 1,0 0-1,12-6 0,13-8 15,46-19 0,-67 33 0,148-57 187,-108 45-15,0-3 0,88-48 0,-129 62-263,0 0 1,-1-1 0,1-1-1,-2 1 1,1-1-1,-1 0 1,0-1-1,0 0 1,-1 0-1,-1 0 1,1-1-1,-1 0 1,-1 0 0,0 0-1,0 0 1,-1-1-1,-1 1 1,0-1-1,0 0 1,0-15-1,-2 25 12,-1 1-1,1-1 1,-1 1-1,1-1 0,-1 1 1,1-1-1,-1 1 1,0-1-1,1 1 0,-1 0 1,1-1-1,-1 1 1,0 0-1,0-1 1,1 1-1,-1 0 0,0 0 1,1 0-1,-1 0 1,0 0-1,0 0 0,1 0 1,-1 0-1,0 0 1,0 0-1,-30 0-1557,22 0 757,-20 0-1389</inkml:trace>
</inkml:ink>
</file>

<file path=ppt/ink/ink5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6:55.47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156 1 3513,'0'0'8947,"4"28"-7957,2 7-672,-1-12-41,-2 0-1,0 0 0,-1 39 1,-3-53-204,0 0 0,-1-1 0,0 1 0,-1 0 0,0-1 1,0 1-1,0-1 0,-1 0 0,-1 0 0,1 0 0,-1-1 0,-7 8 0,-6 8-11,0-2 0,-33 29 0,49-48-236,0 0 1,0 0-1,0 0 0,0 0 1,-1-1-1,1 1 0,0-1 0,-1 1 1,1-1-1,-1 0 0,1 0 1,-1 0-1,0 0 0,0-1 1,-4 1-1</inkml:trace>
</inkml:ink>
</file>

<file path=ppt/ink/ink5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6:56.02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469 0 832,'0'0'10913,"-16"12"-10830,-292 278 393,288-270-406,0 1 0,2 1 1,1 1-1,-17 27 0,29-40-53,0-1 1,0 1-1,1 0 0,1 0 1,-1 1-1,2-1 0,-1 0 1,1 1-1,1 0 0,0 0 0,1-1 1,0 1-1,0 0 0,3 12 1,-1-18 11,-1-1 1,2 1 0,-1-1-1,0 0 1,1 0 0,0 0-1,0 0 1,0 0 0,0-1-1,1 1 1,-1-1 0,1 0-1,0 0 1,0 0 0,0-1-1,0 1 1,1-1 0,7 3-1,5 2 186,0 0 0,1-1 0,28 6 0,-17-9-35,0 0 0,1-2 1,43-4-1,-69 2-253,-1 1 0,1-1 0,-1 0-1,0 0 1,1-1 0,-1 1 0,0-1-1,0 1 1,0-1 0,0 0 0,0 0-1,0 0 1,-1 0 0,1-1 0,-1 1 0,1-1-1,-1 0 1,0 0 0,0 1 0,0-1-1,0-1 1,-1 1 0,1 0 0,-1 0-1,0 0 1,0-1 0,0 1 0,0-1 0,-1 1-1,0-1 1,1 1 0,-1-1 0,-1-5-1,1-3-2701</inkml:trace>
</inkml:ink>
</file>

<file path=ppt/ink/ink5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6:56.36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53 0 9058,'0'0'6016,"0"32"-5624,0 219-7,0-225-375,-1 0 0,-1-1 0,-1 1 0,-1-1-1,-2 0 1,0 0 0,-2 0 0,-15 33-1,23-56-443,5-4 122,12-13-311,26-26-3169,-12 8-3409</inkml:trace>
</inkml:ink>
</file>

<file path=ppt/ink/ink5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6:57.51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1 530 1840,'0'0'10317,"0"-13"-10258,0-120 825,4-93 363,-2 215-1248,0 0 1,1 1-1,0-1 1,1 1-1,0 0 0,0 0 1,1 0-1,0 1 0,11-14 1,-14 20-4,0-1 0,0 2 0,0-1 1,0 0-1,1 0 0,-1 1 0,1-1 1,0 1-1,0 0 0,0 0 0,0 0 0,0 0 1,0 1-1,1-1 0,-1 1 0,0-1 1,1 1-1,-1 1 0,1-1 0,-1 0 0,1 1 1,0-1-1,-1 1 0,1 0 0,-1 1 1,1-1-1,0 0 0,-1 1 0,1 0 0,-1 0 1,1 0-1,-1 0 0,4 2 0,-3 0 2,-1 1 0,1-1 0,-1 1 0,1-1 0,-1 1 0,0 0 0,-1 0 0,1 0-1,-1 1 1,1-1 0,-1 0 0,-1 1 0,1 0 0,-1-1 0,2 9 0,1 5-4,0 1 1,0 33 0,-3-45 5,-2 145 110,-1-134-95,-1-1 0,0 1 0,-1-1 0,0 1 0,-2-1 0,-10 24 0,9-24-12,6-14-3,0 0 0,0 0 1,0 0-1,0 0 1,-1-1-1,0 1 0,1 0 1,-1-1-1,-2 4 0,3-6 159,1-9-83,2-46-305,3 1 0,2-1 0,3 1 0,2 1 0,2-1 0,29-69 0,-43 122 240,0 1 0,0 0 0,0-1 0,0 1 0,0 0 0,0-1 0,1 1 0,-1-1 0,0 1 0,0 0 0,0-1-1,1 1 1,-1 0 0,0-1 0,0 1 0,1 0 0,-1 0 0,0-1 0,1 1 0,-1 0 0,0 0 0,1 0 0,-1-1 0,0 1 0,1 0 0,-1 0 0,0 0 0,1 0 0,-1 0 0,1 0-1,-1 0 1,0 0 0,1 0 0,-1 0 0,1 0 0,-1 0 0,0 0 0,1 0 0,0 0 0,14 13 29,8 24-79,-10-11 58,-1 0 0,-2 1 0,0 1 0,-2 0-1,5 30 1,-6-8 244,-2 1 0,-1 60-1,-4-110-143,1-6-138,-1 0 0,1 0-1,0 1 1,1-1 0,-1 0 0,4-6-1,22-47 12,137-259-630,-162 313 655,0 1 1,0 0-1,0 0 0,1 0 1,-1 0-1,1 0 1,0 0-1,0 1 1,0-1-1,5-2 1,-6 4-16,-1 1 0,0 0 1,0 0-1,0 0 0,0 0 1,0 0-1,1 0 0,-1 0 1,0 0-1,0 0 0,0 1 1,0-1-1,0 0 0,0 1 1,0-1-1,0 1 0,0-1 1,0 1-1,0-1 0,0 1 1,0 0-1,0 0 0,0-1 0,0 1 1,-1 0-1,1 0 0,0 0 1,-1 0-1,1 0 0,0 0 1,-1 0-1,1 0 0,-1 0 1,0 0-1,1 0 0,-1 0 1,0 0-1,1 3 0,18 46 64,15 57 0,-29-86 22,-1 0-1,0 0 1,-2 0 0,-1 0 0,-2 42 0,0-60-70,1 0 1,-1 0-1,0 0 0,0 0 1,-1 0-1,1 0 0,0 0 0,-1 0 1,0-1-1,0 1 0,0 0 1,0-1-1,0 1 0,0-1 1,0 0-1,-1 0 0,1 0 0,-5 2 1,2-1-385,0 0 0,0 0 0,0-1 0,-1 1 0,1-1 0,-1 0 0,0-1 0,-10 2 0,2-3-5298</inkml:trace>
</inkml:ink>
</file>

<file path=ppt/ink/ink5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6:58.09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57 1 4281,'0'0'1823,"-10"4"-1682,-1 0 86,-6 3 46,-1 1 4355,278-2-578,325 27-2785,-564-33-1280,-18 0-34,1 0-1,-1 0 1,1 0-1,-1 0 1,0 0-1,1 1 1,-1 0-1,1-1 1,-1 1-1,0 1 1,6 1-1,-9-2 28,0-1-1,0 0 0,0 0 0,0 1 0,1-1 0,-1 0 0,0 0 0,0 0 0,0 1 0,0-1 0,0 0 0,0 0 0,0 1 1,0-1-1,0 0 0,0 0 0,0 0 0,-1 1 0,1-1 0,0 0 0,0 0 0,0 0 0,0 1 0,0-1 0,0 0 0,0 0 1,-1 0-1,1 1 0,0-1 0,0 0 0,0 0 0,0 0 0,0 0 0,-1 0 0,1 1 0,0-1 0,0 0 0,0 0 0,-1 0 1,1 0-1,0 0 0,0 0 0,-1 0 0,1 0 0,0 0 0,0 0 0,0 0 0,-1 0 0,1 0 0,-14 4-650,-17-2-1172,-8 3-2184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6:24.92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 8 5513,'48'-8'5073,"30"9"-4855,-36 0 162,-36-1-379,8 0 52,1 0 0,-1 1 0,1 1 0,23 5 1,-35-7-73,-1 1 0,1 0 1,-1 0-1,1 0 1,-1 0-1,1 0 0,-1 0 1,0 1-1,1-1 1,-1 1-1,0 0 0,0-1 1,0 1-1,0 0 1,-1 0-1,1 0 0,0 1 1,-1-1-1,1 0 1,-1 0-1,0 1 0,0-1 1,0 1-1,0-1 1,0 1-1,-1 0 1,1-1-1,-1 1 0,0 0 1,1-1-1,-1 1 1,-1 4-1,0-4 20,0 0 0,0 0 0,0 0 0,-1 0 0,1 0 0,-1 0 0,0 0 0,0-1 0,0 1 0,0-1 0,0 1 0,0-1 0,-1 0 0,1 0-1,-1 0 1,0 0 0,1 0 0,-5 1 0,-61 29 254,59-28-212,-35 16 94,19-9-71,0 0 0,-1-1-1,0-2 1,-32 7-1,140-30-902,-42 6 103,0 2-1,64-3 1,-100 10 760,0 0 0,0 1-1,-1-1 1,1 1 0,0 0 0,-1 0 0,1 1 0,-1-1 0,1 1 0,-1 0 0,0-1-1,0 2 1,1-1 0,-2 0 0,1 0 0,0 1 0,0 0 0,-1 0 0,1-1-1,-1 1 1,0 1 0,0-1 0,0 0 0,0 0 0,-1 1 0,1-1 0,-1 1 0,0-1-1,1 8 1,1 2 85,0 1 0,-2-1 0,1 0 0,-2 1-1,0-1 1,0 0 0,-4 20 0,2-27-63,0-1 1,0 1 0,-1-1-1,0 0 1,0 1-1,0-1 1,0-1-1,-1 1 1,0 0 0,0-1-1,0 0 1,-1 0-1,0 0 1,1 0-1,-1-1 1,0 0-1,-1 0 1,1 0 0,0-1-1,-11 4 1,-3 1-12,0-1 1,0 0-1,-1-2 0,0 0 1,-20 1-1,-34-5-1435,49-2-991</inkml:trace>
</inkml:ink>
</file>

<file path=ppt/ink/ink5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6:58.89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1 438 8546,'0'0'5850,"20"-5"-5686,69-21-93,-83 24-63,0 0 0,0-1 0,-1 0 0,1 0-1,-1-1 1,1 0 0,-1 0 0,0 0 0,0 0 0,-1-1 0,1 0-1,-1 1 1,0-2 0,-1 1 0,1 0 0,4-11 0,3-2-2,15-23 25,31-65 0,-50 90-2,0 0 0,-1-1 0,-1 0 1,0 0-1,-2-1 0,0 1 0,1-26 0,-4 42 188,-1 1-214,-1 1 0,1-1 0,-1 1 0,1-1 0,0 1 0,-1 0 1,1 0-1,0 0 0,-1 0 0,1 0 0,0 0 0,0 0 0,0 0 0,0 0 0,0 1 0,0-1 0,0 0 0,0 1 0,1-1 0,-1 1 0,0 1 0,-13 33 46,10-20-47,1 0-1,0 1 0,1-1 0,1 1 0,1 28 1,0-37-2,1 1 0,0-1 0,1 0 1,0 1-1,0-1 0,1 0 0,0 0 1,0-1-1,1 1 0,0 0 0,0-1 1,9 11-1,-5-9 6,0-1 0,-1 1 0,0 1 0,0 0 0,-1 0-1,0 0 1,-1 0 0,0 1 0,-1 0 0,0 0 0,0 0 0,-1 1 0,-1-1 0,0 1 0,0 17 0,1 96 394,-46-125-200,40-1-198,-1 0 1,1 0-1,-1 0 1,1 0-1,0 0 0,-1-1 1,1 0-1,0 1 1,0-1-1,0 0 1,0 0-1,1-1 1,-1 1-1,0-1 1,1 1-1,0-1 0,0 0 1,0 0-1,-3-4 1,2 2-370,0 0 1,-1-1 0,2 0-1,-1 1 1,1-1 0,0 0-1,0 0 1,0 0 0,1-1-1,-1-6 1,2-4-3356</inkml:trace>
</inkml:ink>
</file>

<file path=ppt/ink/ink5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6:59.81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18 40 4425,'0'0'6105,"-18"-6"-3672,30 5-2272,0-1 0,-1 0 1,1 0-1,19-7 0,-20 5-40,1 0-1,1 1 0,-1 1 1,23-2-1,-32 4-118,0-1-1,0 1 1,0 0 0,0 0-1,1 0 1,-1 1-1,0-1 1,0 1 0,0 0-1,0 0 1,0 0 0,0 0-1,0 0 1,0 1-1,5 3 1,-6-2 1,-1 0 0,1 0 0,-1 1 0,1-1 0,-1 0 0,0 1 1,0-1-1,-1 1 0,1-1 0,-1 1 0,1-1 0,-1 1 0,0 0 0,-1 4 0,0-4 4,1 1 1,-1-1-1,0 0 1,0 0-1,-1 0 0,1 0 1,-1 0-1,0 0 0,0 0 1,0 0-1,-1-1 1,1 1-1,-1-1 0,0 1 1,0-1-1,0 0 0,-4 3 1,-12 9 17,0-1 1,-23 13-1,-11 9 43,49-34-57,1 0-1,0 0 1,0 1-1,0 0 1,1-1-1,-1 1 1,1 0-1,-1 0 1,1 0-1,0 1 1,0-1-1,0 1 1,1-1-1,-1 1 1,1-1-1,0 1 1,0 0-1,0 0 1,0 0-1,1-1 1,-1 1-1,1 0 1,0 0-1,0 0 1,1 0-1,-1 0 1,1 0-1,2 6 1,-1-7 16,0-1 0,0 1 1,0 0-1,0-1 0,1 1 1,-1-1-1,1 0 1,0 0-1,0 0 0,0 0 1,0 0-1,0-1 0,0 1 1,0-1-1,0 0 1,1 0-1,-1 0 0,1 0 1,4 0-1,71 4 158,-71-5-163,5 0-4,0 0 0,-1-1 0,1-1-1,0 0 1,-1-1 0,0 0 0,1-1 0,16-7-1,-23 8 57,11-6-637,-17 9 489,0 0 0,0 0 0,0-1 1,0 1-1,0 0 0,0-1 0,0 1 0,0 0 0,0-1 0,0 1 0,0 0 0,0-1 0,0 1 1,0 0-1,0-1 0,0 1 0,0 0 0,0-1 0,0 1 0,0 0 0,-1-1 0,1 1 0,0 0 1,0 0-1,0-1 0,-1 1 0,1 0 0,0 0 0,0-1 0,-1 1 0,1 0 0,0 0 0,0 0 0,-1-1 1,1 1-1,0 0 0,0 0 0,-1 0 0,1 0 0,0 0 0,-1 0 0,1 0 0,0 0 0,-1 0 1,1 0-1,0 0 0,-1 0 0,1 0 0,0 0 0,-1 0 0,-12-6-5134</inkml:trace>
</inkml:ink>
</file>

<file path=ppt/ink/ink5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8:37.71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0 476 7770,'0'0'1943,"31"-30"-2289,98-96 24,-105 102 333,-2-1 1,0-2 0,-1 0 0,30-55 0,-34 52 491,32-41 0,-46 68-469,0 0-1,0 0 1,0 0-1,1 1 1,-1-1-1,1 1 1,-1 0-1,1 0 1,0 0-1,0 0 1,0 1-1,0-1 1,0 1-1,0 0 1,0 0-1,1 1 0,-1-1 1,0 1-1,0 0 1,1 0-1,-1 1 1,0-1-1,0 1 1,5 1-1,-1 0-28,0 0-1,0 1 1,0 0-1,0 0 1,-1 0-1,1 1 1,-1 1-1,0-1 1,0 1-1,0 0 1,6 7-1,1 4 20,-1 0 0,0 1 0,-1 0 0,-1 1 1,0 0-1,-2 1 0,0 0 0,-1 0 0,8 29 0,-9-17 80,-1 0 0,-1 0 0,-2 1 0,-1-1-1,-4 51 1,2-75-81,0-1-1,-1 1 1,0-1-1,0 0 0,0 0 1,-1 1-1,0-1 1,0 0-1,-1 0 1,0-1-1,0 1 1,0-1-1,-1 1 1,1-1-1,-1 0 0,0 0 1,-1 0-1,1-1 1,-1 0-1,0 0 1,0 0-1,-1 0 1,1-1-1,-1 0 0,1 0 1,-1 0-1,0-1 1,0 0-1,0 0 1,-1 0-1,1-1 1,0 0-1,0 0 0,-1-1 1,-10 0-1,17 0-24,-1 0-1,0-1 0,1 1 0,-1 0 0,0-1 0,1 1 1,-1 0-1,1-1 0,-1 1 0,1-1 0,-1 1 0,1-1 0,-1 1 1,1-1-1,0 0 0,-1 1 0,1-1 0,0 1 0,-1-1 1,1 0-1,0 1 0,0-1 0,-1 0 0,1 1 0,0-1 1,0 0-1,0 0 0,0 1 0,0-2 0,0-28-136,0 23 98,-1 2 38,1 1 1,1 0-1,-1-1 0,1 1 1,-1 0-1,1-1 0,0 1 1,1 0-1,-1 0 0,1 0 1,0 0-1,0 0 0,0 1 1,0-1-1,1 0 0,-1 1 1,1 0-1,0-1 0,0 1 1,0 1-1,1-1 0,-1 0 0,1 1 1,-1-1-1,1 1 0,0 0 1,0 0-1,0 1 0,0-1 1,8-1-1,11-1 0,-1 0-1,0 2 1,0 1-1,44 2 1,-22 0 4,8 0 62,7 0 181,113-13 0,-153 9-216,0-1 0,0-1 0,0-1 0,0 0 0,-1-2 0,0 0 0,-1-1 0,1 0 0,28-23 0,-33 22-36,0-2 0,0 1 0,-2-2 0,1 1 0,-2-2 0,0 1 0,0-1 0,-1-1-1,-1 0 1,-1 0 0,0-1 0,-1 1 0,0-1 0,-1-1 0,-1 1 0,-1-1 0,0 0 0,0-27 0,-3 43 1,-1 0 1,1 0 0,-1 0-1,1 0 1,-1 0-1,1 0 1,-1 1 0,1-1-1,-1 0 1,0 0-1,0 0 1,1 1 0,-1-1-1,0 0 1,0 1-1,0-1 1,0 0 0,0 1-1,0 0 1,0-1-1,0 1 1,0-1 0,0 1-1,0 0 1,0 0-1,0 0 1,0-1 0,0 1-1,0 0 1,0 0-1,0 1 1,0-1 0,-1 0-1,1 0 1,0 0-1,0 1 1,0-1 0,-1 1-1,-4 0-8,1 0-1,-1 0 0,1 1 1,-1 0-1,1 0 1,-10 5-1,1 3 12,1 1 0,0 0 0,1 1 0,1 1 0,0 0 0,0 0 0,1 1-1,1 1 1,0-1 0,1 1 0,1 1 0,1-1 0,0 1 0,0 1 0,2-1 0,0 1 0,1-1 0,1 1 0,-1 26 0,3-40 10,0-1 0,0 1 0,1 0 1,-1-1-1,1 1 0,-1-1 0,1 1 1,0-1-1,0 1 0,0-1 1,0 1-1,1-1 0,-1 0 0,1 0 1,-1 0-1,1 0 0,0 0 0,2 2 1,0 0 22,1-1 1,-1 0-1,1-1 1,-1 1 0,1-1-1,0 0 1,0 0-1,9 2 1,8 0 78,-1-1 1,1-1-1,32-1 0,-46-1-103,6 0-38,0 0-254,1 0-1,0 0 1,-1-1-1,1-1 1,-1 0-1,1-2 1,20-6-1,12-10-4020</inkml:trace>
</inkml:ink>
</file>

<file path=ppt/ink/ink5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8:40.10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417 0 8194,'0'0'3655,"-18"31"-3169,3-5-416,-23 41 92,-31 75-1,-92 277 302,127-307-333,-37 212 0,65-266-117,1 72 1,5-127-14,0-1 1,1 1 0,-1 0-1,1-1 1,-1 1 0,1 0-1,0-1 1,0 1 0,0 0-1,0-1 1,0 0 0,1 1 0,-1-1-1,1 0 1,-1 1 0,1-1-1,0 0 1,0 0 0,0 0-1,0-1 1,0 1 0,1 0 0,-1-1-1,0 0 1,1 1 0,-1-1-1,1 0 1,-1 0 0,1 0-1,0-1 1,-1 1 0,5 0-1,2 0 26,0 0 0,0 0 0,0-1 0,0-1 0,0 1 0,0-1 0,0-1 0,0 1 0,10-5 0,5-3 38,0-2 0,0 0 0,-1-2 0,27-19 0,82-70 8,-115 89-108,-1-1 0,-1 0-1,0-1 1,-1-1 0,0 0-1,-2-1 1,0-1 0,-1 0-1,0 0 1,-2-1 0,0 0-1,-1-1 1,-1 0 0,-1 0-1,-1 0 1,0-1 0,-2 0-1,0 0 1,-1-30 0,-2 41 29,0-3 12,0 0 0,0 0 0,-1 0 0,-1 0 0,-5-21 0,5 30-6,1 1 0,-1-1 1,0 1-1,0 0 0,0-1 1,0 1-1,0 0 0,-1 0 1,1 1-1,-1-1 0,0 0 0,0 1 1,0 0-1,0-1 0,0 1 1,-1 1-1,1-1 0,-1 0 1,1 1-1,-1 0 0,0-1 1,1 2-1,-7-2 0,1 0-66,-1 0 0,0 0-1,1 2 1,-1-1 0,0 1-1,0 0 1,1 1 0,-1 0-1,-14 4 1,18-3 56,1 0 0,0 0 0,1 1 0,-1 0 0,0 0 0,1 0 0,-1 0 0,1 1 0,0-1 0,0 1 0,1 0 0,-1 0 0,1 1 0,0-1 0,0 1 0,0 0 0,-4 9 0,3-3 2,1 1 0,0-1-1,0 1 1,1 0 0,1 0 0,0 0-1,0 0 1,2 15 0,-1-10 6,0-14 13,1 0 0,-1 0 1,1 0-1,-1 0 1,1 0-1,0 0 0,0-1 1,1 1-1,-1 0 1,1-1-1,-1 1 0,1-1 1,0 1-1,-1-1 1,1 0-1,1 0 0,-1 0 1,0 0-1,0 0 1,1 0-1,-1 0 0,1-1 1,0 1-1,-1-1 1,1 0-1,0 0 0,0 0 1,-1 0-1,1-1 1,0 1-1,0-1 0,5 1 1,10 1 96,0 0 0,0-2 1,35-2-1,-44 0-92,0 0 0,0 0 0,-1 0 0,1-1 0,-1-1 0,0 1-1,0-1 1,0-1 0,0 1 0,-1-1 0,13-11 0,7-9-158,38-43-1,-36 35-28,18-19-138,-18 20 80,0 0 1,2 2-1,37-27 1,-65 54 212,1 0 0,-1 1 1,1 0-1,0 0 1,0 0-1,0 0 0,0 1 1,0-1-1,0 1 1,0 0-1,0 0 1,1 1-1,7-1 0,-10 6 54,-1 1-1,0 0 1,0-1-1,-1 1 0,0 0 1,0-1-1,-1 9 1,1-8-47,-2 66 139,1-36-57,0-1 0,7 49 0,-5-79-71,0 0 0,1 0 0,0-1 0,0 1 0,0 0 0,0-1 0,1 1 0,0-1 0,0 1 0,0-1 0,0 0 0,1-1-1,-1 1 1,1 0 0,0-1 0,0 0 0,0 0 0,1 0 0,-1-1 0,1 1 0,0-1 0,-1 0 0,1 0 0,0-1 0,0 1 0,7 0 0,15 3 127,0-1 1,0-2-1,48 0 1,-60-2 23,10-1-118,1 0 0,-1-2 0,1-1 0,-1-1 0,0-1 0,0-1 0,-1-1-1,25-12 1,-37 14-260,-1 1-1,0-2 1,0 0 0,0 0-1,-1-1 1,0 0-1,0 0 1,-1-2 0,0 1-1,-1-1 1,0 0-1,0 0 1,-1-1 0,0 0-1,-1-1 1,-1 0-1,0 1 1,4-14 0,-6 13 446,0 1 0,-1-1 0,-1 0 0,0 0 1,0 0-1,-2 0 0,1 0 0,-3-16 0,1 26-192,1 1-1,-1-1 0,1 0 0,-1 1 0,1-1 1,-1 1-1,0-1 0,0 1 0,1 0 0,-1 0 1,0 0-1,0 0 0,0 0 0,0 0 0,-1 1 1,1-1-1,0 1 0,0-1 0,0 1 0,0 0 1,-1 0-1,1 0 0,0 0 0,-3 1 0,-2-2 18,0 2 0,1-1 0,-1 1 0,0 0 1,1 0-1,-1 1 0,-6 2 0,8-1-46,0 0 1,1 0-1,-1 1 1,1 0-1,0 0 1,0 0-1,0 0 1,0 1-1,1 0 1,-1 0-1,1-1 1,0 2-1,1-1 1,0 0-1,-1 1 1,2-1-1,-1 1 1,0-1 0,1 1-1,0 6 1,-2 15-3,1 0 0,1-1 0,3 29 0,-1-45 3,-1-3 32,1 1 0,1-1 0,-1 0 0,1 0 0,1 0 0,-1 0 0,1-1 0,0 1 0,0-1 0,1 1 0,0-1-1,0 0 1,1-1 0,-1 1 0,1-1 0,1 0 0,-1 0 0,9 6 0,-5-5 30,-1 0 1,2-1-1,-1 0 1,0 0-1,1-1 1,0-1-1,0 0 1,0 0-1,0 0 1,1-2-1,-1 1 1,15-1-1,8-2-161,-1-1 0,1-3 1,-1 0-1,0-2 0,-1-1 0,1-2 0,55-25 0,-68 26-148,0 0 0,0-2 0,-1 0 0,0-2 0,-1 0 0,0 0-1,-1-2 1,-1 0 0,0 0 0,-1-2 0,-1 0 0,21-36 0,-31 47 411,0 0-1,0 1 1,-1-1 0,0 0 0,-1 0 0,1-1 0,-1 1 0,1-13 1147,7 51-714,2 13-424,-6-26-159,0 1-1,-2 0 1,0 0 0,0 24-1,-3-43-33,0 0-1,-1 0 1,1 0-1,-1 0 0,1 0 1,-1 0-1,1 0 0,-1 0 1,0 0-1,1 0 1,-1 0-1,0 0 0,0 0 1,0 0-1,1-1 1,-1 1-1,0 0 0,0-1 1,0 1-1,-1-1 0,1 1 1,0-1-1,0 1 1,0-1-1,0 0 0,0 1 1,0-1-1,-1 0 1,1 0-1,0 0 0,0 0 1,0 0-1,-1 0 1,-1-1-1,2-4-197,0 0 1,0-1-1,1 1 1,-1 0-1,1-1 1,1 1-1,1-11 1,0 8 207,0 0 0,1 0 0,1 1 0,-1-1 0,1 1 1,1 0-1,-1 0 0,1 0 0,9-10 0,4-2 221,35-29 1,-44 42-75,0 0 1,1 1 0,-1 0-1,1 1 1,0 0 0,0 0-1,0 1 1,1 0 0,-1 1-1,1 1 1,0-1 0,0 2-1,-1-1 1,1 2 0,0-1-1,10 3 1,-20-3-134,0 1 1,0-1-1,1 0 0,-1 1 1,0-1-1,0 1 0,0-1 1,0 1-1,0 0 0,-1 0 1,1-1-1,0 1 0,0 0 0,0 0 1,-1 0-1,1 0 0,0 0 1,-1 0-1,1 0 0,-1 0 1,1 0-1,-1 0 0,1 0 1,-1 0-1,0 0 0,0 0 1,1 1-1,-1-1 0,0 2 0,1 42 132,-2-31 18,0 12-42,-2-1-1,-8 38 1,6-37-96,1-1 1,-2 42-1,6-65-15,0 0 1,0 0 0,-1 1-1,1-1 1,1 0-1,-1 0 1,0 0-1,0 1 1,1-1-1,0 0 1,-1 0 0,1 0-1,0 0 1,0 0-1,0 0 1,0 0-1,2 3 1,0-4 2,0 0 1,0 0-1,0 0 0,0 0 1,1 0-1,-1-1 0,0 1 1,0-1-1,1 0 0,-1 0 1,6-1-1,8 0 2,0-2 1,0 0-1,0-1 1,-1-1-1,1 0 1,-1-2-1,0 1 0,-1-2 1,21-13-1,-2 3-27,9-5-379,46-32 1,-72 43 141,-1-1 1,0 0 0,-1-1-1,-1 0 1,20-25-1,-18 7 156,-15 27 155,1 0 1,1 1-1,-1-1 0,0 1 1,1-1-1,0 1 0,5-6 1,-7 10-40,0-1 1,1 1 0,-1 0-1,0-1 1,0 1 0,1 0-1,-1 0 1,0 0 0,0 0-1,0 0 1,1 0 0,-1 1-1,0-1 1,0 0 0,1 0-1,-1 1 1,0-1 0,0 1-1,0-1 1,0 1 0,0 0-1,0-1 1,0 1 0,0 0-1,0 0 1,0 0 0,0-1-1,0 1 1,0 0 0,-1 0-1,2 2 1,-2-2 126,-12 3-51,0 0 0,0 1-1,0 0 1,0 1 0,1 1-1,0-1 1,0 2 0,1-1-1,0 2 1,0-1 0,1 1-1,0 1 1,0 0 0,1 0-1,0 1 1,1-1 0,1 2-1,0-1 1,0 1 0,1 0-1,0 0 1,1 0 0,1 1-1,0-1 1,0 1 0,1 0 0,1 0-1,0 13 1,1-8-54,-1-12-23,1 0 0,0 0 0,1 0 1,-1 0-1,1 0 0,3 11 0,-3-15-12,-1-1 0,1 1 0,1 0 0,-1 0 0,0-1 0,0 1-1,1-1 1,-1 1 0,1-1 0,-1 0 0,1 1 0,0-1 0,-1 0 0,1 0 0,0 0 0,0 0 0,0 0 0,0-1 0,-1 1 0,1 0 0,0-1 0,0 0 0,0 1 0,3-1 0,3 1 4,1 0 1,-1-1-1,1 0 0,-1-1 0,1 0 1,-1 0-1,1 0 0,-1-1 1,0-1-1,0 1 0,0-1 1,13-7-1,0-3-88,-1 0 0,0-2 0,18-16 1,6-5-190,-29 25-16,0-1-1,0-1 0,-1 0 0,-1-1 0,0 0 0,-1-1 0,15-24 0,-22 26 160,-25 30 1158,10-4-879,0 1 0,2-1 0,0 1 0,0 1 0,1-1 0,1 1 0,0 1 0,1-1 0,1 1-1,1 0 1,0 0 0,1 0 0,0 0 0,2 20 0,0-34-149,0 0 1,0 0-1,1 0 1,-1 0-1,1 0 1,0 0-1,-1-1 0,1 1 1,0 0-1,0 0 1,0-1-1,0 1 1,0-1-1,1 1 0,-1-1 1,0 1-1,1-1 1,-1 0-1,1 0 1,-1 0-1,1 0 0,0 0 1,-1 0-1,1 0 1,0 0-1,0-1 1,0 1-1,-1-1 0,1 1 1,0-1-1,0 0 1,0 1-1,3-1 1,3 0-11,0 1 0,0-1 1,1-1-1,-1 0 0,0 0 1,0 0-1,0-1 0,10-3 1,25-15-923,71-45 1,-40 18-2724</inkml:trace>
</inkml:ink>
</file>

<file path=ppt/ink/ink5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8:41.37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0 722 5705,'0'0'6498,"26"-3"-5950,83-12-115,-96 13-378,0 0-1,0-2 1,0 0-1,-1 0 1,1-1 0,-1 0-1,16-11 1,12-5 58,17-5-76,2 2 0,1 2 1,101-21-1,-147 41-59,17-3 8,-28 3-112,-17 1-163,-7 2 279,0 1 1,0 1-1,0 0 0,0 2 0,1 0 1,-1 1-1,1 2 0,-34 16 0,40-16 64,0 0 0,0 1 0,0 0 0,1 1 0,1 0-1,0 1 1,0 1 0,1 0 0,0 1 0,1 0 0,1 0-1,-9 16 1,15-24-41,1 1 0,-1 0 0,1 0 0,0 1 0,0-1 0,1 0 1,0 1-1,0-1 0,0 1 0,1-1 0,0 0 0,1 10 0,0-13-1,-1 0 0,1-1 0,0 1 0,0 0 0,0-1 0,0 1 0,1-1 0,-1 0 0,1 1 1,-1-1-1,1 0 0,0 0 0,0 0 0,0 0 0,0 0 0,0 0 0,0-1 0,1 1 0,-1-1 0,1 1 1,-1-1-1,1 0 0,-1 0 0,1 0 0,-1-1 0,1 1 0,0 0 0,0-1 0,-1 0 0,5 1 0,12 0 22,1-1-1,-1-1 1,1 0-1,-1-1 1,0-2-1,0 1 1,0-2-1,0-1 1,-1 0-1,1-2 1,-2 0-1,1 0 1,-1-2-1,-1 0 1,1-1-1,26-24 1,-26 13-151,-20 16 72,-12 6 78,14 1-33,0-1 0,1 0 0,-1 1 0,0-1 0,1 0 0,-1 1 0,1-1 0,-1 1 1,0-1-1,1 1 0,-1 0 0,1-1 0,0 1 0,-1-1 0,1 1 0,0 0 1,-1-1-1,1 1 0,0 0 0,-1 0 0,1-1 0,0 1 0,0 0 0,0 0 0,0-1 1,0 1-1,0 0 0,0 0 0,0-1 0,0 1 0,0 0 0,0-1 0,1 1 1,-1 0-1,0 0 0,0-1 0,1 1 0,-1 0 0,0-1 0,1 1 0,-1 0 0,1-1 1,-1 1-1,1-1 0,-1 1 0,1-1 0,-1 1 0,1-1 0,0 1 0,-1-1 1,1 0-1,0 1 0,-1-1 0,1 0 0,0 1 0,0-1 0,22 6 59,0-2 0,1 0 0,-1-1 0,1-1 0,-1-2 0,1 0 0,0-1 0,27-6 0,-20-1-43,-1 0 0,0-2 0,-1-2 0,0 0 0,-1-2 0,0-1 0,-1-1 0,-1-2 0,41-34 0,-51 37-63,0 0 1,-2-1-1,0-1 1,-1 0-1,-1-1 0,0 0 1,-1-1-1,-1 0 0,-1-1 1,-1 0-1,7-25 1,-5 3-145,-1 0 0,-3 0 0,-1 0 0,-1-70 0,-4 108 193,0-1-1,0 1 0,0-1 0,-1 1 1,0-1-1,0 1 0,0-1 0,0 1 1,-1 0-1,1-1 0,-1 1 0,0 0 1,-4-5-1,4 7 14,0 0 0,0 0-1,0 0 1,0 0 0,-1 1 0,1 0 0,0-1 0,-1 1-1,1 0 1,-1 0 0,0 0 0,1 0 0,-1 0 0,0 1-1,1 0 1,-1-1 0,0 1 0,0 0 0,1 0 0,-1 0-1,0 0 1,-3 2 0,2-1-13,0 0 0,0 0 0,1 1 0,-1 0 0,1 0 0,0 0-1,-1 0 1,1 0 0,0 0 0,0 1 0,0 0 0,1-1 0,-1 1 0,1 0 0,-1 1 0,1-1 0,-2 4-1,-34 67 16,37-69-12,-11 25 65,2 0 1,1 1-1,1 1 1,2-1-1,-3 40 0,3 165 384,6-180-396,0-39-32,1-1 1,1 1-1,0 0 1,5 16-1,-5-27-22,-1 0 0,1-1 0,0 1 1,1 0-1,-1-1 0,1 1 0,0-1 0,1 0 0,-1 0 0,1 0 0,0-1 0,0 1 0,0-1 0,9 6 0,-7-7-2,-1-2 0,1 1 0,-1 0 0,1-1 1,-1 0-1,1-1 0,0 1 0,0-1 0,0 0 0,-1 0 0,12-3 0,3 2-18,1-1-289,-1-1 0,1-1 0,-1-1 0,21-7 0,18-9-3547</inkml:trace>
</inkml:ink>
</file>

<file path=ppt/ink/ink5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8:42.48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2 405 6465,'0'0'6670,"-1"-3"-6634,1 1-34,0 1-1,0-1 1,0 1 0,0 0 0,0-1 0,0 1 0,0 0 0,1-1-1,-1 1 1,0 0 0,1 0 0,-1-1 0,1 1 0,-1 0-1,1 0 1,0-1 0,-1 1 0,1 0 0,0 0 0,1-1-1,26-25 63,-4 5-38,6-15-189,28-45-1,-44 58 53,1 1-1,2 1 0,0 0 1,1 1-1,1 1 0,40-31 1,-56 48 103,0 1 1,1-1 0,-1 1 0,1 0 0,-1 1 0,1-1 0,0 0 0,-1 1-1,1 0 1,0 0 0,0 0 0,0 0 0,0 1 0,0 0 0,0 0 0,0 0-1,0 0 1,0 0 0,0 1 0,8 2 0,-9-2 12,0 1-1,0 1 1,0-1 0,0 0-1,0 1 1,0-1 0,-1 1-1,1 0 1,-1 0 0,0 0-1,0 0 1,0 1 0,0-1-1,0 0 1,-1 1 0,1-1 0,-1 1-1,0 0 1,0-1 0,-1 1-1,1 4 1,3 27 89,-1 0 0,-5 62 0,1-65-8,-1-16 9,-1 0-1,0 0 1,-1-1 0,-1 1 0,0-1-1,-1 0 1,-1 0 0,0-1 0,-1 0-1,-1 0 1,-13 16 0,-1 5 42,23-35-136,0 0 1,0 1-1,0-1 0,0 0 1,-1 0-1,1 0 1,0 0-1,0 1 1,0-1-1,0 0 1,0 0-1,0 0 1,0 0-1,0 1 1,0-1-1,0 0 0,0 0 1,0 0-1,0 0 1,0 1-1,0-1 1,0 0-1,1 0 1,-1 0-1,0 0 1,0 0-1,0 1 0,0-1 1,0 0-1,0 0 1,0 0-1,0 0 1,0 0-1,1 0 1,-1 1-1,0-1 1,0 0-1,0 0 1,0 0-1,0 0 0,1 0 1,-1 0-1,0 0 1,0 0-1,0 0 1,0 0-1,1 0 1,-1 0-1,0 0 1,0 0-1,0 0 1,1 0-1,16 1 10,21-8-17,33-16 16,-1-4 0,-1-2 0,-1-4 0,-2-2 0,66-47 0,-101 61 14,-20 15-174,-1-1 0,0 0 0,0 0 0,-1-1 0,0 0 0,0 0 0,-1-1 1,13-18-1,-15 19 129,-1 0 1,-1 0-1,1-1 0,-2 1 1,1-1-1,-1 0 1,0-1-1,-1 1 1,0 0-1,0-1 1,-1-12-1,-13 23 537,3 3-458,1 1 0,-1 0 1,1 0-1,1 0 0,-1 1 0,1 0 0,0 1 0,0-1 1,1 1-1,-1 1 0,2-1 0,-8 12 0,-2 5 148,2 0 0,0 0 0,-10 29 0,19-44-172,1 0 0,0 1 0,1-1 0,0 1 0,0-1 0,1 1-1,0 0 1,1-1 0,0 1 0,2 15 0,-1-21-28,0 0 0,0-1 1,0 1-1,0 0 0,1-1 1,0 1-1,0-1 0,0 0 1,0 0-1,0 1 0,1-1 0,0-1 1,-1 1-1,1 0 0,0-1 1,0 1-1,0-1 0,1 0 0,-1 0 1,0 0-1,1 0 0,-1-1 1,1 0-1,0 1 0,0-1 0,-1-1 1,1 1-1,5 0 0,5 1 7,0-1 0,1-1 0,-1 0-1,1-1 1,-1-1 0,1 0 0,-1-1 0,0 0-1,0-1 1,0-1 0,-1 0 0,1-1 0,-1-1-1,-1 1 1,19-14 0,-15 8-250,-1 0 1,0-1-1,0-1 1,-2 0 0,0-1-1,0-1 1,-1 0-1,-1 0 1,-1-1-1,15-33 1,-16 22 353,-10 22 332,-8 18-208,-11 20-12,0 1 259,-20 44-1,35-65-426,0 1 0,1-1 0,1 1 0,0 0 0,0 0 0,1 0 0,0 21 0,2-33-59,0 1 0,-1 0 1,1-1-1,0 1 0,0 0 0,1 0 1,-1-1-1,0 1 0,0 0 0,1-1 1,-1 1-1,1 0 0,0-1 0,-1 1 1,1-1-1,0 1 0,0-1 0,0 1 1,0-1-1,0 0 0,2 2 0,0-2 3,1 1 0,-1-1 0,1-1 0,0 1 0,0 0 0,-1-1 0,1 0 0,0 0 0,6 0 0,5-1 2,1-1 0,-1 0 0,1-1 0,-1-1 0,0 0 1,0-1-1,-1-1 0,0 0 0,23-13 0,-5-1-1854,-1-1-1,55-48 1,-38 20-5883</inkml:trace>
</inkml:ink>
</file>

<file path=ppt/ink/ink5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8:43.01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206 1 2473,'0'0'12585,"-23"21"-12312,-72 73-51,90-88-197,0 0 1,1 0 0,0 0 0,0 0-1,1 1 1,0-1 0,0 1-1,0 0 1,1 0 0,0 0 0,0 0-1,0 0 1,0 13 0,0 1 18,-19 187 419,5-33-209,12-105-270,4-68 32,6-2 26,1-1-48,0 0-1,-1 0 1,0-1 0,1 0 0,-1 0 0,0 0 0,0-1 0,0 0 0,0-1 0,7-4 0,61-48-158,-51 37 99,65-43-178,-57 42 211,-1-1 0,-1-2 1,44-44-1,-126 168 207,40-75-190,1 0 1,1 1 0,1 0-1,2 0 1,0 1 0,2 0-1,1 0 1,-2 39-1,8-67-37,-1 0-1,0 0 0,0 1 1,0-1-1,0 0 0,0 1 0,1-1 1,-1 0-1,0 1 0,0-1 1,0 0-1,1 0 0,-1 1 0,0-1 1,0 0-1,1 0 0,-1 0 1,0 1-1,1-1 0,-1 0 0,0 0 1,1 0-1,-1 0 0,0 0 0,0 0 1,1 0-1,-1 1 0,1-1 1,-1 0-1,0 0 0,1 0 0,-1 0 1,0 0-1,1-1 0,-1 1 1,0 0-1,1 0 0,-1 0 0,1 0 1,2-1-556,16 1-2409</inkml:trace>
</inkml:ink>
</file>

<file path=ppt/ink/ink5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8:43.41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42 265 3409,'0'0'10474,"-7"25"-10322,-19 78-79,18-65 140,12-45 730,-2 3-877,16-28-50,-3-1 0,0 0 1,-3-1-1,0 0 0,10-57 0,-16 50-72,1-80-1,-17 192-179,10-65 83,0-1-215,0-1 1,0 0-1,1 1 1,-1-1-1,1 0 1,0 1 0,1 4-1,10 10-4183</inkml:trace>
</inkml:ink>
</file>

<file path=ppt/ink/ink5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8:43.83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0 532 3545,'0'0'9034,"9"-7"-8494,-3 3-455,-1 0-1,0 0 1,0-1 0,0 0 0,0 0 0,-1-1 0,1 1-1,-1-1 1,-1 0 0,1 0 0,-1 0 0,0 0-1,-1 0 1,1-1 0,-1 0 0,0 1 0,-1-1 0,0 0-1,1-11 1,-2 15-79,1-37 71,3-1 0,0 2 1,19-72-1,-20 101-71,0 1-1,0 0 1,0 0 0,1 0-1,1 1 1,-1-1-1,1 1 1,1 0 0,0 1-1,0-1 1,0 1-1,1 0 1,0 1 0,0-1-1,1 1 1,-1 1 0,1 0-1,1 0 1,-1 0-1,1 1 1,0 0 0,11-3-1,-6 6-1,-1 0-1,1 1 1,-1 0-1,1 1 1,-1 1-1,1 0 1,-1 1-1,0 0 1,0 1-1,0 0 1,-1 1-1,24 13 1,-28-13-139,3 1-261</inkml:trace>
</inkml:ink>
</file>

<file path=ppt/ink/ink5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8:44.20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10850,'0'0'3873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6:25.27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10418,'0'0'4041,"195"0"-3913,-145 0 8,0 0-32,-7 3-104,-4 0 0,-6 0-192,-3-3-336,-10 0-736,-7 0-2729</inkml:trace>
</inkml:ink>
</file>

<file path=ppt/ink/ink5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8:44.58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7738,'0'0'8009</inkml:trace>
</inkml:ink>
</file>

<file path=ppt/ink/ink5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8:47.286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1 0 8146,'52'9'1143,"524"60"304,-12-30 135,257 23-229,-715-52-1280,1599 137 389,411 11-438,-880-96-566,-1108-61-1632</inkml:trace>
</inkml:ink>
</file>

<file path=ppt/ink/ink5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8:47.856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1 1 1560,'0'0'2500,"39"0"-919,26-1-1118,294 6 1679,-38 16-958,1405 121 774,510 38-917,428-72-647,-1488-75-376,622-7 386,-1750-25-390,8-1 6,71-7 0,-117 5-12,-7 2-27,0 0-1,-1 0 1,1 0-1,0 0 0,-1-1 1,1 1-1,0-1 1,-1 0-1,1 1 1,-1-1-1,1 0 1,-1-1-1,0 1 0,1 0 1,-1-1-1,0 1 1,0-1-1,0 0 1,2-2-1,-6-4-549,-21-4-332,-74-15-1990,-110-17 0,22 12-172</inkml:trace>
</inkml:ink>
</file>

<file path=ppt/ink/ink5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8:48.241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1 72 4481,'0'0'7011,"57"-8"-6643,124-12 381,241 3 0,444 63-82,13 33 26,-304-26-512,550-20-79,-1057-38-96,0-2 0,-1-3 0,0-4 0,-1-2 1,110-43-1,-153 51-102,-5 1 34,0 1-1,26-16 0,-41 21-51,0-1 0,1 0 0,-2 0 1,1 0-1,0 0 0,0-1 0,-1 1 0,1-1 0,-1 1 1,0-1-1,0 0 0,0 0 0,0 0 0,0 0 0,0-1 1,-1 1-1,0 0 0,0-1 0,1-4 0,-4-18-2205</inkml:trace>
</inkml:ink>
</file>

<file path=ppt/ink/ink5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8:49.191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0 144 1096,'0'0'7897,"39"-20"-7539,-9 3-285,-5 2-28,1 1-1,0 1 0,1 2 1,0 1-1,0 0 0,1 3 1,1 0-1,-1 1 0,38-1 0,331 1 397,-265 6-351,947 47 464,10 55-130,-585-51-282,99 11-156,208 20-326,-418-63-1806,-317-19-47</inkml:trace>
</inkml:ink>
</file>

<file path=ppt/ink/ink5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8:49.644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0 1 8674,'338'35'1440,"59"10"-976,-30-6-232,-16-7-120,-24-2 368,-29-6-264,-30-9-111,-13-3 15,-17-12-112,-7 0-16,-9 0-32,-10-12-441,-21-9-279,-55-3-752,-33 3-1401</inkml:trace>
</inkml:ink>
</file>

<file path=ppt/ink/ink5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8:50.029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0 54 8858,'0'0'1280,"374"-44"-1224,7 35 96,108 9 656,67 0-191,16 21-177,-42 20-208,-11 1 88,-26 6-312,-37-13-8,-42-5 112,-50-9-112,-57-12-72,-75-9-672,-83 0-1153,-67-3-2368</inkml:trace>
</inkml:ink>
</file>

<file path=ppt/ink/ink5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38:50.646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1 1 6889,'258'3'1049,"60"5"-761,-4-2 128,13 3 304,4 3 32,3 3-8,10-3-360,13 0-152,4-6-232,-7-6-664,-17 0-944,-95 0-488,-54 0-4474</inkml:trace>
</inkml:ink>
</file>

<file path=ppt/ink/ink5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1:44.36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6665,'0'0'4019,"6"2"-1212,60 44-2793,1-4 1,132 62-1,64 38 14,136 91-1,122 85 30,-379-221-51,5-6 0,4-6 0,263 106 0,63-4 35,502 224-70,-605-235 22,128 64 63,156 129-81,-267-145 27,241 181 261,-603-385-216,135 83 178,3-7 0,295 121-1,-314-163-19,191 44 0,-174-53-90,-147-40-109,11 3 20,48 8-1,-87-18-244,-1 0 1,0-1-1,0 0 1,1-1-1,-19-9 1,-32-19-3519</inkml:trace>
</inkml:ink>
</file>

<file path=ppt/ink/ink5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1:46.06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1521 6369,'0'0'5087,"22"-22"-5025,-3 3-38,141-146 383,37-97 213,-59 73-538,31-18-156,-57 72-37,136-210 0,-236 326 113,0 0 0,2 0 1,0 1-1,29-27 1,1-11-43,-42 56-26,6 1 37,0 2-1,0-1 0,0 1 1,-1 0-1,1 0 1,-1 1-1,0 0 0,0 0 1,0 1-1,-1 0 1,0 0-1,11 11 0,14 10 5,101 69-5,240 190 81,-266-189 22,120 98-28,-191-168-40,1-2 1,2-1-1,0-2 1,75 29-1,-36-26 24,-43-14-21,40 16-1,-63-23 31,0 0 0,0-1-1,1 0 1,-1-1 0,1-1 0,-1 0-1,16-1 1,3 0 2,-32 11-171,-19 20 131,-1-2-1,-44 44 1,5-5 28,-613 785 1412,648-817-1420,25-34-17,23-18-338,6-9-1204,5-6-2851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6:25.69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119 0 5521,'0'0'5625,"3"27"-4802,0-4-689,11 178 623,-12-133-609,0-36-69,-1-1 1,-7 56 0,5-85-84,0 1 0,0 0 0,0-1 0,0 1 1,0-1-1,-1 1 0,1-1 0,-1 0 0,1 0 0,-1 0 0,0 0 1,0 0-1,0 0 0,0 0 0,0 0 0,-1-1 0,1 1 0,0-1 1,-1 0-1,1 0 0,-1 0 0,0 0 0,-3 1 0,-6 1-1302,0 0-1,0-1 1,-21 1-1,12-2-4621</inkml:trace>
</inkml:ink>
</file>

<file path=ppt/ink/ink5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1:46.44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90 1 6769,'0'0'3595,"-10"23"-3543,-28 75 48,34-86-67,0 1 0,1-1 0,0 1 0,1 0 0,0 0 1,1 22-1,-4 21 127,4-50-46,-9-42-4016,3 7-2138</inkml:trace>
</inkml:ink>
</file>

<file path=ppt/ink/ink5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1:47.01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179 167 8810,'-149'-85'1602,"119"65"-548,31 18-982,-1 0 0,1 1 0,0-1 0,-1 0-1,1 1 1,0-1 0,0 0 0,0 1 0,0 0 0,1-1-1,-1 1 1,0 0 0,0-1 0,1 1 0,-1 0-1,1 0 1,-1 0 0,1 0 0,0 0 0,-1 0-1,1 1 1,0-1 0,-1 1 0,1-1 0,0 1-1,3-1 1,61-11-438,-47 10 480,-7 0-123,10-3-4,0 1 1,1 2-1,-1 0 1,1 1-1,-1 1 1,31 5-1,-50-4 0,0 1 1,0 0-1,1 0 0,-1 0 1,0 0-1,-1 0 0,1 1 1,0-1-1,-1 1 0,1 0 0,-1-1 1,0 1-1,0 0 0,0 1 1,0-1-1,-1 0 0,1 0 1,-1 1-1,0-1 0,0 1 0,0-1 1,0 1-1,0 7 0,1 5-56,0 1 0,-1 0 0,-2 32 0,0-46 45,0 1-1,0-1 1,0 0 0,-1-1 0,1 1 0,-1 0 0,0 0 0,0-1 0,0 1 0,0 0 0,0-1 0,0 0 0,-1 0-1,1 0 1,-1 0 0,1 0 0,-1 0 0,0 0 0,0-1 0,0 0 0,0 1 0,0-1 0,0 0 0,-4 0 0,1 1-49,0 0 1,0 0-1,0-1 0,-1 0 1,1-1-1,-1 1 1,1-1-1,-1 0 1,1-1-1,0 1 1,-11-4-1,17 4 18,-1 0-1,0-1 1,0 1-1,1-1 0,-1 1 1,0-1-1,1 0 1,-1 1-1,1-1 0,-1 1 1,1-1-1,-1 0 1,1 0-1,-1 1 0,1-1 1,0 0-1,-1 0 0,1 1 1,0-1-1,0 0 1,0 0-1,-1 0 0,1 0 1,0 1-1,0-1 1,0 0-1,0 0 0,1 0 1,-1 0-1,0 1 1,0-1-1,0 0 0,1 0 1,-1 0-1,0 1 1,1-1-1,-1 0 0,0 0 1,1 1-1,-1-1 1,1 0-1,0 1 0,-1-1 1,1 1-1,-1-1 1,1 1-1,0-1 0,0 0 1,16-2-12,-1 0 1,1 2-1,0 0 1,31 2 0,-10 0 62,-28-1 37,-1 2 0,1-1 1,0 1-1,-1 0 1,0 1-1,1 0 0,-1 1 1,0 0-1,-1 0 0,1 1 1,-1 0-1,0 1 1,0 0-1,0 0 0,-1 0 1,0 1-1,10 12 0,-10-10 93,1 0 1,-1 1-1,-1 0 0,1 1 0,-2 0 0,1 0 0,-2 0 0,1 0 0,-2 1 0,0-1 0,0 1 0,-1 0 0,2 22 1,-4-23-39,0-1 0,0 1 1,-1 0-1,0 0 1,-1 0-1,-6 18 0,6-25-69,0 0 0,0-1 0,0 1-1,-1 0 1,0-1 0,1 0-1,-1 1 1,0-1 0,-1-1 0,1 1-1,-1 0 1,1-1 0,-1 1 0,0-1-1,0 0 1,0 0 0,0-1 0,0 1-1,-8 1 1,-3 1 54,0 0 0,-1-1 0,1-1 1,-1-1-1,1 0 0,-1-1 0,0 0 0,1-1 0,-1-1 0,-19-5 0,25 4-172,0 0 0,0-1 0,0 0-1,0-1 1,1 0 0,0 0-1,0-1 1,0 0 0,1-1 0,0 1-1,0-2 1,0 1 0,1-1-1,1-1 1,-10-13 0,-3-15-2256</inkml:trace>
</inkml:ink>
</file>

<file path=ppt/ink/ink5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1:47.86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89 60 4977,'0'0'4449,"-14"-10"-3921,-42-30-169,40 30 1667,13 13-1657,13 12-813,-9-13 616,9 9-143,0-1-1,1 0 1,0 0-1,1-1 1,0-1-1,0 0 1,21 10 0,-4-1 119,328 172 549,27 16-455,-226-119-204,-157-86-47,-1 0 1,0 0 0,0 0 0,0 0 0,1 0-1,-1 0 1,0 1 0,0-1 0,1 0 0,-1 0-1,0 0 1,0 0 0,1 0 0,-1-1 0,0 1 0,0 0-1,0 0 1,1 0 0,-1 0 0,0 0 0,0 0-1,1 0 1,-1 0 0,0 0 0,0-1 0,0 1-1,1 0 1,-1 0 0,0 0 0,0 0 0,0 0-1,0-1 1,0 1 0,1 0 0,-1 0 0,0 0-1,0-1 1,0 1 0,0 0 0,0 0 0,0-1-1,0 1 1,0 0 0,0 0 0,0-1 0,0 1-1,0 0 1,0 0 0,0 0 0,0-1 0,0-14-777,0 13 398,-3-25-3611</inkml:trace>
</inkml:ink>
</file>

<file path=ppt/ink/ink5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1:48.25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7274,'0'0'2964,"13"21"-2765,90 139 433,-65-112-301,1-1 1,3-2-1,80 67 0,-18-17-185,-101-92-122,20 24-1,-23-27-22,1 1-1,-1-1 1,0 1 0,0 0-1,0-1 1,1 1-1,-1-1 1,0 1 0,0-1-1,0 1 1,0 0 0,0-1-1,0 1 1,0-1 0,-1 1-1,1 0 1,0-1-1,0 1 1,0-1 0,0 1-1,-1-1 1,1 1 0,0-1-1,-1 1 1,1-1 0,0 1-1,-1-1 1,1 1-1,-1-1 1,1 1 0,-1-1-1,1 0 1,0 1 0,-1-1-1,0 0 1,1 0 0,-1 1-1,1-1 1,-1 0-1,1 0 1,-1 0 0,1 1-1,-1-1 1,0 0 0,1 0-1,-1 0 1,1 0-1,-1 0 1,0 0 0,1 0-1,-1-1 1,-73 9 346,1-3 1,-82-5-1,63-1-190,88 1-151,3 0-34,0 0 0,0 0 0,1 0 0,-1 0 0,0 1 0,0-1 0,0 0 0,1-1 0,-1 1 0,0 0 0,0 0 0,1 0 0,-1 0 0,0-1 0,0 1 0,1 0 0,-1-1 0,0 1 0,1 0-1,-1-1 1,0 1 0,1-1 0,-1 1 0,1-1 0,-1 1 0,1-1 0,-1 0 0,0-10-2010</inkml:trace>
</inkml:ink>
</file>

<file path=ppt/ink/ink5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1:48.58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69 0 6385,'0'0'5459,"-2"34"-5367,-3 13-18,-1 12 47,3 64 0,0-70-18,-2 0 0,-14 59 0,9-60-62,3 1-1,-2 58 1,28-124-3546,-2-16-3280</inkml:trace>
</inkml:ink>
</file>

<file path=ppt/ink/ink5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1:48.92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16 5873,'0'0'7693,"38"-3"-7627,0-2-60,-13 2-8,0 0 0,0 2 0,1 1 1,-1 1-1,0 0 0,1 3 0,37 8 0,-35-5-5,0 2-1,0 1 1,0 1 0,-1 1 0,-1 1 0,44 30-1,-61-37 1,-1 1 0,0-1-1,-1 2 1,1-1 0,-2 1-1,1 0 1,-1 0-1,0 1 1,0-1 0,-1 1-1,-1 1 1,1-1 0,-2 1-1,1-1 1,-1 1-1,-1 0 1,1 1 0,-2-1-1,0 0 1,0 0 0,0 1-1,-3 14 1,1-20 9,-1 1 0,1-1 0,-2 0 0,1 0 0,0 0 0,-1 0-1,0 0 1,0-1 0,-1 1 0,1-1 0,-1 0 0,0 0 0,0 0 0,0 0 0,-1-1 0,1 1 0,-1-1 0,0-1 0,0 1 0,-8 3 0,-15 7 23,-1-2 0,-40 11 1,62-20-27,-83 23-146,-68 21 348,131-36-2259,-42 22 0,45-16-7271</inkml:trace>
</inkml:ink>
</file>

<file path=ppt/ink/ink5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1:49.28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0 316 8002,'0'0'4321,"189"-62"-4089,-133 32-224,0 3 168,-3-3-128,-10 4-32,-3-1-16,-7 6 112,-3 6-184,-4 0 72,-3 3 0,-6 1-96,-7-4-144,-4 3-1057,-6 0-3120</inkml:trace>
</inkml:ink>
</file>

<file path=ppt/ink/ink5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1:49.62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9 1 8306,'0'0'3561,"-2"31"-3095,-5 99-114,7-114-286,1 0-1,0 0 1,1 0-1,0 0 1,1 0 0,1 0-1,1-1 1,0 1-1,1-1 1,1 0-1,0-1 1,1 0-1,10 14 1,2 6 22,-16-25-175,1-1 1,0 0-1,1 0 1,0-1-1,0 0 1,1 0-1,0 0 1,0-1-1,0 0 1,1-1-1,0 1 1,0-1-1,1-1 1,-1 0 0,1 0-1,0 0 1,0-1-1,0-1 1,0 1-1,16 1 1,11-1-4403</inkml:trace>
</inkml:ink>
</file>

<file path=ppt/ink/ink5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1:49.96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44 1 8162,'0'0'4865,"-43"181"-4753,43-145-112,0-4 0,0-5-64,0-6-64,0-15-1112</inkml:trace>
</inkml:ink>
</file>

<file path=ppt/ink/ink5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1:50.32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22 10418,'0'0'5215,"6"-3"-5142,5-1-82,1 0 1,-1 1-1,1 1 0,-1 0 1,1 0-1,0 1 0,0 0 1,0 1-1,0 1 1,19 2-1,-15 0-122,0 0 0,0 0-1,0 1 1,-1 1 0,0 1 0,0 0 0,25 15 0,-38-20 121,0 0 1,-1 0-1,1 0 0,0 0 1,0 1-1,-1-1 0,1 0 1,-1 1-1,1 0 0,-1-1 1,0 1-1,0 0 0,1-1 1,-1 1-1,0 0 1,-1 0-1,1 0 0,0 0 1,0 0-1,-1 0 0,1 0 1,-1 0-1,0 0 0,0 1 1,0-1-1,0 0 1,0 0-1,0 0 0,0 0 1,-1 0-1,1 0 0,-1 0 1,1 0-1,-1 0 0,-1 3 1,-1 0-3,0 0 0,-1-1 0,1 1 1,-1-1-1,0 0 0,0 0 0,0 0 1,-1 0-1,1-1 0,-1 0 0,-6 4 1,-4 1-72,7-3 16,0 0 1,0-1-1,0 0 1,0-1-1,-1 0 1,0 0-1,1-1 1,-17 3-1,47-5-2495,75-1-1289,-48-4 1297</inkml:trace>
  <inkml:trace contextRef="#ctx0" brushRef="#br0" timeOffset="1">486 210 1592,'0'0'6539,"1"27"-5513,2 92-128,-3-102-770,0 0-1,-2-1 1,0 1-1,-1-1 0,0 0 1,-2 0-1,1 0 0,-2-1 1,-13 27-1,17-38-70,0 0 0,-1 0 1,1 0-1,-1 0 0,0-1 0,0 1 0,0-1 0,-1 0 0,1 0 0,-1 0 1,0 0-1,0 0 0,0-1 0,0 0 0,0 0 0,0 0 0,0 0 1,-1-1-1,1 0 0,-1 1 0,1-2 0,-1 1 0,0 0 0,1-1 1,-1 0-1,0 0 0,1-1 0,-1 1 0,0-1 0,1 0 0,-7-2 1,-5-2-447,0 0 0,0-1 1,0-1-1,1-1 1,0 0-1,0-1 0,-15-11 1,-17-19-5540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6:26.09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0 166 7986,'0'0'2900,"31"-23"-2853,102-75-3,-126 93-43,0 1-1,1 0 1,-1 0 0,1 0-1,-1 1 1,1 0-1,0 0 1,0 1 0,1 0-1,-1 1 1,0-1 0,0 2-1,9-1 1,5 0-1,-1-1-2,5 0-23,0 1 1,32 2-1,-51 0 17,0 0 0,0 0 0,0 0 0,0 1 0,0 0 0,-1 1 0,1-1 0,-1 1 0,0 1 0,1-1 0,-1 1 0,-1 0 0,7 5 0,4 6 14,-1 1-1,0 0 0,-1 1 1,-1 1-1,-1 0 0,0 1 1,-1 0-1,-2 0 0,0 1 1,0 1-1,-2 0 0,-1 0 1,-1 0-1,0 0 0,-2 1 1,2 36-1,-5-55 30,0 1 1,-1 0-1,1-1 1,-1 1-1,0-1 1,0 0-1,0 1 1,0-1-1,0 0 0,-1 1 1,0-1-1,1 0 1,-1 0-1,0 0 1,-5 4-1,2-2 18,0 0 0,-1-1 0,0 0 1,0 0-1,0 0 0,0 0 0,-10 3 0,-11 3 73,0-2 1,-1-1-1,-31 4 1,38-7-73,-85 14 91,-6 1-337,40-3-2989</inkml:trace>
</inkml:ink>
</file>

<file path=ppt/ink/ink5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1:51.52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4585,'0'0'6221,"13"11"-6082,2 0 3,954 713 2599,-943-707-2589,40 20-1,-56-32-562,-1-1 1,1-1-1,0 0 0,0 0 1,0-1-1,0 0 1,0-1-1,11 1 1,-6-2-3953</inkml:trace>
</inkml:ink>
</file>

<file path=ppt/ink/ink5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1:52.22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574 105 6753,'0'0'5758,"-3"-3"-5688,-8-7-54,0 1 0,0 0-1,-1 1 1,-1 0 0,1 1-1,-1 0 1,0 1 0,0 1-1,-1 0 1,0 1 0,0 0-1,0 1 1,-16-2 0,-30-1 13,-109 1 0,130 5-49,32 0 5,-1 0 5,-1 0 1,1 0-1,-1 1 0,0 0 0,-12 4 1,19-5 1,0 1 1,0 0-1,0 0 0,0 0 1,1 0-1,-1 0 1,0 1-1,0-1 1,1 0-1,-1 1 0,0-1 1,1 1-1,0 0 1,-1 0-1,1-1 1,0 1-1,0 0 0,0 0 1,0 0-1,0 0 1,0 0-1,1 0 1,-1 0-1,1 1 1,-1-1-1,1 4 0,-1 9-2,0 0 1,1 0-1,1-1 0,0 1 0,1 0 0,1-1 0,0 1 0,1-1 0,1 0 0,6 15 0,-2-11 21,1-1 0,1 0 0,1 0 0,0-1-1,1 0 1,27 25 0,-30-31-119,10 8 280,0 0 0,27 18-1,-42-32-322,0-1-1,0 0 1,1 0-1,-1 0 1,1-1-1,0 1 1,0-1-1,0-1 1,0 1 0,0-1-1,0 0 1,1-1-1,-1 1 1,0-1-1,8-1 1,3-4-3768</inkml:trace>
</inkml:ink>
</file>

<file path=ppt/ink/ink5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1:52.75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6833,'0'0'5138,"0"15"-5332,0 332 464,0-346-274,0 0 0,0 0 0,0-1 0,0 1 0,0 0 0,0 0 0,1 0 0,-1-1 0,0 1 1,0 0-1,1 0 0,-1-1 0,1 1 0,-1 0 0,0-1 0,1 1 0,-1 0 0,1-1 0,0 1 0,-1 0 1,1-1-1,-1 1 0,1-1 0,0 1 0,-1-1 0,1 0 0,0 1 0,0-1 0,-1 0 0,1 1 1,0-1-1,0 0 0,0 0 0,-1 0 0,1 0 0,0 1 0,0-1 0,0 0 0,-1-1 0,1 1 0,0 0 1,0 0-1,0 0 0,-1 0 0,2-1 0,2 1-107,12 0-1523</inkml:trace>
</inkml:ink>
</file>

<file path=ppt/ink/ink5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1:53.22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 35 5553,'0'0'3988,"29"-5"-3872,-26 4-109,66-10 124,114-5 0,-165 16-102,-1-1-21,-1 1 0,1 1 0,0 0 0,-1 1 0,0 1 1,19 5-1,-32-7-8,0 1 1,0-1 0,1 1-1,-1 0 1,-1-1-1,1 1 1,0 1 0,0-1-1,-1 0 1,1 1 0,-1-1-1,0 1 1,0 0-1,3 5 1,-3-4 3,0 0-1,-1 0 1,0 1 0,0-1 0,0 0-1,0 1 1,-1-1 0,0 1-1,0-1 1,0 1 0,0-1 0,-1 1-1,0-1 1,-1 6 0,0-3 2,-1-1 0,0 1 0,0-1 0,0 0 0,-1 0 0,0 0 0,0 0 1,0-1-1,-1 1 0,0-1 0,-8 7 0,-70 51 121,63-49-98,-3-1-26,0 0-1,-1-1 0,-30 10 1,23-10 9,-44 25 0,66-33-18,1 2 1,1-1-1,-1 1 1,1 0-1,0 0 1,0 1-1,1 0 1,0 0-1,-10 15 1,13-18 6,1 1 0,-1 0 0,1 1 0,0-1 0,0 0-1,0 1 1,1-1 0,0 1 0,0-1 0,0 1 0,1 0 0,-1-1 0,1 1 0,1 0 0,-1-1 0,1 1 0,0 0 0,1-1 0,1 6 0,0-5 6,0 0 0,0 0 0,0-1 0,1 0 1,0 1-1,0-1 0,0-1 0,1 1 1,-1-1-1,1 1 0,0-2 0,1 1 0,-1 0 1,1-1-1,-1 0 0,10 4 0,9 1-141,1-2 0,0 0-1,0-1 1,1-1 0,-1-2 0,1 0-1,-1-2 1,35-4 0,-2-1-3795</inkml:trace>
</inkml:ink>
</file>

<file path=ppt/ink/ink5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1:53.59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0 221 7330,'0'0'2197,"23"20"-1910,73 61 83,-90-77-293,-1 0 1,1-1 0,-1 1 0,1-1-1,0 0 1,0-1 0,1 1 0,-1-1-1,0-1 1,1 1 0,-1-1 0,1 0-1,0 0 1,-1-1 0,1 0 0,0 0-1,11-2 1,10 0 243,-21 2-242,1 0 1,-1 0 0,0 0-1,1-1 1,-1 0-1,0-1 1,0 0-1,0 0 1,0 0 0,9-5-1,-13 5-58,0-1 0,0 1 0,-1-1 0,1 1 0,-1-1 0,1 0 0,-1 0 0,0 0 0,0 0 0,-1-1 0,1 1 0,-1-1 0,1 1 0,-1-1 0,0 1 0,0-1 0,-1 1 0,1-1 0,-1 0 0,0 1 0,1-1 0,-2-6 0,1 2-36,0 0 0,0 0 0,0 0 1,-1 0-1,-1 0 0,1 0 0,-1 0 1,0 0-1,-1 1 0,0-1 0,0 1 1,-1-1-1,0 1 0,0 0 0,-1 1 1,0-1-1,0 1 0,-8-9 0,4 6 0,0-1-1,-1 1 0,0 1 1,0 0-1,-1 0 0,0 1 1,0 0-1,0 1 0,-1 0 1,0 1-1,0 1 0,-1 0 1,0 0-1,1 1 0,-1 1 0,0 0 1,0 0-1,0 2 0,0 0 1,-17 1-1,27 0 12,0-1 0,0 1-1,0 0 1,1 0 0,-1 0 0,0 0 0,0 1 0,1-1-1,-1 1 1,1-1 0,-1 1 0,1 0 0,-1 0-1,1 0 1,0 0 0,0 1 0,0-1 0,1 0-1,-1 1 1,0 0 0,1-1 0,-1 1 0,0 4 0,0-1-172,0 0 1,1 1-1,0-1 0,0 0 1,0 1-1,1-1 1,0 0-1,0 1 1,1-1-1,2 10 1,8 15-2036</inkml:trace>
</inkml:ink>
</file>

<file path=ppt/ink/ink5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1:54.07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37 5 4825,'0'0'6803,"4"-1"-6510,16-1-179,1 0-1,39 4 1,-53-2-115,-1 1 0,1 0 0,0 0 0,-1 0 1,1 1-1,-1 0 0,1 0 0,-1 1 1,0 0-1,0 0 0,0 0 0,-1 1 0,8 5 1,-12-8-5,0 0 1,0 1 0,0-1-1,0 0 1,0 0-1,-1 1 1,1-1 0,0 0-1,-1 1 1,1-1 0,-1 1-1,1-1 1,-1 0 0,1 1-1,-1-1 1,0 1 0,0-1-1,0 1 1,0 0-1,0-1 1,0 1 0,-1-1-1,1 1 1,0-1 0,-1 0-1,1 1 1,-1-1 0,1 1-1,-1-1 1,0 0 0,0 1-1,1-1 1,-1 0-1,0 0 1,0 0 0,0 1-1,0-1 1,-1 0 0,1 0-1,0-1 1,-2 2 0,-7 6 6,0-1 0,-1 0 0,-22 10 1,19-10 0,10-5 4,-14 7 8,0 2 1,0 0 0,-28 23-1,42-30-15,-1 0 0,1 1 0,0-1 0,1 1 0,-1 0 0,1 0 0,0 0 0,0 0 0,1 1 0,-1-1 0,1 1 0,0 0 0,1 0 0,-1-1 0,1 1 0,0 0 0,0 11 0,1-13-12,0 1 0,1-1-1,-1 1 1,1-1 0,0 1 0,0-1-1,0 1 1,1-1 0,0 0 0,0 1-1,0-1 1,0 0 0,0 0 0,1-1-1,0 1 1,0 0 0,3 3-1,0-2 24,0-1 0,0 1 0,0-1 0,1-1 0,-1 1 0,1-1 0,0 0-1,0 0 1,12 2 0,4-1-45,0 0-1,1-2 0,-1 0 1,0-2-1,42-5 0,-3-8-2655,-10-10-5337</inkml:trace>
</inkml:ink>
</file>

<file path=ppt/ink/ink5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1:54.46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 0 6265,'0'0'4969,"-4"167"-4969,11-146 128,10-6-104,-4-3 32,3-6-112,1-6-8,-1 0-1680</inkml:trace>
</inkml:ink>
</file>

<file path=ppt/ink/ink5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1:54.89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8058,'0'0'5030,"17"1"-4946,53 10-49,139 42-1,-205-52-40,0 1 0,1 0 0,-1 0-1,0 0 1,0 1 0,0-1-1,0 1 1,0 0 0,-1 0-1,1 1 1,-1-1 0,0 1-1,0-1 1,3 6 0,-5-8-3,0 1 1,0 0-1,-1 0 1,1 0-1,0 0 1,-1 0-1,1 0 1,-1 0-1,0 0 1,1 0-1,-1 0 1,0 0-1,0 0 1,-1 0-1,1 0 1,0 1-1,-1-1 1,1 0-1,-1 0 0,1-1 1,-1 1-1,0 0 1,0 0-1,0 0 1,0 0-1,0-1 1,-1 1-1,1 0 1,0-1-1,-1 1 1,1-1-1,-1 0 1,-2 2-1,-6 5-35,-1 0-1,0-1 0,-1 0 0,0-1 0,0-1 1,0 0-1,-1 0 0,1-1 0,-24 4 0,48-10-801,0 1-1,0 1 0,0 0 0,0 0 0,16 3 1,-6 1 524,0 1 0,31 12 0,-23-6 539,-1 2-1,-1 1 1,0 1 0,37 28 0,-61-41-122,0 2 0,-1-1-1,1 0 1,-1 1 0,1-1 0,-1 1 0,-1 0-1,1 0 1,0 0 0,-1 1 0,0-1 0,0 1-1,0-1 1,2 9 0,-4-10-45,1-1 0,-1 1 0,0 0 0,0 0 0,0-1 0,-1 1 0,1 0 0,0 0 0,-1-1 0,0 1 0,0 0 1,0-1-1,0 1 0,0-1 0,0 1 0,0-1 0,-1 0 0,0 1 0,1-1 0,-1 0 0,0 0 0,0 0 0,0 0 0,0-1 0,0 1 0,0 0 0,-3 0 0,-18 10 5,0-1-1,-1-1 1,0-1-1,0-1 0,-1-1 1,0-1-1,0-2 1,0 0-1,-1-2 1,-31 0-1,23-2-3833</inkml:trace>
</inkml:ink>
</file>

<file path=ppt/ink/ink5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1:59.16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129 1 3513,'0'0'5922,"-3"24"-5399,-33 182 1052,-50 336 203,86-536-1865,-1-13-1476,-2-12-208</inkml:trace>
</inkml:ink>
</file>

<file path=ppt/ink/ink5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1:59.60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1 249 5753,'0'0'5129,"30"-30"-4519,104-91-211,-127 115-365,1-1 0,0 1 0,0 0 0,1 1 0,-1 0 1,1 0-1,0 1 0,0 0 0,1 1 0,-1 0 1,1 0-1,11-1 0,4-1 24,129-23 315,-131 26-384,0 0-1,0 2 0,0 1 1,40 6-1,-56-5 7,0 0 0,0 1 0,0-1 0,-1 2 0,1-1 0,-1 1 0,0 0 1,0 0-1,0 1 0,-1 0 0,0 0 0,1 0 0,-2 0 0,1 1 0,-1 0 0,0 0 0,0 0 0,0 1 0,-1-1 0,0 1 0,0 0 0,1 7 0,1-1-2,-1 1 0,-1 0 0,-1 0-1,0 0 1,0 1 0,-1-1 0,-1 0-1,-1 1 1,0-1 0,-4 21 0,2-26 15,-1-1 0,0 1 0,0-1 0,0 0 0,-1 0 0,0-1 1,-1 1-1,0-1 0,0-1 0,0 1 0,-1-1 0,0 0 0,-8 5 0,-11 8 43,-1-2-1,-40 20 1,-222 88 318,285-123-581,-15 9 373,13-1-3736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6:26.44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1 443 3089,'0'0'5941,"29"-12"-5329,95-45-143,-112 50-437,0 1 0,0-1-1,-1-1 1,0 0-1,0-1 1,-1 0-1,0 0 1,0-1-1,-1-1 1,9-12-1,0 0-29,150-200 135,-157 203-3020</inkml:trace>
</inkml:ink>
</file>

<file path=ppt/ink/ink5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1:59.98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1 384 6209,'0'0'5065,"208"-89"-4536,-158 56-385,-1 0 88,-6-3-224,-3 1 0,-7 2 96,-3 3-104,-7 6 0,-3 4-8,0 5-32,-7 0-32,-3 3-1025,-4 3-975</inkml:trace>
</inkml:ink>
</file>

<file path=ppt/ink/ink5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2:00.33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6 0 7882,'0'0'3582,"-1"30"-3392,-4 94 104,5-103-160,1 1 1,1 0-1,0-1 1,2 0-1,1 1 1,0-1-1,2-1 1,0 1-1,18 34 1,2 6-57,-25-54-39,0-1 1,1 1-1,0 0 1,1-1-1,-1 0 1,1 0-1,6 7 0,-8-11-179,1 0-1,-1-1 0,1 1 0,-1-1 0,1 0 0,-1 1 0,1-1 1,0 0-1,-1-1 0,1 1 0,0 0 0,0-1 0,0 0 0,-1 1 1,1-1-1,0 0 0,0-1 0,0 1 0,0 0 0,0-1 0,2 0 1,21-7-5119</inkml:trace>
</inkml:ink>
</file>

<file path=ppt/ink/ink5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2:00.70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30 0 9058,'0'0'3113,"-30"167"-3105,30-134-8,0-6 0,0-7-80,0-11-433,0-3-1031</inkml:trace>
</inkml:ink>
</file>

<file path=ppt/ink/ink5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2:01.10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3025,'0'0'8939,"32"8"-8900,235 56-850,-254-61 514,-1 1 1,0 0-1,0 1 1,13 7 0,-23-12 255,-1 1 1,1 0 0,-1-1 0,1 1 0,0 0 0,-1 0 0,0 0 0,1 0 0,-1 0 0,0 0 0,0 1-1,1-1 1,-1 0 0,0 1 0,0-1 0,0 0 0,-1 1 0,1 0 0,0-1 0,0 1 0,-1-1 0,1 1 0,-1 0-1,0-1 1,1 1 0,-1 0 0,0-1 0,0 1 0,0 0 0,0 0 0,0-1 0,0 1 0,-1 0 0,1-1 0,-1 1-1,1 0 1,-1-1 0,1 1 0,-1 0 0,0-1 0,0 1 0,0-1 0,0 0 0,-1 2 0,-4 3 103,0 0 1,0-1-1,0 0 1,-1 0-1,0-1 1,0 1-1,-12 4 1,-63 25 492,49-21-404,-7 4-62,15-6-39,-1-1 0,-54 14 0,78-23-474,60-3-4281,-13-5 2306</inkml:trace>
  <inkml:trace contextRef="#ctx0" brushRef="#br0" timeOffset="1">331 292 1280,'0'0'5798,"12"14"-5360,-1-1-342,-6-9-73,-1 0 1,0 0-1,-1 0 0,1 1 0,-1-1 1,1 1-1,-1 0 0,-1 0 1,1 0-1,-1 0 0,0 1 0,0-1 1,-1 1-1,1-1 0,-1 1 0,0 0 1,0 9-1,0 24 149,0-20-123,-1-1 0,0 1 0,-2-1 0,0 1 0,-5 22 0,5-36 43,1 0 0,-1 0 0,0-1 1,-1 1-1,1-1 0,-1 0 0,1 1 0,-1-1 0,-1 0 1,1-1-1,-1 1 0,1-1 0,-1 1 0,0-1 0,0 0 0,0 0 1,-1-1-1,1 1 0,-1-1 0,1 0 0,-1 0 0,0-1 1,1 0-1,-8 2 0,-42 3 96,20-12-2937,13-11-4307</inkml:trace>
</inkml:ink>
</file>

<file path=ppt/ink/ink5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2:01.47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6649,'0'0'4377,"188"6"-3632,-138 0-129,-10-3-384,-10 0 88,-11 0-176,-5 0-144,-4-3 168,-1 3-168,-2-3-8,-4 0 8,4 0-1865</inkml:trace>
</inkml:ink>
</file>

<file path=ppt/ink/ink5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2:01.84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103 1 6785,'0'0'4903,"-5"33"-4483,-13 111-109,10 85 56,10-192-289,-2-1-1,-1 0 1,-2 0-1,-2 0 0,-1 0 1,-20 65-1,26-100-152,0 0-1,-1 1 1,1-1 0,0 0-1,-1 0 1,1 1-1,-1-1 1,0 0 0,1 0-1,-1 0 1,0 0 0,0 0-1,1 0 1,-1 0-1,0 0 1,0 0 0,0 0-1,0-1 1,0 1-1,-1 0 1,1 0 0,0-1-1,0 1 1,0-1-1,-1 0 1,1 1 0,0-1-1,0 0 1,-1 1 0,1-1-1,0 0 1,-1 0-1,0 0 1</inkml:trace>
</inkml:ink>
</file>

<file path=ppt/ink/ink5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2:02.21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0 136 9842,'0'0'4868,"35"-21"-4689,118-65-154,-144 81-27,0 1 0,0 0 1,0 1-1,1 0 0,-1 0 1,1 1-1,0 0 0,0 1 1,0 0-1,-1 0 0,19 2 1,-1 0-7,-11-1-14,-1 0 1,1 1-1,-1 1 1,1 0-1,-1 1 1,0 1-1,16 6 1,-22-6 3,0 1 1,0 0-1,0 0 1,-1 1-1,0 0 1,0 1 0,-1-1-1,0 2 1,0-1-1,0 1 1,-1 0 0,6 9-1,-3-2 3,-1-1-1,0 1 0,-1 1 1,-1-1-1,0 1 1,-1 0-1,-1 1 1,0-1-1,-1 1 1,-1 0-1,-1-1 0,0 1 1,-1 0-1,-3 22 1,1-31-13,0-1 1,-1 1 0,1-1 0,-2 0 0,1 0-1,-1 0 1,0 0 0,0-1 0,-1 0-1,1 0 1,-2 0 0,1 0 0,0-1-1,-1 0 1,0 0 0,-1 0 0,1-1-1,-1 0 1,-10 5 0,-17 8 33,0-2 1,-62 18-1,82-29 12,-50 14-40,25-8 84,-51 20 0,81-27-56,1 1-1,-1 0 0,1 1 1,0 0-1,0 0 0,0 0 1,1 1-1,0 1 0,0-1 1,1 1-1,-8 9 0,13-14-7,-1 0 0,1 0 0,-1 0-1,1 1 1,0-1 0,0 0 0,0 1 0,0-1-1,0 0 1,1 1 0,-1-1 0,1 1 0,-1-1-1,1 1 1,0-1 0,0 1 0,0-1 0,1 1-1,-1-1 1,1 1 0,0 3 0,1-3 1,0 0 0,0 0 1,0 0-1,0-1 0,0 1 1,0-1-1,1 1 1,-1-1-1,1 0 0,0 0 1,0 0-1,-1-1 0,1 1 1,4 1-1,12 4 2,0 0 1,1-2-1,-1 0 1,27 2-1,-34-5-4,77 8-1352,151-2 0,-189-8-1135</inkml:trace>
</inkml:ink>
</file>

<file path=ppt/ink/ink5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2:02.58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0 209 9378,'0'0'4305,"20"20"-4197,64 62-29,-75-75-66,-1-1 0,1 0 0,-1-1 0,2 1 0,-1-2 0,0 1 0,1-1 0,0-1-1,0 0 1,0 0 0,0-1 0,1 0 0,-1-1 0,1 0 0,-1-1 0,0 0 0,1-1 0,11-1 0,-18 0-29,1 1 0,0 0-1,-1-1 1,1 0 0,-1 0-1,0-1 1,1 1 0,-1-1-1,0 0 1,0 0 0,-1 0 0,1 0-1,-1-1 1,0 0 0,0 1-1,0-1 1,0 0 0,0-1-1,-1 1 1,0 0 0,0-1-1,3-8 1,0-3-103,0 0 0,0 1-1,-2-2 1,0 1 0,1-25-1,-3 30 96,-1 1 0,0-1 0,-1 0 0,0 1-1,0-1 1,-1 1 0,-5-17 0,5 23 40,0 1 0,0-1 0,0 1 0,-1-1 0,1 1 0,-1 0 0,0 0 0,0 0 1,0 0-1,0 0 0,0 1 0,0 0 0,-1-1 0,1 1 0,-1 0 0,0 1 0,0-1 0,1 1 0,-1-1 0,0 1 0,0 0 0,-7 0 0,-8-2-8,0 0 0,0 2 0,0 0 0,0 1-1,-26 4 1,36-3-11,1 1 0,-1 0 0,1 0 0,-1 1 0,1 0 1,0 1-1,0-1 0,1 1 0,-1 1 0,1 0 0,0 0 0,0 0 0,0 1 0,-5 7 0,9-11-41,1 1-1,0 0 1,0 0-1,0 0 1,1 0-1,-1 1 0,1-1 1,-1 0-1,0 7 1,2-9-193,-1 1 1,1-1-1,0 1 0,0-1 1,0 1-1,0-1 0,0 1 1,0 0-1,1-1 0,-1 1 1,0-1-1,1 1 1,-1-1-1,1 0 0,1 4 1,15 7-5600</inkml:trace>
</inkml:ink>
</file>

<file path=ppt/ink/ink5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2:02.97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24 1744,'0'0'7154,"30"-4"-6459,-4 1-505,32-5 515,86 0 0,-124 7-575,51 5 57,-67-3-188,0 0 0,1 0 0,-1 0 1,0 1-1,0-1 0,0 1 0,0 0 0,0 1 1,0-1-1,-1 1 0,1-1 0,-1 1 0,6 6 0,-8-7 0,1 0 0,-1 0-1,0 1 1,0-1-1,0 0 1,0 1 0,0-1-1,0 1 1,-1-1-1,1 1 1,-1-1 0,0 1-1,1-1 1,-1 1-1,0 0 1,-1-1 0,1 1-1,0-1 1,-1 1-1,1-1 1,-1 1 0,0-1-1,0 1 1,0-1-1,0 0 1,-2 4 0,-3 4 64,0 0 0,-1-1 1,0 0-1,-12 12 0,-11 11 59,-2 1-36,1 1 1,-28 42 0,51-64-88,1-1 1,0 1 0,1 0 0,0 1-1,1 0 1,1 0 0,0 0 0,0 0 0,2 0-1,0 1 1,-1 22 0,2-33-4,1 0 0,0 1 0,0-1 0,0 0 0,0 1 0,1-1 0,-1 0 0,1 0 0,0 0 0,0 1 0,0-1 0,0 0 0,0 0 0,1 0 0,0 0 0,-1-1 0,1 1 0,0 0 0,0-1 0,1 1 0,-1-1 0,0 0 0,1 0 0,0 0 0,-1 0 0,1 0 0,0 0 0,0-1 0,0 1 0,3 0 0,9 4 25,-1 0-1,1-1 1,0 0 0,0-2 0,0 0 0,25 2-1,-1-3 45,57-5 0,-90 3-191,0 0 1,0-1-1,0 0 1,0-1-1,-1 1 1,1-1-1,0 0 1,-1 0-1,1-1 1,-1 1-1,9-7 1,8-12-3562</inkml:trace>
</inkml:ink>
</file>

<file path=ppt/ink/ink5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2:03.34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27 0 6329,'0'0'5842,"10"155"-5362,-10-122-8,3-3-376,-3-4-88,0 1 224,4-9-176,-4 0 48,0-9 8,0-3-104,0-3 192,-7-3-984,-13-24-1193,4-3-6528</inkml:trace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6:26.79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8266,'0'0'3653,"4"29"-3129,14 93-91,-14-102-340,1-1 0,0 0 0,2 0 0,0-1 0,1 0 0,1 0 0,1-1 0,0 0 0,1 0 0,15 16 0,-18-22-61,1-1-141,-1-1 1,2 0-1,-1 0 0,1-1 1,0-1-1,1 1 0,0-2 1,0 0-1,0 0 1,1-1-1,0 0 0,0-1 1,0 0-1,14 2 0,-5 0-3414</inkml:trace>
</inkml:ink>
</file>

<file path=ppt/ink/ink5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2:03.84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8858,'0'0'6061,"31"3"-6045,104 11 14,-34 6-15,-95-19-26,-1 1-1,0 0 0,1 0 1,-1 0-1,0 1 0,0 0 1,0 0-1,-1 0 0,1 1 1,-1-1-1,5 6 1,-8-7-3,0-1 1,0 1-1,0-1 1,0 1-1,0 0 1,0 0-1,-1-1 1,1 1-1,0 0 1,-1 0-1,0 0 1,1 0-1,-1 0 1,0 0 0,0 0-1,0 0 1,0 0-1,-1 0 1,1-1-1,0 1 1,-1 0-1,1 0 1,-1 0-1,0 0 1,1-1-1,-1 1 1,0 0-1,0 0 1,0-1 0,-1 1-1,1-1 1,0 1-1,-2 0 1,-5 7-20,-1 0 1,0-1-1,-19 13 1,21-15 22,-14 10-47,15-11-40,0 0-1,0 0 0,0 0 0,-1 0 0,0-1 1,0 0-1,0-1 0,0 0 0,-1 0 1,1 0-1,-1-1 0,0 0 0,-10 1 0,17-3-75,23-1-2789,35-6 1161,93-8-1253,-49 15 5719,-98 0-2565,1 1 0,-1 0 0,1 0 0,-1 0 0,0 1 0,0-1 0,0 1 0,0 0 0,0 0 0,0 0 0,0 0 0,0 0 0,-1 0 0,1 1 0,-1 0 0,0-1 0,1 1 0,-1 0 0,-1 0 0,1 0 0,0 0 0,-1 0 0,1 1 0,-1-1 0,0 0 0,0 1 0,-1-1 0,1 4-1,2 6 79,-1-1-1,0 0 1,-1 1-1,-1-1 0,0 1 1,-3 22-1,2-30-111,-1 0 0,0 1-1,0-1 1,-1 0 0,1 0 0,-1 0-1,0 0 1,-1-1 0,1 1-1,-1-1 1,1 0 0,-1 0 0,-1 0-1,1-1 1,0 1 0,-1-1 0,0 0-1,0 0 1,-10 4 0,-2 0 104,0 0 0,-1-2 0,0 0 0,-34 6 0,26-8-690,0-1-1,0-2 1,-42-3 0,30-4-3435</inkml:trace>
</inkml:ink>
</file>

<file path=ppt/ink/ink5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2:04.36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1120,'0'0'12963,"53"0"-12611,-10 0-304,7 0 32,-1 0 8,1 0-16,-4 0-56,-6 3-16,3-3-304,-10 0-1488</inkml:trace>
</inkml:ink>
</file>

<file path=ppt/ink/ink5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2:04.74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19 4761,'0'0'3705,"192"18"-2953,-133-18 152,-2 0-576,-1-3-328,-13-12-504,-17-3-4465</inkml:trace>
</inkml:ink>
</file>

<file path=ppt/ink/ink5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2:05.56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0 374 4241,'0'0'4933,"12"-27"-4209,39-90-145,-42 100-509,1 0 0,0 1 1,1 0-1,1 0 0,1 1 0,0 1 1,20-18-1,8-8 887,-39 37-900,0 1 0,0-1 0,0 1 0,1 0 0,-1 0 0,1 0 0,0 0 0,0 0 0,0 0 0,0 1 0,0-1 0,0 1 1,0 0-1,0 0 0,0 0 0,1 0 0,-1 1 0,0-1 0,1 1 0,-1 0 0,0 0 0,6 0 0,-5 2-74,-1-1 0,1 1 0,0 0 0,-1 0 0,1 0 0,-1 0 0,0 1 0,0 0 0,0-1 0,0 1-1,0 0 1,-1 0 0,1 0 0,-1 1 0,0-1 0,0 1 0,0-1 0,2 6 0,6 13-2,-1 1 0,-2 0 0,0 0 0,-1 1 0,5 45 0,-5 124 194,-6-167-117,0-26 158,0-17 39,0-7-367,0-32-905,10-88 0,-7 126 864,0 0 0,2 1 0,0 0 0,0 0 1,2 0-1,0 1 0,1 0 0,0 0 0,14-17 0,-18 28 168,0 0-1,0 0 1,1 1-1,-1 0 1,1 0-1,0 0 1,6-3-1,-9 5 40,0 1-1,1 0 1,-1-1 0,1 1-1,0 0 1,-1 1-1,1-1 1,0 0-1,-1 1 1,1-1 0,0 1-1,0 0 1,0 0-1,-1 0 1,1 1-1,0-1 1,0 0-1,2 2 1,-3-1-32,0 0 0,0 1 0,-1-1 0,1 0 0,-1 1 0,1 0-1,-1-1 1,1 1 0,-1 0 0,0-1 0,0 1 0,0 0 0,0 0 0,0 0 0,-1 0 0,2 3 0,8 35 115,-9-37-108,5 40 17,-2 0 1,-2 1-1,-5 64 1,1-14-12,3-120-448,2 0 0,0 0 0,2 0 0,1 1 0,1-1 1,13-31-1,-11 37-88,0 0 0,1 1 0,1 1 0,18-25 0,-21 33 691,0 1-1,0 1 0,1-1 0,0 2 0,10-8 1,-19 14-126,1 1 0,0-1 0,-1 0 0,1 1 0,0-1 0,-1 1 0,1-1 0,0 1 0,0-1 0,-1 1 1,1 0-1,0-1 0,0 1 0,0 0 0,0 0 0,-1-1 0,1 1 0,0 0 0,0 0 0,0 0 0,0 0 0,0 0 1,-1 0-1,1 1 0,0-1 0,0 0 0,0 0 0,0 0 0,0 1 0,-1-1 0,1 1 0,0-1 0,0 0 1,-1 1-1,1-1 0,0 1 0,-1 0 0,1-1 0,0 1 0,-1-1 0,1 1 0,-1 0 0,1 0 0,-1-1 0,1 1 1,-1 0-1,0 0 0,1 0 0,-1-1 0,0 3 0,6 47 597,-6-39-531,2 34 3,2 1 0,2-1 0,2-1-1,25 81 1,-30-115-121,3 8-2,0-1 0,2 0-1,15 27 1,-21-40 1,1-1 1,0 1 0,0 0 0,0-1-1,0 1 1,0-1 0,1 0 0,0 0 0,-1-1-1,1 1 1,0-1 0,0 1 0,0-1-1,1-1 1,-1 1 0,0 0 0,1-1-1,-1 0 1,1 0 0,5 0 0,-3 0-54,0 0-1,-1-1 1,1 0 0,0 0 0,0-1 0,0 1 0,0-2 0,0 1 0,0-1 0,-1 0 0,1 0 0,-1-1-1,1 1 1,-1-2 0,6-3 0,22-19-1997</inkml:trace>
</inkml:ink>
</file>

<file path=ppt/ink/ink5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2:05.90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5097,'0'0'7218,"49"167"-6770,-39-129-336,-3-2 16,-1-6 96,-6-6-216,4-7 88,-4-5-56,0-3 8,0-6 128,6-3-696,-2-12-2025,6-9-4592</inkml:trace>
</inkml:ink>
</file>

<file path=ppt/ink/ink5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2:06.42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9026,'0'0'6219,"14"0"-6119,17 3-96,1 1 1,-1 2 0,47 14-1,-8-4 23,-50-12-23,-1 0 0,0 1 0,-1 0 0,1 2 0,28 14 0,-45-20-12,0 0 0,-1 1 0,1-1 0,-1 0 0,1 0 0,-1 1 0,0-1 0,1 1 0,-1-1 0,0 1 0,0 0 0,0 0 0,0-1 1,0 1-1,-1 0 0,1 0 0,-1 0 0,1 0 0,-1 0 0,1 0 0,-1 0 0,0 0 0,0 0 0,0 0 0,0-1 0,0 1 0,-1 0 0,1 0 0,-1 0 0,1 0 0,-1 0 0,-1 3 0,-1 1-1,0 0 0,0-1 0,0 1 0,-1-1 0,1 0 0,-1 0 0,-1 0 0,-6 6 0,-3 1-63,-1 0 1,0-1-1,0 0 0,-1-2 1,0 0-1,-1 0 1,0-1-1,0-2 0,-25 7 1,83-20-1474,1 0-2543,75-5 0,-87 11 4523,35 4 2456,-61-2-2739,0-1 1,-1 2-1,1-1 1,0 0-1,0 1 0,-1 0 1,1 0-1,0 0 1,-1 0-1,0 1 1,0-1-1,0 1 0,5 5 1,4 5 74,-1 1-1,-1 1 1,0-1 0,10 23-1,-17-31-83,0-1-1,-1 1 1,0 0-1,0 0 1,0 1-1,-1-1 1,0 0-1,0 1 0,-1-1 1,0 0-1,0 1 1,0-1-1,-1 1 1,0-1-1,-2 9 1,2-12-88,-1-1 0,1 0 0,-1 0 0,1 0 0,-1 0 0,0 0 0,0 0 0,0-1 0,0 1 0,0 0 0,-1-1 1,1 0-1,0 1 0,-1-1 0,1 0 0,-1 0 0,-4 1 0,-47 10 339,54-12-392,-30 5-23,0-2 0,0 0 1,0-2-1,-59-6 1,60-6-1219,10-6-1486</inkml:trace>
</inkml:ink>
</file>

<file path=ppt/ink/ink5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2:06.77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11811,'0'0'3936,"30"0"-7416</inkml:trace>
</inkml:ink>
</file>

<file path=ppt/ink/ink5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2:07.32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1 226 5921,'0'0'3890,"38"-21"-3277,125-65-428,-113 62 393,0 1 0,2 3-1,93-25 1,-128 41-222,-17 4-321,0 0-1,0 0 1,0 0 0,0-1-1,-1 1 1,1 0 0,0 0-1,0 0 1,0 0 0,0 0-1,0 0 1,0 0 0,0 0-1,0-1 1,0 1 0,0 0-1,0 0 1,0 0 0,0 0-1,0 0 1,0 0 0,0 0-1,1 0 1,-1-1 0,0 1-1,0 0 1,0 0 0,-26 1 63,-41 7-456,29 2 306,0 1-1,1 1 1,0 3 0,-39 20-1,68-30 72,-1 0-1,0 0 1,1 1-1,0 0 1,0 0-1,1 0 1,0 1-1,0 1 0,0-1 1,1 1-1,0 0 1,1 0-1,0 1 1,0 0-1,0 0 0,2 0 1,-1 0-1,1 1 1,0-1-1,1 1 1,-2 18-1,3-18 1,0 0-1,1 0 1,1 0-1,0 0 1,0 0 0,1 0-1,0 0 1,6 16 0,-5-21-15,0 0 0,0 1 1,1-2-1,-1 1 1,1 0-1,0-1 1,1 0-1,-1 1 1,1-2-1,0 1 0,-1-1 1,2 1-1,-1-1 1,0-1-1,12 5 1,-2-1-137,1-1 0,0-1 1,1 0-1,-1-1 1,0-1-1,1-1 0,0 0 1,-1-1-1,1-1 1,-1 0-1,1-1 0,-1-1 1,1-1-1,-1 0 0,-1-1 1,1-1-1,-1 0 1,1-1-1,-2-1 0,1 0 1,-1-1-1,18-15 0,-19 13-276,-1 0-1,0-1 0,-1 0 1,15-22-1,-22 29 558,-1-1 0,1 0 0,-1 1 0,-1-1 1,1 0-1,-1-1 0,0 1 0,0 0 0,-1-1 0,0 1 0,0-1 0,0 1 1,-1-1-1,-1-10 0,1 16-75,-1 0-1,0 0 1,0 0 0,0 0-1,0 0 1,0 0 0,0 1 0,0-1-1,-1 0 1,1 1 0,0-1 0,0 1-1,0-1 1,-1 1 0,1-1 0,0 1-1,-1 0 1,1 0 0,0 0-1,0 0 1,-1 0 0,1 0 0,0 0-1,-3 0 1,-37 3 425,36-2-452,1 0-1,-1 1 1,1-1 0,-1 1 0,1 0 0,0 0 0,0 1 0,0-1 0,0 1 0,1 0-1,-1 0 1,1 0 0,0 0 0,0 1 0,0-1 0,0 1 0,0 0 0,1 0 0,-1 0 0,1 0-1,0 0 1,1 1 0,-3 8 0,-1 1-21,2 0 1,0 0-1,0 1 0,2 0 1,0-1-1,0 21 0,2-29-16,0 1 0,1-1 0,-1 0-1,1 0 1,1-1 0,-1 1 0,1 0-1,0-1 1,0 1 0,0-1 0,1 0 0,0 0-1,0 0 1,0 0 0,0-1 0,1 0-1,0 0 1,0 0 0,0-1 0,0 1 0,1-1-1,-1 0 1,9 2 0,3 3 20,1-1 0,0-1 0,0-1 0,0-1 0,1 0 1,30 1-1,-27-4-102,2 2-334,0-2 1,-1-1-1,1 0 0,0-2 1,-1-1-1,42-10 0,-26-6-4385</inkml:trace>
</inkml:ink>
</file>

<file path=ppt/ink/ink5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2:08.32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8146,'0'0'6984,"25"1"-6736,7 1-241,-1 1 0,0 2 0,0 1 0,0 1 1,39 15-1,318 137 118,190 75 32,-507-207-1501,145 34 0,-159-53-5038</inkml:trace>
</inkml:ink>
</file>

<file path=ppt/ink/ink5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2:08.69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9978,'0'0'4608,"21"16"-4664,354 295 233,-342-279-201,-2 1 0,45 60 1,-69-84 27,0 0-1,-1 1 1,-1 0 0,0 0 0,0 1 0,-1-1 0,0 1 0,0 0 0,-2 0 0,1 1-1,-1-1 1,-1 0 0,0 1 0,-1-1 0,0 1 0,-2 13 0,1-22-14,0 0 1,-1 0 0,0 0-1,1 0 1,-1 0 0,0 0-1,-1-1 1,1 1-1,0-1 1,-1 0 0,1 1-1,-1-1 1,0 0-1,0 0 1,1-1 0,-1 1-1,0-1 1,-1 1 0,1-1-1,0 0 1,-6 1-1,-13 4-7,0-1-1,-25 2 1,32-5 17,-256 15-252,155-16-3306,114-1 3415,-24 0-4858</inkml:trace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6:27.14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1 431 8026,'0'0'4201,"29"-30"-4080,95-100-58,-76 80-108,98-110-396,-139 150 472,-5 6-4,0 1 0,1-1 0,0 0 0,-1 1 0,1-1 0,1 1 0,-1 0 0,0 0 0,1 1 1,0-1-1,-1 0 0,1 1 0,0 0 0,0 0 0,1 0 0,-1 1 0,5-2 0,-7 3-26,0 1 0,-1 0 0,1-1 0,-1 1 0,0 0 0,1 0 0,-1 0 0,0 0 1,1 0-1,-1 0 0,0 0 0,0 0 0,0 1 0,0-1 0,0 0 0,0 1 0,1 1 1,18 34 29,-14-26-24,3 5 16,0 0-1,-1 0 0,-1 1 1,-1 0-1,0 0 0,-2 0 0,1 1 1,-2-1-1,-1 1 0,1 34 1,-2-34 23,-1 0 1,-2 0 0,1-1-1,-2 1 1,0 0 0,-11 31-1,11-39-81,3-9-41,0-1 1,-1 1 0,1-1-1,0 1 1,0-1 0,0 1-1,0-1 1,0 1 0,-1 0-1,1-1 1,0 1 0,-1-1-1,1 0 1,0 1-1,-1-1 1,1 1 0,0-1-1,-1 1 1,1-1 0,-1 0-1,1 1 1,-1-1 0,1 0-1,-1 1 1,1-1-1,-1 0 1,1 0 0,-1 0-1,1 0 1,-1 1 0,1-1-1,-1 0 1,1 0 0,-1 0-1,0 0 1,1 0 0,-1 0-1,1 0 1,-1 0-1,1 0 1,-2-1 0</inkml:trace>
</inkml:ink>
</file>

<file path=ppt/ink/ink5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2:09.02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7642,'0'0'3152,"244"53"-2600,-151-29-47,0-3-417,-4 0 80,-13-3-136,-10-9 24,-19-6-112,-18-3-2233</inkml:trace>
</inkml:ink>
</file>

<file path=ppt/ink/ink5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2:09.36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136 1 5065,'0'0'8634,"-119"151"-8226,106-88-320,9 5-40,4 4 104,0 5-136,0-3 88,4-5-104,-4 2-256,0-17-1120,0-21-3185</inkml:trace>
</inkml:ink>
</file>

<file path=ppt/ink/ink5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2:10.04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2280 217 4809,'0'0'1527,"-43"-12"-208,-281-75 799,166 50-1474,-2 8 1,-1 6-1,-264-4 1,381 27-631,-14-2-18,0 3 0,0 3 1,0 2-1,-85 19 1,98-12 38,1 2 1,0 2 0,2 1 0,0 3 0,1 1 0,1 2 0,-40 32-1,62-42-10,1 1-1,0 1 1,2 0-1,-1 1 0,2 1 1,1 0-1,0 1 1,1 0-1,1 1 0,1 0 1,1 1-1,0 0 1,2 1-1,1 0 0,0 0 1,-3 34-1,4-16 5,2 0 0,2 0 0,2 0 0,1 0 0,2 0 0,2 0 0,2-1 0,1 0 0,2 0 0,2-1 0,1-1 1,20 38-1,4-12-42,3-1 1,2-2 0,3-2 0,2-2-1,3-2 1,99 81 0,-23-36 58,276 163 0,-173-140-13,344 131 0,266 44 2,-830-294-36,665 194 40,-535-167-9,2-5-1,271 10 0,-352-34 30,13 1-33,0-3 1,96-14-1,-146 11-37,-1 0 1,0-2-1,-1-1 1,1-1-1,-1-1 1,-1-1-1,0 0 1,0-2-1,-1-1 1,0 0-1,25-24 1,-31 24-69,-1 0 1,-1-2 0,0 1-1,-1-2 1,-1 1-1,0-2 1,-1 1-1,12-31 1,-12 22 21,-2-2 0,0 1 0,-2-1 0,-1 0 0,2-39 0,-6 14 97,-3 1 0,-2 0 0,-2-1 0,-2 2 0,-30-93 0,11 64 210,-4 1 1,-3 2-1,-4 1 1,-2 2-1,-4 2 1,-3 2-1,-3 2 1,-3 2-1,-2 3 1,-3 2-1,-79-60 1,-334-222-131,375 284-141,-2 3 0,-2 5 1,-123-41-1,102 53-60,-1 5 0,-140-19 0,-259-2-3171,348 42-2142</inkml:trace>
</inkml:ink>
</file>

<file path=ppt/ink/ink5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2:19.69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149 0 6937,'0'0'4584,"-3"26"-4465,-1 10-19,-19 120 409,-4 15 733,19-104-1061,-2 0 1,-4-1 0,-42 120 0,56-186-211,0 0 1,0 0 0,0-1 0,0 1-1,0 0 1,0 0 0,0 0 0,0 0 0,0 0-1,0 0 1,0 0 0,0 0 0,0 0-1,0 0 1,-1 0 0,1 0 0,0 0-1,0 0 1,0 0 0,0 0 0,0-1-1,0 1 1,0 0 0,0 0 0,0 0-1,-1 0 1,1 0 0,0 0 0,0 0-1,0 0 1,0 0 0,0 1 0,0-1 0,0 0-1,0 0 1,0 0 0,-1 0 0,1 0-1,0 0 1,0 0 0,0 0 0,0 0-1,0-16-1345,0 12 729,0-33-5458</inkml:trace>
</inkml:ink>
</file>

<file path=ppt/ink/ink5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2:20.07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1 125 7210,'0'0'1106,"30"-11"-513,74-21 545,180-31 1,-185 52-402,174 4 0,-256 7-730,-1 1-1,1 1 1,-1 1 0,0 0 0,0 1-1,0 0 1,21 10 0,-30-11-8,0 1 1,-1 0 0,1 0-1,-1 0 1,0 1-1,-1-1 1,1 1 0,-1 1-1,0-1 1,0 1 0,0 0-1,-1 0 1,0 0 0,0 1-1,-1 0 1,0-1-1,0 1 1,2 10 0,-2-5 10,0 0 0,-1 1 0,-1-1 0,0 1 0,-1 0 0,0-1 0,-1 1 1,-1 0-1,0-1 0,0 1 0,-1-1 0,-1 0 0,0 0 0,-1 0 0,0-1 0,0 1 1,-2-1-1,1-1 0,-1 1 0,-1-1 0,-14 15 0,-10 8 124,-1-2 1,-1-2-1,-2-1 0,-66 39 0,14-17 6,-107 44-1,-15 7-1226,180-83-473,11-5-1974</inkml:trace>
</inkml:ink>
</file>

<file path=ppt/ink/ink5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2:20.42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1 334 6513,'0'0'1497,"211"-131"-1129,-148 90-40,-6 2-328,-11 3 56,-10 9-40,-13 7 72,-6 8-80,-10 3-8,-1 0-320,-2 0-656</inkml:trace>
</inkml:ink>
</file>

<file path=ppt/ink/ink5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2:20.75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7298,'0'0'6645,"5"31"-6598,17 102-26,-12-88 10,16 45-1,-3-9-14,0 34 86,-23-114-191,0-1 1,1 1-1,-1 0 1,1-1-1,-1 1 1,1-1-1,-1 1 0,1-1 1,0 1-1,-1-1 1,1 0-1,-1 1 1,1-1-1,0 1 1,0-1-1,-1 0 1,1 0-1,0 0 1,-1 1-1,1-1 1,0 0-1,0 0 1,-1 0-1,1 0 0,0 0 1,0 0-1,-1 0 1,1 0-1,0-1 1,1 1-1,3 0-860,8 0-1673</inkml:trace>
</inkml:ink>
</file>

<file path=ppt/ink/ink5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2:21.12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43 1 10562,'0'0'2841,"0"145"-3105,0-106 320,-10-3-16,0-4-40,0-8 0,4-3-16,2-12-72,1-9-728</inkml:trace>
</inkml:ink>
</file>

<file path=ppt/ink/ink5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2:21.47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8 9826,'0'0'4416,"26"-1"-4200,14-1-179,-8-1-30,0 2 0,40 3 0,-58 0 9,-1 0-1,0 0 0,0 1 0,22 8 0,-28-9-30,-1 1-1,0 0 1,0 0 0,0 0-1,0 1 1,0 0 0,-1 0 0,0 0-1,0 1 1,0 0 0,5 5-1,-9-8 7,1 0-1,-1 0 1,0 0-1,0 0 0,0 0 1,0 0-1,0 0 0,0 1 1,0-1-1,-1 0 1,1 0-1,-1 1 0,0-1 1,0 0-1,0 1 1,0-1-1,0 0 0,0 1 1,0-1-1,-1 0 0,0 4 1,-1-2 9,0-1 0,0 1 0,0-1 0,-1 0 0,1 0 0,-1 0 0,1 0 0,-1 0 0,0 0 0,0-1 0,-7 4 1,-6 4 45,-2-1 0,1-1 1,-1-1-1,-20 5 0,32-10-33,-27 5-12,32-7-105,16-1-1408,59-14 781,-49 9 697,0 1 0,0 1 0,32-1 0,-48 4 1,0 1-1,0 1 1,0-1-1,-1 1 1,1 1 0,0 0-1,-1 0 1,14 5-1,-18-4 23,0-1 0,-1 1-1,1 0 1,-1 0-1,0 0 1,0 0-1,0 1 1,0-1 0,0 1-1,-1 0 1,1-1-1,-1 1 1,0 1 0,0-1-1,-1 0 1,1 0-1,-1 1 1,1 7-1,12 74 82,-13-78 33,-1-1 0,1 1 0,-2-1 0,1 1 0,-1-1 1,0 1-1,-1-1 0,0 1 0,-3 9 0,3-14-56,1-1 1,-1 0-1,1 0 1,-1 0-1,0 0 1,0 0-1,0-1 1,0 1 0,0 0-1,0-1 1,-1 1-1,1-1 1,0 0-1,-1 0 1,1 0-1,-1 0 1,1 0-1,-1-1 1,0 1 0,-2-1-1,-59 1-198,41-1-659,-7 0-1336</inkml:trace>
</inkml:ink>
</file>

<file path=ppt/ink/ink5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2:21.82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5961,'0'0'7266,"185"0"-7114,-158 0 8,-4 0-160,-10 3 48,0 3-32,-3-3-16,0 0-16,0 0 16,17-3-632,-4 0-1001,0-9-3792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6:27.51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6705,'0'0'5418,"162"83"-5130,-106-80-40,-3-3-248,7 0 0,-21-6-1257,-9-12-8049</inkml:trace>
</inkml:ink>
</file>

<file path=ppt/ink/ink5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2:22.39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77 0 7498,'0'0'3779,"-4"29"-3475,2-17-275,-6 57 287,-1 77-1,14-77-43,-3-51-193,-1 0 0,0 0 1,-1-1-1,-3 28 0,2-44-119,1 0-1,-1 0 1,0 0-1,1 1 1,-1-1-1,0 0 1,0 0-1,0 0 1,0 0-1,0 0 1,0-1-1,0 1 1,0 0-1,0 0 1,0-1-1,0 1 1,0 0-1,-1-1 1,1 1-1,0-1 1,-1 0-1,1 1 1,0-1-1,0 0 1,-1 0-1,1 0 1,0 0-1,-1 0 1,1 0-1,0 0 1,-1 0-1,1-1 1,-2 1-1,-3-1-1043,-8 1-3387</inkml:trace>
</inkml:ink>
</file>

<file path=ppt/ink/ink5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2:22.98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0 114 5673,'0'0'4884,"29"-14"-4801,0-2-34,-11 5 20,1 1 1,0 1-1,1 1 0,0 1 1,0 0-1,0 2 0,35-6 1,266-4 915,-307 15-976,-1 1 0,1 0 0,-1 0 0,1 2 0,-1 0 0,0 0 0,0 1 0,0 1 0,18 9 0,-26-11-14,0 0 0,0 0 0,0 1 1,0-1-1,-1 1 0,0 0 0,1 0 0,-2 1 0,1-1 0,0 1 0,-1 0 0,0 0 0,0 0 0,-1 1 0,1-1 1,-1 1-1,0-1 0,0 1 0,-1 0 0,0-1 0,0 1 0,0 0 0,-1 9 0,-1-6 22,0 0-1,-1 0 1,0 0-1,-1 0 0,0-1 1,0 1-1,-1-1 1,0 0-1,0 0 0,-1 0 1,0 0-1,-1-1 1,0 0-1,0 0 1,0 0-1,-1-1 0,0 0 1,0 0-1,-10 6 1,-8 5 88,0-2 1,-1 0-1,-1-2 1,-49 19-1,-108 19 10,182-50-142,0-1 0,1 1 0,-1-1 0,1 1 0,-1 0 0,1-1 0,-1 1 0,1 0 0,-1 0-1,1 0 1,0 0 0,-1 0 0,1 1 0,0-1 0,0 0 0,0 1 0,0-1 0,0 0 0,0 1 0,0-1 0,1 1 0,-1-1 0,0 1 0,0 3-1,1-2 16,0 0-1,0 1 0,0-1 1,1 0-1,-1 1 0,1-1 1,0 0-1,0 0 0,0 1 0,0-1 1,4 5-1,3 6 23,0-1 0,2 0-1,-1 0 1,15 13 0,-8-10 105,0-1 0,0-1 1,1 0-1,1-2 0,1 0 0,-1 0 0,2-2 0,-1-1 1,31 11-1,-35-16-503,0 0-1,0-1 1,0-1 0,29 1-1,-26-3-3779</inkml:trace>
</inkml:ink>
</file>

<file path=ppt/ink/ink5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2:23.34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93 205 9882,'0'0'5145,"5"12"-5351,-1-1 212,1 0 1,0-1-1,1 1 1,0-1-1,14 16 1,-16-22 2,0 1 1,0-1-1,1 0 1,-1 0-1,1 0 1,0 0-1,1-1 1,-1 0-1,0 0 1,1-1-1,0 1 0,0-1 1,-1 0-1,1-1 1,10 2-1,-8-2-11,-1 0-1,1-1 1,-1 0 0,1-1-1,0 1 1,-1-1-1,1-1 1,-1 0 0,0 0-1,1 0 1,-1-1-1,0 0 1,11-6 0,-14 6-33,1-1-1,0 0 1,-1 0 0,0 0 0,0 0 0,0-1 0,-1 0 0,0 0 0,1 0 0,-2 0 0,1 0 0,0 0 0,-1-1-1,0 1 1,-1-1 0,1 0 0,-1 1 0,1-11 0,0 6-55,-1 0-1,-1 0 1,0 0-1,0 0 1,-1 0 0,0 0-1,-1 0 1,0 0-1,0 0 1,-1 0 0,0 1-1,-1 0 1,-7-13-1,7 17 95,0-1-1,0 1 0,-1 0 1,0 0-1,0 0 1,0 0-1,0 1 0,-1 0 1,0 0-1,0 1 0,0 0 1,0 0-1,0 0 1,-1 1-1,0 0 0,1 0 1,-1 0-1,0 1 0,0 0 1,-11 0-1,3 0 10,1 1 0,0 1 0,-1 0 0,1 0 0,0 2 0,-1 0 0,1 1 0,1 0 0,-21 9 0,28-10-28,1-1 1,-1 1 0,1 1 0,0-1-1,0 1 1,0 0 0,0 0 0,1 0 0,-1 1-1,1 0 1,0 0 0,1 0 0,-1 0-1,1 0 1,0 1 0,0-1 0,1 1-1,-1 0 1,1 0 0,1 0 0,-1 0 0,1 0-1,-1 12 1,2 21-1485,0-5-1960</inkml:trace>
</inkml:ink>
</file>

<file path=ppt/ink/ink5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2:23.82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24 5641,'0'0'7518,"19"-4"-7445,20-3 153,0 1 1,49-1-1,-76 7-189,-1 0 0,1 1 0,0 0 0,-1 1 0,1 0 0,20 7 0,-28-8-40,-1 1 1,0-1-1,0 1 0,0 0 0,0 0 0,-1 0 0,1 0 0,0 1 0,-1-1 1,0 1-1,1 0 0,-1-1 0,0 1 0,-1 0 0,1 0 0,0 0 0,-1 1 1,0-1-1,1 0 0,-1 1 0,0-1 0,-1 0 0,1 1 0,-1-1 0,1 1 0,-1-1 1,-1 5-1,2-1 9,-2 0 0,1-1 0,-1 1 0,0 0 0,0-1-1,0 1 1,-1-1 0,0 1 0,-1-1 0,0 0 0,1 0 0,-2 0 0,1 0 0,-1 0 0,0-1 0,0 1 0,0-1 0,-10 8 0,-29 30-29,23-25-9,1 2-1,-18 23 0,33-37 28,-1 0-1,2 0 1,-1 1-1,1-1 1,0 1-1,0-1 1,0 1-1,1 0 1,0 0-1,1 0 1,0 1-1,-1 11 1,2-18 4,1 0 0,-1 0 0,1 1 0,-1-1 0,1 0 0,-1 0 0,1 0 0,0 0 0,0 0 0,-1 0 0,1 0 0,0 0 0,0 0 0,0 0 0,0-1 0,0 1 0,0 0 0,0-1 0,0 1 0,0-1 0,1 1 0,-1-1 0,0 1 0,0-1 0,1 0 0,-1 1 0,0-1 0,0 0 0,1 0 0,1 0 1,49 2 23,-41-2-13,35-1-31,66-7 1,-89 4-1093,-1-1 0,37-13 0,-35 9-1543</inkml:trace>
</inkml:ink>
</file>

<file path=ppt/ink/ink5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2:24.26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30 0 7058,'0'0'2621,"-1"16"-2631,-8 46 265,-11 139 1601,20-126-2420</inkml:trace>
</inkml:ink>
</file>

<file path=ppt/ink/ink5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2:24.79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6737,'0'0'4257,"36"0"-4242,114 5 18,-137-5-37,0 0 0,0 1 0,0 1 0,0 0-1,0 1 1,0 1 0,-1 0 0,1 0 0,-1 1-1,0 1 1,-1 0 0,1 0 0,11 11 0,-21-17-5,0 1 0,-1 0 1,1 0-1,-1 0 0,0 0 1,1 0-1,-1 0 1,0 0-1,0 1 0,0-1 1,1 0-1,-1 1 0,-1-1 1,1 1-1,0-1 0,0 1 1,0 0-1,-1-1 1,1 1-1,-1-1 0,1 1 1,-1 0-1,0 0 0,0-1 1,0 1-1,0 0 0,0 0 1,0-1-1,0 1 1,0 0-1,-1-1 0,1 1 1,-1 0-1,1-1 0,-1 1 1,0 0-1,0-1 0,1 1 1,-1-1-1,0 1 1,0-1-1,0 0 0,-1 1 1,1-1-1,0 0 0,-2 1 1,-7 7-92,-1-1 1,0-1-1,0 0 0,-23 10 1,23-11 100,-46 18-30,20-8 18,83-21-901,-25 1 397,179-29-2537,-163 30 4117,63 3-1,-97 0-994,-1 1-1,1 0 1,0-1-1,0 2 1,-1-1 0,1 0-1,0 0 1,-1 1-1,1-1 1,-1 1 0,0 0-1,0 0 1,0 0 0,1 0-1,-2 0 1,1 0-1,0 1 1,0-1 0,-1 0-1,1 1 1,-1 0-1,0-1 1,0 1 0,0 0-1,0-1 1,0 1-1,-1 0 1,1 0 0,-1 5-1,3 13 315,-1 1 0,-1-1 0,-2 23 0,1-21-402,0-19 82,0 0-1,0 1 1,0-1-1,0 0 1,-1 0-1,0 1 1,0-1-1,0 0 1,0 0-1,-1 0 1,1 0-1,-1-1 1,0 1-1,-3 4 1,1-4 0,0-1 0,0 1 1,0-1-1,-1 0 0,0 0 1,1-1-1,-1 1 0,0-1 1,0 0-1,-10 2 0,-34 11-1073,-1-2-1,-52 6 1,42-12-3655</inkml:trace>
</inkml:ink>
</file>

<file path=ppt/ink/ink5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2:25.76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14 0 5193,'0'0'2605,"-9"6"-2010,9-6-543,0 0-1,0 0 1,-1 0-1,1 0 1,0 0-1,0 0 0,0 0 1,0 0-1,-1 0 1,1 0-1,0 0 1,0 0-1,0 0 1,0 0-1,0 0 0,-1 0 1,1 0-1,0 0 1,-1 1 514,1-1-515,0 0 1,0 1-1,0-1 0,-1 0 1,1 0-1,0 0 1,0 0-1,0 0 1,0 0-1,0 1 1,0-1-1,0 0 0,0 0 1,0 0-1,0 0 1,0 1-1,0-1 1,0 0-1,0 0 1,0 0-1,0 0 0,0 0 1,0 1-1,0-1 1,0 0-1,1 0 1,-1 1 308,1-1-309,1413 24 2198,1455 54-2012,-694-2-249,-1923-60 15,512 19-25,-763-35-10,-1 0-1,1 0 0,-1 0 0,1 0 0,0 0 1,-1 0-1,1 0 0,0 0 0,-1 0 0,1 0 1,-1 0-1,1-1 0,0 1 0,-1 0 0,1 0 1,-1-1-1,1 1 0,-1 0 0,1-1 0,-1 1 1,1-1-1,-1 1 0,1-1 0,-1 1 0,1-1 1,-1 1-1,0-1 0,1 1 0,-1-1 0,0 1 0,0-1 1,1 0-1,-1 1 0,0-1 0,0 1 0,0-1 1,0 0-1,0 1 0,0-1 0,0-1 0,0 1-247,0 0-1,-1 0 1,1 0-1,-1 0 0,1 0 1,-1 0-1,1 0 1,-1 0-1,1 0 0,-1 0 1,0 1-1,0-1 0,1 0 1,-1 0-1,0 1 1,0-1-1,-1-1 0,-22-9-7515</inkml:trace>
</inkml:ink>
</file>

<file path=ppt/ink/ink5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2:26.98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0 749 9010,'0'0'3995,"12"-33"-3855,41-111 5,-43 120-124,1 0 1,2 1 0,0 0 0,2 1 0,0 1-1,25-28 1,-13 17-21,-5 5-6,2 1 0,0 1 0,2 1 0,0 1 0,2 2 0,0 0-1,1 2 1,1 1 0,1 2 0,1 1 0,0 1 0,1 1 0,0 3 0,1 0 0,0 2 0,0 2 0,1 1 0,43-1 0,-74 6 1,-1 0 0,1 0 0,-1 1 1,1-1-1,-1 1 0,1 0 0,-1 0 1,0 0-1,1 0 0,-1 1 0,0-1 0,0 1 1,0 0-1,0 0 0,0 0 0,-1 0 0,1 1 1,0-1-1,-1 1 0,0 0 0,0-1 0,0 1 1,0 0-1,0 0 0,0 0 0,-1 0 0,1 1 1,-1-1-1,0 0 0,0 1 0,1 6 1,1 9-22,-1 1 1,0-1 0,-2 1 0,-2 29 0,1-35 27,-2 6 33,0 0-1,-2-1 1,0 1 0,-1-1-1,-1 0 1,-16 32-1,9-22 221,-14 49-1,36-99-61,1 0-1,1 1 0,24-36 1,-3 5-169,-10 14-19,0-2-64,1 0 1,3 2-1,0 0 0,36-37 0,-56 70 39,0-1-1,1 0 0,-1 1 1,1 0-1,0 0 0,0 1 1,0 0-1,1 0 0,12-4 1,-16 6 11,0 1 0,0-1 0,0 1 0,0-1 0,0 1 0,0 0 0,0 0 0,0 0 0,0 1 0,0-1 1,0 1-1,0-1 0,-1 1 0,1 0 0,0 0 0,0 1 0,-1-1 0,1 0 0,0 1 0,-1 0 0,0-1 0,1 1 0,-1 0 1,0 0-1,4 5 0,1 3-3,0 0 1,0 1 0,-1 0-1,-1 0 1,1 0 0,-2 1-1,0 0 1,0 0 0,2 17-1,-1 5 49,-2-1-1,-1 43 1,-1-76-21,1-1 0,-1 1 0,1-1 0,0 1 0,-1-1 1,1 0-1,-1 1 0,0-1 0,1 0 0,-1 0 0,0 0 0,1 0 0,-1 0 0,0 0 0,1-2 0,59-81-438,49-60-1210,-97 130 1506,0 0 0,1 2-1,0-1 1,1 2 0,0 0 0,1 1 0,25-12-1,-40 21 134,-1 0 0,1 1 0,0-1 0,0 1 0,0-1 0,-1 1 0,1 0 0,0-1 0,0 1 0,0 0 0,0-1 0,0 1 0,0 0 0,0 0 0,0 0 0,0 0 0,0 0 0,0 0 0,0 0 0,0 0 0,0 0 0,-1 0 0,1 1 0,0-1 0,0 0 0,0 1 0,0-1 0,0 1 0,0-1 0,-1 1 0,2 0 0,1 28 593,-3-16-360,-17 179 1529,1 0-1549,16-190-221,0 0 1,0 0-1,0 0 1,0 0-1,1-1 0,-1 1 1,0 0-1,1 0 1,0 0-1,-1-1 0,1 1 1,0 0-1,0-1 1,0 1-1,0-1 1,0 1-1,0-1 0,1 1 1,-1-1-1,0 0 1,1 0-1,-1 0 0,1 1 1,-1-1-1,4 1 1,0 0 8,0-1 0,0 1 0,0-1 0,0 0 0,1 0 0,-1-1 0,0 1 0,1-1 0,6-1 0,5-1 3,0 0 0,0-2 0,0 0 0,32-12 0,-13 0-1015,0-2-1,-2-1 1,0-2-1,-1-1 1,37-33-1,-38 22-2994</inkml:trace>
</inkml:ink>
</file>

<file path=ppt/ink/ink5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2:27.34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40 0 7890,'0'0'3977,"0"170"-3753,0-138-216,0-5 72,0-9-64,0-3 64,0-9-160,-3-3-761,-10-3 57,-1 0-600,4-12-1769</inkml:trace>
</inkml:ink>
</file>

<file path=ppt/ink/ink5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2:27.76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25 9818,'0'0'3540,"30"-4"-3414,99-12 5,-116 14-146,1 1 0,-1 0 0,1 1 0,-1 0 0,1 1 0,-1 1 1,1 0-1,-1 1 0,0 0 0,0 1 0,0 0 0,-1 1 0,0 1 0,0 0 0,0 1 0,0 0 0,-1 0 0,0 1 1,-1 1-1,0 0 0,11 12 0,-19-19 4,0 0 0,0 0 1,0 1-1,-1-1 0,1 0 1,-1 1-1,1 0 0,-1-1 0,0 1 1,0-1-1,0 1 0,0 0 0,0 0 1,-1 0-1,1 0 0,-1-1 1,0 1-1,0 0 0,0 0 0,-1 4 1,0-3 20,0-1 0,-1 1 0,1-1 1,-1 0-1,0 1 0,0-1 1,0 0-1,-1 0 0,1 0 0,-1-1 1,1 1-1,-1-1 0,-5 5 0,-10 3 33,1 1-1,-2-2 1,1 0-1,-31 9 0,41-15-93,-69 20 15,61-19-2629,52-5 500,52-11 1,-50 6 2203,57-1 1,-61 6 122,-16 0 41,-1 1 1,0 1-1,26 4 0,-37-4-151,-1 1 0,1-1 0,-1 1 0,0 0 0,0 1 1,0-1-1,0 1 0,0 0 0,0 1 0,-1-1 0,1 1 0,-1-1 0,0 1 0,6 9 0,0 0 164,-1 1 0,-1 0 0,-1 0 0,0 1 0,0 0-1,-2 0 1,0 1 0,0 0 0,-2-1 0,0 1 0,-1 1 0,0-1 0,-1 0 0,-1 0-1,-1 1 1,-4 25 0,4-36-161,-1-1-1,0 0 0,0 0 1,-1-1-1,1 1 0,-1 0 1,0-1-1,0 1 0,-1-1 1,1 0-1,-1 0 1,0-1-1,0 1 0,0-1 1,0 0-1,-1 0 0,0 0 1,1 0-1,-1-1 0,-9 4 1,0-1 38,0-1-1,0 0 1,0-1 0,-1-1 0,1 0-1,-24 0 1,21-2-113,0 0-1,0-2 0,1 0 1,-1-1-1,0 0 1,1-1-1,0-1 0,0-1 1,0 0-1,-16-10 1,-95-55-3971,78 37-335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5:46.66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17 1 5761,'0'0'2457,"-16"169"-2417,16-136 40,0-3 0,0-7-80,0-5 8,0-6 232,0-3-232,0-6 216,3-3-224,0 0 0,0-6-952</inkml:trace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6:27.89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49 6553,'0'0'7110,"31"-4"-6283,29-6-568,96-12 347,-94 22-451,-50 1-391,0 0 1,0-2-1,0 1 1,0-1-1,21-5 0,-22 0-2404</inkml:trace>
</inkml:ink>
</file>

<file path=ppt/ink/ink6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2:28.38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39 544,'0'0'13411,"165"-38"-13227,-115 38-16,6 0 120,-3 0-184,0 0 48,-3 0-152,-11 3-104,-6 2-56,-9 4-1480,-11-6-3281</inkml:trace>
</inkml:ink>
</file>

<file path=ppt/ink/ink6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2:28.79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33 7986,'0'0'1760,"202"0"-1672,-142-6 608,-7 0-240,-14 0-408,-2 3-48,-7-2-328,-11-1-1432</inkml:trace>
</inkml:ink>
</file>

<file path=ppt/ink/ink6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2:29.35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154 120 7482,'0'0'1569,"30"-10"-918,8-3-570,19-6-23,72-13-1,124-13 1273,-280 45-1306,1 2 0,-1 1 1,1 0-1,0 2 0,0 2 1,0 0-1,-47 20 0,22-4 224,2 2 0,-62 42 0,91-54-173,1 1 0,1 1 0,0 1 1,1 0-1,1 1 0,0 1 0,2 1 1,-14 22-1,24-33-70,0 0 0,0 0 1,1 0-1,0 1 0,1-1 1,0 1-1,0 0 0,1 0 1,0-1-1,1 1 0,0 0 1,1 11-1,0-17 15,-1-1 0,1 1 0,0-1-1,0 1 1,0-1 0,0 0 0,1 1 0,-1-1 0,1 0-1,-1 0 1,1 0 0,0 0 0,0 0 0,0 0 0,0-1-1,0 1 1,0-1 0,0 1 0,1-1 0,-1 0 0,0 0-1,1 0 1,-1 0 0,3 1 0,8 2 52,0-1 0,-1 0 0,21 3 0,-2-3-85,-1-1 0,1-1 0,-1-1 0,58-9 0,-71 6-253,1-1 1,-1-1-1,-1-1 1,1 0-1,-1-1 1,0-1-1,0 0 1,-1-1-1,26-21 1,-22 13-166,-1 0 1,0-1-1,-2 0 1,20-29-1,-28 35 948,-1 0-1,0 0 1,-1-1-1,0 0 1,5-18 0,-15 74 301,4-32-732,-1 1 0,0-1 0,-1 0 0,-3 11 0,1-7 23,0 1 0,1 1 0,0-1 1,1 0-1,1 1 0,1-1 0,2 27 0,-1-40-96,-1 0-1,1 0 1,0 0 0,0-1-1,1 1 1,-1 0-1,1-1 1,-1 1-1,1-1 1,0 1-1,0-1 1,0 0 0,0 1-1,0-1 1,1 0-1,-1-1 1,1 1-1,-1 0 1,1-1 0,-1 1-1,1-1 1,0 0-1,0 0 1,0 0-1,0 0 1,6 0-1,7 3 117,1-2 0,-1 0 0,26-2 0,-39 0-99,23 1-212,0-2 0,-1-1 0,1-1 0,-1-1 0,0-1 1,0-2-1,0 0 0,33-16 0,-2-6-3908</inkml:trace>
</inkml:ink>
</file>

<file path=ppt/ink/ink6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2:30.33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0 513 7482,'0'0'960,"13"-25"-527,5-11-372,61-103 12,-21 48-55,-15 26 1114,46-92 1,-119 227-21,-26 95 0,43-120-1155,2 2 0,2 0 0,2 0-1,-1 54 1,7-100 6,1-1-1,0 0 0,0 1 1,0-1-1,0 0 0,0 1 1,0-1-1,0 1 0,0-1 1,0 0-1,0 1 0,0-1 1,0 0-1,0 1 0,0-1 1,0 1-1,0-1 1,0 0-1,0 1 0,1-1 1,-1 0-1,0 1 0,0-1 1,0 0-1,1 0 0,-1 1 1,0-1-1,0 0 0,1 1 1,-1-1-1,0 0 0,0 0 1,1 0-1,-1 1 0,0-1 1,1 0-1,-1 0 1,0 0-1,1 0 0,-1 0 1,1 0-1,-1 1 0,0-1 1,1 0-1,-1 0 0,0 0 1,1 0-1,-1 0 0,0 0 1,1-1-1,-1 1 0,1 0 1,-1 0-1,1 0 1,0 0-100,20 0-3466</inkml:trace>
</inkml:ink>
</file>

<file path=ppt/ink/ink6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2:31.02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276 12 7906,'0'0'3540,"-23"-1"-3497,-76-2-35,91 4 2,0 1 1,1-1-1,-1 2 0,0-1 1,1 1-1,-1 0 0,1 0 1,0 1-1,0 0 0,0 0 0,0 1 1,1 0-1,0 0 0,0 0 1,0 1-1,1 0 0,-8 11 0,10-14 11,0 1-1,1 0 0,0 0 0,0 0 0,0 0 0,0 0 0,1 1 0,-1-1 0,1 1 0,0-1 0,1 1 0,-1-1 1,1 1-1,0-1 0,0 1 0,0-1 0,1 1 0,-1-1 0,1 1 0,0-1 0,0 1 0,3 4 0,1 3-7,0-1 0,0-1-1,1 1 1,1-1-1,0 0 1,0 0 0,10 8-1,-2-1 37,20 19-13,-2 2 0,31 47-1,-56-72-1,0 0 0,-1 1-1,0 0 1,-1 0 0,-1 0-1,0 1 1,-1-1 0,0 1-1,-1 0 1,-1 1 0,0 19-1,-2-34 19,1 1-1,-1-1 0,0 1 1,0-1-1,0 1 0,-1-1 1,1 0-1,0 1 0,0-1 1,-1 1-1,1-1 0,-1 0 1,1 1-1,-1-1 1,1 0-1,-1 0 0,0 1 1,0-1-1,0 0 0,0 0 1,0 0-1,0 0 0,-2 1 1,0 0 19,0-1 0,0-1 0,-1 1 1,1 0-1,0-1 0,-1 0 0,1 0 1,-6 0-1,0 0-102,-4 0-8,0 0-1,1-1 0,-1 0 0,0-1 0,0-1 0,-14-4 0,23 6-57,0-1 0,0 0 0,0 0 1,0 0-1,1-1 0,-1 1 0,1-1 0,-1 0 0,1 0 0,0 0 0,0 0 0,0-1 0,1 1 1,-1-1-1,1 0 0,0 0 0,0 0 0,0 0 0,0 0 0,1 0 0,-2-8 0,1 4-99,1 1 0,0-1 0,1 1 0,0-1 0,0 1 0,1-1 1,-1 0-1,2 1 0,-1 0 0,1-1 0,0 1 0,1 0 0,-1 0 0,2 0 0,-1 0 0,1 1 0,0-1 0,0 1 0,0 0 0,1 0 0,0 1 0,0-1 0,1 1 0,0 0 0,6-4 0,16-12 259,2 2-1,0 1 1,2 1-1,33-12 1,-55 24 32,58-23 820,-36 15-239,0 0-1,-1-2 0,39-26 0,-67 39-629,-1 0-1,1 0 1,-1 0-1,0 0 0,0 0 1,1-1-1,-1 1 1,-1-1-1,1 1 1,0-1-1,-1 0 0,1 1 1,-1-1-1,0 0 1,0 0-1,0 0 0,0 0 1,-1 0-1,1 0 1,-1-1-1,0 1 0,0 0 1,0 0-1,0 0 1,0 0-1,-1 0 1,1 0-1,-1-1 0,0 1 1,0 0-1,-2-3 1,0-1-16,0 0 1,-1 1 0,0-1 0,-1 1 0,1 0 0,-1 1-1,0-1 1,0 1 0,-1 0 0,0 0 0,-12-8-1,11 9-126,0 0 0,-1 0 0,1 1 0,-1 0 0,0 0 0,0 1-1,0 0 1,0 1 0,-1-1 0,1 2 0,0-1 0,0 1 0,-1 0-1,1 1 1,0 0 0,0 0 0,-1 1 0,-8 3 0,0 1-414,2 1 1,-1 0-1,1 2 1,0 0-1,1 0 1,0 1-1,-21 20 1,-3 6-4089</inkml:trace>
</inkml:ink>
</file>

<file path=ppt/ink/ink6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2:31.47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1 252 5961,'0'0'5724,"5"24"-5464,-1-5-188,0 9 153,2-1 0,0-1 0,2 1 0,20 41-1,-21-53-112,1-2 0,1 1 0,1-2 0,0 1 0,0-1 0,1 0-1,1-1 1,0-1 0,0 0 0,17 11 0,-18-15-79,1 0 1,-1-1 0,1 0-1,0 0 1,0-1-1,0-1 1,1 0-1,0-1 1,-1 0 0,1-1-1,0 0 1,0-1-1,15-2 1,-21 1-67,0-1 0,-1 0-1,1 0 1,0-1 0,0 0 0,-1 0 0,0 0 0,1-1 0,-1 0 0,-1 0-1,1 0 1,-1-1 0,1 0 0,-1 0 0,-1 0 0,1-1 0,-1 0 0,0 0-1,0 0 1,0 0 0,4-14 0,0 2-125,-1-1 0,0 0 0,-2-1 1,-1 1-1,0-1 0,2-37 0,-5 28 1,0 0 0,-2 0 1,-1 0-1,-1 0 0,-10-40 0,11 61 157,-1-1 0,0 1 0,0-1 0,-1 1 1,0 0-1,-1 0 0,0 1 0,0-1 0,-1 1 0,1 0 0,-2 1 0,1 0 0,-1 0 0,0 0 1,0 0-1,0 1 0,-1 0 0,0 1 0,0 0 0,0 0 0,-15-4 0,13 4 6,1 1-1,-1 0 1,0 1-1,0 0 1,0 1-1,0 0 1,0 1-1,0 0 1,0 0-1,0 1 1,0 0-1,0 1 1,0 0-1,0 0 1,0 1-1,1 1 1,0 0-1,-1 0 1,1 0-1,1 1 1,-1 1 0,1 0-1,0 0 1,0 0-1,0 1 1,1 0-1,0 1 1,1-1-1,-11 17 1,12-16-33,1 0 1,1 0 0,0 0 0,0 0 0,0 1-1,1-1 1,0 1 0,1-1 0,0 1 0,0 14-1,6 50-3070,9-21-4288</inkml:trace>
</inkml:ink>
</file>

<file path=ppt/ink/ink6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2:31.82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27 410 5393,'0'0'6782,"26"24"-6562,9 8-128,44 31 1,-74-59-87,1 0-1,0-1 0,1 0 1,-1-1-1,0 1 1,1-1-1,-1 0 1,1-1-1,0 1 1,-1-1-1,1-1 1,0 1-1,0-1 1,0 0-1,0-1 1,12-2-1,-2 1 18,-3 0-24,0 0-1,-1-1 1,0-1 0,1 0 0,-1-1-1,-1 0 1,1-1 0,-1 0-1,0-1 1,0-1 0,-1 0 0,0 0-1,0-1 1,-1-1 0,16-18-1,-16 15-1,0 0-1,-1 0 1,-1-1-1,0 0 1,-1 0 0,0-1-1,-1 0 1,-1 0-1,-1-1 1,0 0-1,-1 1 1,0-1-1,0-20 1,-3 35 3,1-14 50,-1-1 0,0 1-1,-1-1 1,-1 1 0,-4-18 0,5 28-28,-1 1 0,0-1 0,0 0-1,-1 0 1,1 1 0,-1 0 0,0-1-1,0 1 1,-1 0 0,1 1 0,-1-1-1,0 0 1,0 1 0,0 0 0,0 0-1,-1 0 1,1 1 0,-1-1 0,-5-1 0,-4-1 7,0 0 0,0 2 0,0 0 1,0 0-1,-1 1 0,1 1 0,-1 0 1,1 1-1,-1 1 0,-27 4 0,19-1-2,1 1-1,0 2 0,0 0 0,1 1 0,0 1 1,-24 14-1,34-17-100,-1 1 0,1-1-1,1 2 1,0 0 0,0 0 0,0 1-1,1 0 1,0 1 0,1 0 0,0 0 0,1 0-1,0 1 1,0 1 0,1-1 0,1 1 0,0 0-1,0 0 1,1 0 0,-3 20 0,4 20-2211</inkml:trace>
</inkml:ink>
</file>

<file path=ppt/ink/ink6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2:32.39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0 547 10042,'0'0'3396,"23"-23"-3336,72-74-6,-83 81-11,0 1-1,-1-1 1,0-1 0,-1 0-1,-1-1 1,-1 0 0,-1 0-1,0 0 1,8-39-1,-4 16 104,1 1 513,-1 0-1,7-56 0,-24 202-666,3-71 4,1-1-1,1 1 0,2 0 0,9 54 0,-8-79 7,1-1 0,0 0 0,0 1 0,1-1 0,0-1 0,1 1 0,0-1-1,0 1 1,1-2 0,0 1 0,0 0 0,1-1 0,0-1 0,0 1 0,1-1 0,11 8-1,-6-7 2,-1-1 0,1 0 0,0-1 0,0 0 0,1-1 0,-1-1 0,1 0 0,0 0 0,0-2 0,25 1-1,-28-1-9,1-1-1,0 0 0,-1-1 1,1 0-1,0-1 0,-1 0 0,0-1 1,1 0-1,-1-1 0,0 0 1,-1-1-1,1 0 0,-1 0 0,0-2 1,0 1-1,-1-1 0,1 0 0,11-13 1,-13 11 1,-1 0 0,1 0 1,-2-1-1,1 0 0,-1 0 0,-1-1 1,0 1-1,-1-1 0,0 0 1,0-1-1,-1 1 0,2-16 0,-1-9-23,-2 0-1,-3-62 0,-7 46-45,8 49-98,-1 0-1,0 0 1,0 0 0,0 0 0,0 0 0,0 0 0,-1 1-1,0-1 1,1 0 0,-1 1 0,0-1 0,0 1-1,0 0 1,-3-3 0</inkml:trace>
</inkml:ink>
</file>

<file path=ppt/ink/ink6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2:32.72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1 119 7154,'0'0'5633,"218"-12"-4561,-152-6-280,-6-2-120,-11 2-520,-9 3 24,-13 0-176,-11 6 48,-6 3 48,-3 3-96,-7 0-64,-14 3-3336,-2 0-3306</inkml:trace>
</inkml:ink>
</file>

<file path=ppt/ink/ink6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2:35.97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35 4 5393,'0'0'6796,"-6"3"-4494,384-9-2219,-376 6-85,-1 0 0,1 0 1,-1 0-1,1 0 0,0 0 1,-1 0-1,1 1 0,-1-1 0,1 0 1,-1 1-1,1-1 0,-1 1 1,1 0-1,-1-1 0,1 1 0,-1 0 1,0 0-1,1 0 0,-1 0 1,0 0-1,0 0 0,0 0 0,0 1 1,0-1-1,0 0 0,0 1 1,0-1-1,0 0 0,-1 1 1,1-1-1,0 1 0,-1-1 0,0 1 1,1 0-1,-1-1 0,0 1 1,0-1-1,1 1 0,-1 0 0,0-1 1,-1 1-1,1-1 0,0 1 1,0 0-1,-1-1 0,1 1 0,-1-1 1,-1 3-1,0 4-3,-1 0 0,0 0-1,-1-1 1,0 1 0,0-1 0,0 0 0,-1 0-1,-8 9 1,-116 99 90,-16 14 47,127-110-136,1 0 0,1 0 0,0 2-1,2 0 1,-17 33 0,28-49 4,1 1 0,-1 0 0,1 0 0,0 0 0,1 0 0,0 0 0,0 0 0,0 0 0,0 1 0,1-1 0,0 0 0,1 0 0,0 9 0,0-12 1,0 1 0,1-1 0,-1 1 0,0-1 0,1 0 0,0 0 0,0 0 0,0 0 0,0 0 0,0 0 0,1-1 0,-1 1 0,1-1 0,0 1 0,0-1 0,0 0 0,0 0 0,0 0 0,0 0 0,0-1 0,1 0 0,-1 1 0,7 0 0,3 2-56,1-2 0,0 0 0,0-1 0,0 0 0,1-1 0,-1 0 0,0-1 0,0-1 0,0 0 0,0-1 0,-1-1 0,23-8 0,-14 3-485,-1-1 1,0-1-1,-1-1 1,0-1-1,0-1 1,30-28 0,-15 4-7893</inkml:trace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6:28.26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182 1 4217,'0'0'7240,"-10"33"-6676,-30 107-37,34-113-314,0 1 0,2 1-1,-1 54 1,0 2 147,1-53-301,-1-1 0,-2 0 0,-1 0-1,-1 0 1,-1-1 0,-19 36 0,28-64-131,1-1 0,-1 1 0,1-1 0,-1 0 0,0 1 0,0-1 0,0 0 0,0 1-1,0-1 1,0 0 0,0 0 0,0 0 0,0 0 0,0 0 0,-1 0 0,1-1 0,0 1 0,-1 0 0,1-1 0,0 1 0,-1 0 0,1-1 0,-1 0-1,1 1 1,-1-1 0,-2 0 0</inkml:trace>
</inkml:ink>
</file>

<file path=ppt/ink/ink6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2:36.41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381 0 5977,'0'0'7547,"-9"7"-7456,-50 37-23,-78 75 0,113-95-59,2 1 1,0 0 0,2 2 0,0 0 0,-29 58 0,46-79-6,0 1 1,0-1-1,1 1 1,0 0-1,0-1 1,1 1-1,0 0 1,0 0-1,1 0 1,0 12-1,0-16 4,1 1-1,0 0 1,0-1 0,0 1-1,0-1 1,1 1-1,-1-1 1,1 0 0,0 1-1,0-1 1,0 0-1,1 0 1,-1 0 0,1-1-1,-1 1 1,1-1 0,0 1-1,0-1 1,0 0-1,6 3 1,11 4 23,0 0-1,0-2 1,0 0-1,1-2 1,0 0-1,1-1 1,-1-2-1,1 0 1,-1-1 0,1-1-1,30-4 1,-46 3-229,0 0 0,-1-1 0,1 0 1,-1 0-1,1-1 0,-1 0 0,0 1 0,0-2 1,0 1-1,-1 0 0,1-1 0,5-6 1,8-8-3360</inkml:trace>
</inkml:ink>
</file>

<file path=ppt/ink/ink6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2:36.78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198 1 8546,'0'0'4868,"-12"27"-4252,-82 196 46,90-213-659,-25 68 114,-27 113 1,56-190-124,-1 0 0,1 0 0,0 0 0,-1 0 0,1 1 0,0-1 1,0 0-1,0 0 0,-1 1 0,1-1 0,1 0 0,-1 0 0,0 0 0,0 1 0,0-1 0,1 0 0,-1 0 1,1 0-1,-1 1 0,1-1 0,-1 0 0,1 0 0,-1 0 0,1 0 0,0 0 0,1 2 0,1-2-33,-1-1-1,1 1 0,0 0 1,-1-1-1,1 1 0,0-1 1,-1 0-1,1 0 0,0 0 1,2-1-1,6 1-55,42-2-1348,-3-8-2503</inkml:trace>
</inkml:ink>
</file>

<file path=ppt/ink/ink6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2:37.16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83 268 10362,'0'0'3513,"-3"28"-3490,0 11 27,0 41 0,3-76-25,1 0 0,0 0 1,-1 0-1,1 0 1,0 0-1,1 0 0,-1 0 1,1 0-1,0 0 0,0 0 1,0-1-1,0 1 1,1-1-1,0 1 0,-1-1 1,1 0-1,0 0 1,0 0-1,4 2 0,1 0 6,0-1 0,0 1 0,0-2 0,1 1 0,15 4 0,-8-4 13,1 0-1,0-1 1,0-1 0,0 0 0,0-2-1,0 1 1,0-2 0,0-1-1,27-5 1,-33 5-65,0-1 0,0-1 0,0 0 0,0 0 0,-1-1 0,0 0 0,0-1 0,0 0-1,-1-1 1,0 0 0,0 0 0,0-1 0,-1 0 0,0-1 0,7-10 0,-8 5-69,0 0 0,0 0 0,-1-1 0,-1 0-1,-1 0 1,0-1 0,-1 1 0,0-1 0,-2 0 0,0 1 0,0-1 0,-2 0-1,0 0 1,0 0 0,-2 1 0,-7-27 0,7 35 94,-1-1 0,0 0 0,0 1 0,-1 0 0,0 0 0,0 0 0,-1 1 0,0 0 0,0 0 0,-1 0 0,1 1 0,-1 0 0,0 0 0,0 1 0,-1 0 0,0 0 0,1 0 0,-1 1 0,0 1 0,-16-4 0,-7-1-8,0 2-1,0 2 1,0 0-1,-42 3 0,60 1 5,1 0-1,-1 1 1,0 0-1,1 0 1,-1 2-1,1-1 1,0 2-1,0 0 1,-18 10-1,24-11-27,0-1 0,0 2 0,0-1 0,1 0 0,-1 1 0,1 0 0,1 1 0,-1-1 0,1 1 0,0-1 0,0 1 0,0 1 0,1-1 0,0 0 0,0 1 0,1 0 0,0-1 0,-2 10 0,0 29-2257,3-5-2692</inkml:trace>
</inkml:ink>
</file>

<file path=ppt/ink/ink6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2:37.68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0 700 3041,'0'0'6358,"27"-16"-5177,80-51 94,-104 66-1209,-1-1 0,1 1 0,-1-1 0,1 0 0,-1 0 0,0 0 0,1 0 0,-1-1 0,0 1 0,-1-1 0,1 1 0,0-1 0,-1 1 0,1-1 0,-1 0 0,0 0 0,0 0 0,0 0 0,0 0 0,-1 0 0,1 0 0,-1 0 0,1 0 0,-1 0 0,-1-6 0,1-5 277,7-317 1880,-7 244-1759,0 86-424,0 16-458,-1 18 404,0-12 8,1 0 0,0-1 0,2 1 0,0 0 0,1-1 0,2 1 0,0-1 0,8 21 0,1-10 8,2-1-1,1 0 1,28 37-1,-32-50 6,1 0 0,1-2 0,0 1-1,1-2 1,0 0 0,29 18 0,-39-28-16,0-1 0,0 0 0,0 0 0,1 0 0,-1-1 0,1 0 0,-1 0 0,1-1 0,0 0 0,0 0 0,-1 0 0,1-1 0,0 0 0,0-1 0,0 1 0,8-3 0,-6 0-23,0 0-1,0 0 0,-1-1 0,1 0 0,-1-1 0,0 1 0,0-2 0,-1 1 0,0-1 0,12-12 0,-3 0-125,-2 0 0,1-1 0,-2 0 0,-1-1 0,-1-1 0,0 0 0,-1 0 0,10-38 0,-10 20 39,-2-1 0,-2 0 1,-2 0-1,-1-60 0,-3 93 226,-1 1 1,0-1-1,0 1 1,0-1-1,-1 1 1,0 0-1,0 0 1,-1 0-1,0 0 1,0 0-1,0 0 1,-1 1-1,0-1 1,0 1 0,-8-8-1,9 10-228,0 0 0,0 0 0,-1 1 0,0-1 0,1 1-1,-1-1 1,0 1 0,0 1 0,0-1 0,0 0 0,0 1 0,-1 0 0,1 0 0,0 0-1,-1 0 1,1 1 0,-1 0 0,1 0 0,0 0 0,-1 0 0,1 1 0,-1 0 0,1 0-1,0 0 1,-5 2 0,-3 4-3934</inkml:trace>
</inkml:ink>
</file>

<file path=ppt/ink/ink6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2:39.20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22 4385,'0'0'2438,"36"-1"-1942,-3 1-331,197-11 1042,158 2 797,-297 9-1682,-7 4 146,110 19 0,-43-3 126,847 28 436,-428-33-863,1276 149-116,-901-86 32,-630-58-67,1242 46 579,-1098-52-498,365 0-113,-155-4 17,12-4-2,-672-6 0,7 1 3,0-1 1,0 0 0,1-2 0,-1 1 0,0-2-1,0 0 1,-1-1 0,20-8 0,-25 2-13,-17 4-132,-21-1-689,26 6 730,-38-5-2079</inkml:trace>
</inkml:ink>
</file>

<file path=ppt/ink/ink6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2:40.77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53 3689,'0'0'7372,"25"-11"-4489,21 0-2851,0 1 1,0 3-1,88-3 0,-110 9-17,271-2-92,-290 3 69,1 1 0,-1-1 0,0 1 0,0 0 0,0 1 0,0-1 0,0 1 1,0 0-1,0 0 0,0 1 0,-1-1 0,1 1 0,-1 0 0,0 0 0,0 1 0,6 6 0,-7-8 3,-1 1-1,0 0 0,-1 0 1,1 0-1,0 0 0,-1 0 1,0 0-1,0 1 1,0-1-1,0 0 0,0 0 1,-1 1-1,1-1 1,-1 1-1,0-1 0,0 1 1,0-1-1,-1 0 0,1 1 1,-1-1-1,1 0 1,-1 1-1,0-1 0,-1 0 1,1 0-1,-1 0 1,-2 5-1,-1 0-5,-1-1 0,0 1 0,-1-1 0,0 0 0,0-1 0,0 1 0,-1-1 0,-16 9 0,-74 37-46,96-51 57,-19 9 9,-1 2-9,-2-2 1,0 0 0,0-1-1,-51 11 1,68-19-28,6-1-234,12-9-28,0 0 0,0 0-1,1 2 1,0-1 0,1 2 0,0-1 0,0 2 0,0 0 0,0 0-1,1 1 1,0 1 0,27-3 0,14 1 641,108 6 0,-123 0-438,-26 1 162,-1 0 0,0 0-1,0 2 1,0-1 0,0 2 0,-1 0 0,0 0-1,0 1 1,0 1 0,0 0 0,17 14-1,-17-12-2,-1 0 0,-1 1 0,1 0-1,-2 0 1,1 1 0,-2 1 0,1 0 0,-2 0-1,1 0 1,9 25 0,-14-31-48,-1 0 0,-1 0 1,1 1-1,-1-1 0,0 0 1,-1 0-1,1 1 0,-1-1 0,0 0 1,-1 1-1,0-1 0,0 0 1,-3 10-1,2-11 29,0 0 0,-1 0 1,1-1-1,-1 0 0,0 1 0,-1-1 1,1 0-1,-1 0 0,0-1 0,1 1 1,-2-1-1,1 0 0,0 0 0,-1 0 1,1-1-1,-8 4 0,-9 2 16,-2-1 0,1 0-1,-1-2 1,0 0 0,0-2 0,0-1-1,-1 0 1,1-2 0,-43-4 0,60 2-219,-1 0 1,1 0-1,0 0 1,-1-1 0,1 0-1,0 0 1,1 0 0,-1-1-1,1 0 1,-1 0-1,1 0 1,1-1 0,-1 0-1,0 0 1,1 0 0,0-1-1,0 1 1,-4-10-1,-11-21-2739</inkml:trace>
</inkml:ink>
</file>

<file path=ppt/ink/ink6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2:41.17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0 176 6785,'0'0'5615,"32"27"-5018,103 80-162,-125-100-399,0-1-1,-1 1 1,2-2-1,12 6 1,16-5 19,-23-5-26,8 2 38,0-2 0,0-1 0,0-1 0,0-1 0,-1-1 0,45-11 0,-62 12-85,1 0 0,-1 0 0,0 0 0,0-1 0,0 0 0,0-1 0,-1 1 0,1-1 1,-1 0-1,0 0 0,0-1 0,0 1 0,-1-1 0,1 0 0,-1 0 0,-1-1 0,1 1 0,-1-1 0,0 0 0,0 0 0,0 0 0,-1 0 0,0-1 0,0 1 0,-1 0 0,1-1 0,-2 0 0,1 1 0,-1-9 0,0 8-5,0 1-1,0 0 0,-1 0 0,0 0 1,-1 0-1,1 0 0,-1 0 0,0 0 1,0 0-1,-1 0 0,0 1 0,0 0 1,0-1-1,-1 1 0,0 0 1,-6-6-1,3 4 35,-1 0 0,-1 1 0,1 0 0,-1 1 0,0 0-1,0 0 1,0 1 0,-1 0 0,-11-3 0,-10-1 20,1 2 0,-1 1 0,-1 2 0,1 1 0,-50 3 0,70 0-26,-1 0 1,0 1-1,0 0 0,1 1 0,0 1 0,0 0 0,0 0 0,0 1 1,0 0-1,-14 11 0,19-13-57,1 1-1,0 0 1,0 1 0,0-1 0,1 1-1,-1 0 1,1 0 0,0 0 0,0 1-1,1-1 1,0 1 0,0 0 0,0 0 0,0 0-1,1 1 1,0-1 0,1 0 0,-1 1-1,0 9 1,2 23-2761,0-5-2157</inkml:trace>
</inkml:ink>
</file>

<file path=ppt/ink/ink6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2:41.55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0 100 10306,'0'0'3037,"20"30"-2938,68 90-11,-85-116-81,1 1 0,0-1 1,0 0-1,1 0 0,-1 0 1,1 0-1,0-1 0,0 0 1,0 0-1,0 0 0,1 0 1,-1-1-1,1 0 0,-1 0 1,1-1-1,0 0 0,0 0 1,8 1-1,1 0 24,15 2-7,1-1 0,-1-2-1,1 0 1,0-3 0,45-6 0,-60 5-276,-1 0 0,1-1 1,-1-1-1,0-1 1,0 0-1,0 0 0,-1-2 1,0 0-1,0 0 0,-1-1 1,0-1-1,13-12 1,-23 19 192,0 0 1,-1 0 0,1 0 0,-1 0-1,1 0 1,-1-1 0,0 1 0,0-1 0,0 1-1,-1-1 1,1 0 0,-1 1 0,0-1-1,0 0 1,0 0 0,-1 0 0,1 0-1,-1 0 1,0 0 0,0 0 0,0 0 0,-1 0-1,0 0 1,1 0 0,-3-5 0,1 4 125,-1 0 1,0 0 0,0 0 0,-1 0 0,1 0 0,-1 1 0,0-1 0,0 1 0,0 0-1,-1 1 1,0-1 0,1 1 0,-1 0 0,0 0 0,-1 0 0,-7-3 0,-16-3 223,0 2 0,-1 0 1,1 2-1,-1 1 1,0 2-1,-1 0 1,-32 4-1,30-2-281,13 1 46,-1 0 1,0 1-1,1 1 0,0 1 0,-35 12 0,49-15-147,0 2 0,0-1 0,0 0 0,0 1-1,0 0 1,0 1 0,1-1 0,-1 1 0,1 0 0,0 1 0,0-1-1,1 1 1,-1 0 0,1 0 0,0 0 0,1 1 0,-1-1 0,1 1-1,0 0 1,0 0 0,-3 11 0,5 7-3440</inkml:trace>
</inkml:ink>
</file>

<file path=ppt/ink/ink6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2:42.07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7 1 8250,'0'0'4539,"-1"30"-3653,-4 228 203,6-232-1060,3 0 0,0 0 0,1-1 0,2 1-1,0-1 1,17 37 0,-10-27-17,-14-34-4,0-1 1,0 0 0,0 1-1,0-1 1,0 1-1,0-1 1,0 1-1,0-1 1,0 0 0,0 1-1,1-1 1,-1 1-1,0-1 1,0 0-1,0 1 1,1-1-1,-1 0 1,0 1 0,1-1-1,-1 0 1,0 1-1,1-1 1,-1 0-1,0 0 1,1 1 0,-1-1-1,0 0 1,1 0-1,-1 0 1,1 0-1,-1 0 1,0 1-1,1-1 1,-1 0 0,1 0-1,-1 0 1,1 0-1,9-17 95,6-49-221,-12 43 69,6-17-322,1-1-1,2 2 1,35-74-1,-43 102 367,2 1-1,-1 0 1,1 0-1,1 1 0,0-1 1,0 2-1,1-1 1,0 1-1,0 0 0,1 1 1,0 0-1,0 1 1,1 0-1,-1 1 0,1 0 1,1 0-1,-1 1 1,17-3-1,-2 2-337,0 2 0,49 1-1</inkml:trace>
</inkml:ink>
</file>

<file path=ppt/ink/ink6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2:42.87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0 126 2537,'0'0'2849,"31"2"-1911,99 6-124,-101-8-418,1-1 0,-1-1 1,0-2-1,0-1 0,-1-1 1,1-2-1,51-20 0,42-11 357,-98 35-755,-19 3-12,1 1 0,-1-1 1,0 0-1,0 0 0,0-1 0,0 0 0,0 0 0,0 0 0,0 0 0,5-4 0,-10 6 10,1 0 0,-1 0 0,0-1 0,0 1 0,0 0 0,1 0 0,-1 0 0,0-1 0,0 1 0,0 0 0,1 0 0,-1-1 0,0 1 0,0 0 0,0 0 0,0-1 0,0 1 0,0 0 0,0-1 0,0 1 0,1 0 0,-1-1 0,0 1-1,0 0 1,0 0 0,0-1 0,-1 1 0,1 0 0,0-1 0,0 1 0,0 0 0,0-1 0,0 1 0,0 0 0,0 0 0,-1-1 0,1 1 0,0 0 0,0 0 0,0-1 0,0 1 0,-1 0 0,1 0 0,0 0 0,0-1 0,-1 1 0,1 0 0,0 0 0,0 0 0,-1 0 0,1 0 0,0-1-1,-1 1 1,1 0 0,-1 0 0,-16-4-124,0 3 272,0 1 1,0 0 0,0 2 0,0 0 0,0 1 0,0 0 0,1 2-1,0 0 1,-18 8 0,25-9 6,1 0-1,-1 1 1,1 0-1,0 0 0,1 1 1,-1 0-1,1 1 1,0-1-1,1 1 1,-1 1-1,1-1 1,1 1-1,0 0 1,0 1-1,0-1 1,1 1-1,-6 16 0,8-19-135,1-1 0,-1 1 0,1 0 0,0 0 0,0 0 0,1 0 0,0 0 0,0 0 0,0 0 0,1 0 0,0 0 0,0 0 0,3 9 0,-2-11-16,-1-1 1,2 1 0,-1-1-1,0 0 1,1 0-1,-1 0 1,1 0-1,0 0 1,0 0-1,0-1 1,1 1 0,-1-1-1,0 0 1,1 0-1,0 0 1,-1 0-1,1-1 1,0 0-1,0 1 1,6 0 0,6 1-117,-1 0 1,1-2 0,0 1-1,-1-2 1,1 0 0,0-1-1,0 0 1,-1-1 0,1-1 0,-1-1-1,15-5 1,-19 5 101,0 0 0,-1-1 1,0 0-1,0-1 0,0 0 1,-1-1-1,0 0 0,0 0 0,0-1 1,-1 0-1,0 0 0,-1-1 1,0 0-1,0 0 0,9-19 1,-11 170 2245,2-30-2222,1 92 32,-8-183-45,-2 0-1,-1 0 0,0-1 1,-2 1-1,0-1 0,-1 0 1,-12 27-1,15-41-16,0-1-1,0 1 1,0-1-1,-1 0 1,0 0-1,0 0 1,0-1-1,0 1 1,-1-1-1,1 0 1,-1 0-1,0 0 1,-1-1-1,1 0 1,-1 0 0,1 0-1,-1-1 1,0 0-1,0 0 1,0 0-1,0-1 1,0 0-1,0 0 1,0 0-1,-1-1 1,1 0-1,0 0 1,0-1-1,0 1 1,-1-2 0,-10-2-1,1-1 8,1 0 1,0-1-1,1 0 0,-1-1 1,1-1-1,1 0 0,0-1 1,0 0-1,0-1 0,1-1 1,-15-17-1,17 17-69,1-1 0,1 0 0,0-1 0,0 0 0,1 0 0,1-1 0,-9-28 0,9 18-780,1 0 0,1-1 0,0-48 1,3 9-2965</inkml:trace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6:28.76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68 7098,'0'0'2308,"36"-9"-2121,3-3-107,-5 2 1,2 1-1,-1 1 1,1 2-1,47-2 0,-65 7-73,68-4 444,127 10 0,-208-5-440,0 1 0,0-1 1,0 1-1,0 1 0,0-1 0,-1 1 1,1-1-1,0 1 0,-1 1 0,1-1 1,-1 1-1,0 0 0,0 0 1,0 0-1,0 0 0,0 1 0,-1-1 1,0 1-1,1 0 0,-2 0 0,1 0 1,0 1-1,-1-1 0,1 1 1,-1-1-1,1 7 0,-1-4-2,0 0 0,-1 0 0,-1 0 0,1 0 0,-1 1 0,0-1-1,-1 0 1,0 0 0,0 0 0,0 0 0,-1 0 0,0 0 0,0 0 0,-1-1 0,0 1-1,0-1 1,0 0 0,-5 6 0,-99 123 236,69-89-217,-53 78 1,85-111-40,-2-1 0,0-1 1,0 1-1,-1-2 1,0 1-1,-1-1 1,-1 0-1,1-1 1,-21 13-1,30-21 11,-12 7 66,1 0 0,1 1 0,-1 0 0,-13 14 0,23-20-53,-1 0 0,1-1 0,0 1 0,0 0 1,0 0-1,0 1 0,1-1 0,-1 0 0,1 1 0,0-1 1,0 0-1,0 1 0,0 0 0,1-1 0,-1 1 0,1-1 1,0 1-1,0 0 0,0-1 0,1 1 0,-1-1 0,1 1 0,1 5 1,0-6-13,0 1 0,1 0 0,-1-1 1,1 1-1,0-1 0,-1 0 0,1 0 1,1 0-1,-1 0 0,0-1 1,1 1-1,-1-1 0,1 0 0,6 3 1,62 24 41,-61-25-43,20 4-273,0 0 0,1-2 0,-1-1 0,1-2-1,58-1 1,-56-2-3856</inkml:trace>
</inkml:ink>
</file>

<file path=ppt/ink/ink6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2:43.49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30 7001,'0'0'6570,"168"-20"-5522,-121 17-512,-1 0-368,-3 0 40,-3 3-200,-4 0-8,-3 0 0,0 0-128,-10 0-992,-9 0-3905</inkml:trace>
</inkml:ink>
</file>

<file path=ppt/ink/ink6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2:43.86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3001,'0'0'5041,"188"0"-4953,-128 0 216,-4 0-256,-9 0-48,-14 0-544,-17 0-1753</inkml:trace>
</inkml:ink>
</file>

<file path=ppt/ink/ink6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2:44.46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57 173 8002,'0'0'3945,"33"-20"-3412,109-64-357,-128 76-162,0 0 0,1 2 0,0 0 0,1 0 0,-1 1 0,1 1 0,0 1 0,19-2 0,0 0-16,4-1-89,71-1 1,-109 7 46,-29 1 192,-10 2-101,1 2 0,0 1 1,0 2-1,0 2 0,1 1 1,1 2-1,-59 30 0,78-34 35,1 1 0,0 0 0,1 1 0,0 0 0,1 1 0,0 1 0,-21 28 0,26-31-59,1 1 0,1 0 0,0 0 0,0 1 0,1 0 0,1 0 0,0 0 0,0 1 0,1-1 0,1 1-1,-2 22 1,4-24-20,-1 0-1,1 1 1,1-1-1,0 0 1,5 20-1,-5-27 1,1-1 1,-1 1-1,1-1 0,0 1 1,0-1-1,0 0 0,1 1 0,-1-1 1,1-1-1,0 1 0,0 0 1,0-1-1,0 1 0,0-1 1,1 0-1,-1 0 0,1 0 0,-1-1 1,1 1-1,4 0 0,10 3-13,0 0 0,0-2 0,1-1 1,0 0-1,-1-1 0,1-1 0,0-1 0,0 0 0,-1-2 0,1 0 0,-1-1 0,0 0 0,0-2 0,22-10 0,-26 10-156,-1-1 0,0-1 1,-1 0-1,1-1 0,-2 0 0,1-1 1,18-21-1,-25 24 165,1-1 0,-1 1 0,0-1 0,-1 0 0,0 0 0,0-1 0,-1 1 0,0-1 0,-1 0 0,1 0 0,-2 0 1,1 0-1,-1 0 0,-1-10 0,0-37 1020,0 49-430,0 36-329,2-15-254,-1 0 1,2-1-1,0 0 0,0 1 0,2-1 0,-1 0 1,2-1-1,-1 1 0,2-1 0,0 0 0,0 0 1,18 20-1,-16-21 2,0 0 1,1-1-1,0 0 0,1-1 1,0 0-1,0 0 0,1-1 1,0-1-1,0 0 0,1-1 1,0 0-1,21 6 0,-21-9-553,-1-1 0,1-1 0,0 0 0,-1 0 0,1-1 0,0-1 0,22-4 0,0-10-5334</inkml:trace>
</inkml:ink>
</file>

<file path=ppt/ink/ink6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2:49.39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51 5145,'0'0'7679,"1"-7"-6744,3-4-601,4-21 1230,-8 59-1380,1 1 0,1-1-1,6 29 1,-6-46-358,1-1-1,0 1 0,0-1 0,1 0 1,5 9-1,-5-12-326,0-1 0,0 1 0,0-1 0,1 0 0,-1 0 0,1 0-1,0-1 1,8 6 0,7 0-5492</inkml:trace>
</inkml:ink>
</file>

<file path=ppt/ink/ink6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2:49.78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 0 7586,'0'0'7021,"0"11"-6862,-1 40-372,0-8 328,1 0 0,8 49 0,-7-81-246,1-1 0,1 1 0,0 0 1,0-1-1,1 0 0,0 0 0,0 0 0,1 0 0,1 0 0,0-1 0,0 0 0,1-1 0,12 14 0,-6-14-3388</inkml:trace>
</inkml:ink>
</file>

<file path=ppt/ink/ink6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2:50.13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3 6025,'0'0'7273,"0"-1"-7264,1 1 1,-1 0 0,1 0 0,-1 0 0,1-1 0,-1 1 0,1 0 0,0 0 0,-1 0-1,1 0 1,-1 0 0,1 0 0,0 0 0,-1 0 0,1 0 0,-1 0 0,1 0 0,0 1-1,-1-1 1,1 0 0,-1 0 0,1 1 0,0-1 0,1 4-1,0 0 0,0 0 0,0 0-1,0 0 1,-1 0 0,0 0 0,0 0 0,0 0 0,0 6 0,3 7 79,5 16-193,-1-1-43,1 0 0,1-1 0,2 0 1,1 0-1,25 41 0,-18-46-4242</inkml:trace>
</inkml:ink>
</file>

<file path=ppt/ink/ink6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2:51.02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7762,'0'0'5427,"0"16"-5501,6 117 132,-5-116-25,1 1 1,1 0 0,1-1 0,1 1 0,0-1 0,12 26 0,-15-41-172,-1 0 1,1 0-1,0 0 1,0 0 0,0 0-1,0 0 1,1-1 0,-1 1-1,0-1 1,1 1 0,-1-1-1,1 0 1,-1 0-1,1 0 1,0 0 0,-1-1-1,1 1 1,3 0 0,13 0-4414</inkml:trace>
</inkml:ink>
</file>

<file path=ppt/ink/ink6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2:51.42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6937,'0'0'6894,"11"8"-6713,0 13-175,-1 0 0,-1 0 0,-1 1 0,-1 0 0,9 42 0,-8-29-7,1 13 27,-7-33-63,0-1 1,2 1-1,6 17 0,2-17-3185</inkml:trace>
</inkml:ink>
</file>

<file path=ppt/ink/ink6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2:51.76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6729,'0'0'6226,"7"158"-5786,3-108-184,0 1-104,3 5 152,3 1-296,1-4 48,-4-2 120,7 0-176,-3-16-1280,-7-11-6266</inkml:trace>
</inkml:ink>
</file>

<file path=ppt/ink/ink6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3:00.61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110 316 7042,'0'0'2491,"16"-31"-2407,106-185 64,-116 205 56,13-24-102,-14 12 2731,-13 30-2992,-32 34 164,3 2 0,-45 65 0,64-80-8,1 1 0,1 1 0,1 0 0,2 0 1,-15 52-1,24-29-796,5-40-1676</inkml:trace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6:29.10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99 233 6857,'0'0'4763,"31"15"-4343,97 45-275,-122-56-145,1-1 0,0 0 0,0 0-1,1-1 1,-1 0 0,1 0 0,-1-1-1,1 0 1,-1 0 0,1-1 0,15-1-1,2 0-156,-22 1 2,-1 0 0,1-1-1,-1 1 1,1-1-1,-1 1 1,0-1 0,1 0-1,-1 0 1,0 0 0,1 0-1,-1 0 1,0 0 0,0-1-1,0 1 1,0-1 0,0 0-1,0 0 1,-1 1 0,1-1-1,0 0 1,-1 0 0,0 0-1,1-1 1,-1 1-1,0 0 1,0 0 0,0-1-1,0 1 1,-1-1 0,2-3-1,0-9-210,1 1-1,-2-1 0,0 1 1,-1-17-1,0 21 546,0 3-69,0 0 1,0 0 0,-1 1-1,0-1 1,0 0 0,-1 1 0,0-1-1,0 1 1,-1 0 0,1-1 0,-1 1-1,-1 0 1,1 1 0,-1-1 0,0 0-1,0 1 1,0 0 0,-1 0 0,0 1-1,0-1 1,0 1 0,-8-5 0,2 3 16,-1 0 0,0 1 0,0 0 0,0 1 0,-1 1 0,0-1 0,1 2 0,-1 0 0,0 1 0,-23 0 0,20 0-115,1 2-1,0 0 1,-1 0-1,1 2 1,0 0-1,-28 9 1,38-9-44,-1-1-1,1 1 1,1-1-1,-1 1 1,0 1 0,1-1-1,-1 1 1,1-1-1,0 1 1,0 1 0,1-1-1,-1 0 1,1 1-1,0 0 1,0 0 0,0 0-1,1 0 1,0 0-1,0 0 1,0 1 0,-1 9-1,1 8-2385</inkml:trace>
</inkml:ink>
</file>

<file path=ppt/ink/ink6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3:01.10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268 42 4657,'0'0'4136,"-29"-7"-3798,-96-18-59,117 22-255,-1 1 0,0 0 0,1 1-1,-1 0 1,0 1 0,0-1 0,1 2 0,-1-1 0,-12 3 0,20-2-21,0 0 0,0 0 1,0 1-1,-1-1 0,1 0 1,0 1-1,1-1 1,-1 1-1,0-1 0,0 1 1,1-1-1,-1 1 0,1-1 1,-1 1-1,1 0 0,-1-1 1,1 1-1,0 0 0,0-1 1,0 1-1,0 0 0,0-1 1,1 3-1,4 44 30,0-35-25,1 0 0,0-1 0,2 0 0,-1 0 0,17 20 0,7 10 53,-10-9 5,-1 1 0,16 38-1,-30-56 4,0 1 1,-1-1-1,-1 1 0,0 0 0,-2 0 1,0 0-1,0 22 0,-1-37-27,-1 1-1,0-1 0,0 1 1,0-1-1,-1 1 0,1 0 1,-1-1-1,1 0 0,-1 1 1,0-1-1,0 1 0,0-1 1,0 0-1,0 0 0,-1 1 1,1-1-1,-1 0 0,1 0 1,-1 0-1,0-1 0,1 1 1,-1 0-1,0-1 0,0 1 1,0-1-1,-1 1 1,1-1-1,0 0 0,0 0 1,-1 0-1,1 0 0,-1-1 1,1 1-1,-1-1 0,1 1 1,-1-1-1,1 0 0,-1 0 1,-2 0-1,-4 1-79,4-1-119,-1 1 0,1-1 1,-1 0-1,1 0 0,0 0 1,-1-1-1,1 1 0,0-1 1,-1-1-1,-6-2 0,-8-14-3492</inkml:trace>
</inkml:ink>
</file>

<file path=ppt/ink/ink6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3:01.47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36 8242,'0'0'4113,"175"-11"-3977,-139 11-136,-2 0 0,-1-3 0,-7 0-128,20-3-464,-9 0-1209,-1 0-2352</inkml:trace>
</inkml:ink>
</file>

<file path=ppt/ink/ink6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3:01.81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288 0 3121,'0'0'7340,"-17"13"-6940,10-8-397,-21 15 180,0 1 0,1 1-1,1 2 1,-45 53-1,59-59-149,2 0 0,0 0 0,1 1 0,1 0 0,0 1 0,2-1 0,0 2 0,1-1 0,1 0 1,1 1-1,1 0 0,1 38 0,1-57-29,0 1 1,0-1-1,1 1 0,-1-1 1,1 0-1,0 1 1,-1-1-1,1 0 1,0 0-1,0 0 1,0 1-1,1-1 1,-1 0-1,0 0 1,1-1-1,-1 1 1,1 0-1,0 0 1,-1-1-1,1 1 0,0-1 1,0 1-1,0-1 1,0 0-1,1 0 1,-1 0-1,0 0 1,0 0-1,1-1 1,3 2-1,8 0 2,0 0 0,0 0 0,0-1 0,16-2 0,-14 1-8,-13 0-8,0 0 0,0 0 0,0 0 0,0 0 0,0 0 0,0-1 0,0 0 0,0 1 0,0-1 0,-1 0 0,1 0 0,0-1 0,0 1 0,-1-1 0,1 1 0,-1-1 0,1 0 0,-1 0 0,0 0 0,0 0 0,0 0 0,0 0 0,0-1 0,0 1 0,-1-1 0,1 1 0,-1-1 0,2-4 0,0-5 225,0 1-1,-1-1 1,0 0 0,-1 0-1,-1-23 1,0 34-192,0 0 0,0 0 0,-1 0 1,1 0-1,0 0 0,0 0 0,-1 0 0,1 0 1,0 0-1,-1 0 0,1 0 0,-1 0 0,1 0 1,-1 0-1,0 1 0,1-1 0,-1 0 0,0 0 1,1 0-1,-1 1 0,0-1 0,0 0 0,0 1 1,0-1-1,0 1 0,0-1 0,0 1 0,-1-1 1,-2 0-11,1 0 1,-1 1 0,0-1 0,0 1 0,0-1 0,0 1-1,0 0 1,-5 1 0,2 0-26,-1 0 0,0 1 0,1 0 0,-1 0 0,1 0 0,0 1 0,-1 0 0,-6 5 0,8-4-5,1 1 0,0 1-1,1-1 1,-1 1 0,1-1 0,0 1-1,0 0 1,1 1 0,0-1-1,0 1 1,-3 8 0,5-11-167,-1 0 0,1 0 0,0 0 0,1 0 0,-1 1-1,1-1 1,0 0 0,0 0 0,0 0 0,0 1 0,1-1 0,0 0 0,-1 0 0,2 0 0,-1 0 0,0 0 0,1 0 0,0 0 0,0 0 0,3 3-1,19 16-4449</inkml:trace>
</inkml:ink>
</file>

<file path=ppt/ink/ink6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3:02.17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28 216 8106,'0'0'3891,"-5"11"-3771,1-5-109,2-3-6,0 0 0,0 1-1,0-1 1,0 1 0,0-1 0,1 1 0,-1 0-1,1-1 1,0 1 0,1 0 0,-1 0-1,0 0 1,1 0 0,0 0 0,0 0-1,0 0 1,1 0 0,1 7 0,2-5 7,1 0 0,-1 0 0,1-1 0,0 1-1,1-1 1,0 0 0,-1-1 0,1 1 0,1-1 0,-1-1 0,1 1 0,12 4 0,5 2 38,1-1-1,34 7 1,-30-11-168,0-1 0,0-2 1,1-1-1,36-3 1,-61 1 66,1 0 0,-1 0 0,0 0 0,-1-1 0,1 1 0,0-1 0,0 0 0,-1-1 0,1 1 0,-1-1 0,0 0 0,0 0 0,0 0 1,0-1-1,0 1 0,-1-1 0,0 0 0,1 0 0,-2 0 0,1-1 0,0 1 0,-1-1 0,0 1 0,0-1 0,0 0 0,0 0 1,-1 0-1,0 0 0,1-8 0,0 3 166,-1-1 1,0 1-1,0 0 1,-1 0-1,-1 0 0,1 0 1,-2 0-1,1 0 1,-1 0-1,-1 0 1,0 0-1,0 1 1,-1-1-1,-8-13 1,4 11-97,-1 0 0,-1 1 0,1 0 0,-2 0 1,0 1-1,0 1 0,-1 0 0,0 0 0,0 1 1,-1 1-1,0 0 0,0 1 0,-1 0 0,0 1 1,0 0-1,0 1 0,0 1 0,-1 0 0,-26-1 1,37 4-24,-5 0-159,1 0 0,-1 0 0,0 1 0,1 0 0,-17 4 0,23-4-18,-1 1 0,0-1 0,1 1 0,-1-1 0,1 1 1,0 0-1,0 0 0,-1 0 0,1 0 0,1 0 0,-1 0 1,0 0-1,0 1 0,1-1 0,-1 1 0,1-1 0,0 1 1,0 0-1,0-1 0,-1 6 0,-3 20-2601</inkml:trace>
</inkml:ink>
</file>

<file path=ppt/ink/ink6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3:02.50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163 1 5961,'0'0'4144,"-4"17"-3580,1 1-447,-1 0-19,0 0 0,-1 1-1,-1-2 1,-12 28-1,-13 19 65,-27 81 0,50-123-151,2 0-1,1 0 1,1 1-1,1 0 1,1-1-1,0 1 1,4 44 0,0-62-5,-1 0 0,1 0 1,0 0-1,0 0 0,0 0 1,0 0-1,1-1 0,0 1 1,0-1-1,0 1 0,1-1 1,-1 0-1,1-1 1,0 1-1,0-1 0,1 1 1,-1-1-1,0 0 0,1-1 1,0 1-1,0-1 0,0 0 1,5 1-1,12 5 29,1-1 1,0-1-1,44 5 0,-31-7-452,1 0 0,0-3 0,0-1 0,0-2 0,39-7 0,-3-9-2456</inkml:trace>
</inkml:ink>
</file>

<file path=ppt/ink/ink6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3:03.14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27 6041,'0'0'7562,"4"-3"-7287,3-1-269,-1 1 0,1 0 0,0 0 0,1 1 1,-1 0-1,0 0 0,1 1 0,-1-1 0,1 2 0,-1-1 1,1 1-1,-1 0 0,15 3 0,8 0 0,-1 2 1,39 11-1,-65-15-11,10 2 4,0 1 0,-1 1-1,20 9 1,-29-12-11,-1-1 0,0 0 0,1 1 0,-1 0-1,0-1 1,0 1 0,0 0 0,0 0 0,0 0 0,0 0 0,-1 1 0,1-1 0,-1 0 0,1 1 0,-1-1 0,0 1-1,0-1 1,0 1 0,0 0 0,-1-1 0,1 1 0,-1 0 0,1 3 0,-2-4 8,1 0-1,-1 0 1,0 0-1,0 0 1,0 0-1,0 0 1,0 0 0,0-1-1,0 1 1,-1 0-1,1-1 1,0 1 0,-1-1-1,0 1 1,1-1-1,-1 0 1,0 1 0,0-1-1,-3 1 1,-45 23-55,37-19 54,-24 10-96,19-8-20,0-1-1,1 2 0,0 1 0,1 0 1,-17 13-1,33-23 98,0 0-1,0 0 1,-1 1 0,1-1 0,0 0-1,0 0 1,-1 0 0,1 0 0,0 1-1,0-1 1,0 0 0,-1 0-1,1 1 1,0-1 0,0 0 0,0 0-1,0 1 1,0-1 0,-1 0 0,1 0-1,0 1 1,0-1 0,0 0-1,0 1 1,0-1 0,0 0 0,0 0-1,0 1 1,0-1 0,0 0 0,0 1-1,0-1 1,0 0 0,1 0-1,-1 1 1,0-1 0,0 0 0,0 1-1,0-1 1,0 0 0,0 0 0,1 1-1,-1-1 1,0 0 0,0 0-1,0 0 1,1 1 0,-1-1 0,0 0-1,0 0 1,1 0 0,-1 0 0,0 0-1,0 1 1,1-1 0,-1 0-1,20 5-703,-16-5 661,55 9-1601,-37-7 1011,1 2 0,41 11-1,-63-14 684,1 0 0,-1 0-1,1 1 1,-1-1 0,0 0-1,1 1 1,-1-1 0,0 1-1,0-1 1,0 1 0,0-1-1,0 1 1,0 0 0,-1-1-1,1 1 1,-1 0 0,1 0-1,-1 0 1,1-1 0,-1 1-1,0 0 1,0 0 0,0 0-1,0 0 1,0 0 0,0-1-1,-1 1 1,1 0 0,-1 0-1,0 3 1,-1 2 99,0 0 0,0 1 1,-1-1-1,1 0 0,-2-1 1,-3 8-1,-5 3 119,-1 1 1,-29 28 0,36-40-295,0-1 1,-1 0-1,0 0 0,0 0 1,0-1-1,-1 0 0,0-1 1,1 0-1,-1 0 1,-13 3-1,-15-2-2123</inkml:trace>
</inkml:ink>
</file>

<file path=ppt/ink/ink6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3:05.39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20 98 1512,'0'0'5524,"-10"30"-1902,5 10-3614,2 1 0,1-1-1,6 64 1,-3-99 12,0 0 0,0-1 0,0 1 0,0-1 0,1 0 0,0 1 0,0-1 0,0 0 0,0 0 0,1 0 0,-1 0 0,1-1 0,0 1 0,0-1 0,1 1 0,-1-1 0,1 0 0,-1 0 0,1-1 0,0 1 0,0-1 0,0 0 0,0 0 0,1 0 0,-1 0 0,1-1 0,-1 0 0,1 0 0,-1 0 0,1 0 0,-1-1 0,7 0 0,-1 1 36,-1-1 1,1 0 0,0-1-1,0 0 1,0 0-1,0-1 1,0 0-1,-1-1 1,0 0-1,1-1 1,-1 0 0,0 0-1,0-1 1,11-8-1,-8 2-72,-1-1 0,-1 0 0,0 0 0,0-1 0,-1 0 0,-1-1 0,0 0 0,-1 0 0,-1 0 0,0-1 0,-1 0 0,0-1 0,-1 1 0,-1-1 0,-1 0 0,0 1 0,-1-1 0,-1-22 0,0 34-30,0-1 0,0 1 0,0 0-1,-1 0 1,1 0 0,-1 0 0,0-1-1,0 1 1,-1 0 0,1 1 0,-1-1 0,0 0-1,0 0 1,0 1 0,0-1 0,-1 1 0,1 0-1,-1-1 1,0 1 0,0 0 0,0 1-1,-1-1 1,1 1 0,-1-1 0,1 1 0,-1 0-1,0 0 1,0 1 0,-4-2 0,-9-2-43,-1 1 0,1 2-1,-1-1 1,0 2 0,-27 1 0,41 0 80,-3 0-184,0 0 0,0 1-1,0-1 1,-1 1-1,1 1 1,0-1-1,0 1 1,1 1-1,-1-1 1,0 1-1,1 0 1,-1 1 0,1-1-1,0 1 1,0 1-1,-7 5 1,-8 12-4786</inkml:trace>
</inkml:ink>
</file>

<file path=ppt/ink/ink6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3:05.92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209 1 3121,'0'0'7899,"0"1"-7896,0-1 0,0 0 1,0 0-1,0 0 0,0 0 1,0 0-1,0 0 0,0 0 0,0 0 1,1 1-1,-1-1 0,0 0 1,0 0-1,0 0 0,0 0 1,0 0-1,0 0 0,0 0 0,0 0 1,0 0-1,1 0 0,-1 0 1,0 0-1,0 0 0,0 0 1,0 0-1,0 0 0,0 0 0,0 0 1,0 0-1,1 0 0,-1 0 1,0 0-1,0 0 0,0 0 1,0 0-1,0 0 0,0 0 0,0 0 1,1 0-1,-1 0 0,0 0 1,0 0-1,0 0 0,0 0 1,0 0-1,0 0 0,0-1 1,0 1-1,0 0 0,0 0 0,1 0 1,-1 0-1,0 0 0,0 0 1,0 0-1,0 0 0,0 0 1,0-1-1,0 1 0,0 0 0,0 0 1,-6 9 47,0-1 0,0 1 0,-1-1 0,0 0 1,-15 12-1,-16 18 189,25-22-215,0 0 1,1 1-1,1 0 1,0 1 0,1 1-1,1-1 1,1 1 0,1 1-1,0 0 1,2 0 0,0 0-1,1 0 1,1 1 0,1-1-1,1 1 1,2 24 0,-1-40-23,1 1 1,0 0 0,0-1-1,0 1 1,1-1 0,0 1-1,0-1 1,0 0 0,1 0-1,-1 0 1,1 0 0,1 0-1,-1 0 1,1-1 0,6 7-1,-3-5 12,0 0-1,1-1 0,0 0 1,0 0-1,1 0 1,0-1-1,-1-1 0,16 5 1,5-1 22,1-1 1,-1-2-1,1-1 1,58-2 0,-79-2-66,0 1-1,1-2 1,-1 0 0,0 0 0,0 0 0,0-1 0,-1-1 0,1 1-1,-1-1 1,0-1 0,9-5 0,-13 7 19,-1 1 0,0 0 0,0-1 0,0 0-1,0 0 1,0 0 0,-1 0 0,1 0 0,-1 0 0,0-1 0,0 1 0,0-1 0,0 1 0,-1-1 0,0 0-1,1 0 1,-1 0 0,-1 0 0,1 0 0,0 0 0,-1 0 0,0 0 0,0 0 0,0 0 0,-1 0 0,1 0-1,-1 0 1,-1-4 0,1 6 18,1 1 1,-1-1-1,0 0 0,-1 1 1,1-1-1,0 1 0,0-1 0,0 1 1,-1 0-1,1-1 0,-1 1 0,1 0 1,-1 0-1,0 0 0,1 0 1,-1 0-1,0 1 0,0-1 0,1 0 1,-1 1-1,0-1 0,-4 1 0,-47-4-3,42 3 1,-3 1-9,-1 0 1,0 0 0,0 1-1,-23 5 1,32-4-41,0 0 1,1 0-1,-1 1 0,1-1 0,0 1 1,0 0-1,0 0 0,0 1 1,0 0-1,1 0 0,-1 0 1,1 0-1,0 1 0,-4 5 0,-8 20-1526</inkml:trace>
</inkml:ink>
</file>

<file path=ppt/ink/ink6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3:04.24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430 30 5553,'0'0'5293,"-17"-14"-3328,1 10-1960,-1 0 0,1 1 0,-1 1 0,0 0 1,0 1-1,0 1 0,0 1 0,0 0 0,0 1 0,0 1 1,-24 7-1,33-7-9,1-1-1,0 1 1,-1 0 0,1 1 0,0 0 0,1 0 0,-1 0 0,1 1 0,0 0-1,0 0 1,0 1 0,1-1 0,-1 1 0,1 0 0,1 1 0,-1-1 0,1 1-1,1 0 1,-1 0 0,1 0 0,0 1 0,1-1 0,0 1 0,0-1 0,0 1 0,0 14-1,-1 3 5,2 0 0,1 0-1,1 0 1,1 0 0,1 0-1,2 0 1,9 33 0,-12-53-38,8 33 53,-9-37-26,-1 0 1,0 0-1,0 0 1,0 0-1,0-1 1,0 1-1,-1 0 1,1 0-1,0 0 1,0 0-1,0-1 1,-1 1-1,1 0 1,0 0-1,-1-1 1,1 1-1,-1 0 1,1 0-1,-1-1 1,1 1-1,-1-1 1,1 1-1,-1 0 1,0-1-1,1 1 1,-1-1-1,0 1 1,0-1-1,1 0 1,-1 1-1,0-1 1,0 0-1,1 1 1,-1-1-1,0 0 1,0 0-1,0 0 1,0 0-1,-1 0 1,-29 1-2325,-5-1-3629</inkml:trace>
</inkml:ink>
</file>

<file path=ppt/ink/ink6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3:06.66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6833,'0'0'6537,"8"0"-6440,-6 0-95,149 5 60,-127-3-65,0 1-1,0 2 1,0 0 0,35 14 0,-58-19-1,0 0 1,0 1 0,-1-1-1,1 0 1,0 1-1,0-1 1,-1 1-1,1 0 1,0-1 0,-1 1-1,1-1 1,0 1-1,-1 0 1,1 0-1,-1-1 1,1 1 0,-1 0-1,0 0 1,1-1-1,-1 1 1,0 0-1,1 0 1,-1 0 0,0 0-1,0 0 1,0 0-1,0-1 1,0 1-1,0 0 1,0 0 0,0 0-1,0 0 1,0 0-1,0 0 1,-1 0-1,1-1 1,0 1 0,-1 0-1,1 0 1,0 0-1,-1-1 1,1 1-1,-1 0 1,0 0 0,1-1-1,-1 1 1,1 0-1,-3 0 1,-32 32-141,-20 4 154,22-17 11,1 2 0,2 2-1,-31 28 1,54-45-18,0 0 0,1 0 0,0 0 0,1 1 0,-1 0-1,1 0 1,1 0 0,-1 1 0,2-1 0,-1 1 0,1 0 0,0 0 0,1 1 0,0-1-1,1 0 1,0 1 0,0 16 0,2-23-3,-1-1 0,1 1 0,0 0 0,1-1 0,-1 1 0,0-1 0,1 1 0,-1-1 0,1 0 0,0 0 0,0 1 0,0-1 0,0 0 0,0-1 0,0 1 0,0 0 0,1-1 0,-1 1 0,1-1-1,-1 0 1,1 1 0,-1-1 0,1 0 0,5 0 0,12 5-40,0-1 0,28 3 0,-44-8 20,161 15-2531,-94-14-23</inkml:trace>
</inkml:ink>
</file>

<file path=ppt/ink/ink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6:29.55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11178,'0'0'3688,"21"0"-3527,5-1-146,141 5-70,-157-3 54,2 0-8,0 1-1,1 0 1,-1 0-1,15 6 1,-24-7 7,-1 0 1,0 0 0,0 0-1,1 0 1,-1 1-1,0-1 1,0 0-1,0 1 1,0 0 0,0-1-1,-1 1 1,1 0-1,0 0 1,-1 0 0,0 0-1,1 0 1,-1 0-1,0 1 1,0-1-1,0 0 1,0 0 0,0 1-1,-1-1 1,1 1-1,-1-1 1,0 1 0,1 2-1,-1 2-4,0-1 0,-1 0 0,1 0-1,-1 0 1,-1 0 0,1 0 0,-1 0 0,0 0 0,0-1-1,-4 8 1,0-3-15,-1-1 1,0 0-1,-1-1 0,-14 14 0,-23 18-46,28-27 71,2 0-1,0 1 1,0 0-1,2 2 1,0-1-1,0 2 1,-14 25-1,25-39-6,1 1-1,-1 0 0,1-1 1,0 1-1,0 0 0,1 0 1,-1-1-1,1 1 0,-1 0 1,1 0-1,1 0 0,0 7 1,-1-9 2,1 0-1,-1-1 1,1 1 0,0 0 0,0-1 0,0 1 0,0-1 0,0 1 0,0-1 0,0 1 0,0-1 0,0 0 0,0 1 0,1-1 0,-1 0 0,1 0 0,-1 0 0,1 0 0,-1 0 0,1-1-1,0 1 1,-1 0 0,1-1 0,0 1 0,0-1 0,-1 1 0,4-1 0,23 3-173,0-1 0,-1-2 0,52-5 0,-63 2-623,1 0-1,-1-1 1,0 0-1,21-10 0,5-7-4392</inkml:trace>
</inkml:ink>
</file>

<file path=ppt/ink/ink6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3:07.31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3441,'0'0'7635,"44"0"-5023,123 14-4772,-126-13-3759</inkml:trace>
</inkml:ink>
</file>

<file path=ppt/ink/ink6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3:08.52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30 123 3145,'0'0'4751,"9"25"-4416,33 76 35,-41-98-345,1-1 0,-1 1 0,1 0 1,-1-1-1,1 1 0,0-1 0,0 0 1,0 1-1,0-1 0,1 0 0,-1 0 1,0 0-1,1-1 0,-1 1 0,1-1 1,0 1-1,-1-1 0,1 0 0,0 0 1,0 0-1,0 0 0,0 0 1,0-1-1,0 0 0,0 1 0,0-1 1,0 0-1,5-1 0,5 1 77,-10 1-71,1-1 0,-1 0 0,1 0 0,-1 0 0,1 0 0,-1-1 0,1 1 0,-1-1 0,0 0 0,1 0 0,-1 0 0,0-1 0,0 1 0,0-1 0,0 1 0,6-5 0,-7 3-31,1 0-1,-1-1 1,0 1 0,0-1 0,0 1-1,0-1 1,0 0 0,-1 1 0,0-1-1,0 0 1,0 0 0,0 0 0,-1 0-1,1-7 1,1-5-60,-1-1-1,-1 0 0,0 0 1,-1 1-1,-5-29 0,5 41 51,-1-1-1,1 1 0,-1 0 0,1-1 1,-2 1-1,1 0 0,0 0 0,-1 1 0,1-1 1,-1 0-1,0 1 0,0 0 0,-1-1 0,1 1 1,-1 1-1,1-1 0,-1 0 0,0 1 1,0 0-1,0 0 0,0 0 0,0 0 0,-1 1 1,1 0-1,-9-2 0,6 1-89,-1 1-1,1 0 1,0 1-1,-1-1 1,1 1 0,0 1-1,-1-1 1,1 1-1,0 1 1,-1-1 0,1 1-1,0 1 1,0-1 0,1 1-1,-1 0 1,0 1-1,-8 5 1,-10 15-2078</inkml:trace>
</inkml:ink>
</file>

<file path=ppt/ink/ink6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3:09.26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20 12 7058,'0'0'3806,"-4"-2"-3694,-11-7 586,31 8-685,0 1 0,0 1 0,-1 1 0,1 0 0,24 8-1,-36-9-16,-1 0 0,1 1 0,0-1 0,-1 1-1,0 0 1,1 0 0,-1 0 0,0 0-1,0 1 1,0 0 0,0-1 0,0 1 0,-1 0-1,1 0 1,-1 0 0,0 1 0,0-1 0,0 0-1,-1 1 1,1 0 0,-1-1 0,1 1-1,-1 0 1,0 0 0,-1-1 0,1 1 0,-1 0-1,0 8 1,2 52 11,0-34 4,-1 0 0,-7 52 0,0-51-22,-3 29-119,9-58 71,0 0 0,0 1 0,0-1 0,0 1 0,0-1 0,1 0 0,-1 1 0,1-1 0,-1 0 0,1 0 0,0 1 0,0-1 0,0 0 0,0 0 0,1 0 0,-1 0-1,1 0 1,-1 0 0,1-1 0,-1 1 0,1 0 0,0-1 0,0 1 0,0-1 0,0 0 0,0 0 0,0 1 0,0-1 0,0-1 0,1 1 0,3 1 0,-1 1-49,23 11-1240,2-4-610</inkml:trace>
</inkml:ink>
</file>

<file path=ppt/ink/ink6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3:12.57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87 2681,'0'0'3174,"29"-7"-2382,1-2-550,24-5 508,78-12-1,-98 23-428,65 4 0,-75 0-328,1 0 1,-1-2 0,0 0-1,1-2 1,33-7-1,-41 3-1222,-6-1-1012</inkml:trace>
</inkml:ink>
</file>

<file path=ppt/ink/ink6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3:13.67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68 1 3881,'0'0'2070,"-7"16"-1832,-24 52 78,27-57 44,0-1-1,1 0 0,1 1 0,0 0 0,0 0 0,1 0 1,1-1-1,0 19 0,0 17 240,-7 8-68,3-48 1404,7-16-1031,0 2-916,1 1 0,0 0 0,1 0 1,-1 1-1,1-1 0,1 1 0,-1 0 0,1 0 0,0 1 1,0 0-1,1 0 0,0 0 0,0 1 0,0 0 1,0 0-1,0 1 0,1 0 0,0 0 0,-1 1 0,1 0 1,0 0-1,14-1 0,-20 3 7,9 0-12,0-1 0,-1 1 0,1 1 0,-1 0 0,1 1 0,-1 0 0,1 0 1,-1 1-1,0 0 0,0 1 0,12 6 0,0 2-2,-1-1 6,-1 0 1,-1 1-1,32 26 0,-47-35 18,0 1-1,-1 0 1,1-1-1,-1 1 1,1 1-1,-1-1 1,0 0-1,-1 1 1,1 0-1,-1-1 1,0 1-1,0 0 1,0 0-1,-1 0 1,0 1-1,0-1 1,0 0-1,-1 0 1,1 1-1,-1-1 1,-2 10-1,1-11 42,0 0-1,-1 0 1,0-1-1,0 1 0,0 0 1,0-1-1,-1 0 1,1 1-1,-1-1 1,0 0-1,0 0 1,0-1-1,0 1 1,-1-1-1,-5 4 1,-63 33 322,55-31-325,-24 12 54,-80 26-1,48-29-3091,63-17 396</inkml:trace>
</inkml:ink>
</file>

<file path=ppt/ink/ink6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3:14.02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57 1 8994,'0'0'4578,"0"17"-4383,1-7-192,-2 107 266,0-100-125,-1 1-1,0-1 1,-1 0-1,-1 0 1,-10 26 0,3-22-71,8-16-149,0 0 0,1 0 1,0 1-1,-1-1 0,2 1 1,-1-1-1,1 1 0,-1 7 0,26-21-4993,4-10-2722</inkml:trace>
</inkml:ink>
</file>

<file path=ppt/ink/ink6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3:14.52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16 12 8162,'0'0'6316,"28"-9"-5905,51 7-409,61 1-94,-138 2 88,-1-1 0,0 0-1,1 0 1,-1 1 0,0-1 0,0 0-1,1 1 1,-1 0 0,0-1 0,0 1-1,0 0 1,0-1 0,0 1 0,0 0-1,0 0 1,0 0 0,0 0 0,0 0-1,0 0 1,0 0 0,-1 0 0,1 0-1,0 1 1,0 0 0,0 2 0,0 0 0,0 0 1,0 0-1,0 0 0,0 0 0,-1 0 1,0 0-1,0 5 0,-1-1 5,0 1 0,0-1 0,0 0 0,-1 0 0,0 0 0,-1 0 0,-7 14 0,-25 29 42,-48 53 0,50-66-28,3 0 0,-50 83 0,78-117-19,0-1-1,0 1 1,1-1 0,-1 1-1,1-1 1,0 1 0,0 0 0,1 0-1,-1-1 1,1 6 0,0-8 6,0 1 0,0-1 1,1 0-1,-1 0 0,0 0 1,1 0-1,-1 0 0,1 0 1,0 1-1,-1-1 0,1-1 1,0 1-1,-1 0 0,1 0 1,0 0-1,0 0 0,0 0 0,0-1 1,0 1-1,0 0 0,0-1 1,0 1-1,0-1 0,0 1 1,0-1-1,1 0 0,-1 1 1,0-1-1,0 0 0,0 0 1,0 0-1,3 0 0,33 3 28,0-2 1,53-5-1,-79 3-111,0-2 0,0 1 0,0-1 0,0-1 0,0 0 0,-1-1 0,1 0 0,-1 0 0,11-9 0,46-37-4146,-40 27-1685</inkml:trace>
</inkml:ink>
</file>

<file path=ppt/ink/ink6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3:16.32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1 364 6553,'0'0'5627,"10"-19"-5534,0 1-82,9-14-134,-2-1 0,16-44 0,-29 65 55,1-5 9,1 0 0,1 0 1,0 0-1,18-28 0,-22 41 58,1-1 0,0 0 0,0 1 0,1 0 0,-1 0 0,1 0 0,0 1 0,0-1 0,0 1 0,0 1 0,0-1 0,1 0 0,-1 1-1,1 0 1,0 1 0,-1-1 0,1 1 0,12-1 0,-7 1 18,0 0 1,0 1-1,0 0 0,1 1 0,-1 0 0,16 4 1,-20-2 7,-1-1 0,1 1-1,-1 0 1,1 1 0,-1 0 0,0 0 0,0 0 0,-1 0 0,1 1 0,9 10 0,17 24 31,-1 1 0,-2 2 0,-2 0 0,25 53 0,-50-92-73,4 9 348,-6-17 275,1-17-611,1 11-23,1 1 0,1 0 0,0 0 0,0 0-1,1 1 1,0 0 0,1-1 0,0 2 0,0-1 0,12-11 0,6-7-7,49-39 0,-68 61 103,0 1-1,0 0 0,1 0 1,-1 1-1,1 0 1,0 0-1,-1 0 1,14-4-1,-17 7-54,0 0-1,1 0 0,-1 0 1,1 0-1,-1 0 0,1 0 1,-1 0-1,0 1 0,1 0 1,-1-1-1,0 1 0,0 0 1,1 0-1,-1 0 0,0 0 1,0 1-1,0-1 0,0 0 1,0 1-1,0 0 0,-1-1 1,1 1-1,0 0 0,-1 0 1,0 0-1,3 4 0,16 21 40,0 2 0,-2 1-1,-1 0 1,-2 1-1,-1 1 1,17 55 0,-32-100-111,0 0 0,0 0 0,2-1 0,0 1 0,0 0 0,1 0 0,1 0 0,0 1 0,1-1 0,0 0 0,1 1 0,0 0 0,14-21 0,-9 19-4,1 0-1,1 2 0,24-22 1,-31 29 90,0 1 0,1 1 0,-1-1 0,1 1 0,0 0 0,0 0 0,0 0 0,0 1 0,1 0 0,-1 0 0,0 1 0,1 0 0,8-1 0,-13 2-5,1 1 1,-1-1-1,0 1 0,0-1 1,1 1-1,-1 0 0,0 0 0,0 0 1,0 0-1,0 1 0,0-1 0,-1 0 1,1 1-1,0-1 0,0 1 1,-1 0-1,1-1 0,-1 1 0,3 4 1,23 45 296,-19-34-238,0-3-64,-1 0 1,0 1 0,-1-1-1,0 1 1,-2 1-1,1-1 1,-2 1 0,0-1-1,1 18 1,-7-32-196,0 0 0,1 0 0,-1 0 0,0 0 0,1 0 0,-1-1 1,0 1-1,0-1 0,0 1 0,1-1 0,-1 0 0,0-1 0,0 1 0,-4-1 0,0 1-1098,-23 0-5616</inkml:trace>
</inkml:ink>
</file>

<file path=ppt/ink/ink6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3:16.67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83 6889,'0'0'5476,"31"-3"-4347,3 0-821,159-11 852,148 5 136,237-12-1164,-489 10-1638,-32-2-2894,-33 4-1387</inkml:trace>
</inkml:ink>
</file>

<file path=ppt/ink/ink6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3:17.26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1 399 5537,'0'0'7779,"32"-9"-7356,105-34-224,-128 39-182,1 0 1,-1-1-1,0 1 0,-1-2 1,1 1-1,-1-1 1,0 0-1,-1-1 1,1 0-1,-1 0 1,-1-1-1,1 0 1,-1 0-1,-1 0 0,1-1 1,-1 0-1,-1 0 1,0 0-1,0 0 1,2-12-1,-3 15-13,4-13 133,-1-1-1,0 0 1,-1 0-1,-2-1 0,0 0 1,0-39-1,-3 59-100,0 16 2,1 1-31,0-1 1,1 0-1,0 0 1,1 0 0,1 0-1,0 0 1,12 26 0,4-2 30,35 52 1,-17-31 43,-28-45-52,-1 1 1,0 1 0,-1 0 0,-1 0 0,0 1-1,-2-1 1,0 1 0,-1 1 0,0-1 0,1 37-1,-5-53 17,-29-5 158,27 3-200,-1 0 1,1 0-1,-1 0 1,1-1-1,-1 1 1,1-1-1,0 1 1,-1-1-1,1 0 1,-1 0 0,1 0-1,0 0 1,0 0-1,0 0 1,0-1-1,0 1 1,-3-3-1,-1-1-51,1 0 0,0-1 0,0 1 0,0-1 0,1 0 0,0-1 0,0 1 0,0-1 0,1 1 0,0-1 0,0 0 0,-2-10-1,3 5-735,0-1-1,0 0 0,1-21 0,1 3-3371</inkml:trace>
</inkml:ink>
</file>

<file path=ppt/ink/ink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6:30.00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1 419 7282,'0'0'7346,"24"-24"-7156,78-80-153,-84 84-89,0-1 1,-1-1-1,-2 0 0,0-2 0,16-34 0,-20 36 27,0 1 0,2 0-1,16-20 1,-28 40 33,0-1 1,0 1-1,0 0 0,0-1 1,0 1-1,0 0 0,0 0 1,0 0-1,1 0 0,-1 0 1,0 0-1,1 1 0,-1-1 1,1 0-1,-1 1 0,1-1 1,-1 1-1,1-1 0,-1 1 1,3-1-1,-3 2-8,0-1-1,0 0 0,0 1 1,0 0-1,0-1 1,0 1-1,0-1 1,0 1-1,0 0 0,0 0 1,0-1-1,0 1 1,-1 0-1,1 0 1,0 0-1,0 0 0,-1 0 1,1 0-1,-1 0 1,1 2-1,4 9-23,-2 1 0,0-1-1,0 0 1,0 14 0,-1-12 61,13 68-115,50 154 1,-62-226-64,15 39 155,-7-17-2748</inkml:trace>
</inkml:ink>
</file>

<file path=ppt/ink/ink6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3:17.79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113 0 8042,'1'0'7656,"153"0"-7473,-153 1-185,1-1 0,-1 0 0,0 0 0,0 1 0,0-1 0,0 0 0,0 1 0,0-1 0,0 1 0,0 0 0,0-1 0,0 1 0,0 0 0,0-1 0,0 1 0,0 0 0,0 0 0,-1 0 0,1 0 0,0 0 0,-1 0 0,1 0 0,-1 0 0,1 0 0,-1 0 0,1 0 0,-1 0 0,0 0 0,0 1 0,1-1 0,-1 0 0,0 0 0,0 0 0,0 0 0,0 1 0,0-1 0,-1 0 0,1 0 0,0 0 0,0 0 0,-1 0 0,1 1 0,-1 0 0,0 3 0,-1 1 0,1-1 0,-1 1 0,0-1 0,0 0-1,-1 0 1,0 0 0,-3 6 0,-115 108 156,78-81-156,-42 51-1,83-87 5,0 0-1,1 0 1,-1 0-1,1 0 1,-1 1-1,1-1 1,0 0-1,0 1 1,0-1-1,0 1 1,0 0-1,0-1 1,1 1-1,-1 0 1,1-1-1,0 5 1,25-7 252,1 0-377,-1-2-1,1 0 0,0-2 0,-1-1 0,1-1 0,-1-1 0,-1-2 0,0 0 0,0-1 0,37-23 1,-13 4-3724,-33 14-258</inkml:trace>
</inkml:ink>
</file>

<file path=ppt/ink/ink6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3:26.70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8954,'0'0'3673,"182"32"-3673,-152-29 112,-1 0-104,4-3 64,-3 0-72,0 0-184,-7 0-640,-10 0-1961</inkml:trace>
</inkml:ink>
</file>

<file path=ppt/ink/ink6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3:27.03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7009,'0'0'3761,"189"0"-3577,-156 0-136,-3 0 0,-4 0-40,-3 0-16,-3 0-136,13 0-624,-6 0-864,-1 0-1177</inkml:trace>
</inkml:ink>
</file>

<file path=ppt/ink/ink6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3:27.82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93 323 5961,'0'0'2865,"15"-28"-1766,50-88-66,-60 108-944,0-1 0,1 1-1,1-1 1,-1 2 0,1-1-1,1 1 1,-1 0 0,1 0-1,0 1 1,1 0 0,0 1-1,-1 0 1,2 0 0,-1 1-1,0 0 1,18-5 0,-9 3-2,27-8-28,1 2 0,0 1 0,1 3 0,0 2 0,88 0 0,-135 6-30,-21 0-108,-18-1 8,16 0 53,0 1 1,0 1-1,0 1 0,0 0 0,1 2 0,-27 8 0,10 3 79,1 1 0,0 2 0,1 2 0,-60 44 0,73-47 48,1 2 1,1 1-1,1 0 1,1 2-1,0 0 1,2 1-1,-25 41 1,41-60-97,-1 0 0,1-1 0,0 2 0,0-1 0,1 0 0,-1 0 0,1 1 0,0-1 0,0 0 1,0 1-1,1-1 0,-1 1 0,1-1 0,0 1 0,0-1 0,1 1 0,1 7 0,0-9 10,0 0 0,0 0 0,0 0 0,0 0 0,0-1 0,1 1 1,-1-1-1,1 1 0,0-1 0,-1 0 0,1 0 0,0 0 0,0-1 0,1 1 0,-1-1 0,0 1 0,0-1 0,1 0 0,-1 0 0,0-1 0,1 1 0,4-1 0,24 5-10,1-2-1,-1-2 0,0 0 1,1-3-1,-1 0 0,0-2 1,53-14-1,-69 13-119,1-1 0,-1 0 0,0-1 0,-1-1 0,0 0 0,0-1 0,14-12 0,-20 14 0,-1-1 1,0 1-1,-1-2 0,1 1 1,-1-1-1,-1 0 1,0-1-1,0 0 0,-1 1 1,0-2-1,6-17 1,-8 1 529,-3 26-388,0 1 0,0-1 0,0 1 1,0-1-1,-1 1 0,1-1 0,0 1 0,0-1 1,0 1-1,-1-1 0,1 1 0,0-1 0,-1 1 1,1-1-1,0 1 0,-1 0 0,1-1 0,0 1 1,-1 0-1,1-1 0,-1 1 0,1 0 0,-1-1 1,1 1-1,-1 0 0,-1 0 23,0 0-1,1 0 1,-1 1 0,0-1-1,1 1 1,-1-1 0,1 1-1,-1-1 1,1 1 0,-1 0-1,1 0 1,-1 0 0,1 0-1,0 0 1,-1 0 0,1 0-1,0 0 1,0 0 0,0 1-1,0-1 1,0 1 0,-1 2-1,-3 5-48,0 0 1,1 0-1,0 1 0,1-1 0,0 1 0,1 0 0,0 0 1,0 0-1,1 0 0,1 0 0,-1 1 0,3 14 0,-2-17-8,0-4-3,0-1 0,0 1 0,1 0 0,-1-1 0,1 1 0,0-1 0,0 1 0,0-1 0,1 1 0,-1-1 0,1 0 0,0 0 0,0 0 0,0 0 0,0 0 0,0 0 0,5 4 0,-2-3-12,0 0-1,0-1 0,0 0 1,1 0-1,-1 0 0,1 0 1,0-1-1,0 0 0,10 2 1,-4-1-64,0-1 0,0-1 0,0 0 1,0-1-1,0 0 0,0-1 1,0-1-1,0 1 0,0-2 0,16-5 1,19-17-2124,-7-7-2098</inkml:trace>
</inkml:ink>
</file>

<file path=ppt/ink/ink6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3:28.17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34 0 9314,'0'0'4473,"-33"63"-4377,33-37-72,0 4 48,0-3-8,0 0 0,0-6 72,13-4-136,20-5-656,0-3 112,0-9-1985</inkml:trace>
</inkml:ink>
</file>

<file path=ppt/ink/ink6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3:28.52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75 10898,'0'0'3817,"0"56"-3721,0-26-96,0-3 56,0-1 40,0-2-96,0-6 0,0-3-72,17-9-1640,-1-6-2177</inkml:trace>
  <inkml:trace contextRef="#ctx0" brushRef="#br0" timeOffset="1">358 0 7194,'0'0'6921,"-10"146"-6729,10-113-184,3 2 48,10 7-56,0-9-736,-3-6-2161</inkml:trace>
</inkml:ink>
</file>

<file path=ppt/ink/ink6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3:29.49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413 0 1664,'0'0'5883,"0"14"-5698,1 26 0,0 33 1100,-16 137-1,-121 328 165,75-318-1219,56-203-218,-113 450 417,87-314-295,-14 178 1,41-43-689,5-282 351,-1 0-1,0 0 0,1 0 1,0 0-1,1 0 0,-1 0 1,5 10-1,-4-13 32,-1-1 0,1 0 0,-1 0-1,1 0 1,-1 0 0,1 0 0,0 0 0,0 0 0,0 0 0,0-1 0,1 1-1,-1-1 1,0 0 0,1 1 0,-1-1 0,1 0 0,-1 0 0,1-1 0,2 2 0,15-1-1461</inkml:trace>
</inkml:ink>
</file>

<file path=ppt/ink/ink6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3:31.28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2839 1720,'0'0'1758,"29"6"-483,328 54 4023,743 9-1818,3-65-2024,-96-2-1286,-62 85-37,-557-39 76,548-5-104,-638-38-90,764 18 53,-279-23-88,-260-48-51,-166 7 30,-237 30-21,0-6 0,0-5 0,192-62 0,-260 68-128,74-27-519,-116 39 688,-1 0 0,1-1 1,-1 0-1,0-1 0,0 0 0,-1-1 0,0 1 0,0-1 0,11-14 0,-13 11 109,-1 0-1,0 0 1,-1 0 0,-1-1-1,1 0 1,-1 1 0,-1-1-1,0 0 1,0-19 0,10-41 105,93-432-161,-31 123-50,-58 311 49,82-389-254,-80 341-106,8-231 1,-24 302 316,-3 0 1,-1-1 0,-3 1-1,-1 1 1,-21-74 0,21 101-6,0 1 1,-1 0-1,-1 0 1,0 1-1,-1 0 1,-1 0-1,-14-16 1,19 26 16,-1 0 0,0 1 0,0-1 0,-1 1 0,0 0 0,1 1 0,-2-1 0,1 2 0,0-1 0,-1 1 1,0 0-1,0 0 0,0 1 0,0 0 0,0 1 0,0 0 0,0 0 0,-11 0 0,-701 37-699,60 0 785,466-33-93,-686-7 63,641-8-151,-297-8 113,410 20-5,-559-6-100,2-42-382,-663-100 454,790 112 4,-2 36 52,232 3 30,-1566 101-39,1856-99-2,-9-1-23,1 3 0,0 1 0,-71 24 0,113-32-9,1 1 0,-1-1 0,0 1 0,1 0 0,-1-1 0,1 1 0,0 0 0,-1 0 0,1 0 1,0 0-1,0 0 0,-1 0 0,1 0 0,0 1 0,0-1 0,0 0 0,0 1 0,0-1 0,0 2 0,1-2-16,0 0-1,0 0 0,0 0 1,0 0-1,0 0 0,0 0 1,1 0-1,-1 0 0,0 0 1,1 0-1,-1-1 0,0 1 1,1 0-1,-1 0 0,1 0 1,-1 0-1,1-1 0,0 1 1,-1 0-1,1 0 0,0-1 1,1 2-1,4 2-375,0 0 0,1 0 0,-1 0 1,1-1-1,0 0 0,12 3 0,41 8-5199</inkml:trace>
</inkml:ink>
</file>

<file path=ppt/ink/ink6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3:32.21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76 36 10866,'0'0'4745,"-3"-35"-4753,-4 35-144,1 0 104,-8 15-304,-2 14-576,-1 1-936,4-6-2489</inkml:trace>
</inkml:ink>
</file>

<file path=ppt/ink/ink6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3:32.61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159 1 7722,'0'0'3456,"-72"157"-2679,52-115-465,0-6-24,3-7-80,4-8-200,3-3 128,4-9-136,6-3-48</inkml:trace>
</inkml:ink>
</file>

<file path=ppt/ink/ink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6:30.33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5337,'0'0'6265,"155"33"-5816,-72-33-449,-14 0-56,-9-9-4729</inkml:trace>
</inkml:ink>
</file>

<file path=ppt/ink/ink6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3:33.41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1210 9778,'0'0'3059,"9"25"-3024,30 77-14,-34-94-9,-1-1-1,1 0 1,1 0-1,-1 0 1,1-1-1,0 0 1,1 0-1,-1 0 1,1-1-1,0 0 1,1 0-1,-1-1 1,1 0-1,0 0 1,0-1-1,0 0 1,0 0 0,13 2-1,-20-5-7,19 6 21,-1-2 0,1 0 0,0-1 0,0 0 0,0-2 0,1-1 0,-1 0 0,23-4 1,-39 3-22,0 0 1,-1-1 0,1 1 0,-1-1-1,1 0 1,-1 0 0,0 0 0,0 0-1,0 0 1,0-1 0,0 0 0,0 1 0,-1-1-1,1 0 1,-1 0 0,0 0 0,0-1-1,0 1 1,0 0 0,-1-1 0,1 0 0,-1 1-1,0-1 1,0 0 0,0 1 0,0-1-1,-1-5 1,2-10 12,0 1 0,-2-1 0,0 0 0,-4-21 0,1 21-29,-1 0-1,-1 0 0,-1 1 0,-1-1 1,0 2-1,-1-1 0,-1 1 1,0 0-1,-2 1 0,0 0 0,0 1 1,-2 0-1,0 1 0,-23-21 1,29 31-4,1-1 0,-1 1 1,0 0-1,-1 1 0,1 0 1,-1 0-1,1 1 0,-1 0 1,0 0-1,1 0 0,-1 1 1,0 0-1,0 1 0,0 0 0,0 0 1,0 1-1,0 0 0,0 0 1,0 1-1,0 0 0,-9 4 1,12-4 11,1 0 1,-1 0-1,0 1 1,1 0 0,0 0-1,-1 0 1,1 1-1,0-1 1,1 1-1,-1 0 1,1 0-1,-1 0 1,1 0-1,1 1 1,-1-1 0,0 1-1,1 0 1,0 0-1,0 0 1,1 0-1,-1 0 1,1 0-1,0 0 1,1 0-1,-1 1 1,1-1-1,0 0 1,0 1 0,1-1-1,-1 0 1,1 0-1,2 7 1,-1-8 0,0 1 1,0-1-1,0 1 0,0-1 1,1 0-1,0 0 1,0 0-1,0-1 0,0 1 1,1-1-1,-1 1 1,1-1-1,0 0 1,0-1-1,0 1 0,0-1 1,1 1-1,-1-1 1,1 0-1,-1-1 0,1 1 1,8 1-1,11 2 27,1 0-1,-1-2 1,30 1-1,-1-2 21,1-3-1,-1-2 1,1-2-1,-1-3 1,0-2-1,55-18 0,-78 19-41,-1-2 0,0 0-1,-1-2 1,0-2 0,-1 0-1,-1-2 1,0-1 0,-1 0-1,-2-2 1,0-1 0,40-47 0,-49 48-26,-1-1 1,-1 0-1,0-1 1,-2-1-1,-1 1 1,-1-1-1,0-1 1,-2 0-1,6-46 1,-5-10 63,-5-134 0,-3 160 28,0 24 16,-1 0 1,-1 0-1,-2 0 1,0 1-1,-2 0 1,-2 0-1,-18-44 1,27 73-81,0-1 1,0 0-1,-1 1 0,1-1 1,0 0-1,0 1 0,-1-1 1,1 1-1,0-1 1,-1 0-1,1 1 0,-1-1 1,1 1-1,-1-1 0,1 1 1,-1-1-1,1 1 0,-1 0 1,1-1-1,-1 1 0,0 0 1,1-1-1,-1 1 0,1 0 1,-1 0-1,0 0 1,1-1-1,-1 1 0,-1 0 1,-12 14-40,-4 30-49,18-43 88,-30 121-50,-29 231-1,29-138 93,-65 292 44,91-461-57,9-46-24,13-5-131,0 0-1,0-2 0,-1 0 1,0-1-1,0 0 1,-1-1-1,20-16 0,7-2-115,17-10 199,-2-3-1,88-78 1,-141 169 1023,-5-38-960,1 0-1,1 0 1,1 0 0,-1-1-1,2 1 1,0-1 0,0 1-1,2-1 1,-1-1 0,8 13-1,-9-19-10,0 1 1,0-1-1,1 1 0,0-1 0,0-1 0,0 1 0,1-1 0,-1 0 0,1 0 1,0 0-1,0-1 0,0 0 0,1 0 0,-1-1 0,1 0 0,-1 0 1,1 0-1,0-1 0,0 0 0,11 0 0,-2 0-63,0-2 0,1 0-1,-1-1 1,0 0 0,0-1 0,-1-1 0,1-1-1,-1 0 1,1-1 0,-2 0 0,1-1 0,-1-1-1,16-11 1,24-19-1876</inkml:trace>
</inkml:ink>
</file>

<file path=ppt/ink/ink6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3:33.78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202 0 10506,'0'0'4113,"-33"211"-4057,20-124 96,3 5-152,0 3 0,-3 0-8,0 7 8,-27 29-56,7-27-1560,-4-21-5738</inkml:trace>
</inkml:ink>
</file>

<file path=ppt/ink/ink6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3:34.14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8730,'0'0'4409</inkml:trace>
</inkml:ink>
</file>

<file path=ppt/ink/ink6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3:34.73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1003 5777,'0'0'3028,"30"-28"-2520,96-88 34,-108 100-331,0 1-1,1 0 0,0 2 0,1 0 1,1 1-1,0 2 0,0 0 0,30-10 1,-22 13-68,0 1 1,1 1-1,0 2 1,56 1-1,-85 2-161,-4 0-37,-39 0-1,-1 3 1,1 1-1,-57 14 1,78-13 116,0 1-1,1 0 1,0 2 0,0 0-1,1 2 1,0 0 0,1 1-1,-30 23 1,39-27-41,1 2 1,-1-1-1,1 1 0,1 1 1,0-1-1,0 1 0,1 1 0,0-1 1,0 1-1,2 0 0,-1 0 1,1 1-1,1-1 0,0 1 0,1 0 1,0-1-1,0 1 0,2 0 1,-1 0-1,1 0 0,1 0 1,3 13-1,-3-21 5,1-1 1,0 1-1,0-1 0,0 0 1,0 0-1,0 1 1,1-2-1,-1 1 0,1 0 1,0 0-1,0-1 1,0 0-1,0 0 0,1 0 1,-1 0-1,1 0 1,-1 0-1,1-1 0,-1 0 1,1 0-1,0 0 1,0 0-1,-1 0 0,1-1 1,6 1-1,7 0 152,-1 0 0,1-1 0,-1-1-1,32-5 1,-27 1-197,0-2-1,-1 0 0,0-1 1,0-1-1,0-1 0,-1-1 1,-1 0-1,0-2 1,-1 0-1,0-1 0,-1 0 1,0-1-1,-1-1 0,-1-1 1,14-21-1,-2 0-293,-1-2-1,-3-1 1,-1 0-1,-2-2 1,-2 0-1,13-50 1,-14 30-41,-3-1 1,8-103-1,-13-133 4246,-11 296-3364,-2 12-543,-2 30-11,2 1 1,2-1-1,1 1 0,3 39 0,-1-28 32,0 537 107,0-567-105,1 0-1,1-1 1,0 1 0,1 0 0,12 36 0,-14-50-92,1-1 1,1 0-1,-1 1 1,1-1-1,0 0 1,0-1-1,0 1 1,0 0-1,1-1 1,0 0-1,0 0 1,0 0-1,1 0 0,-1 0 1,1-1-1,0 0 1,0 0-1,0-1 1,0 1-1,0-1 1,1 0-1,-1 0 1,1-1-1,-1 1 1,10 0-1,5-1-713,0 0 1,1-1-1,35-4 0,-3-14-1601</inkml:trace>
</inkml:ink>
</file>

<file path=ppt/ink/ink6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3:35.37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18 53 5113,'0'0'8214,"-1"5"-8095,-1 0-50,-10 58 132,11-61-198,1 0 0,0 0 0,-1 0 0,1 0 0,0 0 0,0 0 1,0 0-1,0 0 0,0 0 0,0-1 0,1 1 0,-1 0 0,1 0 0,-1 0 0,1 0 1,0 0-1,-1 0 0,1-1 0,0 1 0,0 0 0,1-1 0,-1 1 0,0-1 0,0 1 1,1-1-1,-1 0 0,3 2 0,7 0-51,1-1 1,-1 0 0,1-1-1,-1 0 1,1-1-1,-1 0 1,22-4-1,-26 3-12,0 0 1,0 0-1,-1-1 1,1 0-1,0-1 0,-1 1 1,1-1-1,-1 0 0,0-1 1,0 0-1,0 0 0,0 0 1,9-9-1,-11 8 159,4-4 1186,-8 17-44,-2 10-1500,2-16 259,-2 12 19,1 0 1,1 0 0,0 0-1,4 22 1,-3-31-17,0-1 1,1 1-1,0 0 0,0-1 1,0 1-1,0-1 0,1 1 1,-1-1-1,1 0 0,0 0 1,1-1-1,-1 1 0,0 0 1,1-1-1,0 0 0,6 4 1,5 2 8,0-1 0,0-1 0,1-1 1,0 0-1,0-1 0,0 0 0,1-1 1,0-1-1,18 1 0,13-1 10,93-7-1,-133 4-90,-1 0 0,1-1 0,0 0 0,-1-1 0,1 0 0,-1 0-1,0-1 1,0 1 0,0-1 0,0-1 0,0 0 0,-1 0 0,1 0 0,-1 0 0,8-8 0,-10 7 41,-1 0-1,1-1 1,-1 1 0,0-1 0,0 0-1,0 0 1,-1 0 0,0 0 0,0 0-1,0-1 1,-1 1 0,0-1 0,-1 1-1,1-1 1,-1 1 0,0-1 0,-1 1-1,-1-8 1,0 5 99,0 0 0,0 0 0,-2 0 0,1 1 0,-1-1 0,0 1 0,0 0 0,-1 0 0,0 0 0,-1 1 0,0-1 0,0 1 0,0 1 0,-15-12 0,12 10-3,-2 0 1,1 1-1,-1 0 1,0 1 0,0 0-1,0 1 1,-1 0-1,0 1 1,0 0 0,-20-4-1,30 8-75,1 0 0,0 1-1,0-1 1,0 0 0,0 0-1,0 1 1,0-1 0,0 0-1,0 1 1,0-1-1,0 1 1,0-1 0,0 1-1,0 0 1,1-1 0,-1 1-1,0 0 1,0 0 0,1-1-1,-1 1 1,0 0 0,1 0-1,-1 0 1,1 0 0,-1 0-1,1 0 1,-1 0 0,1 0-1,0 0 1,-1 0 0,1 0-1,0 0 1,0 0 0,0 1-1,0-1 1,0 0 0,0 0-1,0 0 1,0 0-1,1 0 1,-1 0 0,1 2-1,-1 2 11,1 0 0,0 0-1,0 0 1,0 0 0,1 0-1,-1 0 1,1 0 0,5 9-1,-2-8 6,0 0 0,0-1 0,1 1 0,0-1 0,0 0 1,0 0-1,0-1 0,1 0 0,-1 0 0,1 0 0,0-1 0,0 0 0,12 3 0,-5-3-48,0 0 0,0-1 1,0-1-1,1-1 0,-1 1 1,21-4-1,-25 1-272,0-1 0,-1 0 0,1 0 0,-1-1 0,0 0 0,0-1 0,-1 0 0,1 0 0,-1-1 0,0 0 0,0 0 0,-1-1 0,0 0 0,12-15 0,13-19-5193</inkml:trace>
</inkml:ink>
</file>

<file path=ppt/ink/ink6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3:35.75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9 7906,'0'0'4441,"179"0"-4441,-163-8-1705</inkml:trace>
</inkml:ink>
</file>

<file path=ppt/ink/ink6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3:36.88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134 625 3953,'0'6'7676,"6"-12"-6179,19-23-583,27-45-930,-33 39 90,0-1 0,-3 0 0,-1-1 0,-1-1 0,-3 0 0,0-1 0,-3 0 0,-1 0 0,2-54 0,-10 99-36,0 0-1,-1 0 0,1 0 0,-1 0 0,0 0 0,-1 0 0,-3 6 0,-4 12-29,-20 64 43,-30 141 0,3 98 151,4-22-76,47-270-141,-2-1-1,-2 1 0,0-2 0,-3 0 0,-23 47 1,35-79 8,1 0 0,-1 0 0,0 1 0,1-1 0,-1 0-1,0 0 1,1 0 0,-1 0 0,0-1 0,0 1 0,0 0 0,0 0 0,0 0 0,0-1 0,0 1 0,0 0 0,-2 0 0,3-2-9,-1 1 0,1 0 0,-1 0-1,1 0 1,-1 0 0,1 0 0,0-1-1,-1 1 1,1 0 0,-1 0 0,1-1-1,0 1 1,-1 0 0,1-1 0,-1 1 0,1-1-1,0 1 1,0 0 0,-1-1 0,1 1-1,0-1 1,0 1 0,-1-1 0,1 1-1,0 0 1,0-1 0,0 0 0,-7-46-1053,6 5 688,1 0 0,3 0 0,1 0 0,2 1 0,2-1 0,17-53 0,17-18-427,4 1 0,5 3 0,111-174 0,-141 251 1349,1 2 0,2 0 0,1 2 0,1 1 0,1 0 0,1 2 0,45-29 0,-49 38-405,2 2-1,-1 1 0,2 1 1,0 1-1,0 1 1,1 2-1,0 0 0,0 2 1,0 1-1,33-1 1,-52 6-128,14-2-14,-1 1-1,0 1 1,0 1 0,31 5 0,-47-4 0,-1-1 1,1 1 0,0-1-1,-1 2 1,0-1-1,1 0 1,-1 1 0,0 0-1,0 1 1,-1-1 0,1 1-1,-1 0 1,0 0-1,1 0 1,-2 0 0,1 1-1,0 0 1,-1-1-1,0 1 1,0 1 0,3 9-1,-2-4 15,-1-1 1,0 1-1,-1 0 0,0 0 0,-1 0 0,0 0 1,-1 0-1,0 0 0,0 1 0,-2-1 1,1 0-1,-1 0 0,-1 0 0,0-1 0,0 1 1,-1-1-1,-1 1 0,0-1 0,0-1 0,-8 12 1,-13 9 43,-1 0 0,-2-2 1,-1-1-1,-1-2 0,-1-1 1,-1-1-1,-1-2 0,-1-1 1,-67 27-1,93-44-197,0 0 1,-1 0-1,1-1 1,-1 0-1,0-1 1,0 0-1,0 0 0,0-1 1,1 0-1,-1-1 1,-10-2-1,-11-7-2006</inkml:trace>
</inkml:ink>
</file>

<file path=ppt/ink/ink6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3:39.38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0 761 9114,'0'0'4685,"37"13"-3866,120 42-502,-27-1-82,-37-16-195,-90-37-33,-1 0-1,1 0 1,0 0-1,0 0 1,0-1 0,0 1-1,-1-1 1,1 0 0,0 0-1,0 0 1,0 0 0,0-1-1,0 1 1,0-1 0,-1 1-1,1-1 1,0 0 0,0 0-1,-1-1 1,1 1-1,-1 0 1,1-1 0,-1 1-1,0-1 1,1 0 0,2-4-1,-1 1-4,0-1 0,0 0 1,-1-1-1,1 1 0,-2-1 0,1 1 0,-1-1 0,0 0 0,2-12 0,0-5-474,0 0 1,-2 0-1,-1 0 0,-1 0 1,-1 0-1,-1 0 0,-8-38 1,6 46 254,0 0 0,-1 0 0,-1 0 0,-1 1 1,0 0-1,-1 0 0,-1 1 0,0 0 1,-1 1-1,0-1 0,-20-17 0,24 26 348,0 0 0,-1 1-1,0-1 1,0 1 0,0 1-1,0-1 1,-1 1 0,-8-2-1,14 4-79,0 0 1,1 1-1,-1-1 0,0 1 0,0-1 0,0 1 1,1 0-1,-1-1 0,0 1 0,0 0 1,0 0-1,0 0 0,1 0 0,-1 1 0,0-1 1,0 0-1,0 1 0,1 0 0,-1-1 0,0 1 1,1 0-1,-1 0 0,0 0 0,1 0 0,-1 0 1,1 0-1,-1 0 0,1 0 0,0 1 1,0-1-1,-1 0 0,1 1 0,0-1 0,0 1 1,0 0-1,1-1 0,-2 4 0,0 1-10,1 0 0,-1 0 0,2 0 0,-1 0 0,1 0 0,0 1 0,0-1 0,1 0 0,-1 0 0,1 0 0,1 0-1,-1 0 1,1 0 0,0 0 0,0-1 0,7 11 0,-4-9-4,0 0 1,1 0-1,0-1 1,0 0-1,0 0 0,1 0 1,0-1-1,0 0 0,0-1 1,15 8-1,3-2-8,1-1 0,0-1 1,0-1-1,0-2 0,1 0 0,49 1 0,-50-5-176,-1-1 0,1-2 1,0-1-1,0-1 0,-1 0 0,44-16 0,-44 11-750,-1-2 0,-1 0 0,0-2 0,-1 0 0,0-2 0,33-28 0,-40 30 350,0-1 0,-1 0 0,16-23 0,-25 30 1441,-1 0-1,1-1 1,-1 0-1,0 0 1,4-15-1,-11 60 2680,7 35-3793,-3-62 441,7 73-155,3 79-3,-11-148-80,0 0 0,-1 1 0,-1-1 0,-5 26 0,5-35 10,1-1-1,-1 0 1,0 1-1,0-1 1,-1 0 0,1 0-1,-1 0 1,0 0-1,0 0 1,0-1-1,-1 1 1,1-1-1,-1 0 1,1 0 0,-1 0-1,0-1 1,-1 1-1,-5 2 1,78-3 707,-27-5-672,-1-2 1,1-1 0,-1-3-1,0-1 1,-1-1-1,-1-3 1,1-1 0,67-38-1,-99 49-51,0 0 0,0-1 0,0 0 0,0 0 0,-1-1-1,0 1 1,0-1 0,-1-1 0,1 1 0,-1-1 0,-1 0-1,1 0 1,-1-1 0,-1 1 0,1-1 0,-1 0 0,0 0 0,-1 0-1,0 0 1,0 0 0,-1 0 0,0-1 0,-1 1 0,0-17-1,-1 24 60,1 0 0,-1 0-1,0 0 1,1 0-1,-1 1 1,0-1-1,0 0 1,0 1-1,1-1 1,-1 0 0,0 1-1,0-1 1,0 1-1,0-1 1,0 1-1,0 0 1,0-1-1,0 1 1,0 0 0,0 0-1,0-1 1,-1 1-1,1 0 1,0 0-1,0 1 1,-2-1-1,-29 3 91,27 0-97,1 0 0,-1 0-1,1 0 1,0 0 0,0 1 0,0-1 0,1 1-1,-1 0 1,1 0 0,0 1 0,0-1 0,0 1-1,1-1 1,-1 1 0,1 0 0,-2 8-1,-1-1 51,1 1 0,1-1 0,1 1 0,-1 0 0,0 22 0,3-15-47,0-11-21,0 0 0,0 0 1,1 0-1,0 0 0,3 12 1,-3-17-8,1-1 1,-1 1-1,1-1 0,0 0 1,0 0-1,0 0 1,1 0-1,-1 0 0,1 0 1,0 0-1,-1-1 1,1 1-1,0-1 0,1 0 1,-1 0-1,4 2 1,2 0 3,1 0 0,0 0 0,-1-1 0,1 0 1,0-1-1,0 0 0,1-1 0,-1 0 0,0 0 1,0-1-1,1-1 0,-1 0 0,20-4 0,-10 1-4,-1-2 0,1 0 0,-1-1 0,0-1 0,-1-1 0,18-11 0,-1-3-35,0-2-1,-2-1 0,-1-2 1,-2-1-1,0-1 0,-2-1 1,-2-2-1,-1-1 0,21-37 1,-29 44 44,-2-2 1,-2 1 0,0-2 0,-2 0 0,-1 0-1,-1-1 1,-2 0 0,-1 0 0,-2-1 0,-1 1-1,-1-1 1,-4-49 0,2 79 7,-1 0 0,1 0 1,-1 0-1,0 0 0,0 0 1,1 0-1,-1 0 0,0 0 0,-1 0 1,1 1-1,0-1 0,0 0 0,-1 1 1,1-1-1,-1 1 0,0-1 0,1 1 1,-1 0-1,0-1 0,0 1 0,0 0 1,0 0-1,0 1 0,0-1 0,0 0 1,0 1-1,0-1 0,0 1 1,0-1-1,0 1 0,0 0 0,-1 0 1,1 0-1,0 0 0,0 0 0,0 1 1,0-1-1,0 1 0,-1-1 0,1 1 1,0 0-1,0 0 0,1 0 0,-1 0 1,0 0-1,0 0 0,0 1 0,1-1 1,-1 0-1,0 1 0,-1 2 1,-7 12-23,2-1 0,0 2 0,0-1 0,2 1 0,0 0 1,-6 29-1,-12 115 13,20-129-2,-23 146 17,11-76-45,-7 169 1,23-268 13,0 0 1,0 0 0,1 0 0,-1 0 0,1 0 0,0 0 0,0-1 0,0 1 0,0 0 0,1-1 0,-1 1 0,1-1 0,-1 1 0,1-1 0,0 0 0,0 0 0,0 1 0,0-1 0,1-1 0,-1 1 0,0 0 0,1 0 0,-1-1 0,1 0 0,0 1 0,-1-1 0,1 0 0,0 0 0,0-1-1,0 1 1,-1 0 0,1-1 0,3 0 0,5 2-45,0-2 0,0 1 0,-1-1 1,1-1-1,0 0 0,0 0 0,-1-1 0,14-5 0,-10 2 18,0-1 1,-1-1 0,0 0 0,0-1-1,-1-1 1,1 0 0,-2 0 0,0-1-1,0-1 1,0 0 0,-2 0-1,1-1 1,-1 0 0,-1 0 0,0-1-1,-1-1 1,-1 1 0,0-1-1,0 0 1,-2 0 0,6-25 0,-12 62 163,2 0 0,2 25 0,1 16-150,-4-60 19,2 0 0,-1 0 0,0 1 0,1-1 1,0 0-1,0 0 0,0 0 0,0 0 0,1 0 0,-1 0 0,1 0 0,0-1 0,1 1 0,-1-1 0,0 1 0,1-1 0,0 0 0,0 0 0,0 0 0,0 0 0,0 0 0,1-1 0,-1 0 0,1 1 0,-1-1 0,1 0 0,0-1 0,0 1 0,0-1 0,0 0 0,0 0 0,0 0 0,0 0 0,0-1 0,1 1 0,6-2 0,1 2-1,-5-1 0,0 1 1,0-1-1,0 0 0,0-1 0,0 0 1,0 0-1,0 0 0,0-1 0,-1 0 1,1 0-1,0-1 0,-1 0 0,11-6 1,0-5-54,0 1 1,-1-2-1,-1 0 1,0-1 0,13-20-1,53-91-148,-9 13 221,-72 113-6,1 0-1,-1 1 1,0-1 0,1 0 0,-1 0 0,1 1 0,-1-1 0,1 0 0,-1 1 0,1-1 0,0 0 0,-1 1 0,1-1-1,0 1 1,-1-1 0,1 1 0,0-1 0,0 1 0,-1 0 0,1-1 0,0 1 0,0 0 0,0 0 0,0 0-1,-1-1 1,1 1 0,0 0 0,0 0 0,0 0 0,1 0 0,-1 1-2,0 0 1,0 1-1,0-1 1,0 0-1,0 0 1,0 0-1,0 1 1,0-1-1,-1 0 1,1 1-1,0-1 1,-1 0-1,0 1 1,1-1-1,0 3 0,7 64 113,-8-66-116,1 208 51,-1-208-66,1 0 0,-1 0 0,1 0 1,0-1-1,-1 1 0,1 0 0,0 0 1,0-1-1,0 1 0,0-1 0,0 1 0,1-1 1,-1 1-1,0-1 0,1 1 0,-1-1 0,1 0 1,-1 0-1,1 0 0,0 0 0,0 0 1,-1 0-1,1-1 0,0 1 0,0 0 0,0-1 1,0 0-1,-1 1 0,1-1 0,0 0 0,0 0 1,0 0-1,0 0 0,4-1 0,0 1-56,0 0 0,1-1 0,-1 0 0,0 0 0,0-1 0,0 0 0,0 0 0,0 0 0,0-1-1,6-3 1,0-3-143,0-1 0,-1 0 0,0-1-1,-1 0 1,0 0 0,-1-1-1,0-1 1,-1 1 0,0-1 0,-1-1-1,-1 1 1,0-1 0,-1-1-1,0 1 1,5-27 0,-2-13 1265,-1-1-1,-3-109 1,-4 146-309,0 17-584,2 20-316,1-12 151,1 0-1,0 0 0,0-1 0,0 1 0,1-1 0,0 0 0,0 0 0,1-1 0,-1 0 0,1 0 0,0 0 0,1 0 0,-1-1 0,1 0 0,13 5 0,-6-3-47,-1-1 0,1 0-1,0-1 1,1-1 0,-1 0 0,1-1-1,22 0 1,48-2-395,-84 25 425,-1-12 9,1-1 0,0 1 0,1 0 0,1-1 0,0 0 0,0 1 0,1-1 0,1 0 0,7 15 1,-9-22 7,0 0 1,0 0 0,1 0 0,0 0 0,0 0-1,0-1 1,0 1 0,0-1 0,1 0 0,0-1-1,0 1 1,0-1 0,0 0 0,1 0 0,-1-1-1,1 1 1,-1-1 0,1-1 0,0 1 0,0-1 0,12 2-1,-9-3-44,1 0 0,-1 0 0,1 0 0,-1-1-1,1-1 1,-1 0 0,0 0 0,0-1 0,0 0 0,0 0-1,13-8 1,-17 8-54,1-1-1,-1 0 0,0-1 0,0 0 0,0 1 1,0-2-1,-1 1 0,0 0 0,0-1 1,0 0-1,-1 0 0,0 0 0,0 0 1,-1 0-1,1-1 0,-1 1 0,1-9 1,0 2 12,-1 0 1,0 0 0,-1 0 0,0 0 0,-1-1 0,-1 1 0,0 0 0,-1 0 0,0 0 0,-1 0 0,-9-25 0,9 32 130,0-1 0,0 1 0,-1 0 0,0 0 0,0 0 0,0 1 0,-1-1-1,0 1 1,0 0 0,0 1 0,0-1 0,-1 1 0,0 0 0,0 0 0,0 1 0,0 0 0,-1 0-1,1 0 1,-1 1 0,0 0 0,0 0 0,0 0 0,-13 0 0,10 1 44,0 1 0,0 0 1,1 0-1,-1 1 0,0 0 1,0 1-1,1 0 0,-1 0 1,1 1-1,0 1 0,0-1 0,0 1 1,0 1-1,1 0 0,-1 0 1,1 1-1,0-1 0,1 2 1,0-1-1,0 1 0,0 0 0,1 1 1,-8 10-1,7-8-74,0 0 0,0 1 0,1-1 0,0 1 0,1 1 0,0-1 0,1 1 0,0 0 0,1 0 0,0 0 0,1 0 0,1 0 0,0 1 0,0-1-1,1 1 1,2 15 0,-1-24-15,0-1 0,0 0 0,0 1-1,0-1 1,0 0 0,1 0-1,0 0 1,-1 0 0,1 0 0,0 0-1,1 0 1,-1-1 0,0 1 0,1-1-1,-1 0 1,1 1 0,0-1-1,0 0 1,0-1 0,0 1 0,0 0-1,0-1 1,0 0 0,6 2 0,11 3-6,0-2 1,0 0 0,26 2-1,6 1-140,-20-3 150,0 0 0,1-3 0,0 0-1,60-8 1,23 0-5631</inkml:trace>
</inkml:ink>
</file>

<file path=ppt/ink/ink6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3:39.75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4929,'0'0'8522,"189"0"-7706,-120 0-360,14 0 96,6 0-344,0 3-128,-3 0 104,-10 3-184,4-3-8,-21-3-1144,-16 0-4441</inkml:trace>
</inkml:ink>
</file>

<file path=ppt/ink/ink6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3:46.43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6 10546,'0'0'1545,"70"-6"-1505,-77 6-2793,-6 0-512</inkml:trace>
</inkml:ink>
</file>

<file path=ppt/ink/ink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6:30.73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5737,'0'0'7578,"145"0"-7402,-82 0-168,0 0 168,-7 0-176,-10 0-8,-6 0-320,-17 0-1921,-10 0-3384</inkml:trace>
</inkml:ink>
</file>

<file path=ppt/ink/ink6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3:57.55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1 886 6569,'0'0'2980,"29"-19"-2475,96-64 3,-99 64-284,-1-1 0,-1 0-1,-1-2 1,35-43 0,46-91 615,-85 124-834,28-44 189,-3-2 0,-4-2-1,36-102 1,-76 181-166,1 1 1,-1-1-1,1 0 0,-1 0 0,1 1 0,-1-1 0,0 0 1,1 0-1,-1 0 0,0 0 0,0 1 0,0-1 0,1 0 1,-1 0-1,0 0 0,0 0 0,0 0 0,-1 0 1,1 1-1,0-1 0,0 0 0,0 0 0,-1 0 0,1 0 1,0 0-1,-1 1 0,1-1 0,0 0 0,-1 0 1,0 1-1,1-1 0,-1 0 0,1 1 0,-1-1 0,0 0 1,1 1-1,-1-1 0,0 1 0,1-1 0,-1 1 0,0 0 1,0-1-1,0 1 0,1 0 0,-1-1 0,0 1 1,0 0-1,0 0 0,0 0 0,0 0 0,0 0 0,1 0 1,-1 0-1,0 0 0,0 0 0,0 0 0,0 0 0,0 1 1,-1-1-1,-5 2-58,0 0 1,0 0-1,0 1 1,0 0-1,-12 7 1,6 0 21,0 0 1,0 1-1,1 1 0,1 0 1,0 1-1,0 0 1,2 1-1,-1 0 0,2 0 1,0 1-1,1 0 0,0 0 1,1 1-1,1 0 1,-4 18-1,-5 31-9,3 0 1,-4 93-1,13-143 7,-9 161-88,13 202 0,-3-376 92,1-1 1,0 0-1,1 0 0,-1 1 0,0-1 0,0 0 0,0 1 0,1-1 0,-1 0 0,1 0 0,-1 0 0,1 1 0,-1-1 0,1 0 0,0 0 0,0 0 0,-1 0 0,1 0 0,0 0 0,0 0 1,0 0-1,0 0 0,0-1 0,0 1 0,2 1 0,-1-2-8,1 1 1,-1-1-1,0 0 1,0 0-1,0 0 1,1 0-1,-1 0 1,0 0-1,0-1 1,0 1-1,1-1 1,-1 1-1,3-2 1,5-3-15,0 0 0,-1 0 1,1 0-1,-1-2 1,9-7-1,5-9-148,0-2 1,-2 0-1,-1-2 1,-1 0-1,-1-1 0,16-35 1,41-61-1194,-69 116 1289,0-1 0,1 1-1,0 0 1,0 1 0,13-10 0,-18 15 73,1 0 0,0 0 0,0 0 0,0 0 0,1 1 1,-1-1-1,0 1 0,1 0 0,-1 0 0,0 0 0,1 1 0,-1-1 0,1 1 1,-1 0-1,1 0 0,0 0 0,-1 0 0,1 1 0,6 1 0,-9 1 6,0-1 0,0 1 0,0 0-1,0 0 1,-1 0 0,1 0 0,-1 0 0,0 0-1,0 0 1,0 4 0,1 6 30,2 9-4,12 74 90,-14-88-108,1 0-1,1 0 1,0 0-1,0 0 0,1-1 1,-1 1-1,2-1 1,-1 0-1,7 8 0,-7-12 0,0 0 1,0 0-1,1 0 0,-1-1 0,1 1 0,0-1 0,0 0 1,-1 0-1,1-1 0,1 0 0,-1 0 0,0 0 0,0 0 0,0-1 1,6 0-1,8 1 14,0-2 0,33-4 0,-30 0-317,0 0-1,0-2 1,-1 0 0,1-2-1,-2 0 1,0-1 0,0-1-1,30-22 1,8-13-722,68-69-1,-44 38 4309,-83 115-3647,-13-38 210,-16 0-60,1 1 0,-1 1 0,-36 7 0,56-7 308,0 1 0,0 0 0,1 1 0,-1 0 0,1 1 0,-1 0 0,1 0 1,1 1-1,-1 0 0,1 0 0,0 1 0,0 0 0,-7 10 0,7-8 18,0 1-1,1 0 1,0 1 0,1 0-1,0 0 1,1 0 0,0 0-1,1 1 1,0 0-1,1 0 1,0 0 0,1 0-1,0 1 1,1-1 0,0 1-1,1-1 1,0 1 0,4 20-1,-2-29-104,0 0-1,-1 0 1,1 0 0,1 0-1,-1 0 1,0-1 0,1 1-1,0-1 1,0 0-1,0 0 1,0 0 0,0 0-1,1 0 1,-1-1 0,1 1-1,0-1 1,0 0-1,0 0 1,0-1 0,0 1-1,0-1 1,0 0 0,8 2-1,10 0 137,0 0 1,0-1-1,31-2 0,-36 0-54,-4 0-83,0-1 0,0-1 0,1 0 0,-1-1 0,-1 0 0,1-1 1,0 0-1,-1-1 0,20-11 0,-25 12-10,-1 0 0,0 0 0,0 0-1,0-1 1,0 0 0,-1 0 0,1-1 0,-1 1 0,-1-1 0,1 0 0,-1-1 0,0 1 0,0-1 0,-1 1 0,0-1 0,0 0 0,-1 0 0,3-12-1,-5 12 647,-3 18-550,-3 21-146,5-23 49,1-4-8,0 1-1,0-1 1,1 1 0,-1 0 0,1-1 0,2 8 0,-2-11-4,0 0 1,0 0 0,0 0 0,0 0 0,1-1-1,-1 1 1,0 0 0,1-1 0,-1 1 0,1-1 0,0 1-1,-1-1 1,1 0 0,0 0 0,0 0 0,0 0-1,0 0 1,0 0 0,0 0 0,0-1 0,4 1 0,19 3-926,0-1 0,31-1 0,-39-2-224,45 0-5593</inkml:trace>
</inkml:ink>
</file>

<file path=ppt/ink/ink6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3:58.55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371 6 9978,'0'0'5480,"-32"-2"-5131,-100-2-210,126 4-130,0 0 1,-1 1-1,1 0 0,0 0 1,0 1-1,0-1 0,1 1 1,-1 0-1,0 1 0,1 0 1,-1 0-1,1 0 0,0 0 1,0 1-1,0 0 1,0 0-1,1 0 0,0 0 1,0 1-1,-7 9 0,-4 3 4,7-7-14,0 0 0,0 1-1,1 0 1,0 0-1,1 0 1,1 1 0,-6 14-1,8-18 0,1 0-1,0 0 1,0 0-1,1 1 1,0-1 0,0 0-1,1 1 1,0-1-1,0 0 1,1 1 0,0-1-1,3 10 1,-2-13-8,0-1 1,1 0-1,-1 1 1,1-1-1,0 0 1,0 0-1,1-1 1,-1 1-1,1-1 1,0 1-1,0-1 1,0 0-1,0-1 1,0 1-1,1-1 1,-1 0-1,1 0 0,8 2 1,8 3-62,1-1 0,38 6 0,-4-6-151,1-2-1,96-6 0,-143 2 141,0-1-1,0-1 0,0 1 0,0-2 1,16-5-1,-24 8 77,1-1 0,-1 0 0,0-1 0,1 1 0,-1 0 0,0-1-1,0 1 1,0-1 0,0 1 0,0-1 0,0 0 0,-1 0 0,1 0 0,-1 0 0,1 0 0,-1 0 0,0-1 0,1 1 0,-1 0 0,-1-1 0,1 1-1,0-1 1,0 1 0,-1-1 0,1 1 0,-1-5 0,0 7 10,-1-1 0,1 0 0,0 0 0,-1 0 0,1 1 0,-1-1 0,1 0 0,-1 1 0,1-1 0,-1 0 0,1 1 0,-1-1 0,0 1 0,1-1 0,-1 1 0,0-1 0,0 1 0,1 0 0,-1-1 0,0 1 0,0 0-1,0-1 1,1 1 0,-1 0 0,0 0 0,0 0 0,0 0 0,-1 0 0,-29-2 164,30 2-166,0 33-51,1-29 52,0 0 0,0 0 0,1-1-1,-1 1 1,1 0 0,0 0 0,0 0-1,0 0 1,1-1 0,-1 1 0,1-1 0,0 1-1,0-1 1,0 1 0,1-1 0,-1 0 0,4 3-1,-2-2 9,1-1-1,0 1 0,0-1 0,0 0 1,0 0-1,1 0 0,-1-1 0,1 0 0,0 0 1,7 1-1,13 1 26,-1-1 0,1-1 0,0-2 0,32-3 0,-48 3-35,9-2-31,0-1 0,-1-1-1,1 0 1,-1-1 0,1-1 0,-2-1-1,1-1 1,-1 0 0,0-1-1,26-19 1,9-12-173,82-80 0,-106 93 190,-23 22 62,1 0 1,0 0-1,0 0 0,0 1 0,1 0 1,10-5-1,-15 8-34,0 0-1,1 0 1,-1 0 0,1 1 0,0-1 0,-1 1-1,1 0 1,-1 0 0,1 0 0,-1 0 0,1 0 0,0 0-1,-1 1 1,1-1 0,-1 1 0,1 0 0,-1-1-1,1 1 1,-1 0 0,0 1 0,1-1 0,2 3 0,84 52 218,-131-63-277,0 2 0,-1 2 0,1 1 0,-76 8 0,109-5 71,-1 1 0,1 1 0,0-1 0,0 1 0,0 1 0,0 0-1,1 0 1,-1 1 0,1 0 0,0 0 0,1 1 0,-1 0 0,-7 8 0,11-10-24,0 0-1,0 0 0,1 1 1,-1 0-1,1 0 1,0-1-1,1 2 1,-1-1-1,1 0 1,0 0-1,0 1 1,1-1-1,-1 1 0,1 0 1,0-1-1,1 1 1,-1 0-1,1 0 1,1-1-1,-1 1 1,1 0-1,0 0 0,2 6 1,-1-8-2,0 1 0,0-1 0,1-1 1,-1 1-1,1 0 0,0-1 0,0 1 0,1-1 1,-1 0-1,1 0 0,-1 0 0,1-1 0,0 1 0,0-1 1,0 0-1,1 0 0,-1 0 0,9 2 0,4 1-6,1 0 0,-1-2 0,30 4-1,15-2-100,78-3-1,-124-2-32,0-1 0,0-1 0,0-1-1,0 0 1,-1-1 0,0 0 0,0-1 0,0-1-1,0-1 1,20-12 0,-30 15 73,-1 1 1,1-1-1,-1-1 1,0 1-1,0-1 1,0 1-1,-1-1 0,0 0 1,0 0-1,0-1 1,-1 1-1,1 0 1,-1-1-1,1-7 0,-2 10 90,0 0-1,0-1 1,-1 1-1,0-1 1,1 1 0,-1 0-1,-1-1 1,1 1-1,0 0 1,-1-1-1,0 1 1,1 0-1,-1 0 1,-1-1-1,1 1 1,0 0-1,-1 0 1,0 0-1,1 0 1,-1 1-1,0-1 1,0 0-1,-1 1 1,1-1-1,-3-1 1,2 2 70,1 0 0,-1 0 0,1 0 0,-1 0 0,0 0 1,0 1-1,0 0 0,0-1 0,0 1 0,0 0 0,0 1 0,0-1 0,0 0 1,-1 1-1,1 0 0,0-1 0,0 1 0,-4 1 0,6 0-90,0 1 0,0-1 0,0 1 0,0-1 0,0 1 0,0-1 0,1 1 0,-1 0 0,1-1 0,0 1 0,-1 0 0,1-1-1,0 1 1,0 0 0,0-1 0,0 1 0,0 0 0,1 2 0,2 37 63,-1-35-63,0-1 1,1 0 0,-1 0-1,1-1 1,0 1 0,1 0-1,-1-1 1,1 0-1,-1 0 1,1 0 0,1 0-1,-1-1 1,0 1 0,1-1-1,5 3 1,4 2-16,0-1 0,0 0 0,0-1-1,22 6 1,-12-7-619,1 0 1,0-2-1,28 0 0,-8-2-5261</inkml:trace>
</inkml:ink>
</file>

<file path=ppt/ink/ink6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3:58.88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8810,'0'0'4729</inkml:trace>
</inkml:ink>
</file>

<file path=ppt/ink/ink6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3:47.78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1 301 6361,'0'0'3046,"31"-27"-3003,98-87-35,-113 100-8,1 0 1,1 1-1,-1 0 1,2 2-1,0 0 1,0 1-1,1 1 1,0 1-1,40-11 1,-27 9-6,7 1-10,0 1 1,1 3-1,0 1 1,76 3-1,-97 1-20,-16 0-48,0 0 0,1 1 0,-1-1 0,0 1 0,1 0 0,-1 0 0,0 1 0,0-1 0,0 1 0,4 3 0,6 1-876,-28-6-1958</inkml:trace>
</inkml:ink>
</file>

<file path=ppt/ink/ink6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3:49.57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110 0 4337,'0'0'3138,"-17"28"-2502,-54 88 10,68-111-564,0 0 0,1 1 1,-1-1-1,1 0 1,0 1-1,1-1 1,-1 1-1,1-1 0,0 1 1,0 0-1,1 0 1,0-1-1,0 1 0,0 0 1,2 10-1,0-12-53,-1 0 0,1-1 0,0 1 0,0 0 0,0-1-1,1 1 1,-1-1 0,1 0 0,0 0 0,0 0 0,0 0-1,0 0 1,0-1 0,1 1 0,-1-1 0,6 3 0,5 1 16,1-1 1,-1 0-1,1-1 1,0 0-1,0-1 1,0-1 0,0-1-1,21 0 1,-16 0-81,0-2 0,0 0 0,0-2 0,-1 0 0,1-1 0,-1-1 0,0 0 0,0-2 0,19-9 0,-27 10-66,15-5-162,-1-2 0,33-22 0,-52 31 271,-1 1 0,1-2-1,-1 1 1,-1 0-1,1-1 1,-1 0 0,1 0-1,-1-1 1,-1 1 0,1-1-1,-1 1 1,0-1 0,0 0-1,-1-1 1,1 1-1,0-7 1,-2 12 42,-1 1 1,0 0-1,0-1 0,0 1 0,1-1 1,-1 1-1,0 0 0,0-1 0,0 1 0,0-1 1,0 1-1,0 0 0,0-1 0,0 1 1,0-1-1,0 1 0,0-1 0,0 1 1,0 0-1,0-1 0,0 1 0,0-1 0,-1 1 1,1 0-1,0-1 0,0 1 0,0-1 1,-1 1-1,1 0 0,0-1 0,0 1 1,-1 0-1,1-1 0,0 1 0,-1 0 0,1 0 1,0-1-1,-1 1 0,1 0 0,0 0 1,-1 0-1,0-1 0,-18 13 324,-18 27-555,32-31 181,1 0-1,0 0 1,0 0 0,0 1 0,1-1 0,1 1 0,-1 0 0,1-1 0,1 1 0,-1 12 0,1-18-1,1 1 1,0 0-1,0 0 1,0 0-1,0 0 1,1-1-1,0 1 1,0 0-1,0 0 1,0-1 0,0 1-1,1 0 1,-1-1-1,1 0 1,0 1-1,0-1 1,0 0-1,1 0 1,-1 0-1,1 0 1,0 0-1,-1-1 1,1 1-1,1-1 1,5 4-1,2-2 18,0 0-1,1-1 1,0 0-1,0-1 0,0 0 1,24 0-1,-7-2 151,52-6 1,-63 2-191,0-1 0,0 0 0,0-1 0,-1-1 0,0-1 0,0 0 0,-1-1 0,0-1 0,0-1 1,23-21-1,-35 29 11,-1 0 0,0 0-1,0 0 1,0-1 0,-1 0 0,1 0 0,-1 1 0,0-1 0,0 0 0,0-1 0,-1 1 0,3-8 0,0-58 76,-4 56-26,-6 80-290,5-57 245,1 0 0,1-1 0,0 1 1,0 0-1,1 0 0,0-1 0,0 1 0,1-1 1,0 0-1,7 13 0,-7-16 7,0 0 1,1-1-1,0 1 0,0-1 1,1 0-1,-1 0 0,1-1 1,0 1-1,0-1 0,0 0 1,0 0-1,1-1 0,-1 0 1,1 1-1,-1-2 0,12 3 1,-7-2-55,-1 0 0,0-1 0,0 0 1,0-1-1,1 0 0,-1 0 1,0-1-1,0 0 0,0-1 1,0 0-1,0 0 0,0-1 0,0 0 1,0-1-1,14-8 0,-13 5-267,-1 1 1,0-2-1,0 1 0,-1-1 0,0 0 0,0-1 0,-1 0 0,0 0 1,-1-1-1,0 0 0,0 0 0,6-16 0,-3 4-684,0-1 0,8-35-1,-12 13 2338,-28 45 352,20 1-1640,1 1 0,0-1 0,0 1 0,0-1 0,0 1 0,0 0 0,0 0 0,1-1-1,-1 1 1,0 1 0,1-1 0,0 0 0,-1 0 0,1 0 0,0 1 0,0-1 0,0 1 0,1-1 0,-1 1 0,0 4-1,-6 57 651,7-57-639,-2 5 48,2 0 0,0 0 0,0 0-1,1 0 1,1 0 0,0 0 0,5 17-1,-5-25-71,0-1 0,0 0 0,0 1 0,0-1 0,0 0 0,0 0 0,1 0 0,0-1 0,-1 1 0,1 0 0,0-1 0,0 0 0,0 0 0,1 0-1,-1 0 1,1 0 0,-1-1 0,1 1 0,-1-1 0,1 0 0,0 0 0,-1 0 0,1-1 0,0 1 0,0-1 0,0 0 0,6-1 0,2 1 251,-4 1-202,-1-1 1,1 0-1,0 0 0,-1-1 0,1 0 0,-1 0 0,1-1 0,-1 0 0,1 0 0,-1-1 1,0 0-1,7-4 0,26-20-222,-2-2 1,-1-2 0,36-40-1,58-46-464,-128 114 592,0 1 1,0-1 0,0 1 0,1 0-1,-1 0 1,1 0 0,-1 1 0,1-1 0,0 1-1,0 0 1,-1 0 0,1 0 0,0 1-1,7-1 1,-9 1 20,1 1-1,0 0 0,-1-1 0,1 1 1,-1 0-1,1 1 0,-1-1 0,1 0 1,-1 1-1,0-1 0,0 1 0,0 0 1,0 0-1,0 0 0,0 0 1,0 0-1,0 0 0,-1 0 0,1 1 1,1 3-1,4 8 51,0 1 0,-1-1 0,-1 1 0,-1 0 0,0 1 0,0-1 0,-2 1 0,0 0 0,-1-1 0,0 1 0,-1 0 0,-4 28 0,2-40-64,0 1 0,0-1-1,0 0 1,0 0 0,-1 0-1,0 0 1,1 0 0,-1-1-1,-1 1 1,1-1 0,0 0-1,-1 0 1,0 0 0,0 0-1,0 0 1,0-1 0,0 0-1,0 0 1,-1 0 0,1-1-1,-1 1 1,1-1 0,-7 1-1,11-14-1444,1 7 1302,0 0 1,1-1-1,0 1 0,0 0 1,0 0-1,0 0 0,1 1 1,0-1-1,0 0 0,6-6 0,46-47-439,-34 37 222,3-5-181,76-70-109,-90 87 771,2 0-1,-1 1 1,1 0-1,0 1 1,1 0 0,-1 1-1,22-6 1,-29 10 26,1 0 1,-1 0-1,1 1 1,0 0-1,0 0 1,0 1-1,-1 0 1,1 0-1,0 0 0,0 1 1,0-1-1,-1 1 1,1 1-1,0-1 1,-1 1-1,1 0 1,-1 0-1,1 1 1,-1 0-1,0 0 1,0 0-1,0 0 1,-1 1-1,8 7 0,-7-5-79,0 1 0,-1 0 0,0 0-1,0 0 1,-1 0 0,0 1 0,0 0-1,-1-1 1,0 1 0,0 0 0,-1 0-1,0 0 1,0 0 0,-1 0 0,0 0-1,-1 0 1,-1 12 0,1-13-45,-1 0-1,0 0 1,-1 0 0,0 0 0,0 0-1,0 0 1,-1-1 0,0 1 0,0-1-1,0 0 1,-1 0 0,0-1 0,-9 9-1,-8 5-14,-1 0 0,-28 16 0,22-16 26,29-18-42,-1-1-1,1 1 1,0-1-1,-1 1 1,1-1-1,0 0 1,-1 1-1,1-1 1,-1 0-1,1 0 1,-1 1-1,1-1 1,-1 0-1,1 0 0,-1 0 1,1 1-1,-1-1 1,1 0-1,-1 0 1,1 0-1,-1 0 1,0 0-1,1 0 1,-1 0-1,1 0 1,-1 0-1,1-1 1,-1 1-1,1 0 0,-1 0 1,1 0-1,-1-1 1,0 1-1,4-18-540,3 7 425,1 1 1,0 0-1,1 0 0,0 1 0,13-11 0,12-15-528,11-18-260,5-5 396,64-60-1,-111 117 586,-1-1 0,0 1-1,0 0 1,1 0 0,-1-1 0,1 1-1,-1 0 1,1 0 0,0 0 0,-1 1 0,1-1-1,0 0 1,0 1 0,-1-1 0,1 1-1,0-1 1,0 1 0,0 0 0,0 0-1,0 0 1,-1 0 0,1 0 0,0 0-1,0 0 1,0 1 0,0-1 0,-1 1-1,1-1 1,0 1 0,0 0 0,-1 0-1,1 0 1,0 0 0,-1 0 0,1 0-1,-1 0 1,1 0 0,-1 0 0,0 1 0,0-1-1,1 1 1,-1-1 0,0 1 0,1 2-1,6 9 53,-1 1 1,-1-1-1,0 1 0,6 23 0,-7-23-36,1 9 79,-1 1 0,5 44 1,2 16 262,-11-80-415,0-1 0,0 1 1,0 0-1,0-1 0,1 1 1,-1-1-1,1 1 0,0-1 1,0 0-1,0 1 0,1-1 1,-1 0-1,1-1 0,-1 1 1,1 0-1,0-1 0,0 1 1,0-1-1,1 0 0,-1 0 1,0 0-1,1-1 0,4 3 0,6-1 4,-1-1 0,0 0 0,1 0 0,-1-2 0,20 0-1,-13 0-39,-11-1-76,0 0-1,0 0 1,0-1 0,1 0 0,-1-1-1,-1 0 1,1 0 0,0-1-1,-1 0 1,0 0 0,0-1-1,14-10 1,-2-2-694,-1 0 1,-1-1 0,23-29-1,-6 0-3558</inkml:trace>
</inkml:ink>
</file>

<file path=ppt/ink/ink6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3:51.12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211 491 3745,'0'0'6238,"-23"0"-6167,-71 4-59,90-3-12,0 1 0,-1-1 0,1 1 0,0 0 0,1 0 0,-1 0 0,0 0 0,1 1 0,-1 0 0,1 0 0,0 0 0,-1 0 0,2 0 0,-1 0 0,0 1 0,1 0 0,-1-1 0,1 1 0,0 0 0,0 0 0,1 0 0,-1 0 0,1 0 0,-1 6 0,-1-1 0,-1 2 25,1 0 1,0 0-1,1 0 1,0 0-1,1 0 0,0 1 1,1-1-1,0 1 0,1-1 1,0 0-1,0 1 0,2-1 1,-1 0-1,1 0 0,1 0 1,0-1-1,1 1 0,0-1 1,0 0-1,1 0 0,0-1 1,1 1-1,10 10 0,-8-11 4,0-1-1,0-1 0,0 1 1,1-1-1,0-1 1,0 0-1,1 0 0,0-1 1,0 0-1,0-1 0,0 0 1,1-1-1,14 2 1,-18-4-29,-1-1 1,1 0 0,-1 0 0,1-1 0,-1 0 0,1 0 0,-1-1 0,1 1 0,-1-2 0,0 1 0,0-1 0,0 0 0,-1-1 0,1 1 0,-1-1 0,1-1 0,-1 1 0,-1-1 0,1 0 0,-1 0 0,0-1 0,5-6 0,11-17-311,-2 0-1,-1-2 1,22-53-1,-9 19 302,-27 58 80,0-1-1,0 0 0,1 1 1,0 0-1,0 0 1,9-8-1,-12 13-49,0 0 1,0 0-1,1 0 0,-1 1 0,1-1 1,0 1-1,-1 0 0,1 0 1,0 0-1,0 0 0,-1 0 1,1 0-1,0 1 0,0 0 1,0-1-1,0 1 0,0 0 1,0 0-1,0 1 0,0-1 1,0 1-1,3 0 0,-4 1-7,1-1-1,-1 1 0,0 0 0,0-1 1,0 1-1,0 1 0,0-1 1,0 0-1,0 0 0,-1 1 0,1-1 1,-1 1-1,0-1 0,1 1 1,-1-1-1,-1 1 0,1 0 1,0 0-1,-1-1 0,1 4 0,9 62 344,-10-68-353,1 17 118,-1 0 0,0 0 0,-5 33 0,4-47-113,1 1 1,-1-1 0,0 1 0,0-1 0,0 1-1,-1-1 1,1 0 0,-1 0 0,1 0-1,-1 0 1,0 0 0,-1 0 0,1 0 0,0 0-1,-1-1 1,1 0 0,-1 1 0,0-1-1,0 0 1,0 0 0,0 0 0,0-1 0,0 1-1,-1-1 1,-5 2 0,5-2-9,4-1-62,2-6-109,0 1 0,0 0-1,1-1 1,0 1 0,0 0 0,0 1-1,1-1 1,0 1 0,-1-1 0,2 1 0,-1 0-1,0 0 1,8-4 0,10-13 40,107-108 1801,-127 128-1592,0-1 0,-1 1-1,1-1 1,0 1-1,1 0 1,-1 0 0,0 0-1,0 0 1,0 0-1,1 1 1,-1-1-1,0 0 1,1 1 0,-1 0-1,0 0 1,1-1-1,-1 1 1,1 1 0,-1-1-1,0 0 1,1 1-1,-1-1 1,0 1-1,1-1 1,-1 1 0,4 2-1,-2 0-82,1-1-1,-1 1 0,0 0 1,0 0-1,0 0 0,0 1 1,-1 0-1,0-1 0,1 1 1,-1 0-1,3 7 0,2 5 39,-1 0 0,0 1 0,6 29 0,-1-5 236,-12-40-261,1 1 0,0-1 0,0 0 0,0 1 1,0-1-1,0 0 0,0 1 0,1-1 0,-1 0 1,0 0-1,1 0 0,-1 0 0,0 0 0,1 0 1,-1 0-1,1-1 0,0 1 0,-1 0 0,1-1 0,0 0 1,-1 1-1,1-1 0,0 0 0,-1 0 0,1 0 1,0 0-1,-1 0 0,1 0 0,0 0 0,-1 0 1,1-1-1,0 1 0,-1-1 0,1 1 0,2-2 1,4 0 4,0-1 0,0 0 0,0-1 0,-1 0 1,13-8-1,8-10-82,-1-1 0,-1-2 1,-2 0-1,0-1 0,-2-2 1,-1 0-1,-1-2 0,31-61 0,-32 49-69,-2 0 0,-1 0-1,-3-2 1,-1 0-1,-3 0 1,7-71 0,-14 9 2024,-3 105-1864,1 1-1,0-1 1,0 0 0,-1 1 0,1-1 0,0 0 0,-1 1 0,1-1 0,-1 1-1,1-1 1,-1 0 0,1 1 0,-1 0 0,1-1 0,-1 1 0,1-1-1,-1 1 1,0-1 0,1 1 0,-1 0 0,0 0 0,1-1 0,-1 1 0,0 0-1,1 0 1,-1 0 0,0 0 0,1-1 0,-1 1 0,0 0 0,0 0-1,1 1 1,-1-1 0,0 0 0,1 0 0,-1 0 0,0 0 0,1 1 0,-1-1-1,0 0 1,1 1 0,-1-1 0,0 0 0,1 1 0,-1-1 0,1 1-1,-1-1 1,1 1 0,-1-1 0,1 1 0,-1-1 0,1 1 0,-1-1 0,1 2-1,-11 12-32,0 1-1,1 1 1,1-1 0,1 1-1,0 1 1,1 0-1,1 0 1,0 0-1,2 1 1,0-1-1,-3 26 1,1 18-40,3 69 1,3-106 55,2-1 0,1 1 0,0-1 0,2 1 0,14 42 0,-15-58-6,-1-1 0,1 1 0,0-1 0,1 0 0,0 0 0,0 0 0,1-1 0,-1 0 0,1 0 0,1 0 0,-1-1 0,1 0 0,0 0 0,0 0-1,0-1 1,1 0 0,-1-1 0,1 0 0,0 0 0,0 0 0,12 1 0,1-1 5,0 0 0,0-2 0,0 0 0,0-2 0,0 0 0,0-2 0,32-7 0,8-7-112,0-2-1,-2-3 1,0-3 0,-2-2-1,87-55 1,-105 51 59,-38 30 49,1-1-1,-1 1 1,0 0-1,0-1 1,0 1-1,0-1 1,0 0-1,0 1 1,0-1 0,-1 0-1,1 1 1,-1-1-1,1 0 1,-1 0-1,0 0 1,1 1-1,-1-1 1,0 0-1,0 0 1,0 0 0,-1 0-1,1 0 1,-1-3-1,-1 4-18,0 1-1,1-1 0,-1 0 0,0 1 1,0-1-1,0 1 0,0 0 1,0 0-1,1-1 0,-1 1 1,0 0-1,0 1 0,0-1 1,-3 1-1,-1-1-38,-21 0-65,-1 2 0,1 1 0,0 1 0,0 1 1,0 1-1,0 2 0,1 0 0,0 2 0,-28 15 1,36-15 222,0 1 1,0 1 0,1 1 0,1 0 0,0 1 0,0 0 0,2 2 0,0-1 0,1 2 0,0 0 0,1 1 0,-14 29-1,23-43-90,1 1 1,0-1-1,0 1 0,0 0 0,0-1 0,1 1 0,0 0 0,0 0 0,0 0 0,1 0 0,0 0 0,0 0 0,0 0 0,0 0 0,2 7 0,0-9-8,-1 0 0,1-1 0,0 1 0,-1-1 1,1 1-1,0-1 0,1 0 0,-1 0 0,0 0 1,1 0-1,-1 0 0,1 0 0,0-1 0,-1 1 1,1-1-1,0 0 0,0 0 0,0 0 0,0 0 1,0 0-1,0-1 0,0 1 0,0-1 0,6 0 1,19 3 30,0-2 1,0-1 0,0-1-1,0-1 1,0-2 0,50-13 0,-69 15-52,1-1 0,-1 0 0,0-1 0,0 0 0,0 0 0,0-1 0,-1 0 0,1-1 1,-1 0-1,-1 0 0,1-1 0,-1 0 0,0 0 0,-1-1 0,0 1 0,0-1 0,-1-1 1,1 1-1,-2-1 0,1 0 0,-2 0 0,6-18 0,-4-32 95,-5 51 18,0 7 253,0 43-329,0-21-14,-1-10-1,1-1 0,0 1 0,1 0-1,3 15 1,-2-22-4,-1 0 0,0-1-1,1 0 1,-1 1 0,1-1 0,0 0-1,0 0 1,0 0 0,0 0 0,1 0-1,-1 0 1,1-1 0,0 1-1,0-1 1,0 0 0,6 4 0,3-1-44,0 0 1,0-1-1,0-1 1,1 0-1,-1-1 1,1 0-1,-1-1 1,1 0-1,0-1 1,17-1-1,-19 0-119,53-5-2453,-9-17-4224</inkml:trace>
</inkml:ink>
</file>

<file path=ppt/ink/ink6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3:51.45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8146,'0'0'4969,"254"98"-4169,-62-98-496,47 0-304,-34-12-136,-47-15-1672</inkml:trace>
</inkml:ink>
</file>

<file path=ppt/ink/ink6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3:52.47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0 792 5049,'0'0'5247,"34"-13"-4395,3-2-559,177-76 941,-171 70-1163,-1-2 1,-1-1 0,48-39-1,-76 53-61,0-1 0,-1 0 0,0-1-1,-1-1 1,0 0 0,-1 0 0,-1-1-1,0 0 1,-1-1 0,0 0 0,-1 0-1,9-32 1,-10 12-12,-2 0 0,-1-1 0,-3-67 1,-1 95 4,1 1 21,0 0 1,-1 0-1,0 1 0,0-1 1,-1 0-1,1 0 1,-2 1-1,1-1 0,-1 1 1,-3-7-1,4 9 29,-1 1 0,1 1 0,0-1 0,-1 0-1,0 0 1,1 1 0,-1 0 0,0-1 0,0 1 0,-1 0 0,1 0 0,0 1 0,-1-1 0,1 1 0,-1 0 0,1 0-1,-1 0 1,0 0 0,1 0 0,-6 1 0,-2-1-39,0 1-1,0 0 0,1 1 1,-1 0-1,0 0 1,0 1-1,1 1 0,-1 0 1,1 0-1,0 1 1,-15 8-1,12-4-20,1 0 0,-1 1 0,2 1 0,-1 0 0,1 0 0,1 1 0,-18 23 0,18-20 0,0 2 0,1-1 1,1 1-1,0 0 0,1 1 0,0 0 0,2 0 0,-6 28 0,5-7-6,2 0 1,2 76-1,3-102 15,0 0 0,0 0 0,1 0-1,1-1 1,0 1 0,0-1 0,1 0-1,1 0 1,0 0 0,0 0 0,1-1 0,0 0-1,1 0 1,0 0 0,1-1 0,0 0-1,0-1 1,17 14 0,-10-11 0,0-2 0,1 1 1,0-2-1,0 0 0,1-1 1,0 0-1,0-2 0,1 0 1,-1-1-1,1 0 0,34 1 1,-16-3 5,1-2 0,-1-1 1,0-2-1,0-1 0,0-2 1,0-2-1,-1-1 0,52-20 0,-31 5-24,0-2 1,57-38-1,-91 50 7,0-1 0,-2-1 0,0 0 0,0-2-1,-2 0 1,0-2 0,24-34 0,-33 42 68,-8 11-43,1-1 0,-1 0-1,0 0 1,1 0 0,-1 0-1,0 0 1,0 0 0,0 0-1,0 0 1,-1-1 0,1 1-1,0 0 1,-1 0 0,0-1-1,1-2 1,-15 4-440,-6 3 318,0 0 1,0 1-1,0 0 1,0 2-1,1 1 1,-1 0-1,1 1 1,-24 13-1,10-2 132,0 1-1,2 2 1,-49 40 0,74-57-13,0 0-1,1 1 1,0-1 0,0 1 0,0 1 0,1-1 0,0 0-1,0 1 1,0 0 0,0 0 0,1 0 0,0 0-1,0 1 1,1-1 0,0 1 0,0 0 0,1 0-1,-1-1 1,1 14 0,1-17-4,1-1-1,0 0 1,0 1 0,0-1-1,0 0 1,0 0 0,0 0-1,1 0 1,-1 0 0,1 0-1,0-1 1,-1 1 0,1 0 0,0-1-1,0 1 1,0-1 0,0 0-1,0 1 1,0-1 0,0 0-1,0 0 1,1-1 0,-1 1-1,3 0 1,69 19 334,-63-18-299,4 1 9,1 0 0,0-1 0,-1-1 1,1 0-1,22-3 0,-30 2-60,-1-2 1,1 1-1,0-1 1,-1 0 0,1-1-1,-1 0 1,0 0-1,0-1 1,0 0-1,0 0 1,0 0-1,8-8 1,-13 10 4,21-17-114,-1-2-1,-1 0 1,-1-1-1,-1-1 1,32-50 0,-50 72 490,-1 5-238,-1 35-106,0-19-32,0 1-1,2-1 1,0 1-1,2 0 1,4 21 0,-5-37 7,-1 0 1,1 0 0,0-1 0,0 1 0,1 0-1,-1-1 1,1 1 0,0-1 0,0 0-1,1 0 1,-1 0 0,1 0 0,0-1 0,0 1-1,0-1 1,0 0 0,1 0 0,-1-1-1,1 1 1,0-1 0,-1 0 0,1 0-1,0-1 1,0 1 0,8 0 0,-1 0-54,1-2 1,-1 1 0,1-1-1,-1-1 1,0 0 0,1-1-1,-1 0 1,0-1 0,0 0-1,0-1 1,-1 0 0,1-1-1,-1 0 1,0-1 0,11-8-1,30-26-2394</inkml:trace>
</inkml:ink>
</file>

<file path=ppt/ink/ink6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3:55.73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3 608 5921,'0'0'6918,"0"-1"-6898,0 1 0,-1 0 0,1 0 1,0 0-1,0 0 0,0-1 0,0 1 0,-1 0 1,1 0-1,0 0 0,0-1 0,0 1 0,0 0 1,0 0-1,0-1 0,0 1 0,-1 0 0,1 0 1,0-1-1,0 1 0,0 0 0,0-1 1,0 1-1,0 0 0,0 0 0,0-1 0,1 1 1,-1 0-1,0 0 0,0-1 0,0 1 0,0 0 1,0 0-1,0-1 0,0 1 0,1 0 0,-1 0 1,0 0-1,0-1 0,0 1 0,0 0 0,1 0 1,-1 0-1,0 0 0,1-1 0,10-14 84,2 1-1,-1 0 1,2 1 0,20-15-1,5-6-83,-36 31-19,38-36-5,88-63-1,-115 93-37,-1 0 1,2 1-1,-1 1 1,1 0-1,0 1 0,1 1 1,0 0-1,-1 1 1,1 0-1,1 2 1,22-2-1,-38 5 34,0-1-1,0 0 1,0 1-1,0-1 1,0 1-1,0-1 1,0 1 0,0-1-1,-1 1 1,1 0-1,0-1 1,0 1 0,0 0-1,-1 0 1,1-1-1,0 1 1,-1 0 0,1 0-1,-1 0 1,1 0-1,-1 0 1,1 0-1,-1 0 1,0 0 0,1 0-1,-1 0 1,0 0-1,0 0 1,0 0 0,0 2-1,2 41-23,-2-36 26,0 21 10,-1 0 0,-1-1 0,-1 1 0,-2-1 0,-11 39 0,9-45 8,0 1-1,1-1 0,2 1 1,0 1-1,-1 34 0,6-56-10,-1 1-1,1-1 1,0 0-1,0 0 0,0 0 1,0 0-1,0 0 1,0 0-1,0-1 0,1 1 1,-1 0-1,1-1 1,-1 1-1,1 0 1,0-1-1,-1 0 0,1 1 1,0-1-1,0 0 1,0 0-1,0 0 1,0 0-1,0-1 0,0 1 1,1 0-1,1-1 1,63 14 35,-45-12-10,-1-1-1,0 0 0,1-2 1,-1-1-1,0 0 0,0-1 1,0-2-1,0 0 0,-1-1 1,0-1-1,26-12 0,-31 11-18,-1-1 0,0 0 0,0 0 0,-1-1 0,0-1-1,-1-1 1,16-17 0,0-6-41,32-55 1,-13 18 41,-39 59-6,1 2 0,1-1 0,-1 2-1,2-1 1,18-14 0,-23 20-16,0 1-1,0 0 1,1 1 0,0 0-1,0 0 1,-1 0-1,2 1 1,-1 0 0,0 0-1,0 0 1,1 1 0,13 0-1,-18 1 3,-1 0 0,1 0 0,0 0-1,-1 1 1,1-1 0,0 1 0,-1 0 0,1 0-1,-1 0 1,5 2 0,-6-3 10,-1 1-1,1 0 1,0-1 0,-1 1 0,1 0-1,0-1 1,-1 1 0,1 0 0,-1 0-1,1 0 1,-1-1 0,1 1 0,-1 0-1,0 0 1,0 0 0,1 0 0,-1 0-1,0 0 1,0 0 0,0 0 0,0 0-1,0 0 1,0 0 0,0 0 0,0-1 0,0 1-1,0 0 1,-1 0 0,1 0 0,0 0-1,-1 0 1,1 0 0,-2 1 0,0 0-5,0 0 0,-1 0 0,0 0 0,0 0 0,1-1 0,-1 1 1,0-1-1,0 0 0,0 0 0,0 0 0,-1 0 0,1 0 1,0-1-1,0 0 0,-4 1 0,-5 1-13,-27 7-57,1 1-1,0 2 1,1 2-1,-67 35 1,91-41 70,1 0 1,-1 1-1,2 0 1,-1 1-1,1 0 0,1 1 1,-10 12-1,15-16-4,0 1-1,0-1 1,1 1-1,0 0 1,0 0-1,1 1 1,1-1-1,-1 1 1,1-1-1,0 1 1,1 0-1,-1 16 1,2-22 12,0 0 0,1-1 1,-1 1-1,0 0 0,1-1 0,0 1 1,-1-1-1,1 1 0,0-1 1,0 1-1,1-1 0,-1 0 1,0 1-1,1-1 0,-1 0 0,1 0 1,0 0-1,0 0 0,0 0 1,0-1-1,0 1 0,0-1 0,0 1 1,0-1-1,1 0 0,-1 1 1,0-1-1,1 0 0,-1-1 0,1 1 1,4 0-1,9 2 54,-1-1 0,1-1 0,0 0 0,21-3 0,-6 1 33,-9 1-84,0-1-1,0-2 1,0 0 0,-1-2 0,1 0 0,-1-1-1,24-11 1,-38 15-15,0-1-1,0 0 0,0-1 1,0 0-1,-1 0 1,1 0-1,-1-1 0,0 0 1,-1 0-1,1 0 1,-1-1-1,0 0 0,-1 0 1,1 0-1,-1-1 1,0 1-1,-1-1 0,1 0 1,-1 0-1,-1 0 1,0-1-1,0 1 0,2-15 1,-3 10-17,0-26 898,-1 37-838,0 1-1,0-1 0,0 0 1,0 0-1,0 0 0,0 0 1,0 1-1,-1-1 0,1 0 1,0 0-1,-1 1 0,1-1 1,0 0-1,-1 1 0,1-1 1,-1 0-1,1 1 0,-1-1 1,0 0-1,1 1 0,-1-1 1,1 1-1,-1-1 0,0 1 1,0 0-1,1-1 0,-1 1 1,0 0-1,0-1 0,1 1 1,-1 0-1,0 0 0,0 0 1,-1 0-1,0 0-31,0 0-1,0 1 1,0 0 0,0-1-1,0 1 1,1 0 0,-1 0-1,0 0 1,0 0 0,0 0-1,1 1 1,-1-1 0,1 1-1,-1-1 1,1 1 0,-1-1-1,1 1 1,0 0 0,0-1-1,0 1 1,0 0 0,0 0-1,0 0 1,1 0 0,-1 0-1,0 0 1,1 0 0,0 0-1,-1 0 1,1 0 0,0 4 0,0-2-2,-1 0-1,1-1 1,0 1 0,0 0 0,0 0 0,1 0 0,-1 0 0,1-1 0,0 1 0,0 0 0,0-1 0,1 1 0,-1 0 0,1-1 0,0 0 0,0 1 0,4 4 0,-1-5 0,0 1 0,0-1 1,0-1-1,0 1 0,0-1 0,1 0 0,-1 0 0,1 0 0,0-1 1,-1 0-1,1 0 0,0 0 0,0-1 0,0 0 0,-1 0 0,1-1 0,0 1 1,0-1-1,7-2 0,0 0-15,1-1 0,-1-1 1,0 1-1,-1-2 0,1 0 1,-1 0-1,13-10 0,-15 9-43,1-2 0,-2 1-1,1-1 1,-1-1 0,0 0-1,-1 0 1,0-1-1,-1 1 1,0-2 0,0 1-1,-2-1 1,9-22 0,-7 9 51,-1 0 0,-1-1 0,-2 0 1,0 0-1,-2-38 0,-1-43 820,0 105-402,-10 21-293,-8 32-107,3 2-1,1 0 1,3 0 0,-7 101-1,13 226 64,7-224-53,-3-150-12,-2-9-25,0-12-133,3 7 9,-1-5-33,1 0 0,0 0 0,1 0 0,0 1 0,1-1 0,0 0 0,1 1 0,0-1-1,1 1 1,1 0 0,10-20 0,38-48-402,3 3-1,3 3 1,77-75-1,-45 62 330,-80 77 427,1 1 0,0 1 0,0 0 1,1 1-1,0 0 0,19-7 0,-31 14-158,-1 0-1,1 0 1,0 0 0,0 0 0,0 0 0,-1 0-1,1 0 1,0 0 0,0 0 0,-1 0 0,1 1-1,0-1 1,0 0 0,-1 1 0,1-1-1,0 0 1,0 1 0,-1-1 0,1 1 0,-1-1-1,1 1 1,0-1 0,-1 1 0,1-1 0,-1 1-1,1-1 1,-1 1 0,0 0 0,1-1 0,-1 1-1,1 0 1,-1 0 0,0-1 0,0 1 0,1 0-1,-1 0 1,0-1 0,0 1 0,0 0 0,0 0-1,0 0 1,0-1 0,0 1 0,0 1-1,0 48 596,-1-36-472,1-7-113,0 9-58,0-1 0,-1 1 1,-3 15-1,2-25-2,0 0-1,0 0 1,0 0 0,0-1-1,-1 1 1,0-1-1,0 0 1,-1 1 0,1-1-1,-9 8 1,7-9 21,1 1-1,-1-1 1,1 1 0,1 0-1,-1 0 1,0 0-1,1 1 1,0-1 0,1 1-1,-1 0 1,1 0-1,0 0 1,0 0 0,1 0-1,0 0 1,-1 12-1,3-17 7,0 1-1,-1 0 0,1 0 0,0 0 0,0 0 0,0-1 0,1 1 1,-1 0-1,0-1 0,0 1 0,1-1 0,-1 0 0,1 1 0,0-1 0,-1 0 1,1 0-1,0 0 0,0 0 0,-1 0 0,1-1 0,0 1 0,0 0 1,0-1-1,0 1 0,0-1 0,0 0 0,3 0 0,64 9 9,-66-9-10,28 2-95,1-2 0,-1-1 0,1-1 0,60-13 0,-80 12-5,0 0-1,0-1 0,-1 0 1,0-1-1,1-1 1,-2 0-1,1 0 0,-1-1 1,0 0-1,0-1 0,-1 0 1,0 0-1,0-1 1,-1 0-1,12-18 0,-17 21 176,0-1-1,0 0 1,-1 0-1,1 0 1,-2-1-1,1 1 1,-1 0-1,0-1 1,0 1-1,-1-1 1,-1-12-1,1 4 581,-3 15-588,1 0 0,0 0 1,-1-1-1,1 2 1,-1-1-1,1 0 1,-1 0-1,1 1 1,-1-1-1,0 1 0,1 0 1,-1 0-1,1 0 1,-1 0-1,0 1 1,1-1-1,-1 0 1,1 1-1,-1 0 0,-2 1 1,3 4-63,0 1 0,1 0 0,0 0-1,0 0 1,1-1 0,0 1 0,0 0 0,0 0 0,1 0 0,0 0 0,0 0 0,1-1-1,0 1 1,4 8 0,0-8 15,0 0-1,1-1 1,0 0-1,0-1 1,0 1-1,0-1 1,1-1-1,0 1 1,0-1-1,1-1 1,-1 1-1,1-2 1,-1 1-1,1-1 1,15 2-1,5-1 99,1-1 0,0-1-1,44-4 1,-55 0-139,0 0-1,-1-1 1,1-1 0,-1 0-1,-1-2 1,1 0 0,-1-1-1,17-11 1,21-16-354,51-42 0,-3 2 189,-74 54 174,-21 15 32,-1 0 0,1 0 1,0 1-1,1 0 0,-1 0 1,1 1-1,0 0 0,0 0 1,0 1-1,0 0 0,1 1 0,14-2 1,-20 6-26,1 1 0,0 0 1,-1 0-1,0 0 0,0 0 1,0 1-1,0 0 0,0 0 1,-1 0-1,0 0 0,6 9 1,-9-12-288,-13-1 73,-47 4-311,-110 19 0,152-18 707,0 0 0,0 0 1,1 2-1,-1 0 0,1 1 0,1 1 1,0 0-1,0 1 0,1 1 0,-18 16 1,28-21-143,0-1 0,0 1 0,1 0 0,-1 0 1,2 0-1,-1 0 0,1 1 0,0 0 0,0-1 0,0 1 1,1 0-1,0 0 0,1 1 0,0-1 0,-1 10 1,2-13-26,0 1-1,0-1 1,0 1 0,1-1 0,-1 0 0,1 1 0,0-1 0,1 1 0,-1-1 0,1 0-1,0 0 1,0 0 0,0 0 0,0 0 0,1-1 0,-1 1 0,1 0 0,0-1-1,0 0 1,0 0 0,1 0 0,-1 0 0,1 0 0,-1-1 0,7 3 0,7 2 68,0-2 1,1 0 0,0-1-1,0-1 1,0 0 0,1-1-1,-1-2 1,33-1-1,-18 0-17,-15 1-45,-1-1 0,1-1 0,-1-1 0,0 0 0,0-1 0,0-1 0,-1-1-1,0 0 1,0-1 0,0-1 0,-1 0 0,0-1 0,0-1 0,-1-1 0,-1 1 0,17-18 0,-12 8-15,0 0 0,-2-2-1,0 0 1,-1-1 0,-2 0 0,0-1-1,-1-1 1,-2 0 0,14-48 0,-10 17 188,-2 0 1,-3-1 0,-2 0 0,-2-64 0,-5 120-1,-6 14-41,-10 13-143,1 1-1,2 1 0,0 1 1,2 0-1,1 0 0,1 1 1,2 1-1,-7 60 0,12-63-16,0-1 16,1 1 0,1-1 0,2 0 0,7 48-1,-7-69 2,-1 0-1,1 1 0,0-1 0,1 0 1,0 0-1,0 0 0,0 0 0,0-1 1,1 1-1,0-1 0,0 0 0,0 0 0,1-1 1,0 1-1,0-1 0,0 0 0,0 0 1,1 0-1,-1-1 0,1 0 0,0 0 1,0-1-1,0 1 0,0-1 0,10 2 0,1-1-22,0 0-1,0-1 0,1-1 0,-1-1 0,0 0 0,0-1 1,1-1-1,-1-1 0,0 0 0,0-1 0,-1-1 0,1 0 1,-1-2-1,0 0 0,23-14 0,-28 14-41,0-1-1,0 0 1,-1 0 0,0-2-1,-1 1 1,1-1 0,-2 0-1,0-1 1,0 0 0,-1-1-1,0 1 1,-1-1 0,0 0-1,-1-1 1,0 0 0,-1 1-1,-1-2 1,0 1 0,-1 0-1,2-18 1,-3 8 48,1 9 28,-1 1 0,-1-1 0,0 0 0,-3-18 1,3 30 14,-1-1 1,1 1-1,-1-1 1,0 1 0,0-1-1,0 1 1,0 0 0,0-1-1,0 1 1,-1 0-1,1 0 1,-1 0 0,1 0-1,-1 0 1,0 0-1,0 1 1,0-1 0,0 0-1,0 1 1,0-1 0,0 1-1,-1 0 1,1 0-1,0 0 1,-1 0 0,1 0-1,-1 1 1,-3-2 0,-2 1-7,1 1 0,-1-1 0,1 1 1,-1 0-1,1 1 0,-1 0 1,1 0-1,0 0 0,-1 1 0,1 0 1,0 1-1,0 0 0,0 0 0,0 0 1,1 1-1,0 0 0,-1 0 1,1 0-1,0 1 0,1 0 0,-10 11 1,8-7-12,0 0 1,1 1-1,0-1 1,1 1-1,0 1 1,0-1-1,1 1 1,1-1-1,0 1 1,0 0-1,1 0 1,0 1-1,1-1 1,0 12-1,1-12-10,0-1 0,1 0-1,0 1 1,1-1 0,0 1 0,0-1-1,1 0 1,4 10 0,-3-14-1,-1 1-1,1-1 1,1 0 0,-1 0 0,1-1-1,0 1 1,0-1 0,0 0-1,1 0 1,0-1 0,0 0 0,9 6-1,2-2 3,-1-1-1,1 0 0,0-1 1,0-1-1,1-1 0,0 0 0,31 1 1,-34-3-46,-1-2 0,1 1 0,0-2 0,-1 0 0,1-1 0,-1-1 0,1 0 0,-1-1 0,0 0 0,14-7 0,-15 4 33,0-1 0,0-1-1,0-1 1,-1 1 0,-1-2-1,0 0 1,0 0 0,-1-1-1,-1 0 1,0-1 0,0 0 0,12-26-1,-16 23 151,-14 23 157,-12 29 132,19-32-429,1 1 0,-1 0 0,1-1 0,0 1 0,1 0 0,-1 0 0,1 0 0,0 0 0,0 0 0,1 0 0,0 7-1,0-10 1,0 0-1,0 1 1,1-1-1,-1 0 1,0 0-1,1 1 0,-1-1 1,1 0-1,0-1 1,0 1-1,0 0 1,-1 0-1,2-1 0,-1 1 1,0-1-1,0 0 1,0 1-1,1-1 1,-1 0-1,1-1 1,-1 1-1,5 1 0,17 2-136,0 0 0,1-2 0,-1-1 0,38-2-1,-11 0-256,-18-1-145,1-1-1,34-8 1,1 0-185,-69 11 763,0 1-1,1-1 1,-1 0-1,1 0 1,-1 0-1,1 0 0,-1 1 1,0-1-1,1 0 1,-1 0-1,1 1 1,-1-1-1,0 0 1,1 0-1,-1 1 1,0-1-1,0 0 0,1 1 1,-1-1-1,0 1 1,0-1-1,0 0 1,1 1-1,-1-1 1,0 1-1,0-1 0,0 1 1,0-1-1,0 0 1,0 1-1,0-1 1,0 1-1,0-1 1,0 1-1,0-1 0,0 1 1,0-1-1,0 0 1,0 1-1,0-1 1,-1 1-1,1-1 1,0 1-1,0-1 1,0 0-1,-1 1 0,1-1 1,0 0-1,-1 1 1,-12 28-39,12-27 96,-9 21-43,1 0 0,1 0 0,1 1 0,-8 45 0,-1 102-28,-2 11 3,16-171-11,-1 0 0,0-1 0,0 1 0,-1-1 0,0 1 0,0-1 0,-2-1 0,1 1 0,-13 16 0,14-21 28,-1 0 0,0-1-1,1 1 1,-2-1 0,1 0 0,0-1 0,-1 1 0,1-1-1,-1 0 1,0 0 0,0-1 0,0 0 0,-1 0-1,1 0 1,0-1 0,-1 0 0,-11 0 0,-3 0-32,1 0 0,-1-2 0,1-1 1,0 0-1,-1-1 0,1-2 0,1 0 0,-1-1 1,1-1-1,0 0 0,0-2 0,1 0 1,0-1-1,1-1 0,0 0 0,-20-19 0,28 23-130,0-1-1,0 0 1,1-1-1,1 0 0,-1 0 1,1 0-1,1-1 1,0 0-1,0-1 1,1 1-1,0-1 0,1 0 1,0 0-1,1-1 1,0 1-1,1-1 1,-2-16-1,2-51-3692,2 4-4119</inkml:trace>
</inkml:ink>
</file>

<file path=ppt/ink/ink6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4:00.38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20 611 1608,'0'0'724,"29"-32"-413,-11 13-262,176-214 417,-177 210-422,64-95 1292,-74 106-976,-1 0 1,0 0-1,0-1 1,-2 0-1,0-1 1,0 1-1,3-26 1,-7 37-291,1 0 0,-1 0 0,0 0 0,0 0 0,0 0 0,-1 0 0,1-1 0,0 2 0,-1-1 0,1 0 0,-1 0 0,0 0 0,1 0 0,-1 0 0,0 0 0,0 1 0,0-1 1,-1 0-1,1 1 0,0-1 0,0 1 0,-1-1 0,1 1 0,-1 0 0,0-1 0,1 1 0,-1 0 0,0 0 0,0 0 0,1 0 0,-1 1 0,0-1 0,0 0 0,0 1 0,0-1 0,-3 1 0,-7-1 113,0 0 0,0 1 0,0 0 0,-23 4 0,29-3-173,-4 1 8,-1 0-1,1 1 1,-1 1-1,1 0 0,0 0 1,0 0-1,1 2 0,-1-1 1,1 1-1,0 0 1,1 1-1,-1 0 0,1 1 1,1-1-1,-1 1 1,2 1-1,-11 15 0,4-4 8,2 1-1,0 0 0,2 0 0,0 1 0,1 0 1,1 1-1,-4 27 0,1 20 166,3 0 0,4 1 0,8 112 0,-4-172-182,0 0-1,1-1 1,0 1 0,1 0-1,0-1 1,1 0 0,0 1-1,1-1 1,0-1-1,0 1 1,1-1 0,1 0-1,-1 0 1,1-1-1,1 0 1,0 0 0,9 7-1,-6-7 36,0 0-1,1 0 0,1-1 0,-1-1 1,1 0-1,0-1 0,0 0 1,1-1-1,-1-1 0,1 0 0,0 0 1,24 0-1,-25-2-9,0 0 1,1-1-1,-1-1 0,0 0 1,0 0-1,0-2 0,0 1 1,0-2-1,-1 1 0,1-2 1,-1 0-1,0 0 1,14-9-1,148-101-2143,62-37 1023,-179 119 1121,1 3 1,79-28 0,-117 50-32,-15 5 6,1 1-1,0 0 1,-1 0 0,1 1 0,0-1 0,0 1 0,9 0 0,-15 1 41,-21 0-1494,5 1 1257,0 1 0,1 0 1,-24 7-1,-19 4-36,35-10 232,1 0-1,0 2 0,0 1 0,1 1 0,0 0 1,0 2-1,-32 17 0,46-21 49,0 0-1,-1 0 1,2 1-1,-1 0 1,1 0 0,0 0-1,0 1 1,0 0-1,1 0 1,0 0-1,1 0 1,0 1 0,0 0-1,0 0 1,1 0-1,1 1 1,-1-1-1,1 1 1,0-1 0,1 1-1,0 0 1,1 11-1,-1-4 20,1-5 6,0-1 0,0 1 0,1 0-1,0-1 1,1 0 0,3 14 0,-3-21-61,-1 0-1,1 0 1,-1 0 0,1 0-1,0-1 1,0 1 0,0-1 0,0 1-1,1-1 1,-1 0 0,1 1 0,0-1-1,-1-1 1,1 1 0,0 0 0,0-1-1,0 1 1,0-1 0,0 0 0,0 0-1,1 0 1,-1 0 0,0-1 0,6 1-1,7 1 58,0-1-1,1 0 1,-1-1-1,1-1 1,-1-1-1,1 0 1,-1-1-1,0-1 1,0 0 0,0-1-1,-1-1 1,0 0-1,0-1 1,25-17-1,9-6-344,46-37-1,-82 57 47,0-1 0,0-1 0,-1 0 0,-1-1 1,0-1-1,0 1 0,-2-2 0,9-15 0,-16 25 272,0 0 0,0 0-1,0 0 1,-1 0 0,0-1 0,0 1 0,0 0-1,-1-1 1,0-6 0,-1 11 18,0 0-1,0 1 1,0-1 0,0 1-1,0-1 1,0 1 0,0 0-1,-1-1 1,1 1 0,0 0-1,0 0 1,0 0 0,-1 0-1,1 0 1,0 0 0,0 0-1,0 0 1,-1 0-1,1 1 1,0-1 0,0 0-1,0 1 1,0-1 0,-2 2-1,-3 2 13,1 0-1,0 1 0,0-1 0,0 1 0,0 0 0,1 1 0,0-1 0,0 1 0,0 0 0,1 0 1,0 0-1,0 0 0,0 1 0,1-1 0,0 1 0,-1 8 0,-1 1 45,2 1 0,0-1 0,0 1 1,2 0-1,2 29 0,-1-40-95,0 0 0,0 1 0,1-1 0,0 0 0,0 0 0,0 0 0,1-1 0,0 1 0,0 0 1,0-1-1,1 0 0,0 0 0,0 0 0,6 5 0,-2-3 23,0 0 0,1-1 0,0 0 1,0 0-1,1-1 0,-1 0 0,19 5 1,1-2 37,-1-1 0,1-1 0,0-2 0,0-1 0,37-1 0,-51-2-125,-1-1-1,0 0 1,1-1 0,-1-1 0,0 0 0,0-1-1,16-6 1,-16 4-941,0-1-1,-1-1 1,22-15-1,11-16-9366</inkml:trace>
</inkml:ink>
</file>

<file path=ppt/ink/ink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6:31.07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5457,'0'0'4313,"0"167"-3729,0-111 16,0 1 0,6-4 9,1-5-409,-1-6-200,-2-4 216,-1-8-152,-3-6-32,0-9 0,0-3 16</inkml:trace>
</inkml:ink>
</file>

<file path=ppt/ink/ink6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4:01.45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0 846 5217,'0'0'4145,"34"-22"-4074,112-68-79,-122 76-87,1 2 1,1 0-1,0 2 0,44-12 1,-7 3-69,19-12 129,-37 13 14,0 2 0,66-15 0,-82 31-560,-18 5 150,-11-5 423,0 0 0,0 1 0,0-1 0,0 0 0,0 1-1,0-1 1,0 0 0,0 1 0,0-1 0,0 0 0,0 0 0,0 1 0,0-1 0,0 0 0,0 1 0,0-1 0,0 0 0,0 0 0,-1 1 0,1-1 0,0 0 0,0 1 0,0-1 0,-1 0 0,1 0 0,0 0 0,0 1 0,-1-1 0,1 0 0,0 0-1,0 0 1,-1 0 0,1 1 0,0-1 0,0 0 0,-1 0 0,-7 4-277,1-1 0,-1 0 0,0-1 1,0 0-1,0 0 0,0 0 0,-17 0 0,-6 2-921,-50 9-1014,39-8 3022,1 2 1,-63 19-1,92-22-412,0 1 0,1 0 0,-1 1 0,1 0 0,0 0 0,1 1 0,-1 1 0,2 0 0,-1 0 0,1 1 0,0 0 0,-14 19 0,17-19-223,1 0 0,0 0 0,0 1-1,1-1 1,0 1 0,1 0 0,0 0 0,0 0 0,1 0 0,-2 19 0,4-25-156,0-1 1,0 0-1,1 0 1,-1 1 0,1-1-1,0 0 1,-1 0 0,1 0-1,1 0 1,-1 0-1,0 0 1,1 0 0,-1 0-1,1 0 1,0 0 0,0-1-1,0 1 1,0-1-1,1 0 1,-1 1 0,1-1-1,-1 0 1,1 0 0,0-1-1,0 1 1,-1-1 0,1 1-1,1-1 1,-1 0-1,0 0 1,0 0 0,0 0-1,0-1 1,1 1 0,-1-1-1,7 0 1,12 0 18,1 0 0,-1-2 1,0 0-1,1-1 0,-1-2 1,-1 0-1,1-1 0,-1-1 0,0-2 1,0 0-1,-1-1 0,0 0 1,-1-2-1,35-28 0,-28 20-256,-2-2 0,-1-1 0,-1-1-1,0-1 1,-2-1 0,-1-1 0,-2 0-1,0-1 1,23-56 0,-9-5 1,19-94 0,8-25 1524,-55 196-971,-4 11-241,1-1 1,1 1-1,-1-1 1,0 1-1,0-1 0,0 1 1,1-1-1,-1 1 1,1-1-1,-1 1 0,1-1 1,0 1-1,-1 0 1,1-1-1,0 1 0,0 0 1,0 0-1,0-1 1,0 1-1,0 0 1,0 0-1,1 0 0,-1 0 1,2 0-1,-2 3-82,0 0 1,0 0-1,0 0 0,0 1 1,0-1-1,-1 0 0,1 1 0,-1-1 1,1 1-1,-1-1 0,0 1 1,0-1-1,0 0 0,0 1 0,-1 3 1,0-1 6,-1 38 27,-2 0 1,-3-1 0,-1 1 0,-16 49-1,13-52-33,-2 19-7,1 0 0,4 0 0,-2 107 0,11-157 2,0 0 0,0 0 0,1-1 1,0 1-1,1 0 0,0-1 0,0 0 0,1 0 0,0 0 0,0 0 0,1 0 0,0-1 0,0 0 0,1 0 0,0 0 0,0-1 1,0 1-1,1-2 0,0 1 0,0-1 0,1 0 0,0 0 0,-1-1 0,2 0 0,-1-1 0,0 1 0,1-2 0,-1 1 1,1-1-1,0 0 0,0-1 0,-1 0 0,16-1 0,4 1 2,-10 0-10,-1-1 1,1-1-1,-1 0 1,1-1-1,-1-1 1,29-9-1,20-14-364,-1-2 0,70-45 0,-100 52-651,-2-2 1,0-2 0,-2 0 0,-1-3-1,32-35 1,-17 6-4548</inkml:trace>
</inkml:ink>
</file>

<file path=ppt/ink/ink6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4:03.97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323 308 3809,'0'0'6783,"-28"0"-6369,-90 5-218,115-5-175,-1 0 0,0 1 0,0 0-1,1-1 1,-1 1 0,0 1-1,1-1 1,-1 1 0,1-1 0,0 1-1,-1 0 1,1 0 0,0 0-1,0 1 1,0-1 0,1 1 0,-1 0-1,1 0 1,-1-1 0,1 2-1,0-1 1,-4 6 0,-1 4 92,-6 4-50,2 1 1,0 1-1,1 0 0,1 0 1,1 0-1,1 1 0,1 1 1,0-1-1,1 1 0,2 0 1,0 0-1,1 0 0,1 0 1,1 1-1,4 31 0,-3-47-65,1-1-1,-1 1 0,1-1 1,0 0-1,1 1 0,-1-1 1,1 0-1,0 0 0,0-1 1,1 1-1,-1-1 0,1 1 1,0-1-1,7 5 0,-3-3 31,0-1-1,0 0 1,1 0-1,0-1 1,0 0-1,0 0 1,18 3-1,-1-1 62,2-2 0,-1-2-1,0 0 1,1-1 0,29-4 0,-42 1-179,-1 0 1,0-1 0,0 0 0,0-1 0,0 0 0,0-2 0,-1 1 0,0-2 0,0 1 0,-1-2-1,0 0 1,0 0 0,-1-1 0,0-1 0,0 0 0,-1 0 0,0-1 0,-1 0 0,-1 0 0,10-17-1,-10 14 71,1 1 0,0 0 0,0 0 0,1 1 0,1 0 0,0 1 0,1 0 0,0 1 0,1 0 0,0 1 0,0 0 0,1 1 0,0 1 0,0 0 0,1 1-1,23-7 1,-38 13 25,1 0-1,0 0 1,0 0-1,0-1 1,-1 1-1,1 0 0,0 0 1,0 0-1,0 0 1,0 0-1,-1 1 0,1-1 1,0 0-1,0 0 1,0 0-1,-1 1 1,1-1-1,0 0 0,0 1 1,-1-1-1,1 1 1,0-1-1,-1 1 1,1-1-1,0 1 0,-1-1 1,1 1-1,-1 0 1,1-1-1,-1 1 1,1 0-1,-1 0 0,1 0 1,0 3 40,0 0-1,0-1 1,0 1 0,0 0-1,-1-1 1,0 1 0,1 0-1,-2 5 1,1 2 63,-2-1 0,1 1 0,-1 0 0,-1-1 0,-6 18 0,-6 3-42,-38 87 72,48-102-147,0 0 0,1 0-1,1 0 1,0 0-1,0 32 1,3-47 11,0 0 0,0 1-1,1-1 1,-1 1 0,1-1 0,-1 1-1,1-1 1,0 0 0,-1 1 0,1-1-1,0 0 1,0 0 0,0 0 0,0 0-1,0 1 1,0-1 0,0 0 0,0-1-1,1 1 1,-1 0 0,0 0 0,0 0-1,1-1 1,-1 1 0,1-1 0,-1 1-1,0-1 1,1 0 0,-1 1 0,1-1-1,-1 0 1,1 0 0,1 0 0,63 0 202,-44-1-111,-6 1-103,0-1-1,0-1 0,-1-1 0,1 0 0,0 0 0,-1-2 0,0 0 0,0-1 0,0 0 0,-1-1 0,0-1 1,0 0-1,0-1 0,-2 0 0,1-1 0,-1-1 0,21-22 0,-21 17-2,0 0 0,-1 0 1,-1-1-1,0 0 0,-1-1 0,-1 0 0,-1 0 0,0-1 0,-2 0 1,0 0-1,-1 0 0,-1-1 0,-1 1 0,0-26 0,-2-80 247,-27 125-162,24 1-76,-1 1-1,1-1 0,-1 1 1,1 0-1,-1-1 0,1 2 1,0-1-1,0 0 0,0 1 1,0-1-1,0 1 0,1 0 1,-5 5-1,-28 47 12,29-44-9,-5 10 66,0 1-1,1 0 1,2 1-1,0 0 0,-9 45 1,11-22 29,1 0 0,2 54 1,3-96-83,1 1 0,-1-1 0,1 0 0,0 1 0,0-1 0,0 0 0,0 0 0,1 0 0,-1 0 0,1 0 0,0 0 0,1 0 0,-1-1 0,1 1 0,-1-1 0,1 0 0,0 1 0,0-1 0,1-1 0,-1 1 0,1 0 0,-1-1 0,1 0 0,0 1 0,0-2 0,0 1 0,0 0 0,0-1 0,0 0 0,0 0 0,8 1 1,7 2 87,1-2 1,0 0 0,0-2 0,0 0 0,34-5-1,-22-1-84,1-1-1,-2-1 0,1-2 0,45-21 0,116-67-252,-166 84 179,-1-2-1,-1-1 0,32-27 1,-46 34 0,0-1 0,0-1 0,-1 0 0,-1 0 0,0-1 0,0 0 0,-1-1 0,8-19 0,-15 31 70,0 1 1,1-1-1,-1 1 1,1 0-1,-1-1 1,1 1-1,0 0 1,0 0-1,-1 0 1,1 0-1,0 1 1,0-1-1,0 0 1,0 1-1,0-1 1,0 1-1,0 0 0,0 0 1,0-1-1,3 2 1,58 0 71,-39 0-69,10-2 14,0 3 0,0 0-1,37 8 1,-48-3-45,-45-6-62,5-1 95,3-1-19,-1 1-1,1 1 1,0 0 0,-1 1 0,1 1 0,0 0 0,0 1 0,0 0-1,-23 11 1,-4 6 288,-73 50 0,102-63-244,1 1 0,-1 1 0,2 0 0,-1 0 0,2 1 0,-1 1 1,1-1-1,1 1 0,0 1 0,-6 15 0,11-23-36,1 0-1,0 1 1,0 0-1,1-1 1,-1 1-1,1 0 1,1 0-1,-1 0 1,1 0 0,0-1-1,0 1 1,1 0-1,-1 0 1,1 0-1,3 8 1,-2-10-5,0 1 1,1-1 0,-1 0 0,1 0 0,0-1-1,0 1 1,0 0 0,0-1 0,1 0-1,-1 0 1,1 0 0,0 0 0,0 0 0,0-1-1,0 0 1,1 0 0,-1 0 0,0 0-1,6 1 1,4 1 8,1 0-1,0-2 0,0 1 1,0-2-1,0 0 1,0 0-1,0-2 0,28-3 1,-19-1-6,0-1 0,0-1 1,-1 0-1,42-22 1,-16 3-16,-2-3 1,-2-2 0,0-2-1,43-42 1,-54 43 3,-1-1 0,-2-2 0,-1-1 0,-2-1 0,-2-1 0,37-73 0,-46 76 2,-2-1 0,-2 0 0,-1-1 0,-2 0-1,-1-1 1,-2 0 0,-2-1 0,0-55 0,-5 88-18,1 0 113,-1-1 0,0 1-1,-1 0 1,0 0 0,0 0-1,-3-10 1,4 15-72,0 0 0,-1 0 0,1 1 0,0-1 0,-1 0 1,1 0-1,-1 1 0,1-1 0,-1 1 0,0-1 0,1 0 0,-1 1 0,0-1 1,1 1-1,-1 0 0,0-1 0,1 1 0,-1-1 0,0 1 0,0 0 0,1 0 1,-3-1-1,1 1-9,0 0-1,0 1 1,0-1 0,0 0 0,0 1-1,0-1 1,0 1 0,0 0 0,0 0-1,1 0 1,-1 0 0,0 0 0,-2 2 0,-4 4-11,0 0 0,1 0 1,-1 1-1,2 0 1,-1 0-1,1 1 0,1-1 1,-1 1-1,-7 19 1,-2 10-11,-13 46-1,15-34 14,2 1-1,3 0 0,-3 74 0,11 162-54,2-132 49,33-158-306,-21-5 263,-1 0 1,1-2-1,-1 1 0,-1-2 0,0 0 1,21-24-1,0 0-91,9-5 63,39-38-157,89-111 0,-156 175 407,-13 27 135,-2 3-194,-9 220 105,10-233-219,0-1 1,1 0 0,-1 0 0,0 1-1,1-1 1,-1 0 0,1 0-1,0 1 1,0-1 0,0 0 0,0 0-1,0 0 1,0 0 0,1 0-1,-1-1 1,0 1 0,1 0 0,0-1-1,-1 1 1,1-1 0,0 1-1,0-1 1,0 0 0,0 1 0,0-1-1,0 0 1,0-1 0,0 1-1,0 0 1,0 0 0,1-1-1,-1 0 1,0 1 0,0-1 0,1 0-1,-1 0 1,3 0 0,3 0-1,-1-1 0,1 1 1,0-1-1,0-1 1,0 1-1,-1-1 0,1-1 1,-1 1-1,0-1 0,8-4 1,35-27-9,-1-2 0,-3-2 0,59-61 0,-12 12 64,-87 84-59,1 1-1,0 0 1,0 0 0,-1 1-1,1 0 1,0 0 0,1 0-1,-1 1 1,0 0 0,11 2-1,-3-1-40,3-2 73,-18-1-67,-33-1-94,8 3 144,-1 2 0,0 0 0,1 2 1,0 1-1,0 1 0,0 1 0,1 2 0,-44 20 0,52-21 32,1 1 0,0 1 0,1 0 1,0 0-1,1 2 0,0-1 0,1 2 1,0 0-1,1 0 0,0 1 0,1 0 1,1 1-1,0 0 0,-7 19 1,12-26-36,1 1 0,0 0 1,1 0-1,0 0 0,0 0 1,1 0-1,0 0 1,1 0-1,0 0 0,1 0 1,1 10-1,-2-15-10,1-1 0,0 1 0,0 0 0,1-1 0,-1 1 0,1-1 0,0 1 0,0-1 0,0 0 0,0 1 0,0-1 0,1 0 0,-1-1 1,1 1-1,0 0 0,0-1 0,0 0 0,0 1 0,1-1 0,-1 0 0,0-1 0,1 1 0,-1-1 0,1 1 0,0-1 0,-1 0 0,1 0 0,4 0 0,7 1 0,1-1 1,-1 0-1,1-1 0,-1 0 1,1-2-1,-1 0 0,0 0 1,0-1-1,0-1 1,0-1-1,0 0 0,-1-1 1,0-1-1,0 0 0,-1 0 1,0-2-1,18-13 1,11-12-213,46-49 0,-17 15 65,-69 67 173,-2 15 146,-5 40 115,0 28-103,5-76-178,1-1 0,-1 0 0,1 1 0,0-1-1,0 0 1,1 0 0,0 1 0,0-1 0,0 0 0,0-1 0,1 1-1,3 5 1,2-1 1,1 0 1,-1-1-1,2 0 0,-1-1 0,1 0 0,0 0 0,0-1 1,15 6-1,-17-8-82,1 0-1,-1-1 1,1 0 0,-1-1 0,1 0 0,0 0 0,0-1-1,-1 0 1,1 0 0,0-1 0,16-2 0,-22 1-126,0 1 0,0-1 0,-1 0 0,1 0 1,0-1-1,-1 1 0,1 0 0,-1-1 0,5-2 0,14-21-5665</inkml:trace>
</inkml:ink>
</file>

<file path=ppt/ink/ink6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4:04.54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143 0 5281,'0'0'9234,"-110"158"-8714,94-84 96,3 1-240,9-1-168,4-6 105,0-5-313,0-10 8,0-8-8,17-6-120,-7-12-529,-4-13-2519</inkml:trace>
</inkml:ink>
</file>

<file path=ppt/ink/ink6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4:04.89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15 4761,'0'0'11442,"82"-15"-14298</inkml:trace>
</inkml:ink>
</file>

<file path=ppt/ink/ink6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44:05.26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12051,'0'0'3168</inkml:trace>
</inkml:ink>
</file>

<file path=ppt/ink/ink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6:31.59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23 7522,'0'0'6310,"28"-4"-6228,1 0-57,22-2-1,79-1 0,-116 7-25,19-1-21,0 1 0,0 2 0,0 2 0,48 11-1,-73-13 18,0 0 0,0 1-1,0 0 1,-1 1 0,1-1-1,-1 2 1,0-1 0,0 1-1,0 0 1,-1 0 0,1 1-1,-1 0 1,-1 0-1,1 0 1,-1 1 0,0 0-1,-1 0 1,1 0 0,-1 0-1,-1 1 1,1 0 0,-1-1-1,2 11 1,-2-6-16,0 1 0,-1-1 0,-1 0 0,1 1 0,-2-1 0,0 0 0,-1 1-1,0-1 1,-4 21 0,2-25-36,1 0-1,-1 0 0,-1 0 1,1-1-1,-1 0 0,-1 1 1,1-1-1,-1-1 0,-1 1 0,1-1 1,-1 0-1,0 0 0,0 0 1,-1-1-1,-7 5 0,0-2-161,-1-1 0,0-1 0,0 0 0,0-1 0,-1 0 0,0-1 0,0-1 0,0-1 0,-28 2 0,16-2 157,1 2-1,-29 7 1,51-10 71,1 1 0,0 0 0,0 0 0,0 1 1,0-1-1,1 1 0,-1 0 0,1 0 0,-1 0 1,1 1-1,0-1 0,0 1 0,1-1 0,-1 1 1,1 0-1,-1 0 0,1 0 0,1 0 0,-1 1 1,0-1-1,1 0 0,0 1 0,-1 5 0,1-4 27,0 0-1,0 1 1,1-1-1,0 1 1,0-1-1,0 1 1,1-1-1,-1 0 1,2 1-1,-1-1 1,1 0-1,0 0 1,0 0-1,1 0 1,-1 0-1,6 7 1,-2-5 107,0 0-1,1-1 1,0 0 0,0 0 0,1-1 0,0 0 0,0 0 0,0-1 0,1 0 0,0 0-1,0-1 1,16 6 0,-4-5-628,-1-1-1,1 0 1,-1-2 0,1 0-1,21-2 1,-14 0-6071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5:47.03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28 7762,'0'0'2400,"36"-5"-2198,117-13 80,-119 15-120,55 1 0,-52 3-134,-35-1-29,-1-1 0,1 1 0,0 0 0,-1 0 0,1 0 0,-1 1 0,1-1 0,-1 0 0,1 0 0,-1 1 0,1-1 0,-1 1 0,1 0 0,-1-1 0,0 1 0,1 0 0,-1 0 0,0 0 0,0 0 0,1 0 0,-1 0 0,0 0 0,0 0 0,0 0 0,0 0 0,0 1 0,-1-1 0,2 2 0,-1 2 7,0 0 0,0 0 1,-1 1-1,1-1 0,-1 0 1,0 0-1,-2 7 0,2-8 7,-1 2 3,-1-1-1,1 1 1,-1 0 0,-1-1 0,1 1 0,-1-1 0,0 0 0,0 0 0,-1 0 0,1 0 0,-1-1-1,0 1 1,-7 5 0,-6 6 19,-1-1-1,-23 15 0,32-24-25,1 1-5,-2-1 0,1 1 1,-1-2-1,0 1 1,0-1-1,-1-1 1,1 0-1,-1 0 1,0-1-1,-14 3 0,24-6-149,3-8-798,4 3 894,-1 1-1,0-1 0,1 1 1,0 1-1,0-1 1,0 1-1,0 0 0,0 0 1,1 0-1,9-1 1,71-17 75,-86 21-28,24-4-13,1 1 0,39 2 0,-53 1 9,-10 0 7,0 0 0,0 0 1,0 1-1,0-1 0,-1 0 0,1 1 0,0 0 0,0-1 1,0 1-1,0 0 0,-1 0 0,1 0 0,0 0 1,-1 0-1,1 0 0,-1 0 0,1 1 0,-1-1 0,2 3 1,0 0 9,-1 0 1,1 0-1,-1 0 1,0 0 0,-1 0-1,1 1 1,-1-1-1,1 6 1,1 10 167,0 0 0,-2 41-1,-1-48-14,0-2-69,0-1 0,-1 0 0,0 1 0,0-1 0,-1 0 0,0 0 0,-1 0 0,-5 12 0,5-16-32,-1 0 0,0 0 0,0 0-1,0-1 1,-1 1 0,0-1 0,0-1-1,0 1 1,0-1 0,-1 1 0,0-2-1,0 1 1,-7 3 0,2-2-93,1 0-1,-2 0 1,1-1-1,0 0 1,-1-1-1,1-1 1,-1 0-1,0 0 1,0-1-1,0 0 1,-19-2 0,3-2-1695</inkml:trace>
</inkml:ink>
</file>

<file path=ppt/ink/ink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6:31.92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96,'0'0'792</inkml:trace>
</inkml:ink>
</file>

<file path=ppt/ink/ink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6:32.30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222 100 4729,'76'1'2002,"-76"1"-1806,-1-1 1,1 1 0,-1 0-1,1 0 1,-1 0 0,0 0 0,0 0-1,1-1 1,-1 1 0,-1 0-1,1-1 1,0 1 0,0-1-1,0 1 1,-3 1 0,-13 24 445,12-8-355,1 1 0,1-1 0,1 1 0,0 0 0,2-1 0,3 39 0,-3-55-250,1 0 0,-1 0 0,1 1 0,-1-1-1,1 0 1,0 0 0,0 0 0,0 0 0,1 0-1,-1 0 1,1 0 0,0 0 0,0-1 0,0 1-1,0-1 1,0 1 0,0-1 0,1 0 0,-1 0-1,1 0 1,-1 0 0,1 0 0,0 0 0,0-1-1,0 0 1,0 1 0,0-1 0,4 1 0,7 1 60,1 0 1,-1-1 0,1-1-1,27 0 1,-32-2-56,-6 1-80,0 0 0,1-1 0,-1 1 1,1-1-1,-1 0 0,0-1 0,0 1 0,0-1 0,0 0 1,0 0-1,0 0 0,0 0 0,-1-1 0,1 1 0,-1-1 1,1 0-1,-1 0 0,0 0 0,0-1 0,-1 1 0,1-1 1,-1 1-1,0-1 0,0 0 0,0 0 0,0 0 0,0 0 1,-1 0-1,0-1 0,0 1 0,1-7 0,-1 2-102,1 0 0,-2 0 0,1 0 0,-1 0 0,0 0 0,-1 0 0,0 0 0,-1 0 0,0 0 0,0 0 0,-1 1 0,0-1 0,0 1 0,-1 0 0,-6-10 0,-1 4 68,-2 0 1,0 0-1,0 1 1,-1 1-1,-1 0 1,0 1-1,0 0 1,-1 1 0,-1 1-1,0 1 1,0 0-1,0 1 1,-1 1-1,0 1 1,0 0-1,-1 2 1,1 0-1,-37-1 1,34 4 53,10-1 16,1 1 0,-1 0-1,0 1 1,0 0 0,-16 5 0,24-5-9,0 0 0,0 0 1,1 0-1,-1 1 1,0 0-1,0-1 0,1 1 1,-1 0-1,1 0 1,0 1-1,0-1 1,0 0-1,0 1 0,0-1 1,0 1-1,0 0 1,1-1-1,0 1 1,-1 0-1,1 0 0,0 0 1,0 0-1,0 5 1,-1 13-917</inkml:trace>
</inkml:ink>
</file>

<file path=ppt/ink/ink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6:32.77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3 5433,'0'0'6894,"13"0"-6334,3 0-428,1-2-8,1 2 0,-1 0 0,25 3 0,-39-2-123,0 0 0,0 0 0,-1 0 0,1 0 0,-1 1 0,1-1 0,0 1 0,-1-1 0,0 1 0,1 0-1,-1 0 1,0 0 0,0 0 0,0 0 0,0 1 0,-1-1 0,1 0 0,-1 1 0,1-1 0,-1 1 0,0 0 0,0 0 0,0-1 0,0 1 0,-1 0 0,1 0 0,-1 0 0,1 0 0,-1 0 0,0-1 0,0 1 0,-1 5 0,1 1 7,-1 0 0,-1 0 0,1 0 0,-2 1 0,1-2 0,-1 1 0,0 0 0,-1 0 0,-5 8 0,0-2-15,1-4 8,1 0-1,0 0 1,1 1-1,0 0 1,0 0 0,2 1-1,-1-1 1,2 1 0,0 0-1,-3 22 1,7-33 0,-1 0-1,1 1 1,-1-1 0,1 0 0,0 1-1,0-1 1,0 0 0,0 0 0,1 0-1,-1 0 1,0 0 0,1 0 0,-1 0-1,1 0 1,0 0 0,0-1 0,0 1-1,0-1 1,0 1 0,0-1 0,0 0-1,0 0 1,0 0 0,1 0-1,-1 0 1,0 0 0,5 0 0,9 3 9,0-1 0,32 3 0,-42-5-6,28 2 119,0-1 1,1-1-1,57-7 0,-82 4-392,1 0 0,-1 0 0,0-1-1,0 0 1,0-1 0,0 0 0,0-1-1,-1 0 1,0 0 0,0-1 0,0 0-1,-1-1 1,1 0 0,-2 0 0,14-17-1,-2-3-7325</inkml:trace>
</inkml:ink>
</file>

<file path=ppt/ink/ink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6:33.26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20 0 6025,'0'0'5480,"0"27"-5041,1-14-400,-1 27 49,-1-1 1,-2 0 0,-9 46-1,8-40-54</inkml:trace>
</inkml:ink>
</file>

<file path=ppt/ink/ink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6:33.76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3065,'0'0'9751,"28"1"-9787,-28-1 36,59 4 36,-1 2-1,67 16 1,-101-17-2,-15-3-37,0-1 1,-1 1-1,1 0 1,-1 1-1,1 0 1,-1 1-1,0 0 1,0 0-1,-1 0 1,1 1-1,6 6 1,-13-10 0,0 0-1,0 0 1,0 0 0,-1 0 0,1 0-1,0 0 1,-1 0 0,1 0 0,0 0 0,-1 0-1,0 1 1,1-1 0,-1 0 0,0 0 0,0 1-1,1-1 1,-1 0 0,0 0 0,0 1-1,0-1 1,-1 0 0,1 1 0,0-1 0,0 0-1,-1 0 1,1 0 0,-1 1 0,1-1 0,-1 0-1,1 0 1,-1 0 0,0 0 0,1 0-1,-1 0 1,0 0 0,0 0 0,0 0 0,0 0-1,0 0 1,-2 1 0,-2 2-2,-1-1 0,1 0 1,-1 0-1,0 0 0,1 0 0,-10 2 0,-11 0-336,-1-2-1,-46 2 1,148-8-686,-42 1 984,-1 1-1,1 1 1,-1 2 0,1 1-1,37 10 1,-67-12 68,-1 0 0,0 0 0,1 0 0,-1 1 0,0-1 0,0 1 0,0 0 0,0 0 0,0 0 1,-1 0-1,1 0 0,0 0 0,-1 0 0,0 0 0,1 0 0,-1 1 0,0-1 0,0 1 1,0-1-1,-1 1 0,1-1 0,0 1 0,-1 0 0,0-1 0,0 1 0,0-1 0,0 6 0,0-2 38,0 0-1,-1 0 1,1 0-1,-2 0 1,1 0-1,0 0 1,-1-1-1,0 1 1,-1 0-1,1-1 0,-5 7 1,-4 3 26,0 0 1,-2-2-1,1 1 1,-2-2-1,0 0 0,0 0 1,-1-1-1,0-1 1,-24 11-1,20-12-686,0-1-1,0-2 1,-1 1 0,-37 5-1,0-7-5504</inkml:trace>
</inkml:ink>
</file>

<file path=ppt/ink/ink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6:35.88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2 4081,'0'0'3906,"30"0"-3170,176 0 767,251-2-125,792 13-1345,693 10 497,-1502-21-565,3139-3 968,-2881 15-884,0 0-64,329 15 831,561 65-808,-545-84 81,405-11-164,-713 7 316,-813-14-656,17 2-1529</inkml:trace>
</inkml:ink>
</file>

<file path=ppt/ink/ink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6:36.25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1064,'0'0'0</inkml:trace>
</inkml:ink>
</file>

<file path=ppt/ink/ink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6:37.57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1 530 1856,'0'0'8279,"0"-57"-2512,0 49-5765,2 0-1,-1 0 1,1 0-1,1 0 1,-1 0-1,1 0 1,1 0-1,0 1 1,0 0-1,9-13 1,58-69-40,-58 74 24,20-23-41,1 2-1,2 1 1,47-35-1,-69 60 40,0 0 0,1 0 0,0 2 0,1 0 0,0 1-1,0 0 1,1 1 0,0 1 0,0 1 0,0 0 0,0 1-1,29-1 1,-24 4 2,-13-1-14,-1 1-1,1 0 1,0 1-1,-1 0 0,1 0 1,11 4-1,-17-4 20,0 1 0,0-1 0,0 1 0,0 0 0,0 0-1,0 1 1,0-1 0,0 0 0,-1 1 0,0 0 0,1 0 0,-1-1 0,0 1 0,0 1 0,-1-1 0,1 0 0,0 0 0,1 7 0,5 20 0,-1 0 1,-2 0-1,-1 1 1,-1-1-1,-2 1 1,-4 53-1,2-4 45,1-79 169,0-20-108,1 4-155,1 1 0,0-1 0,1 1 0,0 0 0,2 0 0,-1 0 0,2 0 0,0 1 0,0 0 0,2 0 0,-1 1 0,2-1 0,9-10 0,-4 6 21,0 2 1,1-1-1,0 2 1,1 0 0,1 1-1,0 1 1,1 0-1,30-15 1,-39 24 22,0-1-1,0 1 1,1 0 0,-1 1-1,0 0 1,1 1 0,-1 0-1,1 0 1,0 1 0,-1 0-1,17 3 1,-22-2 8,-1 1 0,0 0 1,0-1-1,0 1 0,-1 0 0,1 0 1,0 1-1,-1-1 0,0 1 0,1-1 0,-1 1 1,0 0-1,0-1 0,0 1 0,1 4 1,24 49-43,-27-54 48,5 10 12,0 1 1,-2 0-1,1 0 0,-2 1 1,0-1-1,0 1 1,-2-1-1,1 1 0,-2-1 1,-2 22-1,2-33 2,0 0-1,1 0 1,-1 0-1,0 0 1,0 0 0,0-1-1,0 1 1,0 0-1,-1-1 1,1 1 0,0-1-1,-1 1 1,1-1-1,-1 0 1,0 0 0,1 0-1,-1 0 1,0 0-1,-3 2 1,5-34-306,1 23 250,0 0 0,1 0 0,0 0 0,0 1 0,1-1 0,-1 1 1,2-1-1,-1 1 0,1 0 0,0 0 0,1 1 0,0-1 0,0 1 0,11-11 0,8-7-192,1 2 0,33-22 0,-41 30 205,0 2 0,0 0 1,1 1-1,1 1 0,0 0 0,0 2 0,26-8 0,-45 16 45,1 0 0,-1 0 0,1 1 0,-1-1 0,1 0 0,-1 1 0,0-1 1,1 0-1,-1 0 0,1 1 0,-1-1 0,0 1 0,1-1 0,-1 0 0,0 1 0,0-1 0,1 1 0,-1-1 0,0 1 0,0-1 0,0 1 0,0-1 0,1 1 0,-1-1 0,0 1 0,0-1 0,0 1 0,0-1 0,0 1 0,0-1 0,0 1 0,-1 0 0,1 25-20,0-18 83,0 261 243,0-264-316,0 0 0,1 1 0,-1-1-1,1 0 1,1 0 0,-1 0 0,0 1 0,1-2 0,0 1 0,1 0 0,2 5 0,-4-8-3,1 0 0,0 0 0,-1 1 0,1-1 0,0 0 1,0-1-1,1 1 0,-1 0 0,0-1 0,0 1 0,1-1 0,-1 1 1,1-1-1,0 0 0,-1 0 0,1 0 0,0-1 0,-1 1 0,1-1 1,0 1-1,4-1 0,2 0-47,-1 0 1,0-1 0,0 1-1,0-2 1,0 1-1,0-1 1,-1-1-1,1 1 1,0-1-1,-1 0 1,11-7-1,12-11-1695</inkml:trace>
</inkml:ink>
</file>

<file path=ppt/ink/ink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6:38.09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1 426 5721,'0'0'3294,"28"-22"-2970,92-71-301,-105 81-43,-1-1-1,0 0 1,-1-1 0,0-1-1,-1 0 1,10-17 0,15-19 54,-26 36-15,2 1 0,0 0 0,0 1 0,2 0 0,-1 1 0,2 0 0,-1 2 0,2-1 0,-1 2 0,32-13 0,-45 22-2,0 0 0,0 0 0,0 0 0,0 0 0,0 0-1,0 1 1,0 0 0,0-1 0,0 1 0,-1 0 0,1 0-1,0 1 1,0-1 0,-1 1 0,1-1 0,-1 1 0,1 0 0,-1 0-1,0 0 1,0 0 0,0 0 0,3 4 0,40 54 350,-41-54-315,-1 1 0,0-1 1,0 1-1,0 0 0,-1 0 0,0-1 0,-1 2 0,1-1 0,-1 0 0,-1 0 0,1 0 1,-1 1-1,0-1 0,-1 0 0,-1 8 0,-4 9 293,0-1 0,-1 0 0,-14 27 0,-6 23 47,23-49-1536</inkml:trace>
</inkml:ink>
</file>

<file path=ppt/ink/ink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6:38.42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27 4281,'0'0'6825,"225"15"-6417,-159-15-119,0-12-289,-13 3-72,-6 0-497,-14 3-1471,-17 0-617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5:47.42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1 328,'0'0'13027,"189"17"-12899,-156-11-96,-3-3 96,-7 3-48,-3-3-80,0 0 0,-1-3-48,-2 0 48,-4 0-384,-3 0-920</inkml:trace>
</inkml:ink>
</file>

<file path=ppt/ink/ink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6:38.75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8994,'0'0'4681,"209"0"-4585,-153 0 40,-3 0-136,-7 6 48,-3 3-24,-6-3-24,-11 0 0,-6 0 0,-10-6-664,-3 0-928</inkml:trace>
</inkml:ink>
</file>

<file path=ppt/ink/ink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6:39.11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50 0 6481,'0'0'4519,"-2"19"-4329,-41 268 729,40-262-961,1-1-1,3 45 0,5-51-1630,11-5-2186</inkml:trace>
</inkml:ink>
</file>

<file path=ppt/ink/ink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6:39.45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1 356 4137,'0'0'5306,"17"-29"-4778,54-93-62,-55 92 321,18-46 0,-30 64-481,1 1-1,0-1 0,1 1 0,0 0 1,1 0-1,10-11 0,-17 21-309,1 0-1,-1 0 1,1 1-1,0-1 1,-1 1-1,1-1 0,0 1 1,0-1-1,-1 1 1,1-1-1,0 1 1,0 0-1,0-1 0,0 1 1,-1 0-1,1 0 1,0 0-1,0-1 1,0 1-1,0 0 0,0 0 1,0 0-1,0 1 1,-1-1-1,1 0 1,0 0-1,0 0 0,0 1 1,0-1-1,-1 0 1,1 1-1,0-1 1,0 0-1,0 1 0,-1-1 1,1 1-1,0 0 1,-1-1-1,1 1 1,0 0-1,-1-1 0,1 1 1,-1 0-1,1 0 1,21 35-221,-21-36 225,10 27-61,0 0 0,-2 0 0,-1 1 0,-1 0 0,-1 0 0,-1 1 0,-2-1 0,-1 49 0,-2-77-11,0 0-1,1 1 1,-1-1-1,0 0 0,-1 1 1,1-1-1,0 0 0,0 1 1,0-1-1,0 0 1,0 1-1,0-1 0,0 0 1,0 1-1,-1-1 1,1 0-1,0 1 0,0-1 1,0 0-1,-1 0 0,1 1 1,0-1-1,0 0 1,-1 0-1,1 1 0,0-1 1,0 0-1,-1 0 0,1 0 1,0 0-1,-1 0 1,1 1-1,0-1 0,-1 0 1,1 0-1,0 0 0,-1 0 1,1 0-1,0 0 1,-1 0-1,1 0 0,0 0 1,-1 0-1,1 0 0,0 0 1,-1 0-1,1 0 1,0-1-1,-1 1 0,1 0 1,0 0-1,0 0 0,-1 0 1,1-1-1,0 1 1,-1 0-1,2-8-27,0 1 0,1-1-1,0 1 1,0-1 0,0 1 0,1 0 0,0 0 0,0 0-1,1 1 1,0-1 0,0 1 0,1 0 0,0 0-1,6-7 1,6-8-600,13-21-1334</inkml:trace>
</inkml:ink>
</file>

<file path=ppt/ink/ink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6:39.94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44 3345,'0'0'4431,"12"-8"-4263,37-23 4,-48 30-143,-1 1-1,1-1 1,-1 1 0,1 0-1,-1-1 1,1 1-1,-1 0 1,1 0-1,0-1 1,-1 1-1,1 0 1,-1 0-1,1 0 1,0 0 0,-1 0-1,1 0 1,-1 0-1,1 0 1,0 0-1,-1 0 1,1 0-1,-1 0 1,1 0-1,0 1 1,-1-1 0,1 0-1,-1 0 1,1 1-1,-1-1 1,1 0-1,-1 1 1,1-1-1,-1 0 1,1 1-1,-1-1 1,0 1-1,1-1 1,-1 1 0,1-1-1,-1 1 1,0-1-1,0 1 1,1-1-1,-1 1 1,0-1-1,0 1 1,0 0-1,1-1 1,-1 1 0,0-1-1,0 1 1,0 0-1,0-1 1,0 1-1,0 0 1,0-1-1,-1 1 1,1-1-1,0 1 1,0-1 0,0 1-1,-1 0 1,1 0-1,0 1 111,10 92 1110,-4 130 0,12-240-2084,17-23 385,4-4 402,1 2 0,79-63-1,-117 102 153,0 1 0,0-1 0,0 1 0,0 0 0,0-1 0,0 1 0,1 0 0,-1 1 0,0-1 1,1 0-1,-1 1 0,1-1 0,-1 1 0,1 0 0,2-1 0,-4 2-72,1-1 0,-1 1 0,0-1 0,1 1 0,-1 0 1,0-1-1,1 1 0,-1 0 0,0 0 0,0 0 1,0 0-1,0 0 0,0 0 0,0 0 0,0 0 0,0 0 1,0 1-1,0-1 0,-1 0 0,1 1 0,0-1 1,-1 0-1,1 3 0,26 64 212,-17-48-207,-1 1 0,-1 1 1,-1-1-1,-1 1 1,-1 0-1,-1 0 0,2 36 1,-9 23 22,9-81-586,57-1-2348,-26-4-963</inkml:trace>
</inkml:ink>
</file>

<file path=ppt/ink/ink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6:40.31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50 0 4721,'0'0'5377,"-20"170"-4849,17-143 8,3-1-288,-3-2-144,3-3 80,-4 0-175,-6-6-18,0-3-1823</inkml:trace>
</inkml:ink>
</file>

<file path=ppt/ink/ink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6:40.68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7 10122,'0'0'3398,"31"-1"-3350,3-1-40,19-2-3,102 8 0,-143-3-23,32 5 57,-43-6-47,0 1 0,1-1-1,-1 0 1,0 0 0,0 1 0,0-1-1,0 1 1,0-1 0,0 1 0,0-1 0,0 1-1,0-1 1,0 1 0,0 0 0,0 0-1,0 0 1,-1-1 0,1 1 0,0 0-1,0 0 1,-1 0 0,1 0 0,-1 0-1,1 0 1,-1 0 0,1 0 0,-1 1-1,1 0 1,-3 1 6,1-1 0,0 0 0,-1 0 0,1 0 0,-1 0 0,0 0 0,1 0 0,-1 0 0,0-1 0,0 1 0,0-1 0,0 1 0,-1-1 0,1 0 0,0 0 0,-1 0 0,1 0 0,-5 1 0,-3 3-10,-76 33-137,-47 26-413,131-63 444,35-1-2372,83 0-1478,-60 0-687</inkml:trace>
</inkml:ink>
</file>

<file path=ppt/ink/ink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6:41.04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206 363 3529,'0'0'8826,"18"7"-8653,55 25-130,-69-30-36,0 1 1,0-1-1,-1 1 0,1 0 1,-1 0-1,1 0 1,-1 1-1,0-1 0,0 1 1,-1 0-1,1 0 1,-1 0-1,0 0 0,0 0 1,0 0-1,0 1 1,-1-1-1,0 0 0,0 1 1,0-1-1,0 1 1,-1 0-1,0-1 1,0 1-1,0-1 0,-1 7 1,0-9-5,0 1 0,-1-1 0,1 0 0,0 1 0,-1-1 0,0 0 0,1 0 0,-1 0 0,0-1 0,0 1 0,0 0 0,0-1 0,0 1 0,-1-1 0,1 0 0,0 1 0,-1-1 0,1 0 0,-1-1 0,1 1 0,-1 0 0,1-1 0,-5 1 0,-72 11 53,-73-10-2491,85-2-2524</inkml:trace>
  <inkml:trace contextRef="#ctx0" brushRef="#br0" timeOffset="1">395 0 6001,'0'0'4521,"172"149"-3825,-120-92-544,-9-1-8,-6 7-56,-11 5-8,-19 0-55,-7 1-25,-10-1-113,-40-2-143,-52 17-952,9-17-608,4-10-1073</inkml:trace>
</inkml:ink>
</file>

<file path=ppt/ink/ink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6:41.76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703 0 4505,'0'0'2290,"-31"13"-2062,-98 45-97,104-46-98,0 1 0,1 1 0,-30 24 1,4-4 310,11-9 376,1 1 1,1 2-1,2 1 1,1 2-1,-40 46 0,61-62-605,2 0 0,0 1 0,1 0 0,0 0 0,1 1 0,1 1-1,1-1 1,1 1 0,0 0 0,1 1 0,1 0 0,1-1-1,0 1 1,2 0 0,0 29 0,1-40-105,1 1 1,0 0 0,0-1-1,1 1 1,0-1-1,0 0 1,1 0-1,0 0 1,1 0-1,-1 0 1,2 0 0,-1-1-1,1 0 1,0 0-1,0 0 1,1-1-1,0 1 1,0-1-1,0-1 1,1 1-1,10 5 1,42 27-124,1-4 0,2-2 0,89 33 0,24-7-2168</inkml:trace>
</inkml:ink>
</file>

<file path=ppt/ink/ink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6:42.75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37 7058,'0'0'6665,"201"-33"-6337,-158 30-320,-3 3 208,-4 0-216,1 0 8,-4 0-16,0 0 8,13 3-192,-13 6-936,-6-3-3545</inkml:trace>
</inkml:ink>
</file>

<file path=ppt/ink/ink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6:43.09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34 8242,'0'0'4337,"198"0"-3793,-128 0-144,3 0-400,3 0 216,-7-3-216,-9 3-96,-4-9 80,-20 0-1264,-13-3-3769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5:47.88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37 0 2537,'0'0'7196,"1"17"-7131,3 18-76,18 229 2604,-20 29-1646,-17-296-939,-7-17-1132,-7-9-2749</inkml:trace>
</inkml:ink>
</file>

<file path=ppt/ink/ink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7:11.41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11 113 5641,'0'0'4980,"-11"0"-2956,350-26-1914,-66 1-81,9 7-91,135-2 99,-18 6-20,-220 5-20,665 19 120,-660-3-108,200 10 116,385 8 230,746 17-192,-1189-28-166,1979 73 424,-688-28-307,-289-21-75,2-34 35,-883-4-66,138-35 25,-366 16-31,200-33-28,16-1 81,463 33 44,-778 20-1,-111-1 15,0 0-1,-1 0 1,1-1-1,11-4 1,23-4-97,121 7 30,-101 3-229,-64-13-2499,-8 0-1132</inkml:trace>
</inkml:ink>
</file>

<file path=ppt/ink/ink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7:14.58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9 69 6057,'0'0'2390,"33"-10"-2322,107-30-67,-121 35-6,1 0-1,-1 2 0,1 0 0,0 1 0,0 1 0,29 3 0,2 0-105,-50 2 162,0 1 0,0 0 0,-1 0-1,1 0 1,-1 0 0,-1 7 0,1-8-22,5 52 149,0 24 55,-6-75-213,1 0 0,-1 0 0,1-1 1,-1 1-1,0 0 0,-1-1 0,1 1 1,-1 0-1,0-1 0,0 0 1,-1 1-1,1-1 0,-5 5 0,-25 23 192,-1-2-1,-2-1 0,-1-2 0,-46 27 1,-64 49-138,124-78-123,22-24 48,-1 0-1,1-1 1,0 1 0,0 0-1,0-1 1,0 1 0,0 0-1,0-1 1,0 1 0,0 0 0,0-1-1,0 1 1,0 0 0,1-1-1,-1 1 1,0 0 0,0-1-1,1 1 1,-1-1 0,0 1 0,1-1-1,-1 1 1,1 0 0,-1-1-1,0 0 1,1 1 0,-1-1-1,1 1 1,-1-1 0,1 1 0,0-1-1,-1 0 1,1 1 0,-1-1-1,1 0 1,0 0 0,-1 0-1,1 1 1,0-1 0,-1 0-1,1 0 1,0 0 0,1 0 0,46 11 257,1-3 1,1-1-1,0-3 1,0-2-1,62-5 1,-106 2-372,0 0 1,0-1 0,-1 0 0,1 0-1,-1 0 1,1 0 0,-1-1 0,0 0-1,0 0 1,0-1 0,0 0 0,0 1-1,-1-1 1,5-6 0,-7 8-62,22-21-2731</inkml:trace>
</inkml:ink>
</file>

<file path=ppt/ink/ink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7:15.00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73 179 9674,'0'0'2821,"-8"20"-2837,-22 63-28,28-80 45,1 0 1,0 0-1,0 0 0,0 0 1,0 0-1,0 0 1,1 0-1,0 0 1,-1 1-1,1-1 0,0 0 1,1 0-1,-1 0 1,0 0-1,1 0 1,0 0-1,0 0 0,0 0 1,0 0-1,0 0 1,0 0-1,1 0 1,-1 0-1,1-1 0,0 1 1,0-1-1,0 0 1,0 1-1,1-1 1,-1 0-1,0 0 0,1 0 1,-1 0-1,1-1 1,0 1-1,0-1 1,5 2-1,5 1 35,1 0 0,0-2 1,0 1-1,-1-2 0,1 0 0,17-1 1,-30 0-36,36 0 88,1-1-1,57-10 1,-84 9-123,0 0 1,0-1-1,0-1 1,-1 0-1,0 0 1,0-1-1,0 0 1,0-1 0,-1 0-1,1 0 1,-2-1-1,1-1 1,8-8-1,-13 10-46,0 0-1,0 0 1,0-1-1,-1 1 1,0-1-1,-1 0 0,1 1 1,-1-1-1,-1 0 1,1-1-1,-1 1 1,0 0-1,-1 0 1,0 0-1,0-1 0,0 1 1,-1 0-1,0 0 1,0 0-1,-1 0 1,0 0-1,-1 0 0,1 0 1,-1 0-1,0 1 1,-1-1-1,1 1 1,-2 0-1,1 0 1,0 1-1,-11-11 0,1 6 100,0 1 0,-1 0 0,0 1 0,0 0 0,-1 1 0,0 1 0,0 1 0,-1 0 0,-31-5 0,7 5 137,0 2 0,-81 4 0,116-1-154,0 1 1,0 0-1,0 0 0,0 0 1,1 1-1,-1-1 0,0 1 1,1 1-1,-1-1 1,-7 6-1,11-7-6,0 1 0,0 0 0,0-1 1,0 1-1,0 0 0,0 0 0,1 1 0,-1-1 0,1 0 1,0 0-1,-1 1 0,1-1 0,0 1 0,1-1 1,-1 1-1,0 0 0,1-1 0,-1 1 0,1-1 0,0 1 1,0 0-1,0 0 0,0-1 0,0 1 0,1 0 0,0 3 1,1 0-48,0 1 0,1 0 1,0 0-1,0-1 0,0 0 1,1 1-1,0-1 0,0 0 0,0-1 1,1 1-1,0-1 0,0 0 1,10 7-1,39 30-1637</inkml:trace>
</inkml:ink>
</file>

<file path=ppt/ink/ink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7:15.40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116 300 8026,'0'0'4577,"-9"6"-4555,5-3-22,-1 0-1,1 0 0,0 1 0,0-1 0,0 1 1,1-1-1,-1 1 0,1 0 0,0 1 0,0-1 1,0 0-1,1 1 0,-1 0 0,1 0 0,0-1 1,1 1-1,-1 0 0,1 1 0,-1 4 0,1-1 0,0 0 0,0 0 0,1 0-1,1-1 1,-1 1 0,3 12 0,-2-18 4,0 0 0,0-1-1,0 1 1,0-1 0,1 1 0,-1-1 0,1 0 0,-1 1 0,1-1 0,0 0 0,0 0 0,0 0 0,0 0 0,0 0-1,0-1 1,0 1 0,1-1 0,-1 1 0,1-1 0,-1 0 0,1 0 0,0 0 0,3 1 0,5 1 3,1 0 1,0-1-1,-1 0 1,1-1 0,0 0-1,0-1 1,0 0-1,0-1 1,0-1-1,0 1 1,0-2-1,-1 0 1,1 0 0,-1-1-1,0 0 1,0-1-1,0-1 1,-1 1-1,1-2 1,-1 1 0,-1-2-1,0 1 1,0-1-1,0 0 1,-1-1-1,0 0 1,0-1 0,-1 1-1,-1-1 1,0-1-1,0 1 1,-1-1-1,0 0 1,-1 0-1,0 0 1,-1-1 0,0 0-1,2-14 1,-4 11-41,0 1 0,0-1 1,-1 0-1,-1 0 0,-1 1 1,0-1-1,-8-26 0,8 33 15,-2 1 0,1-1 0,-1 1 0,0 0-1,0 0 1,-1 1 0,0-1 0,0 1 0,-1 0 0,1 0-1,-1 1 1,-1 0 0,1 0 0,-1 0 0,-14-7 0,4 5-1,-1 1 1,0 1-1,-1 0 1,1 2 0,-1 0-1,0 1 1,1 0-1,-1 2 1,-19 1 0,20-1 18,12 0-9,0 0 0,-1 1 0,1-1 0,0 1 0,0 0 0,1 1 0,-1-1 0,0 1 0,0 0 0,1 1 0,-1-1 0,1 1 0,-7 5 0,8-5-28,1 0 0,0 0 0,0 0 0,1 1 0,-1-1 0,1 1 0,0-1 0,-1 1 0,2 0-1,-1 0 1,0 0 0,1 0 0,0 0 0,0 0 0,0 0 0,0 1 0,1-1 0,-1 7 0,1 33-1916,0-4-2536</inkml:trace>
</inkml:ink>
</file>

<file path=ppt/ink/ink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7:15.85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24 2 8618,'0'0'3717,"-1"10"-3752,-13 121 110,6 189 1,8-300-62,0 66 152,0-85-162,0-1 0,0 1 0,0-1 0,0 1 0,0 0 0,0-1 0,0 1 0,0-1 1,0 1-1,1-1 0,-1 1 0,0-1 0,0 1 0,0-1 0,1 1 0,-1-1 0,0 1 0,1-1 0,-1 1 0,0-1 1,1 0-1,-1 1 0,0-1 0,1 0 0,-1 1 0,1-1 0,-1 0 0,1 1 0,-1-1 0,1 0 0,-1 0 1,1 0-1,-1 1 0,1-1 0,-1 0 0,2 0 0,24-6 278,23-25 44,-17-1-260,-2-1 1,-1-2 0,-2-2 0,25-41 0,-8 2-263,37-93-1,-72 150 104,-5 12 61,-1 0 0,0 0 1,0-1-1,0 1 0,-1-1 0,0 0 1,1-8-1</inkml:trace>
</inkml:ink>
</file>

<file path=ppt/ink/ink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7:16.57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60 4113,'0'0'2776,"31"18"-1786,101 56-423,-119-67-531,-1-2 1,1 1 0,0-1-1,0-1 1,1 0-1,-1-1 1,1-1-1,0 0 1,0 0 0,0-2-1,0 0 1,0 0-1,13-3 1,-3 1-57,-15 1-13,-1 0 1,0-1-1,0 0 0,0 0 1,0-1-1,0 0 0,-1-1 1,1 1-1,-1-1 0,0-1 0,0 1 1,0-1-1,9-9 0,-7 5 6,0-1-1,0 0 0,-1 0 0,0-1 0,-1 0 0,0 0 1,9-23-1,-15 34 60,-1-1 1,0 1 0,0-1-1,1 1 1,-1-1-1,0 0 1,0 1 0,0-1-1,0 0 1,0 1 0,0-1-1,0 0 1,0 1-1,0-1 1,0 1 0,0-1-1,0 0 1,0 1 0,-1-1-1,1 1 1,0-1-1,0 0 1,-1 1 0,1-1-1,-1 1 1,1-1-1,0 1 1,-1-1 0,1 1-1,-1-1 1,1 1 0,-1 0-1,1-1 1,-1 1-1,1 0 1,-1-1 0,-32-6 218,-40 12-438,60-2 205,1 0 0,-1 1 1,1 1-1,0 0 0,0 0 1,0 1-1,1 1 0,0 0 0,0 0 1,1 1-1,-16 16 0,19-18 39,1 1-1,1 0 0,-1 0 0,1 1 1,0 0-1,1-1 0,0 2 0,0-1 1,1 0-1,0 1 0,0-1 0,1 1 1,0 0-1,0 0 0,1 0 0,1 0 1,0 14-1,0-20-9,1-1 0,0 1-1,0-1 1,0 0 0,0 1 0,0-1-1,0 0 1,1 0 0,-1 0 0,1 0 0,-1 0-1,1 0 1,0 0 0,0 0 0,0 0 0,0-1-1,0 1 1,0-1 0,0 0 0,1 0-1,-1 0 1,0 0 0,1 0 0,-1 0 0,1 0-1,-1-1 1,6 1 0,7 2 147,1-1 1,0 0-1,19-2 0,-18 0-104,1-1 1,-1 0-1,1-2 0,-1 0 0,24-8 0,-35 9-74,1 0-1,-1-1 0,1 0 1,-1 0-1,0 0 0,-1-1 0,1 0 1,0 0-1,-1 0 0,0-1 0,0 0 1,0 0-1,-1 0 0,0 0 0,0-1 1,0 0-1,3-6 0,-73 217 740,53-169-744,-10 28 6,-3-1 0,-43 79 1,66-137-25,0-1 1,0 1-1,0-1 1,-1 0-1,0 0 1,1 0-1,-1 0 1,-1-1-1,1 1 1,0-1-1,-1 0 0,0-1 1,1 1-1,-1-1 1,0 0-1,-1 0 1,1 0-1,0-1 1,0 0-1,-1 0 1,1 0-1,0 0 1,-1-1-1,1 0 1,-1 0-1,1-1 1,-1 1-1,1-1 1,0-1-1,-1 1 1,1-1-1,-8-3 0,-1-1-52,1 0 0,-1-1 0,1-1 0,0 0-1,1-1 1,0 0 0,0-1 0,1-1-1,0 0 1,-15-19 0,22 23-194,0-1 1,0 0-1,1 0 0,0 0 1,0 0-1,1 0 0,0 0 1,0-1-1,1 1 0,0-1 1,1 1-1,-1-1 0,2 1 1,1-14-1,-2 11-814,3-35-5715</inkml:trace>
</inkml:ink>
</file>

<file path=ppt/ink/ink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7:16.94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16 9402,'0'0'4569,"195"-6"-4441,-136 6-32,-2 0 0,-1 0 8,-3 0-104,-7 0 0,0 0-128,-12 0-1040,-11-9-2705</inkml:trace>
</inkml:ink>
</file>

<file path=ppt/ink/ink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7:17.31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199 1 9458,'0'0'3633,"-15"22"-3360,-15 26-26,2 0 1,-31 74-1,46-90-164,1 0 0,2 1 0,1 0 1,1 1-1,2 0 0,-2 52 0,8-85-140,0 0 0,1 0 0,-1-1 0,1 1 0,-1 0 0,1 0 0,-1 0 0,1 0 0,0-1 0,-1 1 0,1 0 0,0 0 0,0-1 0,-1 1 0,1-1 0,0 1 0,0-1 0,0 1 0,0-1 0,0 1 0,0-1 0,0 0 0,0 0 0,0 1 0,0-1 0,0 0-1,0 0 1,0 0 0,0 0 0,0 0 0,0 0 0,0 0 0,0 0 0,0-1 0,0 1 0,1-1 0,3 1-664,12 0-3262</inkml:trace>
</inkml:ink>
</file>

<file path=ppt/ink/ink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7:18.09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8242,'0'0'2099,"32"0"-1730,8-1-228,199 5 592,-220-2-691,4-1-15,-1 1-1,0 1 1,0 1-1,22 7 0,-39-9-31,0 0 1,0 0-1,0 0 0,0 0 0,0 1 0,-1 0 0,1 0 0,-1 0 1,0 0-1,0 1 0,0 0 0,-1 0 0,1 0 0,-1 0 0,0 0 1,0 1-1,0-1 0,0 1 0,-1 0 0,0 0 0,0 0 0,2 8 0,-1-1 28,-1 0 0,0 0 0,-1 1-1,0-1 1,0 0 0,-2 1 0,-2 23-1,1-30-14,0 0-1,0 0 0,0-1 0,0 1 0,-1-1 0,0 0 0,0 0 0,0 1 1,-1-2-1,0 1 0,0 0 0,0-1 0,0 0 0,-1 0 0,0 0 0,0-1 1,0 1-1,-7 3 0,-2-1 24,1 0 0,-1-1 1,0 0-1,0-1 0,-1-1 0,1 0 0,-1-1 1,0-1-1,-28 0 0,43-2-41,0 0 1,0 0-1,0-1 0,1 1 0,-1 0 1,0 0-1,0 0 0,1 0 1,-1 0-1,0 0 0,1 0 1,-1 0-1,1 0 0,-1 0 0,1 0 1,0 0-1,-1 0 0,1 0 1,0 0-1,0 0 0,1-1 1,7-2-7,0 0 0,1 0 1,-1 0-1,1 2 0,0-1 1,-1 1-1,1 0 0,16 0 1,88 3 195,-53 1-55,-45-2-110,1 1 1,0 1-1,0 0 1,-1 1-1,1 0 1,-1 2 0,0 0-1,30 14 1,-39-16-12,-1 1 0,1 0 1,-1 0-1,0 1 0,-1-1 1,1 1-1,-1 1 0,0-1 1,0 1-1,-1-1 0,1 1 1,-1 1-1,-1-1 1,1 1-1,-1-1 0,0 1 1,-1 0-1,1 0 0,-1 0 1,-1 0-1,1 1 0,0 11 1,-2-9-3,2 6 59,-1 1 0,-1 0 1,-1 0-1,0 0 0,-6 30 1,5-42-38,0-1-1,0 1 1,0 0 0,0-1 0,-1 1 0,0-1 0,0 0 0,0 0 0,0 0 0,-1 0 0,0-1 0,1 1 0,-1-1 0,0 0 0,-1 0-1,1-1 1,-1 1 0,1-1 0,-1 0 0,0 0 0,1 0 0,-1-1 0,-8 2 0,-19 3 93,0-2 1,0-2-1,-1 0 0,1-2 1,-36-5-1,66 5-181,0 0 0,0 0-1,0 0 1,0-1 0,0 1-1,0-1 1,0 1 0,0-1 0,1 1-1,-1-1 1,0 0 0,0 0 0,1 0-1,-1 0 1,1 0 0,-1-1 0,1 1-1,-1 0 1,1-1 0,0 1 0,0-1-1,-1 1 1,1-1 0,0 1 0,0-1-1,1 0 1,-1 0 0,0 1 0,1-1-1,-1 0 1,1 0 0,-1 0 0,1 0-1,0 0 1,0 0 0,0 0 0,0 1-1,0-1 1,0 0 0,0 0 0,1 0-1,-1 0 1,1 0 0,-1 0 0,1 1-1,0-1 1,0 0 0,0 0 0,2-2-1,19-22-4428</inkml:trace>
</inkml:ink>
</file>

<file path=ppt/ink/ink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4T20:17:18.51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159 178 8026,'0'0'6033,"-7"10"-5978,7-10-54,-23 30 203,-25 44 0,42-63-181,0 0 1,1 0-1,0 0 1,1 1-1,0 0 1,1 0-1,0 0 1,1 0-1,-1 17 1,3-26-23,0 1 0,-1-1 0,2 1 0,-1-1-1,0 0 1,1 1 0,0-1 0,-1 0 0,1 1 0,1-1 0,-1 0 0,0 0 0,1 0 0,2 4 0,-1-4 3,0-1 0,0 0 0,0 0 1,0-1-1,0 1 0,0 0 0,0-1 0,1 0 1,-1 0-1,0 0 0,1 0 0,-1-1 1,1 1-1,-1-1 0,4 0 0,14 3 3,0-2 1,0-1-1,1 0 0,-1-2 0,0 0 1,-1-1-1,39-12 0,-51 12-31,1 0 0,-1-1 0,0 0 0,0 0 0,-1-1 0,1 0 0,-1 0-1,0-1 1,0 0 0,-1 0 0,0-1 0,0 0 0,0 0 0,-1 0 0,0-1 0,0 1 0,-1-1-1,0 0 1,0-1 0,-1 1 0,2-10 0,-1 5-65,-1-1 0,0 0 0,-1 0 0,-1 0 0,0 0 0,-1 0 0,0 0 0,-2 0 0,1 0 0,-7-24 0,5 29 83,0 1 0,0 0 0,-1 0 0,0 0 0,0 0 0,-1 1 0,0 0 0,0 0 0,-1 0 0,0 0 0,0 1 0,-1 0 0,0 0 0,0 1 0,0 0 0,0 0 0,-17-7 0,7 5 28,-2 2 0,1 0 1,-1 1-1,0 1 0,0 1 0,0 0 0,0 1 0,0 2 0,-23 2 1,36-3-25,1 0 0,-1 1 0,1 0 0,-1 0 0,1 0 0,-1 1 0,1 0 0,0 0 0,0 0 0,0 1 0,0-1 0,0 1 0,1 0 0,-1 1 0,1-1 0,0 1 0,0 0 0,0 0 0,0 0 0,1 0 0,-1 1 0,1 0 0,0-1 0,1 1 0,-1 0 0,1 0 0,0 1 0,0-1 0,1 0 0,-2 12 0,1-7-148,1 1 0,1-1 1,0 1-1,0-1 0,1 1 0,0-1 1,1 1-1,1-1 0,-1 1 0,1-1 0,1 0 1,0-1-1,1 1 0,-1-1 0,10 14 1,28 27-2597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06F80-B226-4C37-B68A-897C4571E735}" type="datetimeFigureOut">
              <a:rPr lang="es-AR" smtClean="0"/>
              <a:t>14/5/2024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FE22E-9BC0-4699-8A8C-4B62B4FD78B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11033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06F80-B226-4C37-B68A-897C4571E735}" type="datetimeFigureOut">
              <a:rPr lang="es-AR" smtClean="0"/>
              <a:t>14/5/2024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FE22E-9BC0-4699-8A8C-4B62B4FD78B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123200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06F80-B226-4C37-B68A-897C4571E735}" type="datetimeFigureOut">
              <a:rPr lang="es-AR" smtClean="0"/>
              <a:t>14/5/2024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FE22E-9BC0-4699-8A8C-4B62B4FD78B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58180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06F80-B226-4C37-B68A-897C4571E735}" type="datetimeFigureOut">
              <a:rPr lang="es-AR" smtClean="0"/>
              <a:t>14/5/2024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FE22E-9BC0-4699-8A8C-4B62B4FD78B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08206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06F80-B226-4C37-B68A-897C4571E735}" type="datetimeFigureOut">
              <a:rPr lang="es-AR" smtClean="0"/>
              <a:t>14/5/2024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FE22E-9BC0-4699-8A8C-4B62B4FD78B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63868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06F80-B226-4C37-B68A-897C4571E735}" type="datetimeFigureOut">
              <a:rPr lang="es-AR" smtClean="0"/>
              <a:t>14/5/2024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FE22E-9BC0-4699-8A8C-4B62B4FD78B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1049290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06F80-B226-4C37-B68A-897C4571E735}" type="datetimeFigureOut">
              <a:rPr lang="es-AR" smtClean="0"/>
              <a:t>14/5/2024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FE22E-9BC0-4699-8A8C-4B62B4FD78B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75302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06F80-B226-4C37-B68A-897C4571E735}" type="datetimeFigureOut">
              <a:rPr lang="es-AR" smtClean="0"/>
              <a:t>14/5/2024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FE22E-9BC0-4699-8A8C-4B62B4FD78B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704472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06F80-B226-4C37-B68A-897C4571E735}" type="datetimeFigureOut">
              <a:rPr lang="es-AR" smtClean="0"/>
              <a:t>14/5/2024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FE22E-9BC0-4699-8A8C-4B62B4FD78B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69643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06F80-B226-4C37-B68A-897C4571E735}" type="datetimeFigureOut">
              <a:rPr lang="es-AR" smtClean="0"/>
              <a:t>14/5/2024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FE22E-9BC0-4699-8A8C-4B62B4FD78B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74126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06F80-B226-4C37-B68A-897C4571E735}" type="datetimeFigureOut">
              <a:rPr lang="es-AR" smtClean="0"/>
              <a:t>14/5/2024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FE22E-9BC0-4699-8A8C-4B62B4FD78B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5174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006F80-B226-4C37-B68A-897C4571E735}" type="datetimeFigureOut">
              <a:rPr lang="es-AR" smtClean="0"/>
              <a:t>14/5/2024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8FE22E-9BC0-4699-8A8C-4B62B4FD78B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77905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17" Type="http://schemas.openxmlformats.org/officeDocument/2006/relationships/image" Target="../media/image62.png"/><Relationship Id="rId299" Type="http://schemas.openxmlformats.org/officeDocument/2006/relationships/customXml" Target="../ink/ink150.xml"/><Relationship Id="rId303" Type="http://schemas.openxmlformats.org/officeDocument/2006/relationships/customXml" Target="../ink/ink152.xml"/><Relationship Id="rId21" Type="http://schemas.openxmlformats.org/officeDocument/2006/relationships/image" Target="../media/image14.png"/><Relationship Id="rId42" Type="http://schemas.openxmlformats.org/officeDocument/2006/relationships/customXml" Target="../ink/ink21.xml"/><Relationship Id="rId63" Type="http://schemas.openxmlformats.org/officeDocument/2006/relationships/image" Target="../media/image35.png"/><Relationship Id="rId84" Type="http://schemas.openxmlformats.org/officeDocument/2006/relationships/customXml" Target="../ink/ink42.xml"/><Relationship Id="rId138" Type="http://schemas.openxmlformats.org/officeDocument/2006/relationships/customXml" Target="../ink/ink69.xml"/><Relationship Id="rId159" Type="http://schemas.openxmlformats.org/officeDocument/2006/relationships/customXml" Target="../ink/ink80.xml"/><Relationship Id="rId324" Type="http://schemas.openxmlformats.org/officeDocument/2006/relationships/image" Target="../media/image165.png"/><Relationship Id="rId170" Type="http://schemas.openxmlformats.org/officeDocument/2006/relationships/image" Target="../media/image88.png"/><Relationship Id="rId191" Type="http://schemas.openxmlformats.org/officeDocument/2006/relationships/customXml" Target="../ink/ink96.xml"/><Relationship Id="rId205" Type="http://schemas.openxmlformats.org/officeDocument/2006/relationships/customXml" Target="../ink/ink103.xml"/><Relationship Id="rId226" Type="http://schemas.openxmlformats.org/officeDocument/2006/relationships/image" Target="../media/image116.png"/><Relationship Id="rId247" Type="http://schemas.openxmlformats.org/officeDocument/2006/relationships/customXml" Target="../ink/ink124.xml"/><Relationship Id="rId107" Type="http://schemas.openxmlformats.org/officeDocument/2006/relationships/image" Target="../media/image57.png"/><Relationship Id="rId268" Type="http://schemas.openxmlformats.org/officeDocument/2006/relationships/image" Target="../media/image137.png"/><Relationship Id="rId289" Type="http://schemas.openxmlformats.org/officeDocument/2006/relationships/customXml" Target="../ink/ink145.xml"/><Relationship Id="rId11" Type="http://schemas.openxmlformats.org/officeDocument/2006/relationships/image" Target="../media/image9.png"/><Relationship Id="rId32" Type="http://schemas.openxmlformats.org/officeDocument/2006/relationships/customXml" Target="../ink/ink16.xml"/><Relationship Id="rId53" Type="http://schemas.openxmlformats.org/officeDocument/2006/relationships/image" Target="../media/image30.png"/><Relationship Id="rId74" Type="http://schemas.openxmlformats.org/officeDocument/2006/relationships/customXml" Target="../ink/ink37.xml"/><Relationship Id="rId128" Type="http://schemas.openxmlformats.org/officeDocument/2006/relationships/customXml" Target="../ink/ink64.xml"/><Relationship Id="rId149" Type="http://schemas.openxmlformats.org/officeDocument/2006/relationships/image" Target="../media/image78.png"/><Relationship Id="rId314" Type="http://schemas.openxmlformats.org/officeDocument/2006/relationships/image" Target="../media/image160.png"/><Relationship Id="rId5" Type="http://schemas.openxmlformats.org/officeDocument/2006/relationships/image" Target="../media/image6.png"/><Relationship Id="rId95" Type="http://schemas.openxmlformats.org/officeDocument/2006/relationships/image" Target="../media/image51.png"/><Relationship Id="rId160" Type="http://schemas.openxmlformats.org/officeDocument/2006/relationships/image" Target="../media/image83.png"/><Relationship Id="rId181" Type="http://schemas.openxmlformats.org/officeDocument/2006/relationships/customXml" Target="../ink/ink91.xml"/><Relationship Id="rId216" Type="http://schemas.openxmlformats.org/officeDocument/2006/relationships/image" Target="../media/image111.png"/><Relationship Id="rId237" Type="http://schemas.openxmlformats.org/officeDocument/2006/relationships/customXml" Target="../ink/ink119.xml"/><Relationship Id="rId258" Type="http://schemas.openxmlformats.org/officeDocument/2006/relationships/image" Target="../media/image132.png"/><Relationship Id="rId279" Type="http://schemas.openxmlformats.org/officeDocument/2006/relationships/customXml" Target="../ink/ink140.xml"/><Relationship Id="rId22" Type="http://schemas.openxmlformats.org/officeDocument/2006/relationships/customXml" Target="../ink/ink11.xml"/><Relationship Id="rId43" Type="http://schemas.openxmlformats.org/officeDocument/2006/relationships/image" Target="../media/image25.png"/><Relationship Id="rId64" Type="http://schemas.openxmlformats.org/officeDocument/2006/relationships/customXml" Target="../ink/ink32.xml"/><Relationship Id="rId118" Type="http://schemas.openxmlformats.org/officeDocument/2006/relationships/customXml" Target="../ink/ink59.xml"/><Relationship Id="rId139" Type="http://schemas.openxmlformats.org/officeDocument/2006/relationships/image" Target="../media/image73.png"/><Relationship Id="rId290" Type="http://schemas.openxmlformats.org/officeDocument/2006/relationships/image" Target="../media/image148.png"/><Relationship Id="rId304" Type="http://schemas.openxmlformats.org/officeDocument/2006/relationships/image" Target="../media/image155.png"/><Relationship Id="rId325" Type="http://schemas.openxmlformats.org/officeDocument/2006/relationships/customXml" Target="../ink/ink163.xml"/><Relationship Id="rId85" Type="http://schemas.openxmlformats.org/officeDocument/2006/relationships/image" Target="../media/image46.png"/><Relationship Id="rId150" Type="http://schemas.openxmlformats.org/officeDocument/2006/relationships/customXml" Target="../ink/ink75.xml"/><Relationship Id="rId171" Type="http://schemas.openxmlformats.org/officeDocument/2006/relationships/customXml" Target="../ink/ink86.xml"/><Relationship Id="rId192" Type="http://schemas.openxmlformats.org/officeDocument/2006/relationships/image" Target="../media/image99.png"/><Relationship Id="rId206" Type="http://schemas.openxmlformats.org/officeDocument/2006/relationships/image" Target="../media/image106.png"/><Relationship Id="rId227" Type="http://schemas.openxmlformats.org/officeDocument/2006/relationships/customXml" Target="../ink/ink114.xml"/><Relationship Id="rId248" Type="http://schemas.openxmlformats.org/officeDocument/2006/relationships/image" Target="../media/image127.png"/><Relationship Id="rId269" Type="http://schemas.openxmlformats.org/officeDocument/2006/relationships/customXml" Target="../ink/ink135.xml"/><Relationship Id="rId12" Type="http://schemas.openxmlformats.org/officeDocument/2006/relationships/customXml" Target="../ink/ink6.xml"/><Relationship Id="rId33" Type="http://schemas.openxmlformats.org/officeDocument/2006/relationships/image" Target="../media/image20.png"/><Relationship Id="rId108" Type="http://schemas.openxmlformats.org/officeDocument/2006/relationships/customXml" Target="../ink/ink54.xml"/><Relationship Id="rId129" Type="http://schemas.openxmlformats.org/officeDocument/2006/relationships/image" Target="../media/image68.png"/><Relationship Id="rId280" Type="http://schemas.openxmlformats.org/officeDocument/2006/relationships/image" Target="../media/image143.png"/><Relationship Id="rId315" Type="http://schemas.openxmlformats.org/officeDocument/2006/relationships/customXml" Target="../ink/ink158.xml"/><Relationship Id="rId54" Type="http://schemas.openxmlformats.org/officeDocument/2006/relationships/customXml" Target="../ink/ink27.xml"/><Relationship Id="rId75" Type="http://schemas.openxmlformats.org/officeDocument/2006/relationships/image" Target="../media/image41.png"/><Relationship Id="rId96" Type="http://schemas.openxmlformats.org/officeDocument/2006/relationships/customXml" Target="../ink/ink48.xml"/><Relationship Id="rId140" Type="http://schemas.openxmlformats.org/officeDocument/2006/relationships/customXml" Target="../ink/ink70.xml"/><Relationship Id="rId161" Type="http://schemas.openxmlformats.org/officeDocument/2006/relationships/customXml" Target="../ink/ink81.xml"/><Relationship Id="rId182" Type="http://schemas.openxmlformats.org/officeDocument/2006/relationships/image" Target="../media/image94.png"/><Relationship Id="rId217" Type="http://schemas.openxmlformats.org/officeDocument/2006/relationships/customXml" Target="../ink/ink109.xml"/><Relationship Id="rId6" Type="http://schemas.openxmlformats.org/officeDocument/2006/relationships/customXml" Target="../ink/ink3.xml"/><Relationship Id="rId238" Type="http://schemas.openxmlformats.org/officeDocument/2006/relationships/image" Target="../media/image122.png"/><Relationship Id="rId259" Type="http://schemas.openxmlformats.org/officeDocument/2006/relationships/customXml" Target="../ink/ink130.xml"/><Relationship Id="rId23" Type="http://schemas.openxmlformats.org/officeDocument/2006/relationships/image" Target="../media/image15.png"/><Relationship Id="rId119" Type="http://schemas.openxmlformats.org/officeDocument/2006/relationships/image" Target="../media/image63.png"/><Relationship Id="rId270" Type="http://schemas.openxmlformats.org/officeDocument/2006/relationships/image" Target="../media/image138.png"/><Relationship Id="rId291" Type="http://schemas.openxmlformats.org/officeDocument/2006/relationships/customXml" Target="../ink/ink146.xml"/><Relationship Id="rId305" Type="http://schemas.openxmlformats.org/officeDocument/2006/relationships/customXml" Target="../ink/ink153.xml"/><Relationship Id="rId326" Type="http://schemas.openxmlformats.org/officeDocument/2006/relationships/image" Target="../media/image166.png"/><Relationship Id="rId44" Type="http://schemas.openxmlformats.org/officeDocument/2006/relationships/customXml" Target="../ink/ink22.xml"/><Relationship Id="rId65" Type="http://schemas.openxmlformats.org/officeDocument/2006/relationships/image" Target="../media/image36.png"/><Relationship Id="rId86" Type="http://schemas.openxmlformats.org/officeDocument/2006/relationships/customXml" Target="../ink/ink43.xml"/><Relationship Id="rId130" Type="http://schemas.openxmlformats.org/officeDocument/2006/relationships/customXml" Target="../ink/ink65.xml"/><Relationship Id="rId151" Type="http://schemas.openxmlformats.org/officeDocument/2006/relationships/image" Target="../media/image79.png"/><Relationship Id="rId172" Type="http://schemas.openxmlformats.org/officeDocument/2006/relationships/image" Target="../media/image89.png"/><Relationship Id="rId193" Type="http://schemas.openxmlformats.org/officeDocument/2006/relationships/customXml" Target="../ink/ink97.xml"/><Relationship Id="rId207" Type="http://schemas.openxmlformats.org/officeDocument/2006/relationships/customXml" Target="../ink/ink104.xml"/><Relationship Id="rId228" Type="http://schemas.openxmlformats.org/officeDocument/2006/relationships/image" Target="../media/image117.png"/><Relationship Id="rId249" Type="http://schemas.openxmlformats.org/officeDocument/2006/relationships/customXml" Target="../ink/ink125.xml"/><Relationship Id="rId13" Type="http://schemas.openxmlformats.org/officeDocument/2006/relationships/image" Target="../media/image10.png"/><Relationship Id="rId109" Type="http://schemas.openxmlformats.org/officeDocument/2006/relationships/image" Target="../media/image58.png"/><Relationship Id="rId260" Type="http://schemas.openxmlformats.org/officeDocument/2006/relationships/image" Target="../media/image133.png"/><Relationship Id="rId281" Type="http://schemas.openxmlformats.org/officeDocument/2006/relationships/customXml" Target="../ink/ink141.xml"/><Relationship Id="rId316" Type="http://schemas.openxmlformats.org/officeDocument/2006/relationships/image" Target="../media/image161.png"/><Relationship Id="rId34" Type="http://schemas.openxmlformats.org/officeDocument/2006/relationships/customXml" Target="../ink/ink17.xml"/><Relationship Id="rId55" Type="http://schemas.openxmlformats.org/officeDocument/2006/relationships/image" Target="../media/image31.png"/><Relationship Id="rId76" Type="http://schemas.openxmlformats.org/officeDocument/2006/relationships/customXml" Target="../ink/ink38.xml"/><Relationship Id="rId97" Type="http://schemas.openxmlformats.org/officeDocument/2006/relationships/image" Target="../media/image52.png"/><Relationship Id="rId120" Type="http://schemas.openxmlformats.org/officeDocument/2006/relationships/customXml" Target="../ink/ink60.xml"/><Relationship Id="rId141" Type="http://schemas.openxmlformats.org/officeDocument/2006/relationships/image" Target="../media/image74.png"/><Relationship Id="rId7" Type="http://schemas.openxmlformats.org/officeDocument/2006/relationships/image" Target="../media/image7.png"/><Relationship Id="rId162" Type="http://schemas.openxmlformats.org/officeDocument/2006/relationships/image" Target="../media/image84.png"/><Relationship Id="rId183" Type="http://schemas.openxmlformats.org/officeDocument/2006/relationships/customXml" Target="../ink/ink92.xml"/><Relationship Id="rId218" Type="http://schemas.openxmlformats.org/officeDocument/2006/relationships/image" Target="../media/image112.png"/><Relationship Id="rId239" Type="http://schemas.openxmlformats.org/officeDocument/2006/relationships/customXml" Target="../ink/ink120.xml"/><Relationship Id="rId250" Type="http://schemas.openxmlformats.org/officeDocument/2006/relationships/image" Target="../media/image128.png"/><Relationship Id="rId271" Type="http://schemas.openxmlformats.org/officeDocument/2006/relationships/customXml" Target="../ink/ink136.xml"/><Relationship Id="rId292" Type="http://schemas.openxmlformats.org/officeDocument/2006/relationships/image" Target="../media/image149.png"/><Relationship Id="rId306" Type="http://schemas.openxmlformats.org/officeDocument/2006/relationships/image" Target="../media/image156.png"/><Relationship Id="rId24" Type="http://schemas.openxmlformats.org/officeDocument/2006/relationships/customXml" Target="../ink/ink12.xml"/><Relationship Id="rId45" Type="http://schemas.openxmlformats.org/officeDocument/2006/relationships/image" Target="../media/image26.png"/><Relationship Id="rId66" Type="http://schemas.openxmlformats.org/officeDocument/2006/relationships/customXml" Target="../ink/ink33.xml"/><Relationship Id="rId87" Type="http://schemas.openxmlformats.org/officeDocument/2006/relationships/image" Target="../media/image47.png"/><Relationship Id="rId110" Type="http://schemas.openxmlformats.org/officeDocument/2006/relationships/customXml" Target="../ink/ink55.xml"/><Relationship Id="rId131" Type="http://schemas.openxmlformats.org/officeDocument/2006/relationships/image" Target="../media/image69.png"/><Relationship Id="rId327" Type="http://schemas.openxmlformats.org/officeDocument/2006/relationships/customXml" Target="../ink/ink164.xml"/><Relationship Id="rId152" Type="http://schemas.openxmlformats.org/officeDocument/2006/relationships/customXml" Target="../ink/ink76.xml"/><Relationship Id="rId173" Type="http://schemas.openxmlformats.org/officeDocument/2006/relationships/customXml" Target="../ink/ink87.xml"/><Relationship Id="rId194" Type="http://schemas.openxmlformats.org/officeDocument/2006/relationships/image" Target="../media/image100.png"/><Relationship Id="rId208" Type="http://schemas.openxmlformats.org/officeDocument/2006/relationships/image" Target="../media/image107.png"/><Relationship Id="rId229" Type="http://schemas.openxmlformats.org/officeDocument/2006/relationships/customXml" Target="../ink/ink115.xml"/><Relationship Id="rId240" Type="http://schemas.openxmlformats.org/officeDocument/2006/relationships/image" Target="../media/image123.png"/><Relationship Id="rId261" Type="http://schemas.openxmlformats.org/officeDocument/2006/relationships/customXml" Target="../ink/ink131.xml"/><Relationship Id="rId14" Type="http://schemas.openxmlformats.org/officeDocument/2006/relationships/customXml" Target="../ink/ink7.xml"/><Relationship Id="rId30" Type="http://schemas.openxmlformats.org/officeDocument/2006/relationships/customXml" Target="../ink/ink15.xml"/><Relationship Id="rId35" Type="http://schemas.openxmlformats.org/officeDocument/2006/relationships/image" Target="../media/image21.png"/><Relationship Id="rId56" Type="http://schemas.openxmlformats.org/officeDocument/2006/relationships/customXml" Target="../ink/ink28.xml"/><Relationship Id="rId77" Type="http://schemas.openxmlformats.org/officeDocument/2006/relationships/image" Target="../media/image42.png"/><Relationship Id="rId100" Type="http://schemas.openxmlformats.org/officeDocument/2006/relationships/customXml" Target="../ink/ink50.xml"/><Relationship Id="rId105" Type="http://schemas.openxmlformats.org/officeDocument/2006/relationships/image" Target="../media/image56.png"/><Relationship Id="rId126" Type="http://schemas.openxmlformats.org/officeDocument/2006/relationships/customXml" Target="../ink/ink63.xml"/><Relationship Id="rId147" Type="http://schemas.openxmlformats.org/officeDocument/2006/relationships/image" Target="../media/image77.png"/><Relationship Id="rId168" Type="http://schemas.openxmlformats.org/officeDocument/2006/relationships/image" Target="../media/image87.png"/><Relationship Id="rId282" Type="http://schemas.openxmlformats.org/officeDocument/2006/relationships/image" Target="../media/image144.png"/><Relationship Id="rId312" Type="http://schemas.openxmlformats.org/officeDocument/2006/relationships/image" Target="../media/image159.png"/><Relationship Id="rId317" Type="http://schemas.openxmlformats.org/officeDocument/2006/relationships/customXml" Target="../ink/ink159.xml"/><Relationship Id="rId8" Type="http://schemas.openxmlformats.org/officeDocument/2006/relationships/customXml" Target="../ink/ink4.xml"/><Relationship Id="rId51" Type="http://schemas.openxmlformats.org/officeDocument/2006/relationships/image" Target="../media/image29.png"/><Relationship Id="rId72" Type="http://schemas.openxmlformats.org/officeDocument/2006/relationships/customXml" Target="../ink/ink36.xml"/><Relationship Id="rId93" Type="http://schemas.openxmlformats.org/officeDocument/2006/relationships/image" Target="../media/image50.png"/><Relationship Id="rId98" Type="http://schemas.openxmlformats.org/officeDocument/2006/relationships/customXml" Target="../ink/ink49.xml"/><Relationship Id="rId121" Type="http://schemas.openxmlformats.org/officeDocument/2006/relationships/image" Target="../media/image64.png"/><Relationship Id="rId142" Type="http://schemas.openxmlformats.org/officeDocument/2006/relationships/customXml" Target="../ink/ink71.xml"/><Relationship Id="rId163" Type="http://schemas.openxmlformats.org/officeDocument/2006/relationships/customXml" Target="../ink/ink82.xml"/><Relationship Id="rId184" Type="http://schemas.openxmlformats.org/officeDocument/2006/relationships/image" Target="../media/image95.png"/><Relationship Id="rId189" Type="http://schemas.openxmlformats.org/officeDocument/2006/relationships/customXml" Target="../ink/ink95.xml"/><Relationship Id="rId219" Type="http://schemas.openxmlformats.org/officeDocument/2006/relationships/customXml" Target="../ink/ink110.xml"/><Relationship Id="rId3" Type="http://schemas.openxmlformats.org/officeDocument/2006/relationships/image" Target="../media/image5.png"/><Relationship Id="rId214" Type="http://schemas.openxmlformats.org/officeDocument/2006/relationships/image" Target="../media/image110.png"/><Relationship Id="rId230" Type="http://schemas.openxmlformats.org/officeDocument/2006/relationships/image" Target="../media/image118.png"/><Relationship Id="rId235" Type="http://schemas.openxmlformats.org/officeDocument/2006/relationships/customXml" Target="../ink/ink118.xml"/><Relationship Id="rId251" Type="http://schemas.openxmlformats.org/officeDocument/2006/relationships/customXml" Target="../ink/ink126.xml"/><Relationship Id="rId256" Type="http://schemas.openxmlformats.org/officeDocument/2006/relationships/image" Target="../media/image131.png"/><Relationship Id="rId277" Type="http://schemas.openxmlformats.org/officeDocument/2006/relationships/customXml" Target="../ink/ink139.xml"/><Relationship Id="rId298" Type="http://schemas.openxmlformats.org/officeDocument/2006/relationships/image" Target="../media/image152.png"/><Relationship Id="rId25" Type="http://schemas.openxmlformats.org/officeDocument/2006/relationships/image" Target="../media/image16.png"/><Relationship Id="rId46" Type="http://schemas.openxmlformats.org/officeDocument/2006/relationships/customXml" Target="../ink/ink23.xml"/><Relationship Id="rId67" Type="http://schemas.openxmlformats.org/officeDocument/2006/relationships/image" Target="../media/image37.png"/><Relationship Id="rId116" Type="http://schemas.openxmlformats.org/officeDocument/2006/relationships/customXml" Target="../ink/ink58.xml"/><Relationship Id="rId137" Type="http://schemas.openxmlformats.org/officeDocument/2006/relationships/image" Target="../media/image72.png"/><Relationship Id="rId158" Type="http://schemas.openxmlformats.org/officeDocument/2006/relationships/image" Target="../media/image82.png"/><Relationship Id="rId272" Type="http://schemas.openxmlformats.org/officeDocument/2006/relationships/image" Target="../media/image139.png"/><Relationship Id="rId293" Type="http://schemas.openxmlformats.org/officeDocument/2006/relationships/customXml" Target="../ink/ink147.xml"/><Relationship Id="rId302" Type="http://schemas.openxmlformats.org/officeDocument/2006/relationships/image" Target="../media/image154.png"/><Relationship Id="rId307" Type="http://schemas.openxmlformats.org/officeDocument/2006/relationships/customXml" Target="../ink/ink154.xml"/><Relationship Id="rId323" Type="http://schemas.openxmlformats.org/officeDocument/2006/relationships/customXml" Target="../ink/ink162.xml"/><Relationship Id="rId328" Type="http://schemas.openxmlformats.org/officeDocument/2006/relationships/image" Target="../media/image167.png"/><Relationship Id="rId20" Type="http://schemas.openxmlformats.org/officeDocument/2006/relationships/customXml" Target="../ink/ink10.xml"/><Relationship Id="rId41" Type="http://schemas.openxmlformats.org/officeDocument/2006/relationships/image" Target="../media/image24.png"/><Relationship Id="rId62" Type="http://schemas.openxmlformats.org/officeDocument/2006/relationships/customXml" Target="../ink/ink31.xml"/><Relationship Id="rId83" Type="http://schemas.openxmlformats.org/officeDocument/2006/relationships/image" Target="../media/image45.png"/><Relationship Id="rId88" Type="http://schemas.openxmlformats.org/officeDocument/2006/relationships/customXml" Target="../ink/ink44.xml"/><Relationship Id="rId111" Type="http://schemas.openxmlformats.org/officeDocument/2006/relationships/image" Target="../media/image59.png"/><Relationship Id="rId132" Type="http://schemas.openxmlformats.org/officeDocument/2006/relationships/customXml" Target="../ink/ink66.xml"/><Relationship Id="rId153" Type="http://schemas.openxmlformats.org/officeDocument/2006/relationships/customXml" Target="../ink/ink77.xml"/><Relationship Id="rId174" Type="http://schemas.openxmlformats.org/officeDocument/2006/relationships/image" Target="../media/image90.png"/><Relationship Id="rId179" Type="http://schemas.openxmlformats.org/officeDocument/2006/relationships/customXml" Target="../ink/ink90.xml"/><Relationship Id="rId195" Type="http://schemas.openxmlformats.org/officeDocument/2006/relationships/customXml" Target="../ink/ink98.xml"/><Relationship Id="rId209" Type="http://schemas.openxmlformats.org/officeDocument/2006/relationships/customXml" Target="../ink/ink105.xml"/><Relationship Id="rId190" Type="http://schemas.openxmlformats.org/officeDocument/2006/relationships/image" Target="../media/image98.png"/><Relationship Id="rId204" Type="http://schemas.openxmlformats.org/officeDocument/2006/relationships/image" Target="../media/image105.png"/><Relationship Id="rId220" Type="http://schemas.openxmlformats.org/officeDocument/2006/relationships/image" Target="../media/image113.png"/><Relationship Id="rId225" Type="http://schemas.openxmlformats.org/officeDocument/2006/relationships/customXml" Target="../ink/ink113.xml"/><Relationship Id="rId241" Type="http://schemas.openxmlformats.org/officeDocument/2006/relationships/customXml" Target="../ink/ink121.xml"/><Relationship Id="rId246" Type="http://schemas.openxmlformats.org/officeDocument/2006/relationships/image" Target="../media/image126.png"/><Relationship Id="rId267" Type="http://schemas.openxmlformats.org/officeDocument/2006/relationships/customXml" Target="../ink/ink134.xml"/><Relationship Id="rId288" Type="http://schemas.openxmlformats.org/officeDocument/2006/relationships/image" Target="../media/image147.png"/><Relationship Id="rId15" Type="http://schemas.openxmlformats.org/officeDocument/2006/relationships/image" Target="../media/image11.png"/><Relationship Id="rId36" Type="http://schemas.openxmlformats.org/officeDocument/2006/relationships/customXml" Target="../ink/ink18.xml"/><Relationship Id="rId57" Type="http://schemas.openxmlformats.org/officeDocument/2006/relationships/image" Target="../media/image32.png"/><Relationship Id="rId106" Type="http://schemas.openxmlformats.org/officeDocument/2006/relationships/customXml" Target="../ink/ink53.xml"/><Relationship Id="rId127" Type="http://schemas.openxmlformats.org/officeDocument/2006/relationships/image" Target="../media/image67.png"/><Relationship Id="rId262" Type="http://schemas.openxmlformats.org/officeDocument/2006/relationships/image" Target="../media/image134.png"/><Relationship Id="rId283" Type="http://schemas.openxmlformats.org/officeDocument/2006/relationships/customXml" Target="../ink/ink142.xml"/><Relationship Id="rId313" Type="http://schemas.openxmlformats.org/officeDocument/2006/relationships/customXml" Target="../ink/ink157.xml"/><Relationship Id="rId318" Type="http://schemas.openxmlformats.org/officeDocument/2006/relationships/image" Target="../media/image162.png"/><Relationship Id="rId10" Type="http://schemas.openxmlformats.org/officeDocument/2006/relationships/customXml" Target="../ink/ink5.xml"/><Relationship Id="rId31" Type="http://schemas.openxmlformats.org/officeDocument/2006/relationships/image" Target="../media/image19.png"/><Relationship Id="rId52" Type="http://schemas.openxmlformats.org/officeDocument/2006/relationships/customXml" Target="../ink/ink26.xml"/><Relationship Id="rId73" Type="http://schemas.openxmlformats.org/officeDocument/2006/relationships/image" Target="../media/image40.png"/><Relationship Id="rId78" Type="http://schemas.openxmlformats.org/officeDocument/2006/relationships/customXml" Target="../ink/ink39.xml"/><Relationship Id="rId94" Type="http://schemas.openxmlformats.org/officeDocument/2006/relationships/customXml" Target="../ink/ink47.xml"/><Relationship Id="rId99" Type="http://schemas.openxmlformats.org/officeDocument/2006/relationships/image" Target="../media/image53.png"/><Relationship Id="rId101" Type="http://schemas.openxmlformats.org/officeDocument/2006/relationships/image" Target="../media/image54.png"/><Relationship Id="rId122" Type="http://schemas.openxmlformats.org/officeDocument/2006/relationships/customXml" Target="../ink/ink61.xml"/><Relationship Id="rId143" Type="http://schemas.openxmlformats.org/officeDocument/2006/relationships/image" Target="../media/image75.png"/><Relationship Id="rId148" Type="http://schemas.openxmlformats.org/officeDocument/2006/relationships/customXml" Target="../ink/ink74.xml"/><Relationship Id="rId164" Type="http://schemas.openxmlformats.org/officeDocument/2006/relationships/image" Target="../media/image85.png"/><Relationship Id="rId169" Type="http://schemas.openxmlformats.org/officeDocument/2006/relationships/customXml" Target="../ink/ink85.xml"/><Relationship Id="rId185" Type="http://schemas.openxmlformats.org/officeDocument/2006/relationships/customXml" Target="../ink/ink93.xml"/><Relationship Id="rId4" Type="http://schemas.openxmlformats.org/officeDocument/2006/relationships/customXml" Target="../ink/ink2.xml"/><Relationship Id="rId9" Type="http://schemas.openxmlformats.org/officeDocument/2006/relationships/image" Target="../media/image8.png"/><Relationship Id="rId180" Type="http://schemas.openxmlformats.org/officeDocument/2006/relationships/image" Target="../media/image93.png"/><Relationship Id="rId210" Type="http://schemas.openxmlformats.org/officeDocument/2006/relationships/image" Target="../media/image108.png"/><Relationship Id="rId215" Type="http://schemas.openxmlformats.org/officeDocument/2006/relationships/customXml" Target="../ink/ink108.xml"/><Relationship Id="rId236" Type="http://schemas.openxmlformats.org/officeDocument/2006/relationships/image" Target="../media/image121.png"/><Relationship Id="rId257" Type="http://schemas.openxmlformats.org/officeDocument/2006/relationships/customXml" Target="../ink/ink129.xml"/><Relationship Id="rId278" Type="http://schemas.openxmlformats.org/officeDocument/2006/relationships/image" Target="../media/image142.png"/><Relationship Id="rId26" Type="http://schemas.openxmlformats.org/officeDocument/2006/relationships/customXml" Target="../ink/ink13.xml"/><Relationship Id="rId231" Type="http://schemas.openxmlformats.org/officeDocument/2006/relationships/customXml" Target="../ink/ink116.xml"/><Relationship Id="rId252" Type="http://schemas.openxmlformats.org/officeDocument/2006/relationships/image" Target="../media/image129.png"/><Relationship Id="rId273" Type="http://schemas.openxmlformats.org/officeDocument/2006/relationships/customXml" Target="../ink/ink137.xml"/><Relationship Id="rId294" Type="http://schemas.openxmlformats.org/officeDocument/2006/relationships/image" Target="../media/image150.png"/><Relationship Id="rId308" Type="http://schemas.openxmlformats.org/officeDocument/2006/relationships/image" Target="../media/image157.png"/><Relationship Id="rId329" Type="http://schemas.openxmlformats.org/officeDocument/2006/relationships/customXml" Target="../ink/ink165.xml"/><Relationship Id="rId47" Type="http://schemas.openxmlformats.org/officeDocument/2006/relationships/image" Target="../media/image27.png"/><Relationship Id="rId68" Type="http://schemas.openxmlformats.org/officeDocument/2006/relationships/customXml" Target="../ink/ink34.xml"/><Relationship Id="rId89" Type="http://schemas.openxmlformats.org/officeDocument/2006/relationships/image" Target="../media/image48.png"/><Relationship Id="rId112" Type="http://schemas.openxmlformats.org/officeDocument/2006/relationships/customXml" Target="../ink/ink56.xml"/><Relationship Id="rId133" Type="http://schemas.openxmlformats.org/officeDocument/2006/relationships/image" Target="../media/image70.png"/><Relationship Id="rId154" Type="http://schemas.openxmlformats.org/officeDocument/2006/relationships/image" Target="../media/image80.png"/><Relationship Id="rId175" Type="http://schemas.openxmlformats.org/officeDocument/2006/relationships/customXml" Target="../ink/ink88.xml"/><Relationship Id="rId196" Type="http://schemas.openxmlformats.org/officeDocument/2006/relationships/image" Target="../media/image101.png"/><Relationship Id="rId200" Type="http://schemas.openxmlformats.org/officeDocument/2006/relationships/image" Target="../media/image103.png"/><Relationship Id="rId16" Type="http://schemas.openxmlformats.org/officeDocument/2006/relationships/customXml" Target="../ink/ink8.xml"/><Relationship Id="rId221" Type="http://schemas.openxmlformats.org/officeDocument/2006/relationships/customXml" Target="../ink/ink111.xml"/><Relationship Id="rId242" Type="http://schemas.openxmlformats.org/officeDocument/2006/relationships/image" Target="../media/image124.png"/><Relationship Id="rId263" Type="http://schemas.openxmlformats.org/officeDocument/2006/relationships/customXml" Target="../ink/ink132.xml"/><Relationship Id="rId284" Type="http://schemas.openxmlformats.org/officeDocument/2006/relationships/image" Target="../media/image145.png"/><Relationship Id="rId319" Type="http://schemas.openxmlformats.org/officeDocument/2006/relationships/customXml" Target="../ink/ink160.xml"/><Relationship Id="rId37" Type="http://schemas.openxmlformats.org/officeDocument/2006/relationships/image" Target="../media/image22.png"/><Relationship Id="rId58" Type="http://schemas.openxmlformats.org/officeDocument/2006/relationships/customXml" Target="../ink/ink29.xml"/><Relationship Id="rId79" Type="http://schemas.openxmlformats.org/officeDocument/2006/relationships/image" Target="../media/image43.png"/><Relationship Id="rId102" Type="http://schemas.openxmlformats.org/officeDocument/2006/relationships/customXml" Target="../ink/ink51.xml"/><Relationship Id="rId123" Type="http://schemas.openxmlformats.org/officeDocument/2006/relationships/image" Target="../media/image65.png"/><Relationship Id="rId144" Type="http://schemas.openxmlformats.org/officeDocument/2006/relationships/customXml" Target="../ink/ink72.xml"/><Relationship Id="rId330" Type="http://schemas.openxmlformats.org/officeDocument/2006/relationships/image" Target="../media/image168.png"/><Relationship Id="rId90" Type="http://schemas.openxmlformats.org/officeDocument/2006/relationships/customXml" Target="../ink/ink45.xml"/><Relationship Id="rId165" Type="http://schemas.openxmlformats.org/officeDocument/2006/relationships/customXml" Target="../ink/ink83.xml"/><Relationship Id="rId186" Type="http://schemas.openxmlformats.org/officeDocument/2006/relationships/image" Target="../media/image96.png"/><Relationship Id="rId211" Type="http://schemas.openxmlformats.org/officeDocument/2006/relationships/customXml" Target="../ink/ink106.xml"/><Relationship Id="rId232" Type="http://schemas.openxmlformats.org/officeDocument/2006/relationships/image" Target="../media/image119.png"/><Relationship Id="rId253" Type="http://schemas.openxmlformats.org/officeDocument/2006/relationships/customXml" Target="../ink/ink127.xml"/><Relationship Id="rId274" Type="http://schemas.openxmlformats.org/officeDocument/2006/relationships/image" Target="../media/image140.png"/><Relationship Id="rId295" Type="http://schemas.openxmlformats.org/officeDocument/2006/relationships/customXml" Target="../ink/ink148.xml"/><Relationship Id="rId309" Type="http://schemas.openxmlformats.org/officeDocument/2006/relationships/customXml" Target="../ink/ink155.xml"/><Relationship Id="rId27" Type="http://schemas.openxmlformats.org/officeDocument/2006/relationships/image" Target="../media/image17.png"/><Relationship Id="rId48" Type="http://schemas.openxmlformats.org/officeDocument/2006/relationships/customXml" Target="../ink/ink24.xml"/><Relationship Id="rId69" Type="http://schemas.openxmlformats.org/officeDocument/2006/relationships/image" Target="../media/image38.png"/><Relationship Id="rId113" Type="http://schemas.openxmlformats.org/officeDocument/2006/relationships/image" Target="../media/image60.png"/><Relationship Id="rId134" Type="http://schemas.openxmlformats.org/officeDocument/2006/relationships/customXml" Target="../ink/ink67.xml"/><Relationship Id="rId320" Type="http://schemas.openxmlformats.org/officeDocument/2006/relationships/image" Target="../media/image163.png"/><Relationship Id="rId80" Type="http://schemas.openxmlformats.org/officeDocument/2006/relationships/customXml" Target="../ink/ink40.xml"/><Relationship Id="rId155" Type="http://schemas.openxmlformats.org/officeDocument/2006/relationships/customXml" Target="../ink/ink78.xml"/><Relationship Id="rId176" Type="http://schemas.openxmlformats.org/officeDocument/2006/relationships/image" Target="../media/image91.png"/><Relationship Id="rId197" Type="http://schemas.openxmlformats.org/officeDocument/2006/relationships/customXml" Target="../ink/ink99.xml"/><Relationship Id="rId201" Type="http://schemas.openxmlformats.org/officeDocument/2006/relationships/customXml" Target="../ink/ink101.xml"/><Relationship Id="rId222" Type="http://schemas.openxmlformats.org/officeDocument/2006/relationships/image" Target="../media/image114.png"/><Relationship Id="rId243" Type="http://schemas.openxmlformats.org/officeDocument/2006/relationships/customXml" Target="../ink/ink122.xml"/><Relationship Id="rId264" Type="http://schemas.openxmlformats.org/officeDocument/2006/relationships/image" Target="../media/image135.png"/><Relationship Id="rId285" Type="http://schemas.openxmlformats.org/officeDocument/2006/relationships/customXml" Target="../ink/ink143.xml"/><Relationship Id="rId17" Type="http://schemas.openxmlformats.org/officeDocument/2006/relationships/image" Target="../media/image12.png"/><Relationship Id="rId38" Type="http://schemas.openxmlformats.org/officeDocument/2006/relationships/customXml" Target="../ink/ink19.xml"/><Relationship Id="rId59" Type="http://schemas.openxmlformats.org/officeDocument/2006/relationships/image" Target="../media/image33.png"/><Relationship Id="rId103" Type="http://schemas.openxmlformats.org/officeDocument/2006/relationships/image" Target="../media/image55.png"/><Relationship Id="rId124" Type="http://schemas.openxmlformats.org/officeDocument/2006/relationships/customXml" Target="../ink/ink62.xml"/><Relationship Id="rId310" Type="http://schemas.openxmlformats.org/officeDocument/2006/relationships/image" Target="../media/image158.png"/><Relationship Id="rId70" Type="http://schemas.openxmlformats.org/officeDocument/2006/relationships/customXml" Target="../ink/ink35.xml"/><Relationship Id="rId91" Type="http://schemas.openxmlformats.org/officeDocument/2006/relationships/image" Target="../media/image49.png"/><Relationship Id="rId145" Type="http://schemas.openxmlformats.org/officeDocument/2006/relationships/image" Target="../media/image76.png"/><Relationship Id="rId166" Type="http://schemas.openxmlformats.org/officeDocument/2006/relationships/image" Target="../media/image86.png"/><Relationship Id="rId187" Type="http://schemas.openxmlformats.org/officeDocument/2006/relationships/customXml" Target="../ink/ink94.xml"/><Relationship Id="rId1" Type="http://schemas.openxmlformats.org/officeDocument/2006/relationships/slideLayout" Target="../slideLayouts/slideLayout7.xml"/><Relationship Id="rId212" Type="http://schemas.openxmlformats.org/officeDocument/2006/relationships/image" Target="../media/image109.png"/><Relationship Id="rId233" Type="http://schemas.openxmlformats.org/officeDocument/2006/relationships/customXml" Target="../ink/ink117.xml"/><Relationship Id="rId254" Type="http://schemas.openxmlformats.org/officeDocument/2006/relationships/image" Target="../media/image130.png"/><Relationship Id="rId28" Type="http://schemas.openxmlformats.org/officeDocument/2006/relationships/customXml" Target="../ink/ink14.xml"/><Relationship Id="rId49" Type="http://schemas.openxmlformats.org/officeDocument/2006/relationships/image" Target="../media/image28.png"/><Relationship Id="rId114" Type="http://schemas.openxmlformats.org/officeDocument/2006/relationships/customXml" Target="../ink/ink57.xml"/><Relationship Id="rId275" Type="http://schemas.openxmlformats.org/officeDocument/2006/relationships/customXml" Target="../ink/ink138.xml"/><Relationship Id="rId296" Type="http://schemas.openxmlformats.org/officeDocument/2006/relationships/image" Target="../media/image151.png"/><Relationship Id="rId300" Type="http://schemas.openxmlformats.org/officeDocument/2006/relationships/image" Target="../media/image153.png"/><Relationship Id="rId60" Type="http://schemas.openxmlformats.org/officeDocument/2006/relationships/customXml" Target="../ink/ink30.xml"/><Relationship Id="rId81" Type="http://schemas.openxmlformats.org/officeDocument/2006/relationships/image" Target="../media/image44.png"/><Relationship Id="rId135" Type="http://schemas.openxmlformats.org/officeDocument/2006/relationships/image" Target="../media/image71.png"/><Relationship Id="rId156" Type="http://schemas.openxmlformats.org/officeDocument/2006/relationships/image" Target="../media/image81.png"/><Relationship Id="rId177" Type="http://schemas.openxmlformats.org/officeDocument/2006/relationships/customXml" Target="../ink/ink89.xml"/><Relationship Id="rId198" Type="http://schemas.openxmlformats.org/officeDocument/2006/relationships/image" Target="../media/image102.png"/><Relationship Id="rId321" Type="http://schemas.openxmlformats.org/officeDocument/2006/relationships/customXml" Target="../ink/ink161.xml"/><Relationship Id="rId202" Type="http://schemas.openxmlformats.org/officeDocument/2006/relationships/image" Target="../media/image104.png"/><Relationship Id="rId223" Type="http://schemas.openxmlformats.org/officeDocument/2006/relationships/customXml" Target="../ink/ink112.xml"/><Relationship Id="rId244" Type="http://schemas.openxmlformats.org/officeDocument/2006/relationships/image" Target="../media/image125.png"/><Relationship Id="rId18" Type="http://schemas.openxmlformats.org/officeDocument/2006/relationships/customXml" Target="../ink/ink9.xml"/><Relationship Id="rId39" Type="http://schemas.openxmlformats.org/officeDocument/2006/relationships/image" Target="../media/image23.png"/><Relationship Id="rId265" Type="http://schemas.openxmlformats.org/officeDocument/2006/relationships/customXml" Target="../ink/ink133.xml"/><Relationship Id="rId286" Type="http://schemas.openxmlformats.org/officeDocument/2006/relationships/image" Target="../media/image146.png"/><Relationship Id="rId50" Type="http://schemas.openxmlformats.org/officeDocument/2006/relationships/customXml" Target="../ink/ink25.xml"/><Relationship Id="rId104" Type="http://schemas.openxmlformats.org/officeDocument/2006/relationships/customXml" Target="../ink/ink52.xml"/><Relationship Id="rId125" Type="http://schemas.openxmlformats.org/officeDocument/2006/relationships/image" Target="../media/image66.png"/><Relationship Id="rId146" Type="http://schemas.openxmlformats.org/officeDocument/2006/relationships/customXml" Target="../ink/ink73.xml"/><Relationship Id="rId167" Type="http://schemas.openxmlformats.org/officeDocument/2006/relationships/customXml" Target="../ink/ink84.xml"/><Relationship Id="rId188" Type="http://schemas.openxmlformats.org/officeDocument/2006/relationships/image" Target="../media/image97.png"/><Relationship Id="rId311" Type="http://schemas.openxmlformats.org/officeDocument/2006/relationships/customXml" Target="../ink/ink156.xml"/><Relationship Id="rId71" Type="http://schemas.openxmlformats.org/officeDocument/2006/relationships/image" Target="../media/image39.png"/><Relationship Id="rId92" Type="http://schemas.openxmlformats.org/officeDocument/2006/relationships/customXml" Target="../ink/ink46.xml"/><Relationship Id="rId213" Type="http://schemas.openxmlformats.org/officeDocument/2006/relationships/customXml" Target="../ink/ink107.xml"/><Relationship Id="rId234" Type="http://schemas.openxmlformats.org/officeDocument/2006/relationships/image" Target="../media/image120.png"/><Relationship Id="rId2" Type="http://schemas.openxmlformats.org/officeDocument/2006/relationships/customXml" Target="../ink/ink1.xml"/><Relationship Id="rId29" Type="http://schemas.openxmlformats.org/officeDocument/2006/relationships/image" Target="../media/image18.png"/><Relationship Id="rId255" Type="http://schemas.openxmlformats.org/officeDocument/2006/relationships/customXml" Target="../ink/ink128.xml"/><Relationship Id="rId276" Type="http://schemas.openxmlformats.org/officeDocument/2006/relationships/image" Target="../media/image141.png"/><Relationship Id="rId297" Type="http://schemas.openxmlformats.org/officeDocument/2006/relationships/customXml" Target="../ink/ink149.xml"/><Relationship Id="rId40" Type="http://schemas.openxmlformats.org/officeDocument/2006/relationships/customXml" Target="../ink/ink20.xml"/><Relationship Id="rId115" Type="http://schemas.openxmlformats.org/officeDocument/2006/relationships/image" Target="../media/image61.png"/><Relationship Id="rId136" Type="http://schemas.openxmlformats.org/officeDocument/2006/relationships/customXml" Target="../ink/ink68.xml"/><Relationship Id="rId157" Type="http://schemas.openxmlformats.org/officeDocument/2006/relationships/customXml" Target="../ink/ink79.xml"/><Relationship Id="rId178" Type="http://schemas.openxmlformats.org/officeDocument/2006/relationships/image" Target="../media/image92.png"/><Relationship Id="rId301" Type="http://schemas.openxmlformats.org/officeDocument/2006/relationships/customXml" Target="../ink/ink151.xml"/><Relationship Id="rId322" Type="http://schemas.openxmlformats.org/officeDocument/2006/relationships/image" Target="../media/image164.png"/><Relationship Id="rId61" Type="http://schemas.openxmlformats.org/officeDocument/2006/relationships/image" Target="../media/image34.png"/><Relationship Id="rId82" Type="http://schemas.openxmlformats.org/officeDocument/2006/relationships/customXml" Target="../ink/ink41.xml"/><Relationship Id="rId199" Type="http://schemas.openxmlformats.org/officeDocument/2006/relationships/customXml" Target="../ink/ink100.xml"/><Relationship Id="rId203" Type="http://schemas.openxmlformats.org/officeDocument/2006/relationships/customXml" Target="../ink/ink102.xml"/><Relationship Id="rId19" Type="http://schemas.openxmlformats.org/officeDocument/2006/relationships/image" Target="../media/image13.png"/><Relationship Id="rId224" Type="http://schemas.openxmlformats.org/officeDocument/2006/relationships/image" Target="../media/image115.png"/><Relationship Id="rId245" Type="http://schemas.openxmlformats.org/officeDocument/2006/relationships/customXml" Target="../ink/ink123.xml"/><Relationship Id="rId266" Type="http://schemas.openxmlformats.org/officeDocument/2006/relationships/image" Target="../media/image136.png"/><Relationship Id="rId287" Type="http://schemas.openxmlformats.org/officeDocument/2006/relationships/customXml" Target="../ink/ink144.xml"/></Relationships>
</file>

<file path=ppt/slides/_rels/slide3.xml.rels><?xml version="1.0" encoding="UTF-8" standalone="yes"?>
<Relationships xmlns="http://schemas.openxmlformats.org/package/2006/relationships"><Relationship Id="rId117" Type="http://schemas.openxmlformats.org/officeDocument/2006/relationships/image" Target="../media/image225.png"/><Relationship Id="rId21" Type="http://schemas.openxmlformats.org/officeDocument/2006/relationships/image" Target="../media/image178.png"/><Relationship Id="rId42" Type="http://schemas.openxmlformats.org/officeDocument/2006/relationships/customXml" Target="../ink/ink186.xml"/><Relationship Id="rId63" Type="http://schemas.openxmlformats.org/officeDocument/2006/relationships/image" Target="../media/image199.png"/><Relationship Id="rId84" Type="http://schemas.openxmlformats.org/officeDocument/2006/relationships/customXml" Target="../ink/ink207.xml"/><Relationship Id="rId138" Type="http://schemas.openxmlformats.org/officeDocument/2006/relationships/customXml" Target="../ink/ink234.xml"/><Relationship Id="rId159" Type="http://schemas.openxmlformats.org/officeDocument/2006/relationships/image" Target="../media/image246.png"/><Relationship Id="rId170" Type="http://schemas.openxmlformats.org/officeDocument/2006/relationships/customXml" Target="../ink/ink250.xml"/><Relationship Id="rId191" Type="http://schemas.openxmlformats.org/officeDocument/2006/relationships/customXml" Target="../ink/ink261.xml"/><Relationship Id="rId205" Type="http://schemas.openxmlformats.org/officeDocument/2006/relationships/customXml" Target="../ink/ink268.xml"/><Relationship Id="rId226" Type="http://schemas.openxmlformats.org/officeDocument/2006/relationships/image" Target="../media/image279.png"/><Relationship Id="rId247" Type="http://schemas.openxmlformats.org/officeDocument/2006/relationships/customXml" Target="../ink/ink289.xml"/><Relationship Id="rId107" Type="http://schemas.openxmlformats.org/officeDocument/2006/relationships/image" Target="../media/image220.png"/><Relationship Id="rId268" Type="http://schemas.openxmlformats.org/officeDocument/2006/relationships/image" Target="../media/image300.png"/><Relationship Id="rId289" Type="http://schemas.openxmlformats.org/officeDocument/2006/relationships/customXml" Target="../ink/ink310.xml"/><Relationship Id="rId11" Type="http://schemas.openxmlformats.org/officeDocument/2006/relationships/image" Target="../media/image173.png"/><Relationship Id="rId32" Type="http://schemas.openxmlformats.org/officeDocument/2006/relationships/customXml" Target="../ink/ink181.xml"/><Relationship Id="rId53" Type="http://schemas.openxmlformats.org/officeDocument/2006/relationships/image" Target="../media/image194.png"/><Relationship Id="rId74" Type="http://schemas.openxmlformats.org/officeDocument/2006/relationships/customXml" Target="../ink/ink202.xml"/><Relationship Id="rId128" Type="http://schemas.openxmlformats.org/officeDocument/2006/relationships/customXml" Target="../ink/ink229.xml"/><Relationship Id="rId149" Type="http://schemas.openxmlformats.org/officeDocument/2006/relationships/image" Target="../media/image241.png"/><Relationship Id="rId5" Type="http://schemas.openxmlformats.org/officeDocument/2006/relationships/image" Target="../media/image170.png"/><Relationship Id="rId95" Type="http://schemas.openxmlformats.org/officeDocument/2006/relationships/image" Target="../media/image214.png"/><Relationship Id="rId160" Type="http://schemas.openxmlformats.org/officeDocument/2006/relationships/customXml" Target="../ink/ink245.xml"/><Relationship Id="rId181" Type="http://schemas.openxmlformats.org/officeDocument/2006/relationships/image" Target="../media/image257.png"/><Relationship Id="rId216" Type="http://schemas.openxmlformats.org/officeDocument/2006/relationships/image" Target="../media/image274.png"/><Relationship Id="rId237" Type="http://schemas.openxmlformats.org/officeDocument/2006/relationships/customXml" Target="../ink/ink284.xml"/><Relationship Id="rId258" Type="http://schemas.openxmlformats.org/officeDocument/2006/relationships/image" Target="../media/image295.png"/><Relationship Id="rId279" Type="http://schemas.openxmlformats.org/officeDocument/2006/relationships/customXml" Target="../ink/ink305.xml"/><Relationship Id="rId22" Type="http://schemas.openxmlformats.org/officeDocument/2006/relationships/customXml" Target="../ink/ink176.xml"/><Relationship Id="rId43" Type="http://schemas.openxmlformats.org/officeDocument/2006/relationships/image" Target="../media/image189.png"/><Relationship Id="rId64" Type="http://schemas.openxmlformats.org/officeDocument/2006/relationships/customXml" Target="../ink/ink197.xml"/><Relationship Id="rId118" Type="http://schemas.openxmlformats.org/officeDocument/2006/relationships/customXml" Target="../ink/ink224.xml"/><Relationship Id="rId139" Type="http://schemas.openxmlformats.org/officeDocument/2006/relationships/image" Target="../media/image236.png"/><Relationship Id="rId290" Type="http://schemas.openxmlformats.org/officeDocument/2006/relationships/image" Target="../media/image311.png"/><Relationship Id="rId85" Type="http://schemas.openxmlformats.org/officeDocument/2006/relationships/image" Target="../media/image209.png"/><Relationship Id="rId150" Type="http://schemas.openxmlformats.org/officeDocument/2006/relationships/customXml" Target="../ink/ink240.xml"/><Relationship Id="rId171" Type="http://schemas.openxmlformats.org/officeDocument/2006/relationships/image" Target="../media/image252.png"/><Relationship Id="rId192" Type="http://schemas.openxmlformats.org/officeDocument/2006/relationships/image" Target="../media/image262.png"/><Relationship Id="rId206" Type="http://schemas.openxmlformats.org/officeDocument/2006/relationships/image" Target="../media/image269.png"/><Relationship Id="rId227" Type="http://schemas.openxmlformats.org/officeDocument/2006/relationships/customXml" Target="../ink/ink279.xml"/><Relationship Id="rId248" Type="http://schemas.openxmlformats.org/officeDocument/2006/relationships/image" Target="../media/image290.png"/><Relationship Id="rId269" Type="http://schemas.openxmlformats.org/officeDocument/2006/relationships/customXml" Target="../ink/ink300.xml"/><Relationship Id="rId12" Type="http://schemas.openxmlformats.org/officeDocument/2006/relationships/customXml" Target="../ink/ink171.xml"/><Relationship Id="rId33" Type="http://schemas.openxmlformats.org/officeDocument/2006/relationships/image" Target="../media/image184.png"/><Relationship Id="rId108" Type="http://schemas.openxmlformats.org/officeDocument/2006/relationships/customXml" Target="../ink/ink219.xml"/><Relationship Id="rId129" Type="http://schemas.openxmlformats.org/officeDocument/2006/relationships/image" Target="../media/image231.png"/><Relationship Id="rId280" Type="http://schemas.openxmlformats.org/officeDocument/2006/relationships/image" Target="../media/image306.png"/><Relationship Id="rId54" Type="http://schemas.openxmlformats.org/officeDocument/2006/relationships/customXml" Target="../ink/ink192.xml"/><Relationship Id="rId75" Type="http://schemas.openxmlformats.org/officeDocument/2006/relationships/image" Target="../media/image204.png"/><Relationship Id="rId96" Type="http://schemas.openxmlformats.org/officeDocument/2006/relationships/customXml" Target="../ink/ink213.xml"/><Relationship Id="rId140" Type="http://schemas.openxmlformats.org/officeDocument/2006/relationships/customXml" Target="../ink/ink235.xml"/><Relationship Id="rId161" Type="http://schemas.openxmlformats.org/officeDocument/2006/relationships/image" Target="../media/image247.png"/><Relationship Id="rId182" Type="http://schemas.openxmlformats.org/officeDocument/2006/relationships/customXml" Target="../ink/ink256.xml"/><Relationship Id="rId217" Type="http://schemas.openxmlformats.org/officeDocument/2006/relationships/customXml" Target="../ink/ink274.xml"/><Relationship Id="rId6" Type="http://schemas.openxmlformats.org/officeDocument/2006/relationships/customXml" Target="../ink/ink168.xml"/><Relationship Id="rId238" Type="http://schemas.openxmlformats.org/officeDocument/2006/relationships/image" Target="../media/image285.png"/><Relationship Id="rId259" Type="http://schemas.openxmlformats.org/officeDocument/2006/relationships/customXml" Target="../ink/ink295.xml"/><Relationship Id="rId23" Type="http://schemas.openxmlformats.org/officeDocument/2006/relationships/image" Target="../media/image179.png"/><Relationship Id="rId119" Type="http://schemas.openxmlformats.org/officeDocument/2006/relationships/image" Target="../media/image226.png"/><Relationship Id="rId270" Type="http://schemas.openxmlformats.org/officeDocument/2006/relationships/image" Target="../media/image301.png"/><Relationship Id="rId291" Type="http://schemas.openxmlformats.org/officeDocument/2006/relationships/customXml" Target="../ink/ink311.xml"/><Relationship Id="rId44" Type="http://schemas.openxmlformats.org/officeDocument/2006/relationships/customXml" Target="../ink/ink187.xml"/><Relationship Id="rId65" Type="http://schemas.openxmlformats.org/officeDocument/2006/relationships/image" Target="../media/image200.png"/><Relationship Id="rId86" Type="http://schemas.openxmlformats.org/officeDocument/2006/relationships/customXml" Target="../ink/ink208.xml"/><Relationship Id="rId130" Type="http://schemas.openxmlformats.org/officeDocument/2006/relationships/customXml" Target="../ink/ink230.xml"/><Relationship Id="rId151" Type="http://schemas.openxmlformats.org/officeDocument/2006/relationships/image" Target="../media/image242.png"/><Relationship Id="rId172" Type="http://schemas.openxmlformats.org/officeDocument/2006/relationships/customXml" Target="../ink/ink251.xml"/><Relationship Id="rId193" Type="http://schemas.openxmlformats.org/officeDocument/2006/relationships/customXml" Target="../ink/ink262.xml"/><Relationship Id="rId207" Type="http://schemas.openxmlformats.org/officeDocument/2006/relationships/customXml" Target="../ink/ink269.xml"/><Relationship Id="rId228" Type="http://schemas.openxmlformats.org/officeDocument/2006/relationships/image" Target="../media/image280.png"/><Relationship Id="rId249" Type="http://schemas.openxmlformats.org/officeDocument/2006/relationships/customXml" Target="../ink/ink290.xml"/><Relationship Id="rId13" Type="http://schemas.openxmlformats.org/officeDocument/2006/relationships/image" Target="../media/image174.png"/><Relationship Id="rId109" Type="http://schemas.openxmlformats.org/officeDocument/2006/relationships/image" Target="../media/image221.png"/><Relationship Id="rId260" Type="http://schemas.openxmlformats.org/officeDocument/2006/relationships/image" Target="../media/image296.png"/><Relationship Id="rId281" Type="http://schemas.openxmlformats.org/officeDocument/2006/relationships/customXml" Target="../ink/ink306.xml"/><Relationship Id="rId34" Type="http://schemas.openxmlformats.org/officeDocument/2006/relationships/customXml" Target="../ink/ink182.xml"/><Relationship Id="rId55" Type="http://schemas.openxmlformats.org/officeDocument/2006/relationships/image" Target="../media/image195.png"/><Relationship Id="rId76" Type="http://schemas.openxmlformats.org/officeDocument/2006/relationships/customXml" Target="../ink/ink203.xml"/><Relationship Id="rId97" Type="http://schemas.openxmlformats.org/officeDocument/2006/relationships/image" Target="../media/image215.png"/><Relationship Id="rId120" Type="http://schemas.openxmlformats.org/officeDocument/2006/relationships/customXml" Target="../ink/ink225.xml"/><Relationship Id="rId141" Type="http://schemas.openxmlformats.org/officeDocument/2006/relationships/image" Target="../media/image237.png"/><Relationship Id="rId7" Type="http://schemas.openxmlformats.org/officeDocument/2006/relationships/image" Target="../media/image171.png"/><Relationship Id="rId71" Type="http://schemas.openxmlformats.org/officeDocument/2006/relationships/image" Target="../media/image203.png"/><Relationship Id="rId92" Type="http://schemas.openxmlformats.org/officeDocument/2006/relationships/customXml" Target="../ink/ink211.xml"/><Relationship Id="rId162" Type="http://schemas.openxmlformats.org/officeDocument/2006/relationships/customXml" Target="../ink/ink246.xml"/><Relationship Id="rId183" Type="http://schemas.openxmlformats.org/officeDocument/2006/relationships/customXml" Target="../ink/ink257.xml"/><Relationship Id="rId213" Type="http://schemas.openxmlformats.org/officeDocument/2006/relationships/customXml" Target="../ink/ink272.xml"/><Relationship Id="rId218" Type="http://schemas.openxmlformats.org/officeDocument/2006/relationships/image" Target="../media/image275.png"/><Relationship Id="rId234" Type="http://schemas.openxmlformats.org/officeDocument/2006/relationships/image" Target="../media/image283.png"/><Relationship Id="rId239" Type="http://schemas.openxmlformats.org/officeDocument/2006/relationships/customXml" Target="../ink/ink285.xml"/><Relationship Id="rId2" Type="http://schemas.openxmlformats.org/officeDocument/2006/relationships/customXml" Target="../ink/ink166.xml"/><Relationship Id="rId29" Type="http://schemas.openxmlformats.org/officeDocument/2006/relationships/image" Target="../media/image182.png"/><Relationship Id="rId250" Type="http://schemas.openxmlformats.org/officeDocument/2006/relationships/image" Target="../media/image291.png"/><Relationship Id="rId255" Type="http://schemas.openxmlformats.org/officeDocument/2006/relationships/customXml" Target="../ink/ink293.xml"/><Relationship Id="rId271" Type="http://schemas.openxmlformats.org/officeDocument/2006/relationships/customXml" Target="../ink/ink301.xml"/><Relationship Id="rId276" Type="http://schemas.openxmlformats.org/officeDocument/2006/relationships/image" Target="../media/image304.png"/><Relationship Id="rId292" Type="http://schemas.openxmlformats.org/officeDocument/2006/relationships/image" Target="../media/image312.png"/><Relationship Id="rId297" Type="http://schemas.openxmlformats.org/officeDocument/2006/relationships/customXml" Target="../ink/ink314.xml"/><Relationship Id="rId24" Type="http://schemas.openxmlformats.org/officeDocument/2006/relationships/customXml" Target="../ink/ink177.xml"/><Relationship Id="rId40" Type="http://schemas.openxmlformats.org/officeDocument/2006/relationships/customXml" Target="../ink/ink185.xml"/><Relationship Id="rId45" Type="http://schemas.openxmlformats.org/officeDocument/2006/relationships/image" Target="../media/image190.png"/><Relationship Id="rId66" Type="http://schemas.openxmlformats.org/officeDocument/2006/relationships/customXml" Target="../ink/ink198.xml"/><Relationship Id="rId87" Type="http://schemas.openxmlformats.org/officeDocument/2006/relationships/image" Target="../media/image210.png"/><Relationship Id="rId110" Type="http://schemas.openxmlformats.org/officeDocument/2006/relationships/customXml" Target="../ink/ink220.xml"/><Relationship Id="rId115" Type="http://schemas.openxmlformats.org/officeDocument/2006/relationships/image" Target="../media/image224.png"/><Relationship Id="rId131" Type="http://schemas.openxmlformats.org/officeDocument/2006/relationships/image" Target="../media/image232.png"/><Relationship Id="rId136" Type="http://schemas.openxmlformats.org/officeDocument/2006/relationships/customXml" Target="../ink/ink233.xml"/><Relationship Id="rId157" Type="http://schemas.openxmlformats.org/officeDocument/2006/relationships/image" Target="../media/image245.png"/><Relationship Id="rId178" Type="http://schemas.openxmlformats.org/officeDocument/2006/relationships/customXml" Target="../ink/ink254.xml"/><Relationship Id="rId61" Type="http://schemas.openxmlformats.org/officeDocument/2006/relationships/image" Target="../media/image198.png"/><Relationship Id="rId82" Type="http://schemas.openxmlformats.org/officeDocument/2006/relationships/customXml" Target="../ink/ink206.xml"/><Relationship Id="rId152" Type="http://schemas.openxmlformats.org/officeDocument/2006/relationships/customXml" Target="../ink/ink241.xml"/><Relationship Id="rId173" Type="http://schemas.openxmlformats.org/officeDocument/2006/relationships/image" Target="../media/image253.png"/><Relationship Id="rId194" Type="http://schemas.openxmlformats.org/officeDocument/2006/relationships/image" Target="../media/image263.png"/><Relationship Id="rId199" Type="http://schemas.openxmlformats.org/officeDocument/2006/relationships/customXml" Target="../ink/ink265.xml"/><Relationship Id="rId203" Type="http://schemas.openxmlformats.org/officeDocument/2006/relationships/customXml" Target="../ink/ink267.xml"/><Relationship Id="rId208" Type="http://schemas.openxmlformats.org/officeDocument/2006/relationships/image" Target="../media/image270.png"/><Relationship Id="rId229" Type="http://schemas.openxmlformats.org/officeDocument/2006/relationships/customXml" Target="../ink/ink280.xml"/><Relationship Id="rId19" Type="http://schemas.openxmlformats.org/officeDocument/2006/relationships/image" Target="../media/image177.png"/><Relationship Id="rId224" Type="http://schemas.openxmlformats.org/officeDocument/2006/relationships/image" Target="../media/image278.png"/><Relationship Id="rId240" Type="http://schemas.openxmlformats.org/officeDocument/2006/relationships/image" Target="../media/image286.png"/><Relationship Id="rId245" Type="http://schemas.openxmlformats.org/officeDocument/2006/relationships/customXml" Target="../ink/ink288.xml"/><Relationship Id="rId261" Type="http://schemas.openxmlformats.org/officeDocument/2006/relationships/customXml" Target="../ink/ink296.xml"/><Relationship Id="rId266" Type="http://schemas.openxmlformats.org/officeDocument/2006/relationships/image" Target="../media/image299.png"/><Relationship Id="rId287" Type="http://schemas.openxmlformats.org/officeDocument/2006/relationships/customXml" Target="../ink/ink309.xml"/><Relationship Id="rId14" Type="http://schemas.openxmlformats.org/officeDocument/2006/relationships/customXml" Target="../ink/ink172.xml"/><Relationship Id="rId30" Type="http://schemas.openxmlformats.org/officeDocument/2006/relationships/customXml" Target="../ink/ink180.xml"/><Relationship Id="rId35" Type="http://schemas.openxmlformats.org/officeDocument/2006/relationships/image" Target="../media/image185.png"/><Relationship Id="rId56" Type="http://schemas.openxmlformats.org/officeDocument/2006/relationships/customXml" Target="../ink/ink193.xml"/><Relationship Id="rId77" Type="http://schemas.openxmlformats.org/officeDocument/2006/relationships/image" Target="../media/image205.png"/><Relationship Id="rId100" Type="http://schemas.openxmlformats.org/officeDocument/2006/relationships/customXml" Target="../ink/ink215.xml"/><Relationship Id="rId105" Type="http://schemas.openxmlformats.org/officeDocument/2006/relationships/image" Target="../media/image219.png"/><Relationship Id="rId126" Type="http://schemas.openxmlformats.org/officeDocument/2006/relationships/customXml" Target="../ink/ink228.xml"/><Relationship Id="rId147" Type="http://schemas.openxmlformats.org/officeDocument/2006/relationships/image" Target="../media/image240.png"/><Relationship Id="rId168" Type="http://schemas.openxmlformats.org/officeDocument/2006/relationships/customXml" Target="../ink/ink249.xml"/><Relationship Id="rId282" Type="http://schemas.openxmlformats.org/officeDocument/2006/relationships/image" Target="../media/image307.png"/><Relationship Id="rId8" Type="http://schemas.openxmlformats.org/officeDocument/2006/relationships/customXml" Target="../ink/ink169.xml"/><Relationship Id="rId51" Type="http://schemas.openxmlformats.org/officeDocument/2006/relationships/image" Target="../media/image193.png"/><Relationship Id="rId72" Type="http://schemas.openxmlformats.org/officeDocument/2006/relationships/customXml" Target="../ink/ink201.xml"/><Relationship Id="rId93" Type="http://schemas.openxmlformats.org/officeDocument/2006/relationships/image" Target="../media/image213.png"/><Relationship Id="rId98" Type="http://schemas.openxmlformats.org/officeDocument/2006/relationships/customXml" Target="../ink/ink214.xml"/><Relationship Id="rId121" Type="http://schemas.openxmlformats.org/officeDocument/2006/relationships/image" Target="../media/image227.png"/><Relationship Id="rId142" Type="http://schemas.openxmlformats.org/officeDocument/2006/relationships/customXml" Target="../ink/ink236.xml"/><Relationship Id="rId163" Type="http://schemas.openxmlformats.org/officeDocument/2006/relationships/image" Target="../media/image248.png"/><Relationship Id="rId184" Type="http://schemas.openxmlformats.org/officeDocument/2006/relationships/image" Target="../media/image258.png"/><Relationship Id="rId189" Type="http://schemas.openxmlformats.org/officeDocument/2006/relationships/customXml" Target="../ink/ink260.xml"/><Relationship Id="rId219" Type="http://schemas.openxmlformats.org/officeDocument/2006/relationships/customXml" Target="../ink/ink275.xml"/><Relationship Id="rId3" Type="http://schemas.openxmlformats.org/officeDocument/2006/relationships/image" Target="../media/image169.png"/><Relationship Id="rId214" Type="http://schemas.openxmlformats.org/officeDocument/2006/relationships/image" Target="../media/image273.png"/><Relationship Id="rId230" Type="http://schemas.openxmlformats.org/officeDocument/2006/relationships/image" Target="../media/image281.png"/><Relationship Id="rId235" Type="http://schemas.openxmlformats.org/officeDocument/2006/relationships/customXml" Target="../ink/ink283.xml"/><Relationship Id="rId251" Type="http://schemas.openxmlformats.org/officeDocument/2006/relationships/customXml" Target="../ink/ink291.xml"/><Relationship Id="rId256" Type="http://schemas.openxmlformats.org/officeDocument/2006/relationships/image" Target="../media/image294.png"/><Relationship Id="rId277" Type="http://schemas.openxmlformats.org/officeDocument/2006/relationships/customXml" Target="../ink/ink304.xml"/><Relationship Id="rId298" Type="http://schemas.openxmlformats.org/officeDocument/2006/relationships/image" Target="../media/image315.png"/><Relationship Id="rId25" Type="http://schemas.openxmlformats.org/officeDocument/2006/relationships/image" Target="../media/image180.png"/><Relationship Id="rId46" Type="http://schemas.openxmlformats.org/officeDocument/2006/relationships/customXml" Target="../ink/ink188.xml"/><Relationship Id="rId67" Type="http://schemas.openxmlformats.org/officeDocument/2006/relationships/image" Target="../media/image201.png"/><Relationship Id="rId116" Type="http://schemas.openxmlformats.org/officeDocument/2006/relationships/customXml" Target="../ink/ink223.xml"/><Relationship Id="rId137" Type="http://schemas.openxmlformats.org/officeDocument/2006/relationships/image" Target="../media/image235.png"/><Relationship Id="rId158" Type="http://schemas.openxmlformats.org/officeDocument/2006/relationships/customXml" Target="../ink/ink244.xml"/><Relationship Id="rId272" Type="http://schemas.openxmlformats.org/officeDocument/2006/relationships/image" Target="../media/image302.png"/><Relationship Id="rId293" Type="http://schemas.openxmlformats.org/officeDocument/2006/relationships/customXml" Target="../ink/ink312.xml"/><Relationship Id="rId20" Type="http://schemas.openxmlformats.org/officeDocument/2006/relationships/customXml" Target="../ink/ink175.xml"/><Relationship Id="rId41" Type="http://schemas.openxmlformats.org/officeDocument/2006/relationships/image" Target="../media/image188.png"/><Relationship Id="rId62" Type="http://schemas.openxmlformats.org/officeDocument/2006/relationships/customXml" Target="../ink/ink196.xml"/><Relationship Id="rId83" Type="http://schemas.openxmlformats.org/officeDocument/2006/relationships/image" Target="../media/image208.png"/><Relationship Id="rId88" Type="http://schemas.openxmlformats.org/officeDocument/2006/relationships/customXml" Target="../ink/ink209.xml"/><Relationship Id="rId111" Type="http://schemas.openxmlformats.org/officeDocument/2006/relationships/image" Target="../media/image222.png"/><Relationship Id="rId132" Type="http://schemas.openxmlformats.org/officeDocument/2006/relationships/customXml" Target="../ink/ink231.xml"/><Relationship Id="rId153" Type="http://schemas.openxmlformats.org/officeDocument/2006/relationships/image" Target="../media/image243.png"/><Relationship Id="rId174" Type="http://schemas.openxmlformats.org/officeDocument/2006/relationships/customXml" Target="../ink/ink252.xml"/><Relationship Id="rId179" Type="http://schemas.openxmlformats.org/officeDocument/2006/relationships/image" Target="../media/image256.png"/><Relationship Id="rId195" Type="http://schemas.openxmlformats.org/officeDocument/2006/relationships/customXml" Target="../ink/ink263.xml"/><Relationship Id="rId209" Type="http://schemas.openxmlformats.org/officeDocument/2006/relationships/customXml" Target="../ink/ink270.xml"/><Relationship Id="rId190" Type="http://schemas.openxmlformats.org/officeDocument/2006/relationships/image" Target="../media/image261.png"/><Relationship Id="rId204" Type="http://schemas.openxmlformats.org/officeDocument/2006/relationships/image" Target="../media/image268.png"/><Relationship Id="rId220" Type="http://schemas.openxmlformats.org/officeDocument/2006/relationships/image" Target="../media/image276.png"/><Relationship Id="rId225" Type="http://schemas.openxmlformats.org/officeDocument/2006/relationships/customXml" Target="../ink/ink278.xml"/><Relationship Id="rId241" Type="http://schemas.openxmlformats.org/officeDocument/2006/relationships/customXml" Target="../ink/ink286.xml"/><Relationship Id="rId246" Type="http://schemas.openxmlformats.org/officeDocument/2006/relationships/image" Target="../media/image289.png"/><Relationship Id="rId267" Type="http://schemas.openxmlformats.org/officeDocument/2006/relationships/customXml" Target="../ink/ink299.xml"/><Relationship Id="rId288" Type="http://schemas.openxmlformats.org/officeDocument/2006/relationships/image" Target="../media/image310.png"/><Relationship Id="rId15" Type="http://schemas.openxmlformats.org/officeDocument/2006/relationships/image" Target="../media/image175.png"/><Relationship Id="rId36" Type="http://schemas.openxmlformats.org/officeDocument/2006/relationships/customXml" Target="../ink/ink183.xml"/><Relationship Id="rId57" Type="http://schemas.openxmlformats.org/officeDocument/2006/relationships/image" Target="../media/image196.png"/><Relationship Id="rId106" Type="http://schemas.openxmlformats.org/officeDocument/2006/relationships/customXml" Target="../ink/ink218.xml"/><Relationship Id="rId127" Type="http://schemas.openxmlformats.org/officeDocument/2006/relationships/image" Target="../media/image230.png"/><Relationship Id="rId262" Type="http://schemas.openxmlformats.org/officeDocument/2006/relationships/image" Target="../media/image297.png"/><Relationship Id="rId283" Type="http://schemas.openxmlformats.org/officeDocument/2006/relationships/customXml" Target="../ink/ink307.xml"/><Relationship Id="rId10" Type="http://schemas.openxmlformats.org/officeDocument/2006/relationships/customXml" Target="../ink/ink170.xml"/><Relationship Id="rId31" Type="http://schemas.openxmlformats.org/officeDocument/2006/relationships/image" Target="../media/image183.png"/><Relationship Id="rId52" Type="http://schemas.openxmlformats.org/officeDocument/2006/relationships/customXml" Target="../ink/ink191.xml"/><Relationship Id="rId73" Type="http://schemas.openxmlformats.org/officeDocument/2006/relationships/image" Target="../media/image74.png"/><Relationship Id="rId78" Type="http://schemas.openxmlformats.org/officeDocument/2006/relationships/customXml" Target="../ink/ink204.xml"/><Relationship Id="rId94" Type="http://schemas.openxmlformats.org/officeDocument/2006/relationships/customXml" Target="../ink/ink212.xml"/><Relationship Id="rId99" Type="http://schemas.openxmlformats.org/officeDocument/2006/relationships/image" Target="../media/image216.png"/><Relationship Id="rId101" Type="http://schemas.openxmlformats.org/officeDocument/2006/relationships/image" Target="../media/image217.png"/><Relationship Id="rId122" Type="http://schemas.openxmlformats.org/officeDocument/2006/relationships/customXml" Target="../ink/ink226.xml"/><Relationship Id="rId143" Type="http://schemas.openxmlformats.org/officeDocument/2006/relationships/image" Target="../media/image238.png"/><Relationship Id="rId148" Type="http://schemas.openxmlformats.org/officeDocument/2006/relationships/customXml" Target="../ink/ink239.xml"/><Relationship Id="rId164" Type="http://schemas.openxmlformats.org/officeDocument/2006/relationships/customXml" Target="../ink/ink247.xml"/><Relationship Id="rId169" Type="http://schemas.openxmlformats.org/officeDocument/2006/relationships/image" Target="../media/image251.png"/><Relationship Id="rId185" Type="http://schemas.openxmlformats.org/officeDocument/2006/relationships/customXml" Target="../ink/ink258.xml"/><Relationship Id="rId4" Type="http://schemas.openxmlformats.org/officeDocument/2006/relationships/customXml" Target="../ink/ink167.xml"/><Relationship Id="rId9" Type="http://schemas.openxmlformats.org/officeDocument/2006/relationships/image" Target="../media/image172.png"/><Relationship Id="rId180" Type="http://schemas.openxmlformats.org/officeDocument/2006/relationships/customXml" Target="../ink/ink255.xml"/><Relationship Id="rId210" Type="http://schemas.openxmlformats.org/officeDocument/2006/relationships/image" Target="../media/image271.png"/><Relationship Id="rId215" Type="http://schemas.openxmlformats.org/officeDocument/2006/relationships/customXml" Target="../ink/ink273.xml"/><Relationship Id="rId236" Type="http://schemas.openxmlformats.org/officeDocument/2006/relationships/image" Target="../media/image284.png"/><Relationship Id="rId257" Type="http://schemas.openxmlformats.org/officeDocument/2006/relationships/customXml" Target="../ink/ink294.xml"/><Relationship Id="rId278" Type="http://schemas.openxmlformats.org/officeDocument/2006/relationships/image" Target="../media/image305.png"/><Relationship Id="rId26" Type="http://schemas.openxmlformats.org/officeDocument/2006/relationships/customXml" Target="../ink/ink178.xml"/><Relationship Id="rId231" Type="http://schemas.openxmlformats.org/officeDocument/2006/relationships/customXml" Target="../ink/ink281.xml"/><Relationship Id="rId252" Type="http://schemas.openxmlformats.org/officeDocument/2006/relationships/image" Target="../media/image292.png"/><Relationship Id="rId273" Type="http://schemas.openxmlformats.org/officeDocument/2006/relationships/customXml" Target="../ink/ink302.xml"/><Relationship Id="rId294" Type="http://schemas.openxmlformats.org/officeDocument/2006/relationships/image" Target="../media/image313.png"/><Relationship Id="rId47" Type="http://schemas.openxmlformats.org/officeDocument/2006/relationships/image" Target="../media/image191.png"/><Relationship Id="rId68" Type="http://schemas.openxmlformats.org/officeDocument/2006/relationships/customXml" Target="../ink/ink199.xml"/><Relationship Id="rId89" Type="http://schemas.openxmlformats.org/officeDocument/2006/relationships/image" Target="../media/image211.png"/><Relationship Id="rId112" Type="http://schemas.openxmlformats.org/officeDocument/2006/relationships/customXml" Target="../ink/ink221.xml"/><Relationship Id="rId133" Type="http://schemas.openxmlformats.org/officeDocument/2006/relationships/image" Target="../media/image233.png"/><Relationship Id="rId154" Type="http://schemas.openxmlformats.org/officeDocument/2006/relationships/customXml" Target="../ink/ink242.xml"/><Relationship Id="rId175" Type="http://schemas.openxmlformats.org/officeDocument/2006/relationships/image" Target="../media/image254.png"/><Relationship Id="rId196" Type="http://schemas.openxmlformats.org/officeDocument/2006/relationships/image" Target="../media/image264.png"/><Relationship Id="rId200" Type="http://schemas.openxmlformats.org/officeDocument/2006/relationships/image" Target="../media/image266.png"/><Relationship Id="rId16" Type="http://schemas.openxmlformats.org/officeDocument/2006/relationships/customXml" Target="../ink/ink173.xml"/><Relationship Id="rId221" Type="http://schemas.openxmlformats.org/officeDocument/2006/relationships/customXml" Target="../ink/ink276.xml"/><Relationship Id="rId242" Type="http://schemas.openxmlformats.org/officeDocument/2006/relationships/image" Target="../media/image287.png"/><Relationship Id="rId263" Type="http://schemas.openxmlformats.org/officeDocument/2006/relationships/customXml" Target="../ink/ink297.xml"/><Relationship Id="rId284" Type="http://schemas.openxmlformats.org/officeDocument/2006/relationships/image" Target="../media/image308.png"/><Relationship Id="rId37" Type="http://schemas.openxmlformats.org/officeDocument/2006/relationships/image" Target="../media/image186.png"/><Relationship Id="rId58" Type="http://schemas.openxmlformats.org/officeDocument/2006/relationships/customXml" Target="../ink/ink194.xml"/><Relationship Id="rId79" Type="http://schemas.openxmlformats.org/officeDocument/2006/relationships/image" Target="../media/image206.png"/><Relationship Id="rId102" Type="http://schemas.openxmlformats.org/officeDocument/2006/relationships/customXml" Target="../ink/ink216.xml"/><Relationship Id="rId123" Type="http://schemas.openxmlformats.org/officeDocument/2006/relationships/image" Target="../media/image228.png"/><Relationship Id="rId144" Type="http://schemas.openxmlformats.org/officeDocument/2006/relationships/customXml" Target="../ink/ink237.xml"/><Relationship Id="rId90" Type="http://schemas.openxmlformats.org/officeDocument/2006/relationships/customXml" Target="../ink/ink210.xml"/><Relationship Id="rId165" Type="http://schemas.openxmlformats.org/officeDocument/2006/relationships/image" Target="../media/image249.png"/><Relationship Id="rId186" Type="http://schemas.openxmlformats.org/officeDocument/2006/relationships/image" Target="../media/image259.png"/><Relationship Id="rId211" Type="http://schemas.openxmlformats.org/officeDocument/2006/relationships/customXml" Target="../ink/ink271.xml"/><Relationship Id="rId232" Type="http://schemas.openxmlformats.org/officeDocument/2006/relationships/image" Target="../media/image282.png"/><Relationship Id="rId253" Type="http://schemas.openxmlformats.org/officeDocument/2006/relationships/customXml" Target="../ink/ink292.xml"/><Relationship Id="rId274" Type="http://schemas.openxmlformats.org/officeDocument/2006/relationships/image" Target="../media/image303.png"/><Relationship Id="rId295" Type="http://schemas.openxmlformats.org/officeDocument/2006/relationships/customXml" Target="../ink/ink313.xml"/><Relationship Id="rId27" Type="http://schemas.openxmlformats.org/officeDocument/2006/relationships/image" Target="../media/image181.png"/><Relationship Id="rId48" Type="http://schemas.openxmlformats.org/officeDocument/2006/relationships/customXml" Target="../ink/ink189.xml"/><Relationship Id="rId69" Type="http://schemas.openxmlformats.org/officeDocument/2006/relationships/image" Target="../media/image202.png"/><Relationship Id="rId113" Type="http://schemas.openxmlformats.org/officeDocument/2006/relationships/image" Target="../media/image223.png"/><Relationship Id="rId134" Type="http://schemas.openxmlformats.org/officeDocument/2006/relationships/customXml" Target="../ink/ink232.xml"/><Relationship Id="rId80" Type="http://schemas.openxmlformats.org/officeDocument/2006/relationships/customXml" Target="../ink/ink205.xml"/><Relationship Id="rId155" Type="http://schemas.openxmlformats.org/officeDocument/2006/relationships/image" Target="../media/image244.png"/><Relationship Id="rId176" Type="http://schemas.openxmlformats.org/officeDocument/2006/relationships/customXml" Target="../ink/ink253.xml"/><Relationship Id="rId197" Type="http://schemas.openxmlformats.org/officeDocument/2006/relationships/customXml" Target="../ink/ink264.xml"/><Relationship Id="rId201" Type="http://schemas.openxmlformats.org/officeDocument/2006/relationships/customXml" Target="../ink/ink266.xml"/><Relationship Id="rId222" Type="http://schemas.openxmlformats.org/officeDocument/2006/relationships/image" Target="../media/image277.png"/><Relationship Id="rId243" Type="http://schemas.openxmlformats.org/officeDocument/2006/relationships/customXml" Target="../ink/ink287.xml"/><Relationship Id="rId264" Type="http://schemas.openxmlformats.org/officeDocument/2006/relationships/image" Target="../media/image298.png"/><Relationship Id="rId285" Type="http://schemas.openxmlformats.org/officeDocument/2006/relationships/customXml" Target="../ink/ink308.xml"/><Relationship Id="rId17" Type="http://schemas.openxmlformats.org/officeDocument/2006/relationships/image" Target="../media/image176.png"/><Relationship Id="rId38" Type="http://schemas.openxmlformats.org/officeDocument/2006/relationships/customXml" Target="../ink/ink184.xml"/><Relationship Id="rId59" Type="http://schemas.openxmlformats.org/officeDocument/2006/relationships/image" Target="../media/image197.png"/><Relationship Id="rId103" Type="http://schemas.openxmlformats.org/officeDocument/2006/relationships/image" Target="../media/image218.png"/><Relationship Id="rId124" Type="http://schemas.openxmlformats.org/officeDocument/2006/relationships/customXml" Target="../ink/ink227.xml"/><Relationship Id="rId70" Type="http://schemas.openxmlformats.org/officeDocument/2006/relationships/customXml" Target="../ink/ink200.xml"/><Relationship Id="rId91" Type="http://schemas.openxmlformats.org/officeDocument/2006/relationships/image" Target="../media/image212.png"/><Relationship Id="rId145" Type="http://schemas.openxmlformats.org/officeDocument/2006/relationships/image" Target="../media/image239.png"/><Relationship Id="rId166" Type="http://schemas.openxmlformats.org/officeDocument/2006/relationships/customXml" Target="../ink/ink248.xml"/><Relationship Id="rId187" Type="http://schemas.openxmlformats.org/officeDocument/2006/relationships/customXml" Target="../ink/ink259.xml"/><Relationship Id="rId1" Type="http://schemas.openxmlformats.org/officeDocument/2006/relationships/slideLayout" Target="../slideLayouts/slideLayout7.xml"/><Relationship Id="rId212" Type="http://schemas.openxmlformats.org/officeDocument/2006/relationships/image" Target="../media/image272.png"/><Relationship Id="rId233" Type="http://schemas.openxmlformats.org/officeDocument/2006/relationships/customXml" Target="../ink/ink282.xml"/><Relationship Id="rId254" Type="http://schemas.openxmlformats.org/officeDocument/2006/relationships/image" Target="../media/image293.png"/><Relationship Id="rId28" Type="http://schemas.openxmlformats.org/officeDocument/2006/relationships/customXml" Target="../ink/ink179.xml"/><Relationship Id="rId49" Type="http://schemas.openxmlformats.org/officeDocument/2006/relationships/image" Target="../media/image192.png"/><Relationship Id="rId114" Type="http://schemas.openxmlformats.org/officeDocument/2006/relationships/customXml" Target="../ink/ink222.xml"/><Relationship Id="rId275" Type="http://schemas.openxmlformats.org/officeDocument/2006/relationships/customXml" Target="../ink/ink303.xml"/><Relationship Id="rId296" Type="http://schemas.openxmlformats.org/officeDocument/2006/relationships/image" Target="../media/image314.png"/><Relationship Id="rId60" Type="http://schemas.openxmlformats.org/officeDocument/2006/relationships/customXml" Target="../ink/ink195.xml"/><Relationship Id="rId81" Type="http://schemas.openxmlformats.org/officeDocument/2006/relationships/image" Target="../media/image207.png"/><Relationship Id="rId135" Type="http://schemas.openxmlformats.org/officeDocument/2006/relationships/image" Target="../media/image234.png"/><Relationship Id="rId156" Type="http://schemas.openxmlformats.org/officeDocument/2006/relationships/customXml" Target="../ink/ink243.xml"/><Relationship Id="rId177" Type="http://schemas.openxmlformats.org/officeDocument/2006/relationships/image" Target="../media/image255.png"/><Relationship Id="rId198" Type="http://schemas.openxmlformats.org/officeDocument/2006/relationships/image" Target="../media/image265.png"/><Relationship Id="rId202" Type="http://schemas.openxmlformats.org/officeDocument/2006/relationships/image" Target="../media/image267.png"/><Relationship Id="rId223" Type="http://schemas.openxmlformats.org/officeDocument/2006/relationships/customXml" Target="../ink/ink277.xml"/><Relationship Id="rId244" Type="http://schemas.openxmlformats.org/officeDocument/2006/relationships/image" Target="../media/image288.png"/><Relationship Id="rId18" Type="http://schemas.openxmlformats.org/officeDocument/2006/relationships/customXml" Target="../ink/ink174.xml"/><Relationship Id="rId39" Type="http://schemas.openxmlformats.org/officeDocument/2006/relationships/image" Target="../media/image187.png"/><Relationship Id="rId265" Type="http://schemas.openxmlformats.org/officeDocument/2006/relationships/customXml" Target="../ink/ink298.xml"/><Relationship Id="rId286" Type="http://schemas.openxmlformats.org/officeDocument/2006/relationships/image" Target="../media/image309.png"/><Relationship Id="rId50" Type="http://schemas.openxmlformats.org/officeDocument/2006/relationships/customXml" Target="../ink/ink190.xml"/><Relationship Id="rId104" Type="http://schemas.openxmlformats.org/officeDocument/2006/relationships/customXml" Target="../ink/ink217.xml"/><Relationship Id="rId125" Type="http://schemas.openxmlformats.org/officeDocument/2006/relationships/image" Target="../media/image229.png"/><Relationship Id="rId146" Type="http://schemas.openxmlformats.org/officeDocument/2006/relationships/customXml" Target="../ink/ink238.xml"/><Relationship Id="rId167" Type="http://schemas.openxmlformats.org/officeDocument/2006/relationships/image" Target="../media/image250.png"/><Relationship Id="rId188" Type="http://schemas.openxmlformats.org/officeDocument/2006/relationships/image" Target="../media/image260.png"/></Relationships>
</file>

<file path=ppt/slides/_rels/slide4.xml.rels><?xml version="1.0" encoding="UTF-8" standalone="yes"?>
<Relationships xmlns="http://schemas.openxmlformats.org/package/2006/relationships"><Relationship Id="rId117" Type="http://schemas.openxmlformats.org/officeDocument/2006/relationships/customXml" Target="../ink/ink372.xml"/><Relationship Id="rId299" Type="http://schemas.openxmlformats.org/officeDocument/2006/relationships/customXml" Target="../ink/ink463.xml"/><Relationship Id="rId21" Type="http://schemas.openxmlformats.org/officeDocument/2006/relationships/customXml" Target="../ink/ink324.xml"/><Relationship Id="rId63" Type="http://schemas.openxmlformats.org/officeDocument/2006/relationships/customXml" Target="../ink/ink345.xml"/><Relationship Id="rId159" Type="http://schemas.openxmlformats.org/officeDocument/2006/relationships/customXml" Target="../ink/ink393.xml"/><Relationship Id="rId324" Type="http://schemas.openxmlformats.org/officeDocument/2006/relationships/image" Target="../media/image477.png"/><Relationship Id="rId366" Type="http://schemas.openxmlformats.org/officeDocument/2006/relationships/image" Target="../media/image498.png"/><Relationship Id="rId170" Type="http://schemas.openxmlformats.org/officeDocument/2006/relationships/image" Target="../media/image400.png"/><Relationship Id="rId226" Type="http://schemas.openxmlformats.org/officeDocument/2006/relationships/image" Target="../media/image428.png"/><Relationship Id="rId433" Type="http://schemas.openxmlformats.org/officeDocument/2006/relationships/customXml" Target="../ink/ink530.xml"/><Relationship Id="rId268" Type="http://schemas.openxmlformats.org/officeDocument/2006/relationships/image" Target="../media/image449.png"/><Relationship Id="rId32" Type="http://schemas.openxmlformats.org/officeDocument/2006/relationships/image" Target="../media/image331.png"/><Relationship Id="rId74" Type="http://schemas.openxmlformats.org/officeDocument/2006/relationships/image" Target="../media/image352.png"/><Relationship Id="rId128" Type="http://schemas.openxmlformats.org/officeDocument/2006/relationships/image" Target="../media/image379.png"/><Relationship Id="rId335" Type="http://schemas.openxmlformats.org/officeDocument/2006/relationships/customXml" Target="../ink/ink481.xml"/><Relationship Id="rId377" Type="http://schemas.openxmlformats.org/officeDocument/2006/relationships/customXml" Target="../ink/ink502.xml"/><Relationship Id="rId5" Type="http://schemas.openxmlformats.org/officeDocument/2006/relationships/customXml" Target="../ink/ink316.xml"/><Relationship Id="rId181" Type="http://schemas.openxmlformats.org/officeDocument/2006/relationships/customXml" Target="../ink/ink404.xml"/><Relationship Id="rId237" Type="http://schemas.openxmlformats.org/officeDocument/2006/relationships/customXml" Target="../ink/ink432.xml"/><Relationship Id="rId402" Type="http://schemas.openxmlformats.org/officeDocument/2006/relationships/image" Target="../media/image516.png"/><Relationship Id="rId279" Type="http://schemas.openxmlformats.org/officeDocument/2006/relationships/customXml" Target="../ink/ink453.xml"/><Relationship Id="rId444" Type="http://schemas.openxmlformats.org/officeDocument/2006/relationships/customXml" Target="../ink/ink536.xml"/><Relationship Id="rId43" Type="http://schemas.openxmlformats.org/officeDocument/2006/relationships/customXml" Target="../ink/ink335.xml"/><Relationship Id="rId139" Type="http://schemas.openxmlformats.org/officeDocument/2006/relationships/customXml" Target="../ink/ink383.xml"/><Relationship Id="rId290" Type="http://schemas.openxmlformats.org/officeDocument/2006/relationships/image" Target="../media/image460.png"/><Relationship Id="rId304" Type="http://schemas.openxmlformats.org/officeDocument/2006/relationships/image" Target="../media/image467.png"/><Relationship Id="rId346" Type="http://schemas.openxmlformats.org/officeDocument/2006/relationships/image" Target="../media/image488.png"/><Relationship Id="rId388" Type="http://schemas.openxmlformats.org/officeDocument/2006/relationships/image" Target="../media/image509.png"/><Relationship Id="rId85" Type="http://schemas.openxmlformats.org/officeDocument/2006/relationships/customXml" Target="../ink/ink356.xml"/><Relationship Id="rId150" Type="http://schemas.openxmlformats.org/officeDocument/2006/relationships/image" Target="../media/image390.png"/><Relationship Id="rId192" Type="http://schemas.openxmlformats.org/officeDocument/2006/relationships/image" Target="../media/image411.png"/><Relationship Id="rId206" Type="http://schemas.openxmlformats.org/officeDocument/2006/relationships/image" Target="../media/image418.png"/><Relationship Id="rId413" Type="http://schemas.openxmlformats.org/officeDocument/2006/relationships/customXml" Target="../ink/ink520.xml"/><Relationship Id="rId248" Type="http://schemas.openxmlformats.org/officeDocument/2006/relationships/image" Target="../media/image439.png"/><Relationship Id="rId12" Type="http://schemas.openxmlformats.org/officeDocument/2006/relationships/image" Target="../media/image321.png"/><Relationship Id="rId108" Type="http://schemas.openxmlformats.org/officeDocument/2006/relationships/image" Target="../media/image369.png"/><Relationship Id="rId315" Type="http://schemas.openxmlformats.org/officeDocument/2006/relationships/customXml" Target="../ink/ink471.xml"/><Relationship Id="rId357" Type="http://schemas.openxmlformats.org/officeDocument/2006/relationships/customXml" Target="../ink/ink492.xml"/><Relationship Id="rId54" Type="http://schemas.openxmlformats.org/officeDocument/2006/relationships/image" Target="../media/image342.png"/><Relationship Id="rId75" Type="http://schemas.openxmlformats.org/officeDocument/2006/relationships/customXml" Target="../ink/ink351.xml"/><Relationship Id="rId96" Type="http://schemas.openxmlformats.org/officeDocument/2006/relationships/image" Target="../media/image363.png"/><Relationship Id="rId140" Type="http://schemas.openxmlformats.org/officeDocument/2006/relationships/image" Target="../media/image385.png"/><Relationship Id="rId161" Type="http://schemas.openxmlformats.org/officeDocument/2006/relationships/customXml" Target="../ink/ink394.xml"/><Relationship Id="rId182" Type="http://schemas.openxmlformats.org/officeDocument/2006/relationships/image" Target="../media/image406.png"/><Relationship Id="rId217" Type="http://schemas.openxmlformats.org/officeDocument/2006/relationships/customXml" Target="../ink/ink422.xml"/><Relationship Id="rId378" Type="http://schemas.openxmlformats.org/officeDocument/2006/relationships/image" Target="../media/image504.png"/><Relationship Id="rId399" Type="http://schemas.openxmlformats.org/officeDocument/2006/relationships/customXml" Target="../ink/ink513.xml"/><Relationship Id="rId403" Type="http://schemas.openxmlformats.org/officeDocument/2006/relationships/customXml" Target="../ink/ink515.xml"/><Relationship Id="rId6" Type="http://schemas.openxmlformats.org/officeDocument/2006/relationships/image" Target="../media/image318.png"/><Relationship Id="rId238" Type="http://schemas.openxmlformats.org/officeDocument/2006/relationships/image" Target="../media/image434.png"/><Relationship Id="rId259" Type="http://schemas.openxmlformats.org/officeDocument/2006/relationships/customXml" Target="../ink/ink443.xml"/><Relationship Id="rId424" Type="http://schemas.openxmlformats.org/officeDocument/2006/relationships/image" Target="../media/image527.png"/><Relationship Id="rId445" Type="http://schemas.openxmlformats.org/officeDocument/2006/relationships/image" Target="../media/image537.png"/><Relationship Id="rId23" Type="http://schemas.openxmlformats.org/officeDocument/2006/relationships/customXml" Target="../ink/ink325.xml"/><Relationship Id="rId119" Type="http://schemas.openxmlformats.org/officeDocument/2006/relationships/customXml" Target="../ink/ink373.xml"/><Relationship Id="rId270" Type="http://schemas.openxmlformats.org/officeDocument/2006/relationships/image" Target="../media/image450.png"/><Relationship Id="rId291" Type="http://schemas.openxmlformats.org/officeDocument/2006/relationships/customXml" Target="../ink/ink459.xml"/><Relationship Id="rId305" Type="http://schemas.openxmlformats.org/officeDocument/2006/relationships/customXml" Target="../ink/ink466.xml"/><Relationship Id="rId326" Type="http://schemas.openxmlformats.org/officeDocument/2006/relationships/image" Target="../media/image478.png"/><Relationship Id="rId347" Type="http://schemas.openxmlformats.org/officeDocument/2006/relationships/customXml" Target="../ink/ink487.xml"/><Relationship Id="rId44" Type="http://schemas.openxmlformats.org/officeDocument/2006/relationships/image" Target="../media/image337.png"/><Relationship Id="rId65" Type="http://schemas.openxmlformats.org/officeDocument/2006/relationships/customXml" Target="../ink/ink346.xml"/><Relationship Id="rId86" Type="http://schemas.openxmlformats.org/officeDocument/2006/relationships/image" Target="../media/image358.png"/><Relationship Id="rId130" Type="http://schemas.openxmlformats.org/officeDocument/2006/relationships/image" Target="../media/image380.png"/><Relationship Id="rId151" Type="http://schemas.openxmlformats.org/officeDocument/2006/relationships/customXml" Target="../ink/ink389.xml"/><Relationship Id="rId368" Type="http://schemas.openxmlformats.org/officeDocument/2006/relationships/image" Target="../media/image499.png"/><Relationship Id="rId389" Type="http://schemas.openxmlformats.org/officeDocument/2006/relationships/customXml" Target="../ink/ink508.xml"/><Relationship Id="rId172" Type="http://schemas.openxmlformats.org/officeDocument/2006/relationships/image" Target="../media/image401.png"/><Relationship Id="rId193" Type="http://schemas.openxmlformats.org/officeDocument/2006/relationships/customXml" Target="../ink/ink410.xml"/><Relationship Id="rId207" Type="http://schemas.openxmlformats.org/officeDocument/2006/relationships/customXml" Target="../ink/ink417.xml"/><Relationship Id="rId228" Type="http://schemas.openxmlformats.org/officeDocument/2006/relationships/image" Target="../media/image429.png"/><Relationship Id="rId249" Type="http://schemas.openxmlformats.org/officeDocument/2006/relationships/customXml" Target="../ink/ink438.xml"/><Relationship Id="rId414" Type="http://schemas.openxmlformats.org/officeDocument/2006/relationships/image" Target="../media/image522.png"/><Relationship Id="rId435" Type="http://schemas.openxmlformats.org/officeDocument/2006/relationships/image" Target="../media/image532.png"/><Relationship Id="rId13" Type="http://schemas.openxmlformats.org/officeDocument/2006/relationships/customXml" Target="../ink/ink320.xml"/><Relationship Id="rId109" Type="http://schemas.openxmlformats.org/officeDocument/2006/relationships/customXml" Target="../ink/ink368.xml"/><Relationship Id="rId260" Type="http://schemas.openxmlformats.org/officeDocument/2006/relationships/image" Target="../media/image445.png"/><Relationship Id="rId281" Type="http://schemas.openxmlformats.org/officeDocument/2006/relationships/customXml" Target="../ink/ink454.xml"/><Relationship Id="rId316" Type="http://schemas.openxmlformats.org/officeDocument/2006/relationships/image" Target="../media/image473.png"/><Relationship Id="rId337" Type="http://schemas.openxmlformats.org/officeDocument/2006/relationships/customXml" Target="../ink/ink482.xml"/><Relationship Id="rId34" Type="http://schemas.openxmlformats.org/officeDocument/2006/relationships/image" Target="../media/image332.png"/><Relationship Id="rId55" Type="http://schemas.openxmlformats.org/officeDocument/2006/relationships/customXml" Target="../ink/ink341.xml"/><Relationship Id="rId76" Type="http://schemas.openxmlformats.org/officeDocument/2006/relationships/image" Target="../media/image353.png"/><Relationship Id="rId97" Type="http://schemas.openxmlformats.org/officeDocument/2006/relationships/customXml" Target="../ink/ink362.xml"/><Relationship Id="rId120" Type="http://schemas.openxmlformats.org/officeDocument/2006/relationships/image" Target="../media/image375.png"/><Relationship Id="rId141" Type="http://schemas.openxmlformats.org/officeDocument/2006/relationships/customXml" Target="../ink/ink384.xml"/><Relationship Id="rId358" Type="http://schemas.openxmlformats.org/officeDocument/2006/relationships/image" Target="../media/image494.png"/><Relationship Id="rId379" Type="http://schemas.openxmlformats.org/officeDocument/2006/relationships/customXml" Target="../ink/ink503.xml"/><Relationship Id="rId7" Type="http://schemas.openxmlformats.org/officeDocument/2006/relationships/customXml" Target="../ink/ink317.xml"/><Relationship Id="rId162" Type="http://schemas.openxmlformats.org/officeDocument/2006/relationships/image" Target="../media/image396.png"/><Relationship Id="rId183" Type="http://schemas.openxmlformats.org/officeDocument/2006/relationships/customXml" Target="../ink/ink405.xml"/><Relationship Id="rId218" Type="http://schemas.openxmlformats.org/officeDocument/2006/relationships/image" Target="../media/image424.png"/><Relationship Id="rId239" Type="http://schemas.openxmlformats.org/officeDocument/2006/relationships/customXml" Target="../ink/ink433.xml"/><Relationship Id="rId390" Type="http://schemas.openxmlformats.org/officeDocument/2006/relationships/image" Target="../media/image510.png"/><Relationship Id="rId404" Type="http://schemas.openxmlformats.org/officeDocument/2006/relationships/image" Target="../media/image517.png"/><Relationship Id="rId425" Type="http://schemas.openxmlformats.org/officeDocument/2006/relationships/customXml" Target="../ink/ink526.xml"/><Relationship Id="rId446" Type="http://schemas.openxmlformats.org/officeDocument/2006/relationships/customXml" Target="../ink/ink537.xml"/><Relationship Id="rId250" Type="http://schemas.openxmlformats.org/officeDocument/2006/relationships/image" Target="../media/image440.png"/><Relationship Id="rId271" Type="http://schemas.openxmlformats.org/officeDocument/2006/relationships/customXml" Target="../ink/ink449.xml"/><Relationship Id="rId292" Type="http://schemas.openxmlformats.org/officeDocument/2006/relationships/image" Target="../media/image461.png"/><Relationship Id="rId306" Type="http://schemas.openxmlformats.org/officeDocument/2006/relationships/image" Target="../media/image468.png"/><Relationship Id="rId24" Type="http://schemas.openxmlformats.org/officeDocument/2006/relationships/image" Target="../media/image327.png"/><Relationship Id="rId45" Type="http://schemas.openxmlformats.org/officeDocument/2006/relationships/customXml" Target="../ink/ink336.xml"/><Relationship Id="rId66" Type="http://schemas.openxmlformats.org/officeDocument/2006/relationships/image" Target="../media/image348.png"/><Relationship Id="rId87" Type="http://schemas.openxmlformats.org/officeDocument/2006/relationships/customXml" Target="../ink/ink357.xml"/><Relationship Id="rId110" Type="http://schemas.openxmlformats.org/officeDocument/2006/relationships/image" Target="../media/image370.png"/><Relationship Id="rId131" Type="http://schemas.openxmlformats.org/officeDocument/2006/relationships/customXml" Target="../ink/ink379.xml"/><Relationship Id="rId327" Type="http://schemas.openxmlformats.org/officeDocument/2006/relationships/customXml" Target="../ink/ink477.xml"/><Relationship Id="rId348" Type="http://schemas.openxmlformats.org/officeDocument/2006/relationships/image" Target="../media/image489.png"/><Relationship Id="rId369" Type="http://schemas.openxmlformats.org/officeDocument/2006/relationships/customXml" Target="../ink/ink498.xml"/><Relationship Id="rId152" Type="http://schemas.openxmlformats.org/officeDocument/2006/relationships/image" Target="../media/image391.png"/><Relationship Id="rId173" Type="http://schemas.openxmlformats.org/officeDocument/2006/relationships/customXml" Target="../ink/ink400.xml"/><Relationship Id="rId194" Type="http://schemas.openxmlformats.org/officeDocument/2006/relationships/image" Target="../media/image412.png"/><Relationship Id="rId208" Type="http://schemas.openxmlformats.org/officeDocument/2006/relationships/image" Target="../media/image419.png"/><Relationship Id="rId229" Type="http://schemas.openxmlformats.org/officeDocument/2006/relationships/customXml" Target="../ink/ink428.xml"/><Relationship Id="rId380" Type="http://schemas.openxmlformats.org/officeDocument/2006/relationships/image" Target="../media/image505.png"/><Relationship Id="rId415" Type="http://schemas.openxmlformats.org/officeDocument/2006/relationships/customXml" Target="../ink/ink521.xml"/><Relationship Id="rId436" Type="http://schemas.openxmlformats.org/officeDocument/2006/relationships/customXml" Target="../ink/ink532.xml"/><Relationship Id="rId240" Type="http://schemas.openxmlformats.org/officeDocument/2006/relationships/image" Target="../media/image435.png"/><Relationship Id="rId261" Type="http://schemas.openxmlformats.org/officeDocument/2006/relationships/customXml" Target="../ink/ink444.xml"/><Relationship Id="rId14" Type="http://schemas.openxmlformats.org/officeDocument/2006/relationships/image" Target="../media/image322.png"/><Relationship Id="rId35" Type="http://schemas.openxmlformats.org/officeDocument/2006/relationships/customXml" Target="../ink/ink331.xml"/><Relationship Id="rId56" Type="http://schemas.openxmlformats.org/officeDocument/2006/relationships/image" Target="../media/image343.png"/><Relationship Id="rId77" Type="http://schemas.openxmlformats.org/officeDocument/2006/relationships/customXml" Target="../ink/ink352.xml"/><Relationship Id="rId100" Type="http://schemas.openxmlformats.org/officeDocument/2006/relationships/image" Target="../media/image365.png"/><Relationship Id="rId282" Type="http://schemas.openxmlformats.org/officeDocument/2006/relationships/image" Target="../media/image456.png"/><Relationship Id="rId317" Type="http://schemas.openxmlformats.org/officeDocument/2006/relationships/customXml" Target="../ink/ink472.xml"/><Relationship Id="rId338" Type="http://schemas.openxmlformats.org/officeDocument/2006/relationships/image" Target="../media/image484.png"/><Relationship Id="rId359" Type="http://schemas.openxmlformats.org/officeDocument/2006/relationships/customXml" Target="../ink/ink493.xml"/><Relationship Id="rId8" Type="http://schemas.openxmlformats.org/officeDocument/2006/relationships/image" Target="../media/image319.png"/><Relationship Id="rId98" Type="http://schemas.openxmlformats.org/officeDocument/2006/relationships/image" Target="../media/image364.png"/><Relationship Id="rId121" Type="http://schemas.openxmlformats.org/officeDocument/2006/relationships/customXml" Target="../ink/ink374.xml"/><Relationship Id="rId142" Type="http://schemas.openxmlformats.org/officeDocument/2006/relationships/image" Target="../media/image386.png"/><Relationship Id="rId163" Type="http://schemas.openxmlformats.org/officeDocument/2006/relationships/customXml" Target="../ink/ink395.xml"/><Relationship Id="rId184" Type="http://schemas.openxmlformats.org/officeDocument/2006/relationships/image" Target="../media/image407.png"/><Relationship Id="rId219" Type="http://schemas.openxmlformats.org/officeDocument/2006/relationships/customXml" Target="../ink/ink423.xml"/><Relationship Id="rId370" Type="http://schemas.openxmlformats.org/officeDocument/2006/relationships/image" Target="../media/image500.png"/><Relationship Id="rId391" Type="http://schemas.openxmlformats.org/officeDocument/2006/relationships/customXml" Target="../ink/ink509.xml"/><Relationship Id="rId405" Type="http://schemas.openxmlformats.org/officeDocument/2006/relationships/customXml" Target="../ink/ink516.xml"/><Relationship Id="rId426" Type="http://schemas.openxmlformats.org/officeDocument/2006/relationships/image" Target="../media/image528.png"/><Relationship Id="rId447" Type="http://schemas.openxmlformats.org/officeDocument/2006/relationships/image" Target="../media/image538.png"/><Relationship Id="rId230" Type="http://schemas.openxmlformats.org/officeDocument/2006/relationships/image" Target="../media/image430.png"/><Relationship Id="rId251" Type="http://schemas.openxmlformats.org/officeDocument/2006/relationships/customXml" Target="../ink/ink439.xml"/><Relationship Id="rId25" Type="http://schemas.openxmlformats.org/officeDocument/2006/relationships/customXml" Target="../ink/ink326.xml"/><Relationship Id="rId46" Type="http://schemas.openxmlformats.org/officeDocument/2006/relationships/image" Target="../media/image338.png"/><Relationship Id="rId67" Type="http://schemas.openxmlformats.org/officeDocument/2006/relationships/customXml" Target="../ink/ink347.xml"/><Relationship Id="rId272" Type="http://schemas.openxmlformats.org/officeDocument/2006/relationships/image" Target="../media/image451.png"/><Relationship Id="rId293" Type="http://schemas.openxmlformats.org/officeDocument/2006/relationships/customXml" Target="../ink/ink460.xml"/><Relationship Id="rId307" Type="http://schemas.openxmlformats.org/officeDocument/2006/relationships/customXml" Target="../ink/ink467.xml"/><Relationship Id="rId328" Type="http://schemas.openxmlformats.org/officeDocument/2006/relationships/image" Target="../media/image479.png"/><Relationship Id="rId349" Type="http://schemas.openxmlformats.org/officeDocument/2006/relationships/customXml" Target="../ink/ink488.xml"/><Relationship Id="rId88" Type="http://schemas.openxmlformats.org/officeDocument/2006/relationships/image" Target="../media/image359.png"/><Relationship Id="rId111" Type="http://schemas.openxmlformats.org/officeDocument/2006/relationships/customXml" Target="../ink/ink369.xml"/><Relationship Id="rId132" Type="http://schemas.openxmlformats.org/officeDocument/2006/relationships/image" Target="../media/image381.png"/><Relationship Id="rId153" Type="http://schemas.openxmlformats.org/officeDocument/2006/relationships/customXml" Target="../ink/ink390.xml"/><Relationship Id="rId174" Type="http://schemas.openxmlformats.org/officeDocument/2006/relationships/image" Target="../media/image402.png"/><Relationship Id="rId195" Type="http://schemas.openxmlformats.org/officeDocument/2006/relationships/customXml" Target="../ink/ink411.xml"/><Relationship Id="rId209" Type="http://schemas.openxmlformats.org/officeDocument/2006/relationships/customXml" Target="../ink/ink418.xml"/><Relationship Id="rId360" Type="http://schemas.openxmlformats.org/officeDocument/2006/relationships/image" Target="../media/image495.png"/><Relationship Id="rId381" Type="http://schemas.openxmlformats.org/officeDocument/2006/relationships/customXml" Target="../ink/ink504.xml"/><Relationship Id="rId416" Type="http://schemas.openxmlformats.org/officeDocument/2006/relationships/image" Target="../media/image523.png"/><Relationship Id="rId220" Type="http://schemas.openxmlformats.org/officeDocument/2006/relationships/image" Target="../media/image425.png"/><Relationship Id="rId241" Type="http://schemas.openxmlformats.org/officeDocument/2006/relationships/customXml" Target="../ink/ink434.xml"/><Relationship Id="rId437" Type="http://schemas.openxmlformats.org/officeDocument/2006/relationships/image" Target="../media/image533.png"/><Relationship Id="rId15" Type="http://schemas.openxmlformats.org/officeDocument/2006/relationships/customXml" Target="../ink/ink321.xml"/><Relationship Id="rId36" Type="http://schemas.openxmlformats.org/officeDocument/2006/relationships/image" Target="../media/image333.png"/><Relationship Id="rId57" Type="http://schemas.openxmlformats.org/officeDocument/2006/relationships/customXml" Target="../ink/ink342.xml"/><Relationship Id="rId262" Type="http://schemas.openxmlformats.org/officeDocument/2006/relationships/image" Target="../media/image446.png"/><Relationship Id="rId283" Type="http://schemas.openxmlformats.org/officeDocument/2006/relationships/customXml" Target="../ink/ink455.xml"/><Relationship Id="rId318" Type="http://schemas.openxmlformats.org/officeDocument/2006/relationships/image" Target="../media/image474.png"/><Relationship Id="rId339" Type="http://schemas.openxmlformats.org/officeDocument/2006/relationships/customXml" Target="../ink/ink483.xml"/><Relationship Id="rId78" Type="http://schemas.openxmlformats.org/officeDocument/2006/relationships/image" Target="../media/image354.png"/><Relationship Id="rId99" Type="http://schemas.openxmlformats.org/officeDocument/2006/relationships/customXml" Target="../ink/ink363.xml"/><Relationship Id="rId101" Type="http://schemas.openxmlformats.org/officeDocument/2006/relationships/customXml" Target="../ink/ink364.xml"/><Relationship Id="rId122" Type="http://schemas.openxmlformats.org/officeDocument/2006/relationships/image" Target="../media/image376.png"/><Relationship Id="rId143" Type="http://schemas.openxmlformats.org/officeDocument/2006/relationships/customXml" Target="../ink/ink385.xml"/><Relationship Id="rId164" Type="http://schemas.openxmlformats.org/officeDocument/2006/relationships/image" Target="../media/image397.png"/><Relationship Id="rId185" Type="http://schemas.openxmlformats.org/officeDocument/2006/relationships/customXml" Target="../ink/ink406.xml"/><Relationship Id="rId350" Type="http://schemas.openxmlformats.org/officeDocument/2006/relationships/image" Target="../media/image490.png"/><Relationship Id="rId371" Type="http://schemas.openxmlformats.org/officeDocument/2006/relationships/customXml" Target="../ink/ink499.xml"/><Relationship Id="rId406" Type="http://schemas.openxmlformats.org/officeDocument/2006/relationships/image" Target="../media/image518.png"/><Relationship Id="rId9" Type="http://schemas.openxmlformats.org/officeDocument/2006/relationships/customXml" Target="../ink/ink318.xml"/><Relationship Id="rId210" Type="http://schemas.openxmlformats.org/officeDocument/2006/relationships/image" Target="../media/image420.png"/><Relationship Id="rId392" Type="http://schemas.openxmlformats.org/officeDocument/2006/relationships/image" Target="../media/image511.png"/><Relationship Id="rId427" Type="http://schemas.openxmlformats.org/officeDocument/2006/relationships/customXml" Target="../ink/ink527.xml"/><Relationship Id="rId26" Type="http://schemas.openxmlformats.org/officeDocument/2006/relationships/image" Target="../media/image328.png"/><Relationship Id="rId231" Type="http://schemas.openxmlformats.org/officeDocument/2006/relationships/customXml" Target="../ink/ink429.xml"/><Relationship Id="rId252" Type="http://schemas.openxmlformats.org/officeDocument/2006/relationships/image" Target="../media/image441.png"/><Relationship Id="rId273" Type="http://schemas.openxmlformats.org/officeDocument/2006/relationships/customXml" Target="../ink/ink450.xml"/><Relationship Id="rId294" Type="http://schemas.openxmlformats.org/officeDocument/2006/relationships/image" Target="../media/image462.png"/><Relationship Id="rId308" Type="http://schemas.openxmlformats.org/officeDocument/2006/relationships/image" Target="../media/image469.png"/><Relationship Id="rId329" Type="http://schemas.openxmlformats.org/officeDocument/2006/relationships/customXml" Target="../ink/ink478.xml"/><Relationship Id="rId47" Type="http://schemas.openxmlformats.org/officeDocument/2006/relationships/customXml" Target="../ink/ink337.xml"/><Relationship Id="rId68" Type="http://schemas.openxmlformats.org/officeDocument/2006/relationships/image" Target="../media/image349.png"/><Relationship Id="rId89" Type="http://schemas.openxmlformats.org/officeDocument/2006/relationships/customXml" Target="../ink/ink358.xml"/><Relationship Id="rId112" Type="http://schemas.openxmlformats.org/officeDocument/2006/relationships/image" Target="../media/image371.png"/><Relationship Id="rId133" Type="http://schemas.openxmlformats.org/officeDocument/2006/relationships/customXml" Target="../ink/ink380.xml"/><Relationship Id="rId154" Type="http://schemas.openxmlformats.org/officeDocument/2006/relationships/image" Target="../media/image392.png"/><Relationship Id="rId175" Type="http://schemas.openxmlformats.org/officeDocument/2006/relationships/customXml" Target="../ink/ink401.xml"/><Relationship Id="rId340" Type="http://schemas.openxmlformats.org/officeDocument/2006/relationships/image" Target="../media/image485.png"/><Relationship Id="rId361" Type="http://schemas.openxmlformats.org/officeDocument/2006/relationships/customXml" Target="../ink/ink494.xml"/><Relationship Id="rId196" Type="http://schemas.openxmlformats.org/officeDocument/2006/relationships/image" Target="../media/image413.png"/><Relationship Id="rId200" Type="http://schemas.openxmlformats.org/officeDocument/2006/relationships/image" Target="../media/image415.png"/><Relationship Id="rId382" Type="http://schemas.openxmlformats.org/officeDocument/2006/relationships/image" Target="../media/image506.png"/><Relationship Id="rId417" Type="http://schemas.openxmlformats.org/officeDocument/2006/relationships/customXml" Target="../ink/ink522.xml"/><Relationship Id="rId438" Type="http://schemas.openxmlformats.org/officeDocument/2006/relationships/customXml" Target="../ink/ink533.xml"/><Relationship Id="rId16" Type="http://schemas.openxmlformats.org/officeDocument/2006/relationships/image" Target="../media/image323.png"/><Relationship Id="rId221" Type="http://schemas.openxmlformats.org/officeDocument/2006/relationships/customXml" Target="../ink/ink424.xml"/><Relationship Id="rId242" Type="http://schemas.openxmlformats.org/officeDocument/2006/relationships/image" Target="../media/image436.png"/><Relationship Id="rId263" Type="http://schemas.openxmlformats.org/officeDocument/2006/relationships/customXml" Target="../ink/ink445.xml"/><Relationship Id="rId284" Type="http://schemas.openxmlformats.org/officeDocument/2006/relationships/image" Target="../media/image457.png"/><Relationship Id="rId319" Type="http://schemas.openxmlformats.org/officeDocument/2006/relationships/customXml" Target="../ink/ink473.xml"/><Relationship Id="rId37" Type="http://schemas.openxmlformats.org/officeDocument/2006/relationships/customXml" Target="../ink/ink332.xml"/><Relationship Id="rId58" Type="http://schemas.openxmlformats.org/officeDocument/2006/relationships/image" Target="../media/image344.png"/><Relationship Id="rId79" Type="http://schemas.openxmlformats.org/officeDocument/2006/relationships/customXml" Target="../ink/ink353.xml"/><Relationship Id="rId102" Type="http://schemas.openxmlformats.org/officeDocument/2006/relationships/image" Target="../media/image366.png"/><Relationship Id="rId123" Type="http://schemas.openxmlformats.org/officeDocument/2006/relationships/customXml" Target="../ink/ink375.xml"/><Relationship Id="rId144" Type="http://schemas.openxmlformats.org/officeDocument/2006/relationships/image" Target="../media/image387.png"/><Relationship Id="rId330" Type="http://schemas.openxmlformats.org/officeDocument/2006/relationships/image" Target="../media/image480.png"/><Relationship Id="rId90" Type="http://schemas.openxmlformats.org/officeDocument/2006/relationships/image" Target="../media/image360.png"/><Relationship Id="rId165" Type="http://schemas.openxmlformats.org/officeDocument/2006/relationships/customXml" Target="../ink/ink396.xml"/><Relationship Id="rId186" Type="http://schemas.openxmlformats.org/officeDocument/2006/relationships/image" Target="../media/image408.png"/><Relationship Id="rId351" Type="http://schemas.openxmlformats.org/officeDocument/2006/relationships/customXml" Target="../ink/ink489.xml"/><Relationship Id="rId372" Type="http://schemas.openxmlformats.org/officeDocument/2006/relationships/image" Target="../media/image501.png"/><Relationship Id="rId393" Type="http://schemas.openxmlformats.org/officeDocument/2006/relationships/customXml" Target="../ink/ink510.xml"/><Relationship Id="rId407" Type="http://schemas.openxmlformats.org/officeDocument/2006/relationships/customXml" Target="../ink/ink517.xml"/><Relationship Id="rId428" Type="http://schemas.openxmlformats.org/officeDocument/2006/relationships/image" Target="../media/image529.png"/><Relationship Id="rId211" Type="http://schemas.openxmlformats.org/officeDocument/2006/relationships/customXml" Target="../ink/ink419.xml"/><Relationship Id="rId232" Type="http://schemas.openxmlformats.org/officeDocument/2006/relationships/image" Target="../media/image431.png"/><Relationship Id="rId253" Type="http://schemas.openxmlformats.org/officeDocument/2006/relationships/customXml" Target="../ink/ink440.xml"/><Relationship Id="rId274" Type="http://schemas.openxmlformats.org/officeDocument/2006/relationships/image" Target="../media/image452.png"/><Relationship Id="rId295" Type="http://schemas.openxmlformats.org/officeDocument/2006/relationships/customXml" Target="../ink/ink461.xml"/><Relationship Id="rId309" Type="http://schemas.openxmlformats.org/officeDocument/2006/relationships/customXml" Target="../ink/ink468.xml"/><Relationship Id="rId27" Type="http://schemas.openxmlformats.org/officeDocument/2006/relationships/customXml" Target="../ink/ink327.xml"/><Relationship Id="rId48" Type="http://schemas.openxmlformats.org/officeDocument/2006/relationships/image" Target="../media/image339.png"/><Relationship Id="rId69" Type="http://schemas.openxmlformats.org/officeDocument/2006/relationships/customXml" Target="../ink/ink348.xml"/><Relationship Id="rId113" Type="http://schemas.openxmlformats.org/officeDocument/2006/relationships/customXml" Target="../ink/ink370.xml"/><Relationship Id="rId134" Type="http://schemas.openxmlformats.org/officeDocument/2006/relationships/image" Target="../media/image382.png"/><Relationship Id="rId320" Type="http://schemas.openxmlformats.org/officeDocument/2006/relationships/image" Target="../media/image475.png"/><Relationship Id="rId80" Type="http://schemas.openxmlformats.org/officeDocument/2006/relationships/image" Target="../media/image355.png"/><Relationship Id="rId155" Type="http://schemas.openxmlformats.org/officeDocument/2006/relationships/customXml" Target="../ink/ink391.xml"/><Relationship Id="rId176" Type="http://schemas.openxmlformats.org/officeDocument/2006/relationships/image" Target="../media/image403.png"/><Relationship Id="rId197" Type="http://schemas.openxmlformats.org/officeDocument/2006/relationships/customXml" Target="../ink/ink412.xml"/><Relationship Id="rId341" Type="http://schemas.openxmlformats.org/officeDocument/2006/relationships/customXml" Target="../ink/ink484.xml"/><Relationship Id="rId362" Type="http://schemas.openxmlformats.org/officeDocument/2006/relationships/image" Target="../media/image496.png"/><Relationship Id="rId383" Type="http://schemas.openxmlformats.org/officeDocument/2006/relationships/customXml" Target="../ink/ink505.xml"/><Relationship Id="rId418" Type="http://schemas.openxmlformats.org/officeDocument/2006/relationships/image" Target="../media/image524.png"/><Relationship Id="rId439" Type="http://schemas.openxmlformats.org/officeDocument/2006/relationships/image" Target="../media/image534.png"/><Relationship Id="rId201" Type="http://schemas.openxmlformats.org/officeDocument/2006/relationships/customXml" Target="../ink/ink414.xml"/><Relationship Id="rId222" Type="http://schemas.openxmlformats.org/officeDocument/2006/relationships/image" Target="../media/image426.png"/><Relationship Id="rId243" Type="http://schemas.openxmlformats.org/officeDocument/2006/relationships/customXml" Target="../ink/ink435.xml"/><Relationship Id="rId264" Type="http://schemas.openxmlformats.org/officeDocument/2006/relationships/image" Target="../media/image447.png"/><Relationship Id="rId285" Type="http://schemas.openxmlformats.org/officeDocument/2006/relationships/customXml" Target="../ink/ink456.xml"/><Relationship Id="rId17" Type="http://schemas.openxmlformats.org/officeDocument/2006/relationships/customXml" Target="../ink/ink322.xml"/><Relationship Id="rId38" Type="http://schemas.openxmlformats.org/officeDocument/2006/relationships/image" Target="../media/image334.png"/><Relationship Id="rId59" Type="http://schemas.openxmlformats.org/officeDocument/2006/relationships/customXml" Target="../ink/ink343.xml"/><Relationship Id="rId103" Type="http://schemas.openxmlformats.org/officeDocument/2006/relationships/customXml" Target="../ink/ink365.xml"/><Relationship Id="rId124" Type="http://schemas.openxmlformats.org/officeDocument/2006/relationships/image" Target="../media/image377.png"/><Relationship Id="rId310" Type="http://schemas.openxmlformats.org/officeDocument/2006/relationships/image" Target="../media/image470.png"/><Relationship Id="rId70" Type="http://schemas.openxmlformats.org/officeDocument/2006/relationships/image" Target="../media/image350.png"/><Relationship Id="rId91" Type="http://schemas.openxmlformats.org/officeDocument/2006/relationships/customXml" Target="../ink/ink359.xml"/><Relationship Id="rId145" Type="http://schemas.openxmlformats.org/officeDocument/2006/relationships/customXml" Target="../ink/ink386.xml"/><Relationship Id="rId166" Type="http://schemas.openxmlformats.org/officeDocument/2006/relationships/image" Target="../media/image398.png"/><Relationship Id="rId187" Type="http://schemas.openxmlformats.org/officeDocument/2006/relationships/customXml" Target="../ink/ink407.xml"/><Relationship Id="rId331" Type="http://schemas.openxmlformats.org/officeDocument/2006/relationships/customXml" Target="../ink/ink479.xml"/><Relationship Id="rId352" Type="http://schemas.openxmlformats.org/officeDocument/2006/relationships/image" Target="../media/image491.png"/><Relationship Id="rId373" Type="http://schemas.openxmlformats.org/officeDocument/2006/relationships/customXml" Target="../ink/ink500.xml"/><Relationship Id="rId394" Type="http://schemas.openxmlformats.org/officeDocument/2006/relationships/image" Target="../media/image512.png"/><Relationship Id="rId408" Type="http://schemas.openxmlformats.org/officeDocument/2006/relationships/image" Target="../media/image519.png"/><Relationship Id="rId429" Type="http://schemas.openxmlformats.org/officeDocument/2006/relationships/customXml" Target="../ink/ink528.xml"/><Relationship Id="rId1" Type="http://schemas.openxmlformats.org/officeDocument/2006/relationships/slideLayout" Target="../slideLayouts/slideLayout7.xml"/><Relationship Id="rId212" Type="http://schemas.openxmlformats.org/officeDocument/2006/relationships/image" Target="../media/image421.png"/><Relationship Id="rId233" Type="http://schemas.openxmlformats.org/officeDocument/2006/relationships/customXml" Target="../ink/ink430.xml"/><Relationship Id="rId254" Type="http://schemas.openxmlformats.org/officeDocument/2006/relationships/image" Target="../media/image442.png"/><Relationship Id="rId440" Type="http://schemas.openxmlformats.org/officeDocument/2006/relationships/customXml" Target="../ink/ink534.xml"/><Relationship Id="rId28" Type="http://schemas.openxmlformats.org/officeDocument/2006/relationships/image" Target="../media/image329.png"/><Relationship Id="rId49" Type="http://schemas.openxmlformats.org/officeDocument/2006/relationships/customXml" Target="../ink/ink338.xml"/><Relationship Id="rId114" Type="http://schemas.openxmlformats.org/officeDocument/2006/relationships/image" Target="../media/image372.png"/><Relationship Id="rId275" Type="http://schemas.openxmlformats.org/officeDocument/2006/relationships/customXml" Target="../ink/ink451.xml"/><Relationship Id="rId296" Type="http://schemas.openxmlformats.org/officeDocument/2006/relationships/image" Target="../media/image463.png"/><Relationship Id="rId300" Type="http://schemas.openxmlformats.org/officeDocument/2006/relationships/image" Target="../media/image465.png"/><Relationship Id="rId60" Type="http://schemas.openxmlformats.org/officeDocument/2006/relationships/image" Target="../media/image345.png"/><Relationship Id="rId81" Type="http://schemas.openxmlformats.org/officeDocument/2006/relationships/customXml" Target="../ink/ink354.xml"/><Relationship Id="rId135" Type="http://schemas.openxmlformats.org/officeDocument/2006/relationships/customXml" Target="../ink/ink381.xml"/><Relationship Id="rId156" Type="http://schemas.openxmlformats.org/officeDocument/2006/relationships/image" Target="../media/image393.png"/><Relationship Id="rId177" Type="http://schemas.openxmlformats.org/officeDocument/2006/relationships/customXml" Target="../ink/ink402.xml"/><Relationship Id="rId198" Type="http://schemas.openxmlformats.org/officeDocument/2006/relationships/image" Target="../media/image414.png"/><Relationship Id="rId321" Type="http://schemas.openxmlformats.org/officeDocument/2006/relationships/customXml" Target="../ink/ink474.xml"/><Relationship Id="rId342" Type="http://schemas.openxmlformats.org/officeDocument/2006/relationships/image" Target="../media/image486.png"/><Relationship Id="rId363" Type="http://schemas.openxmlformats.org/officeDocument/2006/relationships/customXml" Target="../ink/ink495.xml"/><Relationship Id="rId384" Type="http://schemas.openxmlformats.org/officeDocument/2006/relationships/image" Target="../media/image507.png"/><Relationship Id="rId419" Type="http://schemas.openxmlformats.org/officeDocument/2006/relationships/customXml" Target="../ink/ink523.xml"/><Relationship Id="rId202" Type="http://schemas.openxmlformats.org/officeDocument/2006/relationships/image" Target="../media/image416.png"/><Relationship Id="rId223" Type="http://schemas.openxmlformats.org/officeDocument/2006/relationships/customXml" Target="../ink/ink425.xml"/><Relationship Id="rId244" Type="http://schemas.openxmlformats.org/officeDocument/2006/relationships/image" Target="../media/image437.png"/><Relationship Id="rId430" Type="http://schemas.openxmlformats.org/officeDocument/2006/relationships/image" Target="../media/image530.png"/><Relationship Id="rId18" Type="http://schemas.openxmlformats.org/officeDocument/2006/relationships/image" Target="../media/image324.png"/><Relationship Id="rId39" Type="http://schemas.openxmlformats.org/officeDocument/2006/relationships/customXml" Target="../ink/ink333.xml"/><Relationship Id="rId265" Type="http://schemas.openxmlformats.org/officeDocument/2006/relationships/customXml" Target="../ink/ink446.xml"/><Relationship Id="rId286" Type="http://schemas.openxmlformats.org/officeDocument/2006/relationships/image" Target="../media/image458.png"/><Relationship Id="rId50" Type="http://schemas.openxmlformats.org/officeDocument/2006/relationships/image" Target="../media/image340.png"/><Relationship Id="rId104" Type="http://schemas.openxmlformats.org/officeDocument/2006/relationships/image" Target="../media/image367.png"/><Relationship Id="rId125" Type="http://schemas.openxmlformats.org/officeDocument/2006/relationships/customXml" Target="../ink/ink376.xml"/><Relationship Id="rId146" Type="http://schemas.openxmlformats.org/officeDocument/2006/relationships/image" Target="../media/image388.png"/><Relationship Id="rId167" Type="http://schemas.openxmlformats.org/officeDocument/2006/relationships/customXml" Target="../ink/ink397.xml"/><Relationship Id="rId188" Type="http://schemas.openxmlformats.org/officeDocument/2006/relationships/image" Target="../media/image409.png"/><Relationship Id="rId311" Type="http://schemas.openxmlformats.org/officeDocument/2006/relationships/customXml" Target="../ink/ink469.xml"/><Relationship Id="rId332" Type="http://schemas.openxmlformats.org/officeDocument/2006/relationships/image" Target="../media/image481.png"/><Relationship Id="rId353" Type="http://schemas.openxmlformats.org/officeDocument/2006/relationships/customXml" Target="../ink/ink490.xml"/><Relationship Id="rId374" Type="http://schemas.openxmlformats.org/officeDocument/2006/relationships/image" Target="../media/image502.png"/><Relationship Id="rId395" Type="http://schemas.openxmlformats.org/officeDocument/2006/relationships/customXml" Target="../ink/ink511.xml"/><Relationship Id="rId409" Type="http://schemas.openxmlformats.org/officeDocument/2006/relationships/customXml" Target="../ink/ink518.xml"/><Relationship Id="rId71" Type="http://schemas.openxmlformats.org/officeDocument/2006/relationships/customXml" Target="../ink/ink349.xml"/><Relationship Id="rId92" Type="http://schemas.openxmlformats.org/officeDocument/2006/relationships/image" Target="../media/image361.png"/><Relationship Id="rId213" Type="http://schemas.openxmlformats.org/officeDocument/2006/relationships/customXml" Target="../ink/ink420.xml"/><Relationship Id="rId234" Type="http://schemas.openxmlformats.org/officeDocument/2006/relationships/image" Target="../media/image432.png"/><Relationship Id="rId420" Type="http://schemas.openxmlformats.org/officeDocument/2006/relationships/image" Target="../media/image525.png"/><Relationship Id="rId2" Type="http://schemas.openxmlformats.org/officeDocument/2006/relationships/image" Target="../media/image316.png"/><Relationship Id="rId29" Type="http://schemas.openxmlformats.org/officeDocument/2006/relationships/customXml" Target="../ink/ink328.xml"/><Relationship Id="rId255" Type="http://schemas.openxmlformats.org/officeDocument/2006/relationships/customXml" Target="../ink/ink441.xml"/><Relationship Id="rId276" Type="http://schemas.openxmlformats.org/officeDocument/2006/relationships/image" Target="../media/image453.png"/><Relationship Id="rId297" Type="http://schemas.openxmlformats.org/officeDocument/2006/relationships/customXml" Target="../ink/ink462.xml"/><Relationship Id="rId441" Type="http://schemas.openxmlformats.org/officeDocument/2006/relationships/image" Target="../media/image535.png"/><Relationship Id="rId40" Type="http://schemas.openxmlformats.org/officeDocument/2006/relationships/image" Target="../media/image335.png"/><Relationship Id="rId115" Type="http://schemas.openxmlformats.org/officeDocument/2006/relationships/customXml" Target="../ink/ink371.xml"/><Relationship Id="rId136" Type="http://schemas.openxmlformats.org/officeDocument/2006/relationships/image" Target="../media/image383.png"/><Relationship Id="rId157" Type="http://schemas.openxmlformats.org/officeDocument/2006/relationships/customXml" Target="../ink/ink392.xml"/><Relationship Id="rId178" Type="http://schemas.openxmlformats.org/officeDocument/2006/relationships/image" Target="../media/image404.png"/><Relationship Id="rId301" Type="http://schemas.openxmlformats.org/officeDocument/2006/relationships/customXml" Target="../ink/ink464.xml"/><Relationship Id="rId322" Type="http://schemas.openxmlformats.org/officeDocument/2006/relationships/image" Target="../media/image476.png"/><Relationship Id="rId343" Type="http://schemas.openxmlformats.org/officeDocument/2006/relationships/customXml" Target="../ink/ink485.xml"/><Relationship Id="rId364" Type="http://schemas.openxmlformats.org/officeDocument/2006/relationships/image" Target="../media/image497.png"/><Relationship Id="rId61" Type="http://schemas.openxmlformats.org/officeDocument/2006/relationships/customXml" Target="../ink/ink344.xml"/><Relationship Id="rId82" Type="http://schemas.openxmlformats.org/officeDocument/2006/relationships/image" Target="../media/image356.png"/><Relationship Id="rId199" Type="http://schemas.openxmlformats.org/officeDocument/2006/relationships/customXml" Target="../ink/ink413.xml"/><Relationship Id="rId203" Type="http://schemas.openxmlformats.org/officeDocument/2006/relationships/customXml" Target="../ink/ink415.xml"/><Relationship Id="rId385" Type="http://schemas.openxmlformats.org/officeDocument/2006/relationships/customXml" Target="../ink/ink506.xml"/><Relationship Id="rId19" Type="http://schemas.openxmlformats.org/officeDocument/2006/relationships/customXml" Target="../ink/ink323.xml"/><Relationship Id="rId224" Type="http://schemas.openxmlformats.org/officeDocument/2006/relationships/image" Target="../media/image427.png"/><Relationship Id="rId245" Type="http://schemas.openxmlformats.org/officeDocument/2006/relationships/customXml" Target="../ink/ink436.xml"/><Relationship Id="rId266" Type="http://schemas.openxmlformats.org/officeDocument/2006/relationships/image" Target="../media/image448.png"/><Relationship Id="rId287" Type="http://schemas.openxmlformats.org/officeDocument/2006/relationships/customXml" Target="../ink/ink457.xml"/><Relationship Id="rId410" Type="http://schemas.openxmlformats.org/officeDocument/2006/relationships/image" Target="../media/image520.png"/><Relationship Id="rId431" Type="http://schemas.openxmlformats.org/officeDocument/2006/relationships/customXml" Target="../ink/ink529.xml"/><Relationship Id="rId30" Type="http://schemas.openxmlformats.org/officeDocument/2006/relationships/image" Target="../media/image330.png"/><Relationship Id="rId105" Type="http://schemas.openxmlformats.org/officeDocument/2006/relationships/customXml" Target="../ink/ink366.xml"/><Relationship Id="rId126" Type="http://schemas.openxmlformats.org/officeDocument/2006/relationships/image" Target="../media/image378.png"/><Relationship Id="rId147" Type="http://schemas.openxmlformats.org/officeDocument/2006/relationships/customXml" Target="../ink/ink387.xml"/><Relationship Id="rId168" Type="http://schemas.openxmlformats.org/officeDocument/2006/relationships/image" Target="../media/image399.png"/><Relationship Id="rId312" Type="http://schemas.openxmlformats.org/officeDocument/2006/relationships/image" Target="../media/image471.png"/><Relationship Id="rId333" Type="http://schemas.openxmlformats.org/officeDocument/2006/relationships/customXml" Target="../ink/ink480.xml"/><Relationship Id="rId354" Type="http://schemas.openxmlformats.org/officeDocument/2006/relationships/image" Target="../media/image492.png"/><Relationship Id="rId51" Type="http://schemas.openxmlformats.org/officeDocument/2006/relationships/customXml" Target="../ink/ink339.xml"/><Relationship Id="rId72" Type="http://schemas.openxmlformats.org/officeDocument/2006/relationships/image" Target="../media/image351.png"/><Relationship Id="rId93" Type="http://schemas.openxmlformats.org/officeDocument/2006/relationships/customXml" Target="../ink/ink360.xml"/><Relationship Id="rId189" Type="http://schemas.openxmlformats.org/officeDocument/2006/relationships/customXml" Target="../ink/ink408.xml"/><Relationship Id="rId375" Type="http://schemas.openxmlformats.org/officeDocument/2006/relationships/customXml" Target="../ink/ink501.xml"/><Relationship Id="rId396" Type="http://schemas.openxmlformats.org/officeDocument/2006/relationships/image" Target="../media/image513.png"/><Relationship Id="rId3" Type="http://schemas.openxmlformats.org/officeDocument/2006/relationships/customXml" Target="../ink/ink315.xml"/><Relationship Id="rId214" Type="http://schemas.openxmlformats.org/officeDocument/2006/relationships/image" Target="../media/image422.png"/><Relationship Id="rId235" Type="http://schemas.openxmlformats.org/officeDocument/2006/relationships/customXml" Target="../ink/ink431.xml"/><Relationship Id="rId256" Type="http://schemas.openxmlformats.org/officeDocument/2006/relationships/image" Target="../media/image443.png"/><Relationship Id="rId277" Type="http://schemas.openxmlformats.org/officeDocument/2006/relationships/customXml" Target="../ink/ink452.xml"/><Relationship Id="rId298" Type="http://schemas.openxmlformats.org/officeDocument/2006/relationships/image" Target="../media/image464.png"/><Relationship Id="rId400" Type="http://schemas.openxmlformats.org/officeDocument/2006/relationships/image" Target="../media/image515.png"/><Relationship Id="rId421" Type="http://schemas.openxmlformats.org/officeDocument/2006/relationships/customXml" Target="../ink/ink524.xml"/><Relationship Id="rId442" Type="http://schemas.openxmlformats.org/officeDocument/2006/relationships/customXml" Target="../ink/ink535.xml"/><Relationship Id="rId116" Type="http://schemas.openxmlformats.org/officeDocument/2006/relationships/image" Target="../media/image373.png"/><Relationship Id="rId137" Type="http://schemas.openxmlformats.org/officeDocument/2006/relationships/customXml" Target="../ink/ink382.xml"/><Relationship Id="rId158" Type="http://schemas.openxmlformats.org/officeDocument/2006/relationships/image" Target="../media/image394.png"/><Relationship Id="rId302" Type="http://schemas.openxmlformats.org/officeDocument/2006/relationships/image" Target="../media/image466.png"/><Relationship Id="rId323" Type="http://schemas.openxmlformats.org/officeDocument/2006/relationships/customXml" Target="../ink/ink475.xml"/><Relationship Id="rId344" Type="http://schemas.openxmlformats.org/officeDocument/2006/relationships/image" Target="../media/image487.png"/><Relationship Id="rId20" Type="http://schemas.openxmlformats.org/officeDocument/2006/relationships/image" Target="../media/image325.png"/><Relationship Id="rId41" Type="http://schemas.openxmlformats.org/officeDocument/2006/relationships/customXml" Target="../ink/ink334.xml"/><Relationship Id="rId62" Type="http://schemas.openxmlformats.org/officeDocument/2006/relationships/image" Target="../media/image346.png"/><Relationship Id="rId83" Type="http://schemas.openxmlformats.org/officeDocument/2006/relationships/customXml" Target="../ink/ink355.xml"/><Relationship Id="rId179" Type="http://schemas.openxmlformats.org/officeDocument/2006/relationships/customXml" Target="../ink/ink403.xml"/><Relationship Id="rId365" Type="http://schemas.openxmlformats.org/officeDocument/2006/relationships/customXml" Target="../ink/ink496.xml"/><Relationship Id="rId386" Type="http://schemas.openxmlformats.org/officeDocument/2006/relationships/image" Target="../media/image508.png"/><Relationship Id="rId190" Type="http://schemas.openxmlformats.org/officeDocument/2006/relationships/image" Target="../media/image410.png"/><Relationship Id="rId204" Type="http://schemas.openxmlformats.org/officeDocument/2006/relationships/image" Target="../media/image417.png"/><Relationship Id="rId225" Type="http://schemas.openxmlformats.org/officeDocument/2006/relationships/customXml" Target="../ink/ink426.xml"/><Relationship Id="rId246" Type="http://schemas.openxmlformats.org/officeDocument/2006/relationships/image" Target="../media/image438.png"/><Relationship Id="rId267" Type="http://schemas.openxmlformats.org/officeDocument/2006/relationships/customXml" Target="../ink/ink447.xml"/><Relationship Id="rId288" Type="http://schemas.openxmlformats.org/officeDocument/2006/relationships/image" Target="../media/image459.png"/><Relationship Id="rId411" Type="http://schemas.openxmlformats.org/officeDocument/2006/relationships/customXml" Target="../ink/ink519.xml"/><Relationship Id="rId432" Type="http://schemas.openxmlformats.org/officeDocument/2006/relationships/image" Target="../media/image531.png"/><Relationship Id="rId106" Type="http://schemas.openxmlformats.org/officeDocument/2006/relationships/image" Target="../media/image368.png"/><Relationship Id="rId127" Type="http://schemas.openxmlformats.org/officeDocument/2006/relationships/customXml" Target="../ink/ink377.xml"/><Relationship Id="rId313" Type="http://schemas.openxmlformats.org/officeDocument/2006/relationships/customXml" Target="../ink/ink470.xml"/><Relationship Id="rId10" Type="http://schemas.openxmlformats.org/officeDocument/2006/relationships/image" Target="../media/image320.png"/><Relationship Id="rId31" Type="http://schemas.openxmlformats.org/officeDocument/2006/relationships/customXml" Target="../ink/ink329.xml"/><Relationship Id="rId52" Type="http://schemas.openxmlformats.org/officeDocument/2006/relationships/image" Target="../media/image341.png"/><Relationship Id="rId73" Type="http://schemas.openxmlformats.org/officeDocument/2006/relationships/customXml" Target="../ink/ink350.xml"/><Relationship Id="rId94" Type="http://schemas.openxmlformats.org/officeDocument/2006/relationships/image" Target="../media/image362.png"/><Relationship Id="rId148" Type="http://schemas.openxmlformats.org/officeDocument/2006/relationships/image" Target="../media/image389.png"/><Relationship Id="rId169" Type="http://schemas.openxmlformats.org/officeDocument/2006/relationships/customXml" Target="../ink/ink398.xml"/><Relationship Id="rId334" Type="http://schemas.openxmlformats.org/officeDocument/2006/relationships/image" Target="../media/image482.png"/><Relationship Id="rId355" Type="http://schemas.openxmlformats.org/officeDocument/2006/relationships/customXml" Target="../ink/ink491.xml"/><Relationship Id="rId376" Type="http://schemas.openxmlformats.org/officeDocument/2006/relationships/image" Target="../media/image503.png"/><Relationship Id="rId397" Type="http://schemas.openxmlformats.org/officeDocument/2006/relationships/customXml" Target="../ink/ink512.xml"/><Relationship Id="rId4" Type="http://schemas.openxmlformats.org/officeDocument/2006/relationships/image" Target="../media/image317.png"/><Relationship Id="rId180" Type="http://schemas.openxmlformats.org/officeDocument/2006/relationships/image" Target="../media/image405.png"/><Relationship Id="rId215" Type="http://schemas.openxmlformats.org/officeDocument/2006/relationships/customXml" Target="../ink/ink421.xml"/><Relationship Id="rId236" Type="http://schemas.openxmlformats.org/officeDocument/2006/relationships/image" Target="../media/image433.png"/><Relationship Id="rId257" Type="http://schemas.openxmlformats.org/officeDocument/2006/relationships/customXml" Target="../ink/ink442.xml"/><Relationship Id="rId278" Type="http://schemas.openxmlformats.org/officeDocument/2006/relationships/image" Target="../media/image454.png"/><Relationship Id="rId401" Type="http://schemas.openxmlformats.org/officeDocument/2006/relationships/customXml" Target="../ink/ink514.xml"/><Relationship Id="rId422" Type="http://schemas.openxmlformats.org/officeDocument/2006/relationships/image" Target="../media/image526.png"/><Relationship Id="rId443" Type="http://schemas.openxmlformats.org/officeDocument/2006/relationships/image" Target="../media/image536.png"/><Relationship Id="rId303" Type="http://schemas.openxmlformats.org/officeDocument/2006/relationships/customXml" Target="../ink/ink465.xml"/><Relationship Id="rId42" Type="http://schemas.openxmlformats.org/officeDocument/2006/relationships/image" Target="../media/image336.png"/><Relationship Id="rId84" Type="http://schemas.openxmlformats.org/officeDocument/2006/relationships/image" Target="../media/image357.png"/><Relationship Id="rId138" Type="http://schemas.openxmlformats.org/officeDocument/2006/relationships/image" Target="../media/image384.png"/><Relationship Id="rId345" Type="http://schemas.openxmlformats.org/officeDocument/2006/relationships/customXml" Target="../ink/ink486.xml"/><Relationship Id="rId387" Type="http://schemas.openxmlformats.org/officeDocument/2006/relationships/customXml" Target="../ink/ink507.xml"/><Relationship Id="rId191" Type="http://schemas.openxmlformats.org/officeDocument/2006/relationships/customXml" Target="../ink/ink409.xml"/><Relationship Id="rId205" Type="http://schemas.openxmlformats.org/officeDocument/2006/relationships/customXml" Target="../ink/ink416.xml"/><Relationship Id="rId247" Type="http://schemas.openxmlformats.org/officeDocument/2006/relationships/customXml" Target="../ink/ink437.xml"/><Relationship Id="rId412" Type="http://schemas.openxmlformats.org/officeDocument/2006/relationships/image" Target="../media/image521.png"/><Relationship Id="rId107" Type="http://schemas.openxmlformats.org/officeDocument/2006/relationships/customXml" Target="../ink/ink367.xml"/><Relationship Id="rId289" Type="http://schemas.openxmlformats.org/officeDocument/2006/relationships/customXml" Target="../ink/ink458.xml"/><Relationship Id="rId11" Type="http://schemas.openxmlformats.org/officeDocument/2006/relationships/customXml" Target="../ink/ink319.xml"/><Relationship Id="rId53" Type="http://schemas.openxmlformats.org/officeDocument/2006/relationships/customXml" Target="../ink/ink340.xml"/><Relationship Id="rId149" Type="http://schemas.openxmlformats.org/officeDocument/2006/relationships/customXml" Target="../ink/ink388.xml"/><Relationship Id="rId314" Type="http://schemas.openxmlformats.org/officeDocument/2006/relationships/image" Target="../media/image472.png"/><Relationship Id="rId356" Type="http://schemas.openxmlformats.org/officeDocument/2006/relationships/image" Target="../media/image493.png"/><Relationship Id="rId398" Type="http://schemas.openxmlformats.org/officeDocument/2006/relationships/image" Target="../media/image514.png"/><Relationship Id="rId95" Type="http://schemas.openxmlformats.org/officeDocument/2006/relationships/customXml" Target="../ink/ink361.xml"/><Relationship Id="rId160" Type="http://schemas.openxmlformats.org/officeDocument/2006/relationships/image" Target="../media/image395.png"/><Relationship Id="rId216" Type="http://schemas.openxmlformats.org/officeDocument/2006/relationships/image" Target="../media/image423.png"/><Relationship Id="rId423" Type="http://schemas.openxmlformats.org/officeDocument/2006/relationships/customXml" Target="../ink/ink525.xml"/><Relationship Id="rId258" Type="http://schemas.openxmlformats.org/officeDocument/2006/relationships/image" Target="../media/image444.png"/><Relationship Id="rId22" Type="http://schemas.openxmlformats.org/officeDocument/2006/relationships/image" Target="../media/image326.png"/><Relationship Id="rId64" Type="http://schemas.openxmlformats.org/officeDocument/2006/relationships/image" Target="../media/image347.png"/><Relationship Id="rId118" Type="http://schemas.openxmlformats.org/officeDocument/2006/relationships/image" Target="../media/image374.png"/><Relationship Id="rId325" Type="http://schemas.openxmlformats.org/officeDocument/2006/relationships/customXml" Target="../ink/ink476.xml"/><Relationship Id="rId367" Type="http://schemas.openxmlformats.org/officeDocument/2006/relationships/customXml" Target="../ink/ink497.xml"/><Relationship Id="rId171" Type="http://schemas.openxmlformats.org/officeDocument/2006/relationships/customXml" Target="../ink/ink399.xml"/><Relationship Id="rId227" Type="http://schemas.openxmlformats.org/officeDocument/2006/relationships/customXml" Target="../ink/ink427.xml"/><Relationship Id="rId269" Type="http://schemas.openxmlformats.org/officeDocument/2006/relationships/customXml" Target="../ink/ink448.xml"/><Relationship Id="rId434" Type="http://schemas.openxmlformats.org/officeDocument/2006/relationships/customXml" Target="../ink/ink531.xml"/><Relationship Id="rId33" Type="http://schemas.openxmlformats.org/officeDocument/2006/relationships/customXml" Target="../ink/ink330.xml"/><Relationship Id="rId129" Type="http://schemas.openxmlformats.org/officeDocument/2006/relationships/customXml" Target="../ink/ink378.xml"/><Relationship Id="rId280" Type="http://schemas.openxmlformats.org/officeDocument/2006/relationships/image" Target="../media/image455.png"/><Relationship Id="rId336" Type="http://schemas.openxmlformats.org/officeDocument/2006/relationships/image" Target="../media/image483.png"/></Relationships>
</file>

<file path=ppt/slides/_rels/slide5.xml.rels><?xml version="1.0" encoding="UTF-8" standalone="yes"?>
<Relationships xmlns="http://schemas.openxmlformats.org/package/2006/relationships"><Relationship Id="rId117" Type="http://schemas.openxmlformats.org/officeDocument/2006/relationships/image" Target="../media/image596.png"/><Relationship Id="rId21" Type="http://schemas.openxmlformats.org/officeDocument/2006/relationships/image" Target="../media/image548.png"/><Relationship Id="rId42" Type="http://schemas.openxmlformats.org/officeDocument/2006/relationships/customXml" Target="../ink/ink558.xml"/><Relationship Id="rId63" Type="http://schemas.openxmlformats.org/officeDocument/2006/relationships/image" Target="../media/image569.png"/><Relationship Id="rId84" Type="http://schemas.openxmlformats.org/officeDocument/2006/relationships/customXml" Target="../ink/ink579.xml"/><Relationship Id="rId138" Type="http://schemas.openxmlformats.org/officeDocument/2006/relationships/customXml" Target="../ink/ink606.xml"/><Relationship Id="rId159" Type="http://schemas.openxmlformats.org/officeDocument/2006/relationships/image" Target="../media/image617.png"/><Relationship Id="rId170" Type="http://schemas.openxmlformats.org/officeDocument/2006/relationships/customXml" Target="../ink/ink622.xml"/><Relationship Id="rId191" Type="http://schemas.openxmlformats.org/officeDocument/2006/relationships/image" Target="../media/image633.png"/><Relationship Id="rId205" Type="http://schemas.openxmlformats.org/officeDocument/2006/relationships/image" Target="../media/image640.png"/><Relationship Id="rId226" Type="http://schemas.openxmlformats.org/officeDocument/2006/relationships/customXml" Target="../ink/ink650.xml"/><Relationship Id="rId247" Type="http://schemas.openxmlformats.org/officeDocument/2006/relationships/customXml" Target="../ink/ink661.xml"/><Relationship Id="rId107" Type="http://schemas.openxmlformats.org/officeDocument/2006/relationships/image" Target="../media/image591.png"/><Relationship Id="rId268" Type="http://schemas.openxmlformats.org/officeDocument/2006/relationships/image" Target="../media/image670.png"/><Relationship Id="rId289" Type="http://schemas.openxmlformats.org/officeDocument/2006/relationships/image" Target="../media/image680.png"/><Relationship Id="rId11" Type="http://schemas.openxmlformats.org/officeDocument/2006/relationships/image" Target="../media/image543.png"/><Relationship Id="rId32" Type="http://schemas.openxmlformats.org/officeDocument/2006/relationships/customXml" Target="../ink/ink553.xml"/><Relationship Id="rId53" Type="http://schemas.openxmlformats.org/officeDocument/2006/relationships/image" Target="../media/image564.png"/><Relationship Id="rId74" Type="http://schemas.openxmlformats.org/officeDocument/2006/relationships/customXml" Target="../ink/ink574.xml"/><Relationship Id="rId128" Type="http://schemas.openxmlformats.org/officeDocument/2006/relationships/customXml" Target="../ink/ink601.xml"/><Relationship Id="rId149" Type="http://schemas.openxmlformats.org/officeDocument/2006/relationships/image" Target="../media/image612.png"/><Relationship Id="rId5" Type="http://schemas.openxmlformats.org/officeDocument/2006/relationships/image" Target="../media/image540.png"/><Relationship Id="rId95" Type="http://schemas.openxmlformats.org/officeDocument/2006/relationships/image" Target="../media/image585.png"/><Relationship Id="rId160" Type="http://schemas.openxmlformats.org/officeDocument/2006/relationships/customXml" Target="../ink/ink617.xml"/><Relationship Id="rId181" Type="http://schemas.openxmlformats.org/officeDocument/2006/relationships/image" Target="../media/image628.png"/><Relationship Id="rId216" Type="http://schemas.openxmlformats.org/officeDocument/2006/relationships/customXml" Target="../ink/ink645.xml"/><Relationship Id="rId237" Type="http://schemas.openxmlformats.org/officeDocument/2006/relationships/customXml" Target="../ink/ink656.xml"/><Relationship Id="rId258" Type="http://schemas.openxmlformats.org/officeDocument/2006/relationships/image" Target="../media/image665.png"/><Relationship Id="rId279" Type="http://schemas.openxmlformats.org/officeDocument/2006/relationships/image" Target="../media/image675.png"/><Relationship Id="rId22" Type="http://schemas.openxmlformats.org/officeDocument/2006/relationships/customXml" Target="../ink/ink548.xml"/><Relationship Id="rId43" Type="http://schemas.openxmlformats.org/officeDocument/2006/relationships/image" Target="../media/image559.png"/><Relationship Id="rId64" Type="http://schemas.openxmlformats.org/officeDocument/2006/relationships/customXml" Target="../ink/ink569.xml"/><Relationship Id="rId118" Type="http://schemas.openxmlformats.org/officeDocument/2006/relationships/customXml" Target="../ink/ink596.xml"/><Relationship Id="rId139" Type="http://schemas.openxmlformats.org/officeDocument/2006/relationships/image" Target="../media/image607.png"/><Relationship Id="rId290" Type="http://schemas.openxmlformats.org/officeDocument/2006/relationships/customXml" Target="../ink/ink683.xml"/><Relationship Id="rId85" Type="http://schemas.openxmlformats.org/officeDocument/2006/relationships/image" Target="../media/image580.png"/><Relationship Id="rId150" Type="http://schemas.openxmlformats.org/officeDocument/2006/relationships/customXml" Target="../ink/ink612.xml"/><Relationship Id="rId171" Type="http://schemas.openxmlformats.org/officeDocument/2006/relationships/image" Target="../media/image623.png"/><Relationship Id="rId192" Type="http://schemas.openxmlformats.org/officeDocument/2006/relationships/customXml" Target="../ink/ink633.xml"/><Relationship Id="rId206" Type="http://schemas.openxmlformats.org/officeDocument/2006/relationships/customXml" Target="../ink/ink640.xml"/><Relationship Id="rId227" Type="http://schemas.openxmlformats.org/officeDocument/2006/relationships/image" Target="../media/image651.png"/><Relationship Id="rId248" Type="http://schemas.openxmlformats.org/officeDocument/2006/relationships/image" Target="../media/image661.png"/><Relationship Id="rId269" Type="http://schemas.openxmlformats.org/officeDocument/2006/relationships/customXml" Target="../ink/ink672.xml"/><Relationship Id="rId12" Type="http://schemas.openxmlformats.org/officeDocument/2006/relationships/customXml" Target="../ink/ink543.xml"/><Relationship Id="rId33" Type="http://schemas.openxmlformats.org/officeDocument/2006/relationships/image" Target="../media/image554.png"/><Relationship Id="rId108" Type="http://schemas.openxmlformats.org/officeDocument/2006/relationships/customXml" Target="../ink/ink591.xml"/><Relationship Id="rId129" Type="http://schemas.openxmlformats.org/officeDocument/2006/relationships/image" Target="../media/image602.png"/><Relationship Id="rId280" Type="http://schemas.openxmlformats.org/officeDocument/2006/relationships/customXml" Target="../ink/ink678.xml"/><Relationship Id="rId54" Type="http://schemas.openxmlformats.org/officeDocument/2006/relationships/customXml" Target="../ink/ink564.xml"/><Relationship Id="rId75" Type="http://schemas.openxmlformats.org/officeDocument/2006/relationships/image" Target="../media/image575.png"/><Relationship Id="rId96" Type="http://schemas.openxmlformats.org/officeDocument/2006/relationships/customXml" Target="../ink/ink585.xml"/><Relationship Id="rId140" Type="http://schemas.openxmlformats.org/officeDocument/2006/relationships/customXml" Target="../ink/ink607.xml"/><Relationship Id="rId161" Type="http://schemas.openxmlformats.org/officeDocument/2006/relationships/image" Target="../media/image618.png"/><Relationship Id="rId182" Type="http://schemas.openxmlformats.org/officeDocument/2006/relationships/customXml" Target="../ink/ink628.xml"/><Relationship Id="rId217" Type="http://schemas.openxmlformats.org/officeDocument/2006/relationships/image" Target="../media/image646.png"/><Relationship Id="rId6" Type="http://schemas.openxmlformats.org/officeDocument/2006/relationships/customXml" Target="../ink/ink540.xml"/><Relationship Id="rId238" Type="http://schemas.openxmlformats.org/officeDocument/2006/relationships/image" Target="../media/image656.png"/><Relationship Id="rId259" Type="http://schemas.openxmlformats.org/officeDocument/2006/relationships/customXml" Target="../ink/ink667.xml"/><Relationship Id="rId23" Type="http://schemas.openxmlformats.org/officeDocument/2006/relationships/image" Target="../media/image549.png"/><Relationship Id="rId119" Type="http://schemas.openxmlformats.org/officeDocument/2006/relationships/image" Target="../media/image597.png"/><Relationship Id="rId270" Type="http://schemas.openxmlformats.org/officeDocument/2006/relationships/customXml" Target="../ink/ink673.xml"/><Relationship Id="rId291" Type="http://schemas.openxmlformats.org/officeDocument/2006/relationships/image" Target="../media/image681.png"/><Relationship Id="rId44" Type="http://schemas.openxmlformats.org/officeDocument/2006/relationships/customXml" Target="../ink/ink559.xml"/><Relationship Id="rId65" Type="http://schemas.openxmlformats.org/officeDocument/2006/relationships/image" Target="../media/image570.png"/><Relationship Id="rId86" Type="http://schemas.openxmlformats.org/officeDocument/2006/relationships/customXml" Target="../ink/ink580.xml"/><Relationship Id="rId130" Type="http://schemas.openxmlformats.org/officeDocument/2006/relationships/customXml" Target="../ink/ink602.xml"/><Relationship Id="rId151" Type="http://schemas.openxmlformats.org/officeDocument/2006/relationships/image" Target="../media/image613.png"/><Relationship Id="rId172" Type="http://schemas.openxmlformats.org/officeDocument/2006/relationships/customXml" Target="../ink/ink623.xml"/><Relationship Id="rId193" Type="http://schemas.openxmlformats.org/officeDocument/2006/relationships/image" Target="../media/image634.png"/><Relationship Id="rId207" Type="http://schemas.openxmlformats.org/officeDocument/2006/relationships/image" Target="../media/image641.png"/><Relationship Id="rId228" Type="http://schemas.openxmlformats.org/officeDocument/2006/relationships/customXml" Target="../ink/ink651.xml"/><Relationship Id="rId249" Type="http://schemas.openxmlformats.org/officeDocument/2006/relationships/customXml" Target="../ink/ink662.xml"/><Relationship Id="rId13" Type="http://schemas.openxmlformats.org/officeDocument/2006/relationships/image" Target="../media/image544.png"/><Relationship Id="rId109" Type="http://schemas.openxmlformats.org/officeDocument/2006/relationships/image" Target="../media/image592.png"/><Relationship Id="rId260" Type="http://schemas.openxmlformats.org/officeDocument/2006/relationships/image" Target="../media/image666.png"/><Relationship Id="rId281" Type="http://schemas.openxmlformats.org/officeDocument/2006/relationships/image" Target="../media/image676.png"/><Relationship Id="rId34" Type="http://schemas.openxmlformats.org/officeDocument/2006/relationships/customXml" Target="../ink/ink554.xml"/><Relationship Id="rId50" Type="http://schemas.openxmlformats.org/officeDocument/2006/relationships/customXml" Target="../ink/ink562.xml"/><Relationship Id="rId55" Type="http://schemas.openxmlformats.org/officeDocument/2006/relationships/image" Target="../media/image565.png"/><Relationship Id="rId76" Type="http://schemas.openxmlformats.org/officeDocument/2006/relationships/customXml" Target="../ink/ink575.xml"/><Relationship Id="rId97" Type="http://schemas.openxmlformats.org/officeDocument/2006/relationships/image" Target="../media/image586.png"/><Relationship Id="rId104" Type="http://schemas.openxmlformats.org/officeDocument/2006/relationships/customXml" Target="../ink/ink589.xml"/><Relationship Id="rId120" Type="http://schemas.openxmlformats.org/officeDocument/2006/relationships/customXml" Target="../ink/ink597.xml"/><Relationship Id="rId125" Type="http://schemas.openxmlformats.org/officeDocument/2006/relationships/image" Target="../media/image600.png"/><Relationship Id="rId141" Type="http://schemas.openxmlformats.org/officeDocument/2006/relationships/image" Target="../media/image608.png"/><Relationship Id="rId146" Type="http://schemas.openxmlformats.org/officeDocument/2006/relationships/customXml" Target="../ink/ink610.xml"/><Relationship Id="rId167" Type="http://schemas.openxmlformats.org/officeDocument/2006/relationships/image" Target="../media/image621.png"/><Relationship Id="rId188" Type="http://schemas.openxmlformats.org/officeDocument/2006/relationships/customXml" Target="../ink/ink631.xml"/><Relationship Id="rId7" Type="http://schemas.openxmlformats.org/officeDocument/2006/relationships/image" Target="../media/image541.png"/><Relationship Id="rId71" Type="http://schemas.openxmlformats.org/officeDocument/2006/relationships/image" Target="../media/image573.png"/><Relationship Id="rId92" Type="http://schemas.openxmlformats.org/officeDocument/2006/relationships/customXml" Target="../ink/ink583.xml"/><Relationship Id="rId162" Type="http://schemas.openxmlformats.org/officeDocument/2006/relationships/customXml" Target="../ink/ink618.xml"/><Relationship Id="rId183" Type="http://schemas.openxmlformats.org/officeDocument/2006/relationships/image" Target="../media/image629.png"/><Relationship Id="rId213" Type="http://schemas.openxmlformats.org/officeDocument/2006/relationships/image" Target="../media/image644.png"/><Relationship Id="rId218" Type="http://schemas.openxmlformats.org/officeDocument/2006/relationships/customXml" Target="../ink/ink646.xml"/><Relationship Id="rId234" Type="http://schemas.openxmlformats.org/officeDocument/2006/relationships/image" Target="../media/image654.png"/><Relationship Id="rId239" Type="http://schemas.openxmlformats.org/officeDocument/2006/relationships/customXml" Target="../ink/ink657.xml"/><Relationship Id="rId2" Type="http://schemas.openxmlformats.org/officeDocument/2006/relationships/customXml" Target="../ink/ink538.xml"/><Relationship Id="rId29" Type="http://schemas.openxmlformats.org/officeDocument/2006/relationships/image" Target="../media/image552.png"/><Relationship Id="rId250" Type="http://schemas.openxmlformats.org/officeDocument/2006/relationships/image" Target="../media/image531.png"/><Relationship Id="rId255" Type="http://schemas.openxmlformats.org/officeDocument/2006/relationships/customXml" Target="../ink/ink665.xml"/><Relationship Id="rId271" Type="http://schemas.openxmlformats.org/officeDocument/2006/relationships/image" Target="../media/image671.png"/><Relationship Id="rId276" Type="http://schemas.openxmlformats.org/officeDocument/2006/relationships/customXml" Target="../ink/ink676.xml"/><Relationship Id="rId292" Type="http://schemas.openxmlformats.org/officeDocument/2006/relationships/customXml" Target="../ink/ink684.xml"/><Relationship Id="rId24" Type="http://schemas.openxmlformats.org/officeDocument/2006/relationships/customXml" Target="../ink/ink549.xml"/><Relationship Id="rId40" Type="http://schemas.openxmlformats.org/officeDocument/2006/relationships/customXml" Target="../ink/ink557.xml"/><Relationship Id="rId45" Type="http://schemas.openxmlformats.org/officeDocument/2006/relationships/image" Target="../media/image560.png"/><Relationship Id="rId66" Type="http://schemas.openxmlformats.org/officeDocument/2006/relationships/customXml" Target="../ink/ink570.xml"/><Relationship Id="rId87" Type="http://schemas.openxmlformats.org/officeDocument/2006/relationships/image" Target="../media/image581.png"/><Relationship Id="rId110" Type="http://schemas.openxmlformats.org/officeDocument/2006/relationships/customXml" Target="../ink/ink592.xml"/><Relationship Id="rId115" Type="http://schemas.openxmlformats.org/officeDocument/2006/relationships/image" Target="../media/image595.png"/><Relationship Id="rId131" Type="http://schemas.openxmlformats.org/officeDocument/2006/relationships/image" Target="../media/image603.png"/><Relationship Id="rId136" Type="http://schemas.openxmlformats.org/officeDocument/2006/relationships/customXml" Target="../ink/ink605.xml"/><Relationship Id="rId157" Type="http://schemas.openxmlformats.org/officeDocument/2006/relationships/image" Target="../media/image616.png"/><Relationship Id="rId178" Type="http://schemas.openxmlformats.org/officeDocument/2006/relationships/customXml" Target="../ink/ink626.xml"/><Relationship Id="rId61" Type="http://schemas.openxmlformats.org/officeDocument/2006/relationships/image" Target="../media/image568.png"/><Relationship Id="rId82" Type="http://schemas.openxmlformats.org/officeDocument/2006/relationships/customXml" Target="../ink/ink578.xml"/><Relationship Id="rId152" Type="http://schemas.openxmlformats.org/officeDocument/2006/relationships/customXml" Target="../ink/ink613.xml"/><Relationship Id="rId173" Type="http://schemas.openxmlformats.org/officeDocument/2006/relationships/image" Target="../media/image624.png"/><Relationship Id="rId194" Type="http://schemas.openxmlformats.org/officeDocument/2006/relationships/customXml" Target="../ink/ink634.xml"/><Relationship Id="rId199" Type="http://schemas.openxmlformats.org/officeDocument/2006/relationships/image" Target="../media/image637.png"/><Relationship Id="rId203" Type="http://schemas.openxmlformats.org/officeDocument/2006/relationships/image" Target="../media/image639.png"/><Relationship Id="rId208" Type="http://schemas.openxmlformats.org/officeDocument/2006/relationships/customXml" Target="../ink/ink641.xml"/><Relationship Id="rId229" Type="http://schemas.openxmlformats.org/officeDocument/2006/relationships/image" Target="../media/image652.png"/><Relationship Id="rId19" Type="http://schemas.openxmlformats.org/officeDocument/2006/relationships/image" Target="../media/image547.png"/><Relationship Id="rId224" Type="http://schemas.openxmlformats.org/officeDocument/2006/relationships/customXml" Target="../ink/ink649.xml"/><Relationship Id="rId240" Type="http://schemas.openxmlformats.org/officeDocument/2006/relationships/image" Target="../media/image657.png"/><Relationship Id="rId245" Type="http://schemas.openxmlformats.org/officeDocument/2006/relationships/customXml" Target="../ink/ink660.xml"/><Relationship Id="rId261" Type="http://schemas.openxmlformats.org/officeDocument/2006/relationships/customXml" Target="../ink/ink668.xml"/><Relationship Id="rId266" Type="http://schemas.openxmlformats.org/officeDocument/2006/relationships/image" Target="../media/image669.png"/><Relationship Id="rId287" Type="http://schemas.openxmlformats.org/officeDocument/2006/relationships/image" Target="../media/image679.png"/><Relationship Id="rId14" Type="http://schemas.openxmlformats.org/officeDocument/2006/relationships/customXml" Target="../ink/ink544.xml"/><Relationship Id="rId30" Type="http://schemas.openxmlformats.org/officeDocument/2006/relationships/customXml" Target="../ink/ink552.xml"/><Relationship Id="rId35" Type="http://schemas.openxmlformats.org/officeDocument/2006/relationships/image" Target="../media/image555.png"/><Relationship Id="rId56" Type="http://schemas.openxmlformats.org/officeDocument/2006/relationships/customXml" Target="../ink/ink565.xml"/><Relationship Id="rId77" Type="http://schemas.openxmlformats.org/officeDocument/2006/relationships/image" Target="../media/image576.png"/><Relationship Id="rId100" Type="http://schemas.openxmlformats.org/officeDocument/2006/relationships/customXml" Target="../ink/ink587.xml"/><Relationship Id="rId105" Type="http://schemas.openxmlformats.org/officeDocument/2006/relationships/image" Target="../media/image590.png"/><Relationship Id="rId126" Type="http://schemas.openxmlformats.org/officeDocument/2006/relationships/customXml" Target="../ink/ink600.xml"/><Relationship Id="rId147" Type="http://schemas.openxmlformats.org/officeDocument/2006/relationships/image" Target="../media/image611.png"/><Relationship Id="rId168" Type="http://schemas.openxmlformats.org/officeDocument/2006/relationships/customXml" Target="../ink/ink621.xml"/><Relationship Id="rId282" Type="http://schemas.openxmlformats.org/officeDocument/2006/relationships/customXml" Target="../ink/ink679.xml"/><Relationship Id="rId8" Type="http://schemas.openxmlformats.org/officeDocument/2006/relationships/customXml" Target="../ink/ink541.xml"/><Relationship Id="rId51" Type="http://schemas.openxmlformats.org/officeDocument/2006/relationships/image" Target="../media/image563.png"/><Relationship Id="rId72" Type="http://schemas.openxmlformats.org/officeDocument/2006/relationships/customXml" Target="../ink/ink573.xml"/><Relationship Id="rId93" Type="http://schemas.openxmlformats.org/officeDocument/2006/relationships/image" Target="../media/image584.png"/><Relationship Id="rId98" Type="http://schemas.openxmlformats.org/officeDocument/2006/relationships/customXml" Target="../ink/ink586.xml"/><Relationship Id="rId121" Type="http://schemas.openxmlformats.org/officeDocument/2006/relationships/image" Target="../media/image598.png"/><Relationship Id="rId142" Type="http://schemas.openxmlformats.org/officeDocument/2006/relationships/customXml" Target="../ink/ink608.xml"/><Relationship Id="rId163" Type="http://schemas.openxmlformats.org/officeDocument/2006/relationships/image" Target="../media/image619.png"/><Relationship Id="rId184" Type="http://schemas.openxmlformats.org/officeDocument/2006/relationships/customXml" Target="../ink/ink629.xml"/><Relationship Id="rId189" Type="http://schemas.openxmlformats.org/officeDocument/2006/relationships/image" Target="../media/image632.png"/><Relationship Id="rId219" Type="http://schemas.openxmlformats.org/officeDocument/2006/relationships/image" Target="../media/image647.png"/><Relationship Id="rId3" Type="http://schemas.openxmlformats.org/officeDocument/2006/relationships/image" Target="../media/image539.png"/><Relationship Id="rId214" Type="http://schemas.openxmlformats.org/officeDocument/2006/relationships/customXml" Target="../ink/ink644.xml"/><Relationship Id="rId230" Type="http://schemas.openxmlformats.org/officeDocument/2006/relationships/customXml" Target="../ink/ink652.xml"/><Relationship Id="rId235" Type="http://schemas.openxmlformats.org/officeDocument/2006/relationships/customXml" Target="../ink/ink655.xml"/><Relationship Id="rId251" Type="http://schemas.openxmlformats.org/officeDocument/2006/relationships/customXml" Target="../ink/ink663.xml"/><Relationship Id="rId256" Type="http://schemas.openxmlformats.org/officeDocument/2006/relationships/image" Target="../media/image664.png"/><Relationship Id="rId277" Type="http://schemas.openxmlformats.org/officeDocument/2006/relationships/image" Target="../media/image674.png"/><Relationship Id="rId25" Type="http://schemas.openxmlformats.org/officeDocument/2006/relationships/image" Target="../media/image550.png"/><Relationship Id="rId46" Type="http://schemas.openxmlformats.org/officeDocument/2006/relationships/customXml" Target="../ink/ink560.xml"/><Relationship Id="rId67" Type="http://schemas.openxmlformats.org/officeDocument/2006/relationships/image" Target="../media/image571.png"/><Relationship Id="rId116" Type="http://schemas.openxmlformats.org/officeDocument/2006/relationships/customXml" Target="../ink/ink595.xml"/><Relationship Id="rId137" Type="http://schemas.openxmlformats.org/officeDocument/2006/relationships/image" Target="../media/image606.png"/><Relationship Id="rId158" Type="http://schemas.openxmlformats.org/officeDocument/2006/relationships/customXml" Target="../ink/ink616.xml"/><Relationship Id="rId272" Type="http://schemas.openxmlformats.org/officeDocument/2006/relationships/customXml" Target="../ink/ink674.xml"/><Relationship Id="rId20" Type="http://schemas.openxmlformats.org/officeDocument/2006/relationships/customXml" Target="../ink/ink547.xml"/><Relationship Id="rId41" Type="http://schemas.openxmlformats.org/officeDocument/2006/relationships/image" Target="../media/image558.png"/><Relationship Id="rId62" Type="http://schemas.openxmlformats.org/officeDocument/2006/relationships/customXml" Target="../ink/ink568.xml"/><Relationship Id="rId83" Type="http://schemas.openxmlformats.org/officeDocument/2006/relationships/image" Target="../media/image579.png"/><Relationship Id="rId88" Type="http://schemas.openxmlformats.org/officeDocument/2006/relationships/customXml" Target="../ink/ink581.xml"/><Relationship Id="rId111" Type="http://schemas.openxmlformats.org/officeDocument/2006/relationships/image" Target="../media/image593.png"/><Relationship Id="rId132" Type="http://schemas.openxmlformats.org/officeDocument/2006/relationships/customXml" Target="../ink/ink603.xml"/><Relationship Id="rId153" Type="http://schemas.openxmlformats.org/officeDocument/2006/relationships/image" Target="../media/image614.png"/><Relationship Id="rId174" Type="http://schemas.openxmlformats.org/officeDocument/2006/relationships/customXml" Target="../ink/ink624.xml"/><Relationship Id="rId179" Type="http://schemas.openxmlformats.org/officeDocument/2006/relationships/image" Target="../media/image627.png"/><Relationship Id="rId195" Type="http://schemas.openxmlformats.org/officeDocument/2006/relationships/image" Target="../media/image635.png"/><Relationship Id="rId209" Type="http://schemas.openxmlformats.org/officeDocument/2006/relationships/image" Target="../media/image642.png"/><Relationship Id="rId190" Type="http://schemas.openxmlformats.org/officeDocument/2006/relationships/customXml" Target="../ink/ink632.xml"/><Relationship Id="rId204" Type="http://schemas.openxmlformats.org/officeDocument/2006/relationships/customXml" Target="../ink/ink639.xml"/><Relationship Id="rId220" Type="http://schemas.openxmlformats.org/officeDocument/2006/relationships/customXml" Target="../ink/ink647.xml"/><Relationship Id="rId225" Type="http://schemas.openxmlformats.org/officeDocument/2006/relationships/image" Target="../media/image650.png"/><Relationship Id="rId241" Type="http://schemas.openxmlformats.org/officeDocument/2006/relationships/customXml" Target="../ink/ink658.xml"/><Relationship Id="rId246" Type="http://schemas.openxmlformats.org/officeDocument/2006/relationships/image" Target="../media/image660.png"/><Relationship Id="rId267" Type="http://schemas.openxmlformats.org/officeDocument/2006/relationships/customXml" Target="../ink/ink671.xml"/><Relationship Id="rId288" Type="http://schemas.openxmlformats.org/officeDocument/2006/relationships/customXml" Target="../ink/ink682.xml"/><Relationship Id="rId15" Type="http://schemas.openxmlformats.org/officeDocument/2006/relationships/image" Target="../media/image545.png"/><Relationship Id="rId36" Type="http://schemas.openxmlformats.org/officeDocument/2006/relationships/customXml" Target="../ink/ink555.xml"/><Relationship Id="rId57" Type="http://schemas.openxmlformats.org/officeDocument/2006/relationships/image" Target="../media/image566.png"/><Relationship Id="rId106" Type="http://schemas.openxmlformats.org/officeDocument/2006/relationships/customXml" Target="../ink/ink590.xml"/><Relationship Id="rId127" Type="http://schemas.openxmlformats.org/officeDocument/2006/relationships/image" Target="../media/image601.png"/><Relationship Id="rId262" Type="http://schemas.openxmlformats.org/officeDocument/2006/relationships/image" Target="../media/image667.png"/><Relationship Id="rId283" Type="http://schemas.openxmlformats.org/officeDocument/2006/relationships/image" Target="../media/image677.png"/><Relationship Id="rId10" Type="http://schemas.openxmlformats.org/officeDocument/2006/relationships/customXml" Target="../ink/ink542.xml"/><Relationship Id="rId31" Type="http://schemas.openxmlformats.org/officeDocument/2006/relationships/image" Target="../media/image553.png"/><Relationship Id="rId52" Type="http://schemas.openxmlformats.org/officeDocument/2006/relationships/customXml" Target="../ink/ink563.xml"/><Relationship Id="rId73" Type="http://schemas.openxmlformats.org/officeDocument/2006/relationships/image" Target="../media/image574.png"/><Relationship Id="rId78" Type="http://schemas.openxmlformats.org/officeDocument/2006/relationships/customXml" Target="../ink/ink576.xml"/><Relationship Id="rId94" Type="http://schemas.openxmlformats.org/officeDocument/2006/relationships/customXml" Target="../ink/ink584.xml"/><Relationship Id="rId99" Type="http://schemas.openxmlformats.org/officeDocument/2006/relationships/image" Target="../media/image587.png"/><Relationship Id="rId101" Type="http://schemas.openxmlformats.org/officeDocument/2006/relationships/image" Target="../media/image588.png"/><Relationship Id="rId122" Type="http://schemas.openxmlformats.org/officeDocument/2006/relationships/customXml" Target="../ink/ink598.xml"/><Relationship Id="rId143" Type="http://schemas.openxmlformats.org/officeDocument/2006/relationships/image" Target="../media/image609.png"/><Relationship Id="rId148" Type="http://schemas.openxmlformats.org/officeDocument/2006/relationships/customXml" Target="../ink/ink611.xml"/><Relationship Id="rId164" Type="http://schemas.openxmlformats.org/officeDocument/2006/relationships/customXml" Target="../ink/ink619.xml"/><Relationship Id="rId169" Type="http://schemas.openxmlformats.org/officeDocument/2006/relationships/image" Target="../media/image622.png"/><Relationship Id="rId185" Type="http://schemas.openxmlformats.org/officeDocument/2006/relationships/image" Target="../media/image630.png"/><Relationship Id="rId4" Type="http://schemas.openxmlformats.org/officeDocument/2006/relationships/customXml" Target="../ink/ink539.xml"/><Relationship Id="rId9" Type="http://schemas.openxmlformats.org/officeDocument/2006/relationships/image" Target="../media/image542.png"/><Relationship Id="rId180" Type="http://schemas.openxmlformats.org/officeDocument/2006/relationships/customXml" Target="../ink/ink627.xml"/><Relationship Id="rId210" Type="http://schemas.openxmlformats.org/officeDocument/2006/relationships/customXml" Target="../ink/ink642.xml"/><Relationship Id="rId215" Type="http://schemas.openxmlformats.org/officeDocument/2006/relationships/image" Target="../media/image645.png"/><Relationship Id="rId236" Type="http://schemas.openxmlformats.org/officeDocument/2006/relationships/image" Target="../media/image655.png"/><Relationship Id="rId257" Type="http://schemas.openxmlformats.org/officeDocument/2006/relationships/customXml" Target="../ink/ink666.xml"/><Relationship Id="rId278" Type="http://schemas.openxmlformats.org/officeDocument/2006/relationships/customXml" Target="../ink/ink677.xml"/><Relationship Id="rId26" Type="http://schemas.openxmlformats.org/officeDocument/2006/relationships/customXml" Target="../ink/ink550.xml"/><Relationship Id="rId231" Type="http://schemas.openxmlformats.org/officeDocument/2006/relationships/customXml" Target="../ink/ink653.xml"/><Relationship Id="rId252" Type="http://schemas.openxmlformats.org/officeDocument/2006/relationships/image" Target="../media/image662.png"/><Relationship Id="rId273" Type="http://schemas.openxmlformats.org/officeDocument/2006/relationships/image" Target="../media/image672.png"/><Relationship Id="rId47" Type="http://schemas.openxmlformats.org/officeDocument/2006/relationships/image" Target="../media/image561.png"/><Relationship Id="rId68" Type="http://schemas.openxmlformats.org/officeDocument/2006/relationships/customXml" Target="../ink/ink571.xml"/><Relationship Id="rId89" Type="http://schemas.openxmlformats.org/officeDocument/2006/relationships/image" Target="../media/image582.png"/><Relationship Id="rId112" Type="http://schemas.openxmlformats.org/officeDocument/2006/relationships/customXml" Target="../ink/ink593.xml"/><Relationship Id="rId133" Type="http://schemas.openxmlformats.org/officeDocument/2006/relationships/image" Target="../media/image604.png"/><Relationship Id="rId154" Type="http://schemas.openxmlformats.org/officeDocument/2006/relationships/customXml" Target="../ink/ink614.xml"/><Relationship Id="rId175" Type="http://schemas.openxmlformats.org/officeDocument/2006/relationships/image" Target="../media/image625.png"/><Relationship Id="rId196" Type="http://schemas.openxmlformats.org/officeDocument/2006/relationships/customXml" Target="../ink/ink635.xml"/><Relationship Id="rId200" Type="http://schemas.openxmlformats.org/officeDocument/2006/relationships/customXml" Target="../ink/ink637.xml"/><Relationship Id="rId16" Type="http://schemas.openxmlformats.org/officeDocument/2006/relationships/customXml" Target="../ink/ink545.xml"/><Relationship Id="rId221" Type="http://schemas.openxmlformats.org/officeDocument/2006/relationships/image" Target="../media/image648.png"/><Relationship Id="rId242" Type="http://schemas.openxmlformats.org/officeDocument/2006/relationships/image" Target="../media/image658.png"/><Relationship Id="rId263" Type="http://schemas.openxmlformats.org/officeDocument/2006/relationships/customXml" Target="../ink/ink669.xml"/><Relationship Id="rId284" Type="http://schemas.openxmlformats.org/officeDocument/2006/relationships/customXml" Target="../ink/ink680.xml"/><Relationship Id="rId37" Type="http://schemas.openxmlformats.org/officeDocument/2006/relationships/image" Target="../media/image556.png"/><Relationship Id="rId58" Type="http://schemas.openxmlformats.org/officeDocument/2006/relationships/customXml" Target="../ink/ink566.xml"/><Relationship Id="rId79" Type="http://schemas.openxmlformats.org/officeDocument/2006/relationships/image" Target="../media/image577.png"/><Relationship Id="rId102" Type="http://schemas.openxmlformats.org/officeDocument/2006/relationships/customXml" Target="../ink/ink588.xml"/><Relationship Id="rId123" Type="http://schemas.openxmlformats.org/officeDocument/2006/relationships/image" Target="../media/image599.png"/><Relationship Id="rId144" Type="http://schemas.openxmlformats.org/officeDocument/2006/relationships/customXml" Target="../ink/ink609.xml"/><Relationship Id="rId90" Type="http://schemas.openxmlformats.org/officeDocument/2006/relationships/customXml" Target="../ink/ink582.xml"/><Relationship Id="rId165" Type="http://schemas.openxmlformats.org/officeDocument/2006/relationships/image" Target="../media/image620.png"/><Relationship Id="rId186" Type="http://schemas.openxmlformats.org/officeDocument/2006/relationships/customXml" Target="../ink/ink630.xml"/><Relationship Id="rId211" Type="http://schemas.openxmlformats.org/officeDocument/2006/relationships/image" Target="../media/image643.png"/><Relationship Id="rId232" Type="http://schemas.openxmlformats.org/officeDocument/2006/relationships/image" Target="../media/image653.png"/><Relationship Id="rId253" Type="http://schemas.openxmlformats.org/officeDocument/2006/relationships/customXml" Target="../ink/ink664.xml"/><Relationship Id="rId274" Type="http://schemas.openxmlformats.org/officeDocument/2006/relationships/customXml" Target="../ink/ink675.xml"/><Relationship Id="rId27" Type="http://schemas.openxmlformats.org/officeDocument/2006/relationships/image" Target="../media/image551.png"/><Relationship Id="rId48" Type="http://schemas.openxmlformats.org/officeDocument/2006/relationships/customXml" Target="../ink/ink561.xml"/><Relationship Id="rId69" Type="http://schemas.openxmlformats.org/officeDocument/2006/relationships/image" Target="../media/image572.png"/><Relationship Id="rId113" Type="http://schemas.openxmlformats.org/officeDocument/2006/relationships/image" Target="../media/image594.png"/><Relationship Id="rId134" Type="http://schemas.openxmlformats.org/officeDocument/2006/relationships/customXml" Target="../ink/ink604.xml"/><Relationship Id="rId80" Type="http://schemas.openxmlformats.org/officeDocument/2006/relationships/customXml" Target="../ink/ink577.xml"/><Relationship Id="rId155" Type="http://schemas.openxmlformats.org/officeDocument/2006/relationships/image" Target="../media/image615.png"/><Relationship Id="rId176" Type="http://schemas.openxmlformats.org/officeDocument/2006/relationships/customXml" Target="../ink/ink625.xml"/><Relationship Id="rId197" Type="http://schemas.openxmlformats.org/officeDocument/2006/relationships/image" Target="../media/image636.png"/><Relationship Id="rId201" Type="http://schemas.openxmlformats.org/officeDocument/2006/relationships/image" Target="../media/image638.png"/><Relationship Id="rId222" Type="http://schemas.openxmlformats.org/officeDocument/2006/relationships/customXml" Target="../ink/ink648.xml"/><Relationship Id="rId243" Type="http://schemas.openxmlformats.org/officeDocument/2006/relationships/customXml" Target="../ink/ink659.xml"/><Relationship Id="rId264" Type="http://schemas.openxmlformats.org/officeDocument/2006/relationships/image" Target="../media/image668.png"/><Relationship Id="rId285" Type="http://schemas.openxmlformats.org/officeDocument/2006/relationships/image" Target="../media/image678.png"/><Relationship Id="rId17" Type="http://schemas.openxmlformats.org/officeDocument/2006/relationships/image" Target="../media/image546.png"/><Relationship Id="rId38" Type="http://schemas.openxmlformats.org/officeDocument/2006/relationships/customXml" Target="../ink/ink556.xml"/><Relationship Id="rId59" Type="http://schemas.openxmlformats.org/officeDocument/2006/relationships/image" Target="../media/image567.png"/><Relationship Id="rId103" Type="http://schemas.openxmlformats.org/officeDocument/2006/relationships/image" Target="../media/image589.png"/><Relationship Id="rId124" Type="http://schemas.openxmlformats.org/officeDocument/2006/relationships/customXml" Target="../ink/ink599.xml"/><Relationship Id="rId70" Type="http://schemas.openxmlformats.org/officeDocument/2006/relationships/customXml" Target="../ink/ink572.xml"/><Relationship Id="rId91" Type="http://schemas.openxmlformats.org/officeDocument/2006/relationships/image" Target="../media/image583.png"/><Relationship Id="rId145" Type="http://schemas.openxmlformats.org/officeDocument/2006/relationships/image" Target="../media/image610.png"/><Relationship Id="rId166" Type="http://schemas.openxmlformats.org/officeDocument/2006/relationships/customXml" Target="../ink/ink620.xml"/><Relationship Id="rId187" Type="http://schemas.openxmlformats.org/officeDocument/2006/relationships/image" Target="../media/image631.png"/><Relationship Id="rId1" Type="http://schemas.openxmlformats.org/officeDocument/2006/relationships/slideLayout" Target="../slideLayouts/slideLayout7.xml"/><Relationship Id="rId212" Type="http://schemas.openxmlformats.org/officeDocument/2006/relationships/customXml" Target="../ink/ink643.xml"/><Relationship Id="rId233" Type="http://schemas.openxmlformats.org/officeDocument/2006/relationships/customXml" Target="../ink/ink654.xml"/><Relationship Id="rId254" Type="http://schemas.openxmlformats.org/officeDocument/2006/relationships/image" Target="../media/image663.png"/><Relationship Id="rId28" Type="http://schemas.openxmlformats.org/officeDocument/2006/relationships/customXml" Target="../ink/ink551.xml"/><Relationship Id="rId49" Type="http://schemas.openxmlformats.org/officeDocument/2006/relationships/image" Target="../media/image562.png"/><Relationship Id="rId114" Type="http://schemas.openxmlformats.org/officeDocument/2006/relationships/customXml" Target="../ink/ink594.xml"/><Relationship Id="rId275" Type="http://schemas.openxmlformats.org/officeDocument/2006/relationships/image" Target="../media/image673.png"/><Relationship Id="rId60" Type="http://schemas.openxmlformats.org/officeDocument/2006/relationships/customXml" Target="../ink/ink567.xml"/><Relationship Id="rId81" Type="http://schemas.openxmlformats.org/officeDocument/2006/relationships/image" Target="../media/image578.png"/><Relationship Id="rId135" Type="http://schemas.openxmlformats.org/officeDocument/2006/relationships/image" Target="../media/image605.png"/><Relationship Id="rId156" Type="http://schemas.openxmlformats.org/officeDocument/2006/relationships/customXml" Target="../ink/ink615.xml"/><Relationship Id="rId177" Type="http://schemas.openxmlformats.org/officeDocument/2006/relationships/image" Target="../media/image626.png"/><Relationship Id="rId198" Type="http://schemas.openxmlformats.org/officeDocument/2006/relationships/customXml" Target="../ink/ink636.xml"/><Relationship Id="rId202" Type="http://schemas.openxmlformats.org/officeDocument/2006/relationships/customXml" Target="../ink/ink638.xml"/><Relationship Id="rId223" Type="http://schemas.openxmlformats.org/officeDocument/2006/relationships/image" Target="../media/image649.png"/><Relationship Id="rId244" Type="http://schemas.openxmlformats.org/officeDocument/2006/relationships/image" Target="../media/image659.png"/><Relationship Id="rId18" Type="http://schemas.openxmlformats.org/officeDocument/2006/relationships/customXml" Target="../ink/ink546.xml"/><Relationship Id="rId39" Type="http://schemas.openxmlformats.org/officeDocument/2006/relationships/image" Target="../media/image557.png"/><Relationship Id="rId265" Type="http://schemas.openxmlformats.org/officeDocument/2006/relationships/customXml" Target="../ink/ink670.xml"/><Relationship Id="rId286" Type="http://schemas.openxmlformats.org/officeDocument/2006/relationships/customXml" Target="../ink/ink68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4597758" cy="5231931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4675188" y="182991"/>
            <a:ext cx="47523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b="1" dirty="0">
                <a:solidFill>
                  <a:schemeClr val="bg1"/>
                </a:solidFill>
              </a:rPr>
              <a:t>Dice que inicialmente se mueven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CuadroTexto 6"/>
              <p:cNvSpPr txBox="1"/>
              <p:nvPr/>
            </p:nvSpPr>
            <p:spPr>
              <a:xfrm>
                <a:off x="6582174" y="775120"/>
                <a:ext cx="250068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240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⇓</m:t>
                      </m:r>
                    </m:oMath>
                  </m:oMathPara>
                </a14:m>
                <a:endParaRPr lang="es-AR" sz="2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7" name="CuadroTexto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82174" y="775120"/>
                <a:ext cx="250068" cy="369332"/>
              </a:xfrm>
              <a:prstGeom prst="rect">
                <a:avLst/>
              </a:prstGeom>
              <a:blipFill rotWithShape="0">
                <a:blip r:embed="rId4"/>
                <a:stretch>
                  <a:fillRect l="-31707" r="-29268" b="-819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CuadroTexto 7"/>
              <p:cNvSpPr txBox="1"/>
              <p:nvPr/>
            </p:nvSpPr>
            <p:spPr>
              <a:xfrm>
                <a:off x="5615188" y="1183708"/>
                <a:ext cx="243410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sz="2400" b="1" dirty="0">
                    <a:solidFill>
                      <a:schemeClr val="bg1"/>
                    </a:solidFill>
                  </a:rPr>
                  <a:t>Uso el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AR" sz="24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AR" sz="24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𝝁</m:t>
                        </m:r>
                      </m:e>
                      <m:sub>
                        <m:r>
                          <a:rPr lang="es-MX" sz="24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𝒅𝒊𝒏</m:t>
                        </m:r>
                        <m:r>
                          <a:rPr lang="es-MX" sz="24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á</m:t>
                        </m:r>
                        <m:r>
                          <a:rPr lang="es-MX" sz="24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𝒎𝒊𝒄𝒐</m:t>
                        </m:r>
                      </m:sub>
                    </m:sSub>
                  </m:oMath>
                </a14:m>
                <a:endParaRPr lang="es-AR" sz="24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8" name="CuadroTexto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15188" y="1183708"/>
                <a:ext cx="2434108" cy="461665"/>
              </a:xfrm>
              <a:prstGeom prst="rect">
                <a:avLst/>
              </a:prstGeom>
              <a:blipFill rotWithShape="0">
                <a:blip r:embed="rId5"/>
                <a:stretch>
                  <a:fillRect l="-3759" t="-10526" b="-2894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ectángulo 9"/>
          <p:cNvSpPr/>
          <p:nvPr/>
        </p:nvSpPr>
        <p:spPr>
          <a:xfrm rot="2610832">
            <a:off x="7254015" y="2914266"/>
            <a:ext cx="839326" cy="450058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2400" dirty="0">
                <a:solidFill>
                  <a:schemeClr val="tx1"/>
                </a:solidFill>
              </a:rPr>
              <a:t>B</a:t>
            </a:r>
          </a:p>
        </p:txBody>
      </p:sp>
      <p:cxnSp>
        <p:nvCxnSpPr>
          <p:cNvPr id="14" name="Conector recto de flecha 13"/>
          <p:cNvCxnSpPr/>
          <p:nvPr/>
        </p:nvCxnSpPr>
        <p:spPr>
          <a:xfrm rot="21274389" flipH="1" flipV="1">
            <a:off x="6849213" y="2332029"/>
            <a:ext cx="706021" cy="780775"/>
          </a:xfrm>
          <a:prstGeom prst="straightConnector1">
            <a:avLst/>
          </a:prstGeom>
          <a:ln w="34925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cto de flecha 20"/>
          <p:cNvCxnSpPr/>
          <p:nvPr/>
        </p:nvCxnSpPr>
        <p:spPr>
          <a:xfrm rot="21274389">
            <a:off x="7714865" y="3123578"/>
            <a:ext cx="0" cy="1131805"/>
          </a:xfrm>
          <a:prstGeom prst="straightConnector1">
            <a:avLst/>
          </a:prstGeom>
          <a:ln w="34925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recto de flecha 24"/>
          <p:cNvCxnSpPr/>
          <p:nvPr/>
        </p:nvCxnSpPr>
        <p:spPr>
          <a:xfrm rot="21274389" flipV="1">
            <a:off x="7680919" y="2592820"/>
            <a:ext cx="743995" cy="530758"/>
          </a:xfrm>
          <a:prstGeom prst="straightConnector1">
            <a:avLst/>
          </a:prstGeom>
          <a:ln w="34925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ángulo 8"/>
          <p:cNvSpPr/>
          <p:nvPr/>
        </p:nvSpPr>
        <p:spPr>
          <a:xfrm rot="19046943">
            <a:off x="5077971" y="3143144"/>
            <a:ext cx="579549" cy="402414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2400" dirty="0">
                <a:solidFill>
                  <a:schemeClr val="tx1"/>
                </a:solidFill>
              </a:rPr>
              <a:t>A</a:t>
            </a:r>
          </a:p>
        </p:txBody>
      </p:sp>
      <p:cxnSp>
        <p:nvCxnSpPr>
          <p:cNvPr id="27" name="Conector recto de flecha 26"/>
          <p:cNvCxnSpPr/>
          <p:nvPr/>
        </p:nvCxnSpPr>
        <p:spPr>
          <a:xfrm flipH="1">
            <a:off x="4958273" y="3324986"/>
            <a:ext cx="365987" cy="351209"/>
          </a:xfrm>
          <a:prstGeom prst="straightConnector1">
            <a:avLst/>
          </a:prstGeom>
          <a:ln w="3492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cto de flecha 29"/>
          <p:cNvCxnSpPr/>
          <p:nvPr/>
        </p:nvCxnSpPr>
        <p:spPr>
          <a:xfrm rot="21274389" flipH="1" flipV="1">
            <a:off x="7361830" y="2844736"/>
            <a:ext cx="268051" cy="278843"/>
          </a:xfrm>
          <a:prstGeom prst="straightConnector1">
            <a:avLst/>
          </a:prstGeom>
          <a:ln w="3492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de flecha 11"/>
          <p:cNvCxnSpPr/>
          <p:nvPr/>
        </p:nvCxnSpPr>
        <p:spPr>
          <a:xfrm flipV="1">
            <a:off x="5326886" y="2644691"/>
            <a:ext cx="748557" cy="631292"/>
          </a:xfrm>
          <a:prstGeom prst="straightConnector1">
            <a:avLst/>
          </a:prstGeom>
          <a:ln w="34925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 recto de flecha 22"/>
          <p:cNvCxnSpPr/>
          <p:nvPr/>
        </p:nvCxnSpPr>
        <p:spPr>
          <a:xfrm flipH="1" flipV="1">
            <a:off x="4675188" y="2739239"/>
            <a:ext cx="627111" cy="557684"/>
          </a:xfrm>
          <a:prstGeom prst="straightConnector1">
            <a:avLst/>
          </a:prstGeom>
          <a:ln w="34925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cto de flecha 19"/>
          <p:cNvCxnSpPr/>
          <p:nvPr/>
        </p:nvCxnSpPr>
        <p:spPr>
          <a:xfrm>
            <a:off x="5317167" y="3344351"/>
            <a:ext cx="0" cy="785234"/>
          </a:xfrm>
          <a:prstGeom prst="straightConnector1">
            <a:avLst/>
          </a:prstGeom>
          <a:ln w="34925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uadroTexto 14"/>
          <p:cNvSpPr txBox="1"/>
          <p:nvPr/>
        </p:nvSpPr>
        <p:spPr>
          <a:xfrm>
            <a:off x="5119304" y="4349714"/>
            <a:ext cx="30136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dirty="0">
                <a:solidFill>
                  <a:schemeClr val="bg1"/>
                </a:solidFill>
              </a:rPr>
              <a:t>Diagramas de fuerzas</a:t>
            </a:r>
          </a:p>
        </p:txBody>
      </p:sp>
      <p:sp>
        <p:nvSpPr>
          <p:cNvPr id="16" name="Forma libre 15"/>
          <p:cNvSpPr/>
          <p:nvPr/>
        </p:nvSpPr>
        <p:spPr>
          <a:xfrm>
            <a:off x="4687909" y="1943914"/>
            <a:ext cx="4288665" cy="1777542"/>
          </a:xfrm>
          <a:custGeom>
            <a:avLst/>
            <a:gdLst>
              <a:gd name="connsiteX0" fmla="*/ 0 w 4288665"/>
              <a:gd name="connsiteY0" fmla="*/ 1674511 h 1777542"/>
              <a:gd name="connsiteX1" fmla="*/ 1957588 w 4288665"/>
              <a:gd name="connsiteY1" fmla="*/ 257 h 1777542"/>
              <a:gd name="connsiteX2" fmla="*/ 4288665 w 4288665"/>
              <a:gd name="connsiteY2" fmla="*/ 1777542 h 1777542"/>
              <a:gd name="connsiteX3" fmla="*/ 4288665 w 4288665"/>
              <a:gd name="connsiteY3" fmla="*/ 1777542 h 17775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88665" h="1777542">
                <a:moveTo>
                  <a:pt x="0" y="1674511"/>
                </a:moveTo>
                <a:cubicBezTo>
                  <a:pt x="621405" y="828798"/>
                  <a:pt x="1242811" y="-16915"/>
                  <a:pt x="1957588" y="257"/>
                </a:cubicBezTo>
                <a:cubicBezTo>
                  <a:pt x="2672365" y="17429"/>
                  <a:pt x="4288665" y="1777542"/>
                  <a:pt x="4288665" y="1777542"/>
                </a:cubicBezTo>
                <a:lnTo>
                  <a:pt x="4288665" y="1777542"/>
                </a:lnTo>
              </a:path>
            </a:pathLst>
          </a:custGeom>
          <a:noFill/>
          <a:ln w="34925">
            <a:tailEnd type="stealt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CuadroTexto 1"/>
              <p:cNvSpPr txBox="1"/>
              <p:nvPr/>
            </p:nvSpPr>
            <p:spPr>
              <a:xfrm>
                <a:off x="8840215" y="3721456"/>
                <a:ext cx="298159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4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s-AR" sz="24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" name="CuadroTexto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40215" y="3721456"/>
                <a:ext cx="298159" cy="369332"/>
              </a:xfrm>
              <a:prstGeom prst="rect">
                <a:avLst/>
              </a:prstGeom>
              <a:blipFill rotWithShape="0">
                <a:blip r:embed="rId6"/>
                <a:stretch>
                  <a:fillRect l="-20408" r="-20408" b="-4918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46641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Entrada de lápiz 1">
                <a:extLst>
                  <a:ext uri="{FF2B5EF4-FFF2-40B4-BE49-F238E27FC236}">
                    <a16:creationId xmlns:a16="http://schemas.microsoft.com/office/drawing/2014/main" id="{351B9C96-FFEE-60A8-C3E2-AD21728C313D}"/>
                  </a:ext>
                </a:extLst>
              </p14:cNvPr>
              <p14:cNvContentPartPr/>
              <p14:nvPr/>
            </p14:nvContentPartPr>
            <p14:xfrm>
              <a:off x="-2709219" y="3563802"/>
              <a:ext cx="3960" cy="360"/>
            </p14:xfrm>
          </p:contentPart>
        </mc:Choice>
        <mc:Fallback xmlns="">
          <p:pic>
            <p:nvPicPr>
              <p:cNvPr id="2" name="Entrada de lápiz 1">
                <a:extLst>
                  <a:ext uri="{FF2B5EF4-FFF2-40B4-BE49-F238E27FC236}">
                    <a16:creationId xmlns:a16="http://schemas.microsoft.com/office/drawing/2014/main" id="{351B9C96-FFEE-60A8-C3E2-AD21728C313D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-2726859" y="3545802"/>
                <a:ext cx="39600" cy="36000"/>
              </a:xfrm>
              <a:prstGeom prst="rect">
                <a:avLst/>
              </a:prstGeom>
            </p:spPr>
          </p:pic>
        </mc:Fallback>
      </mc:AlternateContent>
      <p:grpSp>
        <p:nvGrpSpPr>
          <p:cNvPr id="41" name="Grupo 40">
            <a:extLst>
              <a:ext uri="{FF2B5EF4-FFF2-40B4-BE49-F238E27FC236}">
                <a16:creationId xmlns:a16="http://schemas.microsoft.com/office/drawing/2014/main" id="{54CDA15E-A76C-3E25-5734-57DC95ED7F71}"/>
              </a:ext>
            </a:extLst>
          </p:cNvPr>
          <p:cNvGrpSpPr/>
          <p:nvPr/>
        </p:nvGrpSpPr>
        <p:grpSpPr>
          <a:xfrm>
            <a:off x="546423" y="208602"/>
            <a:ext cx="918720" cy="462600"/>
            <a:chOff x="546423" y="208602"/>
            <a:chExt cx="918720" cy="4626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3" name="Entrada de lápiz 2">
                  <a:extLst>
                    <a:ext uri="{FF2B5EF4-FFF2-40B4-BE49-F238E27FC236}">
                      <a16:creationId xmlns:a16="http://schemas.microsoft.com/office/drawing/2014/main" id="{7691D59A-3D48-167B-B015-0DCC4D7D343E}"/>
                    </a:ext>
                  </a:extLst>
                </p14:cNvPr>
                <p14:cNvContentPartPr/>
                <p14:nvPr/>
              </p14:nvContentPartPr>
              <p14:xfrm>
                <a:off x="663063" y="365922"/>
                <a:ext cx="30240" cy="266040"/>
              </p14:xfrm>
            </p:contentPart>
          </mc:Choice>
          <mc:Fallback xmlns="">
            <p:pic>
              <p:nvPicPr>
                <p:cNvPr id="3" name="Entrada de lápiz 2">
                  <a:extLst>
                    <a:ext uri="{FF2B5EF4-FFF2-40B4-BE49-F238E27FC236}">
                      <a16:creationId xmlns:a16="http://schemas.microsoft.com/office/drawing/2014/main" id="{7691D59A-3D48-167B-B015-0DCC4D7D343E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645063" y="348282"/>
                  <a:ext cx="65880" cy="301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4" name="Entrada de lápiz 3">
                  <a:extLst>
                    <a:ext uri="{FF2B5EF4-FFF2-40B4-BE49-F238E27FC236}">
                      <a16:creationId xmlns:a16="http://schemas.microsoft.com/office/drawing/2014/main" id="{E3779170-DDF3-7563-B777-7A3279D58F53}"/>
                    </a:ext>
                  </a:extLst>
                </p14:cNvPr>
                <p14:cNvContentPartPr/>
                <p14:nvPr/>
              </p14:nvContentPartPr>
              <p14:xfrm>
                <a:off x="546423" y="208602"/>
                <a:ext cx="321120" cy="208080"/>
              </p14:xfrm>
            </p:contentPart>
          </mc:Choice>
          <mc:Fallback xmlns="">
            <p:pic>
              <p:nvPicPr>
                <p:cNvPr id="4" name="Entrada de lápiz 3">
                  <a:extLst>
                    <a:ext uri="{FF2B5EF4-FFF2-40B4-BE49-F238E27FC236}">
                      <a16:creationId xmlns:a16="http://schemas.microsoft.com/office/drawing/2014/main" id="{E3779170-DDF3-7563-B777-7A3279D58F53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528423" y="190962"/>
                  <a:ext cx="356760" cy="243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5" name="Entrada de lápiz 4">
                  <a:extLst>
                    <a:ext uri="{FF2B5EF4-FFF2-40B4-BE49-F238E27FC236}">
                      <a16:creationId xmlns:a16="http://schemas.microsoft.com/office/drawing/2014/main" id="{62CF92CA-DBB2-43CB-3EE9-23ACEAF8EF91}"/>
                    </a:ext>
                  </a:extLst>
                </p14:cNvPr>
                <p14:cNvContentPartPr/>
                <p14:nvPr/>
              </p14:nvContentPartPr>
              <p14:xfrm>
                <a:off x="921543" y="462402"/>
                <a:ext cx="195840" cy="180360"/>
              </p14:xfrm>
            </p:contentPart>
          </mc:Choice>
          <mc:Fallback xmlns="">
            <p:pic>
              <p:nvPicPr>
                <p:cNvPr id="5" name="Entrada de lápiz 4">
                  <a:extLst>
                    <a:ext uri="{FF2B5EF4-FFF2-40B4-BE49-F238E27FC236}">
                      <a16:creationId xmlns:a16="http://schemas.microsoft.com/office/drawing/2014/main" id="{62CF92CA-DBB2-43CB-3EE9-23ACEAF8EF91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903543" y="444762"/>
                  <a:ext cx="231480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6" name="Entrada de lápiz 5">
                  <a:extLst>
                    <a:ext uri="{FF2B5EF4-FFF2-40B4-BE49-F238E27FC236}">
                      <a16:creationId xmlns:a16="http://schemas.microsoft.com/office/drawing/2014/main" id="{3AD03C26-0A77-79EA-88EC-AA8AB7B0ABAE}"/>
                    </a:ext>
                  </a:extLst>
                </p14:cNvPr>
                <p14:cNvContentPartPr/>
                <p14:nvPr/>
              </p14:nvContentPartPr>
              <p14:xfrm>
                <a:off x="982023" y="487242"/>
                <a:ext cx="118080" cy="169200"/>
              </p14:xfrm>
            </p:contentPart>
          </mc:Choice>
          <mc:Fallback xmlns="">
            <p:pic>
              <p:nvPicPr>
                <p:cNvPr id="6" name="Entrada de lápiz 5">
                  <a:extLst>
                    <a:ext uri="{FF2B5EF4-FFF2-40B4-BE49-F238E27FC236}">
                      <a16:creationId xmlns:a16="http://schemas.microsoft.com/office/drawing/2014/main" id="{3AD03C26-0A77-79EA-88EC-AA8AB7B0ABAE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964383" y="469242"/>
                  <a:ext cx="153720" cy="204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7" name="Entrada de lápiz 6">
                  <a:extLst>
                    <a:ext uri="{FF2B5EF4-FFF2-40B4-BE49-F238E27FC236}">
                      <a16:creationId xmlns:a16="http://schemas.microsoft.com/office/drawing/2014/main" id="{1399A779-1008-B0D4-CA7B-184719BD0525}"/>
                    </a:ext>
                  </a:extLst>
                </p14:cNvPr>
                <p14:cNvContentPartPr/>
                <p14:nvPr/>
              </p14:nvContentPartPr>
              <p14:xfrm>
                <a:off x="1282263" y="514962"/>
                <a:ext cx="6480" cy="107640"/>
              </p14:xfrm>
            </p:contentPart>
          </mc:Choice>
          <mc:Fallback xmlns="">
            <p:pic>
              <p:nvPicPr>
                <p:cNvPr id="7" name="Entrada de lápiz 6">
                  <a:extLst>
                    <a:ext uri="{FF2B5EF4-FFF2-40B4-BE49-F238E27FC236}">
                      <a16:creationId xmlns:a16="http://schemas.microsoft.com/office/drawing/2014/main" id="{1399A779-1008-B0D4-CA7B-184719BD0525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1264623" y="497322"/>
                  <a:ext cx="42120" cy="143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8" name="Entrada de lápiz 7">
                  <a:extLst>
                    <a:ext uri="{FF2B5EF4-FFF2-40B4-BE49-F238E27FC236}">
                      <a16:creationId xmlns:a16="http://schemas.microsoft.com/office/drawing/2014/main" id="{684E6264-376F-6FC1-9A84-3FFAC4273ED3}"/>
                    </a:ext>
                  </a:extLst>
                </p14:cNvPr>
                <p14:cNvContentPartPr/>
                <p14:nvPr/>
              </p14:nvContentPartPr>
              <p14:xfrm>
                <a:off x="1289463" y="461322"/>
                <a:ext cx="175680" cy="209880"/>
              </p14:xfrm>
            </p:contentPart>
          </mc:Choice>
          <mc:Fallback xmlns="">
            <p:pic>
              <p:nvPicPr>
                <p:cNvPr id="8" name="Entrada de lápiz 7">
                  <a:extLst>
                    <a:ext uri="{FF2B5EF4-FFF2-40B4-BE49-F238E27FC236}">
                      <a16:creationId xmlns:a16="http://schemas.microsoft.com/office/drawing/2014/main" id="{684E6264-376F-6FC1-9A84-3FFAC4273ED3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1271463" y="443322"/>
                  <a:ext cx="211320" cy="2455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0" name="Grupo 39">
            <a:extLst>
              <a:ext uri="{FF2B5EF4-FFF2-40B4-BE49-F238E27FC236}">
                <a16:creationId xmlns:a16="http://schemas.microsoft.com/office/drawing/2014/main" id="{9D2A6F80-61AC-3E29-01ED-F97D4754DAD5}"/>
              </a:ext>
            </a:extLst>
          </p:cNvPr>
          <p:cNvGrpSpPr/>
          <p:nvPr/>
        </p:nvGrpSpPr>
        <p:grpSpPr>
          <a:xfrm>
            <a:off x="1699143" y="198882"/>
            <a:ext cx="1562760" cy="406440"/>
            <a:chOff x="1699143" y="198882"/>
            <a:chExt cx="1562760" cy="4064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6">
              <p14:nvContentPartPr>
                <p14:cNvPr id="9" name="Entrada de lápiz 8">
                  <a:extLst>
                    <a:ext uri="{FF2B5EF4-FFF2-40B4-BE49-F238E27FC236}">
                      <a16:creationId xmlns:a16="http://schemas.microsoft.com/office/drawing/2014/main" id="{BAA82BCF-A56D-BEE3-3C8A-1FFC1222B67E}"/>
                    </a:ext>
                  </a:extLst>
                </p14:cNvPr>
                <p14:cNvContentPartPr/>
                <p14:nvPr/>
              </p14:nvContentPartPr>
              <p14:xfrm>
                <a:off x="1699143" y="511722"/>
                <a:ext cx="135000" cy="14400"/>
              </p14:xfrm>
            </p:contentPart>
          </mc:Choice>
          <mc:Fallback xmlns="">
            <p:pic>
              <p:nvPicPr>
                <p:cNvPr id="9" name="Entrada de lápiz 8">
                  <a:extLst>
                    <a:ext uri="{FF2B5EF4-FFF2-40B4-BE49-F238E27FC236}">
                      <a16:creationId xmlns:a16="http://schemas.microsoft.com/office/drawing/2014/main" id="{BAA82BCF-A56D-BEE3-3C8A-1FFC1222B67E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1681143" y="494082"/>
                  <a:ext cx="170640" cy="50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">
              <p14:nvContentPartPr>
                <p14:cNvPr id="10" name="Entrada de lápiz 9">
                  <a:extLst>
                    <a:ext uri="{FF2B5EF4-FFF2-40B4-BE49-F238E27FC236}">
                      <a16:creationId xmlns:a16="http://schemas.microsoft.com/office/drawing/2014/main" id="{AEEABE54-982D-43BE-E872-551BE9DC6823}"/>
                    </a:ext>
                  </a:extLst>
                </p14:cNvPr>
                <p14:cNvContentPartPr/>
                <p14:nvPr/>
              </p14:nvContentPartPr>
              <p14:xfrm>
                <a:off x="2096943" y="345762"/>
                <a:ext cx="24120" cy="219600"/>
              </p14:xfrm>
            </p:contentPart>
          </mc:Choice>
          <mc:Fallback xmlns="">
            <p:pic>
              <p:nvPicPr>
                <p:cNvPr id="10" name="Entrada de lápiz 9">
                  <a:extLst>
                    <a:ext uri="{FF2B5EF4-FFF2-40B4-BE49-F238E27FC236}">
                      <a16:creationId xmlns:a16="http://schemas.microsoft.com/office/drawing/2014/main" id="{AEEABE54-982D-43BE-E872-551BE9DC6823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2078943" y="327762"/>
                  <a:ext cx="59760" cy="255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">
              <p14:nvContentPartPr>
                <p14:cNvPr id="11" name="Entrada de lápiz 10">
                  <a:extLst>
                    <a:ext uri="{FF2B5EF4-FFF2-40B4-BE49-F238E27FC236}">
                      <a16:creationId xmlns:a16="http://schemas.microsoft.com/office/drawing/2014/main" id="{CE7FA4E5-3646-57E9-B108-B6448B458670}"/>
                    </a:ext>
                  </a:extLst>
                </p14:cNvPr>
                <p14:cNvContentPartPr/>
                <p14:nvPr/>
              </p14:nvContentPartPr>
              <p14:xfrm>
                <a:off x="2013423" y="198882"/>
                <a:ext cx="371880" cy="176040"/>
              </p14:xfrm>
            </p:contentPart>
          </mc:Choice>
          <mc:Fallback xmlns="">
            <p:pic>
              <p:nvPicPr>
                <p:cNvPr id="11" name="Entrada de lápiz 10">
                  <a:extLst>
                    <a:ext uri="{FF2B5EF4-FFF2-40B4-BE49-F238E27FC236}">
                      <a16:creationId xmlns:a16="http://schemas.microsoft.com/office/drawing/2014/main" id="{CE7FA4E5-3646-57E9-B108-B6448B458670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1995783" y="181242"/>
                  <a:ext cx="407520" cy="211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">
              <p14:nvContentPartPr>
                <p14:cNvPr id="12" name="Entrada de lápiz 11">
                  <a:extLst>
                    <a:ext uri="{FF2B5EF4-FFF2-40B4-BE49-F238E27FC236}">
                      <a16:creationId xmlns:a16="http://schemas.microsoft.com/office/drawing/2014/main" id="{734DE552-7AA8-D90A-F51A-792E367E77CF}"/>
                    </a:ext>
                  </a:extLst>
                </p14:cNvPr>
                <p14:cNvContentPartPr/>
                <p14:nvPr/>
              </p14:nvContentPartPr>
              <p14:xfrm>
                <a:off x="2386383" y="453762"/>
                <a:ext cx="199080" cy="146160"/>
              </p14:xfrm>
            </p:contentPart>
          </mc:Choice>
          <mc:Fallback xmlns="">
            <p:pic>
              <p:nvPicPr>
                <p:cNvPr id="12" name="Entrada de lápiz 11">
                  <a:extLst>
                    <a:ext uri="{FF2B5EF4-FFF2-40B4-BE49-F238E27FC236}">
                      <a16:creationId xmlns:a16="http://schemas.microsoft.com/office/drawing/2014/main" id="{734DE552-7AA8-D90A-F51A-792E367E77CF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2368383" y="436122"/>
                  <a:ext cx="234720" cy="181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">
              <p14:nvContentPartPr>
                <p14:cNvPr id="13" name="Entrada de lápiz 12">
                  <a:extLst>
                    <a:ext uri="{FF2B5EF4-FFF2-40B4-BE49-F238E27FC236}">
                      <a16:creationId xmlns:a16="http://schemas.microsoft.com/office/drawing/2014/main" id="{97F3534E-E2B5-E4F3-9FAD-355CFA22324F}"/>
                    </a:ext>
                  </a:extLst>
                </p14:cNvPr>
                <p14:cNvContentPartPr/>
                <p14:nvPr/>
              </p14:nvContentPartPr>
              <p14:xfrm>
                <a:off x="2445783" y="441162"/>
                <a:ext cx="137160" cy="164160"/>
              </p14:xfrm>
            </p:contentPart>
          </mc:Choice>
          <mc:Fallback xmlns="">
            <p:pic>
              <p:nvPicPr>
                <p:cNvPr id="13" name="Entrada de lápiz 12">
                  <a:extLst>
                    <a:ext uri="{FF2B5EF4-FFF2-40B4-BE49-F238E27FC236}">
                      <a16:creationId xmlns:a16="http://schemas.microsoft.com/office/drawing/2014/main" id="{97F3534E-E2B5-E4F3-9FAD-355CFA22324F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2427783" y="423162"/>
                  <a:ext cx="172800" cy="199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">
              <p14:nvContentPartPr>
                <p14:cNvPr id="14" name="Entrada de lápiz 13">
                  <a:extLst>
                    <a:ext uri="{FF2B5EF4-FFF2-40B4-BE49-F238E27FC236}">
                      <a16:creationId xmlns:a16="http://schemas.microsoft.com/office/drawing/2014/main" id="{C4468EBE-B89C-90E2-A0A3-3BF10E183C31}"/>
                    </a:ext>
                  </a:extLst>
                </p14:cNvPr>
                <p14:cNvContentPartPr/>
                <p14:nvPr/>
              </p14:nvContentPartPr>
              <p14:xfrm>
                <a:off x="2699583" y="411642"/>
                <a:ext cx="208800" cy="171360"/>
              </p14:xfrm>
            </p:contentPart>
          </mc:Choice>
          <mc:Fallback xmlns="">
            <p:pic>
              <p:nvPicPr>
                <p:cNvPr id="14" name="Entrada de lápiz 13">
                  <a:extLst>
                    <a:ext uri="{FF2B5EF4-FFF2-40B4-BE49-F238E27FC236}">
                      <a16:creationId xmlns:a16="http://schemas.microsoft.com/office/drawing/2014/main" id="{C4468EBE-B89C-90E2-A0A3-3BF10E183C31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2681583" y="393642"/>
                  <a:ext cx="244440" cy="207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">
              <p14:nvContentPartPr>
                <p14:cNvPr id="15" name="Entrada de lápiz 14">
                  <a:extLst>
                    <a:ext uri="{FF2B5EF4-FFF2-40B4-BE49-F238E27FC236}">
                      <a16:creationId xmlns:a16="http://schemas.microsoft.com/office/drawing/2014/main" id="{5DCB9681-5436-FEA4-55CE-4C1FA4E6C1A5}"/>
                    </a:ext>
                  </a:extLst>
                </p14:cNvPr>
                <p14:cNvContentPartPr/>
                <p14:nvPr/>
              </p14:nvContentPartPr>
              <p14:xfrm>
                <a:off x="2761503" y="488322"/>
                <a:ext cx="155160" cy="22680"/>
              </p14:xfrm>
            </p:contentPart>
          </mc:Choice>
          <mc:Fallback xmlns="">
            <p:pic>
              <p:nvPicPr>
                <p:cNvPr id="15" name="Entrada de lápiz 14">
                  <a:extLst>
                    <a:ext uri="{FF2B5EF4-FFF2-40B4-BE49-F238E27FC236}">
                      <a16:creationId xmlns:a16="http://schemas.microsoft.com/office/drawing/2014/main" id="{5DCB9681-5436-FEA4-55CE-4C1FA4E6C1A5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2743503" y="470322"/>
                  <a:ext cx="190800" cy="58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0">
              <p14:nvContentPartPr>
                <p14:cNvPr id="16" name="Entrada de lápiz 15">
                  <a:extLst>
                    <a:ext uri="{FF2B5EF4-FFF2-40B4-BE49-F238E27FC236}">
                      <a16:creationId xmlns:a16="http://schemas.microsoft.com/office/drawing/2014/main" id="{AC0AA595-D25B-9426-FCB9-2735BFD20A12}"/>
                    </a:ext>
                  </a:extLst>
                </p14:cNvPr>
                <p14:cNvContentPartPr/>
                <p14:nvPr/>
              </p14:nvContentPartPr>
              <p14:xfrm>
                <a:off x="3103143" y="488322"/>
                <a:ext cx="158760" cy="360"/>
              </p14:xfrm>
            </p:contentPart>
          </mc:Choice>
          <mc:Fallback xmlns="">
            <p:pic>
              <p:nvPicPr>
                <p:cNvPr id="16" name="Entrada de lápiz 15">
                  <a:extLst>
                    <a:ext uri="{FF2B5EF4-FFF2-40B4-BE49-F238E27FC236}">
                      <a16:creationId xmlns:a16="http://schemas.microsoft.com/office/drawing/2014/main" id="{AC0AA595-D25B-9426-FCB9-2735BFD20A12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3085143" y="470322"/>
                  <a:ext cx="194400" cy="360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9" name="Grupo 38">
            <a:extLst>
              <a:ext uri="{FF2B5EF4-FFF2-40B4-BE49-F238E27FC236}">
                <a16:creationId xmlns:a16="http://schemas.microsoft.com/office/drawing/2014/main" id="{4FAB6A5C-5E0B-53C5-8E75-ACA2CD77AB19}"/>
              </a:ext>
            </a:extLst>
          </p:cNvPr>
          <p:cNvGrpSpPr/>
          <p:nvPr/>
        </p:nvGrpSpPr>
        <p:grpSpPr>
          <a:xfrm>
            <a:off x="3937983" y="744642"/>
            <a:ext cx="195480" cy="169200"/>
            <a:chOff x="3937983" y="744642"/>
            <a:chExt cx="195480" cy="1692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2">
              <p14:nvContentPartPr>
                <p14:cNvPr id="22" name="Entrada de lápiz 21">
                  <a:extLst>
                    <a:ext uri="{FF2B5EF4-FFF2-40B4-BE49-F238E27FC236}">
                      <a16:creationId xmlns:a16="http://schemas.microsoft.com/office/drawing/2014/main" id="{BC5E113D-5F9F-8CF0-E608-AE3F0A56F08A}"/>
                    </a:ext>
                  </a:extLst>
                </p14:cNvPr>
                <p14:cNvContentPartPr/>
                <p14:nvPr/>
              </p14:nvContentPartPr>
              <p14:xfrm>
                <a:off x="3937983" y="744642"/>
                <a:ext cx="195480" cy="169200"/>
              </p14:xfrm>
            </p:contentPart>
          </mc:Choice>
          <mc:Fallback xmlns="">
            <p:pic>
              <p:nvPicPr>
                <p:cNvPr id="22" name="Entrada de lápiz 21">
                  <a:extLst>
                    <a:ext uri="{FF2B5EF4-FFF2-40B4-BE49-F238E27FC236}">
                      <a16:creationId xmlns:a16="http://schemas.microsoft.com/office/drawing/2014/main" id="{BC5E113D-5F9F-8CF0-E608-AE3F0A56F08A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3919983" y="726642"/>
                  <a:ext cx="231120" cy="204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4">
              <p14:nvContentPartPr>
                <p14:cNvPr id="23" name="Entrada de lápiz 22">
                  <a:extLst>
                    <a:ext uri="{FF2B5EF4-FFF2-40B4-BE49-F238E27FC236}">
                      <a16:creationId xmlns:a16="http://schemas.microsoft.com/office/drawing/2014/main" id="{A596F3A5-01A6-CDDE-1C99-2A3803B787B2}"/>
                    </a:ext>
                  </a:extLst>
                </p14:cNvPr>
                <p14:cNvContentPartPr/>
                <p14:nvPr/>
              </p14:nvContentPartPr>
              <p14:xfrm>
                <a:off x="3997383" y="821322"/>
                <a:ext cx="124200" cy="25920"/>
              </p14:xfrm>
            </p:contentPart>
          </mc:Choice>
          <mc:Fallback xmlns="">
            <p:pic>
              <p:nvPicPr>
                <p:cNvPr id="23" name="Entrada de lápiz 22">
                  <a:extLst>
                    <a:ext uri="{FF2B5EF4-FFF2-40B4-BE49-F238E27FC236}">
                      <a16:creationId xmlns:a16="http://schemas.microsoft.com/office/drawing/2014/main" id="{A596F3A5-01A6-CDDE-1C99-2A3803B787B2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3979743" y="803682"/>
                  <a:ext cx="159840" cy="615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8" name="Grupo 37">
            <a:extLst>
              <a:ext uri="{FF2B5EF4-FFF2-40B4-BE49-F238E27FC236}">
                <a16:creationId xmlns:a16="http://schemas.microsoft.com/office/drawing/2014/main" id="{FC3F19D9-CEA1-BBE0-A5BA-D0062FC1E05A}"/>
              </a:ext>
            </a:extLst>
          </p:cNvPr>
          <p:cNvGrpSpPr/>
          <p:nvPr/>
        </p:nvGrpSpPr>
        <p:grpSpPr>
          <a:xfrm>
            <a:off x="3481863" y="242802"/>
            <a:ext cx="1209960" cy="394920"/>
            <a:chOff x="3481863" y="242802"/>
            <a:chExt cx="1209960" cy="3949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6">
              <p14:nvContentPartPr>
                <p14:cNvPr id="17" name="Entrada de lápiz 16">
                  <a:extLst>
                    <a:ext uri="{FF2B5EF4-FFF2-40B4-BE49-F238E27FC236}">
                      <a16:creationId xmlns:a16="http://schemas.microsoft.com/office/drawing/2014/main" id="{CE2E2B51-F301-00A9-5811-90BEDBF74471}"/>
                    </a:ext>
                  </a:extLst>
                </p14:cNvPr>
                <p14:cNvContentPartPr/>
                <p14:nvPr/>
              </p14:nvContentPartPr>
              <p14:xfrm>
                <a:off x="3518583" y="347922"/>
                <a:ext cx="13320" cy="195480"/>
              </p14:xfrm>
            </p:contentPart>
          </mc:Choice>
          <mc:Fallback xmlns="">
            <p:pic>
              <p:nvPicPr>
                <p:cNvPr id="17" name="Entrada de lápiz 16">
                  <a:extLst>
                    <a:ext uri="{FF2B5EF4-FFF2-40B4-BE49-F238E27FC236}">
                      <a16:creationId xmlns:a16="http://schemas.microsoft.com/office/drawing/2014/main" id="{CE2E2B51-F301-00A9-5811-90BEDBF74471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3500943" y="329922"/>
                  <a:ext cx="48960" cy="231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8">
              <p14:nvContentPartPr>
                <p14:cNvPr id="18" name="Entrada de lápiz 17">
                  <a:extLst>
                    <a:ext uri="{FF2B5EF4-FFF2-40B4-BE49-F238E27FC236}">
                      <a16:creationId xmlns:a16="http://schemas.microsoft.com/office/drawing/2014/main" id="{46AFDE6C-FA08-B537-57E9-8A305B9E2F5F}"/>
                    </a:ext>
                  </a:extLst>
                </p14:cNvPr>
                <p14:cNvContentPartPr/>
                <p14:nvPr/>
              </p14:nvContentPartPr>
              <p14:xfrm>
                <a:off x="3481863" y="242802"/>
                <a:ext cx="250560" cy="277920"/>
              </p14:xfrm>
            </p:contentPart>
          </mc:Choice>
          <mc:Fallback xmlns="">
            <p:pic>
              <p:nvPicPr>
                <p:cNvPr id="18" name="Entrada de lápiz 17">
                  <a:extLst>
                    <a:ext uri="{FF2B5EF4-FFF2-40B4-BE49-F238E27FC236}">
                      <a16:creationId xmlns:a16="http://schemas.microsoft.com/office/drawing/2014/main" id="{46AFDE6C-FA08-B537-57E9-8A305B9E2F5F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3463863" y="225162"/>
                  <a:ext cx="286200" cy="313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0">
              <p14:nvContentPartPr>
                <p14:cNvPr id="19" name="Entrada de lápiz 18">
                  <a:extLst>
                    <a:ext uri="{FF2B5EF4-FFF2-40B4-BE49-F238E27FC236}">
                      <a16:creationId xmlns:a16="http://schemas.microsoft.com/office/drawing/2014/main" id="{18951478-8538-77E9-6244-3A22ADD2A9FB}"/>
                    </a:ext>
                  </a:extLst>
                </p14:cNvPr>
                <p14:cNvContentPartPr/>
                <p14:nvPr/>
              </p14:nvContentPartPr>
              <p14:xfrm>
                <a:off x="3783183" y="434682"/>
                <a:ext cx="222840" cy="144720"/>
              </p14:xfrm>
            </p:contentPart>
          </mc:Choice>
          <mc:Fallback xmlns="">
            <p:pic>
              <p:nvPicPr>
                <p:cNvPr id="19" name="Entrada de lápiz 18">
                  <a:extLst>
                    <a:ext uri="{FF2B5EF4-FFF2-40B4-BE49-F238E27FC236}">
                      <a16:creationId xmlns:a16="http://schemas.microsoft.com/office/drawing/2014/main" id="{18951478-8538-77E9-6244-3A22ADD2A9FB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3765183" y="416682"/>
                  <a:ext cx="258480" cy="180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2">
              <p14:nvContentPartPr>
                <p14:cNvPr id="20" name="Entrada de lápiz 19">
                  <a:extLst>
                    <a:ext uri="{FF2B5EF4-FFF2-40B4-BE49-F238E27FC236}">
                      <a16:creationId xmlns:a16="http://schemas.microsoft.com/office/drawing/2014/main" id="{C34E8722-8014-8646-1614-F33E5E1157EE}"/>
                    </a:ext>
                  </a:extLst>
                </p14:cNvPr>
                <p14:cNvContentPartPr/>
                <p14:nvPr/>
              </p14:nvContentPartPr>
              <p14:xfrm>
                <a:off x="4150023" y="430362"/>
                <a:ext cx="194400" cy="207360"/>
              </p14:xfrm>
            </p:contentPart>
          </mc:Choice>
          <mc:Fallback xmlns="">
            <p:pic>
              <p:nvPicPr>
                <p:cNvPr id="20" name="Entrada de lápiz 19">
                  <a:extLst>
                    <a:ext uri="{FF2B5EF4-FFF2-40B4-BE49-F238E27FC236}">
                      <a16:creationId xmlns:a16="http://schemas.microsoft.com/office/drawing/2014/main" id="{C34E8722-8014-8646-1614-F33E5E1157EE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4132023" y="412362"/>
                  <a:ext cx="230040" cy="243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4">
              <p14:nvContentPartPr>
                <p14:cNvPr id="21" name="Entrada de lápiz 20">
                  <a:extLst>
                    <a:ext uri="{FF2B5EF4-FFF2-40B4-BE49-F238E27FC236}">
                      <a16:creationId xmlns:a16="http://schemas.microsoft.com/office/drawing/2014/main" id="{A84AE3D6-F18A-0FD5-9D24-6AB108BE36A9}"/>
                    </a:ext>
                  </a:extLst>
                </p14:cNvPr>
                <p14:cNvContentPartPr/>
                <p14:nvPr/>
              </p14:nvContentPartPr>
              <p14:xfrm>
                <a:off x="4161903" y="518202"/>
                <a:ext cx="149040" cy="23760"/>
              </p14:xfrm>
            </p:contentPart>
          </mc:Choice>
          <mc:Fallback xmlns="">
            <p:pic>
              <p:nvPicPr>
                <p:cNvPr id="21" name="Entrada de lápiz 20">
                  <a:extLst>
                    <a:ext uri="{FF2B5EF4-FFF2-40B4-BE49-F238E27FC236}">
                      <a16:creationId xmlns:a16="http://schemas.microsoft.com/office/drawing/2014/main" id="{A84AE3D6-F18A-0FD5-9D24-6AB108BE36A9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4143903" y="500202"/>
                  <a:ext cx="184680" cy="59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6">
              <p14:nvContentPartPr>
                <p14:cNvPr id="24" name="Entrada de lápiz 23">
                  <a:extLst>
                    <a:ext uri="{FF2B5EF4-FFF2-40B4-BE49-F238E27FC236}">
                      <a16:creationId xmlns:a16="http://schemas.microsoft.com/office/drawing/2014/main" id="{021374CF-BC22-D0B8-755C-E17C2D86FA03}"/>
                    </a:ext>
                  </a:extLst>
                </p14:cNvPr>
                <p14:cNvContentPartPr/>
                <p14:nvPr/>
              </p14:nvContentPartPr>
              <p14:xfrm>
                <a:off x="4548903" y="486162"/>
                <a:ext cx="142920" cy="2520"/>
              </p14:xfrm>
            </p:contentPart>
          </mc:Choice>
          <mc:Fallback xmlns="">
            <p:pic>
              <p:nvPicPr>
                <p:cNvPr id="24" name="Entrada de lápiz 23">
                  <a:extLst>
                    <a:ext uri="{FF2B5EF4-FFF2-40B4-BE49-F238E27FC236}">
                      <a16:creationId xmlns:a16="http://schemas.microsoft.com/office/drawing/2014/main" id="{021374CF-BC22-D0B8-755C-E17C2D86FA03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4530903" y="468162"/>
                  <a:ext cx="178560" cy="381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7" name="Grupo 36">
            <a:extLst>
              <a:ext uri="{FF2B5EF4-FFF2-40B4-BE49-F238E27FC236}">
                <a16:creationId xmlns:a16="http://schemas.microsoft.com/office/drawing/2014/main" id="{A82D697F-C04C-53F5-0052-1F0D39602B66}"/>
              </a:ext>
            </a:extLst>
          </p:cNvPr>
          <p:cNvGrpSpPr/>
          <p:nvPr/>
        </p:nvGrpSpPr>
        <p:grpSpPr>
          <a:xfrm>
            <a:off x="4926183" y="268722"/>
            <a:ext cx="880560" cy="329400"/>
            <a:chOff x="4926183" y="268722"/>
            <a:chExt cx="880560" cy="3294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8">
              <p14:nvContentPartPr>
                <p14:cNvPr id="25" name="Entrada de lápiz 24">
                  <a:extLst>
                    <a:ext uri="{FF2B5EF4-FFF2-40B4-BE49-F238E27FC236}">
                      <a16:creationId xmlns:a16="http://schemas.microsoft.com/office/drawing/2014/main" id="{93B632BE-6E1D-4ADD-018A-346370C810EC}"/>
                    </a:ext>
                  </a:extLst>
                </p14:cNvPr>
                <p14:cNvContentPartPr/>
                <p14:nvPr/>
              </p14:nvContentPartPr>
              <p14:xfrm>
                <a:off x="4946703" y="373482"/>
                <a:ext cx="12240" cy="194400"/>
              </p14:xfrm>
            </p:contentPart>
          </mc:Choice>
          <mc:Fallback xmlns="">
            <p:pic>
              <p:nvPicPr>
                <p:cNvPr id="25" name="Entrada de lápiz 24">
                  <a:extLst>
                    <a:ext uri="{FF2B5EF4-FFF2-40B4-BE49-F238E27FC236}">
                      <a16:creationId xmlns:a16="http://schemas.microsoft.com/office/drawing/2014/main" id="{93B632BE-6E1D-4ADD-018A-346370C810EC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4928703" y="355842"/>
                  <a:ext cx="47880" cy="230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0">
              <p14:nvContentPartPr>
                <p14:cNvPr id="26" name="Entrada de lápiz 25">
                  <a:extLst>
                    <a:ext uri="{FF2B5EF4-FFF2-40B4-BE49-F238E27FC236}">
                      <a16:creationId xmlns:a16="http://schemas.microsoft.com/office/drawing/2014/main" id="{7AC33A40-B722-D967-BE12-9D6626507D86}"/>
                    </a:ext>
                  </a:extLst>
                </p14:cNvPr>
                <p14:cNvContentPartPr/>
                <p14:nvPr/>
              </p14:nvContentPartPr>
              <p14:xfrm>
                <a:off x="4926183" y="268722"/>
                <a:ext cx="271080" cy="285120"/>
              </p14:xfrm>
            </p:contentPart>
          </mc:Choice>
          <mc:Fallback xmlns="">
            <p:pic>
              <p:nvPicPr>
                <p:cNvPr id="26" name="Entrada de lápiz 25">
                  <a:extLst>
                    <a:ext uri="{FF2B5EF4-FFF2-40B4-BE49-F238E27FC236}">
                      <a16:creationId xmlns:a16="http://schemas.microsoft.com/office/drawing/2014/main" id="{7AC33A40-B722-D967-BE12-9D6626507D86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4908543" y="251082"/>
                  <a:ext cx="306720" cy="320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2">
              <p14:nvContentPartPr>
                <p14:cNvPr id="27" name="Entrada de lápiz 26">
                  <a:extLst>
                    <a:ext uri="{FF2B5EF4-FFF2-40B4-BE49-F238E27FC236}">
                      <a16:creationId xmlns:a16="http://schemas.microsoft.com/office/drawing/2014/main" id="{3CB36290-CE8A-9164-D8AB-0BE3591C61A9}"/>
                    </a:ext>
                  </a:extLst>
                </p14:cNvPr>
                <p14:cNvContentPartPr/>
                <p14:nvPr/>
              </p14:nvContentPartPr>
              <p14:xfrm>
                <a:off x="5233623" y="460242"/>
                <a:ext cx="177480" cy="136080"/>
              </p14:xfrm>
            </p:contentPart>
          </mc:Choice>
          <mc:Fallback xmlns="">
            <p:pic>
              <p:nvPicPr>
                <p:cNvPr id="27" name="Entrada de lápiz 26">
                  <a:extLst>
                    <a:ext uri="{FF2B5EF4-FFF2-40B4-BE49-F238E27FC236}">
                      <a16:creationId xmlns:a16="http://schemas.microsoft.com/office/drawing/2014/main" id="{3CB36290-CE8A-9164-D8AB-0BE3591C61A9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5215623" y="442242"/>
                  <a:ext cx="213120" cy="171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4">
              <p14:nvContentPartPr>
                <p14:cNvPr id="28" name="Entrada de lápiz 27">
                  <a:extLst>
                    <a:ext uri="{FF2B5EF4-FFF2-40B4-BE49-F238E27FC236}">
                      <a16:creationId xmlns:a16="http://schemas.microsoft.com/office/drawing/2014/main" id="{9DEF0C9D-29C9-479B-AD89-A63B24041390}"/>
                    </a:ext>
                  </a:extLst>
                </p14:cNvPr>
                <p14:cNvContentPartPr/>
                <p14:nvPr/>
              </p14:nvContentPartPr>
              <p14:xfrm>
                <a:off x="5545743" y="430362"/>
                <a:ext cx="261000" cy="167760"/>
              </p14:xfrm>
            </p:contentPart>
          </mc:Choice>
          <mc:Fallback xmlns="">
            <p:pic>
              <p:nvPicPr>
                <p:cNvPr id="28" name="Entrada de lápiz 27">
                  <a:extLst>
                    <a:ext uri="{FF2B5EF4-FFF2-40B4-BE49-F238E27FC236}">
                      <a16:creationId xmlns:a16="http://schemas.microsoft.com/office/drawing/2014/main" id="{9DEF0C9D-29C9-479B-AD89-A63B24041390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5527743" y="412362"/>
                  <a:ext cx="296640" cy="2034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6" name="Grupo 35">
            <a:extLst>
              <a:ext uri="{FF2B5EF4-FFF2-40B4-BE49-F238E27FC236}">
                <a16:creationId xmlns:a16="http://schemas.microsoft.com/office/drawing/2014/main" id="{15F4FA42-9FE1-D897-EDF8-52EE6A1C24E2}"/>
              </a:ext>
            </a:extLst>
          </p:cNvPr>
          <p:cNvGrpSpPr/>
          <p:nvPr/>
        </p:nvGrpSpPr>
        <p:grpSpPr>
          <a:xfrm>
            <a:off x="5276103" y="733482"/>
            <a:ext cx="254520" cy="151200"/>
            <a:chOff x="5276103" y="733482"/>
            <a:chExt cx="254520" cy="1512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6">
              <p14:nvContentPartPr>
                <p14:cNvPr id="29" name="Entrada de lápiz 28">
                  <a:extLst>
                    <a:ext uri="{FF2B5EF4-FFF2-40B4-BE49-F238E27FC236}">
                      <a16:creationId xmlns:a16="http://schemas.microsoft.com/office/drawing/2014/main" id="{AD3467C0-E17E-A5B5-05B4-E64CE099E18A}"/>
                    </a:ext>
                  </a:extLst>
                </p14:cNvPr>
                <p14:cNvContentPartPr/>
                <p14:nvPr/>
              </p14:nvContentPartPr>
              <p14:xfrm>
                <a:off x="5293023" y="788202"/>
                <a:ext cx="15840" cy="96480"/>
              </p14:xfrm>
            </p:contentPart>
          </mc:Choice>
          <mc:Fallback xmlns="">
            <p:pic>
              <p:nvPicPr>
                <p:cNvPr id="29" name="Entrada de lápiz 28">
                  <a:extLst>
                    <a:ext uri="{FF2B5EF4-FFF2-40B4-BE49-F238E27FC236}">
                      <a16:creationId xmlns:a16="http://schemas.microsoft.com/office/drawing/2014/main" id="{AD3467C0-E17E-A5B5-05B4-E64CE099E18A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5275383" y="770202"/>
                  <a:ext cx="51480" cy="132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8">
              <p14:nvContentPartPr>
                <p14:cNvPr id="30" name="Entrada de lápiz 29">
                  <a:extLst>
                    <a:ext uri="{FF2B5EF4-FFF2-40B4-BE49-F238E27FC236}">
                      <a16:creationId xmlns:a16="http://schemas.microsoft.com/office/drawing/2014/main" id="{FBB689BF-2794-38E4-28FE-BF64B779E1AE}"/>
                    </a:ext>
                  </a:extLst>
                </p14:cNvPr>
                <p14:cNvContentPartPr/>
                <p14:nvPr/>
              </p14:nvContentPartPr>
              <p14:xfrm>
                <a:off x="5276103" y="733482"/>
                <a:ext cx="254520" cy="143640"/>
              </p14:xfrm>
            </p:contentPart>
          </mc:Choice>
          <mc:Fallback xmlns="">
            <p:pic>
              <p:nvPicPr>
                <p:cNvPr id="30" name="Entrada de lápiz 29">
                  <a:extLst>
                    <a:ext uri="{FF2B5EF4-FFF2-40B4-BE49-F238E27FC236}">
                      <a16:creationId xmlns:a16="http://schemas.microsoft.com/office/drawing/2014/main" id="{FBB689BF-2794-38E4-28FE-BF64B779E1AE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5258103" y="715842"/>
                  <a:ext cx="290160" cy="1792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55" name="Grupo 54">
            <a:extLst>
              <a:ext uri="{FF2B5EF4-FFF2-40B4-BE49-F238E27FC236}">
                <a16:creationId xmlns:a16="http://schemas.microsoft.com/office/drawing/2014/main" id="{EE3E320A-6BF6-34D7-B968-E76CEE8690F1}"/>
              </a:ext>
            </a:extLst>
          </p:cNvPr>
          <p:cNvGrpSpPr/>
          <p:nvPr/>
        </p:nvGrpSpPr>
        <p:grpSpPr>
          <a:xfrm>
            <a:off x="6061263" y="236322"/>
            <a:ext cx="2969280" cy="687960"/>
            <a:chOff x="6061263" y="236322"/>
            <a:chExt cx="2969280" cy="6879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60">
              <p14:nvContentPartPr>
                <p14:cNvPr id="31" name="Entrada de lápiz 30">
                  <a:extLst>
                    <a:ext uri="{FF2B5EF4-FFF2-40B4-BE49-F238E27FC236}">
                      <a16:creationId xmlns:a16="http://schemas.microsoft.com/office/drawing/2014/main" id="{7009DB8D-DCFD-0F9B-059C-A8685E23C559}"/>
                    </a:ext>
                  </a:extLst>
                </p14:cNvPr>
                <p14:cNvContentPartPr/>
                <p14:nvPr/>
              </p14:nvContentPartPr>
              <p14:xfrm>
                <a:off x="6061263" y="455922"/>
                <a:ext cx="206280" cy="7920"/>
              </p14:xfrm>
            </p:contentPart>
          </mc:Choice>
          <mc:Fallback xmlns="">
            <p:pic>
              <p:nvPicPr>
                <p:cNvPr id="31" name="Entrada de lápiz 30">
                  <a:extLst>
                    <a:ext uri="{FF2B5EF4-FFF2-40B4-BE49-F238E27FC236}">
                      <a16:creationId xmlns:a16="http://schemas.microsoft.com/office/drawing/2014/main" id="{7009DB8D-DCFD-0F9B-059C-A8685E23C559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6043263" y="438282"/>
                  <a:ext cx="241920" cy="43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2">
              <p14:nvContentPartPr>
                <p14:cNvPr id="32" name="Entrada de lápiz 31">
                  <a:extLst>
                    <a:ext uri="{FF2B5EF4-FFF2-40B4-BE49-F238E27FC236}">
                      <a16:creationId xmlns:a16="http://schemas.microsoft.com/office/drawing/2014/main" id="{F2EC07AA-A26D-5BBA-0C43-08DF32D5BDFE}"/>
                    </a:ext>
                  </a:extLst>
                </p14:cNvPr>
                <p14:cNvContentPartPr/>
                <p14:nvPr/>
              </p14:nvContentPartPr>
              <p14:xfrm>
                <a:off x="6079263" y="565362"/>
                <a:ext cx="195840" cy="13320"/>
              </p14:xfrm>
            </p:contentPart>
          </mc:Choice>
          <mc:Fallback xmlns="">
            <p:pic>
              <p:nvPicPr>
                <p:cNvPr id="32" name="Entrada de lápiz 31">
                  <a:extLst>
                    <a:ext uri="{FF2B5EF4-FFF2-40B4-BE49-F238E27FC236}">
                      <a16:creationId xmlns:a16="http://schemas.microsoft.com/office/drawing/2014/main" id="{F2EC07AA-A26D-5BBA-0C43-08DF32D5BDFE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6061263" y="547362"/>
                  <a:ext cx="231480" cy="48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4">
              <p14:nvContentPartPr>
                <p14:cNvPr id="33" name="Entrada de lápiz 32">
                  <a:extLst>
                    <a:ext uri="{FF2B5EF4-FFF2-40B4-BE49-F238E27FC236}">
                      <a16:creationId xmlns:a16="http://schemas.microsoft.com/office/drawing/2014/main" id="{6EA7B19C-D992-4E71-06E2-D0555AA1B0DA}"/>
                    </a:ext>
                  </a:extLst>
                </p14:cNvPr>
                <p14:cNvContentPartPr/>
                <p14:nvPr/>
              </p14:nvContentPartPr>
              <p14:xfrm>
                <a:off x="6371943" y="258642"/>
                <a:ext cx="226800" cy="464400"/>
              </p14:xfrm>
            </p:contentPart>
          </mc:Choice>
          <mc:Fallback xmlns="">
            <p:pic>
              <p:nvPicPr>
                <p:cNvPr id="33" name="Entrada de lápiz 32">
                  <a:extLst>
                    <a:ext uri="{FF2B5EF4-FFF2-40B4-BE49-F238E27FC236}">
                      <a16:creationId xmlns:a16="http://schemas.microsoft.com/office/drawing/2014/main" id="{6EA7B19C-D992-4E71-06E2-D0555AA1B0DA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6353943" y="241002"/>
                  <a:ext cx="262440" cy="500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6">
              <p14:nvContentPartPr>
                <p14:cNvPr id="34" name="Entrada de lápiz 33">
                  <a:extLst>
                    <a:ext uri="{FF2B5EF4-FFF2-40B4-BE49-F238E27FC236}">
                      <a16:creationId xmlns:a16="http://schemas.microsoft.com/office/drawing/2014/main" id="{6E9506A3-1B06-9703-84CA-E700FDAE3F72}"/>
                    </a:ext>
                  </a:extLst>
                </p14:cNvPr>
                <p14:cNvContentPartPr/>
                <p14:nvPr/>
              </p14:nvContentPartPr>
              <p14:xfrm>
                <a:off x="6605583" y="426402"/>
                <a:ext cx="496800" cy="137160"/>
              </p14:xfrm>
            </p:contentPart>
          </mc:Choice>
          <mc:Fallback xmlns="">
            <p:pic>
              <p:nvPicPr>
                <p:cNvPr id="34" name="Entrada de lápiz 33">
                  <a:extLst>
                    <a:ext uri="{FF2B5EF4-FFF2-40B4-BE49-F238E27FC236}">
                      <a16:creationId xmlns:a16="http://schemas.microsoft.com/office/drawing/2014/main" id="{6E9506A3-1B06-9703-84CA-E700FDAE3F72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6587583" y="408762"/>
                  <a:ext cx="532440" cy="172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8">
              <p14:nvContentPartPr>
                <p14:cNvPr id="42" name="Entrada de lápiz 41">
                  <a:extLst>
                    <a:ext uri="{FF2B5EF4-FFF2-40B4-BE49-F238E27FC236}">
                      <a16:creationId xmlns:a16="http://schemas.microsoft.com/office/drawing/2014/main" id="{61C6E0F1-15F1-AA7A-402F-B01BBA7188A7}"/>
                    </a:ext>
                  </a:extLst>
                </p14:cNvPr>
                <p14:cNvContentPartPr/>
                <p14:nvPr/>
              </p14:nvContentPartPr>
              <p14:xfrm>
                <a:off x="7268703" y="521442"/>
                <a:ext cx="2880" cy="19800"/>
              </p14:xfrm>
            </p:contentPart>
          </mc:Choice>
          <mc:Fallback xmlns="">
            <p:pic>
              <p:nvPicPr>
                <p:cNvPr id="42" name="Entrada de lápiz 41">
                  <a:extLst>
                    <a:ext uri="{FF2B5EF4-FFF2-40B4-BE49-F238E27FC236}">
                      <a16:creationId xmlns:a16="http://schemas.microsoft.com/office/drawing/2014/main" id="{61C6E0F1-15F1-AA7A-402F-B01BBA7188A7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7251063" y="503442"/>
                  <a:ext cx="38520" cy="55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0">
              <p14:nvContentPartPr>
                <p14:cNvPr id="43" name="Entrada de lápiz 42">
                  <a:extLst>
                    <a:ext uri="{FF2B5EF4-FFF2-40B4-BE49-F238E27FC236}">
                      <a16:creationId xmlns:a16="http://schemas.microsoft.com/office/drawing/2014/main" id="{ACE801CE-C340-D7E9-1675-C5963277779A}"/>
                    </a:ext>
                  </a:extLst>
                </p14:cNvPr>
                <p14:cNvContentPartPr/>
                <p14:nvPr/>
              </p14:nvContentPartPr>
              <p14:xfrm>
                <a:off x="7194183" y="462762"/>
                <a:ext cx="95040" cy="198000"/>
              </p14:xfrm>
            </p:contentPart>
          </mc:Choice>
          <mc:Fallback xmlns="">
            <p:pic>
              <p:nvPicPr>
                <p:cNvPr id="43" name="Entrada de lápiz 42">
                  <a:extLst>
                    <a:ext uri="{FF2B5EF4-FFF2-40B4-BE49-F238E27FC236}">
                      <a16:creationId xmlns:a16="http://schemas.microsoft.com/office/drawing/2014/main" id="{ACE801CE-C340-D7E9-1675-C5963277779A}"/>
                    </a:ext>
                  </a:extLst>
                </p:cNvPr>
                <p:cNvPicPr/>
                <p:nvPr/>
              </p:nvPicPr>
              <p:blipFill>
                <a:blip r:embed="rId71"/>
                <a:stretch>
                  <a:fillRect/>
                </a:stretch>
              </p:blipFill>
              <p:spPr>
                <a:xfrm>
                  <a:off x="7176183" y="445122"/>
                  <a:ext cx="130680" cy="233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2">
              <p14:nvContentPartPr>
                <p14:cNvPr id="44" name="Entrada de lápiz 43">
                  <a:extLst>
                    <a:ext uri="{FF2B5EF4-FFF2-40B4-BE49-F238E27FC236}">
                      <a16:creationId xmlns:a16="http://schemas.microsoft.com/office/drawing/2014/main" id="{08E16761-C013-A337-1A95-0956226BCA9F}"/>
                    </a:ext>
                  </a:extLst>
                </p14:cNvPr>
                <p14:cNvContentPartPr/>
                <p14:nvPr/>
              </p14:nvContentPartPr>
              <p14:xfrm>
                <a:off x="7183023" y="570762"/>
                <a:ext cx="119520" cy="9000"/>
              </p14:xfrm>
            </p:contentPart>
          </mc:Choice>
          <mc:Fallback xmlns="">
            <p:pic>
              <p:nvPicPr>
                <p:cNvPr id="44" name="Entrada de lápiz 43">
                  <a:extLst>
                    <a:ext uri="{FF2B5EF4-FFF2-40B4-BE49-F238E27FC236}">
                      <a16:creationId xmlns:a16="http://schemas.microsoft.com/office/drawing/2014/main" id="{08E16761-C013-A337-1A95-0956226BCA9F}"/>
                    </a:ext>
                  </a:extLst>
                </p:cNvPr>
                <p:cNvPicPr/>
                <p:nvPr/>
              </p:nvPicPr>
              <p:blipFill>
                <a:blip r:embed="rId73"/>
                <a:stretch>
                  <a:fillRect/>
                </a:stretch>
              </p:blipFill>
              <p:spPr>
                <a:xfrm>
                  <a:off x="7165383" y="552762"/>
                  <a:ext cx="155160" cy="44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4">
              <p14:nvContentPartPr>
                <p14:cNvPr id="45" name="Entrada de lápiz 44">
                  <a:extLst>
                    <a:ext uri="{FF2B5EF4-FFF2-40B4-BE49-F238E27FC236}">
                      <a16:creationId xmlns:a16="http://schemas.microsoft.com/office/drawing/2014/main" id="{6D5834E5-3812-9304-3BFA-93E9F6353E56}"/>
                    </a:ext>
                  </a:extLst>
                </p14:cNvPr>
                <p14:cNvContentPartPr/>
                <p14:nvPr/>
              </p14:nvContentPartPr>
              <p14:xfrm>
                <a:off x="7456983" y="455922"/>
                <a:ext cx="96840" cy="2520"/>
              </p14:xfrm>
            </p:contentPart>
          </mc:Choice>
          <mc:Fallback xmlns="">
            <p:pic>
              <p:nvPicPr>
                <p:cNvPr id="45" name="Entrada de lápiz 44">
                  <a:extLst>
                    <a:ext uri="{FF2B5EF4-FFF2-40B4-BE49-F238E27FC236}">
                      <a16:creationId xmlns:a16="http://schemas.microsoft.com/office/drawing/2014/main" id="{6D5834E5-3812-9304-3BFA-93E9F6353E56}"/>
                    </a:ext>
                  </a:extLst>
                </p:cNvPr>
                <p:cNvPicPr/>
                <p:nvPr/>
              </p:nvPicPr>
              <p:blipFill>
                <a:blip r:embed="rId75"/>
                <a:stretch>
                  <a:fillRect/>
                </a:stretch>
              </p:blipFill>
              <p:spPr>
                <a:xfrm>
                  <a:off x="7438983" y="438282"/>
                  <a:ext cx="132480" cy="38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6">
              <p14:nvContentPartPr>
                <p14:cNvPr id="46" name="Entrada de lápiz 45">
                  <a:extLst>
                    <a:ext uri="{FF2B5EF4-FFF2-40B4-BE49-F238E27FC236}">
                      <a16:creationId xmlns:a16="http://schemas.microsoft.com/office/drawing/2014/main" id="{5B598396-0706-0510-774B-22BA28CD8D7F}"/>
                    </a:ext>
                  </a:extLst>
                </p14:cNvPr>
                <p14:cNvContentPartPr/>
                <p14:nvPr/>
              </p14:nvContentPartPr>
              <p14:xfrm>
                <a:off x="7468503" y="403722"/>
                <a:ext cx="27000" cy="196560"/>
              </p14:xfrm>
            </p:contentPart>
          </mc:Choice>
          <mc:Fallback xmlns="">
            <p:pic>
              <p:nvPicPr>
                <p:cNvPr id="46" name="Entrada de lápiz 45">
                  <a:extLst>
                    <a:ext uri="{FF2B5EF4-FFF2-40B4-BE49-F238E27FC236}">
                      <a16:creationId xmlns:a16="http://schemas.microsoft.com/office/drawing/2014/main" id="{5B598396-0706-0510-774B-22BA28CD8D7F}"/>
                    </a:ext>
                  </a:extLst>
                </p:cNvPr>
                <p:cNvPicPr/>
                <p:nvPr/>
              </p:nvPicPr>
              <p:blipFill>
                <a:blip r:embed="rId77"/>
                <a:stretch>
                  <a:fillRect/>
                </a:stretch>
              </p:blipFill>
              <p:spPr>
                <a:xfrm>
                  <a:off x="7450863" y="385722"/>
                  <a:ext cx="62640" cy="232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8">
              <p14:nvContentPartPr>
                <p14:cNvPr id="48" name="Entrada de lápiz 47">
                  <a:extLst>
                    <a:ext uri="{FF2B5EF4-FFF2-40B4-BE49-F238E27FC236}">
                      <a16:creationId xmlns:a16="http://schemas.microsoft.com/office/drawing/2014/main" id="{36076A73-22FE-8B2E-1576-7C62C128F71A}"/>
                    </a:ext>
                  </a:extLst>
                </p14:cNvPr>
                <p14:cNvContentPartPr/>
                <p14:nvPr/>
              </p14:nvContentPartPr>
              <p14:xfrm>
                <a:off x="7598823" y="407682"/>
                <a:ext cx="256320" cy="171000"/>
              </p14:xfrm>
            </p:contentPart>
          </mc:Choice>
          <mc:Fallback xmlns="">
            <p:pic>
              <p:nvPicPr>
                <p:cNvPr id="48" name="Entrada de lápiz 47">
                  <a:extLst>
                    <a:ext uri="{FF2B5EF4-FFF2-40B4-BE49-F238E27FC236}">
                      <a16:creationId xmlns:a16="http://schemas.microsoft.com/office/drawing/2014/main" id="{36076A73-22FE-8B2E-1576-7C62C128F71A}"/>
                    </a:ext>
                  </a:extLst>
                </p:cNvPr>
                <p:cNvPicPr/>
                <p:nvPr/>
              </p:nvPicPr>
              <p:blipFill>
                <a:blip r:embed="rId79"/>
                <a:stretch>
                  <a:fillRect/>
                </a:stretch>
              </p:blipFill>
              <p:spPr>
                <a:xfrm>
                  <a:off x="7580823" y="389682"/>
                  <a:ext cx="291960" cy="206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0">
              <p14:nvContentPartPr>
                <p14:cNvPr id="49" name="Entrada de lápiz 48">
                  <a:extLst>
                    <a:ext uri="{FF2B5EF4-FFF2-40B4-BE49-F238E27FC236}">
                      <a16:creationId xmlns:a16="http://schemas.microsoft.com/office/drawing/2014/main" id="{528D7BDA-7A68-5DC4-7BC0-44B5E1C8EF16}"/>
                    </a:ext>
                  </a:extLst>
                </p14:cNvPr>
                <p14:cNvContentPartPr/>
                <p14:nvPr/>
              </p14:nvContentPartPr>
              <p14:xfrm>
                <a:off x="7884663" y="404082"/>
                <a:ext cx="35280" cy="142920"/>
              </p14:xfrm>
            </p:contentPart>
          </mc:Choice>
          <mc:Fallback xmlns="">
            <p:pic>
              <p:nvPicPr>
                <p:cNvPr id="49" name="Entrada de lápiz 48">
                  <a:extLst>
                    <a:ext uri="{FF2B5EF4-FFF2-40B4-BE49-F238E27FC236}">
                      <a16:creationId xmlns:a16="http://schemas.microsoft.com/office/drawing/2014/main" id="{528D7BDA-7A68-5DC4-7BC0-44B5E1C8EF16}"/>
                    </a:ext>
                  </a:extLst>
                </p:cNvPr>
                <p:cNvPicPr/>
                <p:nvPr/>
              </p:nvPicPr>
              <p:blipFill>
                <a:blip r:embed="rId81"/>
                <a:stretch>
                  <a:fillRect/>
                </a:stretch>
              </p:blipFill>
              <p:spPr>
                <a:xfrm>
                  <a:off x="7866663" y="386442"/>
                  <a:ext cx="70920" cy="178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2">
              <p14:nvContentPartPr>
                <p14:cNvPr id="50" name="Entrada de lápiz 49">
                  <a:extLst>
                    <a:ext uri="{FF2B5EF4-FFF2-40B4-BE49-F238E27FC236}">
                      <a16:creationId xmlns:a16="http://schemas.microsoft.com/office/drawing/2014/main" id="{531907A1-610E-91E0-8153-5E13B3C12420}"/>
                    </a:ext>
                  </a:extLst>
                </p14:cNvPr>
                <p14:cNvContentPartPr/>
                <p14:nvPr/>
              </p14:nvContentPartPr>
              <p14:xfrm>
                <a:off x="7967823" y="517122"/>
                <a:ext cx="28800" cy="99000"/>
              </p14:xfrm>
            </p:contentPart>
          </mc:Choice>
          <mc:Fallback xmlns="">
            <p:pic>
              <p:nvPicPr>
                <p:cNvPr id="50" name="Entrada de lápiz 49">
                  <a:extLst>
                    <a:ext uri="{FF2B5EF4-FFF2-40B4-BE49-F238E27FC236}">
                      <a16:creationId xmlns:a16="http://schemas.microsoft.com/office/drawing/2014/main" id="{531907A1-610E-91E0-8153-5E13B3C12420}"/>
                    </a:ext>
                  </a:extLst>
                </p:cNvPr>
                <p:cNvPicPr/>
                <p:nvPr/>
              </p:nvPicPr>
              <p:blipFill>
                <a:blip r:embed="rId83"/>
                <a:stretch>
                  <a:fillRect/>
                </a:stretch>
              </p:blipFill>
              <p:spPr>
                <a:xfrm>
                  <a:off x="7950183" y="499482"/>
                  <a:ext cx="64440" cy="134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4">
              <p14:nvContentPartPr>
                <p14:cNvPr id="51" name="Entrada de lápiz 50">
                  <a:extLst>
                    <a:ext uri="{FF2B5EF4-FFF2-40B4-BE49-F238E27FC236}">
                      <a16:creationId xmlns:a16="http://schemas.microsoft.com/office/drawing/2014/main" id="{A8DF6E30-BC2E-8FD0-A44C-6F181F8354A4}"/>
                    </a:ext>
                  </a:extLst>
                </p14:cNvPr>
                <p14:cNvContentPartPr/>
                <p14:nvPr/>
              </p14:nvContentPartPr>
              <p14:xfrm>
                <a:off x="7971423" y="481842"/>
                <a:ext cx="182160" cy="185400"/>
              </p14:xfrm>
            </p:contentPart>
          </mc:Choice>
          <mc:Fallback xmlns="">
            <p:pic>
              <p:nvPicPr>
                <p:cNvPr id="51" name="Entrada de lápiz 50">
                  <a:extLst>
                    <a:ext uri="{FF2B5EF4-FFF2-40B4-BE49-F238E27FC236}">
                      <a16:creationId xmlns:a16="http://schemas.microsoft.com/office/drawing/2014/main" id="{A8DF6E30-BC2E-8FD0-A44C-6F181F8354A4}"/>
                    </a:ext>
                  </a:extLst>
                </p:cNvPr>
                <p:cNvPicPr/>
                <p:nvPr/>
              </p:nvPicPr>
              <p:blipFill>
                <a:blip r:embed="rId85"/>
                <a:stretch>
                  <a:fillRect/>
                </a:stretch>
              </p:blipFill>
              <p:spPr>
                <a:xfrm>
                  <a:off x="7953423" y="463842"/>
                  <a:ext cx="217800" cy="221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6">
              <p14:nvContentPartPr>
                <p14:cNvPr id="52" name="Entrada de lápiz 51">
                  <a:extLst>
                    <a:ext uri="{FF2B5EF4-FFF2-40B4-BE49-F238E27FC236}">
                      <a16:creationId xmlns:a16="http://schemas.microsoft.com/office/drawing/2014/main" id="{3EE89887-BB4D-1571-DDB4-843D47D5F6CC}"/>
                    </a:ext>
                  </a:extLst>
                </p14:cNvPr>
                <p14:cNvContentPartPr/>
                <p14:nvPr/>
              </p14:nvContentPartPr>
              <p14:xfrm>
                <a:off x="8063223" y="236322"/>
                <a:ext cx="285480" cy="687960"/>
              </p14:xfrm>
            </p:contentPart>
          </mc:Choice>
          <mc:Fallback xmlns="">
            <p:pic>
              <p:nvPicPr>
                <p:cNvPr id="52" name="Entrada de lápiz 51">
                  <a:extLst>
                    <a:ext uri="{FF2B5EF4-FFF2-40B4-BE49-F238E27FC236}">
                      <a16:creationId xmlns:a16="http://schemas.microsoft.com/office/drawing/2014/main" id="{3EE89887-BB4D-1571-DDB4-843D47D5F6CC}"/>
                    </a:ext>
                  </a:extLst>
                </p:cNvPr>
                <p:cNvPicPr/>
                <p:nvPr/>
              </p:nvPicPr>
              <p:blipFill>
                <a:blip r:embed="rId87"/>
                <a:stretch>
                  <a:fillRect/>
                </a:stretch>
              </p:blipFill>
              <p:spPr>
                <a:xfrm>
                  <a:off x="8045223" y="218682"/>
                  <a:ext cx="321120" cy="723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8">
              <p14:nvContentPartPr>
                <p14:cNvPr id="53" name="Entrada de lápiz 52">
                  <a:extLst>
                    <a:ext uri="{FF2B5EF4-FFF2-40B4-BE49-F238E27FC236}">
                      <a16:creationId xmlns:a16="http://schemas.microsoft.com/office/drawing/2014/main" id="{6748FEBD-72E3-B9F8-431A-C37E0D4ED221}"/>
                    </a:ext>
                  </a:extLst>
                </p14:cNvPr>
                <p14:cNvContentPartPr/>
                <p14:nvPr/>
              </p14:nvContentPartPr>
              <p14:xfrm>
                <a:off x="8491983" y="610362"/>
                <a:ext cx="19440" cy="7920"/>
              </p14:xfrm>
            </p:contentPart>
          </mc:Choice>
          <mc:Fallback xmlns="">
            <p:pic>
              <p:nvPicPr>
                <p:cNvPr id="53" name="Entrada de lápiz 52">
                  <a:extLst>
                    <a:ext uri="{FF2B5EF4-FFF2-40B4-BE49-F238E27FC236}">
                      <a16:creationId xmlns:a16="http://schemas.microsoft.com/office/drawing/2014/main" id="{6748FEBD-72E3-B9F8-431A-C37E0D4ED221}"/>
                    </a:ext>
                  </a:extLst>
                </p:cNvPr>
                <p:cNvPicPr/>
                <p:nvPr/>
              </p:nvPicPr>
              <p:blipFill>
                <a:blip r:embed="rId89"/>
                <a:stretch>
                  <a:fillRect/>
                </a:stretch>
              </p:blipFill>
              <p:spPr>
                <a:xfrm>
                  <a:off x="8473983" y="592362"/>
                  <a:ext cx="55080" cy="43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0">
              <p14:nvContentPartPr>
                <p14:cNvPr id="54" name="Entrada de lápiz 53">
                  <a:extLst>
                    <a:ext uri="{FF2B5EF4-FFF2-40B4-BE49-F238E27FC236}">
                      <a16:creationId xmlns:a16="http://schemas.microsoft.com/office/drawing/2014/main" id="{1C28F7B3-C1F0-D78F-34EB-EF540E07C8CE}"/>
                    </a:ext>
                  </a:extLst>
                </p14:cNvPr>
                <p14:cNvContentPartPr/>
                <p14:nvPr/>
              </p14:nvContentPartPr>
              <p14:xfrm>
                <a:off x="8605023" y="376362"/>
                <a:ext cx="425520" cy="227520"/>
              </p14:xfrm>
            </p:contentPart>
          </mc:Choice>
          <mc:Fallback xmlns="">
            <p:pic>
              <p:nvPicPr>
                <p:cNvPr id="54" name="Entrada de lápiz 53">
                  <a:extLst>
                    <a:ext uri="{FF2B5EF4-FFF2-40B4-BE49-F238E27FC236}">
                      <a16:creationId xmlns:a16="http://schemas.microsoft.com/office/drawing/2014/main" id="{1C28F7B3-C1F0-D78F-34EB-EF540E07C8CE}"/>
                    </a:ext>
                  </a:extLst>
                </p:cNvPr>
                <p:cNvPicPr/>
                <p:nvPr/>
              </p:nvPicPr>
              <p:blipFill>
                <a:blip r:embed="rId91"/>
                <a:stretch>
                  <a:fillRect/>
                </a:stretch>
              </p:blipFill>
              <p:spPr>
                <a:xfrm>
                  <a:off x="8587023" y="358722"/>
                  <a:ext cx="461160" cy="2631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92">
            <p14:nvContentPartPr>
              <p14:cNvPr id="58" name="Entrada de lápiz 57">
                <a:extLst>
                  <a:ext uri="{FF2B5EF4-FFF2-40B4-BE49-F238E27FC236}">
                    <a16:creationId xmlns:a16="http://schemas.microsoft.com/office/drawing/2014/main" id="{EE2EAEF6-5CAD-9422-3E83-7D8262BC67CB}"/>
                  </a:ext>
                </a:extLst>
              </p14:cNvPr>
              <p14:cNvContentPartPr/>
              <p14:nvPr/>
            </p14:nvContentPartPr>
            <p14:xfrm>
              <a:off x="6588663" y="1548882"/>
              <a:ext cx="488520" cy="183600"/>
            </p14:xfrm>
          </p:contentPart>
        </mc:Choice>
        <mc:Fallback xmlns="">
          <p:pic>
            <p:nvPicPr>
              <p:cNvPr id="58" name="Entrada de lápiz 57">
                <a:extLst>
                  <a:ext uri="{FF2B5EF4-FFF2-40B4-BE49-F238E27FC236}">
                    <a16:creationId xmlns:a16="http://schemas.microsoft.com/office/drawing/2014/main" id="{EE2EAEF6-5CAD-9422-3E83-7D8262BC67CB}"/>
                  </a:ext>
                </a:extLst>
              </p:cNvPr>
              <p:cNvPicPr/>
              <p:nvPr/>
            </p:nvPicPr>
            <p:blipFill>
              <a:blip r:embed="rId93"/>
              <a:stretch>
                <a:fillRect/>
              </a:stretch>
            </p:blipFill>
            <p:spPr>
              <a:xfrm>
                <a:off x="6571023" y="1531242"/>
                <a:ext cx="524160" cy="219240"/>
              </a:xfrm>
              <a:prstGeom prst="rect">
                <a:avLst/>
              </a:prstGeom>
            </p:spPr>
          </p:pic>
        </mc:Fallback>
      </mc:AlternateContent>
      <p:grpSp>
        <p:nvGrpSpPr>
          <p:cNvPr id="104" name="Grupo 103">
            <a:extLst>
              <a:ext uri="{FF2B5EF4-FFF2-40B4-BE49-F238E27FC236}">
                <a16:creationId xmlns:a16="http://schemas.microsoft.com/office/drawing/2014/main" id="{BD7CF6F2-4DCE-7C26-47E1-C2AD7BBCAB36}"/>
              </a:ext>
            </a:extLst>
          </p:cNvPr>
          <p:cNvGrpSpPr/>
          <p:nvPr/>
        </p:nvGrpSpPr>
        <p:grpSpPr>
          <a:xfrm>
            <a:off x="355623" y="1300482"/>
            <a:ext cx="5926320" cy="1248120"/>
            <a:chOff x="355623" y="1300482"/>
            <a:chExt cx="5926320" cy="12481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94">
              <p14:nvContentPartPr>
                <p14:cNvPr id="60" name="Entrada de lápiz 59">
                  <a:extLst>
                    <a:ext uri="{FF2B5EF4-FFF2-40B4-BE49-F238E27FC236}">
                      <a16:creationId xmlns:a16="http://schemas.microsoft.com/office/drawing/2014/main" id="{5BFDE1D9-B311-8897-E4F8-4364634948B9}"/>
                    </a:ext>
                  </a:extLst>
                </p14:cNvPr>
                <p14:cNvContentPartPr/>
                <p14:nvPr/>
              </p14:nvContentPartPr>
              <p14:xfrm>
                <a:off x="434463" y="1616202"/>
                <a:ext cx="57240" cy="141480"/>
              </p14:xfrm>
            </p:contentPart>
          </mc:Choice>
          <mc:Fallback xmlns="">
            <p:pic>
              <p:nvPicPr>
                <p:cNvPr id="60" name="Entrada de lápiz 59">
                  <a:extLst>
                    <a:ext uri="{FF2B5EF4-FFF2-40B4-BE49-F238E27FC236}">
                      <a16:creationId xmlns:a16="http://schemas.microsoft.com/office/drawing/2014/main" id="{5BFDE1D9-B311-8897-E4F8-4364634948B9}"/>
                    </a:ext>
                  </a:extLst>
                </p:cNvPr>
                <p:cNvPicPr/>
                <p:nvPr/>
              </p:nvPicPr>
              <p:blipFill>
                <a:blip r:embed="rId95"/>
                <a:stretch>
                  <a:fillRect/>
                </a:stretch>
              </p:blipFill>
              <p:spPr>
                <a:xfrm>
                  <a:off x="416823" y="1598202"/>
                  <a:ext cx="92880" cy="177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6">
              <p14:nvContentPartPr>
                <p14:cNvPr id="61" name="Entrada de lápiz 60">
                  <a:extLst>
                    <a:ext uri="{FF2B5EF4-FFF2-40B4-BE49-F238E27FC236}">
                      <a16:creationId xmlns:a16="http://schemas.microsoft.com/office/drawing/2014/main" id="{8A73CE74-DFA0-757A-0CD4-A75AC07BB653}"/>
                    </a:ext>
                  </a:extLst>
                </p14:cNvPr>
                <p14:cNvContentPartPr/>
                <p14:nvPr/>
              </p14:nvContentPartPr>
              <p14:xfrm>
                <a:off x="355623" y="1319922"/>
                <a:ext cx="380520" cy="277560"/>
              </p14:xfrm>
            </p:contentPart>
          </mc:Choice>
          <mc:Fallback xmlns="">
            <p:pic>
              <p:nvPicPr>
                <p:cNvPr id="61" name="Entrada de lápiz 60">
                  <a:extLst>
                    <a:ext uri="{FF2B5EF4-FFF2-40B4-BE49-F238E27FC236}">
                      <a16:creationId xmlns:a16="http://schemas.microsoft.com/office/drawing/2014/main" id="{8A73CE74-DFA0-757A-0CD4-A75AC07BB653}"/>
                    </a:ext>
                  </a:extLst>
                </p:cNvPr>
                <p:cNvPicPr/>
                <p:nvPr/>
              </p:nvPicPr>
              <p:blipFill>
                <a:blip r:embed="rId97"/>
                <a:stretch>
                  <a:fillRect/>
                </a:stretch>
              </p:blipFill>
              <p:spPr>
                <a:xfrm>
                  <a:off x="337983" y="1301922"/>
                  <a:ext cx="416160" cy="313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8">
              <p14:nvContentPartPr>
                <p14:cNvPr id="62" name="Entrada de lápiz 61">
                  <a:extLst>
                    <a:ext uri="{FF2B5EF4-FFF2-40B4-BE49-F238E27FC236}">
                      <a16:creationId xmlns:a16="http://schemas.microsoft.com/office/drawing/2014/main" id="{31DA0552-249A-0046-9506-911E687AAA10}"/>
                    </a:ext>
                  </a:extLst>
                </p14:cNvPr>
                <p14:cNvContentPartPr/>
                <p14:nvPr/>
              </p14:nvContentPartPr>
              <p14:xfrm>
                <a:off x="704823" y="1564722"/>
                <a:ext cx="267120" cy="158760"/>
              </p14:xfrm>
            </p:contentPart>
          </mc:Choice>
          <mc:Fallback xmlns="">
            <p:pic>
              <p:nvPicPr>
                <p:cNvPr id="62" name="Entrada de lápiz 61">
                  <a:extLst>
                    <a:ext uri="{FF2B5EF4-FFF2-40B4-BE49-F238E27FC236}">
                      <a16:creationId xmlns:a16="http://schemas.microsoft.com/office/drawing/2014/main" id="{31DA0552-249A-0046-9506-911E687AAA10}"/>
                    </a:ext>
                  </a:extLst>
                </p:cNvPr>
                <p:cNvPicPr/>
                <p:nvPr/>
              </p:nvPicPr>
              <p:blipFill>
                <a:blip r:embed="rId99"/>
                <a:stretch>
                  <a:fillRect/>
                </a:stretch>
              </p:blipFill>
              <p:spPr>
                <a:xfrm>
                  <a:off x="686823" y="1547082"/>
                  <a:ext cx="302760" cy="194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0">
              <p14:nvContentPartPr>
                <p14:cNvPr id="63" name="Entrada de lápiz 62">
                  <a:extLst>
                    <a:ext uri="{FF2B5EF4-FFF2-40B4-BE49-F238E27FC236}">
                      <a16:creationId xmlns:a16="http://schemas.microsoft.com/office/drawing/2014/main" id="{6EB26AA5-EEDA-DCFC-AC65-AE3BD06A4CAE}"/>
                    </a:ext>
                  </a:extLst>
                </p14:cNvPr>
                <p14:cNvContentPartPr/>
                <p14:nvPr/>
              </p14:nvContentPartPr>
              <p14:xfrm>
                <a:off x="810663" y="1615122"/>
                <a:ext cx="105120" cy="125280"/>
              </p14:xfrm>
            </p:contentPart>
          </mc:Choice>
          <mc:Fallback xmlns="">
            <p:pic>
              <p:nvPicPr>
                <p:cNvPr id="63" name="Entrada de lápiz 62">
                  <a:extLst>
                    <a:ext uri="{FF2B5EF4-FFF2-40B4-BE49-F238E27FC236}">
                      <a16:creationId xmlns:a16="http://schemas.microsoft.com/office/drawing/2014/main" id="{6EB26AA5-EEDA-DCFC-AC65-AE3BD06A4CAE}"/>
                    </a:ext>
                  </a:extLst>
                </p:cNvPr>
                <p:cNvPicPr/>
                <p:nvPr/>
              </p:nvPicPr>
              <p:blipFill>
                <a:blip r:embed="rId101"/>
                <a:stretch>
                  <a:fillRect/>
                </a:stretch>
              </p:blipFill>
              <p:spPr>
                <a:xfrm>
                  <a:off x="793023" y="1597482"/>
                  <a:ext cx="140760" cy="160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2">
              <p14:nvContentPartPr>
                <p14:cNvPr id="64" name="Entrada de lápiz 63">
                  <a:extLst>
                    <a:ext uri="{FF2B5EF4-FFF2-40B4-BE49-F238E27FC236}">
                      <a16:creationId xmlns:a16="http://schemas.microsoft.com/office/drawing/2014/main" id="{D156DC61-0A58-B060-5333-EB63D823286A}"/>
                    </a:ext>
                  </a:extLst>
                </p14:cNvPr>
                <p14:cNvContentPartPr/>
                <p14:nvPr/>
              </p14:nvContentPartPr>
              <p14:xfrm>
                <a:off x="1093983" y="1621602"/>
                <a:ext cx="15840" cy="63720"/>
              </p14:xfrm>
            </p:contentPart>
          </mc:Choice>
          <mc:Fallback xmlns="">
            <p:pic>
              <p:nvPicPr>
                <p:cNvPr id="64" name="Entrada de lápiz 63">
                  <a:extLst>
                    <a:ext uri="{FF2B5EF4-FFF2-40B4-BE49-F238E27FC236}">
                      <a16:creationId xmlns:a16="http://schemas.microsoft.com/office/drawing/2014/main" id="{D156DC61-0A58-B060-5333-EB63D823286A}"/>
                    </a:ext>
                  </a:extLst>
                </p:cNvPr>
                <p:cNvPicPr/>
                <p:nvPr/>
              </p:nvPicPr>
              <p:blipFill>
                <a:blip r:embed="rId103"/>
                <a:stretch>
                  <a:fillRect/>
                </a:stretch>
              </p:blipFill>
              <p:spPr>
                <a:xfrm>
                  <a:off x="1076343" y="1603602"/>
                  <a:ext cx="51480" cy="99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4">
              <p14:nvContentPartPr>
                <p14:cNvPr id="65" name="Entrada de lápiz 64">
                  <a:extLst>
                    <a:ext uri="{FF2B5EF4-FFF2-40B4-BE49-F238E27FC236}">
                      <a16:creationId xmlns:a16="http://schemas.microsoft.com/office/drawing/2014/main" id="{DD054BC0-0DD0-E89F-6804-E5CFE4BB78D3}"/>
                    </a:ext>
                  </a:extLst>
                </p14:cNvPr>
                <p14:cNvContentPartPr/>
                <p14:nvPr/>
              </p14:nvContentPartPr>
              <p14:xfrm>
                <a:off x="1128183" y="1540602"/>
                <a:ext cx="129240" cy="188280"/>
              </p14:xfrm>
            </p:contentPart>
          </mc:Choice>
          <mc:Fallback xmlns="">
            <p:pic>
              <p:nvPicPr>
                <p:cNvPr id="65" name="Entrada de lápiz 64">
                  <a:extLst>
                    <a:ext uri="{FF2B5EF4-FFF2-40B4-BE49-F238E27FC236}">
                      <a16:creationId xmlns:a16="http://schemas.microsoft.com/office/drawing/2014/main" id="{DD054BC0-0DD0-E89F-6804-E5CFE4BB78D3}"/>
                    </a:ext>
                  </a:extLst>
                </p:cNvPr>
                <p:cNvPicPr/>
                <p:nvPr/>
              </p:nvPicPr>
              <p:blipFill>
                <a:blip r:embed="rId105"/>
                <a:stretch>
                  <a:fillRect/>
                </a:stretch>
              </p:blipFill>
              <p:spPr>
                <a:xfrm>
                  <a:off x="1110183" y="1522602"/>
                  <a:ext cx="164880" cy="223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6">
              <p14:nvContentPartPr>
                <p14:cNvPr id="66" name="Entrada de lápiz 65">
                  <a:extLst>
                    <a:ext uri="{FF2B5EF4-FFF2-40B4-BE49-F238E27FC236}">
                      <a16:creationId xmlns:a16="http://schemas.microsoft.com/office/drawing/2014/main" id="{59D33D6F-922A-9822-7753-70E3933DC0A2}"/>
                    </a:ext>
                  </a:extLst>
                </p14:cNvPr>
                <p14:cNvContentPartPr/>
                <p14:nvPr/>
              </p14:nvContentPartPr>
              <p14:xfrm>
                <a:off x="1405023" y="1620522"/>
                <a:ext cx="170640" cy="3600"/>
              </p14:xfrm>
            </p:contentPart>
          </mc:Choice>
          <mc:Fallback xmlns="">
            <p:pic>
              <p:nvPicPr>
                <p:cNvPr id="66" name="Entrada de lápiz 65">
                  <a:extLst>
                    <a:ext uri="{FF2B5EF4-FFF2-40B4-BE49-F238E27FC236}">
                      <a16:creationId xmlns:a16="http://schemas.microsoft.com/office/drawing/2014/main" id="{59D33D6F-922A-9822-7753-70E3933DC0A2}"/>
                    </a:ext>
                  </a:extLst>
                </p:cNvPr>
                <p:cNvPicPr/>
                <p:nvPr/>
              </p:nvPicPr>
              <p:blipFill>
                <a:blip r:embed="rId107"/>
                <a:stretch>
                  <a:fillRect/>
                </a:stretch>
              </p:blipFill>
              <p:spPr>
                <a:xfrm>
                  <a:off x="1387023" y="1602522"/>
                  <a:ext cx="206280" cy="39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8">
              <p14:nvContentPartPr>
                <p14:cNvPr id="67" name="Entrada de lápiz 66">
                  <a:extLst>
                    <a:ext uri="{FF2B5EF4-FFF2-40B4-BE49-F238E27FC236}">
                      <a16:creationId xmlns:a16="http://schemas.microsoft.com/office/drawing/2014/main" id="{B37C0BBC-8D6F-FF65-77E0-5AF25D86BBF6}"/>
                    </a:ext>
                  </a:extLst>
                </p14:cNvPr>
                <p14:cNvContentPartPr/>
                <p14:nvPr/>
              </p14:nvContentPartPr>
              <p14:xfrm>
                <a:off x="1849263" y="1455642"/>
                <a:ext cx="51840" cy="190080"/>
              </p14:xfrm>
            </p:contentPart>
          </mc:Choice>
          <mc:Fallback xmlns="">
            <p:pic>
              <p:nvPicPr>
                <p:cNvPr id="67" name="Entrada de lápiz 66">
                  <a:extLst>
                    <a:ext uri="{FF2B5EF4-FFF2-40B4-BE49-F238E27FC236}">
                      <a16:creationId xmlns:a16="http://schemas.microsoft.com/office/drawing/2014/main" id="{B37C0BBC-8D6F-FF65-77E0-5AF25D86BBF6}"/>
                    </a:ext>
                  </a:extLst>
                </p:cNvPr>
                <p:cNvPicPr/>
                <p:nvPr/>
              </p:nvPicPr>
              <p:blipFill>
                <a:blip r:embed="rId109"/>
                <a:stretch>
                  <a:fillRect/>
                </a:stretch>
              </p:blipFill>
              <p:spPr>
                <a:xfrm>
                  <a:off x="1831263" y="1437642"/>
                  <a:ext cx="87480" cy="225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0">
              <p14:nvContentPartPr>
                <p14:cNvPr id="68" name="Entrada de lápiz 67">
                  <a:extLst>
                    <a:ext uri="{FF2B5EF4-FFF2-40B4-BE49-F238E27FC236}">
                      <a16:creationId xmlns:a16="http://schemas.microsoft.com/office/drawing/2014/main" id="{66FE064C-DA15-5DFE-273F-28C4C2690820}"/>
                    </a:ext>
                  </a:extLst>
                </p14:cNvPr>
                <p14:cNvContentPartPr/>
                <p14:nvPr/>
              </p14:nvContentPartPr>
              <p14:xfrm>
                <a:off x="1880223" y="1300482"/>
                <a:ext cx="251640" cy="212760"/>
              </p14:xfrm>
            </p:contentPart>
          </mc:Choice>
          <mc:Fallback xmlns="">
            <p:pic>
              <p:nvPicPr>
                <p:cNvPr id="68" name="Entrada de lápiz 67">
                  <a:extLst>
                    <a:ext uri="{FF2B5EF4-FFF2-40B4-BE49-F238E27FC236}">
                      <a16:creationId xmlns:a16="http://schemas.microsoft.com/office/drawing/2014/main" id="{66FE064C-DA15-5DFE-273F-28C4C2690820}"/>
                    </a:ext>
                  </a:extLst>
                </p:cNvPr>
                <p:cNvPicPr/>
                <p:nvPr/>
              </p:nvPicPr>
              <p:blipFill>
                <a:blip r:embed="rId111"/>
                <a:stretch>
                  <a:fillRect/>
                </a:stretch>
              </p:blipFill>
              <p:spPr>
                <a:xfrm>
                  <a:off x="1862223" y="1282842"/>
                  <a:ext cx="287280" cy="248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2">
              <p14:nvContentPartPr>
                <p14:cNvPr id="69" name="Entrada de lápiz 68">
                  <a:extLst>
                    <a:ext uri="{FF2B5EF4-FFF2-40B4-BE49-F238E27FC236}">
                      <a16:creationId xmlns:a16="http://schemas.microsoft.com/office/drawing/2014/main" id="{DE7F8D68-26D2-58BA-8F27-FFAC9EAA5F5C}"/>
                    </a:ext>
                  </a:extLst>
                </p14:cNvPr>
                <p14:cNvContentPartPr/>
                <p14:nvPr/>
              </p14:nvContentPartPr>
              <p14:xfrm>
                <a:off x="2172903" y="1502802"/>
                <a:ext cx="171720" cy="159840"/>
              </p14:xfrm>
            </p:contentPart>
          </mc:Choice>
          <mc:Fallback xmlns="">
            <p:pic>
              <p:nvPicPr>
                <p:cNvPr id="69" name="Entrada de lápiz 68">
                  <a:extLst>
                    <a:ext uri="{FF2B5EF4-FFF2-40B4-BE49-F238E27FC236}">
                      <a16:creationId xmlns:a16="http://schemas.microsoft.com/office/drawing/2014/main" id="{DE7F8D68-26D2-58BA-8F27-FFAC9EAA5F5C}"/>
                    </a:ext>
                  </a:extLst>
                </p:cNvPr>
                <p:cNvPicPr/>
                <p:nvPr/>
              </p:nvPicPr>
              <p:blipFill>
                <a:blip r:embed="rId113"/>
                <a:stretch>
                  <a:fillRect/>
                </a:stretch>
              </p:blipFill>
              <p:spPr>
                <a:xfrm>
                  <a:off x="2155263" y="1485162"/>
                  <a:ext cx="207360" cy="195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4">
              <p14:nvContentPartPr>
                <p14:cNvPr id="70" name="Entrada de lápiz 69">
                  <a:extLst>
                    <a:ext uri="{FF2B5EF4-FFF2-40B4-BE49-F238E27FC236}">
                      <a16:creationId xmlns:a16="http://schemas.microsoft.com/office/drawing/2014/main" id="{8E11765F-AD1B-670D-ECA6-C9512DB100EB}"/>
                    </a:ext>
                  </a:extLst>
                </p14:cNvPr>
                <p14:cNvContentPartPr/>
                <p14:nvPr/>
              </p14:nvContentPartPr>
              <p14:xfrm>
                <a:off x="2234823" y="1512162"/>
                <a:ext cx="118080" cy="174960"/>
              </p14:xfrm>
            </p:contentPart>
          </mc:Choice>
          <mc:Fallback xmlns="">
            <p:pic>
              <p:nvPicPr>
                <p:cNvPr id="70" name="Entrada de lápiz 69">
                  <a:extLst>
                    <a:ext uri="{FF2B5EF4-FFF2-40B4-BE49-F238E27FC236}">
                      <a16:creationId xmlns:a16="http://schemas.microsoft.com/office/drawing/2014/main" id="{8E11765F-AD1B-670D-ECA6-C9512DB100EB}"/>
                    </a:ext>
                  </a:extLst>
                </p:cNvPr>
                <p:cNvPicPr/>
                <p:nvPr/>
              </p:nvPicPr>
              <p:blipFill>
                <a:blip r:embed="rId115"/>
                <a:stretch>
                  <a:fillRect/>
                </a:stretch>
              </p:blipFill>
              <p:spPr>
                <a:xfrm>
                  <a:off x="2217183" y="1494522"/>
                  <a:ext cx="153720" cy="210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6">
              <p14:nvContentPartPr>
                <p14:cNvPr id="71" name="Entrada de lápiz 70">
                  <a:extLst>
                    <a:ext uri="{FF2B5EF4-FFF2-40B4-BE49-F238E27FC236}">
                      <a16:creationId xmlns:a16="http://schemas.microsoft.com/office/drawing/2014/main" id="{EF675D70-DA6C-9653-C915-D8A643CEF0FF}"/>
                    </a:ext>
                  </a:extLst>
                </p14:cNvPr>
                <p14:cNvContentPartPr/>
                <p14:nvPr/>
              </p14:nvContentPartPr>
              <p14:xfrm>
                <a:off x="2446863" y="1506042"/>
                <a:ext cx="192240" cy="168840"/>
              </p14:xfrm>
            </p:contentPart>
          </mc:Choice>
          <mc:Fallback xmlns="">
            <p:pic>
              <p:nvPicPr>
                <p:cNvPr id="71" name="Entrada de lápiz 70">
                  <a:extLst>
                    <a:ext uri="{FF2B5EF4-FFF2-40B4-BE49-F238E27FC236}">
                      <a16:creationId xmlns:a16="http://schemas.microsoft.com/office/drawing/2014/main" id="{EF675D70-DA6C-9653-C915-D8A643CEF0FF}"/>
                    </a:ext>
                  </a:extLst>
                </p:cNvPr>
                <p:cNvPicPr/>
                <p:nvPr/>
              </p:nvPicPr>
              <p:blipFill>
                <a:blip r:embed="rId117"/>
                <a:stretch>
                  <a:fillRect/>
                </a:stretch>
              </p:blipFill>
              <p:spPr>
                <a:xfrm>
                  <a:off x="2429223" y="1488042"/>
                  <a:ext cx="227880" cy="204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8">
              <p14:nvContentPartPr>
                <p14:cNvPr id="72" name="Entrada de lápiz 71">
                  <a:extLst>
                    <a:ext uri="{FF2B5EF4-FFF2-40B4-BE49-F238E27FC236}">
                      <a16:creationId xmlns:a16="http://schemas.microsoft.com/office/drawing/2014/main" id="{5F9C3452-EE10-80A1-F07F-D053818F72D0}"/>
                    </a:ext>
                  </a:extLst>
                </p14:cNvPr>
                <p14:cNvContentPartPr/>
                <p14:nvPr/>
              </p14:nvContentPartPr>
              <p14:xfrm>
                <a:off x="2497983" y="1597842"/>
                <a:ext cx="144360" cy="31320"/>
              </p14:xfrm>
            </p:contentPart>
          </mc:Choice>
          <mc:Fallback xmlns="">
            <p:pic>
              <p:nvPicPr>
                <p:cNvPr id="72" name="Entrada de lápiz 71">
                  <a:extLst>
                    <a:ext uri="{FF2B5EF4-FFF2-40B4-BE49-F238E27FC236}">
                      <a16:creationId xmlns:a16="http://schemas.microsoft.com/office/drawing/2014/main" id="{5F9C3452-EE10-80A1-F07F-D053818F72D0}"/>
                    </a:ext>
                  </a:extLst>
                </p:cNvPr>
                <p:cNvPicPr/>
                <p:nvPr/>
              </p:nvPicPr>
              <p:blipFill>
                <a:blip r:embed="rId119"/>
                <a:stretch>
                  <a:fillRect/>
                </a:stretch>
              </p:blipFill>
              <p:spPr>
                <a:xfrm>
                  <a:off x="2480343" y="1580202"/>
                  <a:ext cx="180000" cy="66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0">
              <p14:nvContentPartPr>
                <p14:cNvPr id="73" name="Entrada de lápiz 72">
                  <a:extLst>
                    <a:ext uri="{FF2B5EF4-FFF2-40B4-BE49-F238E27FC236}">
                      <a16:creationId xmlns:a16="http://schemas.microsoft.com/office/drawing/2014/main" id="{66DFF10A-E338-C39C-2D85-E7BFD387324B}"/>
                    </a:ext>
                  </a:extLst>
                </p14:cNvPr>
                <p14:cNvContentPartPr/>
                <p14:nvPr/>
              </p14:nvContentPartPr>
              <p14:xfrm>
                <a:off x="2861223" y="1576242"/>
                <a:ext cx="149040" cy="17640"/>
              </p14:xfrm>
            </p:contentPart>
          </mc:Choice>
          <mc:Fallback xmlns="">
            <p:pic>
              <p:nvPicPr>
                <p:cNvPr id="73" name="Entrada de lápiz 72">
                  <a:extLst>
                    <a:ext uri="{FF2B5EF4-FFF2-40B4-BE49-F238E27FC236}">
                      <a16:creationId xmlns:a16="http://schemas.microsoft.com/office/drawing/2014/main" id="{66DFF10A-E338-C39C-2D85-E7BFD387324B}"/>
                    </a:ext>
                  </a:extLst>
                </p:cNvPr>
                <p:cNvPicPr/>
                <p:nvPr/>
              </p:nvPicPr>
              <p:blipFill>
                <a:blip r:embed="rId121"/>
                <a:stretch>
                  <a:fillRect/>
                </a:stretch>
              </p:blipFill>
              <p:spPr>
                <a:xfrm>
                  <a:off x="2843583" y="1558602"/>
                  <a:ext cx="184680" cy="53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2">
              <p14:nvContentPartPr>
                <p14:cNvPr id="74" name="Entrada de lápiz 73">
                  <a:extLst>
                    <a:ext uri="{FF2B5EF4-FFF2-40B4-BE49-F238E27FC236}">
                      <a16:creationId xmlns:a16="http://schemas.microsoft.com/office/drawing/2014/main" id="{7B1584B9-0035-BF84-898F-6A2FDBC9B973}"/>
                    </a:ext>
                  </a:extLst>
                </p14:cNvPr>
                <p14:cNvContentPartPr/>
                <p14:nvPr/>
              </p14:nvContentPartPr>
              <p14:xfrm>
                <a:off x="3265143" y="1418922"/>
                <a:ext cx="65520" cy="253080"/>
              </p14:xfrm>
            </p:contentPart>
          </mc:Choice>
          <mc:Fallback xmlns="">
            <p:pic>
              <p:nvPicPr>
                <p:cNvPr id="74" name="Entrada de lápiz 73">
                  <a:extLst>
                    <a:ext uri="{FF2B5EF4-FFF2-40B4-BE49-F238E27FC236}">
                      <a16:creationId xmlns:a16="http://schemas.microsoft.com/office/drawing/2014/main" id="{7B1584B9-0035-BF84-898F-6A2FDBC9B973}"/>
                    </a:ext>
                  </a:extLst>
                </p:cNvPr>
                <p:cNvPicPr/>
                <p:nvPr/>
              </p:nvPicPr>
              <p:blipFill>
                <a:blip r:embed="rId123"/>
                <a:stretch>
                  <a:fillRect/>
                </a:stretch>
              </p:blipFill>
              <p:spPr>
                <a:xfrm>
                  <a:off x="3247503" y="1401282"/>
                  <a:ext cx="101160" cy="288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4">
              <p14:nvContentPartPr>
                <p14:cNvPr id="75" name="Entrada de lápiz 74">
                  <a:extLst>
                    <a:ext uri="{FF2B5EF4-FFF2-40B4-BE49-F238E27FC236}">
                      <a16:creationId xmlns:a16="http://schemas.microsoft.com/office/drawing/2014/main" id="{63077705-0C86-ABFD-0FE5-F2FBE42AE5F8}"/>
                    </a:ext>
                  </a:extLst>
                </p14:cNvPr>
                <p14:cNvContentPartPr/>
                <p14:nvPr/>
              </p14:nvContentPartPr>
              <p14:xfrm>
                <a:off x="3226983" y="1344402"/>
                <a:ext cx="261720" cy="325800"/>
              </p14:xfrm>
            </p:contentPart>
          </mc:Choice>
          <mc:Fallback xmlns="">
            <p:pic>
              <p:nvPicPr>
                <p:cNvPr id="75" name="Entrada de lápiz 74">
                  <a:extLst>
                    <a:ext uri="{FF2B5EF4-FFF2-40B4-BE49-F238E27FC236}">
                      <a16:creationId xmlns:a16="http://schemas.microsoft.com/office/drawing/2014/main" id="{63077705-0C86-ABFD-0FE5-F2FBE42AE5F8}"/>
                    </a:ext>
                  </a:extLst>
                </p:cNvPr>
                <p:cNvPicPr/>
                <p:nvPr/>
              </p:nvPicPr>
              <p:blipFill>
                <a:blip r:embed="rId125"/>
                <a:stretch>
                  <a:fillRect/>
                </a:stretch>
              </p:blipFill>
              <p:spPr>
                <a:xfrm>
                  <a:off x="3208983" y="1326402"/>
                  <a:ext cx="297360" cy="361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6">
              <p14:nvContentPartPr>
                <p14:cNvPr id="76" name="Entrada de lápiz 75">
                  <a:extLst>
                    <a:ext uri="{FF2B5EF4-FFF2-40B4-BE49-F238E27FC236}">
                      <a16:creationId xmlns:a16="http://schemas.microsoft.com/office/drawing/2014/main" id="{56B1CA7A-D154-DCD5-832F-1ABE4963F17D}"/>
                    </a:ext>
                  </a:extLst>
                </p14:cNvPr>
                <p14:cNvContentPartPr/>
                <p14:nvPr/>
              </p14:nvContentPartPr>
              <p14:xfrm>
                <a:off x="3449823" y="1563642"/>
                <a:ext cx="162360" cy="119160"/>
              </p14:xfrm>
            </p:contentPart>
          </mc:Choice>
          <mc:Fallback xmlns="">
            <p:pic>
              <p:nvPicPr>
                <p:cNvPr id="76" name="Entrada de lápiz 75">
                  <a:extLst>
                    <a:ext uri="{FF2B5EF4-FFF2-40B4-BE49-F238E27FC236}">
                      <a16:creationId xmlns:a16="http://schemas.microsoft.com/office/drawing/2014/main" id="{56B1CA7A-D154-DCD5-832F-1ABE4963F17D}"/>
                    </a:ext>
                  </a:extLst>
                </p:cNvPr>
                <p:cNvPicPr/>
                <p:nvPr/>
              </p:nvPicPr>
              <p:blipFill>
                <a:blip r:embed="rId127"/>
                <a:stretch>
                  <a:fillRect/>
                </a:stretch>
              </p:blipFill>
              <p:spPr>
                <a:xfrm>
                  <a:off x="3431823" y="1545642"/>
                  <a:ext cx="198000" cy="154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8">
              <p14:nvContentPartPr>
                <p14:cNvPr id="77" name="Entrada de lápiz 76">
                  <a:extLst>
                    <a:ext uri="{FF2B5EF4-FFF2-40B4-BE49-F238E27FC236}">
                      <a16:creationId xmlns:a16="http://schemas.microsoft.com/office/drawing/2014/main" id="{1EA0455A-760D-1AD9-3A9D-D5ED4B566C87}"/>
                    </a:ext>
                  </a:extLst>
                </p14:cNvPr>
                <p14:cNvContentPartPr/>
                <p14:nvPr/>
              </p14:nvContentPartPr>
              <p14:xfrm>
                <a:off x="3719823" y="1569042"/>
                <a:ext cx="157680" cy="174240"/>
              </p14:xfrm>
            </p:contentPart>
          </mc:Choice>
          <mc:Fallback xmlns="">
            <p:pic>
              <p:nvPicPr>
                <p:cNvPr id="77" name="Entrada de lápiz 76">
                  <a:extLst>
                    <a:ext uri="{FF2B5EF4-FFF2-40B4-BE49-F238E27FC236}">
                      <a16:creationId xmlns:a16="http://schemas.microsoft.com/office/drawing/2014/main" id="{1EA0455A-760D-1AD9-3A9D-D5ED4B566C87}"/>
                    </a:ext>
                  </a:extLst>
                </p:cNvPr>
                <p:cNvPicPr/>
                <p:nvPr/>
              </p:nvPicPr>
              <p:blipFill>
                <a:blip r:embed="rId129"/>
                <a:stretch>
                  <a:fillRect/>
                </a:stretch>
              </p:blipFill>
              <p:spPr>
                <a:xfrm>
                  <a:off x="3702183" y="1551042"/>
                  <a:ext cx="193320" cy="209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0">
              <p14:nvContentPartPr>
                <p14:cNvPr id="78" name="Entrada de lápiz 77">
                  <a:extLst>
                    <a:ext uri="{FF2B5EF4-FFF2-40B4-BE49-F238E27FC236}">
                      <a16:creationId xmlns:a16="http://schemas.microsoft.com/office/drawing/2014/main" id="{10FE776F-3A04-4121-03FE-9D8A4A664E98}"/>
                    </a:ext>
                  </a:extLst>
                </p14:cNvPr>
                <p14:cNvContentPartPr/>
                <p14:nvPr/>
              </p14:nvContentPartPr>
              <p14:xfrm>
                <a:off x="3947343" y="1568322"/>
                <a:ext cx="173880" cy="186120"/>
              </p14:xfrm>
            </p:contentPart>
          </mc:Choice>
          <mc:Fallback xmlns="">
            <p:pic>
              <p:nvPicPr>
                <p:cNvPr id="78" name="Entrada de lápiz 77">
                  <a:extLst>
                    <a:ext uri="{FF2B5EF4-FFF2-40B4-BE49-F238E27FC236}">
                      <a16:creationId xmlns:a16="http://schemas.microsoft.com/office/drawing/2014/main" id="{10FE776F-3A04-4121-03FE-9D8A4A664E98}"/>
                    </a:ext>
                  </a:extLst>
                </p:cNvPr>
                <p:cNvPicPr/>
                <p:nvPr/>
              </p:nvPicPr>
              <p:blipFill>
                <a:blip r:embed="rId131"/>
                <a:stretch>
                  <a:fillRect/>
                </a:stretch>
              </p:blipFill>
              <p:spPr>
                <a:xfrm>
                  <a:off x="3929703" y="1550322"/>
                  <a:ext cx="209520" cy="221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2">
              <p14:nvContentPartPr>
                <p14:cNvPr id="79" name="Entrada de lápiz 78">
                  <a:extLst>
                    <a:ext uri="{FF2B5EF4-FFF2-40B4-BE49-F238E27FC236}">
                      <a16:creationId xmlns:a16="http://schemas.microsoft.com/office/drawing/2014/main" id="{155C5525-DAF8-5CFC-C172-BC4A489865B6}"/>
                    </a:ext>
                  </a:extLst>
                </p14:cNvPr>
                <p14:cNvContentPartPr/>
                <p14:nvPr/>
              </p14:nvContentPartPr>
              <p14:xfrm>
                <a:off x="4008183" y="1679562"/>
                <a:ext cx="132480" cy="12240"/>
              </p14:xfrm>
            </p:contentPart>
          </mc:Choice>
          <mc:Fallback xmlns="">
            <p:pic>
              <p:nvPicPr>
                <p:cNvPr id="79" name="Entrada de lápiz 78">
                  <a:extLst>
                    <a:ext uri="{FF2B5EF4-FFF2-40B4-BE49-F238E27FC236}">
                      <a16:creationId xmlns:a16="http://schemas.microsoft.com/office/drawing/2014/main" id="{155C5525-DAF8-5CFC-C172-BC4A489865B6}"/>
                    </a:ext>
                  </a:extLst>
                </p:cNvPr>
                <p:cNvPicPr/>
                <p:nvPr/>
              </p:nvPicPr>
              <p:blipFill>
                <a:blip r:embed="rId133"/>
                <a:stretch>
                  <a:fillRect/>
                </a:stretch>
              </p:blipFill>
              <p:spPr>
                <a:xfrm>
                  <a:off x="3990543" y="1661562"/>
                  <a:ext cx="168120" cy="47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4">
              <p14:nvContentPartPr>
                <p14:cNvPr id="80" name="Entrada de lápiz 79">
                  <a:extLst>
                    <a:ext uri="{FF2B5EF4-FFF2-40B4-BE49-F238E27FC236}">
                      <a16:creationId xmlns:a16="http://schemas.microsoft.com/office/drawing/2014/main" id="{8F27D2CB-CA63-A7EB-B735-CEB599110098}"/>
                    </a:ext>
                  </a:extLst>
                </p14:cNvPr>
                <p14:cNvContentPartPr/>
                <p14:nvPr/>
              </p14:nvContentPartPr>
              <p14:xfrm>
                <a:off x="4317783" y="1629162"/>
                <a:ext cx="162360" cy="360"/>
              </p14:xfrm>
            </p:contentPart>
          </mc:Choice>
          <mc:Fallback xmlns="">
            <p:pic>
              <p:nvPicPr>
                <p:cNvPr id="80" name="Entrada de lápiz 79">
                  <a:extLst>
                    <a:ext uri="{FF2B5EF4-FFF2-40B4-BE49-F238E27FC236}">
                      <a16:creationId xmlns:a16="http://schemas.microsoft.com/office/drawing/2014/main" id="{8F27D2CB-CA63-A7EB-B735-CEB599110098}"/>
                    </a:ext>
                  </a:extLst>
                </p:cNvPr>
                <p:cNvPicPr/>
                <p:nvPr/>
              </p:nvPicPr>
              <p:blipFill>
                <a:blip r:embed="rId135"/>
                <a:stretch>
                  <a:fillRect/>
                </a:stretch>
              </p:blipFill>
              <p:spPr>
                <a:xfrm>
                  <a:off x="4300143" y="1611162"/>
                  <a:ext cx="19800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6">
              <p14:nvContentPartPr>
                <p14:cNvPr id="81" name="Entrada de lápiz 80">
                  <a:extLst>
                    <a:ext uri="{FF2B5EF4-FFF2-40B4-BE49-F238E27FC236}">
                      <a16:creationId xmlns:a16="http://schemas.microsoft.com/office/drawing/2014/main" id="{BF22BBCE-9115-F0B5-6330-9647A11B982C}"/>
                    </a:ext>
                  </a:extLst>
                </p14:cNvPr>
                <p14:cNvContentPartPr/>
                <p14:nvPr/>
              </p14:nvContentPartPr>
              <p14:xfrm>
                <a:off x="4681023" y="1506042"/>
                <a:ext cx="9720" cy="195480"/>
              </p14:xfrm>
            </p:contentPart>
          </mc:Choice>
          <mc:Fallback xmlns="">
            <p:pic>
              <p:nvPicPr>
                <p:cNvPr id="81" name="Entrada de lápiz 80">
                  <a:extLst>
                    <a:ext uri="{FF2B5EF4-FFF2-40B4-BE49-F238E27FC236}">
                      <a16:creationId xmlns:a16="http://schemas.microsoft.com/office/drawing/2014/main" id="{BF22BBCE-9115-F0B5-6330-9647A11B982C}"/>
                    </a:ext>
                  </a:extLst>
                </p:cNvPr>
                <p:cNvPicPr/>
                <p:nvPr/>
              </p:nvPicPr>
              <p:blipFill>
                <a:blip r:embed="rId137"/>
                <a:stretch>
                  <a:fillRect/>
                </a:stretch>
              </p:blipFill>
              <p:spPr>
                <a:xfrm>
                  <a:off x="4663383" y="1488042"/>
                  <a:ext cx="45360" cy="231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8">
              <p14:nvContentPartPr>
                <p14:cNvPr id="82" name="Entrada de lápiz 81">
                  <a:extLst>
                    <a:ext uri="{FF2B5EF4-FFF2-40B4-BE49-F238E27FC236}">
                      <a16:creationId xmlns:a16="http://schemas.microsoft.com/office/drawing/2014/main" id="{577FDAF4-CB3C-221E-AF00-44B0D4394A91}"/>
                    </a:ext>
                  </a:extLst>
                </p14:cNvPr>
                <p14:cNvContentPartPr/>
                <p14:nvPr/>
              </p14:nvContentPartPr>
              <p14:xfrm>
                <a:off x="4660863" y="1431522"/>
                <a:ext cx="223200" cy="283320"/>
              </p14:xfrm>
            </p:contentPart>
          </mc:Choice>
          <mc:Fallback xmlns="">
            <p:pic>
              <p:nvPicPr>
                <p:cNvPr id="82" name="Entrada de lápiz 81">
                  <a:extLst>
                    <a:ext uri="{FF2B5EF4-FFF2-40B4-BE49-F238E27FC236}">
                      <a16:creationId xmlns:a16="http://schemas.microsoft.com/office/drawing/2014/main" id="{577FDAF4-CB3C-221E-AF00-44B0D4394A91}"/>
                    </a:ext>
                  </a:extLst>
                </p:cNvPr>
                <p:cNvPicPr/>
                <p:nvPr/>
              </p:nvPicPr>
              <p:blipFill>
                <a:blip r:embed="rId139"/>
                <a:stretch>
                  <a:fillRect/>
                </a:stretch>
              </p:blipFill>
              <p:spPr>
                <a:xfrm>
                  <a:off x="4642863" y="1413882"/>
                  <a:ext cx="258840" cy="318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0">
              <p14:nvContentPartPr>
                <p14:cNvPr id="83" name="Entrada de lápiz 82">
                  <a:extLst>
                    <a:ext uri="{FF2B5EF4-FFF2-40B4-BE49-F238E27FC236}">
                      <a16:creationId xmlns:a16="http://schemas.microsoft.com/office/drawing/2014/main" id="{26E1E96D-5384-70EA-6A19-20FB5A658A2E}"/>
                    </a:ext>
                  </a:extLst>
                </p14:cNvPr>
                <p14:cNvContentPartPr/>
                <p14:nvPr/>
              </p14:nvContentPartPr>
              <p14:xfrm>
                <a:off x="4967943" y="1635642"/>
                <a:ext cx="360" cy="360"/>
              </p14:xfrm>
            </p:contentPart>
          </mc:Choice>
          <mc:Fallback xmlns="">
            <p:pic>
              <p:nvPicPr>
                <p:cNvPr id="83" name="Entrada de lápiz 82">
                  <a:extLst>
                    <a:ext uri="{FF2B5EF4-FFF2-40B4-BE49-F238E27FC236}">
                      <a16:creationId xmlns:a16="http://schemas.microsoft.com/office/drawing/2014/main" id="{26E1E96D-5384-70EA-6A19-20FB5A658A2E}"/>
                    </a:ext>
                  </a:extLst>
                </p:cNvPr>
                <p:cNvPicPr/>
                <p:nvPr/>
              </p:nvPicPr>
              <p:blipFill>
                <a:blip r:embed="rId141"/>
                <a:stretch>
                  <a:fillRect/>
                </a:stretch>
              </p:blipFill>
              <p:spPr>
                <a:xfrm>
                  <a:off x="4950303" y="1617642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2">
              <p14:nvContentPartPr>
                <p14:cNvPr id="84" name="Entrada de lápiz 83">
                  <a:extLst>
                    <a:ext uri="{FF2B5EF4-FFF2-40B4-BE49-F238E27FC236}">
                      <a16:creationId xmlns:a16="http://schemas.microsoft.com/office/drawing/2014/main" id="{7D3FB1DF-C7F9-BBC0-F05B-1A7AE4EACF4F}"/>
                    </a:ext>
                  </a:extLst>
                </p14:cNvPr>
                <p14:cNvContentPartPr/>
                <p14:nvPr/>
              </p14:nvContentPartPr>
              <p14:xfrm>
                <a:off x="4888383" y="1599642"/>
                <a:ext cx="188640" cy="148680"/>
              </p14:xfrm>
            </p:contentPart>
          </mc:Choice>
          <mc:Fallback xmlns="">
            <p:pic>
              <p:nvPicPr>
                <p:cNvPr id="84" name="Entrada de lápiz 83">
                  <a:extLst>
                    <a:ext uri="{FF2B5EF4-FFF2-40B4-BE49-F238E27FC236}">
                      <a16:creationId xmlns:a16="http://schemas.microsoft.com/office/drawing/2014/main" id="{7D3FB1DF-C7F9-BBC0-F05B-1A7AE4EACF4F}"/>
                    </a:ext>
                  </a:extLst>
                </p:cNvPr>
                <p:cNvPicPr/>
                <p:nvPr/>
              </p:nvPicPr>
              <p:blipFill>
                <a:blip r:embed="rId143"/>
                <a:stretch>
                  <a:fillRect/>
                </a:stretch>
              </p:blipFill>
              <p:spPr>
                <a:xfrm>
                  <a:off x="4870383" y="1582002"/>
                  <a:ext cx="224280" cy="184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4">
              <p14:nvContentPartPr>
                <p14:cNvPr id="85" name="Entrada de lápiz 84">
                  <a:extLst>
                    <a:ext uri="{FF2B5EF4-FFF2-40B4-BE49-F238E27FC236}">
                      <a16:creationId xmlns:a16="http://schemas.microsoft.com/office/drawing/2014/main" id="{16E81FF6-83FF-B5F3-1E82-36C171D51A61}"/>
                    </a:ext>
                  </a:extLst>
                </p14:cNvPr>
                <p14:cNvContentPartPr/>
                <p14:nvPr/>
              </p14:nvContentPartPr>
              <p14:xfrm>
                <a:off x="5151543" y="1616202"/>
                <a:ext cx="211320" cy="150120"/>
              </p14:xfrm>
            </p:contentPart>
          </mc:Choice>
          <mc:Fallback xmlns="">
            <p:pic>
              <p:nvPicPr>
                <p:cNvPr id="85" name="Entrada de lápiz 84">
                  <a:extLst>
                    <a:ext uri="{FF2B5EF4-FFF2-40B4-BE49-F238E27FC236}">
                      <a16:creationId xmlns:a16="http://schemas.microsoft.com/office/drawing/2014/main" id="{16E81FF6-83FF-B5F3-1E82-36C171D51A61}"/>
                    </a:ext>
                  </a:extLst>
                </p:cNvPr>
                <p:cNvPicPr/>
                <p:nvPr/>
              </p:nvPicPr>
              <p:blipFill>
                <a:blip r:embed="rId145"/>
                <a:stretch>
                  <a:fillRect/>
                </a:stretch>
              </p:blipFill>
              <p:spPr>
                <a:xfrm>
                  <a:off x="5133543" y="1598562"/>
                  <a:ext cx="246960" cy="185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6">
              <p14:nvContentPartPr>
                <p14:cNvPr id="86" name="Entrada de lápiz 85">
                  <a:extLst>
                    <a:ext uri="{FF2B5EF4-FFF2-40B4-BE49-F238E27FC236}">
                      <a16:creationId xmlns:a16="http://schemas.microsoft.com/office/drawing/2014/main" id="{6950322D-AF58-3D02-9C87-44C46A0EEC96}"/>
                    </a:ext>
                  </a:extLst>
                </p14:cNvPr>
                <p14:cNvContentPartPr/>
                <p14:nvPr/>
              </p14:nvContentPartPr>
              <p14:xfrm>
                <a:off x="5489583" y="1680642"/>
                <a:ext cx="7560" cy="104040"/>
              </p14:xfrm>
            </p:contentPart>
          </mc:Choice>
          <mc:Fallback xmlns="">
            <p:pic>
              <p:nvPicPr>
                <p:cNvPr id="86" name="Entrada de lápiz 85">
                  <a:extLst>
                    <a:ext uri="{FF2B5EF4-FFF2-40B4-BE49-F238E27FC236}">
                      <a16:creationId xmlns:a16="http://schemas.microsoft.com/office/drawing/2014/main" id="{6950322D-AF58-3D02-9C87-44C46A0EEC96}"/>
                    </a:ext>
                  </a:extLst>
                </p:cNvPr>
                <p:cNvPicPr/>
                <p:nvPr/>
              </p:nvPicPr>
              <p:blipFill>
                <a:blip r:embed="rId147"/>
                <a:stretch>
                  <a:fillRect/>
                </a:stretch>
              </p:blipFill>
              <p:spPr>
                <a:xfrm>
                  <a:off x="5471943" y="1662642"/>
                  <a:ext cx="43200" cy="139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8">
              <p14:nvContentPartPr>
                <p14:cNvPr id="87" name="Entrada de lápiz 86">
                  <a:extLst>
                    <a:ext uri="{FF2B5EF4-FFF2-40B4-BE49-F238E27FC236}">
                      <a16:creationId xmlns:a16="http://schemas.microsoft.com/office/drawing/2014/main" id="{19028F99-BB4E-20C0-7412-60DE1C850527}"/>
                    </a:ext>
                  </a:extLst>
                </p14:cNvPr>
                <p14:cNvContentPartPr/>
                <p14:nvPr/>
              </p14:nvContentPartPr>
              <p14:xfrm>
                <a:off x="5468343" y="1638522"/>
                <a:ext cx="203760" cy="180360"/>
              </p14:xfrm>
            </p:contentPart>
          </mc:Choice>
          <mc:Fallback xmlns="">
            <p:pic>
              <p:nvPicPr>
                <p:cNvPr id="87" name="Entrada de lápiz 86">
                  <a:extLst>
                    <a:ext uri="{FF2B5EF4-FFF2-40B4-BE49-F238E27FC236}">
                      <a16:creationId xmlns:a16="http://schemas.microsoft.com/office/drawing/2014/main" id="{19028F99-BB4E-20C0-7412-60DE1C850527}"/>
                    </a:ext>
                  </a:extLst>
                </p:cNvPr>
                <p:cNvPicPr/>
                <p:nvPr/>
              </p:nvPicPr>
              <p:blipFill>
                <a:blip r:embed="rId149"/>
                <a:stretch>
                  <a:fillRect/>
                </a:stretch>
              </p:blipFill>
              <p:spPr>
                <a:xfrm>
                  <a:off x="5450343" y="1620882"/>
                  <a:ext cx="239400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0">
              <p14:nvContentPartPr>
                <p14:cNvPr id="88" name="Entrada de lápiz 87">
                  <a:extLst>
                    <a:ext uri="{FF2B5EF4-FFF2-40B4-BE49-F238E27FC236}">
                      <a16:creationId xmlns:a16="http://schemas.microsoft.com/office/drawing/2014/main" id="{6F3067EA-0D83-55C6-392B-FCAFF7668217}"/>
                    </a:ext>
                  </a:extLst>
                </p14:cNvPr>
                <p14:cNvContentPartPr/>
                <p14:nvPr/>
              </p14:nvContentPartPr>
              <p14:xfrm>
                <a:off x="409263" y="1900602"/>
                <a:ext cx="5451120" cy="65160"/>
              </p14:xfrm>
            </p:contentPart>
          </mc:Choice>
          <mc:Fallback xmlns="">
            <p:pic>
              <p:nvPicPr>
                <p:cNvPr id="88" name="Entrada de lápiz 87">
                  <a:extLst>
                    <a:ext uri="{FF2B5EF4-FFF2-40B4-BE49-F238E27FC236}">
                      <a16:creationId xmlns:a16="http://schemas.microsoft.com/office/drawing/2014/main" id="{6F3067EA-0D83-55C6-392B-FCAFF7668217}"/>
                    </a:ext>
                  </a:extLst>
                </p:cNvPr>
                <p:cNvPicPr/>
                <p:nvPr/>
              </p:nvPicPr>
              <p:blipFill>
                <a:blip r:embed="rId151"/>
                <a:stretch>
                  <a:fillRect/>
                </a:stretch>
              </p:blipFill>
              <p:spPr>
                <a:xfrm>
                  <a:off x="391623" y="1882602"/>
                  <a:ext cx="5486760" cy="100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2">
              <p14:nvContentPartPr>
                <p14:cNvPr id="89" name="Entrada de lápiz 88">
                  <a:extLst>
                    <a:ext uri="{FF2B5EF4-FFF2-40B4-BE49-F238E27FC236}">
                      <a16:creationId xmlns:a16="http://schemas.microsoft.com/office/drawing/2014/main" id="{6CC9CAF8-F73E-3987-C910-9C31FB66BFDA}"/>
                    </a:ext>
                  </a:extLst>
                </p14:cNvPr>
                <p14:cNvContentPartPr/>
                <p14:nvPr/>
              </p14:nvContentPartPr>
              <p14:xfrm>
                <a:off x="3130503" y="2548242"/>
                <a:ext cx="360" cy="360"/>
              </p14:xfrm>
            </p:contentPart>
          </mc:Choice>
          <mc:Fallback xmlns="">
            <p:pic>
              <p:nvPicPr>
                <p:cNvPr id="89" name="Entrada de lápiz 88">
                  <a:extLst>
                    <a:ext uri="{FF2B5EF4-FFF2-40B4-BE49-F238E27FC236}">
                      <a16:creationId xmlns:a16="http://schemas.microsoft.com/office/drawing/2014/main" id="{6CC9CAF8-F73E-3987-C910-9C31FB66BFDA}"/>
                    </a:ext>
                  </a:extLst>
                </p:cNvPr>
                <p:cNvPicPr/>
                <p:nvPr/>
              </p:nvPicPr>
              <p:blipFill>
                <a:blip r:embed="rId141"/>
                <a:stretch>
                  <a:fillRect/>
                </a:stretch>
              </p:blipFill>
              <p:spPr>
                <a:xfrm>
                  <a:off x="3112863" y="2530242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3">
              <p14:nvContentPartPr>
                <p14:cNvPr id="90" name="Entrada de lápiz 89">
                  <a:extLst>
                    <a:ext uri="{FF2B5EF4-FFF2-40B4-BE49-F238E27FC236}">
                      <a16:creationId xmlns:a16="http://schemas.microsoft.com/office/drawing/2014/main" id="{27B057E2-8FF0-3F2F-F758-F11E6C7CCC80}"/>
                    </a:ext>
                  </a:extLst>
                </p14:cNvPr>
                <p14:cNvContentPartPr/>
                <p14:nvPr/>
              </p14:nvContentPartPr>
              <p14:xfrm>
                <a:off x="2894703" y="2102562"/>
                <a:ext cx="614880" cy="190800"/>
              </p14:xfrm>
            </p:contentPart>
          </mc:Choice>
          <mc:Fallback xmlns="">
            <p:pic>
              <p:nvPicPr>
                <p:cNvPr id="90" name="Entrada de lápiz 89">
                  <a:extLst>
                    <a:ext uri="{FF2B5EF4-FFF2-40B4-BE49-F238E27FC236}">
                      <a16:creationId xmlns:a16="http://schemas.microsoft.com/office/drawing/2014/main" id="{27B057E2-8FF0-3F2F-F758-F11E6C7CCC80}"/>
                    </a:ext>
                  </a:extLst>
                </p:cNvPr>
                <p:cNvPicPr/>
                <p:nvPr/>
              </p:nvPicPr>
              <p:blipFill>
                <a:blip r:embed="rId154"/>
                <a:stretch>
                  <a:fillRect/>
                </a:stretch>
              </p:blipFill>
              <p:spPr>
                <a:xfrm>
                  <a:off x="2877063" y="2084922"/>
                  <a:ext cx="650520" cy="226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5">
              <p14:nvContentPartPr>
                <p14:cNvPr id="91" name="Entrada de lápiz 90">
                  <a:extLst>
                    <a:ext uri="{FF2B5EF4-FFF2-40B4-BE49-F238E27FC236}">
                      <a16:creationId xmlns:a16="http://schemas.microsoft.com/office/drawing/2014/main" id="{A4320DED-5AF0-B5B0-9A51-A24DA803F0DE}"/>
                    </a:ext>
                  </a:extLst>
                </p14:cNvPr>
                <p14:cNvContentPartPr/>
                <p14:nvPr/>
              </p14:nvContentPartPr>
              <p14:xfrm>
                <a:off x="3622263" y="2135682"/>
                <a:ext cx="221040" cy="153360"/>
              </p14:xfrm>
            </p:contentPart>
          </mc:Choice>
          <mc:Fallback xmlns="">
            <p:pic>
              <p:nvPicPr>
                <p:cNvPr id="91" name="Entrada de lápiz 90">
                  <a:extLst>
                    <a:ext uri="{FF2B5EF4-FFF2-40B4-BE49-F238E27FC236}">
                      <a16:creationId xmlns:a16="http://schemas.microsoft.com/office/drawing/2014/main" id="{A4320DED-5AF0-B5B0-9A51-A24DA803F0DE}"/>
                    </a:ext>
                  </a:extLst>
                </p:cNvPr>
                <p:cNvPicPr/>
                <p:nvPr/>
              </p:nvPicPr>
              <p:blipFill>
                <a:blip r:embed="rId156"/>
                <a:stretch>
                  <a:fillRect/>
                </a:stretch>
              </p:blipFill>
              <p:spPr>
                <a:xfrm>
                  <a:off x="3604623" y="2118042"/>
                  <a:ext cx="256680" cy="189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7">
              <p14:nvContentPartPr>
                <p14:cNvPr id="92" name="Entrada de lápiz 91">
                  <a:extLst>
                    <a:ext uri="{FF2B5EF4-FFF2-40B4-BE49-F238E27FC236}">
                      <a16:creationId xmlns:a16="http://schemas.microsoft.com/office/drawing/2014/main" id="{31553E07-FDB5-A062-3209-88F99A3966E2}"/>
                    </a:ext>
                  </a:extLst>
                </p14:cNvPr>
                <p14:cNvContentPartPr/>
                <p14:nvPr/>
              </p14:nvContentPartPr>
              <p14:xfrm>
                <a:off x="3678423" y="2232162"/>
                <a:ext cx="182520" cy="15480"/>
              </p14:xfrm>
            </p:contentPart>
          </mc:Choice>
          <mc:Fallback xmlns="">
            <p:pic>
              <p:nvPicPr>
                <p:cNvPr id="92" name="Entrada de lápiz 91">
                  <a:extLst>
                    <a:ext uri="{FF2B5EF4-FFF2-40B4-BE49-F238E27FC236}">
                      <a16:creationId xmlns:a16="http://schemas.microsoft.com/office/drawing/2014/main" id="{31553E07-FDB5-A062-3209-88F99A3966E2}"/>
                    </a:ext>
                  </a:extLst>
                </p:cNvPr>
                <p:cNvPicPr/>
                <p:nvPr/>
              </p:nvPicPr>
              <p:blipFill>
                <a:blip r:embed="rId158"/>
                <a:stretch>
                  <a:fillRect/>
                </a:stretch>
              </p:blipFill>
              <p:spPr>
                <a:xfrm>
                  <a:off x="3660423" y="2214162"/>
                  <a:ext cx="218160" cy="51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9">
              <p14:nvContentPartPr>
                <p14:cNvPr id="93" name="Entrada de lápiz 92">
                  <a:extLst>
                    <a:ext uri="{FF2B5EF4-FFF2-40B4-BE49-F238E27FC236}">
                      <a16:creationId xmlns:a16="http://schemas.microsoft.com/office/drawing/2014/main" id="{482FCFFF-D970-36E2-18E7-B19132F67431}"/>
                    </a:ext>
                  </a:extLst>
                </p14:cNvPr>
                <p14:cNvContentPartPr/>
                <p14:nvPr/>
              </p14:nvContentPartPr>
              <p14:xfrm>
                <a:off x="4042743" y="2208762"/>
                <a:ext cx="182520" cy="12240"/>
              </p14:xfrm>
            </p:contentPart>
          </mc:Choice>
          <mc:Fallback xmlns="">
            <p:pic>
              <p:nvPicPr>
                <p:cNvPr id="93" name="Entrada de lápiz 92">
                  <a:extLst>
                    <a:ext uri="{FF2B5EF4-FFF2-40B4-BE49-F238E27FC236}">
                      <a16:creationId xmlns:a16="http://schemas.microsoft.com/office/drawing/2014/main" id="{482FCFFF-D970-36E2-18E7-B19132F67431}"/>
                    </a:ext>
                  </a:extLst>
                </p:cNvPr>
                <p:cNvPicPr/>
                <p:nvPr/>
              </p:nvPicPr>
              <p:blipFill>
                <a:blip r:embed="rId160"/>
                <a:stretch>
                  <a:fillRect/>
                </a:stretch>
              </p:blipFill>
              <p:spPr>
                <a:xfrm>
                  <a:off x="4024743" y="2190762"/>
                  <a:ext cx="218160" cy="47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1">
              <p14:nvContentPartPr>
                <p14:cNvPr id="94" name="Entrada de lápiz 93">
                  <a:extLst>
                    <a:ext uri="{FF2B5EF4-FFF2-40B4-BE49-F238E27FC236}">
                      <a16:creationId xmlns:a16="http://schemas.microsoft.com/office/drawing/2014/main" id="{F96F6310-EF59-5F96-6BCD-C0C9345020E6}"/>
                    </a:ext>
                  </a:extLst>
                </p14:cNvPr>
                <p14:cNvContentPartPr/>
                <p14:nvPr/>
              </p14:nvContentPartPr>
              <p14:xfrm>
                <a:off x="4121223" y="2161602"/>
                <a:ext cx="18360" cy="164160"/>
              </p14:xfrm>
            </p:contentPart>
          </mc:Choice>
          <mc:Fallback xmlns="">
            <p:pic>
              <p:nvPicPr>
                <p:cNvPr id="94" name="Entrada de lápiz 93">
                  <a:extLst>
                    <a:ext uri="{FF2B5EF4-FFF2-40B4-BE49-F238E27FC236}">
                      <a16:creationId xmlns:a16="http://schemas.microsoft.com/office/drawing/2014/main" id="{F96F6310-EF59-5F96-6BCD-C0C9345020E6}"/>
                    </a:ext>
                  </a:extLst>
                </p:cNvPr>
                <p:cNvPicPr/>
                <p:nvPr/>
              </p:nvPicPr>
              <p:blipFill>
                <a:blip r:embed="rId162"/>
                <a:stretch>
                  <a:fillRect/>
                </a:stretch>
              </p:blipFill>
              <p:spPr>
                <a:xfrm>
                  <a:off x="4103223" y="2143602"/>
                  <a:ext cx="54000" cy="199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3">
              <p14:nvContentPartPr>
                <p14:cNvPr id="95" name="Entrada de lápiz 94">
                  <a:extLst>
                    <a:ext uri="{FF2B5EF4-FFF2-40B4-BE49-F238E27FC236}">
                      <a16:creationId xmlns:a16="http://schemas.microsoft.com/office/drawing/2014/main" id="{6BDC31FC-0B0B-EB4C-E342-403C0598D502}"/>
                    </a:ext>
                  </a:extLst>
                </p14:cNvPr>
                <p14:cNvContentPartPr/>
                <p14:nvPr/>
              </p14:nvContentPartPr>
              <p14:xfrm>
                <a:off x="4341543" y="2139642"/>
                <a:ext cx="142200" cy="128160"/>
              </p14:xfrm>
            </p:contentPart>
          </mc:Choice>
          <mc:Fallback xmlns="">
            <p:pic>
              <p:nvPicPr>
                <p:cNvPr id="95" name="Entrada de lápiz 94">
                  <a:extLst>
                    <a:ext uri="{FF2B5EF4-FFF2-40B4-BE49-F238E27FC236}">
                      <a16:creationId xmlns:a16="http://schemas.microsoft.com/office/drawing/2014/main" id="{6BDC31FC-0B0B-EB4C-E342-403C0598D502}"/>
                    </a:ext>
                  </a:extLst>
                </p:cNvPr>
                <p:cNvPicPr/>
                <p:nvPr/>
              </p:nvPicPr>
              <p:blipFill>
                <a:blip r:embed="rId164"/>
                <a:stretch>
                  <a:fillRect/>
                </a:stretch>
              </p:blipFill>
              <p:spPr>
                <a:xfrm>
                  <a:off x="4323903" y="2121642"/>
                  <a:ext cx="177840" cy="163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5">
              <p14:nvContentPartPr>
                <p14:cNvPr id="96" name="Entrada de lápiz 95">
                  <a:extLst>
                    <a:ext uri="{FF2B5EF4-FFF2-40B4-BE49-F238E27FC236}">
                      <a16:creationId xmlns:a16="http://schemas.microsoft.com/office/drawing/2014/main" id="{7B492934-B16C-A04D-6C93-8EFB6EFC5A75}"/>
                    </a:ext>
                  </a:extLst>
                </p14:cNvPr>
                <p14:cNvContentPartPr/>
                <p14:nvPr/>
              </p14:nvContentPartPr>
              <p14:xfrm>
                <a:off x="4528743" y="2141442"/>
                <a:ext cx="216000" cy="168120"/>
              </p14:xfrm>
            </p:contentPart>
          </mc:Choice>
          <mc:Fallback xmlns="">
            <p:pic>
              <p:nvPicPr>
                <p:cNvPr id="96" name="Entrada de lápiz 95">
                  <a:extLst>
                    <a:ext uri="{FF2B5EF4-FFF2-40B4-BE49-F238E27FC236}">
                      <a16:creationId xmlns:a16="http://schemas.microsoft.com/office/drawing/2014/main" id="{7B492934-B16C-A04D-6C93-8EFB6EFC5A75}"/>
                    </a:ext>
                  </a:extLst>
                </p:cNvPr>
                <p:cNvPicPr/>
                <p:nvPr/>
              </p:nvPicPr>
              <p:blipFill>
                <a:blip r:embed="rId166"/>
                <a:stretch>
                  <a:fillRect/>
                </a:stretch>
              </p:blipFill>
              <p:spPr>
                <a:xfrm>
                  <a:off x="4510743" y="2123802"/>
                  <a:ext cx="251640" cy="203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7">
              <p14:nvContentPartPr>
                <p14:cNvPr id="97" name="Entrada de lápiz 96">
                  <a:extLst>
                    <a:ext uri="{FF2B5EF4-FFF2-40B4-BE49-F238E27FC236}">
                      <a16:creationId xmlns:a16="http://schemas.microsoft.com/office/drawing/2014/main" id="{5889ABA6-72AE-1D2E-C452-F3CCC4196F06}"/>
                    </a:ext>
                  </a:extLst>
                </p14:cNvPr>
                <p14:cNvContentPartPr/>
                <p14:nvPr/>
              </p14:nvContentPartPr>
              <p14:xfrm>
                <a:off x="4873983" y="2202282"/>
                <a:ext cx="18360" cy="113760"/>
              </p14:xfrm>
            </p:contentPart>
          </mc:Choice>
          <mc:Fallback xmlns="">
            <p:pic>
              <p:nvPicPr>
                <p:cNvPr id="97" name="Entrada de lápiz 96">
                  <a:extLst>
                    <a:ext uri="{FF2B5EF4-FFF2-40B4-BE49-F238E27FC236}">
                      <a16:creationId xmlns:a16="http://schemas.microsoft.com/office/drawing/2014/main" id="{5889ABA6-72AE-1D2E-C452-F3CCC4196F06}"/>
                    </a:ext>
                  </a:extLst>
                </p:cNvPr>
                <p:cNvPicPr/>
                <p:nvPr/>
              </p:nvPicPr>
              <p:blipFill>
                <a:blip r:embed="rId168"/>
                <a:stretch>
                  <a:fillRect/>
                </a:stretch>
              </p:blipFill>
              <p:spPr>
                <a:xfrm>
                  <a:off x="4855983" y="2184282"/>
                  <a:ext cx="54000" cy="149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9">
              <p14:nvContentPartPr>
                <p14:cNvPr id="98" name="Entrada de lápiz 97">
                  <a:extLst>
                    <a:ext uri="{FF2B5EF4-FFF2-40B4-BE49-F238E27FC236}">
                      <a16:creationId xmlns:a16="http://schemas.microsoft.com/office/drawing/2014/main" id="{37E23D1D-28C1-F638-D498-90D573EABBED}"/>
                    </a:ext>
                  </a:extLst>
                </p14:cNvPr>
                <p14:cNvContentPartPr/>
                <p14:nvPr/>
              </p14:nvContentPartPr>
              <p14:xfrm>
                <a:off x="4878663" y="2179602"/>
                <a:ext cx="127800" cy="62640"/>
              </p14:xfrm>
            </p:contentPart>
          </mc:Choice>
          <mc:Fallback xmlns="">
            <p:pic>
              <p:nvPicPr>
                <p:cNvPr id="98" name="Entrada de lápiz 97">
                  <a:extLst>
                    <a:ext uri="{FF2B5EF4-FFF2-40B4-BE49-F238E27FC236}">
                      <a16:creationId xmlns:a16="http://schemas.microsoft.com/office/drawing/2014/main" id="{37E23D1D-28C1-F638-D498-90D573EABBED}"/>
                    </a:ext>
                  </a:extLst>
                </p:cNvPr>
                <p:cNvPicPr/>
                <p:nvPr/>
              </p:nvPicPr>
              <p:blipFill>
                <a:blip r:embed="rId170"/>
                <a:stretch>
                  <a:fillRect/>
                </a:stretch>
              </p:blipFill>
              <p:spPr>
                <a:xfrm>
                  <a:off x="4861023" y="2161602"/>
                  <a:ext cx="163440" cy="98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71">
              <p14:nvContentPartPr>
                <p14:cNvPr id="99" name="Entrada de lápiz 98">
                  <a:extLst>
                    <a:ext uri="{FF2B5EF4-FFF2-40B4-BE49-F238E27FC236}">
                      <a16:creationId xmlns:a16="http://schemas.microsoft.com/office/drawing/2014/main" id="{08AB19E9-5F34-040C-CDA9-B510B2957691}"/>
                    </a:ext>
                  </a:extLst>
                </p14:cNvPr>
                <p14:cNvContentPartPr/>
                <p14:nvPr/>
              </p14:nvContentPartPr>
              <p14:xfrm>
                <a:off x="4960743" y="2111202"/>
                <a:ext cx="263520" cy="313200"/>
              </p14:xfrm>
            </p:contentPart>
          </mc:Choice>
          <mc:Fallback xmlns="">
            <p:pic>
              <p:nvPicPr>
                <p:cNvPr id="99" name="Entrada de lápiz 98">
                  <a:extLst>
                    <a:ext uri="{FF2B5EF4-FFF2-40B4-BE49-F238E27FC236}">
                      <a16:creationId xmlns:a16="http://schemas.microsoft.com/office/drawing/2014/main" id="{08AB19E9-5F34-040C-CDA9-B510B2957691}"/>
                    </a:ext>
                  </a:extLst>
                </p:cNvPr>
                <p:cNvPicPr/>
                <p:nvPr/>
              </p:nvPicPr>
              <p:blipFill>
                <a:blip r:embed="rId172"/>
                <a:stretch>
                  <a:fillRect/>
                </a:stretch>
              </p:blipFill>
              <p:spPr>
                <a:xfrm>
                  <a:off x="4943103" y="2093202"/>
                  <a:ext cx="299160" cy="348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73">
              <p14:nvContentPartPr>
                <p14:cNvPr id="100" name="Entrada de lápiz 99">
                  <a:extLst>
                    <a:ext uri="{FF2B5EF4-FFF2-40B4-BE49-F238E27FC236}">
                      <a16:creationId xmlns:a16="http://schemas.microsoft.com/office/drawing/2014/main" id="{1D1EA236-1FE2-4276-91D4-2E534A4E1DFF}"/>
                    </a:ext>
                  </a:extLst>
                </p14:cNvPr>
                <p14:cNvContentPartPr/>
                <p14:nvPr/>
              </p14:nvContentPartPr>
              <p14:xfrm>
                <a:off x="2609583" y="2075922"/>
                <a:ext cx="253440" cy="396720"/>
              </p14:xfrm>
            </p:contentPart>
          </mc:Choice>
          <mc:Fallback xmlns="">
            <p:pic>
              <p:nvPicPr>
                <p:cNvPr id="100" name="Entrada de lápiz 99">
                  <a:extLst>
                    <a:ext uri="{FF2B5EF4-FFF2-40B4-BE49-F238E27FC236}">
                      <a16:creationId xmlns:a16="http://schemas.microsoft.com/office/drawing/2014/main" id="{1D1EA236-1FE2-4276-91D4-2E534A4E1DFF}"/>
                    </a:ext>
                  </a:extLst>
                </p:cNvPr>
                <p:cNvPicPr/>
                <p:nvPr/>
              </p:nvPicPr>
              <p:blipFill>
                <a:blip r:embed="rId174"/>
                <a:stretch>
                  <a:fillRect/>
                </a:stretch>
              </p:blipFill>
              <p:spPr>
                <a:xfrm>
                  <a:off x="2591583" y="2057922"/>
                  <a:ext cx="289080" cy="432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75">
              <p14:nvContentPartPr>
                <p14:cNvPr id="101" name="Entrada de lápiz 100">
                  <a:extLst>
                    <a:ext uri="{FF2B5EF4-FFF2-40B4-BE49-F238E27FC236}">
                      <a16:creationId xmlns:a16="http://schemas.microsoft.com/office/drawing/2014/main" id="{6F7058AE-ACA3-F264-C9DB-4BE76B2BB256}"/>
                    </a:ext>
                  </a:extLst>
                </p14:cNvPr>
                <p14:cNvContentPartPr/>
                <p14:nvPr/>
              </p14:nvContentPartPr>
              <p14:xfrm>
                <a:off x="6026703" y="1905282"/>
                <a:ext cx="190800" cy="13320"/>
              </p14:xfrm>
            </p:contentPart>
          </mc:Choice>
          <mc:Fallback xmlns="">
            <p:pic>
              <p:nvPicPr>
                <p:cNvPr id="101" name="Entrada de lápiz 100">
                  <a:extLst>
                    <a:ext uri="{FF2B5EF4-FFF2-40B4-BE49-F238E27FC236}">
                      <a16:creationId xmlns:a16="http://schemas.microsoft.com/office/drawing/2014/main" id="{6F7058AE-ACA3-F264-C9DB-4BE76B2BB256}"/>
                    </a:ext>
                  </a:extLst>
                </p:cNvPr>
                <p:cNvPicPr/>
                <p:nvPr/>
              </p:nvPicPr>
              <p:blipFill>
                <a:blip r:embed="rId176"/>
                <a:stretch>
                  <a:fillRect/>
                </a:stretch>
              </p:blipFill>
              <p:spPr>
                <a:xfrm>
                  <a:off x="6009063" y="1887642"/>
                  <a:ext cx="226440" cy="48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77">
              <p14:nvContentPartPr>
                <p14:cNvPr id="102" name="Entrada de lápiz 101">
                  <a:extLst>
                    <a:ext uri="{FF2B5EF4-FFF2-40B4-BE49-F238E27FC236}">
                      <a16:creationId xmlns:a16="http://schemas.microsoft.com/office/drawing/2014/main" id="{E59AFDC6-063C-B770-8ACD-B418E0D86AA2}"/>
                    </a:ext>
                  </a:extLst>
                </p14:cNvPr>
                <p14:cNvContentPartPr/>
                <p14:nvPr/>
              </p14:nvContentPartPr>
              <p14:xfrm>
                <a:off x="6043263" y="2040282"/>
                <a:ext cx="238680" cy="12240"/>
              </p14:xfrm>
            </p:contentPart>
          </mc:Choice>
          <mc:Fallback xmlns="">
            <p:pic>
              <p:nvPicPr>
                <p:cNvPr id="102" name="Entrada de lápiz 101">
                  <a:extLst>
                    <a:ext uri="{FF2B5EF4-FFF2-40B4-BE49-F238E27FC236}">
                      <a16:creationId xmlns:a16="http://schemas.microsoft.com/office/drawing/2014/main" id="{E59AFDC6-063C-B770-8ACD-B418E0D86AA2}"/>
                    </a:ext>
                  </a:extLst>
                </p:cNvPr>
                <p:cNvPicPr/>
                <p:nvPr/>
              </p:nvPicPr>
              <p:blipFill>
                <a:blip r:embed="rId178"/>
                <a:stretch>
                  <a:fillRect/>
                </a:stretch>
              </p:blipFill>
              <p:spPr>
                <a:xfrm>
                  <a:off x="6025623" y="2022642"/>
                  <a:ext cx="274320" cy="478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56" name="Grupo 155">
            <a:extLst>
              <a:ext uri="{FF2B5EF4-FFF2-40B4-BE49-F238E27FC236}">
                <a16:creationId xmlns:a16="http://schemas.microsoft.com/office/drawing/2014/main" id="{E22977F8-0309-0BC6-7F29-DFDB7F5A8D64}"/>
              </a:ext>
            </a:extLst>
          </p:cNvPr>
          <p:cNvGrpSpPr/>
          <p:nvPr/>
        </p:nvGrpSpPr>
        <p:grpSpPr>
          <a:xfrm>
            <a:off x="366981" y="3151242"/>
            <a:ext cx="6964560" cy="1151280"/>
            <a:chOff x="366981" y="3151242"/>
            <a:chExt cx="6964560" cy="11512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79">
              <p14:nvContentPartPr>
                <p14:cNvPr id="105" name="Entrada de lápiz 104">
                  <a:extLst>
                    <a:ext uri="{FF2B5EF4-FFF2-40B4-BE49-F238E27FC236}">
                      <a16:creationId xmlns:a16="http://schemas.microsoft.com/office/drawing/2014/main" id="{020FBAA8-A599-95A1-03F7-36EFC2D89300}"/>
                    </a:ext>
                  </a:extLst>
                </p14:cNvPr>
                <p14:cNvContentPartPr/>
                <p14:nvPr/>
              </p14:nvContentPartPr>
              <p14:xfrm>
                <a:off x="428541" y="3650562"/>
                <a:ext cx="5738400" cy="109440"/>
              </p14:xfrm>
            </p:contentPart>
          </mc:Choice>
          <mc:Fallback xmlns="">
            <p:pic>
              <p:nvPicPr>
                <p:cNvPr id="105" name="Entrada de lápiz 104">
                  <a:extLst>
                    <a:ext uri="{FF2B5EF4-FFF2-40B4-BE49-F238E27FC236}">
                      <a16:creationId xmlns:a16="http://schemas.microsoft.com/office/drawing/2014/main" id="{020FBAA8-A599-95A1-03F7-36EFC2D89300}"/>
                    </a:ext>
                  </a:extLst>
                </p:cNvPr>
                <p:cNvPicPr/>
                <p:nvPr/>
              </p:nvPicPr>
              <p:blipFill>
                <a:blip r:embed="rId180"/>
                <a:stretch>
                  <a:fillRect/>
                </a:stretch>
              </p:blipFill>
              <p:spPr>
                <a:xfrm>
                  <a:off x="410541" y="3632922"/>
                  <a:ext cx="5774040" cy="145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1">
              <p14:nvContentPartPr>
                <p14:cNvPr id="109" name="Entrada de lápiz 108">
                  <a:extLst>
                    <a:ext uri="{FF2B5EF4-FFF2-40B4-BE49-F238E27FC236}">
                      <a16:creationId xmlns:a16="http://schemas.microsoft.com/office/drawing/2014/main" id="{39713E7E-E60C-318D-78B8-593D9ED80F36}"/>
                    </a:ext>
                  </a:extLst>
                </p14:cNvPr>
                <p14:cNvContentPartPr/>
                <p14:nvPr/>
              </p14:nvContentPartPr>
              <p14:xfrm>
                <a:off x="2702661" y="3898962"/>
                <a:ext cx="174960" cy="218880"/>
              </p14:xfrm>
            </p:contentPart>
          </mc:Choice>
          <mc:Fallback xmlns="">
            <p:pic>
              <p:nvPicPr>
                <p:cNvPr id="109" name="Entrada de lápiz 108">
                  <a:extLst>
                    <a:ext uri="{FF2B5EF4-FFF2-40B4-BE49-F238E27FC236}">
                      <a16:creationId xmlns:a16="http://schemas.microsoft.com/office/drawing/2014/main" id="{39713E7E-E60C-318D-78B8-593D9ED80F36}"/>
                    </a:ext>
                  </a:extLst>
                </p:cNvPr>
                <p:cNvPicPr/>
                <p:nvPr/>
              </p:nvPicPr>
              <p:blipFill>
                <a:blip r:embed="rId182"/>
                <a:stretch>
                  <a:fillRect/>
                </a:stretch>
              </p:blipFill>
              <p:spPr>
                <a:xfrm>
                  <a:off x="2685021" y="3880962"/>
                  <a:ext cx="210600" cy="254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3">
              <p14:nvContentPartPr>
                <p14:cNvPr id="110" name="Entrada de lápiz 109">
                  <a:extLst>
                    <a:ext uri="{FF2B5EF4-FFF2-40B4-BE49-F238E27FC236}">
                      <a16:creationId xmlns:a16="http://schemas.microsoft.com/office/drawing/2014/main" id="{36C56D89-575A-16BD-3783-0E849D090C45}"/>
                    </a:ext>
                  </a:extLst>
                </p14:cNvPr>
                <p14:cNvContentPartPr/>
                <p14:nvPr/>
              </p14:nvContentPartPr>
              <p14:xfrm>
                <a:off x="3015501" y="3955842"/>
                <a:ext cx="195120" cy="144000"/>
              </p14:xfrm>
            </p:contentPart>
          </mc:Choice>
          <mc:Fallback xmlns="">
            <p:pic>
              <p:nvPicPr>
                <p:cNvPr id="110" name="Entrada de lápiz 109">
                  <a:extLst>
                    <a:ext uri="{FF2B5EF4-FFF2-40B4-BE49-F238E27FC236}">
                      <a16:creationId xmlns:a16="http://schemas.microsoft.com/office/drawing/2014/main" id="{36C56D89-575A-16BD-3783-0E849D090C45}"/>
                    </a:ext>
                  </a:extLst>
                </p:cNvPr>
                <p:cNvPicPr/>
                <p:nvPr/>
              </p:nvPicPr>
              <p:blipFill>
                <a:blip r:embed="rId184"/>
                <a:stretch>
                  <a:fillRect/>
                </a:stretch>
              </p:blipFill>
              <p:spPr>
                <a:xfrm>
                  <a:off x="2997861" y="3937842"/>
                  <a:ext cx="230760" cy="179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5">
              <p14:nvContentPartPr>
                <p14:cNvPr id="111" name="Entrada de lápiz 110">
                  <a:extLst>
                    <a:ext uri="{FF2B5EF4-FFF2-40B4-BE49-F238E27FC236}">
                      <a16:creationId xmlns:a16="http://schemas.microsoft.com/office/drawing/2014/main" id="{2D52837B-F4B1-9FEC-1193-27AF76726C94}"/>
                    </a:ext>
                  </a:extLst>
                </p14:cNvPr>
                <p14:cNvContentPartPr/>
                <p14:nvPr/>
              </p14:nvContentPartPr>
              <p14:xfrm>
                <a:off x="3376221" y="3944322"/>
                <a:ext cx="163800" cy="190080"/>
              </p14:xfrm>
            </p:contentPart>
          </mc:Choice>
          <mc:Fallback xmlns="">
            <p:pic>
              <p:nvPicPr>
                <p:cNvPr id="111" name="Entrada de lápiz 110">
                  <a:extLst>
                    <a:ext uri="{FF2B5EF4-FFF2-40B4-BE49-F238E27FC236}">
                      <a16:creationId xmlns:a16="http://schemas.microsoft.com/office/drawing/2014/main" id="{2D52837B-F4B1-9FEC-1193-27AF76726C94}"/>
                    </a:ext>
                  </a:extLst>
                </p:cNvPr>
                <p:cNvPicPr/>
                <p:nvPr/>
              </p:nvPicPr>
              <p:blipFill>
                <a:blip r:embed="rId186"/>
                <a:stretch>
                  <a:fillRect/>
                </a:stretch>
              </p:blipFill>
              <p:spPr>
                <a:xfrm>
                  <a:off x="3358581" y="3926682"/>
                  <a:ext cx="199440" cy="225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7">
              <p14:nvContentPartPr>
                <p14:cNvPr id="112" name="Entrada de lápiz 111">
                  <a:extLst>
                    <a:ext uri="{FF2B5EF4-FFF2-40B4-BE49-F238E27FC236}">
                      <a16:creationId xmlns:a16="http://schemas.microsoft.com/office/drawing/2014/main" id="{038C8726-9448-6870-753A-9C3449B235E2}"/>
                    </a:ext>
                  </a:extLst>
                </p14:cNvPr>
                <p14:cNvContentPartPr/>
                <p14:nvPr/>
              </p14:nvContentPartPr>
              <p14:xfrm>
                <a:off x="3667821" y="3880242"/>
                <a:ext cx="149400" cy="210600"/>
              </p14:xfrm>
            </p:contentPart>
          </mc:Choice>
          <mc:Fallback xmlns="">
            <p:pic>
              <p:nvPicPr>
                <p:cNvPr id="112" name="Entrada de lápiz 111">
                  <a:extLst>
                    <a:ext uri="{FF2B5EF4-FFF2-40B4-BE49-F238E27FC236}">
                      <a16:creationId xmlns:a16="http://schemas.microsoft.com/office/drawing/2014/main" id="{038C8726-9448-6870-753A-9C3449B235E2}"/>
                    </a:ext>
                  </a:extLst>
                </p:cNvPr>
                <p:cNvPicPr/>
                <p:nvPr/>
              </p:nvPicPr>
              <p:blipFill>
                <a:blip r:embed="rId188"/>
                <a:stretch>
                  <a:fillRect/>
                </a:stretch>
              </p:blipFill>
              <p:spPr>
                <a:xfrm>
                  <a:off x="3650181" y="3862242"/>
                  <a:ext cx="185040" cy="246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9">
              <p14:nvContentPartPr>
                <p14:cNvPr id="114" name="Entrada de lápiz 113">
                  <a:extLst>
                    <a:ext uri="{FF2B5EF4-FFF2-40B4-BE49-F238E27FC236}">
                      <a16:creationId xmlns:a16="http://schemas.microsoft.com/office/drawing/2014/main" id="{AF792EEB-1534-264B-6C80-E5FC41E22FA1}"/>
                    </a:ext>
                  </a:extLst>
                </p14:cNvPr>
                <p14:cNvContentPartPr/>
                <p14:nvPr/>
              </p14:nvContentPartPr>
              <p14:xfrm>
                <a:off x="3764661" y="4022082"/>
                <a:ext cx="220320" cy="280440"/>
              </p14:xfrm>
            </p:contentPart>
          </mc:Choice>
          <mc:Fallback xmlns="">
            <p:pic>
              <p:nvPicPr>
                <p:cNvPr id="114" name="Entrada de lápiz 113">
                  <a:extLst>
                    <a:ext uri="{FF2B5EF4-FFF2-40B4-BE49-F238E27FC236}">
                      <a16:creationId xmlns:a16="http://schemas.microsoft.com/office/drawing/2014/main" id="{AF792EEB-1534-264B-6C80-E5FC41E22FA1}"/>
                    </a:ext>
                  </a:extLst>
                </p:cNvPr>
                <p:cNvPicPr/>
                <p:nvPr/>
              </p:nvPicPr>
              <p:blipFill>
                <a:blip r:embed="rId190"/>
                <a:stretch>
                  <a:fillRect/>
                </a:stretch>
              </p:blipFill>
              <p:spPr>
                <a:xfrm>
                  <a:off x="3746661" y="4004442"/>
                  <a:ext cx="255960" cy="316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91">
              <p14:nvContentPartPr>
                <p14:cNvPr id="115" name="Entrada de lápiz 114">
                  <a:extLst>
                    <a:ext uri="{FF2B5EF4-FFF2-40B4-BE49-F238E27FC236}">
                      <a16:creationId xmlns:a16="http://schemas.microsoft.com/office/drawing/2014/main" id="{9CAC2B8D-0A68-1CAF-0B99-C748F995CD67}"/>
                    </a:ext>
                  </a:extLst>
                </p14:cNvPr>
                <p14:cNvContentPartPr/>
                <p14:nvPr/>
              </p14:nvContentPartPr>
              <p14:xfrm>
                <a:off x="4184781" y="4021002"/>
                <a:ext cx="205200" cy="5760"/>
              </p14:xfrm>
            </p:contentPart>
          </mc:Choice>
          <mc:Fallback xmlns="">
            <p:pic>
              <p:nvPicPr>
                <p:cNvPr id="115" name="Entrada de lápiz 114">
                  <a:extLst>
                    <a:ext uri="{FF2B5EF4-FFF2-40B4-BE49-F238E27FC236}">
                      <a16:creationId xmlns:a16="http://schemas.microsoft.com/office/drawing/2014/main" id="{9CAC2B8D-0A68-1CAF-0B99-C748F995CD67}"/>
                    </a:ext>
                  </a:extLst>
                </p:cNvPr>
                <p:cNvPicPr/>
                <p:nvPr/>
              </p:nvPicPr>
              <p:blipFill>
                <a:blip r:embed="rId192"/>
                <a:stretch>
                  <a:fillRect/>
                </a:stretch>
              </p:blipFill>
              <p:spPr>
                <a:xfrm>
                  <a:off x="4167141" y="4003362"/>
                  <a:ext cx="240840" cy="41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93">
              <p14:nvContentPartPr>
                <p14:cNvPr id="116" name="Entrada de lápiz 115">
                  <a:extLst>
                    <a:ext uri="{FF2B5EF4-FFF2-40B4-BE49-F238E27FC236}">
                      <a16:creationId xmlns:a16="http://schemas.microsoft.com/office/drawing/2014/main" id="{EAE5B39C-FF89-2E8D-EFA2-4CBB20708AEC}"/>
                    </a:ext>
                  </a:extLst>
                </p14:cNvPr>
                <p14:cNvContentPartPr/>
                <p14:nvPr/>
              </p14:nvContentPartPr>
              <p14:xfrm>
                <a:off x="4262181" y="3940722"/>
                <a:ext cx="71640" cy="194760"/>
              </p14:xfrm>
            </p:contentPart>
          </mc:Choice>
          <mc:Fallback xmlns="">
            <p:pic>
              <p:nvPicPr>
                <p:cNvPr id="116" name="Entrada de lápiz 115">
                  <a:extLst>
                    <a:ext uri="{FF2B5EF4-FFF2-40B4-BE49-F238E27FC236}">
                      <a16:creationId xmlns:a16="http://schemas.microsoft.com/office/drawing/2014/main" id="{EAE5B39C-FF89-2E8D-EFA2-4CBB20708AEC}"/>
                    </a:ext>
                  </a:extLst>
                </p:cNvPr>
                <p:cNvPicPr/>
                <p:nvPr/>
              </p:nvPicPr>
              <p:blipFill>
                <a:blip r:embed="rId194"/>
                <a:stretch>
                  <a:fillRect/>
                </a:stretch>
              </p:blipFill>
              <p:spPr>
                <a:xfrm>
                  <a:off x="4244541" y="3923082"/>
                  <a:ext cx="107280" cy="230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95">
              <p14:nvContentPartPr>
                <p14:cNvPr id="117" name="Entrada de lápiz 116">
                  <a:extLst>
                    <a:ext uri="{FF2B5EF4-FFF2-40B4-BE49-F238E27FC236}">
                      <a16:creationId xmlns:a16="http://schemas.microsoft.com/office/drawing/2014/main" id="{80342B70-CD5D-549C-6B61-117DA6A256BF}"/>
                    </a:ext>
                  </a:extLst>
                </p14:cNvPr>
                <p14:cNvContentPartPr/>
                <p14:nvPr/>
              </p14:nvContentPartPr>
              <p14:xfrm>
                <a:off x="4444341" y="3834522"/>
                <a:ext cx="315720" cy="267480"/>
              </p14:xfrm>
            </p:contentPart>
          </mc:Choice>
          <mc:Fallback xmlns="">
            <p:pic>
              <p:nvPicPr>
                <p:cNvPr id="117" name="Entrada de lápiz 116">
                  <a:extLst>
                    <a:ext uri="{FF2B5EF4-FFF2-40B4-BE49-F238E27FC236}">
                      <a16:creationId xmlns:a16="http://schemas.microsoft.com/office/drawing/2014/main" id="{80342B70-CD5D-549C-6B61-117DA6A256BF}"/>
                    </a:ext>
                  </a:extLst>
                </p:cNvPr>
                <p:cNvPicPr/>
                <p:nvPr/>
              </p:nvPicPr>
              <p:blipFill>
                <a:blip r:embed="rId196"/>
                <a:stretch>
                  <a:fillRect/>
                </a:stretch>
              </p:blipFill>
              <p:spPr>
                <a:xfrm>
                  <a:off x="4426701" y="3816522"/>
                  <a:ext cx="351360" cy="303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97">
              <p14:nvContentPartPr>
                <p14:cNvPr id="118" name="Entrada de lápiz 117">
                  <a:extLst>
                    <a:ext uri="{FF2B5EF4-FFF2-40B4-BE49-F238E27FC236}">
                      <a16:creationId xmlns:a16="http://schemas.microsoft.com/office/drawing/2014/main" id="{7F1B89A1-E0AD-0A3A-8998-EA8E2F25FB13}"/>
                    </a:ext>
                  </a:extLst>
                </p14:cNvPr>
                <p14:cNvContentPartPr/>
                <p14:nvPr/>
              </p14:nvContentPartPr>
              <p14:xfrm>
                <a:off x="4910181" y="3925962"/>
                <a:ext cx="167040" cy="181080"/>
              </p14:xfrm>
            </p:contentPart>
          </mc:Choice>
          <mc:Fallback xmlns="">
            <p:pic>
              <p:nvPicPr>
                <p:cNvPr id="118" name="Entrada de lápiz 117">
                  <a:extLst>
                    <a:ext uri="{FF2B5EF4-FFF2-40B4-BE49-F238E27FC236}">
                      <a16:creationId xmlns:a16="http://schemas.microsoft.com/office/drawing/2014/main" id="{7F1B89A1-E0AD-0A3A-8998-EA8E2F25FB13}"/>
                    </a:ext>
                  </a:extLst>
                </p:cNvPr>
                <p:cNvPicPr/>
                <p:nvPr/>
              </p:nvPicPr>
              <p:blipFill>
                <a:blip r:embed="rId198"/>
                <a:stretch>
                  <a:fillRect/>
                </a:stretch>
              </p:blipFill>
              <p:spPr>
                <a:xfrm>
                  <a:off x="4892541" y="3907962"/>
                  <a:ext cx="202680" cy="216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99">
              <p14:nvContentPartPr>
                <p14:cNvPr id="119" name="Entrada de lápiz 118">
                  <a:extLst>
                    <a:ext uri="{FF2B5EF4-FFF2-40B4-BE49-F238E27FC236}">
                      <a16:creationId xmlns:a16="http://schemas.microsoft.com/office/drawing/2014/main" id="{8AE70506-E08C-0084-BBFA-9A4F0C6EE5A4}"/>
                    </a:ext>
                  </a:extLst>
                </p14:cNvPr>
                <p14:cNvContentPartPr/>
                <p14:nvPr/>
              </p14:nvContentPartPr>
              <p14:xfrm>
                <a:off x="5135181" y="3944682"/>
                <a:ext cx="218160" cy="170640"/>
              </p14:xfrm>
            </p:contentPart>
          </mc:Choice>
          <mc:Fallback xmlns="">
            <p:pic>
              <p:nvPicPr>
                <p:cNvPr id="119" name="Entrada de lápiz 118">
                  <a:extLst>
                    <a:ext uri="{FF2B5EF4-FFF2-40B4-BE49-F238E27FC236}">
                      <a16:creationId xmlns:a16="http://schemas.microsoft.com/office/drawing/2014/main" id="{8AE70506-E08C-0084-BBFA-9A4F0C6EE5A4}"/>
                    </a:ext>
                  </a:extLst>
                </p:cNvPr>
                <p:cNvPicPr/>
                <p:nvPr/>
              </p:nvPicPr>
              <p:blipFill>
                <a:blip r:embed="rId200"/>
                <a:stretch>
                  <a:fillRect/>
                </a:stretch>
              </p:blipFill>
              <p:spPr>
                <a:xfrm>
                  <a:off x="5117541" y="3927042"/>
                  <a:ext cx="253800" cy="206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1">
              <p14:nvContentPartPr>
                <p14:cNvPr id="120" name="Entrada de lápiz 119">
                  <a:extLst>
                    <a:ext uri="{FF2B5EF4-FFF2-40B4-BE49-F238E27FC236}">
                      <a16:creationId xmlns:a16="http://schemas.microsoft.com/office/drawing/2014/main" id="{F66868C4-1648-DB80-76DA-F20A7D808967}"/>
                    </a:ext>
                  </a:extLst>
                </p14:cNvPr>
                <p14:cNvContentPartPr/>
                <p14:nvPr/>
              </p14:nvContentPartPr>
              <p14:xfrm>
                <a:off x="5448381" y="3881682"/>
                <a:ext cx="130320" cy="234720"/>
              </p14:xfrm>
            </p:contentPart>
          </mc:Choice>
          <mc:Fallback xmlns="">
            <p:pic>
              <p:nvPicPr>
                <p:cNvPr id="120" name="Entrada de lápiz 119">
                  <a:extLst>
                    <a:ext uri="{FF2B5EF4-FFF2-40B4-BE49-F238E27FC236}">
                      <a16:creationId xmlns:a16="http://schemas.microsoft.com/office/drawing/2014/main" id="{F66868C4-1648-DB80-76DA-F20A7D808967}"/>
                    </a:ext>
                  </a:extLst>
                </p:cNvPr>
                <p:cNvPicPr/>
                <p:nvPr/>
              </p:nvPicPr>
              <p:blipFill>
                <a:blip r:embed="rId202"/>
                <a:stretch>
                  <a:fillRect/>
                </a:stretch>
              </p:blipFill>
              <p:spPr>
                <a:xfrm>
                  <a:off x="5430741" y="3864042"/>
                  <a:ext cx="165960" cy="270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3">
              <p14:nvContentPartPr>
                <p14:cNvPr id="121" name="Entrada de lápiz 120">
                  <a:extLst>
                    <a:ext uri="{FF2B5EF4-FFF2-40B4-BE49-F238E27FC236}">
                      <a16:creationId xmlns:a16="http://schemas.microsoft.com/office/drawing/2014/main" id="{F34F9B06-1A44-453A-D65F-94D4AF3BBC06}"/>
                    </a:ext>
                  </a:extLst>
                </p14:cNvPr>
                <p14:cNvContentPartPr/>
                <p14:nvPr/>
              </p14:nvContentPartPr>
              <p14:xfrm>
                <a:off x="5504541" y="4018842"/>
                <a:ext cx="236160" cy="267480"/>
              </p14:xfrm>
            </p:contentPart>
          </mc:Choice>
          <mc:Fallback xmlns="">
            <p:pic>
              <p:nvPicPr>
                <p:cNvPr id="121" name="Entrada de lápiz 120">
                  <a:extLst>
                    <a:ext uri="{FF2B5EF4-FFF2-40B4-BE49-F238E27FC236}">
                      <a16:creationId xmlns:a16="http://schemas.microsoft.com/office/drawing/2014/main" id="{F34F9B06-1A44-453A-D65F-94D4AF3BBC06}"/>
                    </a:ext>
                  </a:extLst>
                </p:cNvPr>
                <p:cNvPicPr/>
                <p:nvPr/>
              </p:nvPicPr>
              <p:blipFill>
                <a:blip r:embed="rId204"/>
                <a:stretch>
                  <a:fillRect/>
                </a:stretch>
              </p:blipFill>
              <p:spPr>
                <a:xfrm>
                  <a:off x="5486541" y="4001202"/>
                  <a:ext cx="271800" cy="303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5">
              <p14:nvContentPartPr>
                <p14:cNvPr id="122" name="Entrada de lápiz 121">
                  <a:extLst>
                    <a:ext uri="{FF2B5EF4-FFF2-40B4-BE49-F238E27FC236}">
                      <a16:creationId xmlns:a16="http://schemas.microsoft.com/office/drawing/2014/main" id="{D69339C9-8065-138F-0C35-D5DEA17E726E}"/>
                    </a:ext>
                  </a:extLst>
                </p14:cNvPr>
                <p14:cNvContentPartPr/>
                <p14:nvPr/>
              </p14:nvContentPartPr>
              <p14:xfrm>
                <a:off x="5759061" y="3835602"/>
                <a:ext cx="190800" cy="417240"/>
              </p14:xfrm>
            </p:contentPart>
          </mc:Choice>
          <mc:Fallback xmlns="">
            <p:pic>
              <p:nvPicPr>
                <p:cNvPr id="122" name="Entrada de lápiz 121">
                  <a:extLst>
                    <a:ext uri="{FF2B5EF4-FFF2-40B4-BE49-F238E27FC236}">
                      <a16:creationId xmlns:a16="http://schemas.microsoft.com/office/drawing/2014/main" id="{D69339C9-8065-138F-0C35-D5DEA17E726E}"/>
                    </a:ext>
                  </a:extLst>
                </p:cNvPr>
                <p:cNvPicPr/>
                <p:nvPr/>
              </p:nvPicPr>
              <p:blipFill>
                <a:blip r:embed="rId206"/>
                <a:stretch>
                  <a:fillRect/>
                </a:stretch>
              </p:blipFill>
              <p:spPr>
                <a:xfrm>
                  <a:off x="5741421" y="3817962"/>
                  <a:ext cx="226440" cy="452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7">
              <p14:nvContentPartPr>
                <p14:cNvPr id="124" name="Entrada de lápiz 123">
                  <a:extLst>
                    <a:ext uri="{FF2B5EF4-FFF2-40B4-BE49-F238E27FC236}">
                      <a16:creationId xmlns:a16="http://schemas.microsoft.com/office/drawing/2014/main" id="{A1F0D62E-5879-16BA-DB79-31C8C169831B}"/>
                    </a:ext>
                  </a:extLst>
                </p14:cNvPr>
                <p14:cNvContentPartPr/>
                <p14:nvPr/>
              </p14:nvContentPartPr>
              <p14:xfrm>
                <a:off x="2413581" y="3803202"/>
                <a:ext cx="230760" cy="433440"/>
              </p14:xfrm>
            </p:contentPart>
          </mc:Choice>
          <mc:Fallback xmlns="">
            <p:pic>
              <p:nvPicPr>
                <p:cNvPr id="124" name="Entrada de lápiz 123">
                  <a:extLst>
                    <a:ext uri="{FF2B5EF4-FFF2-40B4-BE49-F238E27FC236}">
                      <a16:creationId xmlns:a16="http://schemas.microsoft.com/office/drawing/2014/main" id="{A1F0D62E-5879-16BA-DB79-31C8C169831B}"/>
                    </a:ext>
                  </a:extLst>
                </p:cNvPr>
                <p:cNvPicPr/>
                <p:nvPr/>
              </p:nvPicPr>
              <p:blipFill>
                <a:blip r:embed="rId208"/>
                <a:stretch>
                  <a:fillRect/>
                </a:stretch>
              </p:blipFill>
              <p:spPr>
                <a:xfrm>
                  <a:off x="2395581" y="3785202"/>
                  <a:ext cx="266400" cy="469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9">
              <p14:nvContentPartPr>
                <p14:cNvPr id="125" name="Entrada de lápiz 124">
                  <a:extLst>
                    <a:ext uri="{FF2B5EF4-FFF2-40B4-BE49-F238E27FC236}">
                      <a16:creationId xmlns:a16="http://schemas.microsoft.com/office/drawing/2014/main" id="{37A7DD7B-78DD-ECF6-7901-8F36A38E31D8}"/>
                    </a:ext>
                  </a:extLst>
                </p14:cNvPr>
                <p14:cNvContentPartPr/>
                <p14:nvPr/>
              </p14:nvContentPartPr>
              <p14:xfrm>
                <a:off x="381381" y="3439242"/>
                <a:ext cx="21960" cy="35640"/>
              </p14:xfrm>
            </p:contentPart>
          </mc:Choice>
          <mc:Fallback xmlns="">
            <p:pic>
              <p:nvPicPr>
                <p:cNvPr id="125" name="Entrada de lápiz 124">
                  <a:extLst>
                    <a:ext uri="{FF2B5EF4-FFF2-40B4-BE49-F238E27FC236}">
                      <a16:creationId xmlns:a16="http://schemas.microsoft.com/office/drawing/2014/main" id="{37A7DD7B-78DD-ECF6-7901-8F36A38E31D8}"/>
                    </a:ext>
                  </a:extLst>
                </p:cNvPr>
                <p:cNvPicPr/>
                <p:nvPr/>
              </p:nvPicPr>
              <p:blipFill>
                <a:blip r:embed="rId210"/>
                <a:stretch>
                  <a:fillRect/>
                </a:stretch>
              </p:blipFill>
              <p:spPr>
                <a:xfrm>
                  <a:off x="363381" y="3421602"/>
                  <a:ext cx="57600" cy="71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11">
              <p14:nvContentPartPr>
                <p14:cNvPr id="126" name="Entrada de lápiz 125">
                  <a:extLst>
                    <a:ext uri="{FF2B5EF4-FFF2-40B4-BE49-F238E27FC236}">
                      <a16:creationId xmlns:a16="http://schemas.microsoft.com/office/drawing/2014/main" id="{2404AAB0-C4A2-434A-8A16-E2314073A37C}"/>
                    </a:ext>
                  </a:extLst>
                </p14:cNvPr>
                <p14:cNvContentPartPr/>
                <p14:nvPr/>
              </p14:nvContentPartPr>
              <p14:xfrm>
                <a:off x="366981" y="3277602"/>
                <a:ext cx="145440" cy="195840"/>
              </p14:xfrm>
            </p:contentPart>
          </mc:Choice>
          <mc:Fallback xmlns="">
            <p:pic>
              <p:nvPicPr>
                <p:cNvPr id="126" name="Entrada de lápiz 125">
                  <a:extLst>
                    <a:ext uri="{FF2B5EF4-FFF2-40B4-BE49-F238E27FC236}">
                      <a16:creationId xmlns:a16="http://schemas.microsoft.com/office/drawing/2014/main" id="{2404AAB0-C4A2-434A-8A16-E2314073A37C}"/>
                    </a:ext>
                  </a:extLst>
                </p:cNvPr>
                <p:cNvPicPr/>
                <p:nvPr/>
              </p:nvPicPr>
              <p:blipFill>
                <a:blip r:embed="rId212"/>
                <a:stretch>
                  <a:fillRect/>
                </a:stretch>
              </p:blipFill>
              <p:spPr>
                <a:xfrm>
                  <a:off x="349341" y="3259962"/>
                  <a:ext cx="181080" cy="231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13">
              <p14:nvContentPartPr>
                <p14:cNvPr id="127" name="Entrada de lápiz 126">
                  <a:extLst>
                    <a:ext uri="{FF2B5EF4-FFF2-40B4-BE49-F238E27FC236}">
                      <a16:creationId xmlns:a16="http://schemas.microsoft.com/office/drawing/2014/main" id="{5690C40A-AF10-FC68-FA29-52A6A5588078}"/>
                    </a:ext>
                  </a:extLst>
                </p14:cNvPr>
                <p14:cNvContentPartPr/>
                <p14:nvPr/>
              </p14:nvContentPartPr>
              <p14:xfrm>
                <a:off x="617181" y="3227562"/>
                <a:ext cx="255600" cy="320040"/>
              </p14:xfrm>
            </p:contentPart>
          </mc:Choice>
          <mc:Fallback xmlns="">
            <p:pic>
              <p:nvPicPr>
                <p:cNvPr id="127" name="Entrada de lápiz 126">
                  <a:extLst>
                    <a:ext uri="{FF2B5EF4-FFF2-40B4-BE49-F238E27FC236}">
                      <a16:creationId xmlns:a16="http://schemas.microsoft.com/office/drawing/2014/main" id="{5690C40A-AF10-FC68-FA29-52A6A5588078}"/>
                    </a:ext>
                  </a:extLst>
                </p:cNvPr>
                <p:cNvPicPr/>
                <p:nvPr/>
              </p:nvPicPr>
              <p:blipFill>
                <a:blip r:embed="rId214"/>
                <a:stretch>
                  <a:fillRect/>
                </a:stretch>
              </p:blipFill>
              <p:spPr>
                <a:xfrm>
                  <a:off x="599541" y="3209562"/>
                  <a:ext cx="291240" cy="355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15">
              <p14:nvContentPartPr>
                <p14:cNvPr id="128" name="Entrada de lápiz 127">
                  <a:extLst>
                    <a:ext uri="{FF2B5EF4-FFF2-40B4-BE49-F238E27FC236}">
                      <a16:creationId xmlns:a16="http://schemas.microsoft.com/office/drawing/2014/main" id="{D3F2E863-2BD4-D237-3669-06672EFA29FC}"/>
                    </a:ext>
                  </a:extLst>
                </p14:cNvPr>
                <p14:cNvContentPartPr/>
                <p14:nvPr/>
              </p14:nvContentPartPr>
              <p14:xfrm>
                <a:off x="943341" y="3319362"/>
                <a:ext cx="186120" cy="154800"/>
              </p14:xfrm>
            </p:contentPart>
          </mc:Choice>
          <mc:Fallback xmlns="">
            <p:pic>
              <p:nvPicPr>
                <p:cNvPr id="128" name="Entrada de lápiz 127">
                  <a:extLst>
                    <a:ext uri="{FF2B5EF4-FFF2-40B4-BE49-F238E27FC236}">
                      <a16:creationId xmlns:a16="http://schemas.microsoft.com/office/drawing/2014/main" id="{D3F2E863-2BD4-D237-3669-06672EFA29FC}"/>
                    </a:ext>
                  </a:extLst>
                </p:cNvPr>
                <p:cNvPicPr/>
                <p:nvPr/>
              </p:nvPicPr>
              <p:blipFill>
                <a:blip r:embed="rId216"/>
                <a:stretch>
                  <a:fillRect/>
                </a:stretch>
              </p:blipFill>
              <p:spPr>
                <a:xfrm>
                  <a:off x="925341" y="3301722"/>
                  <a:ext cx="221760" cy="190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17">
              <p14:nvContentPartPr>
                <p14:cNvPr id="129" name="Entrada de lápiz 128">
                  <a:extLst>
                    <a:ext uri="{FF2B5EF4-FFF2-40B4-BE49-F238E27FC236}">
                      <a16:creationId xmlns:a16="http://schemas.microsoft.com/office/drawing/2014/main" id="{EAFB4E62-42A7-17C9-F08F-A5080F318BBB}"/>
                    </a:ext>
                  </a:extLst>
                </p14:cNvPr>
                <p14:cNvContentPartPr/>
                <p14:nvPr/>
              </p14:nvContentPartPr>
              <p14:xfrm>
                <a:off x="1157541" y="3312162"/>
                <a:ext cx="212040" cy="164160"/>
              </p14:xfrm>
            </p:contentPart>
          </mc:Choice>
          <mc:Fallback xmlns="">
            <p:pic>
              <p:nvPicPr>
                <p:cNvPr id="129" name="Entrada de lápiz 128">
                  <a:extLst>
                    <a:ext uri="{FF2B5EF4-FFF2-40B4-BE49-F238E27FC236}">
                      <a16:creationId xmlns:a16="http://schemas.microsoft.com/office/drawing/2014/main" id="{EAFB4E62-42A7-17C9-F08F-A5080F318BBB}"/>
                    </a:ext>
                  </a:extLst>
                </p:cNvPr>
                <p:cNvPicPr/>
                <p:nvPr/>
              </p:nvPicPr>
              <p:blipFill>
                <a:blip r:embed="rId218"/>
                <a:stretch>
                  <a:fillRect/>
                </a:stretch>
              </p:blipFill>
              <p:spPr>
                <a:xfrm>
                  <a:off x="1139901" y="3294162"/>
                  <a:ext cx="247680" cy="199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19">
              <p14:nvContentPartPr>
                <p14:cNvPr id="130" name="Entrada de lápiz 129">
                  <a:extLst>
                    <a:ext uri="{FF2B5EF4-FFF2-40B4-BE49-F238E27FC236}">
                      <a16:creationId xmlns:a16="http://schemas.microsoft.com/office/drawing/2014/main" id="{6079A951-BDE5-E4B8-AD1E-2016FEC54F20}"/>
                    </a:ext>
                  </a:extLst>
                </p14:cNvPr>
                <p14:cNvContentPartPr/>
                <p14:nvPr/>
              </p14:nvContentPartPr>
              <p14:xfrm>
                <a:off x="1500621" y="3318282"/>
                <a:ext cx="241920" cy="214920"/>
              </p14:xfrm>
            </p:contentPart>
          </mc:Choice>
          <mc:Fallback xmlns="">
            <p:pic>
              <p:nvPicPr>
                <p:cNvPr id="130" name="Entrada de lápiz 129">
                  <a:extLst>
                    <a:ext uri="{FF2B5EF4-FFF2-40B4-BE49-F238E27FC236}">
                      <a16:creationId xmlns:a16="http://schemas.microsoft.com/office/drawing/2014/main" id="{6079A951-BDE5-E4B8-AD1E-2016FEC54F20}"/>
                    </a:ext>
                  </a:extLst>
                </p:cNvPr>
                <p:cNvPicPr/>
                <p:nvPr/>
              </p:nvPicPr>
              <p:blipFill>
                <a:blip r:embed="rId220"/>
                <a:stretch>
                  <a:fillRect/>
                </a:stretch>
              </p:blipFill>
              <p:spPr>
                <a:xfrm>
                  <a:off x="1482981" y="3300642"/>
                  <a:ext cx="277560" cy="250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1">
              <p14:nvContentPartPr>
                <p14:cNvPr id="131" name="Entrada de lápiz 130">
                  <a:extLst>
                    <a:ext uri="{FF2B5EF4-FFF2-40B4-BE49-F238E27FC236}">
                      <a16:creationId xmlns:a16="http://schemas.microsoft.com/office/drawing/2014/main" id="{41579526-4267-7A95-24C8-B92353FFC885}"/>
                    </a:ext>
                  </a:extLst>
                </p14:cNvPr>
                <p14:cNvContentPartPr/>
                <p14:nvPr/>
              </p14:nvContentPartPr>
              <p14:xfrm>
                <a:off x="1969701" y="3456522"/>
                <a:ext cx="175320" cy="31320"/>
              </p14:xfrm>
            </p:contentPart>
          </mc:Choice>
          <mc:Fallback xmlns="">
            <p:pic>
              <p:nvPicPr>
                <p:cNvPr id="131" name="Entrada de lápiz 130">
                  <a:extLst>
                    <a:ext uri="{FF2B5EF4-FFF2-40B4-BE49-F238E27FC236}">
                      <a16:creationId xmlns:a16="http://schemas.microsoft.com/office/drawing/2014/main" id="{41579526-4267-7A95-24C8-B92353FFC885}"/>
                    </a:ext>
                  </a:extLst>
                </p:cNvPr>
                <p:cNvPicPr/>
                <p:nvPr/>
              </p:nvPicPr>
              <p:blipFill>
                <a:blip r:embed="rId222"/>
                <a:stretch>
                  <a:fillRect/>
                </a:stretch>
              </p:blipFill>
              <p:spPr>
                <a:xfrm>
                  <a:off x="1952061" y="3438882"/>
                  <a:ext cx="210960" cy="66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3">
              <p14:nvContentPartPr>
                <p14:cNvPr id="134" name="Entrada de lápiz 133">
                  <a:extLst>
                    <a:ext uri="{FF2B5EF4-FFF2-40B4-BE49-F238E27FC236}">
                      <a16:creationId xmlns:a16="http://schemas.microsoft.com/office/drawing/2014/main" id="{755FA5BC-B4A1-C4FF-DDBB-6FB1AFA3AF13}"/>
                    </a:ext>
                  </a:extLst>
                </p14:cNvPr>
                <p14:cNvContentPartPr/>
                <p14:nvPr/>
              </p14:nvContentPartPr>
              <p14:xfrm>
                <a:off x="2754861" y="3273642"/>
                <a:ext cx="32040" cy="6840"/>
              </p14:xfrm>
            </p:contentPart>
          </mc:Choice>
          <mc:Fallback xmlns="">
            <p:pic>
              <p:nvPicPr>
                <p:cNvPr id="134" name="Entrada de lápiz 133">
                  <a:extLst>
                    <a:ext uri="{FF2B5EF4-FFF2-40B4-BE49-F238E27FC236}">
                      <a16:creationId xmlns:a16="http://schemas.microsoft.com/office/drawing/2014/main" id="{755FA5BC-B4A1-C4FF-DDBB-6FB1AFA3AF13}"/>
                    </a:ext>
                  </a:extLst>
                </p:cNvPr>
                <p:cNvPicPr/>
                <p:nvPr/>
              </p:nvPicPr>
              <p:blipFill>
                <a:blip r:embed="rId224"/>
                <a:stretch>
                  <a:fillRect/>
                </a:stretch>
              </p:blipFill>
              <p:spPr>
                <a:xfrm>
                  <a:off x="2736861" y="3255642"/>
                  <a:ext cx="67680" cy="42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5">
              <p14:nvContentPartPr>
                <p14:cNvPr id="136" name="Entrada de lápiz 135">
                  <a:extLst>
                    <a:ext uri="{FF2B5EF4-FFF2-40B4-BE49-F238E27FC236}">
                      <a16:creationId xmlns:a16="http://schemas.microsoft.com/office/drawing/2014/main" id="{89F3FE26-43CA-ED48-F169-180533E70D70}"/>
                    </a:ext>
                  </a:extLst>
                </p14:cNvPr>
                <p14:cNvContentPartPr/>
                <p14:nvPr/>
              </p14:nvContentPartPr>
              <p14:xfrm>
                <a:off x="2343741" y="3377322"/>
                <a:ext cx="186120" cy="236160"/>
              </p14:xfrm>
            </p:contentPart>
          </mc:Choice>
          <mc:Fallback xmlns="">
            <p:pic>
              <p:nvPicPr>
                <p:cNvPr id="136" name="Entrada de lápiz 135">
                  <a:extLst>
                    <a:ext uri="{FF2B5EF4-FFF2-40B4-BE49-F238E27FC236}">
                      <a16:creationId xmlns:a16="http://schemas.microsoft.com/office/drawing/2014/main" id="{89F3FE26-43CA-ED48-F169-180533E70D70}"/>
                    </a:ext>
                  </a:extLst>
                </p:cNvPr>
                <p:cNvPicPr/>
                <p:nvPr/>
              </p:nvPicPr>
              <p:blipFill>
                <a:blip r:embed="rId226"/>
                <a:stretch>
                  <a:fillRect/>
                </a:stretch>
              </p:blipFill>
              <p:spPr>
                <a:xfrm>
                  <a:off x="2326101" y="3359322"/>
                  <a:ext cx="221760" cy="271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7">
              <p14:nvContentPartPr>
                <p14:cNvPr id="137" name="Entrada de lápiz 136">
                  <a:extLst>
                    <a:ext uri="{FF2B5EF4-FFF2-40B4-BE49-F238E27FC236}">
                      <a16:creationId xmlns:a16="http://schemas.microsoft.com/office/drawing/2014/main" id="{DC22ECA4-64E3-8806-3E58-9E234076E773}"/>
                    </a:ext>
                  </a:extLst>
                </p14:cNvPr>
                <p14:cNvContentPartPr/>
                <p14:nvPr/>
              </p14:nvContentPartPr>
              <p14:xfrm>
                <a:off x="2695101" y="3378042"/>
                <a:ext cx="159840" cy="185760"/>
              </p14:xfrm>
            </p:contentPart>
          </mc:Choice>
          <mc:Fallback xmlns="">
            <p:pic>
              <p:nvPicPr>
                <p:cNvPr id="137" name="Entrada de lápiz 136">
                  <a:extLst>
                    <a:ext uri="{FF2B5EF4-FFF2-40B4-BE49-F238E27FC236}">
                      <a16:creationId xmlns:a16="http://schemas.microsoft.com/office/drawing/2014/main" id="{DC22ECA4-64E3-8806-3E58-9E234076E773}"/>
                    </a:ext>
                  </a:extLst>
                </p:cNvPr>
                <p:cNvPicPr/>
                <p:nvPr/>
              </p:nvPicPr>
              <p:blipFill>
                <a:blip r:embed="rId228"/>
                <a:stretch>
                  <a:fillRect/>
                </a:stretch>
              </p:blipFill>
              <p:spPr>
                <a:xfrm>
                  <a:off x="2677461" y="3360402"/>
                  <a:ext cx="195480" cy="221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9">
              <p14:nvContentPartPr>
                <p14:cNvPr id="138" name="Entrada de lápiz 137">
                  <a:extLst>
                    <a:ext uri="{FF2B5EF4-FFF2-40B4-BE49-F238E27FC236}">
                      <a16:creationId xmlns:a16="http://schemas.microsoft.com/office/drawing/2014/main" id="{17EB8B1B-A360-C78E-0C82-B14F5AEC3EC2}"/>
                    </a:ext>
                  </a:extLst>
                </p14:cNvPr>
                <p14:cNvContentPartPr/>
                <p14:nvPr/>
              </p14:nvContentPartPr>
              <p14:xfrm>
                <a:off x="2986341" y="3391362"/>
                <a:ext cx="213480" cy="155880"/>
              </p14:xfrm>
            </p:contentPart>
          </mc:Choice>
          <mc:Fallback xmlns="">
            <p:pic>
              <p:nvPicPr>
                <p:cNvPr id="138" name="Entrada de lápiz 137">
                  <a:extLst>
                    <a:ext uri="{FF2B5EF4-FFF2-40B4-BE49-F238E27FC236}">
                      <a16:creationId xmlns:a16="http://schemas.microsoft.com/office/drawing/2014/main" id="{17EB8B1B-A360-C78E-0C82-B14F5AEC3EC2}"/>
                    </a:ext>
                  </a:extLst>
                </p:cNvPr>
                <p:cNvPicPr/>
                <p:nvPr/>
              </p:nvPicPr>
              <p:blipFill>
                <a:blip r:embed="rId230"/>
                <a:stretch>
                  <a:fillRect/>
                </a:stretch>
              </p:blipFill>
              <p:spPr>
                <a:xfrm>
                  <a:off x="2968341" y="3373722"/>
                  <a:ext cx="249120" cy="191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31">
              <p14:nvContentPartPr>
                <p14:cNvPr id="139" name="Entrada de lápiz 138">
                  <a:extLst>
                    <a:ext uri="{FF2B5EF4-FFF2-40B4-BE49-F238E27FC236}">
                      <a16:creationId xmlns:a16="http://schemas.microsoft.com/office/drawing/2014/main" id="{70CA5087-4D64-4828-8240-2A46C3CB4400}"/>
                    </a:ext>
                  </a:extLst>
                </p14:cNvPr>
                <p14:cNvContentPartPr/>
                <p14:nvPr/>
              </p14:nvContentPartPr>
              <p14:xfrm>
                <a:off x="3272541" y="3379482"/>
                <a:ext cx="234000" cy="184320"/>
              </p14:xfrm>
            </p:contentPart>
          </mc:Choice>
          <mc:Fallback xmlns="">
            <p:pic>
              <p:nvPicPr>
                <p:cNvPr id="139" name="Entrada de lápiz 138">
                  <a:extLst>
                    <a:ext uri="{FF2B5EF4-FFF2-40B4-BE49-F238E27FC236}">
                      <a16:creationId xmlns:a16="http://schemas.microsoft.com/office/drawing/2014/main" id="{70CA5087-4D64-4828-8240-2A46C3CB4400}"/>
                    </a:ext>
                  </a:extLst>
                </p:cNvPr>
                <p:cNvPicPr/>
                <p:nvPr/>
              </p:nvPicPr>
              <p:blipFill>
                <a:blip r:embed="rId232"/>
                <a:stretch>
                  <a:fillRect/>
                </a:stretch>
              </p:blipFill>
              <p:spPr>
                <a:xfrm>
                  <a:off x="3254901" y="3361482"/>
                  <a:ext cx="269640" cy="219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33">
              <p14:nvContentPartPr>
                <p14:cNvPr id="140" name="Entrada de lápiz 139">
                  <a:extLst>
                    <a:ext uri="{FF2B5EF4-FFF2-40B4-BE49-F238E27FC236}">
                      <a16:creationId xmlns:a16="http://schemas.microsoft.com/office/drawing/2014/main" id="{C9996DB2-0156-3CC0-6142-7E34FCAF2382}"/>
                    </a:ext>
                  </a:extLst>
                </p14:cNvPr>
                <p14:cNvContentPartPr/>
                <p14:nvPr/>
              </p14:nvContentPartPr>
              <p14:xfrm>
                <a:off x="3631101" y="3373002"/>
                <a:ext cx="212040" cy="221040"/>
              </p14:xfrm>
            </p:contentPart>
          </mc:Choice>
          <mc:Fallback xmlns="">
            <p:pic>
              <p:nvPicPr>
                <p:cNvPr id="140" name="Entrada de lápiz 139">
                  <a:extLst>
                    <a:ext uri="{FF2B5EF4-FFF2-40B4-BE49-F238E27FC236}">
                      <a16:creationId xmlns:a16="http://schemas.microsoft.com/office/drawing/2014/main" id="{C9996DB2-0156-3CC0-6142-7E34FCAF2382}"/>
                    </a:ext>
                  </a:extLst>
                </p:cNvPr>
                <p:cNvPicPr/>
                <p:nvPr/>
              </p:nvPicPr>
              <p:blipFill>
                <a:blip r:embed="rId234"/>
                <a:stretch>
                  <a:fillRect/>
                </a:stretch>
              </p:blipFill>
              <p:spPr>
                <a:xfrm>
                  <a:off x="3613461" y="3355362"/>
                  <a:ext cx="247680" cy="256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35">
              <p14:nvContentPartPr>
                <p14:cNvPr id="142" name="Entrada de lápiz 141">
                  <a:extLst>
                    <a:ext uri="{FF2B5EF4-FFF2-40B4-BE49-F238E27FC236}">
                      <a16:creationId xmlns:a16="http://schemas.microsoft.com/office/drawing/2014/main" id="{FDDD22C0-3E55-7ADC-319A-0DF99A9117E4}"/>
                    </a:ext>
                  </a:extLst>
                </p14:cNvPr>
                <p14:cNvContentPartPr/>
                <p14:nvPr/>
              </p14:nvContentPartPr>
              <p14:xfrm>
                <a:off x="4109901" y="3489642"/>
                <a:ext cx="180360" cy="10080"/>
              </p14:xfrm>
            </p:contentPart>
          </mc:Choice>
          <mc:Fallback xmlns="">
            <p:pic>
              <p:nvPicPr>
                <p:cNvPr id="142" name="Entrada de lápiz 141">
                  <a:extLst>
                    <a:ext uri="{FF2B5EF4-FFF2-40B4-BE49-F238E27FC236}">
                      <a16:creationId xmlns:a16="http://schemas.microsoft.com/office/drawing/2014/main" id="{FDDD22C0-3E55-7ADC-319A-0DF99A9117E4}"/>
                    </a:ext>
                  </a:extLst>
                </p:cNvPr>
                <p:cNvPicPr/>
                <p:nvPr/>
              </p:nvPicPr>
              <p:blipFill>
                <a:blip r:embed="rId236"/>
                <a:stretch>
                  <a:fillRect/>
                </a:stretch>
              </p:blipFill>
              <p:spPr>
                <a:xfrm>
                  <a:off x="4091901" y="3472002"/>
                  <a:ext cx="216000" cy="45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37">
              <p14:nvContentPartPr>
                <p14:cNvPr id="143" name="Entrada de lápiz 142">
                  <a:extLst>
                    <a:ext uri="{FF2B5EF4-FFF2-40B4-BE49-F238E27FC236}">
                      <a16:creationId xmlns:a16="http://schemas.microsoft.com/office/drawing/2014/main" id="{B114C74A-F48E-A118-C8A6-2D878E38772B}"/>
                    </a:ext>
                  </a:extLst>
                </p14:cNvPr>
                <p14:cNvContentPartPr/>
                <p14:nvPr/>
              </p14:nvContentPartPr>
              <p14:xfrm>
                <a:off x="4544421" y="3236202"/>
                <a:ext cx="211320" cy="230760"/>
              </p14:xfrm>
            </p:contentPart>
          </mc:Choice>
          <mc:Fallback xmlns="">
            <p:pic>
              <p:nvPicPr>
                <p:cNvPr id="143" name="Entrada de lápiz 142">
                  <a:extLst>
                    <a:ext uri="{FF2B5EF4-FFF2-40B4-BE49-F238E27FC236}">
                      <a16:creationId xmlns:a16="http://schemas.microsoft.com/office/drawing/2014/main" id="{B114C74A-F48E-A118-C8A6-2D878E38772B}"/>
                    </a:ext>
                  </a:extLst>
                </p:cNvPr>
                <p:cNvPicPr/>
                <p:nvPr/>
              </p:nvPicPr>
              <p:blipFill>
                <a:blip r:embed="rId238"/>
                <a:stretch>
                  <a:fillRect/>
                </a:stretch>
              </p:blipFill>
              <p:spPr>
                <a:xfrm>
                  <a:off x="4526421" y="3218202"/>
                  <a:ext cx="246960" cy="266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39">
              <p14:nvContentPartPr>
                <p14:cNvPr id="144" name="Entrada de lápiz 143">
                  <a:extLst>
                    <a:ext uri="{FF2B5EF4-FFF2-40B4-BE49-F238E27FC236}">
                      <a16:creationId xmlns:a16="http://schemas.microsoft.com/office/drawing/2014/main" id="{1FB45886-4DC0-87E0-A19E-702326F7601C}"/>
                    </a:ext>
                  </a:extLst>
                </p14:cNvPr>
                <p14:cNvContentPartPr/>
                <p14:nvPr/>
              </p14:nvContentPartPr>
              <p14:xfrm>
                <a:off x="4660341" y="3360042"/>
                <a:ext cx="70560" cy="218880"/>
              </p14:xfrm>
            </p:contentPart>
          </mc:Choice>
          <mc:Fallback xmlns="">
            <p:pic>
              <p:nvPicPr>
                <p:cNvPr id="144" name="Entrada de lápiz 143">
                  <a:extLst>
                    <a:ext uri="{FF2B5EF4-FFF2-40B4-BE49-F238E27FC236}">
                      <a16:creationId xmlns:a16="http://schemas.microsoft.com/office/drawing/2014/main" id="{1FB45886-4DC0-87E0-A19E-702326F7601C}"/>
                    </a:ext>
                  </a:extLst>
                </p:cNvPr>
                <p:cNvPicPr/>
                <p:nvPr/>
              </p:nvPicPr>
              <p:blipFill>
                <a:blip r:embed="rId240"/>
                <a:stretch>
                  <a:fillRect/>
                </a:stretch>
              </p:blipFill>
              <p:spPr>
                <a:xfrm>
                  <a:off x="4642341" y="3342402"/>
                  <a:ext cx="106200" cy="254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1">
              <p14:nvContentPartPr>
                <p14:cNvPr id="145" name="Entrada de lápiz 144">
                  <a:extLst>
                    <a:ext uri="{FF2B5EF4-FFF2-40B4-BE49-F238E27FC236}">
                      <a16:creationId xmlns:a16="http://schemas.microsoft.com/office/drawing/2014/main" id="{8E02BB5D-E198-7FB7-C512-7DD44CDCC4A5}"/>
                    </a:ext>
                  </a:extLst>
                </p14:cNvPr>
                <p14:cNvContentPartPr/>
                <p14:nvPr/>
              </p14:nvContentPartPr>
              <p14:xfrm>
                <a:off x="4867701" y="3336282"/>
                <a:ext cx="224640" cy="238320"/>
              </p14:xfrm>
            </p:contentPart>
          </mc:Choice>
          <mc:Fallback xmlns="">
            <p:pic>
              <p:nvPicPr>
                <p:cNvPr id="145" name="Entrada de lápiz 144">
                  <a:extLst>
                    <a:ext uri="{FF2B5EF4-FFF2-40B4-BE49-F238E27FC236}">
                      <a16:creationId xmlns:a16="http://schemas.microsoft.com/office/drawing/2014/main" id="{8E02BB5D-E198-7FB7-C512-7DD44CDCC4A5}"/>
                    </a:ext>
                  </a:extLst>
                </p:cNvPr>
                <p:cNvPicPr/>
                <p:nvPr/>
              </p:nvPicPr>
              <p:blipFill>
                <a:blip r:embed="rId242"/>
                <a:stretch>
                  <a:fillRect/>
                </a:stretch>
              </p:blipFill>
              <p:spPr>
                <a:xfrm>
                  <a:off x="4849701" y="3318282"/>
                  <a:ext cx="260280" cy="273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3">
              <p14:nvContentPartPr>
                <p14:cNvPr id="146" name="Entrada de lápiz 145">
                  <a:extLst>
                    <a:ext uri="{FF2B5EF4-FFF2-40B4-BE49-F238E27FC236}">
                      <a16:creationId xmlns:a16="http://schemas.microsoft.com/office/drawing/2014/main" id="{17AF3F68-469E-4A39-5223-25EB6E35A478}"/>
                    </a:ext>
                  </a:extLst>
                </p14:cNvPr>
                <p14:cNvContentPartPr/>
                <p14:nvPr/>
              </p14:nvContentPartPr>
              <p14:xfrm>
                <a:off x="5165061" y="3372282"/>
                <a:ext cx="160200" cy="200160"/>
              </p14:xfrm>
            </p:contentPart>
          </mc:Choice>
          <mc:Fallback xmlns="">
            <p:pic>
              <p:nvPicPr>
                <p:cNvPr id="146" name="Entrada de lápiz 145">
                  <a:extLst>
                    <a:ext uri="{FF2B5EF4-FFF2-40B4-BE49-F238E27FC236}">
                      <a16:creationId xmlns:a16="http://schemas.microsoft.com/office/drawing/2014/main" id="{17AF3F68-469E-4A39-5223-25EB6E35A478}"/>
                    </a:ext>
                  </a:extLst>
                </p:cNvPr>
                <p:cNvPicPr/>
                <p:nvPr/>
              </p:nvPicPr>
              <p:blipFill>
                <a:blip r:embed="rId244"/>
                <a:stretch>
                  <a:fillRect/>
                </a:stretch>
              </p:blipFill>
              <p:spPr>
                <a:xfrm>
                  <a:off x="5147061" y="3354642"/>
                  <a:ext cx="195840" cy="235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5">
              <p14:nvContentPartPr>
                <p14:cNvPr id="147" name="Entrada de lápiz 146">
                  <a:extLst>
                    <a:ext uri="{FF2B5EF4-FFF2-40B4-BE49-F238E27FC236}">
                      <a16:creationId xmlns:a16="http://schemas.microsoft.com/office/drawing/2014/main" id="{C7C929C9-9DE7-A86C-777E-FD7518332FDE}"/>
                    </a:ext>
                  </a:extLst>
                </p14:cNvPr>
                <p14:cNvContentPartPr/>
                <p14:nvPr/>
              </p14:nvContentPartPr>
              <p14:xfrm>
                <a:off x="5469981" y="3324042"/>
                <a:ext cx="217080" cy="236160"/>
              </p14:xfrm>
            </p:contentPart>
          </mc:Choice>
          <mc:Fallback xmlns="">
            <p:pic>
              <p:nvPicPr>
                <p:cNvPr id="147" name="Entrada de lápiz 146">
                  <a:extLst>
                    <a:ext uri="{FF2B5EF4-FFF2-40B4-BE49-F238E27FC236}">
                      <a16:creationId xmlns:a16="http://schemas.microsoft.com/office/drawing/2014/main" id="{C7C929C9-9DE7-A86C-777E-FD7518332FDE}"/>
                    </a:ext>
                  </a:extLst>
                </p:cNvPr>
                <p:cNvPicPr/>
                <p:nvPr/>
              </p:nvPicPr>
              <p:blipFill>
                <a:blip r:embed="rId246"/>
                <a:stretch>
                  <a:fillRect/>
                </a:stretch>
              </p:blipFill>
              <p:spPr>
                <a:xfrm>
                  <a:off x="5451981" y="3306042"/>
                  <a:ext cx="252720" cy="271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7">
              <p14:nvContentPartPr>
                <p14:cNvPr id="148" name="Entrada de lápiz 147">
                  <a:extLst>
                    <a:ext uri="{FF2B5EF4-FFF2-40B4-BE49-F238E27FC236}">
                      <a16:creationId xmlns:a16="http://schemas.microsoft.com/office/drawing/2014/main" id="{EB3A05DE-01A9-C5BB-C171-1E2BC428FCEA}"/>
                    </a:ext>
                  </a:extLst>
                </p14:cNvPr>
                <p14:cNvContentPartPr/>
                <p14:nvPr/>
              </p14:nvContentPartPr>
              <p14:xfrm>
                <a:off x="5873541" y="3446802"/>
                <a:ext cx="147960" cy="23760"/>
              </p14:xfrm>
            </p:contentPart>
          </mc:Choice>
          <mc:Fallback xmlns="">
            <p:pic>
              <p:nvPicPr>
                <p:cNvPr id="148" name="Entrada de lápiz 147">
                  <a:extLst>
                    <a:ext uri="{FF2B5EF4-FFF2-40B4-BE49-F238E27FC236}">
                      <a16:creationId xmlns:a16="http://schemas.microsoft.com/office/drawing/2014/main" id="{EB3A05DE-01A9-C5BB-C171-1E2BC428FCEA}"/>
                    </a:ext>
                  </a:extLst>
                </p:cNvPr>
                <p:cNvPicPr/>
                <p:nvPr/>
              </p:nvPicPr>
              <p:blipFill>
                <a:blip r:embed="rId248"/>
                <a:stretch>
                  <a:fillRect/>
                </a:stretch>
              </p:blipFill>
              <p:spPr>
                <a:xfrm>
                  <a:off x="5855541" y="3429162"/>
                  <a:ext cx="183600" cy="59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9">
              <p14:nvContentPartPr>
                <p14:cNvPr id="149" name="Entrada de lápiz 148">
                  <a:extLst>
                    <a:ext uri="{FF2B5EF4-FFF2-40B4-BE49-F238E27FC236}">
                      <a16:creationId xmlns:a16="http://schemas.microsoft.com/office/drawing/2014/main" id="{5AF81865-4BAE-D680-40FC-E7A1A0ACE5DA}"/>
                    </a:ext>
                  </a:extLst>
                </p14:cNvPr>
                <p14:cNvContentPartPr/>
                <p14:nvPr/>
              </p14:nvContentPartPr>
              <p14:xfrm>
                <a:off x="6139221" y="3245562"/>
                <a:ext cx="198000" cy="233640"/>
              </p14:xfrm>
            </p:contentPart>
          </mc:Choice>
          <mc:Fallback xmlns="">
            <p:pic>
              <p:nvPicPr>
                <p:cNvPr id="149" name="Entrada de lápiz 148">
                  <a:extLst>
                    <a:ext uri="{FF2B5EF4-FFF2-40B4-BE49-F238E27FC236}">
                      <a16:creationId xmlns:a16="http://schemas.microsoft.com/office/drawing/2014/main" id="{5AF81865-4BAE-D680-40FC-E7A1A0ACE5DA}"/>
                    </a:ext>
                  </a:extLst>
                </p:cNvPr>
                <p:cNvPicPr/>
                <p:nvPr/>
              </p:nvPicPr>
              <p:blipFill>
                <a:blip r:embed="rId250"/>
                <a:stretch>
                  <a:fillRect/>
                </a:stretch>
              </p:blipFill>
              <p:spPr>
                <a:xfrm>
                  <a:off x="6121221" y="3227562"/>
                  <a:ext cx="233640" cy="269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51">
              <p14:nvContentPartPr>
                <p14:cNvPr id="150" name="Entrada de lápiz 149">
                  <a:extLst>
                    <a:ext uri="{FF2B5EF4-FFF2-40B4-BE49-F238E27FC236}">
                      <a16:creationId xmlns:a16="http://schemas.microsoft.com/office/drawing/2014/main" id="{C8D9583D-305A-C813-7020-46ACD9985B68}"/>
                    </a:ext>
                  </a:extLst>
                </p14:cNvPr>
                <p14:cNvContentPartPr/>
                <p14:nvPr/>
              </p14:nvContentPartPr>
              <p14:xfrm>
                <a:off x="6506061" y="3222882"/>
                <a:ext cx="142200" cy="216720"/>
              </p14:xfrm>
            </p:contentPart>
          </mc:Choice>
          <mc:Fallback xmlns="">
            <p:pic>
              <p:nvPicPr>
                <p:cNvPr id="150" name="Entrada de lápiz 149">
                  <a:extLst>
                    <a:ext uri="{FF2B5EF4-FFF2-40B4-BE49-F238E27FC236}">
                      <a16:creationId xmlns:a16="http://schemas.microsoft.com/office/drawing/2014/main" id="{C8D9583D-305A-C813-7020-46ACD9985B68}"/>
                    </a:ext>
                  </a:extLst>
                </p:cNvPr>
                <p:cNvPicPr/>
                <p:nvPr/>
              </p:nvPicPr>
              <p:blipFill>
                <a:blip r:embed="rId252"/>
                <a:stretch>
                  <a:fillRect/>
                </a:stretch>
              </p:blipFill>
              <p:spPr>
                <a:xfrm>
                  <a:off x="6488061" y="3205242"/>
                  <a:ext cx="177840" cy="252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53">
              <p14:nvContentPartPr>
                <p14:cNvPr id="151" name="Entrada de lápiz 150">
                  <a:extLst>
                    <a:ext uri="{FF2B5EF4-FFF2-40B4-BE49-F238E27FC236}">
                      <a16:creationId xmlns:a16="http://schemas.microsoft.com/office/drawing/2014/main" id="{DAB6C55A-3570-CCEC-BF75-F2085632ACE9}"/>
                    </a:ext>
                  </a:extLst>
                </p14:cNvPr>
                <p14:cNvContentPartPr/>
                <p14:nvPr/>
              </p14:nvContentPartPr>
              <p14:xfrm>
                <a:off x="6592821" y="3338802"/>
                <a:ext cx="80280" cy="184680"/>
              </p14:xfrm>
            </p:contentPart>
          </mc:Choice>
          <mc:Fallback xmlns="">
            <p:pic>
              <p:nvPicPr>
                <p:cNvPr id="151" name="Entrada de lápiz 150">
                  <a:extLst>
                    <a:ext uri="{FF2B5EF4-FFF2-40B4-BE49-F238E27FC236}">
                      <a16:creationId xmlns:a16="http://schemas.microsoft.com/office/drawing/2014/main" id="{DAB6C55A-3570-CCEC-BF75-F2085632ACE9}"/>
                    </a:ext>
                  </a:extLst>
                </p:cNvPr>
                <p:cNvPicPr/>
                <p:nvPr/>
              </p:nvPicPr>
              <p:blipFill>
                <a:blip r:embed="rId254"/>
                <a:stretch>
                  <a:fillRect/>
                </a:stretch>
              </p:blipFill>
              <p:spPr>
                <a:xfrm>
                  <a:off x="6575181" y="3320802"/>
                  <a:ext cx="115920" cy="220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55">
              <p14:nvContentPartPr>
                <p14:cNvPr id="152" name="Entrada de lápiz 151">
                  <a:extLst>
                    <a:ext uri="{FF2B5EF4-FFF2-40B4-BE49-F238E27FC236}">
                      <a16:creationId xmlns:a16="http://schemas.microsoft.com/office/drawing/2014/main" id="{3530C98E-CF4B-D25A-4C62-8F0480A03354}"/>
                    </a:ext>
                  </a:extLst>
                </p14:cNvPr>
                <p14:cNvContentPartPr/>
                <p14:nvPr/>
              </p14:nvContentPartPr>
              <p14:xfrm>
                <a:off x="6716661" y="3320802"/>
                <a:ext cx="183960" cy="205920"/>
              </p14:xfrm>
            </p:contentPart>
          </mc:Choice>
          <mc:Fallback xmlns="">
            <p:pic>
              <p:nvPicPr>
                <p:cNvPr id="152" name="Entrada de lápiz 151">
                  <a:extLst>
                    <a:ext uri="{FF2B5EF4-FFF2-40B4-BE49-F238E27FC236}">
                      <a16:creationId xmlns:a16="http://schemas.microsoft.com/office/drawing/2014/main" id="{3530C98E-CF4B-D25A-4C62-8F0480A03354}"/>
                    </a:ext>
                  </a:extLst>
                </p:cNvPr>
                <p:cNvPicPr/>
                <p:nvPr/>
              </p:nvPicPr>
              <p:blipFill>
                <a:blip r:embed="rId256"/>
                <a:stretch>
                  <a:fillRect/>
                </a:stretch>
              </p:blipFill>
              <p:spPr>
                <a:xfrm>
                  <a:off x="6699021" y="3302802"/>
                  <a:ext cx="219600" cy="241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57">
              <p14:nvContentPartPr>
                <p14:cNvPr id="153" name="Entrada de lápiz 152">
                  <a:extLst>
                    <a:ext uri="{FF2B5EF4-FFF2-40B4-BE49-F238E27FC236}">
                      <a16:creationId xmlns:a16="http://schemas.microsoft.com/office/drawing/2014/main" id="{109A2162-ECF7-636F-8C06-93EC0A7696B2}"/>
                    </a:ext>
                  </a:extLst>
                </p14:cNvPr>
                <p14:cNvContentPartPr/>
                <p14:nvPr/>
              </p14:nvContentPartPr>
              <p14:xfrm>
                <a:off x="7023741" y="3151242"/>
                <a:ext cx="307800" cy="375120"/>
              </p14:xfrm>
            </p:contentPart>
          </mc:Choice>
          <mc:Fallback xmlns="">
            <p:pic>
              <p:nvPicPr>
                <p:cNvPr id="153" name="Entrada de lápiz 152">
                  <a:extLst>
                    <a:ext uri="{FF2B5EF4-FFF2-40B4-BE49-F238E27FC236}">
                      <a16:creationId xmlns:a16="http://schemas.microsoft.com/office/drawing/2014/main" id="{109A2162-ECF7-636F-8C06-93EC0A7696B2}"/>
                    </a:ext>
                  </a:extLst>
                </p:cNvPr>
                <p:cNvPicPr/>
                <p:nvPr/>
              </p:nvPicPr>
              <p:blipFill>
                <a:blip r:embed="rId258"/>
                <a:stretch>
                  <a:fillRect/>
                </a:stretch>
              </p:blipFill>
              <p:spPr>
                <a:xfrm>
                  <a:off x="7006101" y="3133602"/>
                  <a:ext cx="343440" cy="4107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60" name="Grupo 159">
            <a:extLst>
              <a:ext uri="{FF2B5EF4-FFF2-40B4-BE49-F238E27FC236}">
                <a16:creationId xmlns:a16="http://schemas.microsoft.com/office/drawing/2014/main" id="{A087CC67-C433-51FB-E525-D3F020A65E9C}"/>
              </a:ext>
            </a:extLst>
          </p:cNvPr>
          <p:cNvGrpSpPr/>
          <p:nvPr/>
        </p:nvGrpSpPr>
        <p:grpSpPr>
          <a:xfrm>
            <a:off x="6060381" y="3655962"/>
            <a:ext cx="1647720" cy="219960"/>
            <a:chOff x="6060381" y="3655962"/>
            <a:chExt cx="1647720" cy="2199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59">
              <p14:nvContentPartPr>
                <p14:cNvPr id="157" name="Entrada de lápiz 156">
                  <a:extLst>
                    <a:ext uri="{FF2B5EF4-FFF2-40B4-BE49-F238E27FC236}">
                      <a16:creationId xmlns:a16="http://schemas.microsoft.com/office/drawing/2014/main" id="{E8C2D144-F033-8118-F863-8FF807AB8746}"/>
                    </a:ext>
                  </a:extLst>
                </p14:cNvPr>
                <p14:cNvContentPartPr/>
                <p14:nvPr/>
              </p14:nvContentPartPr>
              <p14:xfrm>
                <a:off x="6060381" y="3693402"/>
                <a:ext cx="1337760" cy="108000"/>
              </p14:xfrm>
            </p:contentPart>
          </mc:Choice>
          <mc:Fallback xmlns="">
            <p:pic>
              <p:nvPicPr>
                <p:cNvPr id="157" name="Entrada de lápiz 156">
                  <a:extLst>
                    <a:ext uri="{FF2B5EF4-FFF2-40B4-BE49-F238E27FC236}">
                      <a16:creationId xmlns:a16="http://schemas.microsoft.com/office/drawing/2014/main" id="{E8C2D144-F033-8118-F863-8FF807AB8746}"/>
                    </a:ext>
                  </a:extLst>
                </p:cNvPr>
                <p:cNvPicPr/>
                <p:nvPr/>
              </p:nvPicPr>
              <p:blipFill>
                <a:blip r:embed="rId260"/>
                <a:stretch>
                  <a:fillRect/>
                </a:stretch>
              </p:blipFill>
              <p:spPr>
                <a:xfrm>
                  <a:off x="6042741" y="3675402"/>
                  <a:ext cx="1373400" cy="143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1">
              <p14:nvContentPartPr>
                <p14:cNvPr id="158" name="Entrada de lápiz 157">
                  <a:extLst>
                    <a:ext uri="{FF2B5EF4-FFF2-40B4-BE49-F238E27FC236}">
                      <a16:creationId xmlns:a16="http://schemas.microsoft.com/office/drawing/2014/main" id="{3CB5041C-6CEA-8B62-9C24-1CC3F7A20840}"/>
                    </a:ext>
                  </a:extLst>
                </p14:cNvPr>
                <p14:cNvContentPartPr/>
                <p14:nvPr/>
              </p14:nvContentPartPr>
              <p14:xfrm>
                <a:off x="7526301" y="3655962"/>
                <a:ext cx="138600" cy="19800"/>
              </p14:xfrm>
            </p:contentPart>
          </mc:Choice>
          <mc:Fallback xmlns="">
            <p:pic>
              <p:nvPicPr>
                <p:cNvPr id="158" name="Entrada de lápiz 157">
                  <a:extLst>
                    <a:ext uri="{FF2B5EF4-FFF2-40B4-BE49-F238E27FC236}">
                      <a16:creationId xmlns:a16="http://schemas.microsoft.com/office/drawing/2014/main" id="{3CB5041C-6CEA-8B62-9C24-1CC3F7A20840}"/>
                    </a:ext>
                  </a:extLst>
                </p:cNvPr>
                <p:cNvPicPr/>
                <p:nvPr/>
              </p:nvPicPr>
              <p:blipFill>
                <a:blip r:embed="rId262"/>
                <a:stretch>
                  <a:fillRect/>
                </a:stretch>
              </p:blipFill>
              <p:spPr>
                <a:xfrm>
                  <a:off x="7508661" y="3637962"/>
                  <a:ext cx="174240" cy="55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3">
              <p14:nvContentPartPr>
                <p14:cNvPr id="159" name="Entrada de lápiz 158">
                  <a:extLst>
                    <a:ext uri="{FF2B5EF4-FFF2-40B4-BE49-F238E27FC236}">
                      <a16:creationId xmlns:a16="http://schemas.microsoft.com/office/drawing/2014/main" id="{B9676DEC-3B0F-96F6-2EF3-D61A1E5E9C88}"/>
                    </a:ext>
                  </a:extLst>
                </p14:cNvPr>
                <p14:cNvContentPartPr/>
                <p14:nvPr/>
              </p14:nvContentPartPr>
              <p14:xfrm>
                <a:off x="7546821" y="3863682"/>
                <a:ext cx="161280" cy="12240"/>
              </p14:xfrm>
            </p:contentPart>
          </mc:Choice>
          <mc:Fallback xmlns="">
            <p:pic>
              <p:nvPicPr>
                <p:cNvPr id="159" name="Entrada de lápiz 158">
                  <a:extLst>
                    <a:ext uri="{FF2B5EF4-FFF2-40B4-BE49-F238E27FC236}">
                      <a16:creationId xmlns:a16="http://schemas.microsoft.com/office/drawing/2014/main" id="{B9676DEC-3B0F-96F6-2EF3-D61A1E5E9C88}"/>
                    </a:ext>
                  </a:extLst>
                </p:cNvPr>
                <p:cNvPicPr/>
                <p:nvPr/>
              </p:nvPicPr>
              <p:blipFill>
                <a:blip r:embed="rId264"/>
                <a:stretch>
                  <a:fillRect/>
                </a:stretch>
              </p:blipFill>
              <p:spPr>
                <a:xfrm>
                  <a:off x="7528821" y="3845682"/>
                  <a:ext cx="196920" cy="478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265">
            <p14:nvContentPartPr>
              <p14:cNvPr id="161" name="Entrada de lápiz 160">
                <a:extLst>
                  <a:ext uri="{FF2B5EF4-FFF2-40B4-BE49-F238E27FC236}">
                    <a16:creationId xmlns:a16="http://schemas.microsoft.com/office/drawing/2014/main" id="{AF96CA0E-F961-6EED-1EC7-F5C4780F433D}"/>
                  </a:ext>
                </a:extLst>
              </p14:cNvPr>
              <p14:cNvContentPartPr/>
              <p14:nvPr/>
            </p14:nvContentPartPr>
            <p14:xfrm>
              <a:off x="7982061" y="3506922"/>
              <a:ext cx="472320" cy="261000"/>
            </p14:xfrm>
          </p:contentPart>
        </mc:Choice>
        <mc:Fallback xmlns="">
          <p:pic>
            <p:nvPicPr>
              <p:cNvPr id="161" name="Entrada de lápiz 160">
                <a:extLst>
                  <a:ext uri="{FF2B5EF4-FFF2-40B4-BE49-F238E27FC236}">
                    <a16:creationId xmlns:a16="http://schemas.microsoft.com/office/drawing/2014/main" id="{AF96CA0E-F961-6EED-1EC7-F5C4780F433D}"/>
                  </a:ext>
                </a:extLst>
              </p:cNvPr>
              <p:cNvPicPr/>
              <p:nvPr/>
            </p:nvPicPr>
            <p:blipFill>
              <a:blip r:embed="rId266"/>
              <a:stretch>
                <a:fillRect/>
              </a:stretch>
            </p:blipFill>
            <p:spPr>
              <a:xfrm>
                <a:off x="7964421" y="3488922"/>
                <a:ext cx="507960" cy="296640"/>
              </a:xfrm>
              <a:prstGeom prst="rect">
                <a:avLst/>
              </a:prstGeom>
            </p:spPr>
          </p:pic>
        </mc:Fallback>
      </mc:AlternateContent>
      <p:grpSp>
        <p:nvGrpSpPr>
          <p:cNvPr id="180" name="Grupo 179">
            <a:extLst>
              <a:ext uri="{FF2B5EF4-FFF2-40B4-BE49-F238E27FC236}">
                <a16:creationId xmlns:a16="http://schemas.microsoft.com/office/drawing/2014/main" id="{2BF918B7-E08C-F949-9F2D-A261C0CDF827}"/>
              </a:ext>
            </a:extLst>
          </p:cNvPr>
          <p:cNvGrpSpPr/>
          <p:nvPr/>
        </p:nvGrpSpPr>
        <p:grpSpPr>
          <a:xfrm>
            <a:off x="277701" y="4683402"/>
            <a:ext cx="3099960" cy="1176840"/>
            <a:chOff x="277701" y="4683402"/>
            <a:chExt cx="3099960" cy="11768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67">
              <p14:nvContentPartPr>
                <p14:cNvPr id="163" name="Entrada de lápiz 162">
                  <a:extLst>
                    <a:ext uri="{FF2B5EF4-FFF2-40B4-BE49-F238E27FC236}">
                      <a16:creationId xmlns:a16="http://schemas.microsoft.com/office/drawing/2014/main" id="{B7CDA753-2510-5393-D977-8848FB690BF2}"/>
                    </a:ext>
                  </a:extLst>
                </p14:cNvPr>
                <p14:cNvContentPartPr/>
                <p14:nvPr/>
              </p14:nvContentPartPr>
              <p14:xfrm>
                <a:off x="407301" y="4991562"/>
                <a:ext cx="362520" cy="13320"/>
              </p14:xfrm>
            </p:contentPart>
          </mc:Choice>
          <mc:Fallback xmlns="">
            <p:pic>
              <p:nvPicPr>
                <p:cNvPr id="163" name="Entrada de lápiz 162">
                  <a:extLst>
                    <a:ext uri="{FF2B5EF4-FFF2-40B4-BE49-F238E27FC236}">
                      <a16:creationId xmlns:a16="http://schemas.microsoft.com/office/drawing/2014/main" id="{B7CDA753-2510-5393-D977-8848FB690BF2}"/>
                    </a:ext>
                  </a:extLst>
                </p:cNvPr>
                <p:cNvPicPr/>
                <p:nvPr/>
              </p:nvPicPr>
              <p:blipFill>
                <a:blip r:embed="rId268"/>
                <a:stretch>
                  <a:fillRect/>
                </a:stretch>
              </p:blipFill>
              <p:spPr>
                <a:xfrm>
                  <a:off x="389661" y="4973922"/>
                  <a:ext cx="398160" cy="48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9">
              <p14:nvContentPartPr>
                <p14:cNvPr id="164" name="Entrada de lápiz 163">
                  <a:extLst>
                    <a:ext uri="{FF2B5EF4-FFF2-40B4-BE49-F238E27FC236}">
                      <a16:creationId xmlns:a16="http://schemas.microsoft.com/office/drawing/2014/main" id="{763FFC12-F800-856C-4B25-A1D98CEF2B18}"/>
                    </a:ext>
                  </a:extLst>
                </p14:cNvPr>
                <p14:cNvContentPartPr/>
                <p14:nvPr/>
              </p14:nvContentPartPr>
              <p14:xfrm>
                <a:off x="1119741" y="4756842"/>
                <a:ext cx="63360" cy="233640"/>
              </p14:xfrm>
            </p:contentPart>
          </mc:Choice>
          <mc:Fallback xmlns="">
            <p:pic>
              <p:nvPicPr>
                <p:cNvPr id="164" name="Entrada de lápiz 163">
                  <a:extLst>
                    <a:ext uri="{FF2B5EF4-FFF2-40B4-BE49-F238E27FC236}">
                      <a16:creationId xmlns:a16="http://schemas.microsoft.com/office/drawing/2014/main" id="{763FFC12-F800-856C-4B25-A1D98CEF2B18}"/>
                    </a:ext>
                  </a:extLst>
                </p:cNvPr>
                <p:cNvPicPr/>
                <p:nvPr/>
              </p:nvPicPr>
              <p:blipFill>
                <a:blip r:embed="rId270"/>
                <a:stretch>
                  <a:fillRect/>
                </a:stretch>
              </p:blipFill>
              <p:spPr>
                <a:xfrm>
                  <a:off x="1102101" y="4739202"/>
                  <a:ext cx="99000" cy="269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71">
              <p14:nvContentPartPr>
                <p14:cNvPr id="165" name="Entrada de lápiz 164">
                  <a:extLst>
                    <a:ext uri="{FF2B5EF4-FFF2-40B4-BE49-F238E27FC236}">
                      <a16:creationId xmlns:a16="http://schemas.microsoft.com/office/drawing/2014/main" id="{4DBD42E3-F1C5-1E2A-0C53-E98F76C2E5D2}"/>
                    </a:ext>
                  </a:extLst>
                </p14:cNvPr>
                <p14:cNvContentPartPr/>
                <p14:nvPr/>
              </p14:nvContentPartPr>
              <p14:xfrm>
                <a:off x="1067181" y="4753962"/>
                <a:ext cx="159840" cy="114840"/>
              </p14:xfrm>
            </p:contentPart>
          </mc:Choice>
          <mc:Fallback xmlns="">
            <p:pic>
              <p:nvPicPr>
                <p:cNvPr id="165" name="Entrada de lápiz 164">
                  <a:extLst>
                    <a:ext uri="{FF2B5EF4-FFF2-40B4-BE49-F238E27FC236}">
                      <a16:creationId xmlns:a16="http://schemas.microsoft.com/office/drawing/2014/main" id="{4DBD42E3-F1C5-1E2A-0C53-E98F76C2E5D2}"/>
                    </a:ext>
                  </a:extLst>
                </p:cNvPr>
                <p:cNvPicPr/>
                <p:nvPr/>
              </p:nvPicPr>
              <p:blipFill>
                <a:blip r:embed="rId272"/>
                <a:stretch>
                  <a:fillRect/>
                </a:stretch>
              </p:blipFill>
              <p:spPr>
                <a:xfrm>
                  <a:off x="1049181" y="4736322"/>
                  <a:ext cx="195480" cy="150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73">
              <p14:nvContentPartPr>
                <p14:cNvPr id="166" name="Entrada de lápiz 165">
                  <a:extLst>
                    <a:ext uri="{FF2B5EF4-FFF2-40B4-BE49-F238E27FC236}">
                      <a16:creationId xmlns:a16="http://schemas.microsoft.com/office/drawing/2014/main" id="{05999C58-8B2C-443C-E642-C07C684EA8F3}"/>
                    </a:ext>
                  </a:extLst>
                </p14:cNvPr>
                <p14:cNvContentPartPr/>
                <p14:nvPr/>
              </p14:nvContentPartPr>
              <p14:xfrm>
                <a:off x="1321341" y="4730922"/>
                <a:ext cx="168120" cy="292320"/>
              </p14:xfrm>
            </p:contentPart>
          </mc:Choice>
          <mc:Fallback xmlns="">
            <p:pic>
              <p:nvPicPr>
                <p:cNvPr id="166" name="Entrada de lápiz 165">
                  <a:extLst>
                    <a:ext uri="{FF2B5EF4-FFF2-40B4-BE49-F238E27FC236}">
                      <a16:creationId xmlns:a16="http://schemas.microsoft.com/office/drawing/2014/main" id="{05999C58-8B2C-443C-E642-C07C684EA8F3}"/>
                    </a:ext>
                  </a:extLst>
                </p:cNvPr>
                <p:cNvPicPr/>
                <p:nvPr/>
              </p:nvPicPr>
              <p:blipFill>
                <a:blip r:embed="rId274"/>
                <a:stretch>
                  <a:fillRect/>
                </a:stretch>
              </p:blipFill>
              <p:spPr>
                <a:xfrm>
                  <a:off x="1303341" y="4713282"/>
                  <a:ext cx="203760" cy="327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75">
              <p14:nvContentPartPr>
                <p14:cNvPr id="167" name="Entrada de lápiz 166">
                  <a:extLst>
                    <a:ext uri="{FF2B5EF4-FFF2-40B4-BE49-F238E27FC236}">
                      <a16:creationId xmlns:a16="http://schemas.microsoft.com/office/drawing/2014/main" id="{8D6F4C89-DFDC-34C6-A5CD-10026782A193}"/>
                    </a:ext>
                  </a:extLst>
                </p14:cNvPr>
                <p14:cNvContentPartPr/>
                <p14:nvPr/>
              </p14:nvContentPartPr>
              <p14:xfrm>
                <a:off x="1568661" y="4813362"/>
                <a:ext cx="269280" cy="187920"/>
              </p14:xfrm>
            </p:contentPart>
          </mc:Choice>
          <mc:Fallback xmlns="">
            <p:pic>
              <p:nvPicPr>
                <p:cNvPr id="167" name="Entrada de lápiz 166">
                  <a:extLst>
                    <a:ext uri="{FF2B5EF4-FFF2-40B4-BE49-F238E27FC236}">
                      <a16:creationId xmlns:a16="http://schemas.microsoft.com/office/drawing/2014/main" id="{8D6F4C89-DFDC-34C6-A5CD-10026782A193}"/>
                    </a:ext>
                  </a:extLst>
                </p:cNvPr>
                <p:cNvPicPr/>
                <p:nvPr/>
              </p:nvPicPr>
              <p:blipFill>
                <a:blip r:embed="rId276"/>
                <a:stretch>
                  <a:fillRect/>
                </a:stretch>
              </p:blipFill>
              <p:spPr>
                <a:xfrm>
                  <a:off x="1550661" y="4795362"/>
                  <a:ext cx="304920" cy="223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77">
              <p14:nvContentPartPr>
                <p14:cNvPr id="168" name="Entrada de lápiz 167">
                  <a:extLst>
                    <a:ext uri="{FF2B5EF4-FFF2-40B4-BE49-F238E27FC236}">
                      <a16:creationId xmlns:a16="http://schemas.microsoft.com/office/drawing/2014/main" id="{27BB99DD-91E4-016F-9427-CB7CE6F60769}"/>
                    </a:ext>
                  </a:extLst>
                </p14:cNvPr>
                <p14:cNvContentPartPr/>
                <p14:nvPr/>
              </p14:nvContentPartPr>
              <p14:xfrm>
                <a:off x="1978341" y="4683402"/>
                <a:ext cx="329040" cy="328680"/>
              </p14:xfrm>
            </p:contentPart>
          </mc:Choice>
          <mc:Fallback xmlns="">
            <p:pic>
              <p:nvPicPr>
                <p:cNvPr id="168" name="Entrada de lápiz 167">
                  <a:extLst>
                    <a:ext uri="{FF2B5EF4-FFF2-40B4-BE49-F238E27FC236}">
                      <a16:creationId xmlns:a16="http://schemas.microsoft.com/office/drawing/2014/main" id="{27BB99DD-91E4-016F-9427-CB7CE6F60769}"/>
                    </a:ext>
                  </a:extLst>
                </p:cNvPr>
                <p:cNvPicPr/>
                <p:nvPr/>
              </p:nvPicPr>
              <p:blipFill>
                <a:blip r:embed="rId278"/>
                <a:stretch>
                  <a:fillRect/>
                </a:stretch>
              </p:blipFill>
              <p:spPr>
                <a:xfrm>
                  <a:off x="1960341" y="4665762"/>
                  <a:ext cx="364680" cy="364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79">
              <p14:nvContentPartPr>
                <p14:cNvPr id="170" name="Entrada de lápiz 169">
                  <a:extLst>
                    <a:ext uri="{FF2B5EF4-FFF2-40B4-BE49-F238E27FC236}">
                      <a16:creationId xmlns:a16="http://schemas.microsoft.com/office/drawing/2014/main" id="{07D65A1B-DC7B-94B7-3D35-FB9A95CDAEDF}"/>
                    </a:ext>
                  </a:extLst>
                </p14:cNvPr>
                <p14:cNvContentPartPr/>
                <p14:nvPr/>
              </p14:nvContentPartPr>
              <p14:xfrm>
                <a:off x="277701" y="5205762"/>
                <a:ext cx="1969920" cy="97560"/>
              </p14:xfrm>
            </p:contentPart>
          </mc:Choice>
          <mc:Fallback xmlns="">
            <p:pic>
              <p:nvPicPr>
                <p:cNvPr id="170" name="Entrada de lápiz 169">
                  <a:extLst>
                    <a:ext uri="{FF2B5EF4-FFF2-40B4-BE49-F238E27FC236}">
                      <a16:creationId xmlns:a16="http://schemas.microsoft.com/office/drawing/2014/main" id="{07D65A1B-DC7B-94B7-3D35-FB9A95CDAEDF}"/>
                    </a:ext>
                  </a:extLst>
                </p:cNvPr>
                <p:cNvPicPr/>
                <p:nvPr/>
              </p:nvPicPr>
              <p:blipFill>
                <a:blip r:embed="rId280"/>
                <a:stretch>
                  <a:fillRect/>
                </a:stretch>
              </p:blipFill>
              <p:spPr>
                <a:xfrm>
                  <a:off x="259701" y="5188122"/>
                  <a:ext cx="2005560" cy="133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1">
              <p14:nvContentPartPr>
                <p14:cNvPr id="171" name="Entrada de lápiz 170">
                  <a:extLst>
                    <a:ext uri="{FF2B5EF4-FFF2-40B4-BE49-F238E27FC236}">
                      <a16:creationId xmlns:a16="http://schemas.microsoft.com/office/drawing/2014/main" id="{6A952ACD-9605-F619-7938-BC7E02C019C8}"/>
                    </a:ext>
                  </a:extLst>
                </p14:cNvPr>
                <p14:cNvContentPartPr/>
                <p14:nvPr/>
              </p14:nvContentPartPr>
              <p14:xfrm>
                <a:off x="883941" y="5334282"/>
                <a:ext cx="240840" cy="62640"/>
              </p14:xfrm>
            </p:contentPart>
          </mc:Choice>
          <mc:Fallback xmlns="">
            <p:pic>
              <p:nvPicPr>
                <p:cNvPr id="171" name="Entrada de lápiz 170">
                  <a:extLst>
                    <a:ext uri="{FF2B5EF4-FFF2-40B4-BE49-F238E27FC236}">
                      <a16:creationId xmlns:a16="http://schemas.microsoft.com/office/drawing/2014/main" id="{6A952ACD-9605-F619-7938-BC7E02C019C8}"/>
                    </a:ext>
                  </a:extLst>
                </p:cNvPr>
                <p:cNvPicPr/>
                <p:nvPr/>
              </p:nvPicPr>
              <p:blipFill>
                <a:blip r:embed="rId282"/>
                <a:stretch>
                  <a:fillRect/>
                </a:stretch>
              </p:blipFill>
              <p:spPr>
                <a:xfrm>
                  <a:off x="865941" y="5316642"/>
                  <a:ext cx="276480" cy="98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3">
              <p14:nvContentPartPr>
                <p14:cNvPr id="172" name="Entrada de lápiz 171">
                  <a:extLst>
                    <a:ext uri="{FF2B5EF4-FFF2-40B4-BE49-F238E27FC236}">
                      <a16:creationId xmlns:a16="http://schemas.microsoft.com/office/drawing/2014/main" id="{38B40781-E105-B547-B3BC-0BCEEAFC9B1D}"/>
                    </a:ext>
                  </a:extLst>
                </p14:cNvPr>
                <p14:cNvContentPartPr/>
                <p14:nvPr/>
              </p14:nvContentPartPr>
              <p14:xfrm>
                <a:off x="913461" y="5384682"/>
                <a:ext cx="195480" cy="191160"/>
              </p14:xfrm>
            </p:contentPart>
          </mc:Choice>
          <mc:Fallback xmlns="">
            <p:pic>
              <p:nvPicPr>
                <p:cNvPr id="172" name="Entrada de lápiz 171">
                  <a:extLst>
                    <a:ext uri="{FF2B5EF4-FFF2-40B4-BE49-F238E27FC236}">
                      <a16:creationId xmlns:a16="http://schemas.microsoft.com/office/drawing/2014/main" id="{38B40781-E105-B547-B3BC-0BCEEAFC9B1D}"/>
                    </a:ext>
                  </a:extLst>
                </p:cNvPr>
                <p:cNvPicPr/>
                <p:nvPr/>
              </p:nvPicPr>
              <p:blipFill>
                <a:blip r:embed="rId284"/>
                <a:stretch>
                  <a:fillRect/>
                </a:stretch>
              </p:blipFill>
              <p:spPr>
                <a:xfrm>
                  <a:off x="895821" y="5367042"/>
                  <a:ext cx="231120" cy="226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5">
              <p14:nvContentPartPr>
                <p14:cNvPr id="173" name="Entrada de lápiz 172">
                  <a:extLst>
                    <a:ext uri="{FF2B5EF4-FFF2-40B4-BE49-F238E27FC236}">
                      <a16:creationId xmlns:a16="http://schemas.microsoft.com/office/drawing/2014/main" id="{63458C97-9971-C254-D674-76B9D261B3EC}"/>
                    </a:ext>
                  </a:extLst>
                </p14:cNvPr>
                <p14:cNvContentPartPr/>
                <p14:nvPr/>
              </p14:nvContentPartPr>
              <p14:xfrm>
                <a:off x="1192101" y="5402682"/>
                <a:ext cx="234000" cy="176760"/>
              </p14:xfrm>
            </p:contentPart>
          </mc:Choice>
          <mc:Fallback xmlns="">
            <p:pic>
              <p:nvPicPr>
                <p:cNvPr id="173" name="Entrada de lápiz 172">
                  <a:extLst>
                    <a:ext uri="{FF2B5EF4-FFF2-40B4-BE49-F238E27FC236}">
                      <a16:creationId xmlns:a16="http://schemas.microsoft.com/office/drawing/2014/main" id="{63458C97-9971-C254-D674-76B9D261B3EC}"/>
                    </a:ext>
                  </a:extLst>
                </p:cNvPr>
                <p:cNvPicPr/>
                <p:nvPr/>
              </p:nvPicPr>
              <p:blipFill>
                <a:blip r:embed="rId286"/>
                <a:stretch>
                  <a:fillRect/>
                </a:stretch>
              </p:blipFill>
              <p:spPr>
                <a:xfrm>
                  <a:off x="1174101" y="5384682"/>
                  <a:ext cx="269640" cy="212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7">
              <p14:nvContentPartPr>
                <p14:cNvPr id="174" name="Entrada de lápiz 173">
                  <a:extLst>
                    <a:ext uri="{FF2B5EF4-FFF2-40B4-BE49-F238E27FC236}">
                      <a16:creationId xmlns:a16="http://schemas.microsoft.com/office/drawing/2014/main" id="{B131A1D0-DA53-3EF3-23D6-37CF3B7981AA}"/>
                    </a:ext>
                  </a:extLst>
                </p14:cNvPr>
                <p14:cNvContentPartPr/>
                <p14:nvPr/>
              </p14:nvContentPartPr>
              <p14:xfrm>
                <a:off x="1526181" y="5414562"/>
                <a:ext cx="189360" cy="180360"/>
              </p14:xfrm>
            </p:contentPart>
          </mc:Choice>
          <mc:Fallback xmlns="">
            <p:pic>
              <p:nvPicPr>
                <p:cNvPr id="174" name="Entrada de lápiz 173">
                  <a:extLst>
                    <a:ext uri="{FF2B5EF4-FFF2-40B4-BE49-F238E27FC236}">
                      <a16:creationId xmlns:a16="http://schemas.microsoft.com/office/drawing/2014/main" id="{B131A1D0-DA53-3EF3-23D6-37CF3B7981AA}"/>
                    </a:ext>
                  </a:extLst>
                </p:cNvPr>
                <p:cNvPicPr/>
                <p:nvPr/>
              </p:nvPicPr>
              <p:blipFill>
                <a:blip r:embed="rId288"/>
                <a:stretch>
                  <a:fillRect/>
                </a:stretch>
              </p:blipFill>
              <p:spPr>
                <a:xfrm>
                  <a:off x="1508181" y="5396562"/>
                  <a:ext cx="225000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9">
              <p14:nvContentPartPr>
                <p14:cNvPr id="175" name="Entrada de lápiz 174">
                  <a:extLst>
                    <a:ext uri="{FF2B5EF4-FFF2-40B4-BE49-F238E27FC236}">
                      <a16:creationId xmlns:a16="http://schemas.microsoft.com/office/drawing/2014/main" id="{FBFE8C7F-C7FF-33ED-41CC-55B0B24FBDF9}"/>
                    </a:ext>
                  </a:extLst>
                </p14:cNvPr>
                <p14:cNvContentPartPr/>
                <p14:nvPr/>
              </p14:nvContentPartPr>
              <p14:xfrm>
                <a:off x="1853421" y="5338962"/>
                <a:ext cx="219600" cy="218880"/>
              </p14:xfrm>
            </p:contentPart>
          </mc:Choice>
          <mc:Fallback xmlns="">
            <p:pic>
              <p:nvPicPr>
                <p:cNvPr id="175" name="Entrada de lápiz 174">
                  <a:extLst>
                    <a:ext uri="{FF2B5EF4-FFF2-40B4-BE49-F238E27FC236}">
                      <a16:creationId xmlns:a16="http://schemas.microsoft.com/office/drawing/2014/main" id="{FBFE8C7F-C7FF-33ED-41CC-55B0B24FBDF9}"/>
                    </a:ext>
                  </a:extLst>
                </p:cNvPr>
                <p:cNvPicPr/>
                <p:nvPr/>
              </p:nvPicPr>
              <p:blipFill>
                <a:blip r:embed="rId290"/>
                <a:stretch>
                  <a:fillRect/>
                </a:stretch>
              </p:blipFill>
              <p:spPr>
                <a:xfrm>
                  <a:off x="1835421" y="5320962"/>
                  <a:ext cx="255240" cy="254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91">
              <p14:nvContentPartPr>
                <p14:cNvPr id="176" name="Entrada de lápiz 175">
                  <a:extLst>
                    <a:ext uri="{FF2B5EF4-FFF2-40B4-BE49-F238E27FC236}">
                      <a16:creationId xmlns:a16="http://schemas.microsoft.com/office/drawing/2014/main" id="{F6E3E29A-951D-8CEE-4CA1-C13A61EBE8EE}"/>
                    </a:ext>
                  </a:extLst>
                </p14:cNvPr>
                <p14:cNvContentPartPr/>
                <p14:nvPr/>
              </p14:nvContentPartPr>
              <p14:xfrm>
                <a:off x="1805901" y="5471802"/>
                <a:ext cx="366840" cy="388440"/>
              </p14:xfrm>
            </p:contentPart>
          </mc:Choice>
          <mc:Fallback xmlns="">
            <p:pic>
              <p:nvPicPr>
                <p:cNvPr id="176" name="Entrada de lápiz 175">
                  <a:extLst>
                    <a:ext uri="{FF2B5EF4-FFF2-40B4-BE49-F238E27FC236}">
                      <a16:creationId xmlns:a16="http://schemas.microsoft.com/office/drawing/2014/main" id="{F6E3E29A-951D-8CEE-4CA1-C13A61EBE8EE}"/>
                    </a:ext>
                  </a:extLst>
                </p:cNvPr>
                <p:cNvPicPr/>
                <p:nvPr/>
              </p:nvPicPr>
              <p:blipFill>
                <a:blip r:embed="rId292"/>
                <a:stretch>
                  <a:fillRect/>
                </a:stretch>
              </p:blipFill>
              <p:spPr>
                <a:xfrm>
                  <a:off x="1787901" y="5453802"/>
                  <a:ext cx="402480" cy="424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93">
              <p14:nvContentPartPr>
                <p14:cNvPr id="177" name="Entrada de lápiz 176">
                  <a:extLst>
                    <a:ext uri="{FF2B5EF4-FFF2-40B4-BE49-F238E27FC236}">
                      <a16:creationId xmlns:a16="http://schemas.microsoft.com/office/drawing/2014/main" id="{0A2F54C0-89BD-9ECE-E725-01E0A261A3DD}"/>
                    </a:ext>
                  </a:extLst>
                </p14:cNvPr>
                <p14:cNvContentPartPr/>
                <p14:nvPr/>
              </p14:nvContentPartPr>
              <p14:xfrm>
                <a:off x="2458221" y="5157522"/>
                <a:ext cx="230040" cy="4680"/>
              </p14:xfrm>
            </p:contentPart>
          </mc:Choice>
          <mc:Fallback xmlns="">
            <p:pic>
              <p:nvPicPr>
                <p:cNvPr id="177" name="Entrada de lápiz 176">
                  <a:extLst>
                    <a:ext uri="{FF2B5EF4-FFF2-40B4-BE49-F238E27FC236}">
                      <a16:creationId xmlns:a16="http://schemas.microsoft.com/office/drawing/2014/main" id="{0A2F54C0-89BD-9ECE-E725-01E0A261A3DD}"/>
                    </a:ext>
                  </a:extLst>
                </p:cNvPr>
                <p:cNvPicPr/>
                <p:nvPr/>
              </p:nvPicPr>
              <p:blipFill>
                <a:blip r:embed="rId294"/>
                <a:stretch>
                  <a:fillRect/>
                </a:stretch>
              </p:blipFill>
              <p:spPr>
                <a:xfrm>
                  <a:off x="2440221" y="5139882"/>
                  <a:ext cx="265680" cy="40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95">
              <p14:nvContentPartPr>
                <p14:cNvPr id="178" name="Entrada de lápiz 177">
                  <a:extLst>
                    <a:ext uri="{FF2B5EF4-FFF2-40B4-BE49-F238E27FC236}">
                      <a16:creationId xmlns:a16="http://schemas.microsoft.com/office/drawing/2014/main" id="{3FDB07BE-EC86-B6E9-8E56-DD46D066B263}"/>
                    </a:ext>
                  </a:extLst>
                </p14:cNvPr>
                <p14:cNvContentPartPr/>
                <p14:nvPr/>
              </p14:nvContentPartPr>
              <p14:xfrm>
                <a:off x="2530581" y="5320602"/>
                <a:ext cx="173160" cy="12240"/>
              </p14:xfrm>
            </p:contentPart>
          </mc:Choice>
          <mc:Fallback xmlns="">
            <p:pic>
              <p:nvPicPr>
                <p:cNvPr id="178" name="Entrada de lápiz 177">
                  <a:extLst>
                    <a:ext uri="{FF2B5EF4-FFF2-40B4-BE49-F238E27FC236}">
                      <a16:creationId xmlns:a16="http://schemas.microsoft.com/office/drawing/2014/main" id="{3FDB07BE-EC86-B6E9-8E56-DD46D066B263}"/>
                    </a:ext>
                  </a:extLst>
                </p:cNvPr>
                <p:cNvPicPr/>
                <p:nvPr/>
              </p:nvPicPr>
              <p:blipFill>
                <a:blip r:embed="rId296"/>
                <a:stretch>
                  <a:fillRect/>
                </a:stretch>
              </p:blipFill>
              <p:spPr>
                <a:xfrm>
                  <a:off x="2512941" y="5302602"/>
                  <a:ext cx="208800" cy="47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97">
              <p14:nvContentPartPr>
                <p14:cNvPr id="179" name="Entrada de lápiz 178">
                  <a:extLst>
                    <a:ext uri="{FF2B5EF4-FFF2-40B4-BE49-F238E27FC236}">
                      <a16:creationId xmlns:a16="http://schemas.microsoft.com/office/drawing/2014/main" id="{D0B9EA0D-094C-627F-5477-231D99D86B67}"/>
                    </a:ext>
                  </a:extLst>
                </p14:cNvPr>
                <p14:cNvContentPartPr/>
                <p14:nvPr/>
              </p14:nvContentPartPr>
              <p14:xfrm>
                <a:off x="2957181" y="5094522"/>
                <a:ext cx="420480" cy="230400"/>
              </p14:xfrm>
            </p:contentPart>
          </mc:Choice>
          <mc:Fallback xmlns="">
            <p:pic>
              <p:nvPicPr>
                <p:cNvPr id="179" name="Entrada de lápiz 178">
                  <a:extLst>
                    <a:ext uri="{FF2B5EF4-FFF2-40B4-BE49-F238E27FC236}">
                      <a16:creationId xmlns:a16="http://schemas.microsoft.com/office/drawing/2014/main" id="{D0B9EA0D-094C-627F-5477-231D99D86B67}"/>
                    </a:ext>
                  </a:extLst>
                </p:cNvPr>
                <p:cNvPicPr/>
                <p:nvPr/>
              </p:nvPicPr>
              <p:blipFill>
                <a:blip r:embed="rId298"/>
                <a:stretch>
                  <a:fillRect/>
                </a:stretch>
              </p:blipFill>
              <p:spPr>
                <a:xfrm>
                  <a:off x="2939541" y="5076882"/>
                  <a:ext cx="456120" cy="2660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299">
            <p14:nvContentPartPr>
              <p14:cNvPr id="194" name="Entrada de lápiz 193">
                <a:extLst>
                  <a:ext uri="{FF2B5EF4-FFF2-40B4-BE49-F238E27FC236}">
                    <a16:creationId xmlns:a16="http://schemas.microsoft.com/office/drawing/2014/main" id="{BB59F945-F632-C765-2FCB-F05D8834073F}"/>
                  </a:ext>
                </a:extLst>
              </p14:cNvPr>
              <p14:cNvContentPartPr/>
              <p14:nvPr/>
            </p14:nvContentPartPr>
            <p14:xfrm>
              <a:off x="6671301" y="4992642"/>
              <a:ext cx="410040" cy="143640"/>
            </p14:xfrm>
          </p:contentPart>
        </mc:Choice>
        <mc:Fallback xmlns="">
          <p:pic>
            <p:nvPicPr>
              <p:cNvPr id="194" name="Entrada de lápiz 193">
                <a:extLst>
                  <a:ext uri="{FF2B5EF4-FFF2-40B4-BE49-F238E27FC236}">
                    <a16:creationId xmlns:a16="http://schemas.microsoft.com/office/drawing/2014/main" id="{BB59F945-F632-C765-2FCB-F05D8834073F}"/>
                  </a:ext>
                </a:extLst>
              </p:cNvPr>
              <p:cNvPicPr/>
              <p:nvPr/>
            </p:nvPicPr>
            <p:blipFill>
              <a:blip r:embed="rId300"/>
              <a:stretch>
                <a:fillRect/>
              </a:stretch>
            </p:blipFill>
            <p:spPr>
              <a:xfrm>
                <a:off x="6653661" y="4974642"/>
                <a:ext cx="445680" cy="179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01">
            <p14:nvContentPartPr>
              <p14:cNvPr id="195" name="Entrada de lápiz 194">
                <a:extLst>
                  <a:ext uri="{FF2B5EF4-FFF2-40B4-BE49-F238E27FC236}">
                    <a16:creationId xmlns:a16="http://schemas.microsoft.com/office/drawing/2014/main" id="{4B1052EE-C5C3-5EE0-F6C4-95C9566BD03F}"/>
                  </a:ext>
                </a:extLst>
              </p14:cNvPr>
              <p14:cNvContentPartPr/>
              <p14:nvPr/>
            </p14:nvContentPartPr>
            <p14:xfrm>
              <a:off x="6642861" y="5262282"/>
              <a:ext cx="446400" cy="41040"/>
            </p14:xfrm>
          </p:contentPart>
        </mc:Choice>
        <mc:Fallback xmlns="">
          <p:pic>
            <p:nvPicPr>
              <p:cNvPr id="195" name="Entrada de lápiz 194">
                <a:extLst>
                  <a:ext uri="{FF2B5EF4-FFF2-40B4-BE49-F238E27FC236}">
                    <a16:creationId xmlns:a16="http://schemas.microsoft.com/office/drawing/2014/main" id="{4B1052EE-C5C3-5EE0-F6C4-95C9566BD03F}"/>
                  </a:ext>
                </a:extLst>
              </p:cNvPr>
              <p:cNvPicPr/>
              <p:nvPr/>
            </p:nvPicPr>
            <p:blipFill>
              <a:blip r:embed="rId302"/>
              <a:stretch>
                <a:fillRect/>
              </a:stretch>
            </p:blipFill>
            <p:spPr>
              <a:xfrm>
                <a:off x="6624861" y="5244282"/>
                <a:ext cx="482040" cy="76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03">
            <p14:nvContentPartPr>
              <p14:cNvPr id="200" name="Entrada de lápiz 199">
                <a:extLst>
                  <a:ext uri="{FF2B5EF4-FFF2-40B4-BE49-F238E27FC236}">
                    <a16:creationId xmlns:a16="http://schemas.microsoft.com/office/drawing/2014/main" id="{B75A700E-8D5C-8CBC-A965-F496BA15EBB0}"/>
                  </a:ext>
                </a:extLst>
              </p14:cNvPr>
              <p14:cNvContentPartPr/>
              <p14:nvPr/>
            </p14:nvContentPartPr>
            <p14:xfrm>
              <a:off x="6616581" y="5480802"/>
              <a:ext cx="225360" cy="283680"/>
            </p14:xfrm>
          </p:contentPart>
        </mc:Choice>
        <mc:Fallback xmlns="">
          <p:pic>
            <p:nvPicPr>
              <p:cNvPr id="200" name="Entrada de lápiz 199">
                <a:extLst>
                  <a:ext uri="{FF2B5EF4-FFF2-40B4-BE49-F238E27FC236}">
                    <a16:creationId xmlns:a16="http://schemas.microsoft.com/office/drawing/2014/main" id="{B75A700E-8D5C-8CBC-A965-F496BA15EBB0}"/>
                  </a:ext>
                </a:extLst>
              </p:cNvPr>
              <p:cNvPicPr/>
              <p:nvPr/>
            </p:nvPicPr>
            <p:blipFill>
              <a:blip r:embed="rId304"/>
              <a:stretch>
                <a:fillRect/>
              </a:stretch>
            </p:blipFill>
            <p:spPr>
              <a:xfrm>
                <a:off x="6598941" y="5462802"/>
                <a:ext cx="261000" cy="319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05">
            <p14:nvContentPartPr>
              <p14:cNvPr id="201" name="Entrada de lápiz 200">
                <a:extLst>
                  <a:ext uri="{FF2B5EF4-FFF2-40B4-BE49-F238E27FC236}">
                    <a16:creationId xmlns:a16="http://schemas.microsoft.com/office/drawing/2014/main" id="{124BB8A2-5E1A-A82D-FE95-A37790859FED}"/>
                  </a:ext>
                </a:extLst>
              </p14:cNvPr>
              <p14:cNvContentPartPr/>
              <p14:nvPr/>
            </p14:nvContentPartPr>
            <p14:xfrm>
              <a:off x="7028061" y="5515722"/>
              <a:ext cx="172440" cy="133560"/>
            </p14:xfrm>
          </p:contentPart>
        </mc:Choice>
        <mc:Fallback xmlns="">
          <p:pic>
            <p:nvPicPr>
              <p:cNvPr id="201" name="Entrada de lápiz 200">
                <a:extLst>
                  <a:ext uri="{FF2B5EF4-FFF2-40B4-BE49-F238E27FC236}">
                    <a16:creationId xmlns:a16="http://schemas.microsoft.com/office/drawing/2014/main" id="{124BB8A2-5E1A-A82D-FE95-A37790859FED}"/>
                  </a:ext>
                </a:extLst>
              </p:cNvPr>
              <p:cNvPicPr/>
              <p:nvPr/>
            </p:nvPicPr>
            <p:blipFill>
              <a:blip r:embed="rId306"/>
              <a:stretch>
                <a:fillRect/>
              </a:stretch>
            </p:blipFill>
            <p:spPr>
              <a:xfrm>
                <a:off x="7010421" y="5498082"/>
                <a:ext cx="208080" cy="169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07">
            <p14:nvContentPartPr>
              <p14:cNvPr id="202" name="Entrada de lápiz 201">
                <a:extLst>
                  <a:ext uri="{FF2B5EF4-FFF2-40B4-BE49-F238E27FC236}">
                    <a16:creationId xmlns:a16="http://schemas.microsoft.com/office/drawing/2014/main" id="{AC92B04B-5239-76C3-38C8-3BE77E17BB97}"/>
                  </a:ext>
                </a:extLst>
              </p14:cNvPr>
              <p14:cNvContentPartPr/>
              <p14:nvPr/>
            </p14:nvContentPartPr>
            <p14:xfrm>
              <a:off x="7432341" y="5268042"/>
              <a:ext cx="77760" cy="2520"/>
            </p14:xfrm>
          </p:contentPart>
        </mc:Choice>
        <mc:Fallback xmlns="">
          <p:pic>
            <p:nvPicPr>
              <p:cNvPr id="202" name="Entrada de lápiz 201">
                <a:extLst>
                  <a:ext uri="{FF2B5EF4-FFF2-40B4-BE49-F238E27FC236}">
                    <a16:creationId xmlns:a16="http://schemas.microsoft.com/office/drawing/2014/main" id="{AC92B04B-5239-76C3-38C8-3BE77E17BB97}"/>
                  </a:ext>
                </a:extLst>
              </p:cNvPr>
              <p:cNvPicPr/>
              <p:nvPr/>
            </p:nvPicPr>
            <p:blipFill>
              <a:blip r:embed="rId308"/>
              <a:stretch>
                <a:fillRect/>
              </a:stretch>
            </p:blipFill>
            <p:spPr>
              <a:xfrm>
                <a:off x="7414701" y="5250042"/>
                <a:ext cx="113400" cy="38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09">
            <p14:nvContentPartPr>
              <p14:cNvPr id="203" name="Entrada de lápiz 202">
                <a:extLst>
                  <a:ext uri="{FF2B5EF4-FFF2-40B4-BE49-F238E27FC236}">
                    <a16:creationId xmlns:a16="http://schemas.microsoft.com/office/drawing/2014/main" id="{ED284D1B-6E5F-355F-CE52-3AFFC779F875}"/>
                  </a:ext>
                </a:extLst>
              </p14:cNvPr>
              <p14:cNvContentPartPr/>
              <p14:nvPr/>
            </p14:nvContentPartPr>
            <p14:xfrm>
              <a:off x="7433421" y="5374962"/>
              <a:ext cx="88560" cy="13320"/>
            </p14:xfrm>
          </p:contentPart>
        </mc:Choice>
        <mc:Fallback xmlns="">
          <p:pic>
            <p:nvPicPr>
              <p:cNvPr id="203" name="Entrada de lápiz 202">
                <a:extLst>
                  <a:ext uri="{FF2B5EF4-FFF2-40B4-BE49-F238E27FC236}">
                    <a16:creationId xmlns:a16="http://schemas.microsoft.com/office/drawing/2014/main" id="{ED284D1B-6E5F-355F-CE52-3AFFC779F875}"/>
                  </a:ext>
                </a:extLst>
              </p:cNvPr>
              <p:cNvPicPr/>
              <p:nvPr/>
            </p:nvPicPr>
            <p:blipFill>
              <a:blip r:embed="rId310"/>
              <a:stretch>
                <a:fillRect/>
              </a:stretch>
            </p:blipFill>
            <p:spPr>
              <a:xfrm>
                <a:off x="7415781" y="5357322"/>
                <a:ext cx="124200" cy="48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11">
            <p14:nvContentPartPr>
              <p14:cNvPr id="206" name="Entrada de lápiz 205">
                <a:extLst>
                  <a:ext uri="{FF2B5EF4-FFF2-40B4-BE49-F238E27FC236}">
                    <a16:creationId xmlns:a16="http://schemas.microsoft.com/office/drawing/2014/main" id="{92E9274F-B197-B2E6-3FBB-EC5B49FAC283}"/>
                  </a:ext>
                </a:extLst>
              </p14:cNvPr>
              <p14:cNvContentPartPr/>
              <p14:nvPr/>
            </p14:nvContentPartPr>
            <p14:xfrm>
              <a:off x="7740861" y="5105322"/>
              <a:ext cx="351720" cy="228240"/>
            </p14:xfrm>
          </p:contentPart>
        </mc:Choice>
        <mc:Fallback xmlns="">
          <p:pic>
            <p:nvPicPr>
              <p:cNvPr id="206" name="Entrada de lápiz 205">
                <a:extLst>
                  <a:ext uri="{FF2B5EF4-FFF2-40B4-BE49-F238E27FC236}">
                    <a16:creationId xmlns:a16="http://schemas.microsoft.com/office/drawing/2014/main" id="{92E9274F-B197-B2E6-3FBB-EC5B49FAC283}"/>
                  </a:ext>
                </a:extLst>
              </p:cNvPr>
              <p:cNvPicPr/>
              <p:nvPr/>
            </p:nvPicPr>
            <p:blipFill>
              <a:blip r:embed="rId312"/>
              <a:stretch>
                <a:fillRect/>
              </a:stretch>
            </p:blipFill>
            <p:spPr>
              <a:xfrm>
                <a:off x="7722861" y="5087322"/>
                <a:ext cx="387360" cy="263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13">
            <p14:nvContentPartPr>
              <p14:cNvPr id="208" name="Entrada de lápiz 207">
                <a:extLst>
                  <a:ext uri="{FF2B5EF4-FFF2-40B4-BE49-F238E27FC236}">
                    <a16:creationId xmlns:a16="http://schemas.microsoft.com/office/drawing/2014/main" id="{D5B83C41-E1CF-759D-2998-E50DA1BEFD4B}"/>
                  </a:ext>
                </a:extLst>
              </p14:cNvPr>
              <p14:cNvContentPartPr/>
              <p14:nvPr/>
            </p14:nvContentPartPr>
            <p14:xfrm>
              <a:off x="4685181" y="4606722"/>
              <a:ext cx="3743640" cy="1428840"/>
            </p14:xfrm>
          </p:contentPart>
        </mc:Choice>
        <mc:Fallback xmlns="">
          <p:pic>
            <p:nvPicPr>
              <p:cNvPr id="208" name="Entrada de lápiz 207">
                <a:extLst>
                  <a:ext uri="{FF2B5EF4-FFF2-40B4-BE49-F238E27FC236}">
                    <a16:creationId xmlns:a16="http://schemas.microsoft.com/office/drawing/2014/main" id="{D5B83C41-E1CF-759D-2998-E50DA1BEFD4B}"/>
                  </a:ext>
                </a:extLst>
              </p:cNvPr>
              <p:cNvPicPr/>
              <p:nvPr/>
            </p:nvPicPr>
            <p:blipFill>
              <a:blip r:embed="rId314"/>
              <a:stretch>
                <a:fillRect/>
              </a:stretch>
            </p:blipFill>
            <p:spPr>
              <a:xfrm>
                <a:off x="4667181" y="4588722"/>
                <a:ext cx="3779280" cy="1464480"/>
              </a:xfrm>
              <a:prstGeom prst="rect">
                <a:avLst/>
              </a:prstGeom>
            </p:spPr>
          </p:pic>
        </mc:Fallback>
      </mc:AlternateContent>
      <p:grpSp>
        <p:nvGrpSpPr>
          <p:cNvPr id="211" name="Grupo 210">
            <a:extLst>
              <a:ext uri="{FF2B5EF4-FFF2-40B4-BE49-F238E27FC236}">
                <a16:creationId xmlns:a16="http://schemas.microsoft.com/office/drawing/2014/main" id="{591F1E7C-0FDE-32C6-5C90-54302EC2705A}"/>
              </a:ext>
            </a:extLst>
          </p:cNvPr>
          <p:cNvGrpSpPr/>
          <p:nvPr/>
        </p:nvGrpSpPr>
        <p:grpSpPr>
          <a:xfrm>
            <a:off x="3925221" y="4972482"/>
            <a:ext cx="2408400" cy="438120"/>
            <a:chOff x="3925221" y="4972482"/>
            <a:chExt cx="2408400" cy="4381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15">
              <p14:nvContentPartPr>
                <p14:cNvPr id="187" name="Entrada de lápiz 186">
                  <a:extLst>
                    <a:ext uri="{FF2B5EF4-FFF2-40B4-BE49-F238E27FC236}">
                      <a16:creationId xmlns:a16="http://schemas.microsoft.com/office/drawing/2014/main" id="{60D77979-0E8C-2BDE-06BC-260A155AAC11}"/>
                    </a:ext>
                  </a:extLst>
                </p14:cNvPr>
                <p14:cNvContentPartPr/>
                <p14:nvPr/>
              </p14:nvContentPartPr>
              <p14:xfrm>
                <a:off x="3925221" y="5231682"/>
                <a:ext cx="475560" cy="19800"/>
              </p14:xfrm>
            </p:contentPart>
          </mc:Choice>
          <mc:Fallback xmlns="">
            <p:pic>
              <p:nvPicPr>
                <p:cNvPr id="187" name="Entrada de lápiz 186">
                  <a:extLst>
                    <a:ext uri="{FF2B5EF4-FFF2-40B4-BE49-F238E27FC236}">
                      <a16:creationId xmlns:a16="http://schemas.microsoft.com/office/drawing/2014/main" id="{60D77979-0E8C-2BDE-06BC-260A155AAC11}"/>
                    </a:ext>
                  </a:extLst>
                </p:cNvPr>
                <p:cNvPicPr/>
                <p:nvPr/>
              </p:nvPicPr>
              <p:blipFill>
                <a:blip r:embed="rId316"/>
                <a:stretch>
                  <a:fillRect/>
                </a:stretch>
              </p:blipFill>
              <p:spPr>
                <a:xfrm>
                  <a:off x="3907581" y="5213682"/>
                  <a:ext cx="511200" cy="55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17">
              <p14:nvContentPartPr>
                <p14:cNvPr id="188" name="Entrada de lápiz 187">
                  <a:extLst>
                    <a:ext uri="{FF2B5EF4-FFF2-40B4-BE49-F238E27FC236}">
                      <a16:creationId xmlns:a16="http://schemas.microsoft.com/office/drawing/2014/main" id="{B4599E37-B29D-7B5A-EDFF-F23889FDB41B}"/>
                    </a:ext>
                  </a:extLst>
                </p14:cNvPr>
                <p14:cNvContentPartPr/>
                <p14:nvPr/>
              </p14:nvContentPartPr>
              <p14:xfrm>
                <a:off x="4271901" y="5101002"/>
                <a:ext cx="345600" cy="293760"/>
              </p14:xfrm>
            </p:contentPart>
          </mc:Choice>
          <mc:Fallback xmlns="">
            <p:pic>
              <p:nvPicPr>
                <p:cNvPr id="188" name="Entrada de lápiz 187">
                  <a:extLst>
                    <a:ext uri="{FF2B5EF4-FFF2-40B4-BE49-F238E27FC236}">
                      <a16:creationId xmlns:a16="http://schemas.microsoft.com/office/drawing/2014/main" id="{B4599E37-B29D-7B5A-EDFF-F23889FDB41B}"/>
                    </a:ext>
                  </a:extLst>
                </p:cNvPr>
                <p:cNvPicPr/>
                <p:nvPr/>
              </p:nvPicPr>
              <p:blipFill>
                <a:blip r:embed="rId318"/>
                <a:stretch>
                  <a:fillRect/>
                </a:stretch>
              </p:blipFill>
              <p:spPr>
                <a:xfrm>
                  <a:off x="4253901" y="5083002"/>
                  <a:ext cx="381240" cy="329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19">
              <p14:nvContentPartPr>
                <p14:cNvPr id="189" name="Entrada de lápiz 188">
                  <a:extLst>
                    <a:ext uri="{FF2B5EF4-FFF2-40B4-BE49-F238E27FC236}">
                      <a16:creationId xmlns:a16="http://schemas.microsoft.com/office/drawing/2014/main" id="{83D3C056-865D-285F-A7A7-85570273E2AE}"/>
                    </a:ext>
                  </a:extLst>
                </p14:cNvPr>
                <p14:cNvContentPartPr/>
                <p14:nvPr/>
              </p14:nvContentPartPr>
              <p14:xfrm>
                <a:off x="5304381" y="5021082"/>
                <a:ext cx="239400" cy="259200"/>
              </p14:xfrm>
            </p:contentPart>
          </mc:Choice>
          <mc:Fallback xmlns="">
            <p:pic>
              <p:nvPicPr>
                <p:cNvPr id="189" name="Entrada de lápiz 188">
                  <a:extLst>
                    <a:ext uri="{FF2B5EF4-FFF2-40B4-BE49-F238E27FC236}">
                      <a16:creationId xmlns:a16="http://schemas.microsoft.com/office/drawing/2014/main" id="{83D3C056-865D-285F-A7A7-85570273E2AE}"/>
                    </a:ext>
                  </a:extLst>
                </p:cNvPr>
                <p:cNvPicPr/>
                <p:nvPr/>
              </p:nvPicPr>
              <p:blipFill>
                <a:blip r:embed="rId320"/>
                <a:stretch>
                  <a:fillRect/>
                </a:stretch>
              </p:blipFill>
              <p:spPr>
                <a:xfrm>
                  <a:off x="5286381" y="5003442"/>
                  <a:ext cx="275040" cy="294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21">
              <p14:nvContentPartPr>
                <p14:cNvPr id="190" name="Entrada de lápiz 189">
                  <a:extLst>
                    <a:ext uri="{FF2B5EF4-FFF2-40B4-BE49-F238E27FC236}">
                      <a16:creationId xmlns:a16="http://schemas.microsoft.com/office/drawing/2014/main" id="{B62BC7DA-2A7B-E41A-1BEE-28707C0E194D}"/>
                    </a:ext>
                  </a:extLst>
                </p14:cNvPr>
                <p14:cNvContentPartPr/>
                <p14:nvPr/>
              </p14:nvContentPartPr>
              <p14:xfrm>
                <a:off x="5615421" y="5243202"/>
                <a:ext cx="79560" cy="167400"/>
              </p14:xfrm>
            </p:contentPart>
          </mc:Choice>
          <mc:Fallback xmlns="">
            <p:pic>
              <p:nvPicPr>
                <p:cNvPr id="190" name="Entrada de lápiz 189">
                  <a:extLst>
                    <a:ext uri="{FF2B5EF4-FFF2-40B4-BE49-F238E27FC236}">
                      <a16:creationId xmlns:a16="http://schemas.microsoft.com/office/drawing/2014/main" id="{B62BC7DA-2A7B-E41A-1BEE-28707C0E194D}"/>
                    </a:ext>
                  </a:extLst>
                </p:cNvPr>
                <p:cNvPicPr/>
                <p:nvPr/>
              </p:nvPicPr>
              <p:blipFill>
                <a:blip r:embed="rId322"/>
                <a:stretch>
                  <a:fillRect/>
                </a:stretch>
              </p:blipFill>
              <p:spPr>
                <a:xfrm>
                  <a:off x="5597421" y="5225562"/>
                  <a:ext cx="115200" cy="203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23">
              <p14:nvContentPartPr>
                <p14:cNvPr id="191" name="Entrada de lápiz 190">
                  <a:extLst>
                    <a:ext uri="{FF2B5EF4-FFF2-40B4-BE49-F238E27FC236}">
                      <a16:creationId xmlns:a16="http://schemas.microsoft.com/office/drawing/2014/main" id="{1798A54C-560D-7C1B-62C2-8D6278218FBD}"/>
                    </a:ext>
                  </a:extLst>
                </p14:cNvPr>
                <p14:cNvContentPartPr/>
                <p14:nvPr/>
              </p14:nvContentPartPr>
              <p14:xfrm>
                <a:off x="5844741" y="5020722"/>
                <a:ext cx="159480" cy="273960"/>
              </p14:xfrm>
            </p:contentPart>
          </mc:Choice>
          <mc:Fallback xmlns="">
            <p:pic>
              <p:nvPicPr>
                <p:cNvPr id="191" name="Entrada de lápiz 190">
                  <a:extLst>
                    <a:ext uri="{FF2B5EF4-FFF2-40B4-BE49-F238E27FC236}">
                      <a16:creationId xmlns:a16="http://schemas.microsoft.com/office/drawing/2014/main" id="{1798A54C-560D-7C1B-62C2-8D6278218FBD}"/>
                    </a:ext>
                  </a:extLst>
                </p:cNvPr>
                <p:cNvPicPr/>
                <p:nvPr/>
              </p:nvPicPr>
              <p:blipFill>
                <a:blip r:embed="rId324"/>
                <a:stretch>
                  <a:fillRect/>
                </a:stretch>
              </p:blipFill>
              <p:spPr>
                <a:xfrm>
                  <a:off x="5827101" y="5003082"/>
                  <a:ext cx="195120" cy="309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25">
              <p14:nvContentPartPr>
                <p14:cNvPr id="192" name="Entrada de lápiz 191">
                  <a:extLst>
                    <a:ext uri="{FF2B5EF4-FFF2-40B4-BE49-F238E27FC236}">
                      <a16:creationId xmlns:a16="http://schemas.microsoft.com/office/drawing/2014/main" id="{3E276C40-4C02-EB8C-A504-0538EAD68E22}"/>
                    </a:ext>
                  </a:extLst>
                </p14:cNvPr>
                <p14:cNvContentPartPr/>
                <p14:nvPr/>
              </p14:nvContentPartPr>
              <p14:xfrm>
                <a:off x="6139581" y="4972482"/>
                <a:ext cx="189000" cy="213480"/>
              </p14:xfrm>
            </p:contentPart>
          </mc:Choice>
          <mc:Fallback xmlns="">
            <p:pic>
              <p:nvPicPr>
                <p:cNvPr id="192" name="Entrada de lápiz 191">
                  <a:extLst>
                    <a:ext uri="{FF2B5EF4-FFF2-40B4-BE49-F238E27FC236}">
                      <a16:creationId xmlns:a16="http://schemas.microsoft.com/office/drawing/2014/main" id="{3E276C40-4C02-EB8C-A504-0538EAD68E22}"/>
                    </a:ext>
                  </a:extLst>
                </p:cNvPr>
                <p:cNvPicPr/>
                <p:nvPr/>
              </p:nvPicPr>
              <p:blipFill>
                <a:blip r:embed="rId326"/>
                <a:stretch>
                  <a:fillRect/>
                </a:stretch>
              </p:blipFill>
              <p:spPr>
                <a:xfrm>
                  <a:off x="6121941" y="4954482"/>
                  <a:ext cx="224640" cy="249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27">
              <p14:nvContentPartPr>
                <p14:cNvPr id="193" name="Entrada de lápiz 192">
                  <a:extLst>
                    <a:ext uri="{FF2B5EF4-FFF2-40B4-BE49-F238E27FC236}">
                      <a16:creationId xmlns:a16="http://schemas.microsoft.com/office/drawing/2014/main" id="{BA621596-FB51-B6FE-A9D1-FE6E26310B5E}"/>
                    </a:ext>
                  </a:extLst>
                </p14:cNvPr>
                <p14:cNvContentPartPr/>
                <p14:nvPr/>
              </p14:nvContentPartPr>
              <p14:xfrm>
                <a:off x="6285021" y="5082642"/>
                <a:ext cx="48600" cy="235080"/>
              </p14:xfrm>
            </p:contentPart>
          </mc:Choice>
          <mc:Fallback xmlns="">
            <p:pic>
              <p:nvPicPr>
                <p:cNvPr id="193" name="Entrada de lápiz 192">
                  <a:extLst>
                    <a:ext uri="{FF2B5EF4-FFF2-40B4-BE49-F238E27FC236}">
                      <a16:creationId xmlns:a16="http://schemas.microsoft.com/office/drawing/2014/main" id="{BA621596-FB51-B6FE-A9D1-FE6E26310B5E}"/>
                    </a:ext>
                  </a:extLst>
                </p:cNvPr>
                <p:cNvPicPr/>
                <p:nvPr/>
              </p:nvPicPr>
              <p:blipFill>
                <a:blip r:embed="rId328"/>
                <a:stretch>
                  <a:fillRect/>
                </a:stretch>
              </p:blipFill>
              <p:spPr>
                <a:xfrm>
                  <a:off x="6267021" y="5065002"/>
                  <a:ext cx="84240" cy="270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29">
              <p14:nvContentPartPr>
                <p14:cNvPr id="210" name="Entrada de lápiz 209">
                  <a:extLst>
                    <a:ext uri="{FF2B5EF4-FFF2-40B4-BE49-F238E27FC236}">
                      <a16:creationId xmlns:a16="http://schemas.microsoft.com/office/drawing/2014/main" id="{171E808D-9029-D074-9F96-01EBFAAD6C16}"/>
                    </a:ext>
                  </a:extLst>
                </p14:cNvPr>
                <p14:cNvContentPartPr/>
                <p14:nvPr/>
              </p14:nvContentPartPr>
              <p14:xfrm>
                <a:off x="4783821" y="5160762"/>
                <a:ext cx="262080" cy="30240"/>
              </p14:xfrm>
            </p:contentPart>
          </mc:Choice>
          <mc:Fallback xmlns="">
            <p:pic>
              <p:nvPicPr>
                <p:cNvPr id="210" name="Entrada de lápiz 209">
                  <a:extLst>
                    <a:ext uri="{FF2B5EF4-FFF2-40B4-BE49-F238E27FC236}">
                      <a16:creationId xmlns:a16="http://schemas.microsoft.com/office/drawing/2014/main" id="{171E808D-9029-D074-9F96-01EBFAAD6C16}"/>
                    </a:ext>
                  </a:extLst>
                </p:cNvPr>
                <p:cNvPicPr/>
                <p:nvPr/>
              </p:nvPicPr>
              <p:blipFill>
                <a:blip r:embed="rId330"/>
                <a:stretch>
                  <a:fillRect/>
                </a:stretch>
              </p:blipFill>
              <p:spPr>
                <a:xfrm>
                  <a:off x="4766181" y="5143122"/>
                  <a:ext cx="297720" cy="6588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29535516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Entrada de lápiz 1">
                <a:extLst>
                  <a:ext uri="{FF2B5EF4-FFF2-40B4-BE49-F238E27FC236}">
                    <a16:creationId xmlns:a16="http://schemas.microsoft.com/office/drawing/2014/main" id="{751397E5-C370-B351-3D57-8FA938200924}"/>
                  </a:ext>
                </a:extLst>
              </p14:cNvPr>
              <p14:cNvContentPartPr/>
              <p14:nvPr/>
            </p14:nvContentPartPr>
            <p14:xfrm>
              <a:off x="431421" y="324162"/>
              <a:ext cx="70560" cy="277560"/>
            </p14:xfrm>
          </p:contentPart>
        </mc:Choice>
        <mc:Fallback xmlns="">
          <p:pic>
            <p:nvPicPr>
              <p:cNvPr id="2" name="Entrada de lápiz 1">
                <a:extLst>
                  <a:ext uri="{FF2B5EF4-FFF2-40B4-BE49-F238E27FC236}">
                    <a16:creationId xmlns:a16="http://schemas.microsoft.com/office/drawing/2014/main" id="{751397E5-C370-B351-3D57-8FA938200924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13781" y="306522"/>
                <a:ext cx="106200" cy="313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3" name="Entrada de lápiz 2">
                <a:extLst>
                  <a:ext uri="{FF2B5EF4-FFF2-40B4-BE49-F238E27FC236}">
                    <a16:creationId xmlns:a16="http://schemas.microsoft.com/office/drawing/2014/main" id="{BADA8DF5-26C8-04EF-2EC1-9A889EE800AD}"/>
                  </a:ext>
                </a:extLst>
              </p14:cNvPr>
              <p14:cNvContentPartPr/>
              <p14:nvPr/>
            </p14:nvContentPartPr>
            <p14:xfrm>
              <a:off x="425301" y="226602"/>
              <a:ext cx="2172600" cy="572400"/>
            </p14:xfrm>
          </p:contentPart>
        </mc:Choice>
        <mc:Fallback xmlns="">
          <p:pic>
            <p:nvPicPr>
              <p:cNvPr id="3" name="Entrada de lápiz 2">
                <a:extLst>
                  <a:ext uri="{FF2B5EF4-FFF2-40B4-BE49-F238E27FC236}">
                    <a16:creationId xmlns:a16="http://schemas.microsoft.com/office/drawing/2014/main" id="{BADA8DF5-26C8-04EF-2EC1-9A889EE800AD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07301" y="208602"/>
                <a:ext cx="2208240" cy="608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4" name="Entrada de lápiz 3">
                <a:extLst>
                  <a:ext uri="{FF2B5EF4-FFF2-40B4-BE49-F238E27FC236}">
                    <a16:creationId xmlns:a16="http://schemas.microsoft.com/office/drawing/2014/main" id="{E4293183-8EFD-CF8C-4B4E-BB0B4174C817}"/>
                  </a:ext>
                </a:extLst>
              </p14:cNvPr>
              <p14:cNvContentPartPr/>
              <p14:nvPr/>
            </p14:nvContentPartPr>
            <p14:xfrm>
              <a:off x="2641461" y="253602"/>
              <a:ext cx="1563840" cy="569160"/>
            </p14:xfrm>
          </p:contentPart>
        </mc:Choice>
        <mc:Fallback xmlns="">
          <p:pic>
            <p:nvPicPr>
              <p:cNvPr id="4" name="Entrada de lápiz 3">
                <a:extLst>
                  <a:ext uri="{FF2B5EF4-FFF2-40B4-BE49-F238E27FC236}">
                    <a16:creationId xmlns:a16="http://schemas.microsoft.com/office/drawing/2014/main" id="{E4293183-8EFD-CF8C-4B4E-BB0B4174C817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623821" y="235962"/>
                <a:ext cx="1599480" cy="604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5" name="Entrada de lápiz 4">
                <a:extLst>
                  <a:ext uri="{FF2B5EF4-FFF2-40B4-BE49-F238E27FC236}">
                    <a16:creationId xmlns:a16="http://schemas.microsoft.com/office/drawing/2014/main" id="{A429C080-2F70-D412-234E-C798ABEBCE74}"/>
                  </a:ext>
                </a:extLst>
              </p14:cNvPr>
              <p14:cNvContentPartPr/>
              <p14:nvPr/>
            </p14:nvContentPartPr>
            <p14:xfrm>
              <a:off x="4204581" y="395802"/>
              <a:ext cx="165960" cy="180000"/>
            </p14:xfrm>
          </p:contentPart>
        </mc:Choice>
        <mc:Fallback xmlns="">
          <p:pic>
            <p:nvPicPr>
              <p:cNvPr id="5" name="Entrada de lápiz 4">
                <a:extLst>
                  <a:ext uri="{FF2B5EF4-FFF2-40B4-BE49-F238E27FC236}">
                    <a16:creationId xmlns:a16="http://schemas.microsoft.com/office/drawing/2014/main" id="{A429C080-2F70-D412-234E-C798ABEBCE74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4186941" y="377802"/>
                <a:ext cx="201600" cy="215640"/>
              </a:xfrm>
              <a:prstGeom prst="rect">
                <a:avLst/>
              </a:prstGeom>
            </p:spPr>
          </p:pic>
        </mc:Fallback>
      </mc:AlternateContent>
      <p:grpSp>
        <p:nvGrpSpPr>
          <p:cNvPr id="33" name="Grupo 32">
            <a:extLst>
              <a:ext uri="{FF2B5EF4-FFF2-40B4-BE49-F238E27FC236}">
                <a16:creationId xmlns:a16="http://schemas.microsoft.com/office/drawing/2014/main" id="{36290391-13B2-EF62-A071-297EDD6F0657}"/>
              </a:ext>
            </a:extLst>
          </p:cNvPr>
          <p:cNvGrpSpPr/>
          <p:nvPr/>
        </p:nvGrpSpPr>
        <p:grpSpPr>
          <a:xfrm>
            <a:off x="4750701" y="206442"/>
            <a:ext cx="3220200" cy="428760"/>
            <a:chOff x="4750701" y="206442"/>
            <a:chExt cx="3220200" cy="4287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7" name="Entrada de lápiz 6">
                  <a:extLst>
                    <a:ext uri="{FF2B5EF4-FFF2-40B4-BE49-F238E27FC236}">
                      <a16:creationId xmlns:a16="http://schemas.microsoft.com/office/drawing/2014/main" id="{C48B7B80-4296-5D20-3A81-56B5494CBD18}"/>
                    </a:ext>
                  </a:extLst>
                </p14:cNvPr>
                <p14:cNvContentPartPr/>
                <p14:nvPr/>
              </p14:nvContentPartPr>
              <p14:xfrm>
                <a:off x="4750701" y="422442"/>
                <a:ext cx="533880" cy="207000"/>
              </p14:xfrm>
            </p:contentPart>
          </mc:Choice>
          <mc:Fallback xmlns="">
            <p:pic>
              <p:nvPicPr>
                <p:cNvPr id="7" name="Entrada de lápiz 6">
                  <a:extLst>
                    <a:ext uri="{FF2B5EF4-FFF2-40B4-BE49-F238E27FC236}">
                      <a16:creationId xmlns:a16="http://schemas.microsoft.com/office/drawing/2014/main" id="{C48B7B80-4296-5D20-3A81-56B5494CBD18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4732701" y="404802"/>
                  <a:ext cx="569520" cy="242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8" name="Entrada de lápiz 7">
                  <a:extLst>
                    <a:ext uri="{FF2B5EF4-FFF2-40B4-BE49-F238E27FC236}">
                      <a16:creationId xmlns:a16="http://schemas.microsoft.com/office/drawing/2014/main" id="{1B325636-8434-747E-809D-8CBEEBA20A18}"/>
                    </a:ext>
                  </a:extLst>
                </p14:cNvPr>
                <p14:cNvContentPartPr/>
                <p14:nvPr/>
              </p14:nvContentPartPr>
              <p14:xfrm>
                <a:off x="5334981" y="243882"/>
                <a:ext cx="59040" cy="374760"/>
              </p14:xfrm>
            </p:contentPart>
          </mc:Choice>
          <mc:Fallback xmlns="">
            <p:pic>
              <p:nvPicPr>
                <p:cNvPr id="8" name="Entrada de lápiz 7">
                  <a:extLst>
                    <a:ext uri="{FF2B5EF4-FFF2-40B4-BE49-F238E27FC236}">
                      <a16:creationId xmlns:a16="http://schemas.microsoft.com/office/drawing/2014/main" id="{1B325636-8434-747E-809D-8CBEEBA20A18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5317341" y="226242"/>
                  <a:ext cx="94680" cy="410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9" name="Entrada de lápiz 8">
                  <a:extLst>
                    <a:ext uri="{FF2B5EF4-FFF2-40B4-BE49-F238E27FC236}">
                      <a16:creationId xmlns:a16="http://schemas.microsoft.com/office/drawing/2014/main" id="{E3502D0A-4CDB-C844-257A-07407591B06D}"/>
                    </a:ext>
                  </a:extLst>
                </p14:cNvPr>
                <p14:cNvContentPartPr/>
                <p14:nvPr/>
              </p14:nvContentPartPr>
              <p14:xfrm>
                <a:off x="5255421" y="363042"/>
                <a:ext cx="195840" cy="73080"/>
              </p14:xfrm>
            </p:contentPart>
          </mc:Choice>
          <mc:Fallback xmlns="">
            <p:pic>
              <p:nvPicPr>
                <p:cNvPr id="9" name="Entrada de lápiz 8">
                  <a:extLst>
                    <a:ext uri="{FF2B5EF4-FFF2-40B4-BE49-F238E27FC236}">
                      <a16:creationId xmlns:a16="http://schemas.microsoft.com/office/drawing/2014/main" id="{E3502D0A-4CDB-C844-257A-07407591B06D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5237781" y="345042"/>
                  <a:ext cx="231480" cy="108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">
              <p14:nvContentPartPr>
                <p14:cNvPr id="10" name="Entrada de lápiz 9">
                  <a:extLst>
                    <a:ext uri="{FF2B5EF4-FFF2-40B4-BE49-F238E27FC236}">
                      <a16:creationId xmlns:a16="http://schemas.microsoft.com/office/drawing/2014/main" id="{277437B1-C080-B7B0-634E-06296E6928C8}"/>
                    </a:ext>
                  </a:extLst>
                </p14:cNvPr>
                <p14:cNvContentPartPr/>
                <p14:nvPr/>
              </p14:nvContentPartPr>
              <p14:xfrm>
                <a:off x="5543781" y="416682"/>
                <a:ext cx="180360" cy="201600"/>
              </p14:xfrm>
            </p:contentPart>
          </mc:Choice>
          <mc:Fallback xmlns="">
            <p:pic>
              <p:nvPicPr>
                <p:cNvPr id="10" name="Entrada de lápiz 9">
                  <a:extLst>
                    <a:ext uri="{FF2B5EF4-FFF2-40B4-BE49-F238E27FC236}">
                      <a16:creationId xmlns:a16="http://schemas.microsoft.com/office/drawing/2014/main" id="{277437B1-C080-B7B0-634E-06296E6928C8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5525781" y="398682"/>
                  <a:ext cx="216000" cy="237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">
              <p14:nvContentPartPr>
                <p14:cNvPr id="11" name="Entrada de lápiz 10">
                  <a:extLst>
                    <a:ext uri="{FF2B5EF4-FFF2-40B4-BE49-F238E27FC236}">
                      <a16:creationId xmlns:a16="http://schemas.microsoft.com/office/drawing/2014/main" id="{68EA1BC1-315E-80A9-A292-8927B56F37DB}"/>
                    </a:ext>
                  </a:extLst>
                </p14:cNvPr>
                <p14:cNvContentPartPr/>
                <p14:nvPr/>
              </p14:nvContentPartPr>
              <p14:xfrm>
                <a:off x="6022221" y="404802"/>
                <a:ext cx="193320" cy="230400"/>
              </p14:xfrm>
            </p:contentPart>
          </mc:Choice>
          <mc:Fallback xmlns="">
            <p:pic>
              <p:nvPicPr>
                <p:cNvPr id="11" name="Entrada de lápiz 10">
                  <a:extLst>
                    <a:ext uri="{FF2B5EF4-FFF2-40B4-BE49-F238E27FC236}">
                      <a16:creationId xmlns:a16="http://schemas.microsoft.com/office/drawing/2014/main" id="{68EA1BC1-315E-80A9-A292-8927B56F37DB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6004581" y="386802"/>
                  <a:ext cx="228960" cy="266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">
              <p14:nvContentPartPr>
                <p14:cNvPr id="12" name="Entrada de lápiz 11">
                  <a:extLst>
                    <a:ext uri="{FF2B5EF4-FFF2-40B4-BE49-F238E27FC236}">
                      <a16:creationId xmlns:a16="http://schemas.microsoft.com/office/drawing/2014/main" id="{D7134CF3-B042-1326-01C6-AA511D9D6866}"/>
                    </a:ext>
                  </a:extLst>
                </p14:cNvPr>
                <p14:cNvContentPartPr/>
                <p14:nvPr/>
              </p14:nvContentPartPr>
              <p14:xfrm>
                <a:off x="6303021" y="429282"/>
                <a:ext cx="238320" cy="171000"/>
              </p14:xfrm>
            </p:contentPart>
          </mc:Choice>
          <mc:Fallback xmlns="">
            <p:pic>
              <p:nvPicPr>
                <p:cNvPr id="12" name="Entrada de lápiz 11">
                  <a:extLst>
                    <a:ext uri="{FF2B5EF4-FFF2-40B4-BE49-F238E27FC236}">
                      <a16:creationId xmlns:a16="http://schemas.microsoft.com/office/drawing/2014/main" id="{D7134CF3-B042-1326-01C6-AA511D9D6866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6285381" y="411642"/>
                  <a:ext cx="273960" cy="206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">
              <p14:nvContentPartPr>
                <p14:cNvPr id="13" name="Entrada de lápiz 12">
                  <a:extLst>
                    <a:ext uri="{FF2B5EF4-FFF2-40B4-BE49-F238E27FC236}">
                      <a16:creationId xmlns:a16="http://schemas.microsoft.com/office/drawing/2014/main" id="{148E98FD-3553-73B5-66DD-A8F99D5B761C}"/>
                    </a:ext>
                  </a:extLst>
                </p14:cNvPr>
                <p14:cNvContentPartPr/>
                <p14:nvPr/>
              </p14:nvContentPartPr>
              <p14:xfrm>
                <a:off x="6598221" y="206442"/>
                <a:ext cx="63000" cy="365040"/>
              </p14:xfrm>
            </p:contentPart>
          </mc:Choice>
          <mc:Fallback xmlns="">
            <p:pic>
              <p:nvPicPr>
                <p:cNvPr id="13" name="Entrada de lápiz 12">
                  <a:extLst>
                    <a:ext uri="{FF2B5EF4-FFF2-40B4-BE49-F238E27FC236}">
                      <a16:creationId xmlns:a16="http://schemas.microsoft.com/office/drawing/2014/main" id="{148E98FD-3553-73B5-66DD-A8F99D5B761C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6580221" y="188802"/>
                  <a:ext cx="98640" cy="400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">
              <p14:nvContentPartPr>
                <p14:cNvPr id="16" name="Entrada de lápiz 15">
                  <a:extLst>
                    <a:ext uri="{FF2B5EF4-FFF2-40B4-BE49-F238E27FC236}">
                      <a16:creationId xmlns:a16="http://schemas.microsoft.com/office/drawing/2014/main" id="{7194DA68-D49D-2145-17A1-42A58EDB70D1}"/>
                    </a:ext>
                  </a:extLst>
                </p14:cNvPr>
                <p14:cNvContentPartPr/>
                <p14:nvPr/>
              </p14:nvContentPartPr>
              <p14:xfrm>
                <a:off x="6693981" y="392562"/>
                <a:ext cx="384840" cy="217080"/>
              </p14:xfrm>
            </p:contentPart>
          </mc:Choice>
          <mc:Fallback xmlns="">
            <p:pic>
              <p:nvPicPr>
                <p:cNvPr id="16" name="Entrada de lápiz 15">
                  <a:extLst>
                    <a:ext uri="{FF2B5EF4-FFF2-40B4-BE49-F238E27FC236}">
                      <a16:creationId xmlns:a16="http://schemas.microsoft.com/office/drawing/2014/main" id="{7194DA68-D49D-2145-17A1-42A58EDB70D1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6676341" y="374922"/>
                  <a:ext cx="420480" cy="252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">
              <p14:nvContentPartPr>
                <p14:cNvPr id="17" name="Entrada de lápiz 16">
                  <a:extLst>
                    <a:ext uri="{FF2B5EF4-FFF2-40B4-BE49-F238E27FC236}">
                      <a16:creationId xmlns:a16="http://schemas.microsoft.com/office/drawing/2014/main" id="{5F1F64D6-E8A4-9C94-B74A-2E7EA1CEAC04}"/>
                    </a:ext>
                  </a:extLst>
                </p14:cNvPr>
                <p14:cNvContentPartPr/>
                <p14:nvPr/>
              </p14:nvContentPartPr>
              <p14:xfrm>
                <a:off x="7347741" y="367722"/>
                <a:ext cx="623160" cy="197280"/>
              </p14:xfrm>
            </p:contentPart>
          </mc:Choice>
          <mc:Fallback xmlns="">
            <p:pic>
              <p:nvPicPr>
                <p:cNvPr id="17" name="Entrada de lápiz 16">
                  <a:extLst>
                    <a:ext uri="{FF2B5EF4-FFF2-40B4-BE49-F238E27FC236}">
                      <a16:creationId xmlns:a16="http://schemas.microsoft.com/office/drawing/2014/main" id="{5F1F64D6-E8A4-9C94-B74A-2E7EA1CEAC04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7330101" y="349722"/>
                  <a:ext cx="658800" cy="2329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2" name="Grupo 31">
            <a:extLst>
              <a:ext uri="{FF2B5EF4-FFF2-40B4-BE49-F238E27FC236}">
                <a16:creationId xmlns:a16="http://schemas.microsoft.com/office/drawing/2014/main" id="{5F2A2314-EC01-8286-679C-E1E81ECD1158}"/>
              </a:ext>
            </a:extLst>
          </p:cNvPr>
          <p:cNvGrpSpPr/>
          <p:nvPr/>
        </p:nvGrpSpPr>
        <p:grpSpPr>
          <a:xfrm>
            <a:off x="518181" y="844002"/>
            <a:ext cx="6621480" cy="518760"/>
            <a:chOff x="518181" y="844002"/>
            <a:chExt cx="6621480" cy="5187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8">
              <p14:nvContentPartPr>
                <p14:cNvPr id="18" name="Entrada de lápiz 17">
                  <a:extLst>
                    <a:ext uri="{FF2B5EF4-FFF2-40B4-BE49-F238E27FC236}">
                      <a16:creationId xmlns:a16="http://schemas.microsoft.com/office/drawing/2014/main" id="{D890C193-B500-DC67-8D42-1A0924BACB16}"/>
                    </a:ext>
                  </a:extLst>
                </p14:cNvPr>
                <p14:cNvContentPartPr/>
                <p14:nvPr/>
              </p14:nvContentPartPr>
              <p14:xfrm>
                <a:off x="518181" y="844002"/>
                <a:ext cx="1454400" cy="487800"/>
              </p14:xfrm>
            </p:contentPart>
          </mc:Choice>
          <mc:Fallback xmlns="">
            <p:pic>
              <p:nvPicPr>
                <p:cNvPr id="18" name="Entrada de lápiz 17">
                  <a:extLst>
                    <a:ext uri="{FF2B5EF4-FFF2-40B4-BE49-F238E27FC236}">
                      <a16:creationId xmlns:a16="http://schemas.microsoft.com/office/drawing/2014/main" id="{D890C193-B500-DC67-8D42-1A0924BACB16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500181" y="826002"/>
                  <a:ext cx="1490040" cy="523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0">
              <p14:nvContentPartPr>
                <p14:cNvPr id="19" name="Entrada de lápiz 18">
                  <a:extLst>
                    <a:ext uri="{FF2B5EF4-FFF2-40B4-BE49-F238E27FC236}">
                      <a16:creationId xmlns:a16="http://schemas.microsoft.com/office/drawing/2014/main" id="{A48A5865-AC59-DE75-34B2-7EFE47E8683F}"/>
                    </a:ext>
                  </a:extLst>
                </p14:cNvPr>
                <p14:cNvContentPartPr/>
                <p14:nvPr/>
              </p14:nvContentPartPr>
              <p14:xfrm>
                <a:off x="1893741" y="995202"/>
                <a:ext cx="1306800" cy="207000"/>
              </p14:xfrm>
            </p:contentPart>
          </mc:Choice>
          <mc:Fallback xmlns="">
            <p:pic>
              <p:nvPicPr>
                <p:cNvPr id="19" name="Entrada de lápiz 18">
                  <a:extLst>
                    <a:ext uri="{FF2B5EF4-FFF2-40B4-BE49-F238E27FC236}">
                      <a16:creationId xmlns:a16="http://schemas.microsoft.com/office/drawing/2014/main" id="{A48A5865-AC59-DE75-34B2-7EFE47E8683F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1875741" y="977202"/>
                  <a:ext cx="1342440" cy="242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2">
              <p14:nvContentPartPr>
                <p14:cNvPr id="20" name="Entrada de lápiz 19">
                  <a:extLst>
                    <a:ext uri="{FF2B5EF4-FFF2-40B4-BE49-F238E27FC236}">
                      <a16:creationId xmlns:a16="http://schemas.microsoft.com/office/drawing/2014/main" id="{4CF0F58D-412F-2104-EDC1-DC4999578A5E}"/>
                    </a:ext>
                  </a:extLst>
                </p14:cNvPr>
                <p14:cNvContentPartPr/>
                <p14:nvPr/>
              </p14:nvContentPartPr>
              <p14:xfrm>
                <a:off x="2599701" y="958482"/>
                <a:ext cx="8640" cy="14400"/>
              </p14:xfrm>
            </p:contentPart>
          </mc:Choice>
          <mc:Fallback xmlns="">
            <p:pic>
              <p:nvPicPr>
                <p:cNvPr id="20" name="Entrada de lápiz 19">
                  <a:extLst>
                    <a:ext uri="{FF2B5EF4-FFF2-40B4-BE49-F238E27FC236}">
                      <a16:creationId xmlns:a16="http://schemas.microsoft.com/office/drawing/2014/main" id="{4CF0F58D-412F-2104-EDC1-DC4999578A5E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2582061" y="940482"/>
                  <a:ext cx="44280" cy="50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4">
              <p14:nvContentPartPr>
                <p14:cNvPr id="21" name="Entrada de lápiz 20">
                  <a:extLst>
                    <a:ext uri="{FF2B5EF4-FFF2-40B4-BE49-F238E27FC236}">
                      <a16:creationId xmlns:a16="http://schemas.microsoft.com/office/drawing/2014/main" id="{432DE2B1-A7FC-A1E3-812F-1719ED4B8F96}"/>
                    </a:ext>
                  </a:extLst>
                </p14:cNvPr>
                <p14:cNvContentPartPr/>
                <p14:nvPr/>
              </p14:nvContentPartPr>
              <p14:xfrm>
                <a:off x="3778341" y="854442"/>
                <a:ext cx="484560" cy="324000"/>
              </p14:xfrm>
            </p:contentPart>
          </mc:Choice>
          <mc:Fallback xmlns="">
            <p:pic>
              <p:nvPicPr>
                <p:cNvPr id="21" name="Entrada de lápiz 20">
                  <a:extLst>
                    <a:ext uri="{FF2B5EF4-FFF2-40B4-BE49-F238E27FC236}">
                      <a16:creationId xmlns:a16="http://schemas.microsoft.com/office/drawing/2014/main" id="{432DE2B1-A7FC-A1E3-812F-1719ED4B8F96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3760701" y="836802"/>
                  <a:ext cx="520200" cy="359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6">
              <p14:nvContentPartPr>
                <p14:cNvPr id="22" name="Entrada de lápiz 21">
                  <a:extLst>
                    <a:ext uri="{FF2B5EF4-FFF2-40B4-BE49-F238E27FC236}">
                      <a16:creationId xmlns:a16="http://schemas.microsoft.com/office/drawing/2014/main" id="{72A9D7F2-6B68-B43F-8ED1-6AB1E186911E}"/>
                    </a:ext>
                  </a:extLst>
                </p14:cNvPr>
                <p14:cNvContentPartPr/>
                <p14:nvPr/>
              </p14:nvContentPartPr>
              <p14:xfrm>
                <a:off x="4540101" y="873882"/>
                <a:ext cx="804960" cy="377280"/>
              </p14:xfrm>
            </p:contentPart>
          </mc:Choice>
          <mc:Fallback xmlns="">
            <p:pic>
              <p:nvPicPr>
                <p:cNvPr id="22" name="Entrada de lápiz 21">
                  <a:extLst>
                    <a:ext uri="{FF2B5EF4-FFF2-40B4-BE49-F238E27FC236}">
                      <a16:creationId xmlns:a16="http://schemas.microsoft.com/office/drawing/2014/main" id="{72A9D7F2-6B68-B43F-8ED1-6AB1E186911E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4522461" y="855882"/>
                  <a:ext cx="840600" cy="412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8">
              <p14:nvContentPartPr>
                <p14:cNvPr id="23" name="Entrada de lápiz 22">
                  <a:extLst>
                    <a:ext uri="{FF2B5EF4-FFF2-40B4-BE49-F238E27FC236}">
                      <a16:creationId xmlns:a16="http://schemas.microsoft.com/office/drawing/2014/main" id="{8C3E3D66-67D6-09DA-3189-89E32BC82F0F}"/>
                    </a:ext>
                  </a:extLst>
                </p14:cNvPr>
                <p14:cNvContentPartPr/>
                <p14:nvPr/>
              </p14:nvContentPartPr>
              <p14:xfrm>
                <a:off x="5720181" y="857682"/>
                <a:ext cx="462240" cy="339120"/>
              </p14:xfrm>
            </p:contentPart>
          </mc:Choice>
          <mc:Fallback xmlns="">
            <p:pic>
              <p:nvPicPr>
                <p:cNvPr id="23" name="Entrada de lápiz 22">
                  <a:extLst>
                    <a:ext uri="{FF2B5EF4-FFF2-40B4-BE49-F238E27FC236}">
                      <a16:creationId xmlns:a16="http://schemas.microsoft.com/office/drawing/2014/main" id="{8C3E3D66-67D6-09DA-3189-89E32BC82F0F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5702541" y="840042"/>
                  <a:ext cx="497880" cy="374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0">
              <p14:nvContentPartPr>
                <p14:cNvPr id="24" name="Entrada de lápiz 23">
                  <a:extLst>
                    <a:ext uri="{FF2B5EF4-FFF2-40B4-BE49-F238E27FC236}">
                      <a16:creationId xmlns:a16="http://schemas.microsoft.com/office/drawing/2014/main" id="{ED4B7400-0919-0921-81E1-DEE761F07028}"/>
                    </a:ext>
                  </a:extLst>
                </p14:cNvPr>
                <p14:cNvContentPartPr/>
                <p14:nvPr/>
              </p14:nvContentPartPr>
              <p14:xfrm>
                <a:off x="6422541" y="954162"/>
                <a:ext cx="19440" cy="272880"/>
              </p14:xfrm>
            </p:contentPart>
          </mc:Choice>
          <mc:Fallback xmlns="">
            <p:pic>
              <p:nvPicPr>
                <p:cNvPr id="24" name="Entrada de lápiz 23">
                  <a:extLst>
                    <a:ext uri="{FF2B5EF4-FFF2-40B4-BE49-F238E27FC236}">
                      <a16:creationId xmlns:a16="http://schemas.microsoft.com/office/drawing/2014/main" id="{ED4B7400-0919-0921-81E1-DEE761F07028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6404541" y="936522"/>
                  <a:ext cx="55080" cy="308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2">
              <p14:nvContentPartPr>
                <p14:cNvPr id="25" name="Entrada de lápiz 24">
                  <a:extLst>
                    <a:ext uri="{FF2B5EF4-FFF2-40B4-BE49-F238E27FC236}">
                      <a16:creationId xmlns:a16="http://schemas.microsoft.com/office/drawing/2014/main" id="{F7001F30-0918-9ED2-46FF-75795E57CCC4}"/>
                    </a:ext>
                  </a:extLst>
                </p14:cNvPr>
                <p14:cNvContentPartPr/>
                <p14:nvPr/>
              </p14:nvContentPartPr>
              <p14:xfrm>
                <a:off x="6326061" y="869562"/>
                <a:ext cx="308520" cy="32400"/>
              </p14:xfrm>
            </p:contentPart>
          </mc:Choice>
          <mc:Fallback xmlns="">
            <p:pic>
              <p:nvPicPr>
                <p:cNvPr id="25" name="Entrada de lápiz 24">
                  <a:extLst>
                    <a:ext uri="{FF2B5EF4-FFF2-40B4-BE49-F238E27FC236}">
                      <a16:creationId xmlns:a16="http://schemas.microsoft.com/office/drawing/2014/main" id="{F7001F30-0918-9ED2-46FF-75795E57CCC4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6308421" y="851562"/>
                  <a:ext cx="344160" cy="68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4">
              <p14:nvContentPartPr>
                <p14:cNvPr id="26" name="Entrada de lápiz 25">
                  <a:extLst>
                    <a:ext uri="{FF2B5EF4-FFF2-40B4-BE49-F238E27FC236}">
                      <a16:creationId xmlns:a16="http://schemas.microsoft.com/office/drawing/2014/main" id="{012E4E4E-3C64-E81E-1FC0-5EF6700D03A4}"/>
                    </a:ext>
                  </a:extLst>
                </p14:cNvPr>
                <p14:cNvContentPartPr/>
                <p14:nvPr/>
              </p14:nvContentPartPr>
              <p14:xfrm>
                <a:off x="6410661" y="1088082"/>
                <a:ext cx="226800" cy="14400"/>
              </p14:xfrm>
            </p:contentPart>
          </mc:Choice>
          <mc:Fallback xmlns="">
            <p:pic>
              <p:nvPicPr>
                <p:cNvPr id="26" name="Entrada de lápiz 25">
                  <a:extLst>
                    <a:ext uri="{FF2B5EF4-FFF2-40B4-BE49-F238E27FC236}">
                      <a16:creationId xmlns:a16="http://schemas.microsoft.com/office/drawing/2014/main" id="{012E4E4E-3C64-E81E-1FC0-5EF6700D03A4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6392661" y="1070442"/>
                  <a:ext cx="262440" cy="50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6">
              <p14:nvContentPartPr>
                <p14:cNvPr id="27" name="Entrada de lápiz 26">
                  <a:extLst>
                    <a:ext uri="{FF2B5EF4-FFF2-40B4-BE49-F238E27FC236}">
                      <a16:creationId xmlns:a16="http://schemas.microsoft.com/office/drawing/2014/main" id="{0432D80A-19B9-B193-9669-17EAC00EAFC6}"/>
                    </a:ext>
                  </a:extLst>
                </p14:cNvPr>
                <p14:cNvContentPartPr/>
                <p14:nvPr/>
              </p14:nvContentPartPr>
              <p14:xfrm>
                <a:off x="6826101" y="1077282"/>
                <a:ext cx="157680" cy="119160"/>
              </p14:xfrm>
            </p:contentPart>
          </mc:Choice>
          <mc:Fallback xmlns="">
            <p:pic>
              <p:nvPicPr>
                <p:cNvPr id="27" name="Entrada de lápiz 26">
                  <a:extLst>
                    <a:ext uri="{FF2B5EF4-FFF2-40B4-BE49-F238E27FC236}">
                      <a16:creationId xmlns:a16="http://schemas.microsoft.com/office/drawing/2014/main" id="{0432D80A-19B9-B193-9669-17EAC00EAFC6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6808461" y="1059642"/>
                  <a:ext cx="193320" cy="154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8">
              <p14:nvContentPartPr>
                <p14:cNvPr id="28" name="Entrada de lápiz 27">
                  <a:extLst>
                    <a:ext uri="{FF2B5EF4-FFF2-40B4-BE49-F238E27FC236}">
                      <a16:creationId xmlns:a16="http://schemas.microsoft.com/office/drawing/2014/main" id="{5FA1E023-823C-51FA-6D9D-5DC76CC8FD89}"/>
                    </a:ext>
                  </a:extLst>
                </p14:cNvPr>
                <p14:cNvContentPartPr/>
                <p14:nvPr/>
              </p14:nvContentPartPr>
              <p14:xfrm>
                <a:off x="6813141" y="1099962"/>
                <a:ext cx="136080" cy="123480"/>
              </p14:xfrm>
            </p:contentPart>
          </mc:Choice>
          <mc:Fallback xmlns="">
            <p:pic>
              <p:nvPicPr>
                <p:cNvPr id="28" name="Entrada de lápiz 27">
                  <a:extLst>
                    <a:ext uri="{FF2B5EF4-FFF2-40B4-BE49-F238E27FC236}">
                      <a16:creationId xmlns:a16="http://schemas.microsoft.com/office/drawing/2014/main" id="{5FA1E023-823C-51FA-6D9D-5DC76CC8FD89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6795141" y="1081962"/>
                  <a:ext cx="171720" cy="159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0">
              <p14:nvContentPartPr>
                <p14:cNvPr id="29" name="Entrada de lápiz 28">
                  <a:extLst>
                    <a:ext uri="{FF2B5EF4-FFF2-40B4-BE49-F238E27FC236}">
                      <a16:creationId xmlns:a16="http://schemas.microsoft.com/office/drawing/2014/main" id="{9EE3BC8D-E256-6900-7198-497CD199CE92}"/>
                    </a:ext>
                  </a:extLst>
                </p14:cNvPr>
                <p14:cNvContentPartPr/>
                <p14:nvPr/>
              </p14:nvContentPartPr>
              <p14:xfrm>
                <a:off x="6961821" y="1213362"/>
                <a:ext cx="177840" cy="149400"/>
              </p14:xfrm>
            </p:contentPart>
          </mc:Choice>
          <mc:Fallback xmlns="">
            <p:pic>
              <p:nvPicPr>
                <p:cNvPr id="29" name="Entrada de lápiz 28">
                  <a:extLst>
                    <a:ext uri="{FF2B5EF4-FFF2-40B4-BE49-F238E27FC236}">
                      <a16:creationId xmlns:a16="http://schemas.microsoft.com/office/drawing/2014/main" id="{9EE3BC8D-E256-6900-7198-497CD199CE92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6944181" y="1195722"/>
                  <a:ext cx="213480" cy="1850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6" name="Grupo 35">
            <a:extLst>
              <a:ext uri="{FF2B5EF4-FFF2-40B4-BE49-F238E27FC236}">
                <a16:creationId xmlns:a16="http://schemas.microsoft.com/office/drawing/2014/main" id="{A0683E32-CFFE-F460-3956-A8604F5A1F42}"/>
              </a:ext>
            </a:extLst>
          </p:cNvPr>
          <p:cNvGrpSpPr/>
          <p:nvPr/>
        </p:nvGrpSpPr>
        <p:grpSpPr>
          <a:xfrm>
            <a:off x="7400301" y="831042"/>
            <a:ext cx="1589040" cy="470880"/>
            <a:chOff x="7400301" y="831042"/>
            <a:chExt cx="1589040" cy="4708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2">
              <p14:nvContentPartPr>
                <p14:cNvPr id="34" name="Entrada de lápiz 33">
                  <a:extLst>
                    <a:ext uri="{FF2B5EF4-FFF2-40B4-BE49-F238E27FC236}">
                      <a16:creationId xmlns:a16="http://schemas.microsoft.com/office/drawing/2014/main" id="{2C610CD2-F2CB-1F03-C4F0-47EFAD9CEDA5}"/>
                    </a:ext>
                  </a:extLst>
                </p14:cNvPr>
                <p14:cNvContentPartPr/>
                <p14:nvPr/>
              </p14:nvContentPartPr>
              <p14:xfrm>
                <a:off x="7400301" y="831042"/>
                <a:ext cx="1260360" cy="470880"/>
              </p14:xfrm>
            </p:contentPart>
          </mc:Choice>
          <mc:Fallback xmlns="">
            <p:pic>
              <p:nvPicPr>
                <p:cNvPr id="34" name="Entrada de lápiz 33">
                  <a:extLst>
                    <a:ext uri="{FF2B5EF4-FFF2-40B4-BE49-F238E27FC236}">
                      <a16:creationId xmlns:a16="http://schemas.microsoft.com/office/drawing/2014/main" id="{2C610CD2-F2CB-1F03-C4F0-47EFAD9CEDA5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7382301" y="813042"/>
                  <a:ext cx="1296000" cy="506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4">
              <p14:nvContentPartPr>
                <p14:cNvPr id="35" name="Entrada de lápiz 34">
                  <a:extLst>
                    <a:ext uri="{FF2B5EF4-FFF2-40B4-BE49-F238E27FC236}">
                      <a16:creationId xmlns:a16="http://schemas.microsoft.com/office/drawing/2014/main" id="{2663AF4B-86F1-4217-B753-23D228DF4D04}"/>
                    </a:ext>
                  </a:extLst>
                </p14:cNvPr>
                <p14:cNvContentPartPr/>
                <p14:nvPr/>
              </p14:nvContentPartPr>
              <p14:xfrm>
                <a:off x="8806821" y="1166202"/>
                <a:ext cx="182520" cy="15480"/>
              </p14:xfrm>
            </p:contentPart>
          </mc:Choice>
          <mc:Fallback xmlns="">
            <p:pic>
              <p:nvPicPr>
                <p:cNvPr id="35" name="Entrada de lápiz 34">
                  <a:extLst>
                    <a:ext uri="{FF2B5EF4-FFF2-40B4-BE49-F238E27FC236}">
                      <a16:creationId xmlns:a16="http://schemas.microsoft.com/office/drawing/2014/main" id="{2663AF4B-86F1-4217-B753-23D228DF4D04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8788821" y="1148562"/>
                  <a:ext cx="218160" cy="511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3" name="Grupo 42">
            <a:extLst>
              <a:ext uri="{FF2B5EF4-FFF2-40B4-BE49-F238E27FC236}">
                <a16:creationId xmlns:a16="http://schemas.microsoft.com/office/drawing/2014/main" id="{C2B49937-47FD-1CC9-5616-2589C2EF96EF}"/>
              </a:ext>
            </a:extLst>
          </p:cNvPr>
          <p:cNvGrpSpPr/>
          <p:nvPr/>
        </p:nvGrpSpPr>
        <p:grpSpPr>
          <a:xfrm>
            <a:off x="444381" y="1385082"/>
            <a:ext cx="3496680" cy="425520"/>
            <a:chOff x="444381" y="1385082"/>
            <a:chExt cx="3496680" cy="4255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6">
              <p14:nvContentPartPr>
                <p14:cNvPr id="37" name="Entrada de lápiz 36">
                  <a:extLst>
                    <a:ext uri="{FF2B5EF4-FFF2-40B4-BE49-F238E27FC236}">
                      <a16:creationId xmlns:a16="http://schemas.microsoft.com/office/drawing/2014/main" id="{244577B9-1CE1-F714-BFC2-EADE29CFA218}"/>
                    </a:ext>
                  </a:extLst>
                </p14:cNvPr>
                <p14:cNvContentPartPr/>
                <p14:nvPr/>
              </p14:nvContentPartPr>
              <p14:xfrm>
                <a:off x="444381" y="1515042"/>
                <a:ext cx="1005480" cy="263520"/>
              </p14:xfrm>
            </p:contentPart>
          </mc:Choice>
          <mc:Fallback xmlns="">
            <p:pic>
              <p:nvPicPr>
                <p:cNvPr id="37" name="Entrada de lápiz 36">
                  <a:extLst>
                    <a:ext uri="{FF2B5EF4-FFF2-40B4-BE49-F238E27FC236}">
                      <a16:creationId xmlns:a16="http://schemas.microsoft.com/office/drawing/2014/main" id="{244577B9-1CE1-F714-BFC2-EADE29CFA218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426381" y="1497042"/>
                  <a:ext cx="1041120" cy="299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8">
              <p14:nvContentPartPr>
                <p14:cNvPr id="38" name="Entrada de lápiz 37">
                  <a:extLst>
                    <a:ext uri="{FF2B5EF4-FFF2-40B4-BE49-F238E27FC236}">
                      <a16:creationId xmlns:a16="http://schemas.microsoft.com/office/drawing/2014/main" id="{42A5DCEF-3B00-D7CE-DBE0-451B0B856875}"/>
                    </a:ext>
                  </a:extLst>
                </p14:cNvPr>
                <p14:cNvContentPartPr/>
                <p14:nvPr/>
              </p14:nvContentPartPr>
              <p14:xfrm>
                <a:off x="1810221" y="1395522"/>
                <a:ext cx="601920" cy="415080"/>
              </p14:xfrm>
            </p:contentPart>
          </mc:Choice>
          <mc:Fallback xmlns="">
            <p:pic>
              <p:nvPicPr>
                <p:cNvPr id="38" name="Entrada de lápiz 37">
                  <a:extLst>
                    <a:ext uri="{FF2B5EF4-FFF2-40B4-BE49-F238E27FC236}">
                      <a16:creationId xmlns:a16="http://schemas.microsoft.com/office/drawing/2014/main" id="{42A5DCEF-3B00-D7CE-DBE0-451B0B856875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1792581" y="1377882"/>
                  <a:ext cx="637560" cy="450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0">
              <p14:nvContentPartPr>
                <p14:cNvPr id="39" name="Entrada de lápiz 38">
                  <a:extLst>
                    <a:ext uri="{FF2B5EF4-FFF2-40B4-BE49-F238E27FC236}">
                      <a16:creationId xmlns:a16="http://schemas.microsoft.com/office/drawing/2014/main" id="{95CEC476-E1C9-A182-29AD-BD3F506A6D3B}"/>
                    </a:ext>
                  </a:extLst>
                </p14:cNvPr>
                <p14:cNvContentPartPr/>
                <p14:nvPr/>
              </p14:nvContentPartPr>
              <p14:xfrm>
                <a:off x="2736861" y="1503882"/>
                <a:ext cx="249840" cy="190440"/>
              </p14:xfrm>
            </p:contentPart>
          </mc:Choice>
          <mc:Fallback xmlns="">
            <p:pic>
              <p:nvPicPr>
                <p:cNvPr id="39" name="Entrada de lápiz 38">
                  <a:extLst>
                    <a:ext uri="{FF2B5EF4-FFF2-40B4-BE49-F238E27FC236}">
                      <a16:creationId xmlns:a16="http://schemas.microsoft.com/office/drawing/2014/main" id="{95CEC476-E1C9-A182-29AD-BD3F506A6D3B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2719221" y="1486242"/>
                  <a:ext cx="285480" cy="226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2">
              <p14:nvContentPartPr>
                <p14:cNvPr id="40" name="Entrada de lápiz 39">
                  <a:extLst>
                    <a:ext uri="{FF2B5EF4-FFF2-40B4-BE49-F238E27FC236}">
                      <a16:creationId xmlns:a16="http://schemas.microsoft.com/office/drawing/2014/main" id="{4250F602-5475-C18A-28BD-EEA572CD4684}"/>
                    </a:ext>
                  </a:extLst>
                </p14:cNvPr>
                <p14:cNvContentPartPr/>
                <p14:nvPr/>
              </p14:nvContentPartPr>
              <p14:xfrm>
                <a:off x="3004701" y="1385082"/>
                <a:ext cx="936360" cy="341280"/>
              </p14:xfrm>
            </p:contentPart>
          </mc:Choice>
          <mc:Fallback xmlns="">
            <p:pic>
              <p:nvPicPr>
                <p:cNvPr id="40" name="Entrada de lápiz 39">
                  <a:extLst>
                    <a:ext uri="{FF2B5EF4-FFF2-40B4-BE49-F238E27FC236}">
                      <a16:creationId xmlns:a16="http://schemas.microsoft.com/office/drawing/2014/main" id="{4250F602-5475-C18A-28BD-EEA572CD4684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2987061" y="1367442"/>
                  <a:ext cx="972000" cy="3769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9" name="Grupo 48">
            <a:extLst>
              <a:ext uri="{FF2B5EF4-FFF2-40B4-BE49-F238E27FC236}">
                <a16:creationId xmlns:a16="http://schemas.microsoft.com/office/drawing/2014/main" id="{F0FA3385-780F-C7FA-18AD-7CA60CD7158A}"/>
              </a:ext>
            </a:extLst>
          </p:cNvPr>
          <p:cNvGrpSpPr/>
          <p:nvPr/>
        </p:nvGrpSpPr>
        <p:grpSpPr>
          <a:xfrm>
            <a:off x="4272981" y="1405242"/>
            <a:ext cx="1356840" cy="380880"/>
            <a:chOff x="4272981" y="1405242"/>
            <a:chExt cx="1356840" cy="3808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64">
              <p14:nvContentPartPr>
                <p14:cNvPr id="44" name="Entrada de lápiz 43">
                  <a:extLst>
                    <a:ext uri="{FF2B5EF4-FFF2-40B4-BE49-F238E27FC236}">
                      <a16:creationId xmlns:a16="http://schemas.microsoft.com/office/drawing/2014/main" id="{D77C0741-3610-6486-1F54-0CD780AEADCA}"/>
                    </a:ext>
                  </a:extLst>
                </p14:cNvPr>
                <p14:cNvContentPartPr/>
                <p14:nvPr/>
              </p14:nvContentPartPr>
              <p14:xfrm>
                <a:off x="4272981" y="1405242"/>
                <a:ext cx="418320" cy="346320"/>
              </p14:xfrm>
            </p:contentPart>
          </mc:Choice>
          <mc:Fallback xmlns="">
            <p:pic>
              <p:nvPicPr>
                <p:cNvPr id="44" name="Entrada de lápiz 43">
                  <a:extLst>
                    <a:ext uri="{FF2B5EF4-FFF2-40B4-BE49-F238E27FC236}">
                      <a16:creationId xmlns:a16="http://schemas.microsoft.com/office/drawing/2014/main" id="{D77C0741-3610-6486-1F54-0CD780AEADCA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4255341" y="1387602"/>
                  <a:ext cx="453960" cy="381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6">
              <p14:nvContentPartPr>
                <p14:cNvPr id="45" name="Entrada de lápiz 44">
                  <a:extLst>
                    <a:ext uri="{FF2B5EF4-FFF2-40B4-BE49-F238E27FC236}">
                      <a16:creationId xmlns:a16="http://schemas.microsoft.com/office/drawing/2014/main" id="{2CDA3852-7F5A-24BE-F760-4E618DC32879}"/>
                    </a:ext>
                  </a:extLst>
                </p14:cNvPr>
                <p14:cNvContentPartPr/>
                <p14:nvPr/>
              </p14:nvContentPartPr>
              <p14:xfrm>
                <a:off x="4728021" y="1578402"/>
                <a:ext cx="194400" cy="207720"/>
              </p14:xfrm>
            </p:contentPart>
          </mc:Choice>
          <mc:Fallback xmlns="">
            <p:pic>
              <p:nvPicPr>
                <p:cNvPr id="45" name="Entrada de lápiz 44">
                  <a:extLst>
                    <a:ext uri="{FF2B5EF4-FFF2-40B4-BE49-F238E27FC236}">
                      <a16:creationId xmlns:a16="http://schemas.microsoft.com/office/drawing/2014/main" id="{2CDA3852-7F5A-24BE-F760-4E618DC32879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4710021" y="1560762"/>
                  <a:ext cx="230040" cy="243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8">
              <p14:nvContentPartPr>
                <p14:cNvPr id="46" name="Entrada de lápiz 45">
                  <a:extLst>
                    <a:ext uri="{FF2B5EF4-FFF2-40B4-BE49-F238E27FC236}">
                      <a16:creationId xmlns:a16="http://schemas.microsoft.com/office/drawing/2014/main" id="{4CEAA551-CB29-F313-7519-F34B171228BA}"/>
                    </a:ext>
                  </a:extLst>
                </p14:cNvPr>
                <p14:cNvContentPartPr/>
                <p14:nvPr/>
              </p14:nvContentPartPr>
              <p14:xfrm>
                <a:off x="5192421" y="1443762"/>
                <a:ext cx="411120" cy="25200"/>
              </p14:xfrm>
            </p:contentPart>
          </mc:Choice>
          <mc:Fallback xmlns="">
            <p:pic>
              <p:nvPicPr>
                <p:cNvPr id="46" name="Entrada de lápiz 45">
                  <a:extLst>
                    <a:ext uri="{FF2B5EF4-FFF2-40B4-BE49-F238E27FC236}">
                      <a16:creationId xmlns:a16="http://schemas.microsoft.com/office/drawing/2014/main" id="{4CEAA551-CB29-F313-7519-F34B171228BA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5174421" y="1425762"/>
                  <a:ext cx="446760" cy="60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0">
              <p14:nvContentPartPr>
                <p14:cNvPr id="47" name="Entrada de lápiz 46">
                  <a:extLst>
                    <a:ext uri="{FF2B5EF4-FFF2-40B4-BE49-F238E27FC236}">
                      <a16:creationId xmlns:a16="http://schemas.microsoft.com/office/drawing/2014/main" id="{9651E2DC-47D6-F685-02BA-EBD3F537A0BB}"/>
                    </a:ext>
                  </a:extLst>
                </p14:cNvPr>
                <p14:cNvContentPartPr/>
                <p14:nvPr/>
              </p14:nvContentPartPr>
              <p14:xfrm>
                <a:off x="5364861" y="1528362"/>
                <a:ext cx="23400" cy="224280"/>
              </p14:xfrm>
            </p:contentPart>
          </mc:Choice>
          <mc:Fallback xmlns="">
            <p:pic>
              <p:nvPicPr>
                <p:cNvPr id="47" name="Entrada de lápiz 46">
                  <a:extLst>
                    <a:ext uri="{FF2B5EF4-FFF2-40B4-BE49-F238E27FC236}">
                      <a16:creationId xmlns:a16="http://schemas.microsoft.com/office/drawing/2014/main" id="{9651E2DC-47D6-F685-02BA-EBD3F537A0BB}"/>
                    </a:ext>
                  </a:extLst>
                </p:cNvPr>
                <p:cNvPicPr/>
                <p:nvPr/>
              </p:nvPicPr>
              <p:blipFill>
                <a:blip r:embed="rId71"/>
                <a:stretch>
                  <a:fillRect/>
                </a:stretch>
              </p:blipFill>
              <p:spPr>
                <a:xfrm>
                  <a:off x="5346861" y="1510362"/>
                  <a:ext cx="59040" cy="259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2">
              <p14:nvContentPartPr>
                <p14:cNvPr id="48" name="Entrada de lápiz 47">
                  <a:extLst>
                    <a:ext uri="{FF2B5EF4-FFF2-40B4-BE49-F238E27FC236}">
                      <a16:creationId xmlns:a16="http://schemas.microsoft.com/office/drawing/2014/main" id="{F112B29E-E06C-9552-8BA3-879BF01B3AF0}"/>
                    </a:ext>
                  </a:extLst>
                </p14:cNvPr>
                <p14:cNvContentPartPr/>
                <p14:nvPr/>
              </p14:nvContentPartPr>
              <p14:xfrm>
                <a:off x="5629461" y="1769562"/>
                <a:ext cx="360" cy="360"/>
              </p14:xfrm>
            </p:contentPart>
          </mc:Choice>
          <mc:Fallback xmlns="">
            <p:pic>
              <p:nvPicPr>
                <p:cNvPr id="48" name="Entrada de lápiz 47">
                  <a:extLst>
                    <a:ext uri="{FF2B5EF4-FFF2-40B4-BE49-F238E27FC236}">
                      <a16:creationId xmlns:a16="http://schemas.microsoft.com/office/drawing/2014/main" id="{F112B29E-E06C-9552-8BA3-879BF01B3AF0}"/>
                    </a:ext>
                  </a:extLst>
                </p:cNvPr>
                <p:cNvPicPr/>
                <p:nvPr/>
              </p:nvPicPr>
              <p:blipFill>
                <a:blip r:embed="rId73"/>
                <a:stretch>
                  <a:fillRect/>
                </a:stretch>
              </p:blipFill>
              <p:spPr>
                <a:xfrm>
                  <a:off x="5611461" y="1751562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74">
            <p14:nvContentPartPr>
              <p14:cNvPr id="83" name="Entrada de lápiz 82">
                <a:extLst>
                  <a:ext uri="{FF2B5EF4-FFF2-40B4-BE49-F238E27FC236}">
                    <a16:creationId xmlns:a16="http://schemas.microsoft.com/office/drawing/2014/main" id="{C345EFDA-B8BF-C813-2E74-B7C9C21EDAF9}"/>
                  </a:ext>
                </a:extLst>
              </p14:cNvPr>
              <p14:cNvContentPartPr/>
              <p14:nvPr/>
            </p14:nvContentPartPr>
            <p14:xfrm>
              <a:off x="757221" y="3851082"/>
              <a:ext cx="52920" cy="331200"/>
            </p14:xfrm>
          </p:contentPart>
        </mc:Choice>
        <mc:Fallback xmlns="">
          <p:pic>
            <p:nvPicPr>
              <p:cNvPr id="83" name="Entrada de lápiz 82">
                <a:extLst>
                  <a:ext uri="{FF2B5EF4-FFF2-40B4-BE49-F238E27FC236}">
                    <a16:creationId xmlns:a16="http://schemas.microsoft.com/office/drawing/2014/main" id="{C345EFDA-B8BF-C813-2E74-B7C9C21EDAF9}"/>
                  </a:ext>
                </a:extLst>
              </p:cNvPr>
              <p:cNvPicPr/>
              <p:nvPr/>
            </p:nvPicPr>
            <p:blipFill>
              <a:blip r:embed="rId75"/>
              <a:stretch>
                <a:fillRect/>
              </a:stretch>
            </p:blipFill>
            <p:spPr>
              <a:xfrm>
                <a:off x="739581" y="3833082"/>
                <a:ext cx="88560" cy="366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6">
            <p14:nvContentPartPr>
              <p14:cNvPr id="84" name="Entrada de lápiz 83">
                <a:extLst>
                  <a:ext uri="{FF2B5EF4-FFF2-40B4-BE49-F238E27FC236}">
                    <a16:creationId xmlns:a16="http://schemas.microsoft.com/office/drawing/2014/main" id="{2E7522F3-4E0A-DB46-1565-325A89E96E3C}"/>
                  </a:ext>
                </a:extLst>
              </p14:cNvPr>
              <p14:cNvContentPartPr/>
              <p14:nvPr/>
            </p14:nvContentPartPr>
            <p14:xfrm>
              <a:off x="601701" y="3794562"/>
              <a:ext cx="363600" cy="205200"/>
            </p14:xfrm>
          </p:contentPart>
        </mc:Choice>
        <mc:Fallback xmlns="">
          <p:pic>
            <p:nvPicPr>
              <p:cNvPr id="84" name="Entrada de lápiz 83">
                <a:extLst>
                  <a:ext uri="{FF2B5EF4-FFF2-40B4-BE49-F238E27FC236}">
                    <a16:creationId xmlns:a16="http://schemas.microsoft.com/office/drawing/2014/main" id="{2E7522F3-4E0A-DB46-1565-325A89E96E3C}"/>
                  </a:ext>
                </a:extLst>
              </p:cNvPr>
              <p:cNvPicPr/>
              <p:nvPr/>
            </p:nvPicPr>
            <p:blipFill>
              <a:blip r:embed="rId77"/>
              <a:stretch>
                <a:fillRect/>
              </a:stretch>
            </p:blipFill>
            <p:spPr>
              <a:xfrm>
                <a:off x="583701" y="3776922"/>
                <a:ext cx="399240" cy="240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8">
            <p14:nvContentPartPr>
              <p14:cNvPr id="85" name="Entrada de lápiz 84">
                <a:extLst>
                  <a:ext uri="{FF2B5EF4-FFF2-40B4-BE49-F238E27FC236}">
                    <a16:creationId xmlns:a16="http://schemas.microsoft.com/office/drawing/2014/main" id="{06BCFC46-FBD4-A66E-4696-4FD381C4D07F}"/>
                  </a:ext>
                </a:extLst>
              </p14:cNvPr>
              <p14:cNvContentPartPr/>
              <p14:nvPr/>
            </p14:nvContentPartPr>
            <p14:xfrm>
              <a:off x="1064661" y="3973122"/>
              <a:ext cx="202680" cy="217800"/>
            </p14:xfrm>
          </p:contentPart>
        </mc:Choice>
        <mc:Fallback xmlns="">
          <p:pic>
            <p:nvPicPr>
              <p:cNvPr id="85" name="Entrada de lápiz 84">
                <a:extLst>
                  <a:ext uri="{FF2B5EF4-FFF2-40B4-BE49-F238E27FC236}">
                    <a16:creationId xmlns:a16="http://schemas.microsoft.com/office/drawing/2014/main" id="{06BCFC46-FBD4-A66E-4696-4FD381C4D07F}"/>
                  </a:ext>
                </a:extLst>
              </p:cNvPr>
              <p:cNvPicPr/>
              <p:nvPr/>
            </p:nvPicPr>
            <p:blipFill>
              <a:blip r:embed="rId79"/>
              <a:stretch>
                <a:fillRect/>
              </a:stretch>
            </p:blipFill>
            <p:spPr>
              <a:xfrm>
                <a:off x="1047021" y="3955122"/>
                <a:ext cx="238320" cy="253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0">
            <p14:nvContentPartPr>
              <p14:cNvPr id="86" name="Entrada de lápiz 85">
                <a:extLst>
                  <a:ext uri="{FF2B5EF4-FFF2-40B4-BE49-F238E27FC236}">
                    <a16:creationId xmlns:a16="http://schemas.microsoft.com/office/drawing/2014/main" id="{6544F451-A023-8A68-09E3-7B166B7BBBBA}"/>
                  </a:ext>
                </a:extLst>
              </p14:cNvPr>
              <p14:cNvContentPartPr/>
              <p14:nvPr/>
            </p14:nvContentPartPr>
            <p14:xfrm>
              <a:off x="1074381" y="4058442"/>
              <a:ext cx="151560" cy="165600"/>
            </p14:xfrm>
          </p:contentPart>
        </mc:Choice>
        <mc:Fallback xmlns="">
          <p:pic>
            <p:nvPicPr>
              <p:cNvPr id="86" name="Entrada de lápiz 85">
                <a:extLst>
                  <a:ext uri="{FF2B5EF4-FFF2-40B4-BE49-F238E27FC236}">
                    <a16:creationId xmlns:a16="http://schemas.microsoft.com/office/drawing/2014/main" id="{6544F451-A023-8A68-09E3-7B166B7BBBBA}"/>
                  </a:ext>
                </a:extLst>
              </p:cNvPr>
              <p:cNvPicPr/>
              <p:nvPr/>
            </p:nvPicPr>
            <p:blipFill>
              <a:blip r:embed="rId81"/>
              <a:stretch>
                <a:fillRect/>
              </a:stretch>
            </p:blipFill>
            <p:spPr>
              <a:xfrm>
                <a:off x="1056381" y="4040802"/>
                <a:ext cx="187200" cy="201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2">
            <p14:nvContentPartPr>
              <p14:cNvPr id="87" name="Entrada de lápiz 86">
                <a:extLst>
                  <a:ext uri="{FF2B5EF4-FFF2-40B4-BE49-F238E27FC236}">
                    <a16:creationId xmlns:a16="http://schemas.microsoft.com/office/drawing/2014/main" id="{EF783C6B-F62E-B1DB-19C3-AB7E4ABB384C}"/>
                  </a:ext>
                </a:extLst>
              </p14:cNvPr>
              <p14:cNvContentPartPr/>
              <p14:nvPr/>
            </p14:nvContentPartPr>
            <p14:xfrm>
              <a:off x="1385061" y="4067082"/>
              <a:ext cx="18360" cy="87120"/>
            </p14:xfrm>
          </p:contentPart>
        </mc:Choice>
        <mc:Fallback xmlns="">
          <p:pic>
            <p:nvPicPr>
              <p:cNvPr id="87" name="Entrada de lápiz 86">
                <a:extLst>
                  <a:ext uri="{FF2B5EF4-FFF2-40B4-BE49-F238E27FC236}">
                    <a16:creationId xmlns:a16="http://schemas.microsoft.com/office/drawing/2014/main" id="{EF783C6B-F62E-B1DB-19C3-AB7E4ABB384C}"/>
                  </a:ext>
                </a:extLst>
              </p:cNvPr>
              <p:cNvPicPr/>
              <p:nvPr/>
            </p:nvPicPr>
            <p:blipFill>
              <a:blip r:embed="rId83"/>
              <a:stretch>
                <a:fillRect/>
              </a:stretch>
            </p:blipFill>
            <p:spPr>
              <a:xfrm>
                <a:off x="1367421" y="4049442"/>
                <a:ext cx="54000" cy="122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4">
            <p14:nvContentPartPr>
              <p14:cNvPr id="88" name="Entrada de lápiz 87">
                <a:extLst>
                  <a:ext uri="{FF2B5EF4-FFF2-40B4-BE49-F238E27FC236}">
                    <a16:creationId xmlns:a16="http://schemas.microsoft.com/office/drawing/2014/main" id="{B1F3DAE5-9DDB-9EE9-2D94-AE0B17DA6EEF}"/>
                  </a:ext>
                </a:extLst>
              </p14:cNvPr>
              <p14:cNvContentPartPr/>
              <p14:nvPr/>
            </p14:nvContentPartPr>
            <p14:xfrm>
              <a:off x="1383981" y="3989682"/>
              <a:ext cx="275400" cy="252000"/>
            </p14:xfrm>
          </p:contentPart>
        </mc:Choice>
        <mc:Fallback xmlns="">
          <p:pic>
            <p:nvPicPr>
              <p:cNvPr id="88" name="Entrada de lápiz 87">
                <a:extLst>
                  <a:ext uri="{FF2B5EF4-FFF2-40B4-BE49-F238E27FC236}">
                    <a16:creationId xmlns:a16="http://schemas.microsoft.com/office/drawing/2014/main" id="{B1F3DAE5-9DDB-9EE9-2D94-AE0B17DA6EEF}"/>
                  </a:ext>
                </a:extLst>
              </p:cNvPr>
              <p:cNvPicPr/>
              <p:nvPr/>
            </p:nvPicPr>
            <p:blipFill>
              <a:blip r:embed="rId85"/>
              <a:stretch>
                <a:fillRect/>
              </a:stretch>
            </p:blipFill>
            <p:spPr>
              <a:xfrm>
                <a:off x="1365981" y="3971682"/>
                <a:ext cx="311040" cy="287640"/>
              </a:xfrm>
              <a:prstGeom prst="rect">
                <a:avLst/>
              </a:prstGeom>
            </p:spPr>
          </p:pic>
        </mc:Fallback>
      </mc:AlternateContent>
      <p:grpSp>
        <p:nvGrpSpPr>
          <p:cNvPr id="110" name="Grupo 109">
            <a:extLst>
              <a:ext uri="{FF2B5EF4-FFF2-40B4-BE49-F238E27FC236}">
                <a16:creationId xmlns:a16="http://schemas.microsoft.com/office/drawing/2014/main" id="{48DE871E-5CA1-D908-CF39-5C8CA488EAA0}"/>
              </a:ext>
            </a:extLst>
          </p:cNvPr>
          <p:cNvGrpSpPr/>
          <p:nvPr/>
        </p:nvGrpSpPr>
        <p:grpSpPr>
          <a:xfrm>
            <a:off x="1974741" y="3857202"/>
            <a:ext cx="3492000" cy="336960"/>
            <a:chOff x="1974741" y="3857202"/>
            <a:chExt cx="3492000" cy="3369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86">
              <p14:nvContentPartPr>
                <p14:cNvPr id="89" name="Entrada de lápiz 88">
                  <a:extLst>
                    <a:ext uri="{FF2B5EF4-FFF2-40B4-BE49-F238E27FC236}">
                      <a16:creationId xmlns:a16="http://schemas.microsoft.com/office/drawing/2014/main" id="{EB77FDD2-0642-ECC0-E2B7-8249E8B36479}"/>
                    </a:ext>
                  </a:extLst>
                </p14:cNvPr>
                <p14:cNvContentPartPr/>
                <p14:nvPr/>
              </p14:nvContentPartPr>
              <p14:xfrm>
                <a:off x="1974741" y="4099122"/>
                <a:ext cx="183600" cy="15480"/>
              </p14:xfrm>
            </p:contentPart>
          </mc:Choice>
          <mc:Fallback xmlns="">
            <p:pic>
              <p:nvPicPr>
                <p:cNvPr id="89" name="Entrada de lápiz 88">
                  <a:extLst>
                    <a:ext uri="{FF2B5EF4-FFF2-40B4-BE49-F238E27FC236}">
                      <a16:creationId xmlns:a16="http://schemas.microsoft.com/office/drawing/2014/main" id="{EB77FDD2-0642-ECC0-E2B7-8249E8B36479}"/>
                    </a:ext>
                  </a:extLst>
                </p:cNvPr>
                <p:cNvPicPr/>
                <p:nvPr/>
              </p:nvPicPr>
              <p:blipFill>
                <a:blip r:embed="rId87"/>
                <a:stretch>
                  <a:fillRect/>
                </a:stretch>
              </p:blipFill>
              <p:spPr>
                <a:xfrm>
                  <a:off x="1956741" y="4081482"/>
                  <a:ext cx="219240" cy="51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8">
              <p14:nvContentPartPr>
                <p14:cNvPr id="90" name="Entrada de lápiz 89">
                  <a:extLst>
                    <a:ext uri="{FF2B5EF4-FFF2-40B4-BE49-F238E27FC236}">
                      <a16:creationId xmlns:a16="http://schemas.microsoft.com/office/drawing/2014/main" id="{66ABEA17-DCCE-E581-78B7-9D2034966650}"/>
                    </a:ext>
                  </a:extLst>
                </p14:cNvPr>
                <p14:cNvContentPartPr/>
                <p14:nvPr/>
              </p14:nvContentPartPr>
              <p14:xfrm>
                <a:off x="2339061" y="3943962"/>
                <a:ext cx="29880" cy="244080"/>
              </p14:xfrm>
            </p:contentPart>
          </mc:Choice>
          <mc:Fallback xmlns="">
            <p:pic>
              <p:nvPicPr>
                <p:cNvPr id="90" name="Entrada de lápiz 89">
                  <a:extLst>
                    <a:ext uri="{FF2B5EF4-FFF2-40B4-BE49-F238E27FC236}">
                      <a16:creationId xmlns:a16="http://schemas.microsoft.com/office/drawing/2014/main" id="{66ABEA17-DCCE-E581-78B7-9D2034966650}"/>
                    </a:ext>
                  </a:extLst>
                </p:cNvPr>
                <p:cNvPicPr/>
                <p:nvPr/>
              </p:nvPicPr>
              <p:blipFill>
                <a:blip r:embed="rId89"/>
                <a:stretch>
                  <a:fillRect/>
                </a:stretch>
              </p:blipFill>
              <p:spPr>
                <a:xfrm>
                  <a:off x="2321061" y="3926322"/>
                  <a:ext cx="65520" cy="279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0">
              <p14:nvContentPartPr>
                <p14:cNvPr id="91" name="Entrada de lápiz 90">
                  <a:extLst>
                    <a:ext uri="{FF2B5EF4-FFF2-40B4-BE49-F238E27FC236}">
                      <a16:creationId xmlns:a16="http://schemas.microsoft.com/office/drawing/2014/main" id="{145050BE-6B44-9D8E-3B70-B54D6FA4ABED}"/>
                    </a:ext>
                  </a:extLst>
                </p14:cNvPr>
                <p14:cNvContentPartPr/>
                <p14:nvPr/>
              </p14:nvContentPartPr>
              <p14:xfrm>
                <a:off x="2298381" y="3857202"/>
                <a:ext cx="308880" cy="313200"/>
              </p14:xfrm>
            </p:contentPart>
          </mc:Choice>
          <mc:Fallback xmlns="">
            <p:pic>
              <p:nvPicPr>
                <p:cNvPr id="91" name="Entrada de lápiz 90">
                  <a:extLst>
                    <a:ext uri="{FF2B5EF4-FFF2-40B4-BE49-F238E27FC236}">
                      <a16:creationId xmlns:a16="http://schemas.microsoft.com/office/drawing/2014/main" id="{145050BE-6B44-9D8E-3B70-B54D6FA4ABED}"/>
                    </a:ext>
                  </a:extLst>
                </p:cNvPr>
                <p:cNvPicPr/>
                <p:nvPr/>
              </p:nvPicPr>
              <p:blipFill>
                <a:blip r:embed="rId91"/>
                <a:stretch>
                  <a:fillRect/>
                </a:stretch>
              </p:blipFill>
              <p:spPr>
                <a:xfrm>
                  <a:off x="2280741" y="3839562"/>
                  <a:ext cx="344520" cy="348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2">
              <p14:nvContentPartPr>
                <p14:cNvPr id="92" name="Entrada de lápiz 91">
                  <a:extLst>
                    <a:ext uri="{FF2B5EF4-FFF2-40B4-BE49-F238E27FC236}">
                      <a16:creationId xmlns:a16="http://schemas.microsoft.com/office/drawing/2014/main" id="{796EC23B-D6D5-026F-02B6-ECD1627BF351}"/>
                    </a:ext>
                  </a:extLst>
                </p14:cNvPr>
                <p14:cNvContentPartPr/>
                <p14:nvPr/>
              </p14:nvContentPartPr>
              <p14:xfrm>
                <a:off x="2633181" y="4009122"/>
                <a:ext cx="203760" cy="169920"/>
              </p14:xfrm>
            </p:contentPart>
          </mc:Choice>
          <mc:Fallback xmlns="">
            <p:pic>
              <p:nvPicPr>
                <p:cNvPr id="92" name="Entrada de lápiz 91">
                  <a:extLst>
                    <a:ext uri="{FF2B5EF4-FFF2-40B4-BE49-F238E27FC236}">
                      <a16:creationId xmlns:a16="http://schemas.microsoft.com/office/drawing/2014/main" id="{796EC23B-D6D5-026F-02B6-ECD1627BF351}"/>
                    </a:ext>
                  </a:extLst>
                </p:cNvPr>
                <p:cNvPicPr/>
                <p:nvPr/>
              </p:nvPicPr>
              <p:blipFill>
                <a:blip r:embed="rId93"/>
                <a:stretch>
                  <a:fillRect/>
                </a:stretch>
              </p:blipFill>
              <p:spPr>
                <a:xfrm>
                  <a:off x="2615181" y="3991122"/>
                  <a:ext cx="239400" cy="205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4">
              <p14:nvContentPartPr>
                <p14:cNvPr id="93" name="Entrada de lápiz 92">
                  <a:extLst>
                    <a:ext uri="{FF2B5EF4-FFF2-40B4-BE49-F238E27FC236}">
                      <a16:creationId xmlns:a16="http://schemas.microsoft.com/office/drawing/2014/main" id="{B8B270E5-FE67-F8E1-91A3-25AE5F56D0AF}"/>
                    </a:ext>
                  </a:extLst>
                </p14:cNvPr>
                <p14:cNvContentPartPr/>
                <p14:nvPr/>
              </p14:nvContentPartPr>
              <p14:xfrm>
                <a:off x="2962941" y="4067082"/>
                <a:ext cx="8640" cy="94680"/>
              </p14:xfrm>
            </p:contentPart>
          </mc:Choice>
          <mc:Fallback xmlns="">
            <p:pic>
              <p:nvPicPr>
                <p:cNvPr id="93" name="Entrada de lápiz 92">
                  <a:extLst>
                    <a:ext uri="{FF2B5EF4-FFF2-40B4-BE49-F238E27FC236}">
                      <a16:creationId xmlns:a16="http://schemas.microsoft.com/office/drawing/2014/main" id="{B8B270E5-FE67-F8E1-91A3-25AE5F56D0AF}"/>
                    </a:ext>
                  </a:extLst>
                </p:cNvPr>
                <p:cNvPicPr/>
                <p:nvPr/>
              </p:nvPicPr>
              <p:blipFill>
                <a:blip r:embed="rId95"/>
                <a:stretch>
                  <a:fillRect/>
                </a:stretch>
              </p:blipFill>
              <p:spPr>
                <a:xfrm>
                  <a:off x="2945301" y="4049442"/>
                  <a:ext cx="44280" cy="130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6">
              <p14:nvContentPartPr>
                <p14:cNvPr id="94" name="Entrada de lápiz 93">
                  <a:extLst>
                    <a:ext uri="{FF2B5EF4-FFF2-40B4-BE49-F238E27FC236}">
                      <a16:creationId xmlns:a16="http://schemas.microsoft.com/office/drawing/2014/main" id="{B8F60DA5-0E3B-F4E5-CC04-7018399E6306}"/>
                    </a:ext>
                  </a:extLst>
                </p14:cNvPr>
                <p14:cNvContentPartPr/>
                <p14:nvPr/>
              </p14:nvContentPartPr>
              <p14:xfrm>
                <a:off x="2949981" y="3995082"/>
                <a:ext cx="46800" cy="72360"/>
              </p14:xfrm>
            </p:contentPart>
          </mc:Choice>
          <mc:Fallback xmlns="">
            <p:pic>
              <p:nvPicPr>
                <p:cNvPr id="94" name="Entrada de lápiz 93">
                  <a:extLst>
                    <a:ext uri="{FF2B5EF4-FFF2-40B4-BE49-F238E27FC236}">
                      <a16:creationId xmlns:a16="http://schemas.microsoft.com/office/drawing/2014/main" id="{B8F60DA5-0E3B-F4E5-CC04-7018399E6306}"/>
                    </a:ext>
                  </a:extLst>
                </p:cNvPr>
                <p:cNvPicPr/>
                <p:nvPr/>
              </p:nvPicPr>
              <p:blipFill>
                <a:blip r:embed="rId97"/>
                <a:stretch>
                  <a:fillRect/>
                </a:stretch>
              </p:blipFill>
              <p:spPr>
                <a:xfrm>
                  <a:off x="2931981" y="3977082"/>
                  <a:ext cx="82440" cy="10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8">
              <p14:nvContentPartPr>
                <p14:cNvPr id="95" name="Entrada de lápiz 94">
                  <a:extLst>
                    <a:ext uri="{FF2B5EF4-FFF2-40B4-BE49-F238E27FC236}">
                      <a16:creationId xmlns:a16="http://schemas.microsoft.com/office/drawing/2014/main" id="{3A24010A-97A0-E1EC-AB59-6E28116FFBCE}"/>
                    </a:ext>
                  </a:extLst>
                </p14:cNvPr>
                <p14:cNvContentPartPr/>
                <p14:nvPr/>
              </p14:nvContentPartPr>
              <p14:xfrm>
                <a:off x="2811381" y="3970602"/>
                <a:ext cx="246240" cy="203760"/>
              </p14:xfrm>
            </p:contentPart>
          </mc:Choice>
          <mc:Fallback xmlns="">
            <p:pic>
              <p:nvPicPr>
                <p:cNvPr id="95" name="Entrada de lápiz 94">
                  <a:extLst>
                    <a:ext uri="{FF2B5EF4-FFF2-40B4-BE49-F238E27FC236}">
                      <a16:creationId xmlns:a16="http://schemas.microsoft.com/office/drawing/2014/main" id="{3A24010A-97A0-E1EC-AB59-6E28116FFBCE}"/>
                    </a:ext>
                  </a:extLst>
                </p:cNvPr>
                <p:cNvPicPr/>
                <p:nvPr/>
              </p:nvPicPr>
              <p:blipFill>
                <a:blip r:embed="rId99"/>
                <a:stretch>
                  <a:fillRect/>
                </a:stretch>
              </p:blipFill>
              <p:spPr>
                <a:xfrm>
                  <a:off x="2793381" y="3952962"/>
                  <a:ext cx="281880" cy="239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0">
              <p14:nvContentPartPr>
                <p14:cNvPr id="96" name="Entrada de lápiz 95">
                  <a:extLst>
                    <a:ext uri="{FF2B5EF4-FFF2-40B4-BE49-F238E27FC236}">
                      <a16:creationId xmlns:a16="http://schemas.microsoft.com/office/drawing/2014/main" id="{9453CDD5-95DD-B7F9-0C8E-0E4AE22E8340}"/>
                    </a:ext>
                  </a:extLst>
                </p14:cNvPr>
                <p14:cNvContentPartPr/>
                <p14:nvPr/>
              </p14:nvContentPartPr>
              <p14:xfrm>
                <a:off x="3227541" y="4068162"/>
                <a:ext cx="10080" cy="75240"/>
              </p14:xfrm>
            </p:contentPart>
          </mc:Choice>
          <mc:Fallback xmlns="">
            <p:pic>
              <p:nvPicPr>
                <p:cNvPr id="96" name="Entrada de lápiz 95">
                  <a:extLst>
                    <a:ext uri="{FF2B5EF4-FFF2-40B4-BE49-F238E27FC236}">
                      <a16:creationId xmlns:a16="http://schemas.microsoft.com/office/drawing/2014/main" id="{9453CDD5-95DD-B7F9-0C8E-0E4AE22E8340}"/>
                    </a:ext>
                  </a:extLst>
                </p:cNvPr>
                <p:cNvPicPr/>
                <p:nvPr/>
              </p:nvPicPr>
              <p:blipFill>
                <a:blip r:embed="rId101"/>
                <a:stretch>
                  <a:fillRect/>
                </a:stretch>
              </p:blipFill>
              <p:spPr>
                <a:xfrm>
                  <a:off x="3209541" y="4050522"/>
                  <a:ext cx="45720" cy="110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2">
              <p14:nvContentPartPr>
                <p14:cNvPr id="97" name="Entrada de lápiz 96">
                  <a:extLst>
                    <a:ext uri="{FF2B5EF4-FFF2-40B4-BE49-F238E27FC236}">
                      <a16:creationId xmlns:a16="http://schemas.microsoft.com/office/drawing/2014/main" id="{DFAC9E9B-6536-758E-E467-6958722FC74D}"/>
                    </a:ext>
                  </a:extLst>
                </p14:cNvPr>
                <p14:cNvContentPartPr/>
                <p14:nvPr/>
              </p14:nvContentPartPr>
              <p14:xfrm>
                <a:off x="3227541" y="4000482"/>
                <a:ext cx="234360" cy="186120"/>
              </p14:xfrm>
            </p:contentPart>
          </mc:Choice>
          <mc:Fallback xmlns="">
            <p:pic>
              <p:nvPicPr>
                <p:cNvPr id="97" name="Entrada de lápiz 96">
                  <a:extLst>
                    <a:ext uri="{FF2B5EF4-FFF2-40B4-BE49-F238E27FC236}">
                      <a16:creationId xmlns:a16="http://schemas.microsoft.com/office/drawing/2014/main" id="{DFAC9E9B-6536-758E-E467-6958722FC74D}"/>
                    </a:ext>
                  </a:extLst>
                </p:cNvPr>
                <p:cNvPicPr/>
                <p:nvPr/>
              </p:nvPicPr>
              <p:blipFill>
                <a:blip r:embed="rId103"/>
                <a:stretch>
                  <a:fillRect/>
                </a:stretch>
              </p:blipFill>
              <p:spPr>
                <a:xfrm>
                  <a:off x="3209541" y="3982482"/>
                  <a:ext cx="270000" cy="221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4">
              <p14:nvContentPartPr>
                <p14:cNvPr id="99" name="Entrada de lápiz 98">
                  <a:extLst>
                    <a:ext uri="{FF2B5EF4-FFF2-40B4-BE49-F238E27FC236}">
                      <a16:creationId xmlns:a16="http://schemas.microsoft.com/office/drawing/2014/main" id="{3D07CE13-7E52-FA94-BF53-9D02FADB3D95}"/>
                    </a:ext>
                  </a:extLst>
                </p14:cNvPr>
                <p14:cNvContentPartPr/>
                <p14:nvPr/>
              </p14:nvContentPartPr>
              <p14:xfrm>
                <a:off x="3721461" y="4095882"/>
                <a:ext cx="202680" cy="13320"/>
              </p14:xfrm>
            </p:contentPart>
          </mc:Choice>
          <mc:Fallback xmlns="">
            <p:pic>
              <p:nvPicPr>
                <p:cNvPr id="99" name="Entrada de lápiz 98">
                  <a:extLst>
                    <a:ext uri="{FF2B5EF4-FFF2-40B4-BE49-F238E27FC236}">
                      <a16:creationId xmlns:a16="http://schemas.microsoft.com/office/drawing/2014/main" id="{3D07CE13-7E52-FA94-BF53-9D02FADB3D95}"/>
                    </a:ext>
                  </a:extLst>
                </p:cNvPr>
                <p:cNvPicPr/>
                <p:nvPr/>
              </p:nvPicPr>
              <p:blipFill>
                <a:blip r:embed="rId105"/>
                <a:stretch>
                  <a:fillRect/>
                </a:stretch>
              </p:blipFill>
              <p:spPr>
                <a:xfrm>
                  <a:off x="3703821" y="4078242"/>
                  <a:ext cx="238320" cy="48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6">
              <p14:nvContentPartPr>
                <p14:cNvPr id="100" name="Entrada de lápiz 99">
                  <a:extLst>
                    <a:ext uri="{FF2B5EF4-FFF2-40B4-BE49-F238E27FC236}">
                      <a16:creationId xmlns:a16="http://schemas.microsoft.com/office/drawing/2014/main" id="{5F0EE4C6-106E-1199-3935-2F0137DD83DB}"/>
                    </a:ext>
                  </a:extLst>
                </p14:cNvPr>
                <p14:cNvContentPartPr/>
                <p14:nvPr/>
              </p14:nvContentPartPr>
              <p14:xfrm>
                <a:off x="4157781" y="3972762"/>
                <a:ext cx="465840" cy="187920"/>
              </p14:xfrm>
            </p:contentPart>
          </mc:Choice>
          <mc:Fallback xmlns="">
            <p:pic>
              <p:nvPicPr>
                <p:cNvPr id="100" name="Entrada de lápiz 99">
                  <a:extLst>
                    <a:ext uri="{FF2B5EF4-FFF2-40B4-BE49-F238E27FC236}">
                      <a16:creationId xmlns:a16="http://schemas.microsoft.com/office/drawing/2014/main" id="{5F0EE4C6-106E-1199-3935-2F0137DD83DB}"/>
                    </a:ext>
                  </a:extLst>
                </p:cNvPr>
                <p:cNvPicPr/>
                <p:nvPr/>
              </p:nvPicPr>
              <p:blipFill>
                <a:blip r:embed="rId107"/>
                <a:stretch>
                  <a:fillRect/>
                </a:stretch>
              </p:blipFill>
              <p:spPr>
                <a:xfrm>
                  <a:off x="4139781" y="3955122"/>
                  <a:ext cx="501480" cy="223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8">
              <p14:nvContentPartPr>
                <p14:cNvPr id="101" name="Entrada de lápiz 100">
                  <a:extLst>
                    <a:ext uri="{FF2B5EF4-FFF2-40B4-BE49-F238E27FC236}">
                      <a16:creationId xmlns:a16="http://schemas.microsoft.com/office/drawing/2014/main" id="{2ED0B141-0B0C-C9B1-8849-FD68E2E551C9}"/>
                    </a:ext>
                  </a:extLst>
                </p14:cNvPr>
                <p14:cNvContentPartPr/>
                <p14:nvPr/>
              </p14:nvContentPartPr>
              <p14:xfrm>
                <a:off x="4708941" y="4046922"/>
                <a:ext cx="8640" cy="109800"/>
              </p14:xfrm>
            </p:contentPart>
          </mc:Choice>
          <mc:Fallback xmlns="">
            <p:pic>
              <p:nvPicPr>
                <p:cNvPr id="101" name="Entrada de lápiz 100">
                  <a:extLst>
                    <a:ext uri="{FF2B5EF4-FFF2-40B4-BE49-F238E27FC236}">
                      <a16:creationId xmlns:a16="http://schemas.microsoft.com/office/drawing/2014/main" id="{2ED0B141-0B0C-C9B1-8849-FD68E2E551C9}"/>
                    </a:ext>
                  </a:extLst>
                </p:cNvPr>
                <p:cNvPicPr/>
                <p:nvPr/>
              </p:nvPicPr>
              <p:blipFill>
                <a:blip r:embed="rId109"/>
                <a:stretch>
                  <a:fillRect/>
                </a:stretch>
              </p:blipFill>
              <p:spPr>
                <a:xfrm>
                  <a:off x="4690941" y="4028922"/>
                  <a:ext cx="44280" cy="145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0">
              <p14:nvContentPartPr>
                <p14:cNvPr id="102" name="Entrada de lápiz 101">
                  <a:extLst>
                    <a:ext uri="{FF2B5EF4-FFF2-40B4-BE49-F238E27FC236}">
                      <a16:creationId xmlns:a16="http://schemas.microsoft.com/office/drawing/2014/main" id="{66D74F5B-AC7D-7722-D7A0-453F28C86E25}"/>
                    </a:ext>
                  </a:extLst>
                </p14:cNvPr>
                <p14:cNvContentPartPr/>
                <p14:nvPr/>
              </p14:nvContentPartPr>
              <p14:xfrm>
                <a:off x="4697781" y="3981042"/>
                <a:ext cx="236520" cy="198000"/>
              </p14:xfrm>
            </p:contentPart>
          </mc:Choice>
          <mc:Fallback xmlns="">
            <p:pic>
              <p:nvPicPr>
                <p:cNvPr id="102" name="Entrada de lápiz 101">
                  <a:extLst>
                    <a:ext uri="{FF2B5EF4-FFF2-40B4-BE49-F238E27FC236}">
                      <a16:creationId xmlns:a16="http://schemas.microsoft.com/office/drawing/2014/main" id="{66D74F5B-AC7D-7722-D7A0-453F28C86E25}"/>
                    </a:ext>
                  </a:extLst>
                </p:cNvPr>
                <p:cNvPicPr/>
                <p:nvPr/>
              </p:nvPicPr>
              <p:blipFill>
                <a:blip r:embed="rId111"/>
                <a:stretch>
                  <a:fillRect/>
                </a:stretch>
              </p:blipFill>
              <p:spPr>
                <a:xfrm>
                  <a:off x="4680141" y="3963402"/>
                  <a:ext cx="272160" cy="233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2">
              <p14:nvContentPartPr>
                <p14:cNvPr id="103" name="Entrada de lápiz 102">
                  <a:extLst>
                    <a:ext uri="{FF2B5EF4-FFF2-40B4-BE49-F238E27FC236}">
                      <a16:creationId xmlns:a16="http://schemas.microsoft.com/office/drawing/2014/main" id="{B6A43736-9B1C-544A-0F24-95C483F94DFA}"/>
                    </a:ext>
                  </a:extLst>
                </p14:cNvPr>
                <p14:cNvContentPartPr/>
                <p14:nvPr/>
              </p14:nvContentPartPr>
              <p14:xfrm>
                <a:off x="4926741" y="4148442"/>
                <a:ext cx="46800" cy="3600"/>
              </p14:xfrm>
            </p:contentPart>
          </mc:Choice>
          <mc:Fallback xmlns="">
            <p:pic>
              <p:nvPicPr>
                <p:cNvPr id="103" name="Entrada de lápiz 102">
                  <a:extLst>
                    <a:ext uri="{FF2B5EF4-FFF2-40B4-BE49-F238E27FC236}">
                      <a16:creationId xmlns:a16="http://schemas.microsoft.com/office/drawing/2014/main" id="{B6A43736-9B1C-544A-0F24-95C483F94DFA}"/>
                    </a:ext>
                  </a:extLst>
                </p:cNvPr>
                <p:cNvPicPr/>
                <p:nvPr/>
              </p:nvPicPr>
              <p:blipFill>
                <a:blip r:embed="rId113"/>
                <a:stretch>
                  <a:fillRect/>
                </a:stretch>
              </p:blipFill>
              <p:spPr>
                <a:xfrm>
                  <a:off x="4909101" y="4130802"/>
                  <a:ext cx="82440" cy="39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4">
              <p14:nvContentPartPr>
                <p14:cNvPr id="104" name="Entrada de lápiz 103">
                  <a:extLst>
                    <a:ext uri="{FF2B5EF4-FFF2-40B4-BE49-F238E27FC236}">
                      <a16:creationId xmlns:a16="http://schemas.microsoft.com/office/drawing/2014/main" id="{26781C69-95AD-4B4F-E76F-D2A1FF763052}"/>
                    </a:ext>
                  </a:extLst>
                </p14:cNvPr>
                <p14:cNvContentPartPr/>
                <p14:nvPr/>
              </p14:nvContentPartPr>
              <p14:xfrm>
                <a:off x="5076861" y="4012362"/>
                <a:ext cx="389880" cy="181800"/>
              </p14:xfrm>
            </p:contentPart>
          </mc:Choice>
          <mc:Fallback xmlns="">
            <p:pic>
              <p:nvPicPr>
                <p:cNvPr id="104" name="Entrada de lápiz 103">
                  <a:extLst>
                    <a:ext uri="{FF2B5EF4-FFF2-40B4-BE49-F238E27FC236}">
                      <a16:creationId xmlns:a16="http://schemas.microsoft.com/office/drawing/2014/main" id="{26781C69-95AD-4B4F-E76F-D2A1FF763052}"/>
                    </a:ext>
                  </a:extLst>
                </p:cNvPr>
                <p:cNvPicPr/>
                <p:nvPr/>
              </p:nvPicPr>
              <p:blipFill>
                <a:blip r:embed="rId115"/>
                <a:stretch>
                  <a:fillRect/>
                </a:stretch>
              </p:blipFill>
              <p:spPr>
                <a:xfrm>
                  <a:off x="5058861" y="3994722"/>
                  <a:ext cx="425520" cy="2174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09" name="Grupo 108">
            <a:extLst>
              <a:ext uri="{FF2B5EF4-FFF2-40B4-BE49-F238E27FC236}">
                <a16:creationId xmlns:a16="http://schemas.microsoft.com/office/drawing/2014/main" id="{06BBB2E6-E3FE-15E0-1C69-C7A694341D2E}"/>
              </a:ext>
            </a:extLst>
          </p:cNvPr>
          <p:cNvGrpSpPr/>
          <p:nvPr/>
        </p:nvGrpSpPr>
        <p:grpSpPr>
          <a:xfrm>
            <a:off x="5851941" y="3884922"/>
            <a:ext cx="952560" cy="319680"/>
            <a:chOff x="5851941" y="3884922"/>
            <a:chExt cx="952560" cy="3196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16">
              <p14:nvContentPartPr>
                <p14:cNvPr id="105" name="Entrada de lápiz 104">
                  <a:extLst>
                    <a:ext uri="{FF2B5EF4-FFF2-40B4-BE49-F238E27FC236}">
                      <a16:creationId xmlns:a16="http://schemas.microsoft.com/office/drawing/2014/main" id="{AF189626-A2E8-3DC7-3A8C-0912B42DEE74}"/>
                    </a:ext>
                  </a:extLst>
                </p14:cNvPr>
                <p14:cNvContentPartPr/>
                <p14:nvPr/>
              </p14:nvContentPartPr>
              <p14:xfrm>
                <a:off x="5851941" y="4044042"/>
                <a:ext cx="249120" cy="5400"/>
              </p14:xfrm>
            </p:contentPart>
          </mc:Choice>
          <mc:Fallback xmlns="">
            <p:pic>
              <p:nvPicPr>
                <p:cNvPr id="105" name="Entrada de lápiz 104">
                  <a:extLst>
                    <a:ext uri="{FF2B5EF4-FFF2-40B4-BE49-F238E27FC236}">
                      <a16:creationId xmlns:a16="http://schemas.microsoft.com/office/drawing/2014/main" id="{AF189626-A2E8-3DC7-3A8C-0912B42DEE74}"/>
                    </a:ext>
                  </a:extLst>
                </p:cNvPr>
                <p:cNvPicPr/>
                <p:nvPr/>
              </p:nvPicPr>
              <p:blipFill>
                <a:blip r:embed="rId117"/>
                <a:stretch>
                  <a:fillRect/>
                </a:stretch>
              </p:blipFill>
              <p:spPr>
                <a:xfrm>
                  <a:off x="5834301" y="4026402"/>
                  <a:ext cx="284760" cy="41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8">
              <p14:nvContentPartPr>
                <p14:cNvPr id="106" name="Entrada de lápiz 105">
                  <a:extLst>
                    <a:ext uri="{FF2B5EF4-FFF2-40B4-BE49-F238E27FC236}">
                      <a16:creationId xmlns:a16="http://schemas.microsoft.com/office/drawing/2014/main" id="{A4FED660-2195-BF99-4C7E-2A18CFBE7051}"/>
                    </a:ext>
                  </a:extLst>
                </p14:cNvPr>
                <p14:cNvContentPartPr/>
                <p14:nvPr/>
              </p14:nvContentPartPr>
              <p14:xfrm>
                <a:off x="5873541" y="4181922"/>
                <a:ext cx="237600" cy="16560"/>
              </p14:xfrm>
            </p:contentPart>
          </mc:Choice>
          <mc:Fallback xmlns="">
            <p:pic>
              <p:nvPicPr>
                <p:cNvPr id="106" name="Entrada de lápiz 105">
                  <a:extLst>
                    <a:ext uri="{FF2B5EF4-FFF2-40B4-BE49-F238E27FC236}">
                      <a16:creationId xmlns:a16="http://schemas.microsoft.com/office/drawing/2014/main" id="{A4FED660-2195-BF99-4C7E-2A18CFBE7051}"/>
                    </a:ext>
                  </a:extLst>
                </p:cNvPr>
                <p:cNvPicPr/>
                <p:nvPr/>
              </p:nvPicPr>
              <p:blipFill>
                <a:blip r:embed="rId119"/>
                <a:stretch>
                  <a:fillRect/>
                </a:stretch>
              </p:blipFill>
              <p:spPr>
                <a:xfrm>
                  <a:off x="5855541" y="4164282"/>
                  <a:ext cx="273240" cy="52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0">
              <p14:nvContentPartPr>
                <p14:cNvPr id="107" name="Entrada de lápiz 106">
                  <a:extLst>
                    <a:ext uri="{FF2B5EF4-FFF2-40B4-BE49-F238E27FC236}">
                      <a16:creationId xmlns:a16="http://schemas.microsoft.com/office/drawing/2014/main" id="{0488ECC7-4093-E2D5-B9F9-66D9BD7A9A0F}"/>
                    </a:ext>
                  </a:extLst>
                </p14:cNvPr>
                <p14:cNvContentPartPr/>
                <p14:nvPr/>
              </p14:nvContentPartPr>
              <p14:xfrm>
                <a:off x="6392661" y="3884922"/>
                <a:ext cx="411840" cy="7920"/>
              </p14:xfrm>
            </p:contentPart>
          </mc:Choice>
          <mc:Fallback xmlns="">
            <p:pic>
              <p:nvPicPr>
                <p:cNvPr id="107" name="Entrada de lápiz 106">
                  <a:extLst>
                    <a:ext uri="{FF2B5EF4-FFF2-40B4-BE49-F238E27FC236}">
                      <a16:creationId xmlns:a16="http://schemas.microsoft.com/office/drawing/2014/main" id="{0488ECC7-4093-E2D5-B9F9-66D9BD7A9A0F}"/>
                    </a:ext>
                  </a:extLst>
                </p:cNvPr>
                <p:cNvPicPr/>
                <p:nvPr/>
              </p:nvPicPr>
              <p:blipFill>
                <a:blip r:embed="rId121"/>
                <a:stretch>
                  <a:fillRect/>
                </a:stretch>
              </p:blipFill>
              <p:spPr>
                <a:xfrm>
                  <a:off x="6375021" y="3867282"/>
                  <a:ext cx="447480" cy="43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2">
              <p14:nvContentPartPr>
                <p14:cNvPr id="108" name="Entrada de lápiz 107">
                  <a:extLst>
                    <a:ext uri="{FF2B5EF4-FFF2-40B4-BE49-F238E27FC236}">
                      <a16:creationId xmlns:a16="http://schemas.microsoft.com/office/drawing/2014/main" id="{3CE87A5B-F76D-3681-692A-1FF40A64BDD1}"/>
                    </a:ext>
                  </a:extLst>
                </p14:cNvPr>
                <p14:cNvContentPartPr/>
                <p14:nvPr/>
              </p14:nvContentPartPr>
              <p14:xfrm>
                <a:off x="6547101" y="3922362"/>
                <a:ext cx="68760" cy="282240"/>
              </p14:xfrm>
            </p:contentPart>
          </mc:Choice>
          <mc:Fallback xmlns="">
            <p:pic>
              <p:nvPicPr>
                <p:cNvPr id="108" name="Entrada de lápiz 107">
                  <a:extLst>
                    <a:ext uri="{FF2B5EF4-FFF2-40B4-BE49-F238E27FC236}">
                      <a16:creationId xmlns:a16="http://schemas.microsoft.com/office/drawing/2014/main" id="{3CE87A5B-F76D-3681-692A-1FF40A64BDD1}"/>
                    </a:ext>
                  </a:extLst>
                </p:cNvPr>
                <p:cNvPicPr/>
                <p:nvPr/>
              </p:nvPicPr>
              <p:blipFill>
                <a:blip r:embed="rId123"/>
                <a:stretch>
                  <a:fillRect/>
                </a:stretch>
              </p:blipFill>
              <p:spPr>
                <a:xfrm>
                  <a:off x="6529101" y="3904722"/>
                  <a:ext cx="104400" cy="3178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23" name="Grupo 122">
            <a:extLst>
              <a:ext uri="{FF2B5EF4-FFF2-40B4-BE49-F238E27FC236}">
                <a16:creationId xmlns:a16="http://schemas.microsoft.com/office/drawing/2014/main" id="{AEC8D759-3788-2E8B-64E2-0A5BC795BC2F}"/>
              </a:ext>
            </a:extLst>
          </p:cNvPr>
          <p:cNvGrpSpPr/>
          <p:nvPr/>
        </p:nvGrpSpPr>
        <p:grpSpPr>
          <a:xfrm>
            <a:off x="278223" y="4671522"/>
            <a:ext cx="1965240" cy="363240"/>
            <a:chOff x="278223" y="4671522"/>
            <a:chExt cx="1965240" cy="3632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24">
              <p14:nvContentPartPr>
                <p14:cNvPr id="116" name="Entrada de lápiz 115">
                  <a:extLst>
                    <a:ext uri="{FF2B5EF4-FFF2-40B4-BE49-F238E27FC236}">
                      <a16:creationId xmlns:a16="http://schemas.microsoft.com/office/drawing/2014/main" id="{C490A441-EF3D-F4E6-D8AC-5E0C7204F4CF}"/>
                    </a:ext>
                  </a:extLst>
                </p14:cNvPr>
                <p14:cNvContentPartPr/>
                <p14:nvPr/>
              </p14:nvContentPartPr>
              <p14:xfrm>
                <a:off x="278223" y="4675482"/>
                <a:ext cx="206280" cy="322920"/>
              </p14:xfrm>
            </p:contentPart>
          </mc:Choice>
          <mc:Fallback xmlns="">
            <p:pic>
              <p:nvPicPr>
                <p:cNvPr id="116" name="Entrada de lápiz 115">
                  <a:extLst>
                    <a:ext uri="{FF2B5EF4-FFF2-40B4-BE49-F238E27FC236}">
                      <a16:creationId xmlns:a16="http://schemas.microsoft.com/office/drawing/2014/main" id="{C490A441-EF3D-F4E6-D8AC-5E0C7204F4CF}"/>
                    </a:ext>
                  </a:extLst>
                </p:cNvPr>
                <p:cNvPicPr/>
                <p:nvPr/>
              </p:nvPicPr>
              <p:blipFill>
                <a:blip r:embed="rId125"/>
                <a:stretch>
                  <a:fillRect/>
                </a:stretch>
              </p:blipFill>
              <p:spPr>
                <a:xfrm>
                  <a:off x="260583" y="4657842"/>
                  <a:ext cx="241920" cy="358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6">
              <p14:nvContentPartPr>
                <p14:cNvPr id="117" name="Entrada de lápiz 116">
                  <a:extLst>
                    <a:ext uri="{FF2B5EF4-FFF2-40B4-BE49-F238E27FC236}">
                      <a16:creationId xmlns:a16="http://schemas.microsoft.com/office/drawing/2014/main" id="{D501AA0F-B5FA-3CE9-10BA-2BB196B2BB2F}"/>
                    </a:ext>
                  </a:extLst>
                </p14:cNvPr>
                <p14:cNvContentPartPr/>
                <p14:nvPr/>
              </p14:nvContentPartPr>
              <p14:xfrm>
                <a:off x="620223" y="4671522"/>
                <a:ext cx="255240" cy="327960"/>
              </p14:xfrm>
            </p:contentPart>
          </mc:Choice>
          <mc:Fallback xmlns="">
            <p:pic>
              <p:nvPicPr>
                <p:cNvPr id="117" name="Entrada de lápiz 116">
                  <a:extLst>
                    <a:ext uri="{FF2B5EF4-FFF2-40B4-BE49-F238E27FC236}">
                      <a16:creationId xmlns:a16="http://schemas.microsoft.com/office/drawing/2014/main" id="{D501AA0F-B5FA-3CE9-10BA-2BB196B2BB2F}"/>
                    </a:ext>
                  </a:extLst>
                </p:cNvPr>
                <p:cNvPicPr/>
                <p:nvPr/>
              </p:nvPicPr>
              <p:blipFill>
                <a:blip r:embed="rId127"/>
                <a:stretch>
                  <a:fillRect/>
                </a:stretch>
              </p:blipFill>
              <p:spPr>
                <a:xfrm>
                  <a:off x="602223" y="4653882"/>
                  <a:ext cx="290880" cy="363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8">
              <p14:nvContentPartPr>
                <p14:cNvPr id="118" name="Entrada de lápiz 117">
                  <a:extLst>
                    <a:ext uri="{FF2B5EF4-FFF2-40B4-BE49-F238E27FC236}">
                      <a16:creationId xmlns:a16="http://schemas.microsoft.com/office/drawing/2014/main" id="{7299905C-F8E4-24D2-EDE3-29CC9E927BC4}"/>
                    </a:ext>
                  </a:extLst>
                </p14:cNvPr>
                <p14:cNvContentPartPr/>
                <p14:nvPr/>
              </p14:nvContentPartPr>
              <p14:xfrm>
                <a:off x="948903" y="4749282"/>
                <a:ext cx="231480" cy="250200"/>
              </p14:xfrm>
            </p:contentPart>
          </mc:Choice>
          <mc:Fallback xmlns="">
            <p:pic>
              <p:nvPicPr>
                <p:cNvPr id="118" name="Entrada de lápiz 117">
                  <a:extLst>
                    <a:ext uri="{FF2B5EF4-FFF2-40B4-BE49-F238E27FC236}">
                      <a16:creationId xmlns:a16="http://schemas.microsoft.com/office/drawing/2014/main" id="{7299905C-F8E4-24D2-EDE3-29CC9E927BC4}"/>
                    </a:ext>
                  </a:extLst>
                </p:cNvPr>
                <p:cNvPicPr/>
                <p:nvPr/>
              </p:nvPicPr>
              <p:blipFill>
                <a:blip r:embed="rId129"/>
                <a:stretch>
                  <a:fillRect/>
                </a:stretch>
              </p:blipFill>
              <p:spPr>
                <a:xfrm>
                  <a:off x="930903" y="4731642"/>
                  <a:ext cx="267120" cy="285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0">
              <p14:nvContentPartPr>
                <p14:cNvPr id="119" name="Entrada de lápiz 118">
                  <a:extLst>
                    <a:ext uri="{FF2B5EF4-FFF2-40B4-BE49-F238E27FC236}">
                      <a16:creationId xmlns:a16="http://schemas.microsoft.com/office/drawing/2014/main" id="{647A63F2-927D-E6D7-102B-512FFF49D8DB}"/>
                    </a:ext>
                  </a:extLst>
                </p14:cNvPr>
                <p14:cNvContentPartPr/>
                <p14:nvPr/>
              </p14:nvContentPartPr>
              <p14:xfrm>
                <a:off x="1235103" y="4808682"/>
                <a:ext cx="218520" cy="226080"/>
              </p14:xfrm>
            </p:contentPart>
          </mc:Choice>
          <mc:Fallback xmlns="">
            <p:pic>
              <p:nvPicPr>
                <p:cNvPr id="119" name="Entrada de lápiz 118">
                  <a:extLst>
                    <a:ext uri="{FF2B5EF4-FFF2-40B4-BE49-F238E27FC236}">
                      <a16:creationId xmlns:a16="http://schemas.microsoft.com/office/drawing/2014/main" id="{647A63F2-927D-E6D7-102B-512FFF49D8DB}"/>
                    </a:ext>
                  </a:extLst>
                </p:cNvPr>
                <p:cNvPicPr/>
                <p:nvPr/>
              </p:nvPicPr>
              <p:blipFill>
                <a:blip r:embed="rId131"/>
                <a:stretch>
                  <a:fillRect/>
                </a:stretch>
              </p:blipFill>
              <p:spPr>
                <a:xfrm>
                  <a:off x="1217103" y="4790682"/>
                  <a:ext cx="254160" cy="261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2">
              <p14:nvContentPartPr>
                <p14:cNvPr id="120" name="Entrada de lápiz 119">
                  <a:extLst>
                    <a:ext uri="{FF2B5EF4-FFF2-40B4-BE49-F238E27FC236}">
                      <a16:creationId xmlns:a16="http://schemas.microsoft.com/office/drawing/2014/main" id="{C0977E5E-846F-A2B7-B5C7-C779B0A1873E}"/>
                    </a:ext>
                  </a:extLst>
                </p14:cNvPr>
                <p14:cNvContentPartPr/>
                <p14:nvPr/>
              </p14:nvContentPartPr>
              <p14:xfrm>
                <a:off x="1590423" y="4723002"/>
                <a:ext cx="294840" cy="288360"/>
              </p14:xfrm>
            </p:contentPart>
          </mc:Choice>
          <mc:Fallback xmlns="">
            <p:pic>
              <p:nvPicPr>
                <p:cNvPr id="120" name="Entrada de lápiz 119">
                  <a:extLst>
                    <a:ext uri="{FF2B5EF4-FFF2-40B4-BE49-F238E27FC236}">
                      <a16:creationId xmlns:a16="http://schemas.microsoft.com/office/drawing/2014/main" id="{C0977E5E-846F-A2B7-B5C7-C779B0A1873E}"/>
                    </a:ext>
                  </a:extLst>
                </p:cNvPr>
                <p:cNvPicPr/>
                <p:nvPr/>
              </p:nvPicPr>
              <p:blipFill>
                <a:blip r:embed="rId133"/>
                <a:stretch>
                  <a:fillRect/>
                </a:stretch>
              </p:blipFill>
              <p:spPr>
                <a:xfrm>
                  <a:off x="1572423" y="4705002"/>
                  <a:ext cx="330480" cy="324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4">
              <p14:nvContentPartPr>
                <p14:cNvPr id="122" name="Entrada de lápiz 121">
                  <a:extLst>
                    <a:ext uri="{FF2B5EF4-FFF2-40B4-BE49-F238E27FC236}">
                      <a16:creationId xmlns:a16="http://schemas.microsoft.com/office/drawing/2014/main" id="{E787FFB1-E711-F2CA-BDE2-B5FFE14F6B1A}"/>
                    </a:ext>
                  </a:extLst>
                </p14:cNvPr>
                <p14:cNvContentPartPr/>
                <p14:nvPr/>
              </p14:nvContentPartPr>
              <p14:xfrm>
                <a:off x="2114583" y="4845762"/>
                <a:ext cx="128880" cy="25920"/>
              </p14:xfrm>
            </p:contentPart>
          </mc:Choice>
          <mc:Fallback xmlns="">
            <p:pic>
              <p:nvPicPr>
                <p:cNvPr id="122" name="Entrada de lápiz 121">
                  <a:extLst>
                    <a:ext uri="{FF2B5EF4-FFF2-40B4-BE49-F238E27FC236}">
                      <a16:creationId xmlns:a16="http://schemas.microsoft.com/office/drawing/2014/main" id="{E787FFB1-E711-F2CA-BDE2-B5FFE14F6B1A}"/>
                    </a:ext>
                  </a:extLst>
                </p:cNvPr>
                <p:cNvPicPr/>
                <p:nvPr/>
              </p:nvPicPr>
              <p:blipFill>
                <a:blip r:embed="rId135"/>
                <a:stretch>
                  <a:fillRect/>
                </a:stretch>
              </p:blipFill>
              <p:spPr>
                <a:xfrm>
                  <a:off x="2096943" y="4828122"/>
                  <a:ext cx="164520" cy="615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30" name="Grupo 129">
            <a:extLst>
              <a:ext uri="{FF2B5EF4-FFF2-40B4-BE49-F238E27FC236}">
                <a16:creationId xmlns:a16="http://schemas.microsoft.com/office/drawing/2014/main" id="{C8A87CF8-94AF-18EC-56C8-DC8DF9E4CD8D}"/>
              </a:ext>
            </a:extLst>
          </p:cNvPr>
          <p:cNvGrpSpPr/>
          <p:nvPr/>
        </p:nvGrpSpPr>
        <p:grpSpPr>
          <a:xfrm>
            <a:off x="2473503" y="4611402"/>
            <a:ext cx="1310040" cy="414000"/>
            <a:chOff x="2473503" y="4611402"/>
            <a:chExt cx="1310040" cy="4140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36">
              <p14:nvContentPartPr>
                <p14:cNvPr id="124" name="Entrada de lápiz 123">
                  <a:extLst>
                    <a:ext uri="{FF2B5EF4-FFF2-40B4-BE49-F238E27FC236}">
                      <a16:creationId xmlns:a16="http://schemas.microsoft.com/office/drawing/2014/main" id="{4C34A15D-1BDB-E9FE-C47C-C8865DD20B63}"/>
                    </a:ext>
                  </a:extLst>
                </p14:cNvPr>
                <p14:cNvContentPartPr/>
                <p14:nvPr/>
              </p14:nvContentPartPr>
              <p14:xfrm>
                <a:off x="2473503" y="4689882"/>
                <a:ext cx="213480" cy="330840"/>
              </p14:xfrm>
            </p:contentPart>
          </mc:Choice>
          <mc:Fallback xmlns="">
            <p:pic>
              <p:nvPicPr>
                <p:cNvPr id="124" name="Entrada de lápiz 123">
                  <a:extLst>
                    <a:ext uri="{FF2B5EF4-FFF2-40B4-BE49-F238E27FC236}">
                      <a16:creationId xmlns:a16="http://schemas.microsoft.com/office/drawing/2014/main" id="{4C34A15D-1BDB-E9FE-C47C-C8865DD20B63}"/>
                    </a:ext>
                  </a:extLst>
                </p:cNvPr>
                <p:cNvPicPr/>
                <p:nvPr/>
              </p:nvPicPr>
              <p:blipFill>
                <a:blip r:embed="rId137"/>
                <a:stretch>
                  <a:fillRect/>
                </a:stretch>
              </p:blipFill>
              <p:spPr>
                <a:xfrm>
                  <a:off x="2455503" y="4672242"/>
                  <a:ext cx="249120" cy="366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8">
              <p14:nvContentPartPr>
                <p14:cNvPr id="125" name="Entrada de lápiz 124">
                  <a:extLst>
                    <a:ext uri="{FF2B5EF4-FFF2-40B4-BE49-F238E27FC236}">
                      <a16:creationId xmlns:a16="http://schemas.microsoft.com/office/drawing/2014/main" id="{B62F9EDD-F34B-22A4-0098-E9D51771C95C}"/>
                    </a:ext>
                  </a:extLst>
                </p14:cNvPr>
                <p14:cNvContentPartPr/>
                <p14:nvPr/>
              </p14:nvContentPartPr>
              <p14:xfrm>
                <a:off x="2849703" y="4611402"/>
                <a:ext cx="165960" cy="289080"/>
              </p14:xfrm>
            </p:contentPart>
          </mc:Choice>
          <mc:Fallback xmlns="">
            <p:pic>
              <p:nvPicPr>
                <p:cNvPr id="125" name="Entrada de lápiz 124">
                  <a:extLst>
                    <a:ext uri="{FF2B5EF4-FFF2-40B4-BE49-F238E27FC236}">
                      <a16:creationId xmlns:a16="http://schemas.microsoft.com/office/drawing/2014/main" id="{B62F9EDD-F34B-22A4-0098-E9D51771C95C}"/>
                    </a:ext>
                  </a:extLst>
                </p:cNvPr>
                <p:cNvPicPr/>
                <p:nvPr/>
              </p:nvPicPr>
              <p:blipFill>
                <a:blip r:embed="rId139"/>
                <a:stretch>
                  <a:fillRect/>
                </a:stretch>
              </p:blipFill>
              <p:spPr>
                <a:xfrm>
                  <a:off x="2831703" y="4593402"/>
                  <a:ext cx="201600" cy="324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0">
              <p14:nvContentPartPr>
                <p14:cNvPr id="126" name="Entrada de lápiz 125">
                  <a:extLst>
                    <a:ext uri="{FF2B5EF4-FFF2-40B4-BE49-F238E27FC236}">
                      <a16:creationId xmlns:a16="http://schemas.microsoft.com/office/drawing/2014/main" id="{164987FC-2778-D939-4FC7-2ADDCBBE6426}"/>
                    </a:ext>
                  </a:extLst>
                </p14:cNvPr>
                <p14:cNvContentPartPr/>
                <p14:nvPr/>
              </p14:nvContentPartPr>
              <p14:xfrm>
                <a:off x="2955183" y="4795722"/>
                <a:ext cx="73440" cy="211320"/>
              </p14:xfrm>
            </p:contentPart>
          </mc:Choice>
          <mc:Fallback xmlns="">
            <p:pic>
              <p:nvPicPr>
                <p:cNvPr id="126" name="Entrada de lápiz 125">
                  <a:extLst>
                    <a:ext uri="{FF2B5EF4-FFF2-40B4-BE49-F238E27FC236}">
                      <a16:creationId xmlns:a16="http://schemas.microsoft.com/office/drawing/2014/main" id="{164987FC-2778-D939-4FC7-2ADDCBBE6426}"/>
                    </a:ext>
                  </a:extLst>
                </p:cNvPr>
                <p:cNvPicPr/>
                <p:nvPr/>
              </p:nvPicPr>
              <p:blipFill>
                <a:blip r:embed="rId141"/>
                <a:stretch>
                  <a:fillRect/>
                </a:stretch>
              </p:blipFill>
              <p:spPr>
                <a:xfrm>
                  <a:off x="2937183" y="4777722"/>
                  <a:ext cx="109080" cy="246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2">
              <p14:nvContentPartPr>
                <p14:cNvPr id="127" name="Entrada de lápiz 126">
                  <a:extLst>
                    <a:ext uri="{FF2B5EF4-FFF2-40B4-BE49-F238E27FC236}">
                      <a16:creationId xmlns:a16="http://schemas.microsoft.com/office/drawing/2014/main" id="{806D528C-3E8E-C266-0D36-5554C6624E44}"/>
                    </a:ext>
                  </a:extLst>
                </p14:cNvPr>
                <p14:cNvContentPartPr/>
                <p14:nvPr/>
              </p14:nvContentPartPr>
              <p14:xfrm>
                <a:off x="3147783" y="4789962"/>
                <a:ext cx="199080" cy="225720"/>
              </p14:xfrm>
            </p:contentPart>
          </mc:Choice>
          <mc:Fallback xmlns="">
            <p:pic>
              <p:nvPicPr>
                <p:cNvPr id="127" name="Entrada de lápiz 126">
                  <a:extLst>
                    <a:ext uri="{FF2B5EF4-FFF2-40B4-BE49-F238E27FC236}">
                      <a16:creationId xmlns:a16="http://schemas.microsoft.com/office/drawing/2014/main" id="{806D528C-3E8E-C266-0D36-5554C6624E44}"/>
                    </a:ext>
                  </a:extLst>
                </p:cNvPr>
                <p:cNvPicPr/>
                <p:nvPr/>
              </p:nvPicPr>
              <p:blipFill>
                <a:blip r:embed="rId143"/>
                <a:stretch>
                  <a:fillRect/>
                </a:stretch>
              </p:blipFill>
              <p:spPr>
                <a:xfrm>
                  <a:off x="3129783" y="4771962"/>
                  <a:ext cx="234720" cy="261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4">
              <p14:nvContentPartPr>
                <p14:cNvPr id="128" name="Entrada de lápiz 127">
                  <a:extLst>
                    <a:ext uri="{FF2B5EF4-FFF2-40B4-BE49-F238E27FC236}">
                      <a16:creationId xmlns:a16="http://schemas.microsoft.com/office/drawing/2014/main" id="{5175F39F-00A1-35A0-11BF-C4DD67EE82EB}"/>
                    </a:ext>
                  </a:extLst>
                </p14:cNvPr>
                <p14:cNvContentPartPr/>
                <p14:nvPr/>
              </p14:nvContentPartPr>
              <p14:xfrm>
                <a:off x="3509223" y="4701402"/>
                <a:ext cx="274320" cy="324000"/>
              </p14:xfrm>
            </p:contentPart>
          </mc:Choice>
          <mc:Fallback xmlns="">
            <p:pic>
              <p:nvPicPr>
                <p:cNvPr id="128" name="Entrada de lápiz 127">
                  <a:extLst>
                    <a:ext uri="{FF2B5EF4-FFF2-40B4-BE49-F238E27FC236}">
                      <a16:creationId xmlns:a16="http://schemas.microsoft.com/office/drawing/2014/main" id="{5175F39F-00A1-35A0-11BF-C4DD67EE82EB}"/>
                    </a:ext>
                  </a:extLst>
                </p:cNvPr>
                <p:cNvPicPr/>
                <p:nvPr/>
              </p:nvPicPr>
              <p:blipFill>
                <a:blip r:embed="rId145"/>
                <a:stretch>
                  <a:fillRect/>
                </a:stretch>
              </p:blipFill>
              <p:spPr>
                <a:xfrm>
                  <a:off x="3491223" y="4683402"/>
                  <a:ext cx="309960" cy="3596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36" name="Grupo 135">
            <a:extLst>
              <a:ext uri="{FF2B5EF4-FFF2-40B4-BE49-F238E27FC236}">
                <a16:creationId xmlns:a16="http://schemas.microsoft.com/office/drawing/2014/main" id="{0146E4FF-E4B1-F3AB-E9F6-39D909893974}"/>
              </a:ext>
            </a:extLst>
          </p:cNvPr>
          <p:cNvGrpSpPr/>
          <p:nvPr/>
        </p:nvGrpSpPr>
        <p:grpSpPr>
          <a:xfrm>
            <a:off x="4492023" y="4661802"/>
            <a:ext cx="1193040" cy="572400"/>
            <a:chOff x="4492023" y="4661802"/>
            <a:chExt cx="1193040" cy="5724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46">
              <p14:nvContentPartPr>
                <p14:cNvPr id="131" name="Entrada de lápiz 130">
                  <a:extLst>
                    <a:ext uri="{FF2B5EF4-FFF2-40B4-BE49-F238E27FC236}">
                      <a16:creationId xmlns:a16="http://schemas.microsoft.com/office/drawing/2014/main" id="{8AB1A36B-DEC8-C01F-430D-F34B606F6060}"/>
                    </a:ext>
                  </a:extLst>
                </p14:cNvPr>
                <p14:cNvContentPartPr/>
                <p14:nvPr/>
              </p14:nvContentPartPr>
              <p14:xfrm>
                <a:off x="4492023" y="4700682"/>
                <a:ext cx="189360" cy="286200"/>
              </p14:xfrm>
            </p:contentPart>
          </mc:Choice>
          <mc:Fallback xmlns="">
            <p:pic>
              <p:nvPicPr>
                <p:cNvPr id="131" name="Entrada de lápiz 130">
                  <a:extLst>
                    <a:ext uri="{FF2B5EF4-FFF2-40B4-BE49-F238E27FC236}">
                      <a16:creationId xmlns:a16="http://schemas.microsoft.com/office/drawing/2014/main" id="{8AB1A36B-DEC8-C01F-430D-F34B606F6060}"/>
                    </a:ext>
                  </a:extLst>
                </p:cNvPr>
                <p:cNvPicPr/>
                <p:nvPr/>
              </p:nvPicPr>
              <p:blipFill>
                <a:blip r:embed="rId147"/>
                <a:stretch>
                  <a:fillRect/>
                </a:stretch>
              </p:blipFill>
              <p:spPr>
                <a:xfrm>
                  <a:off x="4474383" y="4683042"/>
                  <a:ext cx="225000" cy="321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8">
              <p14:nvContentPartPr>
                <p14:cNvPr id="132" name="Entrada de lápiz 131">
                  <a:extLst>
                    <a:ext uri="{FF2B5EF4-FFF2-40B4-BE49-F238E27FC236}">
                      <a16:creationId xmlns:a16="http://schemas.microsoft.com/office/drawing/2014/main" id="{9B39DF13-CF8E-C8E0-ED24-284838266EE8}"/>
                    </a:ext>
                  </a:extLst>
                </p14:cNvPr>
                <p14:cNvContentPartPr/>
                <p14:nvPr/>
              </p14:nvContentPartPr>
              <p14:xfrm>
                <a:off x="4815663" y="4765482"/>
                <a:ext cx="202680" cy="202320"/>
              </p14:xfrm>
            </p:contentPart>
          </mc:Choice>
          <mc:Fallback xmlns="">
            <p:pic>
              <p:nvPicPr>
                <p:cNvPr id="132" name="Entrada de lápiz 131">
                  <a:extLst>
                    <a:ext uri="{FF2B5EF4-FFF2-40B4-BE49-F238E27FC236}">
                      <a16:creationId xmlns:a16="http://schemas.microsoft.com/office/drawing/2014/main" id="{9B39DF13-CF8E-C8E0-ED24-284838266EE8}"/>
                    </a:ext>
                  </a:extLst>
                </p:cNvPr>
                <p:cNvPicPr/>
                <p:nvPr/>
              </p:nvPicPr>
              <p:blipFill>
                <a:blip r:embed="rId149"/>
                <a:stretch>
                  <a:fillRect/>
                </a:stretch>
              </p:blipFill>
              <p:spPr>
                <a:xfrm>
                  <a:off x="4797663" y="4747842"/>
                  <a:ext cx="238320" cy="237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0">
              <p14:nvContentPartPr>
                <p14:cNvPr id="133" name="Entrada de lápiz 132">
                  <a:extLst>
                    <a:ext uri="{FF2B5EF4-FFF2-40B4-BE49-F238E27FC236}">
                      <a16:creationId xmlns:a16="http://schemas.microsoft.com/office/drawing/2014/main" id="{B093DF36-265D-6D90-5EFF-74B64302E03B}"/>
                    </a:ext>
                  </a:extLst>
                </p14:cNvPr>
                <p14:cNvContentPartPr/>
                <p14:nvPr/>
              </p14:nvContentPartPr>
              <p14:xfrm>
                <a:off x="5154063" y="4762602"/>
                <a:ext cx="157320" cy="215640"/>
              </p14:xfrm>
            </p:contentPart>
          </mc:Choice>
          <mc:Fallback xmlns="">
            <p:pic>
              <p:nvPicPr>
                <p:cNvPr id="133" name="Entrada de lápiz 132">
                  <a:extLst>
                    <a:ext uri="{FF2B5EF4-FFF2-40B4-BE49-F238E27FC236}">
                      <a16:creationId xmlns:a16="http://schemas.microsoft.com/office/drawing/2014/main" id="{B093DF36-265D-6D90-5EFF-74B64302E03B}"/>
                    </a:ext>
                  </a:extLst>
                </p:cNvPr>
                <p:cNvPicPr/>
                <p:nvPr/>
              </p:nvPicPr>
              <p:blipFill>
                <a:blip r:embed="rId151"/>
                <a:stretch>
                  <a:fillRect/>
                </a:stretch>
              </p:blipFill>
              <p:spPr>
                <a:xfrm>
                  <a:off x="5136063" y="4744602"/>
                  <a:ext cx="192960" cy="251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2">
              <p14:nvContentPartPr>
                <p14:cNvPr id="134" name="Entrada de lápiz 133">
                  <a:extLst>
                    <a:ext uri="{FF2B5EF4-FFF2-40B4-BE49-F238E27FC236}">
                      <a16:creationId xmlns:a16="http://schemas.microsoft.com/office/drawing/2014/main" id="{993FA8E2-393F-F30D-CD35-5E38F0AE217B}"/>
                    </a:ext>
                  </a:extLst>
                </p14:cNvPr>
                <p14:cNvContentPartPr/>
                <p14:nvPr/>
              </p14:nvContentPartPr>
              <p14:xfrm>
                <a:off x="5397783" y="4661802"/>
                <a:ext cx="169200" cy="289440"/>
              </p14:xfrm>
            </p:contentPart>
          </mc:Choice>
          <mc:Fallback xmlns="">
            <p:pic>
              <p:nvPicPr>
                <p:cNvPr id="134" name="Entrada de lápiz 133">
                  <a:extLst>
                    <a:ext uri="{FF2B5EF4-FFF2-40B4-BE49-F238E27FC236}">
                      <a16:creationId xmlns:a16="http://schemas.microsoft.com/office/drawing/2014/main" id="{993FA8E2-393F-F30D-CD35-5E38F0AE217B}"/>
                    </a:ext>
                  </a:extLst>
                </p:cNvPr>
                <p:cNvPicPr/>
                <p:nvPr/>
              </p:nvPicPr>
              <p:blipFill>
                <a:blip r:embed="rId153"/>
                <a:stretch>
                  <a:fillRect/>
                </a:stretch>
              </p:blipFill>
              <p:spPr>
                <a:xfrm>
                  <a:off x="5380143" y="4643802"/>
                  <a:ext cx="204840" cy="325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4">
              <p14:nvContentPartPr>
                <p14:cNvPr id="135" name="Entrada de lápiz 134">
                  <a:extLst>
                    <a:ext uri="{FF2B5EF4-FFF2-40B4-BE49-F238E27FC236}">
                      <a16:creationId xmlns:a16="http://schemas.microsoft.com/office/drawing/2014/main" id="{DA1D2093-E278-1CF1-2ECC-4628D2F87803}"/>
                    </a:ext>
                  </a:extLst>
                </p14:cNvPr>
                <p14:cNvContentPartPr/>
                <p14:nvPr/>
              </p14:nvContentPartPr>
              <p14:xfrm>
                <a:off x="5383743" y="4872402"/>
                <a:ext cx="301320" cy="361800"/>
              </p14:xfrm>
            </p:contentPart>
          </mc:Choice>
          <mc:Fallback xmlns="">
            <p:pic>
              <p:nvPicPr>
                <p:cNvPr id="135" name="Entrada de lápiz 134">
                  <a:extLst>
                    <a:ext uri="{FF2B5EF4-FFF2-40B4-BE49-F238E27FC236}">
                      <a16:creationId xmlns:a16="http://schemas.microsoft.com/office/drawing/2014/main" id="{DA1D2093-E278-1CF1-2ECC-4628D2F87803}"/>
                    </a:ext>
                  </a:extLst>
                </p:cNvPr>
                <p:cNvPicPr/>
                <p:nvPr/>
              </p:nvPicPr>
              <p:blipFill>
                <a:blip r:embed="rId155"/>
                <a:stretch>
                  <a:fillRect/>
                </a:stretch>
              </p:blipFill>
              <p:spPr>
                <a:xfrm>
                  <a:off x="5366103" y="4854762"/>
                  <a:ext cx="336960" cy="3974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64" name="Grupo 163">
            <a:extLst>
              <a:ext uri="{FF2B5EF4-FFF2-40B4-BE49-F238E27FC236}">
                <a16:creationId xmlns:a16="http://schemas.microsoft.com/office/drawing/2014/main" id="{09AFD6A1-418E-0020-DF2C-0F530823A9FF}"/>
              </a:ext>
            </a:extLst>
          </p:cNvPr>
          <p:cNvGrpSpPr/>
          <p:nvPr/>
        </p:nvGrpSpPr>
        <p:grpSpPr>
          <a:xfrm>
            <a:off x="6332181" y="4675482"/>
            <a:ext cx="1541160" cy="806760"/>
            <a:chOff x="6332181" y="4675482"/>
            <a:chExt cx="1541160" cy="8067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56">
              <p14:nvContentPartPr>
                <p14:cNvPr id="148" name="Entrada de lápiz 147">
                  <a:extLst>
                    <a:ext uri="{FF2B5EF4-FFF2-40B4-BE49-F238E27FC236}">
                      <a16:creationId xmlns:a16="http://schemas.microsoft.com/office/drawing/2014/main" id="{20DDF8EB-C8D5-02E9-4FF9-5387DB15CFF8}"/>
                    </a:ext>
                  </a:extLst>
                </p14:cNvPr>
                <p14:cNvContentPartPr/>
                <p14:nvPr/>
              </p14:nvContentPartPr>
              <p14:xfrm>
                <a:off x="6332181" y="4750362"/>
                <a:ext cx="246960" cy="291960"/>
              </p14:xfrm>
            </p:contentPart>
          </mc:Choice>
          <mc:Fallback xmlns="">
            <p:pic>
              <p:nvPicPr>
                <p:cNvPr id="148" name="Entrada de lápiz 147">
                  <a:extLst>
                    <a:ext uri="{FF2B5EF4-FFF2-40B4-BE49-F238E27FC236}">
                      <a16:creationId xmlns:a16="http://schemas.microsoft.com/office/drawing/2014/main" id="{20DDF8EB-C8D5-02E9-4FF9-5387DB15CFF8}"/>
                    </a:ext>
                  </a:extLst>
                </p:cNvPr>
                <p:cNvPicPr/>
                <p:nvPr/>
              </p:nvPicPr>
              <p:blipFill>
                <a:blip r:embed="rId157"/>
                <a:stretch>
                  <a:fillRect/>
                </a:stretch>
              </p:blipFill>
              <p:spPr>
                <a:xfrm>
                  <a:off x="6314181" y="4732362"/>
                  <a:ext cx="282600" cy="327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8">
              <p14:nvContentPartPr>
                <p14:cNvPr id="149" name="Entrada de lápiz 148">
                  <a:extLst>
                    <a:ext uri="{FF2B5EF4-FFF2-40B4-BE49-F238E27FC236}">
                      <a16:creationId xmlns:a16="http://schemas.microsoft.com/office/drawing/2014/main" id="{7618CA26-75CE-F39E-70F3-91FFADDFB667}"/>
                    </a:ext>
                  </a:extLst>
                </p14:cNvPr>
                <p14:cNvContentPartPr/>
                <p14:nvPr/>
              </p14:nvContentPartPr>
              <p14:xfrm>
                <a:off x="6749061" y="5005602"/>
                <a:ext cx="61920" cy="140400"/>
              </p14:xfrm>
            </p:contentPart>
          </mc:Choice>
          <mc:Fallback xmlns="">
            <p:pic>
              <p:nvPicPr>
                <p:cNvPr id="149" name="Entrada de lápiz 148">
                  <a:extLst>
                    <a:ext uri="{FF2B5EF4-FFF2-40B4-BE49-F238E27FC236}">
                      <a16:creationId xmlns:a16="http://schemas.microsoft.com/office/drawing/2014/main" id="{7618CA26-75CE-F39E-70F3-91FFADDFB667}"/>
                    </a:ext>
                  </a:extLst>
                </p:cNvPr>
                <p:cNvPicPr/>
                <p:nvPr/>
              </p:nvPicPr>
              <p:blipFill>
                <a:blip r:embed="rId159"/>
                <a:stretch>
                  <a:fillRect/>
                </a:stretch>
              </p:blipFill>
              <p:spPr>
                <a:xfrm>
                  <a:off x="6731421" y="4987602"/>
                  <a:ext cx="97560" cy="176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0">
              <p14:nvContentPartPr>
                <p14:cNvPr id="150" name="Entrada de lápiz 149">
                  <a:extLst>
                    <a:ext uri="{FF2B5EF4-FFF2-40B4-BE49-F238E27FC236}">
                      <a16:creationId xmlns:a16="http://schemas.microsoft.com/office/drawing/2014/main" id="{7664E29B-E744-3DBA-ED2F-9F9994D54812}"/>
                    </a:ext>
                  </a:extLst>
                </p14:cNvPr>
                <p14:cNvContentPartPr/>
                <p14:nvPr/>
              </p14:nvContentPartPr>
              <p14:xfrm>
                <a:off x="6951381" y="4726962"/>
                <a:ext cx="162000" cy="326520"/>
              </p14:xfrm>
            </p:contentPart>
          </mc:Choice>
          <mc:Fallback xmlns="">
            <p:pic>
              <p:nvPicPr>
                <p:cNvPr id="150" name="Entrada de lápiz 149">
                  <a:extLst>
                    <a:ext uri="{FF2B5EF4-FFF2-40B4-BE49-F238E27FC236}">
                      <a16:creationId xmlns:a16="http://schemas.microsoft.com/office/drawing/2014/main" id="{7664E29B-E744-3DBA-ED2F-9F9994D54812}"/>
                    </a:ext>
                  </a:extLst>
                </p:cNvPr>
                <p:cNvPicPr/>
                <p:nvPr/>
              </p:nvPicPr>
              <p:blipFill>
                <a:blip r:embed="rId161"/>
                <a:stretch>
                  <a:fillRect/>
                </a:stretch>
              </p:blipFill>
              <p:spPr>
                <a:xfrm>
                  <a:off x="6933741" y="4709322"/>
                  <a:ext cx="197640" cy="362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2">
              <p14:nvContentPartPr>
                <p14:cNvPr id="151" name="Entrada de lápiz 150">
                  <a:extLst>
                    <a:ext uri="{FF2B5EF4-FFF2-40B4-BE49-F238E27FC236}">
                      <a16:creationId xmlns:a16="http://schemas.microsoft.com/office/drawing/2014/main" id="{D0E9DAA9-DDC9-457A-A0C2-C6859D14E7CB}"/>
                    </a:ext>
                  </a:extLst>
                </p14:cNvPr>
                <p14:cNvContentPartPr/>
                <p14:nvPr/>
              </p14:nvContentPartPr>
              <p14:xfrm>
                <a:off x="7237221" y="4675482"/>
                <a:ext cx="144720" cy="213120"/>
              </p14:xfrm>
            </p:contentPart>
          </mc:Choice>
          <mc:Fallback xmlns="">
            <p:pic>
              <p:nvPicPr>
                <p:cNvPr id="151" name="Entrada de lápiz 150">
                  <a:extLst>
                    <a:ext uri="{FF2B5EF4-FFF2-40B4-BE49-F238E27FC236}">
                      <a16:creationId xmlns:a16="http://schemas.microsoft.com/office/drawing/2014/main" id="{D0E9DAA9-DDC9-457A-A0C2-C6859D14E7CB}"/>
                    </a:ext>
                  </a:extLst>
                </p:cNvPr>
                <p:cNvPicPr/>
                <p:nvPr/>
              </p:nvPicPr>
              <p:blipFill>
                <a:blip r:embed="rId163"/>
                <a:stretch>
                  <a:fillRect/>
                </a:stretch>
              </p:blipFill>
              <p:spPr>
                <a:xfrm>
                  <a:off x="7219221" y="4657842"/>
                  <a:ext cx="180360" cy="248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4">
              <p14:nvContentPartPr>
                <p14:cNvPr id="152" name="Entrada de lápiz 151">
                  <a:extLst>
                    <a:ext uri="{FF2B5EF4-FFF2-40B4-BE49-F238E27FC236}">
                      <a16:creationId xmlns:a16="http://schemas.microsoft.com/office/drawing/2014/main" id="{38426CF9-8A54-D3EB-6D98-1840261EDC23}"/>
                    </a:ext>
                  </a:extLst>
                </p14:cNvPr>
                <p14:cNvContentPartPr/>
                <p14:nvPr/>
              </p14:nvContentPartPr>
              <p14:xfrm>
                <a:off x="7335861" y="4816962"/>
                <a:ext cx="46800" cy="229680"/>
              </p14:xfrm>
            </p:contentPart>
          </mc:Choice>
          <mc:Fallback xmlns="">
            <p:pic>
              <p:nvPicPr>
                <p:cNvPr id="152" name="Entrada de lápiz 151">
                  <a:extLst>
                    <a:ext uri="{FF2B5EF4-FFF2-40B4-BE49-F238E27FC236}">
                      <a16:creationId xmlns:a16="http://schemas.microsoft.com/office/drawing/2014/main" id="{38426CF9-8A54-D3EB-6D98-1840261EDC23}"/>
                    </a:ext>
                  </a:extLst>
                </p:cNvPr>
                <p:cNvPicPr/>
                <p:nvPr/>
              </p:nvPicPr>
              <p:blipFill>
                <a:blip r:embed="rId165"/>
                <a:stretch>
                  <a:fillRect/>
                </a:stretch>
              </p:blipFill>
              <p:spPr>
                <a:xfrm>
                  <a:off x="7318221" y="4799322"/>
                  <a:ext cx="82440" cy="265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6">
              <p14:nvContentPartPr>
                <p14:cNvPr id="154" name="Entrada de lápiz 153">
                  <a:extLst>
                    <a:ext uri="{FF2B5EF4-FFF2-40B4-BE49-F238E27FC236}">
                      <a16:creationId xmlns:a16="http://schemas.microsoft.com/office/drawing/2014/main" id="{A6EE99BD-C679-494A-0C4B-70FF666CF66A}"/>
                    </a:ext>
                  </a:extLst>
                </p14:cNvPr>
                <p14:cNvContentPartPr/>
                <p14:nvPr/>
              </p14:nvContentPartPr>
              <p14:xfrm>
                <a:off x="7508301" y="4778442"/>
                <a:ext cx="247680" cy="181440"/>
              </p14:xfrm>
            </p:contentPart>
          </mc:Choice>
          <mc:Fallback xmlns="">
            <p:pic>
              <p:nvPicPr>
                <p:cNvPr id="154" name="Entrada de lápiz 153">
                  <a:extLst>
                    <a:ext uri="{FF2B5EF4-FFF2-40B4-BE49-F238E27FC236}">
                      <a16:creationId xmlns:a16="http://schemas.microsoft.com/office/drawing/2014/main" id="{A6EE99BD-C679-494A-0C4B-70FF666CF66A}"/>
                    </a:ext>
                  </a:extLst>
                </p:cNvPr>
                <p:cNvPicPr/>
                <p:nvPr/>
              </p:nvPicPr>
              <p:blipFill>
                <a:blip r:embed="rId167"/>
                <a:stretch>
                  <a:fillRect/>
                </a:stretch>
              </p:blipFill>
              <p:spPr>
                <a:xfrm>
                  <a:off x="7490301" y="4760802"/>
                  <a:ext cx="283320" cy="217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8">
              <p14:nvContentPartPr>
                <p14:cNvPr id="155" name="Entrada de lápiz 154">
                  <a:extLst>
                    <a:ext uri="{FF2B5EF4-FFF2-40B4-BE49-F238E27FC236}">
                      <a16:creationId xmlns:a16="http://schemas.microsoft.com/office/drawing/2014/main" id="{94DD8C03-E76F-1E67-DC35-24431F91FC29}"/>
                    </a:ext>
                  </a:extLst>
                </p14:cNvPr>
                <p14:cNvContentPartPr/>
                <p14:nvPr/>
              </p14:nvContentPartPr>
              <p14:xfrm>
                <a:off x="7520541" y="5072922"/>
                <a:ext cx="231480" cy="17640"/>
              </p14:xfrm>
            </p:contentPart>
          </mc:Choice>
          <mc:Fallback xmlns="">
            <p:pic>
              <p:nvPicPr>
                <p:cNvPr id="155" name="Entrada de lápiz 154">
                  <a:extLst>
                    <a:ext uri="{FF2B5EF4-FFF2-40B4-BE49-F238E27FC236}">
                      <a16:creationId xmlns:a16="http://schemas.microsoft.com/office/drawing/2014/main" id="{94DD8C03-E76F-1E67-DC35-24431F91FC29}"/>
                    </a:ext>
                  </a:extLst>
                </p:cNvPr>
                <p:cNvPicPr/>
                <p:nvPr/>
              </p:nvPicPr>
              <p:blipFill>
                <a:blip r:embed="rId169"/>
                <a:stretch>
                  <a:fillRect/>
                </a:stretch>
              </p:blipFill>
              <p:spPr>
                <a:xfrm>
                  <a:off x="7502541" y="5055282"/>
                  <a:ext cx="267120" cy="53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70">
              <p14:nvContentPartPr>
                <p14:cNvPr id="156" name="Entrada de lápiz 155">
                  <a:extLst>
                    <a:ext uri="{FF2B5EF4-FFF2-40B4-BE49-F238E27FC236}">
                      <a16:creationId xmlns:a16="http://schemas.microsoft.com/office/drawing/2014/main" id="{19A1C733-0EB5-6879-C2CA-4A80241CBDAC}"/>
                    </a:ext>
                  </a:extLst>
                </p14:cNvPr>
                <p14:cNvContentPartPr/>
                <p14:nvPr/>
              </p14:nvContentPartPr>
              <p14:xfrm>
                <a:off x="7385901" y="5283882"/>
                <a:ext cx="193320" cy="198360"/>
              </p14:xfrm>
            </p:contentPart>
          </mc:Choice>
          <mc:Fallback xmlns="">
            <p:pic>
              <p:nvPicPr>
                <p:cNvPr id="156" name="Entrada de lápiz 155">
                  <a:extLst>
                    <a:ext uri="{FF2B5EF4-FFF2-40B4-BE49-F238E27FC236}">
                      <a16:creationId xmlns:a16="http://schemas.microsoft.com/office/drawing/2014/main" id="{19A1C733-0EB5-6879-C2CA-4A80241CBDAC}"/>
                    </a:ext>
                  </a:extLst>
                </p:cNvPr>
                <p:cNvPicPr/>
                <p:nvPr/>
              </p:nvPicPr>
              <p:blipFill>
                <a:blip r:embed="rId171"/>
                <a:stretch>
                  <a:fillRect/>
                </a:stretch>
              </p:blipFill>
              <p:spPr>
                <a:xfrm>
                  <a:off x="7368261" y="5266242"/>
                  <a:ext cx="228960" cy="234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72">
              <p14:nvContentPartPr>
                <p14:cNvPr id="157" name="Entrada de lápiz 156">
                  <a:extLst>
                    <a:ext uri="{FF2B5EF4-FFF2-40B4-BE49-F238E27FC236}">
                      <a16:creationId xmlns:a16="http://schemas.microsoft.com/office/drawing/2014/main" id="{09EFF963-629F-929C-6D77-DDF11E1F3D07}"/>
                    </a:ext>
                  </a:extLst>
                </p14:cNvPr>
                <p14:cNvContentPartPr/>
                <p14:nvPr/>
              </p14:nvContentPartPr>
              <p14:xfrm>
                <a:off x="7702701" y="5236362"/>
                <a:ext cx="170640" cy="125280"/>
              </p14:xfrm>
            </p:contentPart>
          </mc:Choice>
          <mc:Fallback xmlns="">
            <p:pic>
              <p:nvPicPr>
                <p:cNvPr id="157" name="Entrada de lápiz 156">
                  <a:extLst>
                    <a:ext uri="{FF2B5EF4-FFF2-40B4-BE49-F238E27FC236}">
                      <a16:creationId xmlns:a16="http://schemas.microsoft.com/office/drawing/2014/main" id="{09EFF963-629F-929C-6D77-DDF11E1F3D07}"/>
                    </a:ext>
                  </a:extLst>
                </p:cNvPr>
                <p:cNvPicPr/>
                <p:nvPr/>
              </p:nvPicPr>
              <p:blipFill>
                <a:blip r:embed="rId173"/>
                <a:stretch>
                  <a:fillRect/>
                </a:stretch>
              </p:blipFill>
              <p:spPr>
                <a:xfrm>
                  <a:off x="7685061" y="5218722"/>
                  <a:ext cx="206280" cy="1609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63" name="Grupo 162">
            <a:extLst>
              <a:ext uri="{FF2B5EF4-FFF2-40B4-BE49-F238E27FC236}">
                <a16:creationId xmlns:a16="http://schemas.microsoft.com/office/drawing/2014/main" id="{FB5EEFF9-BEDB-83D2-E61B-0EB588427540}"/>
              </a:ext>
            </a:extLst>
          </p:cNvPr>
          <p:cNvGrpSpPr/>
          <p:nvPr/>
        </p:nvGrpSpPr>
        <p:grpSpPr>
          <a:xfrm>
            <a:off x="8304261" y="4674762"/>
            <a:ext cx="613440" cy="435240"/>
            <a:chOff x="8304261" y="4674762"/>
            <a:chExt cx="613440" cy="4352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74">
              <p14:nvContentPartPr>
                <p14:cNvPr id="159" name="Entrada de lápiz 158">
                  <a:extLst>
                    <a:ext uri="{FF2B5EF4-FFF2-40B4-BE49-F238E27FC236}">
                      <a16:creationId xmlns:a16="http://schemas.microsoft.com/office/drawing/2014/main" id="{D76A58EE-8EBF-4790-2C97-AA12638FCCA7}"/>
                    </a:ext>
                  </a:extLst>
                </p14:cNvPr>
                <p14:cNvContentPartPr/>
                <p14:nvPr/>
              </p14:nvContentPartPr>
              <p14:xfrm>
                <a:off x="8304261" y="4899402"/>
                <a:ext cx="157680" cy="13320"/>
              </p14:xfrm>
            </p:contentPart>
          </mc:Choice>
          <mc:Fallback xmlns="">
            <p:pic>
              <p:nvPicPr>
                <p:cNvPr id="159" name="Entrada de lápiz 158">
                  <a:extLst>
                    <a:ext uri="{FF2B5EF4-FFF2-40B4-BE49-F238E27FC236}">
                      <a16:creationId xmlns:a16="http://schemas.microsoft.com/office/drawing/2014/main" id="{D76A58EE-8EBF-4790-2C97-AA12638FCCA7}"/>
                    </a:ext>
                  </a:extLst>
                </p:cNvPr>
                <p:cNvPicPr/>
                <p:nvPr/>
              </p:nvPicPr>
              <p:blipFill>
                <a:blip r:embed="rId175"/>
                <a:stretch>
                  <a:fillRect/>
                </a:stretch>
              </p:blipFill>
              <p:spPr>
                <a:xfrm>
                  <a:off x="8286261" y="4881762"/>
                  <a:ext cx="193320" cy="48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76">
              <p14:nvContentPartPr>
                <p14:cNvPr id="160" name="Entrada de lápiz 159">
                  <a:extLst>
                    <a:ext uri="{FF2B5EF4-FFF2-40B4-BE49-F238E27FC236}">
                      <a16:creationId xmlns:a16="http://schemas.microsoft.com/office/drawing/2014/main" id="{1205B0B6-62BC-6C39-8845-EA43E3EFBBA8}"/>
                    </a:ext>
                  </a:extLst>
                </p14:cNvPr>
                <p14:cNvContentPartPr/>
                <p14:nvPr/>
              </p14:nvContentPartPr>
              <p14:xfrm>
                <a:off x="8337381" y="5049522"/>
                <a:ext cx="168120" cy="1440"/>
              </p14:xfrm>
            </p:contentPart>
          </mc:Choice>
          <mc:Fallback xmlns="">
            <p:pic>
              <p:nvPicPr>
                <p:cNvPr id="160" name="Entrada de lápiz 159">
                  <a:extLst>
                    <a:ext uri="{FF2B5EF4-FFF2-40B4-BE49-F238E27FC236}">
                      <a16:creationId xmlns:a16="http://schemas.microsoft.com/office/drawing/2014/main" id="{1205B0B6-62BC-6C39-8845-EA43E3EFBBA8}"/>
                    </a:ext>
                  </a:extLst>
                </p:cNvPr>
                <p:cNvPicPr/>
                <p:nvPr/>
              </p:nvPicPr>
              <p:blipFill>
                <a:blip r:embed="rId177"/>
                <a:stretch>
                  <a:fillRect/>
                </a:stretch>
              </p:blipFill>
              <p:spPr>
                <a:xfrm>
                  <a:off x="8319741" y="5031522"/>
                  <a:ext cx="203760" cy="37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78">
              <p14:nvContentPartPr>
                <p14:cNvPr id="161" name="Entrada de lápiz 160">
                  <a:extLst>
                    <a:ext uri="{FF2B5EF4-FFF2-40B4-BE49-F238E27FC236}">
                      <a16:creationId xmlns:a16="http://schemas.microsoft.com/office/drawing/2014/main" id="{1B392E02-9EB3-B80C-967A-0E8F73FB2B77}"/>
                    </a:ext>
                  </a:extLst>
                </p14:cNvPr>
                <p14:cNvContentPartPr/>
                <p14:nvPr/>
              </p14:nvContentPartPr>
              <p14:xfrm>
                <a:off x="8562381" y="4674762"/>
                <a:ext cx="355320" cy="31320"/>
              </p14:xfrm>
            </p:contentPart>
          </mc:Choice>
          <mc:Fallback xmlns="">
            <p:pic>
              <p:nvPicPr>
                <p:cNvPr id="161" name="Entrada de lápiz 160">
                  <a:extLst>
                    <a:ext uri="{FF2B5EF4-FFF2-40B4-BE49-F238E27FC236}">
                      <a16:creationId xmlns:a16="http://schemas.microsoft.com/office/drawing/2014/main" id="{1B392E02-9EB3-B80C-967A-0E8F73FB2B77}"/>
                    </a:ext>
                  </a:extLst>
                </p:cNvPr>
                <p:cNvPicPr/>
                <p:nvPr/>
              </p:nvPicPr>
              <p:blipFill>
                <a:blip r:embed="rId179"/>
                <a:stretch>
                  <a:fillRect/>
                </a:stretch>
              </p:blipFill>
              <p:spPr>
                <a:xfrm>
                  <a:off x="8544741" y="4656762"/>
                  <a:ext cx="390960" cy="66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0">
              <p14:nvContentPartPr>
                <p14:cNvPr id="162" name="Entrada de lápiz 161">
                  <a:extLst>
                    <a:ext uri="{FF2B5EF4-FFF2-40B4-BE49-F238E27FC236}">
                      <a16:creationId xmlns:a16="http://schemas.microsoft.com/office/drawing/2014/main" id="{388BF4D8-1148-3C91-A921-074C67CFBEAE}"/>
                    </a:ext>
                  </a:extLst>
                </p14:cNvPr>
                <p14:cNvContentPartPr/>
                <p14:nvPr/>
              </p14:nvContentPartPr>
              <p14:xfrm>
                <a:off x="8662461" y="4791402"/>
                <a:ext cx="34920" cy="318600"/>
              </p14:xfrm>
            </p:contentPart>
          </mc:Choice>
          <mc:Fallback xmlns="">
            <p:pic>
              <p:nvPicPr>
                <p:cNvPr id="162" name="Entrada de lápiz 161">
                  <a:extLst>
                    <a:ext uri="{FF2B5EF4-FFF2-40B4-BE49-F238E27FC236}">
                      <a16:creationId xmlns:a16="http://schemas.microsoft.com/office/drawing/2014/main" id="{388BF4D8-1148-3C91-A921-074C67CFBEAE}"/>
                    </a:ext>
                  </a:extLst>
                </p:cNvPr>
                <p:cNvPicPr/>
                <p:nvPr/>
              </p:nvPicPr>
              <p:blipFill>
                <a:blip r:embed="rId181"/>
                <a:stretch>
                  <a:fillRect/>
                </a:stretch>
              </p:blipFill>
              <p:spPr>
                <a:xfrm>
                  <a:off x="8644821" y="4773402"/>
                  <a:ext cx="70560" cy="3542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82">
            <p14:nvContentPartPr>
              <p14:cNvPr id="81" name="Entrada de lápiz 80">
                <a:extLst>
                  <a:ext uri="{FF2B5EF4-FFF2-40B4-BE49-F238E27FC236}">
                    <a16:creationId xmlns:a16="http://schemas.microsoft.com/office/drawing/2014/main" id="{59A6EA67-1C70-806F-2614-F1A5434BB5D6}"/>
                  </a:ext>
                </a:extLst>
              </p14:cNvPr>
              <p14:cNvContentPartPr/>
              <p14:nvPr/>
            </p14:nvContentPartPr>
            <p14:xfrm>
              <a:off x="6417861" y="3264642"/>
              <a:ext cx="360" cy="360"/>
            </p14:xfrm>
          </p:contentPart>
        </mc:Choice>
        <mc:Fallback xmlns="">
          <p:pic>
            <p:nvPicPr>
              <p:cNvPr id="81" name="Entrada de lápiz 80">
                <a:extLst>
                  <a:ext uri="{FF2B5EF4-FFF2-40B4-BE49-F238E27FC236}">
                    <a16:creationId xmlns:a16="http://schemas.microsoft.com/office/drawing/2014/main" id="{59A6EA67-1C70-806F-2614-F1A5434BB5D6}"/>
                  </a:ext>
                </a:extLst>
              </p:cNvPr>
              <p:cNvPicPr/>
              <p:nvPr/>
            </p:nvPicPr>
            <p:blipFill>
              <a:blip r:embed="rId73"/>
              <a:stretch>
                <a:fillRect/>
              </a:stretch>
            </p:blipFill>
            <p:spPr>
              <a:xfrm>
                <a:off x="6399861" y="3247002"/>
                <a:ext cx="36000" cy="36000"/>
              </a:xfrm>
              <a:prstGeom prst="rect">
                <a:avLst/>
              </a:prstGeom>
            </p:spPr>
          </p:pic>
        </mc:Fallback>
      </mc:AlternateContent>
      <p:grpSp>
        <p:nvGrpSpPr>
          <p:cNvPr id="179" name="Grupo 178">
            <a:extLst>
              <a:ext uri="{FF2B5EF4-FFF2-40B4-BE49-F238E27FC236}">
                <a16:creationId xmlns:a16="http://schemas.microsoft.com/office/drawing/2014/main" id="{4F818148-C179-BC26-880D-93EB233E174D}"/>
              </a:ext>
            </a:extLst>
          </p:cNvPr>
          <p:cNvGrpSpPr/>
          <p:nvPr/>
        </p:nvGrpSpPr>
        <p:grpSpPr>
          <a:xfrm>
            <a:off x="4047981" y="4721562"/>
            <a:ext cx="304200" cy="364320"/>
            <a:chOff x="4047981" y="4721562"/>
            <a:chExt cx="304200" cy="3643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83">
              <p14:nvContentPartPr>
                <p14:cNvPr id="176" name="Entrada de lápiz 175">
                  <a:extLst>
                    <a:ext uri="{FF2B5EF4-FFF2-40B4-BE49-F238E27FC236}">
                      <a16:creationId xmlns:a16="http://schemas.microsoft.com/office/drawing/2014/main" id="{AD03924A-1DD6-59B3-0C7A-6BFB5120E422}"/>
                    </a:ext>
                  </a:extLst>
                </p14:cNvPr>
                <p14:cNvContentPartPr/>
                <p14:nvPr/>
              </p14:nvContentPartPr>
              <p14:xfrm>
                <a:off x="4047981" y="4853322"/>
                <a:ext cx="304200" cy="17640"/>
              </p14:xfrm>
            </p:contentPart>
          </mc:Choice>
          <mc:Fallback xmlns="">
            <p:pic>
              <p:nvPicPr>
                <p:cNvPr id="176" name="Entrada de lápiz 175">
                  <a:extLst>
                    <a:ext uri="{FF2B5EF4-FFF2-40B4-BE49-F238E27FC236}">
                      <a16:creationId xmlns:a16="http://schemas.microsoft.com/office/drawing/2014/main" id="{AD03924A-1DD6-59B3-0C7A-6BFB5120E422}"/>
                    </a:ext>
                  </a:extLst>
                </p:cNvPr>
                <p:cNvPicPr/>
                <p:nvPr/>
              </p:nvPicPr>
              <p:blipFill>
                <a:blip r:embed="rId184"/>
                <a:stretch>
                  <a:fillRect/>
                </a:stretch>
              </p:blipFill>
              <p:spPr>
                <a:xfrm>
                  <a:off x="4029981" y="4835682"/>
                  <a:ext cx="339840" cy="53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5">
              <p14:nvContentPartPr>
                <p14:cNvPr id="177" name="Entrada de lápiz 176">
                  <a:extLst>
                    <a:ext uri="{FF2B5EF4-FFF2-40B4-BE49-F238E27FC236}">
                      <a16:creationId xmlns:a16="http://schemas.microsoft.com/office/drawing/2014/main" id="{1F2C9B4B-748B-1EA6-5362-98F71D502284}"/>
                    </a:ext>
                  </a:extLst>
                </p14:cNvPr>
                <p14:cNvContentPartPr/>
                <p14:nvPr/>
              </p14:nvContentPartPr>
              <p14:xfrm>
                <a:off x="4235541" y="4721562"/>
                <a:ext cx="67320" cy="364320"/>
              </p14:xfrm>
            </p:contentPart>
          </mc:Choice>
          <mc:Fallback xmlns="">
            <p:pic>
              <p:nvPicPr>
                <p:cNvPr id="177" name="Entrada de lápiz 176">
                  <a:extLst>
                    <a:ext uri="{FF2B5EF4-FFF2-40B4-BE49-F238E27FC236}">
                      <a16:creationId xmlns:a16="http://schemas.microsoft.com/office/drawing/2014/main" id="{1F2C9B4B-748B-1EA6-5362-98F71D502284}"/>
                    </a:ext>
                  </a:extLst>
                </p:cNvPr>
                <p:cNvPicPr/>
                <p:nvPr/>
              </p:nvPicPr>
              <p:blipFill>
                <a:blip r:embed="rId186"/>
                <a:stretch>
                  <a:fillRect/>
                </a:stretch>
              </p:blipFill>
              <p:spPr>
                <a:xfrm>
                  <a:off x="4217901" y="4703922"/>
                  <a:ext cx="102960" cy="3999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87">
            <p14:nvContentPartPr>
              <p14:cNvPr id="178" name="Entrada de lápiz 177">
                <a:extLst>
                  <a:ext uri="{FF2B5EF4-FFF2-40B4-BE49-F238E27FC236}">
                    <a16:creationId xmlns:a16="http://schemas.microsoft.com/office/drawing/2014/main" id="{6988C543-516B-674A-88DD-CB83C7355A42}"/>
                  </a:ext>
                </a:extLst>
              </p14:cNvPr>
              <p14:cNvContentPartPr/>
              <p14:nvPr/>
            </p14:nvContentPartPr>
            <p14:xfrm>
              <a:off x="5935461" y="4988682"/>
              <a:ext cx="174960" cy="86040"/>
            </p14:xfrm>
          </p:contentPart>
        </mc:Choice>
        <mc:Fallback xmlns="">
          <p:pic>
            <p:nvPicPr>
              <p:cNvPr id="178" name="Entrada de lápiz 177">
                <a:extLst>
                  <a:ext uri="{FF2B5EF4-FFF2-40B4-BE49-F238E27FC236}">
                    <a16:creationId xmlns:a16="http://schemas.microsoft.com/office/drawing/2014/main" id="{6988C543-516B-674A-88DD-CB83C7355A42}"/>
                  </a:ext>
                </a:extLst>
              </p:cNvPr>
              <p:cNvPicPr/>
              <p:nvPr/>
            </p:nvPicPr>
            <p:blipFill>
              <a:blip r:embed="rId188"/>
              <a:stretch>
                <a:fillRect/>
              </a:stretch>
            </p:blipFill>
            <p:spPr>
              <a:xfrm>
                <a:off x="5917461" y="4971042"/>
                <a:ext cx="210600" cy="121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89">
            <p14:nvContentPartPr>
              <p14:cNvPr id="180" name="Entrada de lápiz 179">
                <a:extLst>
                  <a:ext uri="{FF2B5EF4-FFF2-40B4-BE49-F238E27FC236}">
                    <a16:creationId xmlns:a16="http://schemas.microsoft.com/office/drawing/2014/main" id="{914A9B95-A385-4034-AE40-2D795DD9CA86}"/>
                  </a:ext>
                </a:extLst>
              </p14:cNvPr>
              <p14:cNvContentPartPr/>
              <p14:nvPr/>
            </p14:nvContentPartPr>
            <p14:xfrm>
              <a:off x="4687341" y="3157002"/>
              <a:ext cx="360720" cy="12960"/>
            </p14:xfrm>
          </p:contentPart>
        </mc:Choice>
        <mc:Fallback xmlns="">
          <p:pic>
            <p:nvPicPr>
              <p:cNvPr id="180" name="Entrada de lápiz 179">
                <a:extLst>
                  <a:ext uri="{FF2B5EF4-FFF2-40B4-BE49-F238E27FC236}">
                    <a16:creationId xmlns:a16="http://schemas.microsoft.com/office/drawing/2014/main" id="{914A9B95-A385-4034-AE40-2D795DD9CA86}"/>
                  </a:ext>
                </a:extLst>
              </p:cNvPr>
              <p:cNvPicPr/>
              <p:nvPr/>
            </p:nvPicPr>
            <p:blipFill>
              <a:blip r:embed="rId190"/>
              <a:stretch>
                <a:fillRect/>
              </a:stretch>
            </p:blipFill>
            <p:spPr>
              <a:xfrm>
                <a:off x="4669701" y="3139362"/>
                <a:ext cx="396360" cy="48600"/>
              </a:xfrm>
              <a:prstGeom prst="rect">
                <a:avLst/>
              </a:prstGeom>
            </p:spPr>
          </p:pic>
        </mc:Fallback>
      </mc:AlternateContent>
      <p:grpSp>
        <p:nvGrpSpPr>
          <p:cNvPr id="195" name="Grupo 194">
            <a:extLst>
              <a:ext uri="{FF2B5EF4-FFF2-40B4-BE49-F238E27FC236}">
                <a16:creationId xmlns:a16="http://schemas.microsoft.com/office/drawing/2014/main" id="{8D3EDD41-2394-969B-9B7B-85748FAD5DB2}"/>
              </a:ext>
            </a:extLst>
          </p:cNvPr>
          <p:cNvGrpSpPr/>
          <p:nvPr/>
        </p:nvGrpSpPr>
        <p:grpSpPr>
          <a:xfrm>
            <a:off x="531861" y="2009322"/>
            <a:ext cx="3821400" cy="1457280"/>
            <a:chOff x="531861" y="2009322"/>
            <a:chExt cx="3821400" cy="14572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91">
              <p14:nvContentPartPr>
                <p14:cNvPr id="50" name="Entrada de lápiz 49">
                  <a:extLst>
                    <a:ext uri="{FF2B5EF4-FFF2-40B4-BE49-F238E27FC236}">
                      <a16:creationId xmlns:a16="http://schemas.microsoft.com/office/drawing/2014/main" id="{80508330-C0E0-34F4-5971-37C6A16D8C81}"/>
                    </a:ext>
                  </a:extLst>
                </p14:cNvPr>
                <p14:cNvContentPartPr/>
                <p14:nvPr/>
              </p14:nvContentPartPr>
              <p14:xfrm>
                <a:off x="531861" y="2092482"/>
                <a:ext cx="961200" cy="574560"/>
              </p14:xfrm>
            </p:contentPart>
          </mc:Choice>
          <mc:Fallback xmlns="">
            <p:pic>
              <p:nvPicPr>
                <p:cNvPr id="50" name="Entrada de lápiz 49">
                  <a:extLst>
                    <a:ext uri="{FF2B5EF4-FFF2-40B4-BE49-F238E27FC236}">
                      <a16:creationId xmlns:a16="http://schemas.microsoft.com/office/drawing/2014/main" id="{80508330-C0E0-34F4-5971-37C6A16D8C81}"/>
                    </a:ext>
                  </a:extLst>
                </p:cNvPr>
                <p:cNvPicPr/>
                <p:nvPr/>
              </p:nvPicPr>
              <p:blipFill>
                <a:blip r:embed="rId192"/>
                <a:stretch>
                  <a:fillRect/>
                </a:stretch>
              </p:blipFill>
              <p:spPr>
                <a:xfrm>
                  <a:off x="513861" y="2074842"/>
                  <a:ext cx="996840" cy="610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93">
              <p14:nvContentPartPr>
                <p14:cNvPr id="51" name="Entrada de lápiz 50">
                  <a:extLst>
                    <a:ext uri="{FF2B5EF4-FFF2-40B4-BE49-F238E27FC236}">
                      <a16:creationId xmlns:a16="http://schemas.microsoft.com/office/drawing/2014/main" id="{F57E2AA4-E7AE-4598-6C7A-2156DEFDA1A4}"/>
                    </a:ext>
                  </a:extLst>
                </p14:cNvPr>
                <p14:cNvContentPartPr/>
                <p14:nvPr/>
              </p14:nvContentPartPr>
              <p14:xfrm>
                <a:off x="1497021" y="2226762"/>
                <a:ext cx="225720" cy="326880"/>
              </p14:xfrm>
            </p:contentPart>
          </mc:Choice>
          <mc:Fallback xmlns="">
            <p:pic>
              <p:nvPicPr>
                <p:cNvPr id="51" name="Entrada de lápiz 50">
                  <a:extLst>
                    <a:ext uri="{FF2B5EF4-FFF2-40B4-BE49-F238E27FC236}">
                      <a16:creationId xmlns:a16="http://schemas.microsoft.com/office/drawing/2014/main" id="{F57E2AA4-E7AE-4598-6C7A-2156DEFDA1A4}"/>
                    </a:ext>
                  </a:extLst>
                </p:cNvPr>
                <p:cNvPicPr/>
                <p:nvPr/>
              </p:nvPicPr>
              <p:blipFill>
                <a:blip r:embed="rId194"/>
                <a:stretch>
                  <a:fillRect/>
                </a:stretch>
              </p:blipFill>
              <p:spPr>
                <a:xfrm>
                  <a:off x="1479021" y="2209122"/>
                  <a:ext cx="261360" cy="362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95">
              <p14:nvContentPartPr>
                <p14:cNvPr id="52" name="Entrada de lápiz 51">
                  <a:extLst>
                    <a:ext uri="{FF2B5EF4-FFF2-40B4-BE49-F238E27FC236}">
                      <a16:creationId xmlns:a16="http://schemas.microsoft.com/office/drawing/2014/main" id="{A475EE32-FE51-86F6-EC35-DBB358FC4C8B}"/>
                    </a:ext>
                  </a:extLst>
                </p14:cNvPr>
                <p14:cNvContentPartPr/>
                <p14:nvPr/>
              </p14:nvContentPartPr>
              <p14:xfrm>
                <a:off x="1751901" y="2009322"/>
                <a:ext cx="52920" cy="339120"/>
              </p14:xfrm>
            </p:contentPart>
          </mc:Choice>
          <mc:Fallback xmlns="">
            <p:pic>
              <p:nvPicPr>
                <p:cNvPr id="52" name="Entrada de lápiz 51">
                  <a:extLst>
                    <a:ext uri="{FF2B5EF4-FFF2-40B4-BE49-F238E27FC236}">
                      <a16:creationId xmlns:a16="http://schemas.microsoft.com/office/drawing/2014/main" id="{A475EE32-FE51-86F6-EC35-DBB358FC4C8B}"/>
                    </a:ext>
                  </a:extLst>
                </p:cNvPr>
                <p:cNvPicPr/>
                <p:nvPr/>
              </p:nvPicPr>
              <p:blipFill>
                <a:blip r:embed="rId196"/>
                <a:stretch>
                  <a:fillRect/>
                </a:stretch>
              </p:blipFill>
              <p:spPr>
                <a:xfrm>
                  <a:off x="1733901" y="1991682"/>
                  <a:ext cx="88560" cy="374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97">
              <p14:nvContentPartPr>
                <p14:cNvPr id="53" name="Entrada de lápiz 52">
                  <a:extLst>
                    <a:ext uri="{FF2B5EF4-FFF2-40B4-BE49-F238E27FC236}">
                      <a16:creationId xmlns:a16="http://schemas.microsoft.com/office/drawing/2014/main" id="{A7FFA833-E715-0C03-4CA1-297EEC27543D}"/>
                    </a:ext>
                  </a:extLst>
                </p14:cNvPr>
                <p14:cNvContentPartPr/>
                <p14:nvPr/>
              </p14:nvContentPartPr>
              <p14:xfrm>
                <a:off x="1884021" y="2177442"/>
                <a:ext cx="148320" cy="186120"/>
              </p14:xfrm>
            </p:contentPart>
          </mc:Choice>
          <mc:Fallback xmlns="">
            <p:pic>
              <p:nvPicPr>
                <p:cNvPr id="53" name="Entrada de lápiz 52">
                  <a:extLst>
                    <a:ext uri="{FF2B5EF4-FFF2-40B4-BE49-F238E27FC236}">
                      <a16:creationId xmlns:a16="http://schemas.microsoft.com/office/drawing/2014/main" id="{A7FFA833-E715-0C03-4CA1-297EEC27543D}"/>
                    </a:ext>
                  </a:extLst>
                </p:cNvPr>
                <p:cNvPicPr/>
                <p:nvPr/>
              </p:nvPicPr>
              <p:blipFill>
                <a:blip r:embed="rId198"/>
                <a:stretch>
                  <a:fillRect/>
                </a:stretch>
              </p:blipFill>
              <p:spPr>
                <a:xfrm>
                  <a:off x="1866381" y="2159802"/>
                  <a:ext cx="183960" cy="221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99">
              <p14:nvContentPartPr>
                <p14:cNvPr id="54" name="Entrada de lápiz 53">
                  <a:extLst>
                    <a:ext uri="{FF2B5EF4-FFF2-40B4-BE49-F238E27FC236}">
                      <a16:creationId xmlns:a16="http://schemas.microsoft.com/office/drawing/2014/main" id="{1659866D-4E8F-DE9F-FF38-7B0250A7EC83}"/>
                    </a:ext>
                  </a:extLst>
                </p14:cNvPr>
                <p14:cNvContentPartPr/>
                <p14:nvPr/>
              </p14:nvContentPartPr>
              <p14:xfrm>
                <a:off x="2169861" y="2208762"/>
                <a:ext cx="13320" cy="156600"/>
              </p14:xfrm>
            </p:contentPart>
          </mc:Choice>
          <mc:Fallback xmlns="">
            <p:pic>
              <p:nvPicPr>
                <p:cNvPr id="54" name="Entrada de lápiz 53">
                  <a:extLst>
                    <a:ext uri="{FF2B5EF4-FFF2-40B4-BE49-F238E27FC236}">
                      <a16:creationId xmlns:a16="http://schemas.microsoft.com/office/drawing/2014/main" id="{1659866D-4E8F-DE9F-FF38-7B0250A7EC83}"/>
                    </a:ext>
                  </a:extLst>
                </p:cNvPr>
                <p:cNvPicPr/>
                <p:nvPr/>
              </p:nvPicPr>
              <p:blipFill>
                <a:blip r:embed="rId200"/>
                <a:stretch>
                  <a:fillRect/>
                </a:stretch>
              </p:blipFill>
              <p:spPr>
                <a:xfrm>
                  <a:off x="2152221" y="2190762"/>
                  <a:ext cx="48960" cy="192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1">
              <p14:nvContentPartPr>
                <p14:cNvPr id="55" name="Entrada de lápiz 54">
                  <a:extLst>
                    <a:ext uri="{FF2B5EF4-FFF2-40B4-BE49-F238E27FC236}">
                      <a16:creationId xmlns:a16="http://schemas.microsoft.com/office/drawing/2014/main" id="{F0992CE2-FAF3-F27F-5155-E4E46CB57078}"/>
                    </a:ext>
                  </a:extLst>
                </p14:cNvPr>
                <p14:cNvContentPartPr/>
                <p14:nvPr/>
              </p14:nvContentPartPr>
              <p14:xfrm>
                <a:off x="660021" y="2472282"/>
                <a:ext cx="1339920" cy="131040"/>
              </p14:xfrm>
            </p:contentPart>
          </mc:Choice>
          <mc:Fallback xmlns="">
            <p:pic>
              <p:nvPicPr>
                <p:cNvPr id="55" name="Entrada de lápiz 54">
                  <a:extLst>
                    <a:ext uri="{FF2B5EF4-FFF2-40B4-BE49-F238E27FC236}">
                      <a16:creationId xmlns:a16="http://schemas.microsoft.com/office/drawing/2014/main" id="{F0992CE2-FAF3-F27F-5155-E4E46CB57078}"/>
                    </a:ext>
                  </a:extLst>
                </p:cNvPr>
                <p:cNvPicPr/>
                <p:nvPr/>
              </p:nvPicPr>
              <p:blipFill>
                <a:blip r:embed="rId202"/>
                <a:stretch>
                  <a:fillRect/>
                </a:stretch>
              </p:blipFill>
              <p:spPr>
                <a:xfrm>
                  <a:off x="642021" y="2454642"/>
                  <a:ext cx="1375560" cy="166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3">
              <p14:nvContentPartPr>
                <p14:cNvPr id="57" name="Entrada de lápiz 56">
                  <a:extLst>
                    <a:ext uri="{FF2B5EF4-FFF2-40B4-BE49-F238E27FC236}">
                      <a16:creationId xmlns:a16="http://schemas.microsoft.com/office/drawing/2014/main" id="{85EC98E7-6FC0-D470-E68B-0305BF3D32BE}"/>
                    </a:ext>
                  </a:extLst>
                </p14:cNvPr>
                <p14:cNvContentPartPr/>
                <p14:nvPr/>
              </p14:nvContentPartPr>
              <p14:xfrm>
                <a:off x="770541" y="3026322"/>
                <a:ext cx="36000" cy="268200"/>
              </p14:xfrm>
            </p:contentPart>
          </mc:Choice>
          <mc:Fallback xmlns="">
            <p:pic>
              <p:nvPicPr>
                <p:cNvPr id="57" name="Entrada de lápiz 56">
                  <a:extLst>
                    <a:ext uri="{FF2B5EF4-FFF2-40B4-BE49-F238E27FC236}">
                      <a16:creationId xmlns:a16="http://schemas.microsoft.com/office/drawing/2014/main" id="{85EC98E7-6FC0-D470-E68B-0305BF3D32BE}"/>
                    </a:ext>
                  </a:extLst>
                </p:cNvPr>
                <p:cNvPicPr/>
                <p:nvPr/>
              </p:nvPicPr>
              <p:blipFill>
                <a:blip r:embed="rId204"/>
                <a:stretch>
                  <a:fillRect/>
                </a:stretch>
              </p:blipFill>
              <p:spPr>
                <a:xfrm>
                  <a:off x="752901" y="3008682"/>
                  <a:ext cx="71640" cy="303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5">
              <p14:nvContentPartPr>
                <p14:cNvPr id="58" name="Entrada de lápiz 57">
                  <a:extLst>
                    <a:ext uri="{FF2B5EF4-FFF2-40B4-BE49-F238E27FC236}">
                      <a16:creationId xmlns:a16="http://schemas.microsoft.com/office/drawing/2014/main" id="{697296FF-4DFF-7543-87C7-79C313D40731}"/>
                    </a:ext>
                  </a:extLst>
                </p14:cNvPr>
                <p14:cNvContentPartPr/>
                <p14:nvPr/>
              </p14:nvContentPartPr>
              <p14:xfrm>
                <a:off x="661101" y="2894562"/>
                <a:ext cx="375480" cy="234360"/>
              </p14:xfrm>
            </p:contentPart>
          </mc:Choice>
          <mc:Fallback xmlns="">
            <p:pic>
              <p:nvPicPr>
                <p:cNvPr id="58" name="Entrada de lápiz 57">
                  <a:extLst>
                    <a:ext uri="{FF2B5EF4-FFF2-40B4-BE49-F238E27FC236}">
                      <a16:creationId xmlns:a16="http://schemas.microsoft.com/office/drawing/2014/main" id="{697296FF-4DFF-7543-87C7-79C313D40731}"/>
                    </a:ext>
                  </a:extLst>
                </p:cNvPr>
                <p:cNvPicPr/>
                <p:nvPr/>
              </p:nvPicPr>
              <p:blipFill>
                <a:blip r:embed="rId206"/>
                <a:stretch>
                  <a:fillRect/>
                </a:stretch>
              </p:blipFill>
              <p:spPr>
                <a:xfrm>
                  <a:off x="643101" y="2876922"/>
                  <a:ext cx="411120" cy="270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7">
              <p14:nvContentPartPr>
                <p14:cNvPr id="59" name="Entrada de lápiz 58">
                  <a:extLst>
                    <a:ext uri="{FF2B5EF4-FFF2-40B4-BE49-F238E27FC236}">
                      <a16:creationId xmlns:a16="http://schemas.microsoft.com/office/drawing/2014/main" id="{20EA9F11-14CA-BFAD-E2E5-3D07EF5DD1BC}"/>
                    </a:ext>
                  </a:extLst>
                </p14:cNvPr>
                <p14:cNvContentPartPr/>
                <p14:nvPr/>
              </p14:nvContentPartPr>
              <p14:xfrm>
                <a:off x="1095621" y="3137202"/>
                <a:ext cx="150480" cy="137520"/>
              </p14:xfrm>
            </p:contentPart>
          </mc:Choice>
          <mc:Fallback xmlns="">
            <p:pic>
              <p:nvPicPr>
                <p:cNvPr id="59" name="Entrada de lápiz 58">
                  <a:extLst>
                    <a:ext uri="{FF2B5EF4-FFF2-40B4-BE49-F238E27FC236}">
                      <a16:creationId xmlns:a16="http://schemas.microsoft.com/office/drawing/2014/main" id="{20EA9F11-14CA-BFAD-E2E5-3D07EF5DD1BC}"/>
                    </a:ext>
                  </a:extLst>
                </p:cNvPr>
                <p:cNvPicPr/>
                <p:nvPr/>
              </p:nvPicPr>
              <p:blipFill>
                <a:blip r:embed="rId208"/>
                <a:stretch>
                  <a:fillRect/>
                </a:stretch>
              </p:blipFill>
              <p:spPr>
                <a:xfrm>
                  <a:off x="1077981" y="3119562"/>
                  <a:ext cx="186120" cy="173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9">
              <p14:nvContentPartPr>
                <p14:cNvPr id="60" name="Entrada de lápiz 59">
                  <a:extLst>
                    <a:ext uri="{FF2B5EF4-FFF2-40B4-BE49-F238E27FC236}">
                      <a16:creationId xmlns:a16="http://schemas.microsoft.com/office/drawing/2014/main" id="{40CB512D-F80D-E5BD-A94F-5676E65EA06D}"/>
                    </a:ext>
                  </a:extLst>
                </p14:cNvPr>
                <p14:cNvContentPartPr/>
                <p14:nvPr/>
              </p14:nvContentPartPr>
              <p14:xfrm>
                <a:off x="1111101" y="3157722"/>
                <a:ext cx="109800" cy="159840"/>
              </p14:xfrm>
            </p:contentPart>
          </mc:Choice>
          <mc:Fallback xmlns="">
            <p:pic>
              <p:nvPicPr>
                <p:cNvPr id="60" name="Entrada de lápiz 59">
                  <a:extLst>
                    <a:ext uri="{FF2B5EF4-FFF2-40B4-BE49-F238E27FC236}">
                      <a16:creationId xmlns:a16="http://schemas.microsoft.com/office/drawing/2014/main" id="{40CB512D-F80D-E5BD-A94F-5676E65EA06D}"/>
                    </a:ext>
                  </a:extLst>
                </p:cNvPr>
                <p:cNvPicPr/>
                <p:nvPr/>
              </p:nvPicPr>
              <p:blipFill>
                <a:blip r:embed="rId210"/>
                <a:stretch>
                  <a:fillRect/>
                </a:stretch>
              </p:blipFill>
              <p:spPr>
                <a:xfrm>
                  <a:off x="1093461" y="3139722"/>
                  <a:ext cx="145440" cy="195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11">
              <p14:nvContentPartPr>
                <p14:cNvPr id="61" name="Entrada de lápiz 60">
                  <a:extLst>
                    <a:ext uri="{FF2B5EF4-FFF2-40B4-BE49-F238E27FC236}">
                      <a16:creationId xmlns:a16="http://schemas.microsoft.com/office/drawing/2014/main" id="{219E07BA-1130-D9AA-090C-C85813BB7A6B}"/>
                    </a:ext>
                  </a:extLst>
                </p14:cNvPr>
                <p14:cNvContentPartPr/>
                <p14:nvPr/>
              </p14:nvContentPartPr>
              <p14:xfrm>
                <a:off x="1332861" y="3191922"/>
                <a:ext cx="8640" cy="99000"/>
              </p14:xfrm>
            </p:contentPart>
          </mc:Choice>
          <mc:Fallback xmlns="">
            <p:pic>
              <p:nvPicPr>
                <p:cNvPr id="61" name="Entrada de lápiz 60">
                  <a:extLst>
                    <a:ext uri="{FF2B5EF4-FFF2-40B4-BE49-F238E27FC236}">
                      <a16:creationId xmlns:a16="http://schemas.microsoft.com/office/drawing/2014/main" id="{219E07BA-1130-D9AA-090C-C85813BB7A6B}"/>
                    </a:ext>
                  </a:extLst>
                </p:cNvPr>
                <p:cNvPicPr/>
                <p:nvPr/>
              </p:nvPicPr>
              <p:blipFill>
                <a:blip r:embed="rId212"/>
                <a:stretch>
                  <a:fillRect/>
                </a:stretch>
              </p:blipFill>
              <p:spPr>
                <a:xfrm>
                  <a:off x="1314861" y="3174282"/>
                  <a:ext cx="44280" cy="134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13">
              <p14:nvContentPartPr>
                <p14:cNvPr id="62" name="Entrada de lápiz 61">
                  <a:extLst>
                    <a:ext uri="{FF2B5EF4-FFF2-40B4-BE49-F238E27FC236}">
                      <a16:creationId xmlns:a16="http://schemas.microsoft.com/office/drawing/2014/main" id="{625C1B98-DB3D-B737-2025-BFB8FB2E2BEE}"/>
                    </a:ext>
                  </a:extLst>
                </p14:cNvPr>
                <p14:cNvContentPartPr/>
                <p14:nvPr/>
              </p14:nvContentPartPr>
              <p14:xfrm>
                <a:off x="1370661" y="3119922"/>
                <a:ext cx="154800" cy="204120"/>
              </p14:xfrm>
            </p:contentPart>
          </mc:Choice>
          <mc:Fallback xmlns="">
            <p:pic>
              <p:nvPicPr>
                <p:cNvPr id="62" name="Entrada de lápiz 61">
                  <a:extLst>
                    <a:ext uri="{FF2B5EF4-FFF2-40B4-BE49-F238E27FC236}">
                      <a16:creationId xmlns:a16="http://schemas.microsoft.com/office/drawing/2014/main" id="{625C1B98-DB3D-B737-2025-BFB8FB2E2BEE}"/>
                    </a:ext>
                  </a:extLst>
                </p:cNvPr>
                <p:cNvPicPr/>
                <p:nvPr/>
              </p:nvPicPr>
              <p:blipFill>
                <a:blip r:embed="rId214"/>
                <a:stretch>
                  <a:fillRect/>
                </a:stretch>
              </p:blipFill>
              <p:spPr>
                <a:xfrm>
                  <a:off x="1353021" y="3102282"/>
                  <a:ext cx="190440" cy="239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15">
              <p14:nvContentPartPr>
                <p14:cNvPr id="63" name="Entrada de lápiz 62">
                  <a:extLst>
                    <a:ext uri="{FF2B5EF4-FFF2-40B4-BE49-F238E27FC236}">
                      <a16:creationId xmlns:a16="http://schemas.microsoft.com/office/drawing/2014/main" id="{6FBEEC41-B624-7AF6-FA14-C6112930B41A}"/>
                    </a:ext>
                  </a:extLst>
                </p14:cNvPr>
                <p14:cNvContentPartPr/>
                <p14:nvPr/>
              </p14:nvContentPartPr>
              <p14:xfrm>
                <a:off x="1674501" y="3155562"/>
                <a:ext cx="180360" cy="10080"/>
              </p14:xfrm>
            </p:contentPart>
          </mc:Choice>
          <mc:Fallback xmlns="">
            <p:pic>
              <p:nvPicPr>
                <p:cNvPr id="63" name="Entrada de lápiz 62">
                  <a:extLst>
                    <a:ext uri="{FF2B5EF4-FFF2-40B4-BE49-F238E27FC236}">
                      <a16:creationId xmlns:a16="http://schemas.microsoft.com/office/drawing/2014/main" id="{6FBEEC41-B624-7AF6-FA14-C6112930B41A}"/>
                    </a:ext>
                  </a:extLst>
                </p:cNvPr>
                <p:cNvPicPr/>
                <p:nvPr/>
              </p:nvPicPr>
              <p:blipFill>
                <a:blip r:embed="rId216"/>
                <a:stretch>
                  <a:fillRect/>
                </a:stretch>
              </p:blipFill>
              <p:spPr>
                <a:xfrm>
                  <a:off x="1656861" y="3137562"/>
                  <a:ext cx="216000" cy="45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17">
              <p14:nvContentPartPr>
                <p14:cNvPr id="64" name="Entrada de lápiz 63">
                  <a:extLst>
                    <a:ext uri="{FF2B5EF4-FFF2-40B4-BE49-F238E27FC236}">
                      <a16:creationId xmlns:a16="http://schemas.microsoft.com/office/drawing/2014/main" id="{00802F1F-4C24-2A0D-BD75-E80A92CBD521}"/>
                    </a:ext>
                  </a:extLst>
                </p14:cNvPr>
                <p14:cNvContentPartPr/>
                <p14:nvPr/>
              </p14:nvContentPartPr>
              <p14:xfrm>
                <a:off x="2079501" y="2937042"/>
                <a:ext cx="38160" cy="307080"/>
              </p14:xfrm>
            </p:contentPart>
          </mc:Choice>
          <mc:Fallback xmlns="">
            <p:pic>
              <p:nvPicPr>
                <p:cNvPr id="64" name="Entrada de lápiz 63">
                  <a:extLst>
                    <a:ext uri="{FF2B5EF4-FFF2-40B4-BE49-F238E27FC236}">
                      <a16:creationId xmlns:a16="http://schemas.microsoft.com/office/drawing/2014/main" id="{00802F1F-4C24-2A0D-BD75-E80A92CBD521}"/>
                    </a:ext>
                  </a:extLst>
                </p:cNvPr>
                <p:cNvPicPr/>
                <p:nvPr/>
              </p:nvPicPr>
              <p:blipFill>
                <a:blip r:embed="rId218"/>
                <a:stretch>
                  <a:fillRect/>
                </a:stretch>
              </p:blipFill>
              <p:spPr>
                <a:xfrm>
                  <a:off x="2061501" y="2919042"/>
                  <a:ext cx="73800" cy="342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19">
              <p14:nvContentPartPr>
                <p14:cNvPr id="65" name="Entrada de lápiz 64">
                  <a:extLst>
                    <a:ext uri="{FF2B5EF4-FFF2-40B4-BE49-F238E27FC236}">
                      <a16:creationId xmlns:a16="http://schemas.microsoft.com/office/drawing/2014/main" id="{BAA09CBB-5F45-5B06-C930-EF48179183DC}"/>
                    </a:ext>
                  </a:extLst>
                </p14:cNvPr>
                <p14:cNvContentPartPr/>
                <p14:nvPr/>
              </p14:nvContentPartPr>
              <p14:xfrm>
                <a:off x="2104341" y="2880162"/>
                <a:ext cx="212400" cy="377640"/>
              </p14:xfrm>
            </p:contentPart>
          </mc:Choice>
          <mc:Fallback xmlns="">
            <p:pic>
              <p:nvPicPr>
                <p:cNvPr id="65" name="Entrada de lápiz 64">
                  <a:extLst>
                    <a:ext uri="{FF2B5EF4-FFF2-40B4-BE49-F238E27FC236}">
                      <a16:creationId xmlns:a16="http://schemas.microsoft.com/office/drawing/2014/main" id="{BAA09CBB-5F45-5B06-C930-EF48179183DC}"/>
                    </a:ext>
                  </a:extLst>
                </p:cNvPr>
                <p:cNvPicPr/>
                <p:nvPr/>
              </p:nvPicPr>
              <p:blipFill>
                <a:blip r:embed="rId220"/>
                <a:stretch>
                  <a:fillRect/>
                </a:stretch>
              </p:blipFill>
              <p:spPr>
                <a:xfrm>
                  <a:off x="2086701" y="2862162"/>
                  <a:ext cx="248040" cy="413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1">
              <p14:nvContentPartPr>
                <p14:cNvPr id="66" name="Entrada de lápiz 65">
                  <a:extLst>
                    <a:ext uri="{FF2B5EF4-FFF2-40B4-BE49-F238E27FC236}">
                      <a16:creationId xmlns:a16="http://schemas.microsoft.com/office/drawing/2014/main" id="{E92A4F99-B76F-024B-92E1-B48DDD515AD9}"/>
                    </a:ext>
                  </a:extLst>
                </p14:cNvPr>
                <p14:cNvContentPartPr/>
                <p14:nvPr/>
              </p14:nvContentPartPr>
              <p14:xfrm>
                <a:off x="2322861" y="3128202"/>
                <a:ext cx="345240" cy="338400"/>
              </p14:xfrm>
            </p:contentPart>
          </mc:Choice>
          <mc:Fallback xmlns="">
            <p:pic>
              <p:nvPicPr>
                <p:cNvPr id="66" name="Entrada de lápiz 65">
                  <a:extLst>
                    <a:ext uri="{FF2B5EF4-FFF2-40B4-BE49-F238E27FC236}">
                      <a16:creationId xmlns:a16="http://schemas.microsoft.com/office/drawing/2014/main" id="{E92A4F99-B76F-024B-92E1-B48DDD515AD9}"/>
                    </a:ext>
                  </a:extLst>
                </p:cNvPr>
                <p:cNvPicPr/>
                <p:nvPr/>
              </p:nvPicPr>
              <p:blipFill>
                <a:blip r:embed="rId222"/>
                <a:stretch>
                  <a:fillRect/>
                </a:stretch>
              </p:blipFill>
              <p:spPr>
                <a:xfrm>
                  <a:off x="2304861" y="3110202"/>
                  <a:ext cx="380880" cy="374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3">
              <p14:nvContentPartPr>
                <p14:cNvPr id="67" name="Entrada de lápiz 66">
                  <a:extLst>
                    <a:ext uri="{FF2B5EF4-FFF2-40B4-BE49-F238E27FC236}">
                      <a16:creationId xmlns:a16="http://schemas.microsoft.com/office/drawing/2014/main" id="{740BDD50-6723-B427-B740-27A2A44CD0C5}"/>
                    </a:ext>
                  </a:extLst>
                </p14:cNvPr>
                <p14:cNvContentPartPr/>
                <p14:nvPr/>
              </p14:nvContentPartPr>
              <p14:xfrm>
                <a:off x="2825061" y="3152322"/>
                <a:ext cx="12960" cy="118800"/>
              </p14:xfrm>
            </p:contentPart>
          </mc:Choice>
          <mc:Fallback xmlns="">
            <p:pic>
              <p:nvPicPr>
                <p:cNvPr id="67" name="Entrada de lápiz 66">
                  <a:extLst>
                    <a:ext uri="{FF2B5EF4-FFF2-40B4-BE49-F238E27FC236}">
                      <a16:creationId xmlns:a16="http://schemas.microsoft.com/office/drawing/2014/main" id="{740BDD50-6723-B427-B740-27A2A44CD0C5}"/>
                    </a:ext>
                  </a:extLst>
                </p:cNvPr>
                <p:cNvPicPr/>
                <p:nvPr/>
              </p:nvPicPr>
              <p:blipFill>
                <a:blip r:embed="rId224"/>
                <a:stretch>
                  <a:fillRect/>
                </a:stretch>
              </p:blipFill>
              <p:spPr>
                <a:xfrm>
                  <a:off x="2807061" y="3134682"/>
                  <a:ext cx="48600" cy="154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5">
              <p14:nvContentPartPr>
                <p14:cNvPr id="68" name="Entrada de lápiz 67">
                  <a:extLst>
                    <a:ext uri="{FF2B5EF4-FFF2-40B4-BE49-F238E27FC236}">
                      <a16:creationId xmlns:a16="http://schemas.microsoft.com/office/drawing/2014/main" id="{F7A58DDB-E992-4A2C-1092-61A06619C879}"/>
                    </a:ext>
                  </a:extLst>
                </p14:cNvPr>
                <p14:cNvContentPartPr/>
                <p14:nvPr/>
              </p14:nvContentPartPr>
              <p14:xfrm>
                <a:off x="2846301" y="3080682"/>
                <a:ext cx="221400" cy="235080"/>
              </p14:xfrm>
            </p:contentPart>
          </mc:Choice>
          <mc:Fallback xmlns="">
            <p:pic>
              <p:nvPicPr>
                <p:cNvPr id="68" name="Entrada de lápiz 67">
                  <a:extLst>
                    <a:ext uri="{FF2B5EF4-FFF2-40B4-BE49-F238E27FC236}">
                      <a16:creationId xmlns:a16="http://schemas.microsoft.com/office/drawing/2014/main" id="{F7A58DDB-E992-4A2C-1092-61A06619C879}"/>
                    </a:ext>
                  </a:extLst>
                </p:cNvPr>
                <p:cNvPicPr/>
                <p:nvPr/>
              </p:nvPicPr>
              <p:blipFill>
                <a:blip r:embed="rId226"/>
                <a:stretch>
                  <a:fillRect/>
                </a:stretch>
              </p:blipFill>
              <p:spPr>
                <a:xfrm>
                  <a:off x="2828661" y="3062682"/>
                  <a:ext cx="257040" cy="270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7">
              <p14:nvContentPartPr>
                <p14:cNvPr id="69" name="Entrada de lápiz 68">
                  <a:extLst>
                    <a:ext uri="{FF2B5EF4-FFF2-40B4-BE49-F238E27FC236}">
                      <a16:creationId xmlns:a16="http://schemas.microsoft.com/office/drawing/2014/main" id="{1289A497-C88B-0D27-8134-A3F49BDAEF6E}"/>
                    </a:ext>
                  </a:extLst>
                </p14:cNvPr>
                <p14:cNvContentPartPr/>
                <p14:nvPr/>
              </p14:nvContentPartPr>
              <p14:xfrm>
                <a:off x="3257061" y="3146922"/>
                <a:ext cx="146880" cy="19800"/>
              </p14:xfrm>
            </p:contentPart>
          </mc:Choice>
          <mc:Fallback xmlns="">
            <p:pic>
              <p:nvPicPr>
                <p:cNvPr id="69" name="Entrada de lápiz 68">
                  <a:extLst>
                    <a:ext uri="{FF2B5EF4-FFF2-40B4-BE49-F238E27FC236}">
                      <a16:creationId xmlns:a16="http://schemas.microsoft.com/office/drawing/2014/main" id="{1289A497-C88B-0D27-8134-A3F49BDAEF6E}"/>
                    </a:ext>
                  </a:extLst>
                </p:cNvPr>
                <p:cNvPicPr/>
                <p:nvPr/>
              </p:nvPicPr>
              <p:blipFill>
                <a:blip r:embed="rId228"/>
                <a:stretch>
                  <a:fillRect/>
                </a:stretch>
              </p:blipFill>
              <p:spPr>
                <a:xfrm>
                  <a:off x="3239421" y="3129282"/>
                  <a:ext cx="182520" cy="55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9">
              <p14:nvContentPartPr>
                <p14:cNvPr id="70" name="Entrada de lápiz 69">
                  <a:extLst>
                    <a:ext uri="{FF2B5EF4-FFF2-40B4-BE49-F238E27FC236}">
                      <a16:creationId xmlns:a16="http://schemas.microsoft.com/office/drawing/2014/main" id="{EE22DCAC-E410-D13C-0686-43D4A75452E4}"/>
                    </a:ext>
                  </a:extLst>
                </p14:cNvPr>
                <p14:cNvContentPartPr/>
                <p14:nvPr/>
              </p14:nvContentPartPr>
              <p14:xfrm>
                <a:off x="3578901" y="2957202"/>
                <a:ext cx="354960" cy="45360"/>
              </p14:xfrm>
            </p:contentPart>
          </mc:Choice>
          <mc:Fallback xmlns="">
            <p:pic>
              <p:nvPicPr>
                <p:cNvPr id="70" name="Entrada de lápiz 69">
                  <a:extLst>
                    <a:ext uri="{FF2B5EF4-FFF2-40B4-BE49-F238E27FC236}">
                      <a16:creationId xmlns:a16="http://schemas.microsoft.com/office/drawing/2014/main" id="{EE22DCAC-E410-D13C-0686-43D4A75452E4}"/>
                    </a:ext>
                  </a:extLst>
                </p:cNvPr>
                <p:cNvPicPr/>
                <p:nvPr/>
              </p:nvPicPr>
              <p:blipFill>
                <a:blip r:embed="rId230"/>
                <a:stretch>
                  <a:fillRect/>
                </a:stretch>
              </p:blipFill>
              <p:spPr>
                <a:xfrm>
                  <a:off x="3561261" y="2939562"/>
                  <a:ext cx="390600" cy="81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31">
              <p14:nvContentPartPr>
                <p14:cNvPr id="71" name="Entrada de lápiz 70">
                  <a:extLst>
                    <a:ext uri="{FF2B5EF4-FFF2-40B4-BE49-F238E27FC236}">
                      <a16:creationId xmlns:a16="http://schemas.microsoft.com/office/drawing/2014/main" id="{A59A3570-6DF9-1F39-78AA-8F534045FACD}"/>
                    </a:ext>
                  </a:extLst>
                </p14:cNvPr>
                <p14:cNvContentPartPr/>
                <p14:nvPr/>
              </p14:nvContentPartPr>
              <p14:xfrm>
                <a:off x="3712101" y="3007602"/>
                <a:ext cx="43200" cy="263880"/>
              </p14:xfrm>
            </p:contentPart>
          </mc:Choice>
          <mc:Fallback xmlns="">
            <p:pic>
              <p:nvPicPr>
                <p:cNvPr id="71" name="Entrada de lápiz 70">
                  <a:extLst>
                    <a:ext uri="{FF2B5EF4-FFF2-40B4-BE49-F238E27FC236}">
                      <a16:creationId xmlns:a16="http://schemas.microsoft.com/office/drawing/2014/main" id="{A59A3570-6DF9-1F39-78AA-8F534045FACD}"/>
                    </a:ext>
                  </a:extLst>
                </p:cNvPr>
                <p:cNvPicPr/>
                <p:nvPr/>
              </p:nvPicPr>
              <p:blipFill>
                <a:blip r:embed="rId232"/>
                <a:stretch>
                  <a:fillRect/>
                </a:stretch>
              </p:blipFill>
              <p:spPr>
                <a:xfrm>
                  <a:off x="3694101" y="2989962"/>
                  <a:ext cx="78840" cy="299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33">
              <p14:nvContentPartPr>
                <p14:cNvPr id="72" name="Entrada de lápiz 71">
                  <a:extLst>
                    <a:ext uri="{FF2B5EF4-FFF2-40B4-BE49-F238E27FC236}">
                      <a16:creationId xmlns:a16="http://schemas.microsoft.com/office/drawing/2014/main" id="{2C90CBAE-EB3C-C998-F95B-09FC757BCFC0}"/>
                    </a:ext>
                  </a:extLst>
                </p14:cNvPr>
                <p14:cNvContentPartPr/>
                <p14:nvPr/>
              </p14:nvContentPartPr>
              <p14:xfrm>
                <a:off x="4155261" y="3146922"/>
                <a:ext cx="198000" cy="1440"/>
              </p14:xfrm>
            </p:contentPart>
          </mc:Choice>
          <mc:Fallback xmlns="">
            <p:pic>
              <p:nvPicPr>
                <p:cNvPr id="72" name="Entrada de lápiz 71">
                  <a:extLst>
                    <a:ext uri="{FF2B5EF4-FFF2-40B4-BE49-F238E27FC236}">
                      <a16:creationId xmlns:a16="http://schemas.microsoft.com/office/drawing/2014/main" id="{2C90CBAE-EB3C-C998-F95B-09FC757BCFC0}"/>
                    </a:ext>
                  </a:extLst>
                </p:cNvPr>
                <p:cNvPicPr/>
                <p:nvPr/>
              </p:nvPicPr>
              <p:blipFill>
                <a:blip r:embed="rId234"/>
                <a:stretch>
                  <a:fillRect/>
                </a:stretch>
              </p:blipFill>
              <p:spPr>
                <a:xfrm>
                  <a:off x="4137261" y="3129282"/>
                  <a:ext cx="233640" cy="37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35">
              <p14:nvContentPartPr>
                <p14:cNvPr id="73" name="Entrada de lápiz 72">
                  <a:extLst>
                    <a:ext uri="{FF2B5EF4-FFF2-40B4-BE49-F238E27FC236}">
                      <a16:creationId xmlns:a16="http://schemas.microsoft.com/office/drawing/2014/main" id="{66C4B771-0596-D4DE-13C5-0AA46ECD54B3}"/>
                    </a:ext>
                  </a:extLst>
                </p14:cNvPr>
                <p14:cNvContentPartPr/>
                <p14:nvPr/>
              </p14:nvContentPartPr>
              <p14:xfrm>
                <a:off x="4139781" y="3235842"/>
                <a:ext cx="195840" cy="35640"/>
              </p14:xfrm>
            </p:contentPart>
          </mc:Choice>
          <mc:Fallback xmlns="">
            <p:pic>
              <p:nvPicPr>
                <p:cNvPr id="73" name="Entrada de lápiz 72">
                  <a:extLst>
                    <a:ext uri="{FF2B5EF4-FFF2-40B4-BE49-F238E27FC236}">
                      <a16:creationId xmlns:a16="http://schemas.microsoft.com/office/drawing/2014/main" id="{66C4B771-0596-D4DE-13C5-0AA46ECD54B3}"/>
                    </a:ext>
                  </a:extLst>
                </p:cNvPr>
                <p:cNvPicPr/>
                <p:nvPr/>
              </p:nvPicPr>
              <p:blipFill>
                <a:blip r:embed="rId236"/>
                <a:stretch>
                  <a:fillRect/>
                </a:stretch>
              </p:blipFill>
              <p:spPr>
                <a:xfrm>
                  <a:off x="4121781" y="3218202"/>
                  <a:ext cx="231480" cy="71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37">
              <p14:nvContentPartPr>
                <p14:cNvPr id="165" name="Entrada de lápiz 164">
                  <a:extLst>
                    <a:ext uri="{FF2B5EF4-FFF2-40B4-BE49-F238E27FC236}">
                      <a16:creationId xmlns:a16="http://schemas.microsoft.com/office/drawing/2014/main" id="{657DECA8-88D1-AAF3-899E-AF01071B88D1}"/>
                    </a:ext>
                  </a:extLst>
                </p14:cNvPr>
                <p14:cNvContentPartPr/>
                <p14:nvPr/>
              </p14:nvContentPartPr>
              <p14:xfrm>
                <a:off x="1966101" y="2785842"/>
                <a:ext cx="49320" cy="594000"/>
              </p14:xfrm>
            </p:contentPart>
          </mc:Choice>
          <mc:Fallback xmlns="">
            <p:pic>
              <p:nvPicPr>
                <p:cNvPr id="165" name="Entrada de lápiz 164">
                  <a:extLst>
                    <a:ext uri="{FF2B5EF4-FFF2-40B4-BE49-F238E27FC236}">
                      <a16:creationId xmlns:a16="http://schemas.microsoft.com/office/drawing/2014/main" id="{657DECA8-88D1-AAF3-899E-AF01071B88D1}"/>
                    </a:ext>
                  </a:extLst>
                </p:cNvPr>
                <p:cNvPicPr/>
                <p:nvPr/>
              </p:nvPicPr>
              <p:blipFill>
                <a:blip r:embed="rId238"/>
                <a:stretch>
                  <a:fillRect/>
                </a:stretch>
              </p:blipFill>
              <p:spPr>
                <a:xfrm>
                  <a:off x="1948101" y="2767842"/>
                  <a:ext cx="84960" cy="629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39">
              <p14:nvContentPartPr>
                <p14:cNvPr id="166" name="Entrada de lápiz 165">
                  <a:extLst>
                    <a:ext uri="{FF2B5EF4-FFF2-40B4-BE49-F238E27FC236}">
                      <a16:creationId xmlns:a16="http://schemas.microsoft.com/office/drawing/2014/main" id="{5343A654-1267-5CCE-20E7-9BA9980F7E18}"/>
                    </a:ext>
                  </a:extLst>
                </p14:cNvPr>
                <p14:cNvContentPartPr/>
                <p14:nvPr/>
              </p14:nvContentPartPr>
              <p14:xfrm>
                <a:off x="3153021" y="2915442"/>
                <a:ext cx="38160" cy="474480"/>
              </p14:xfrm>
            </p:contentPart>
          </mc:Choice>
          <mc:Fallback xmlns="">
            <p:pic>
              <p:nvPicPr>
                <p:cNvPr id="166" name="Entrada de lápiz 165">
                  <a:extLst>
                    <a:ext uri="{FF2B5EF4-FFF2-40B4-BE49-F238E27FC236}">
                      <a16:creationId xmlns:a16="http://schemas.microsoft.com/office/drawing/2014/main" id="{5343A654-1267-5CCE-20E7-9BA9980F7E18}"/>
                    </a:ext>
                  </a:extLst>
                </p:cNvPr>
                <p:cNvPicPr/>
                <p:nvPr/>
              </p:nvPicPr>
              <p:blipFill>
                <a:blip r:embed="rId240"/>
                <a:stretch>
                  <a:fillRect/>
                </a:stretch>
              </p:blipFill>
              <p:spPr>
                <a:xfrm>
                  <a:off x="3135021" y="2897802"/>
                  <a:ext cx="73800" cy="510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1">
              <p14:nvContentPartPr>
                <p14:cNvPr id="167" name="Entrada de lápiz 166">
                  <a:extLst>
                    <a:ext uri="{FF2B5EF4-FFF2-40B4-BE49-F238E27FC236}">
                      <a16:creationId xmlns:a16="http://schemas.microsoft.com/office/drawing/2014/main" id="{776BA6AF-644E-3D48-DE80-3EBE1395B02F}"/>
                    </a:ext>
                  </a:extLst>
                </p14:cNvPr>
                <p14:cNvContentPartPr/>
                <p14:nvPr/>
              </p14:nvContentPartPr>
              <p14:xfrm>
                <a:off x="3544341" y="2884482"/>
                <a:ext cx="19440" cy="469080"/>
              </p14:xfrm>
            </p:contentPart>
          </mc:Choice>
          <mc:Fallback xmlns="">
            <p:pic>
              <p:nvPicPr>
                <p:cNvPr id="167" name="Entrada de lápiz 166">
                  <a:extLst>
                    <a:ext uri="{FF2B5EF4-FFF2-40B4-BE49-F238E27FC236}">
                      <a16:creationId xmlns:a16="http://schemas.microsoft.com/office/drawing/2014/main" id="{776BA6AF-644E-3D48-DE80-3EBE1395B02F}"/>
                    </a:ext>
                  </a:extLst>
                </p:cNvPr>
                <p:cNvPicPr/>
                <p:nvPr/>
              </p:nvPicPr>
              <p:blipFill>
                <a:blip r:embed="rId242"/>
                <a:stretch>
                  <a:fillRect/>
                </a:stretch>
              </p:blipFill>
              <p:spPr>
                <a:xfrm>
                  <a:off x="3526341" y="2866842"/>
                  <a:ext cx="55080" cy="504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3">
              <p14:nvContentPartPr>
                <p14:cNvPr id="169" name="Entrada de lápiz 168">
                  <a:extLst>
                    <a:ext uri="{FF2B5EF4-FFF2-40B4-BE49-F238E27FC236}">
                      <a16:creationId xmlns:a16="http://schemas.microsoft.com/office/drawing/2014/main" id="{5D3ECF76-E792-D911-64F4-52F72B3A1EA5}"/>
                    </a:ext>
                  </a:extLst>
                </p14:cNvPr>
                <p14:cNvContentPartPr/>
                <p14:nvPr/>
              </p14:nvContentPartPr>
              <p14:xfrm>
                <a:off x="3928821" y="2890962"/>
                <a:ext cx="106560" cy="463320"/>
              </p14:xfrm>
            </p:contentPart>
          </mc:Choice>
          <mc:Fallback xmlns="">
            <p:pic>
              <p:nvPicPr>
                <p:cNvPr id="169" name="Entrada de lápiz 168">
                  <a:extLst>
                    <a:ext uri="{FF2B5EF4-FFF2-40B4-BE49-F238E27FC236}">
                      <a16:creationId xmlns:a16="http://schemas.microsoft.com/office/drawing/2014/main" id="{5D3ECF76-E792-D911-64F4-52F72B3A1EA5}"/>
                    </a:ext>
                  </a:extLst>
                </p:cNvPr>
                <p:cNvPicPr/>
                <p:nvPr/>
              </p:nvPicPr>
              <p:blipFill>
                <a:blip r:embed="rId244"/>
                <a:stretch>
                  <a:fillRect/>
                </a:stretch>
              </p:blipFill>
              <p:spPr>
                <a:xfrm>
                  <a:off x="3910821" y="2872962"/>
                  <a:ext cx="142200" cy="498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5">
              <p14:nvContentPartPr>
                <p14:cNvPr id="190" name="Entrada de lápiz 189">
                  <a:extLst>
                    <a:ext uri="{FF2B5EF4-FFF2-40B4-BE49-F238E27FC236}">
                      <a16:creationId xmlns:a16="http://schemas.microsoft.com/office/drawing/2014/main" id="{7A37132A-2396-4BD1-1E69-36891364BFE6}"/>
                    </a:ext>
                  </a:extLst>
                </p14:cNvPr>
                <p14:cNvContentPartPr/>
                <p14:nvPr/>
              </p14:nvContentPartPr>
              <p14:xfrm>
                <a:off x="2296221" y="2777562"/>
                <a:ext cx="164880" cy="360"/>
              </p14:xfrm>
            </p:contentPart>
          </mc:Choice>
          <mc:Fallback xmlns="">
            <p:pic>
              <p:nvPicPr>
                <p:cNvPr id="190" name="Entrada de lápiz 189">
                  <a:extLst>
                    <a:ext uri="{FF2B5EF4-FFF2-40B4-BE49-F238E27FC236}">
                      <a16:creationId xmlns:a16="http://schemas.microsoft.com/office/drawing/2014/main" id="{7A37132A-2396-4BD1-1E69-36891364BFE6}"/>
                    </a:ext>
                  </a:extLst>
                </p:cNvPr>
                <p:cNvPicPr/>
                <p:nvPr/>
              </p:nvPicPr>
              <p:blipFill>
                <a:blip r:embed="rId246"/>
                <a:stretch>
                  <a:fillRect/>
                </a:stretch>
              </p:blipFill>
              <p:spPr>
                <a:xfrm>
                  <a:off x="2278221" y="2759562"/>
                  <a:ext cx="20052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7">
              <p14:nvContentPartPr>
                <p14:cNvPr id="191" name="Entrada de lápiz 190">
                  <a:extLst>
                    <a:ext uri="{FF2B5EF4-FFF2-40B4-BE49-F238E27FC236}">
                      <a16:creationId xmlns:a16="http://schemas.microsoft.com/office/drawing/2014/main" id="{871A1C96-BCE7-9EB1-E127-3081617560B9}"/>
                    </a:ext>
                  </a:extLst>
                </p14:cNvPr>
                <p14:cNvContentPartPr/>
                <p14:nvPr/>
              </p14:nvContentPartPr>
              <p14:xfrm>
                <a:off x="2481981" y="2719602"/>
                <a:ext cx="129960" cy="102240"/>
              </p14:xfrm>
            </p:contentPart>
          </mc:Choice>
          <mc:Fallback xmlns="">
            <p:pic>
              <p:nvPicPr>
                <p:cNvPr id="191" name="Entrada de lápiz 190">
                  <a:extLst>
                    <a:ext uri="{FF2B5EF4-FFF2-40B4-BE49-F238E27FC236}">
                      <a16:creationId xmlns:a16="http://schemas.microsoft.com/office/drawing/2014/main" id="{871A1C96-BCE7-9EB1-E127-3081617560B9}"/>
                    </a:ext>
                  </a:extLst>
                </p:cNvPr>
                <p:cNvPicPr/>
                <p:nvPr/>
              </p:nvPicPr>
              <p:blipFill>
                <a:blip r:embed="rId248"/>
                <a:stretch>
                  <a:fillRect/>
                </a:stretch>
              </p:blipFill>
              <p:spPr>
                <a:xfrm>
                  <a:off x="2463981" y="2701602"/>
                  <a:ext cx="165600" cy="137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9">
              <p14:nvContentPartPr>
                <p14:cNvPr id="193" name="Entrada de lápiz 192">
                  <a:extLst>
                    <a:ext uri="{FF2B5EF4-FFF2-40B4-BE49-F238E27FC236}">
                      <a16:creationId xmlns:a16="http://schemas.microsoft.com/office/drawing/2014/main" id="{F5B472EB-2333-DCF4-CAFA-1F8505B73EDD}"/>
                    </a:ext>
                  </a:extLst>
                </p14:cNvPr>
                <p14:cNvContentPartPr/>
                <p14:nvPr/>
              </p14:nvContentPartPr>
              <p14:xfrm>
                <a:off x="3751341" y="2824722"/>
                <a:ext cx="106200" cy="18360"/>
              </p14:xfrm>
            </p:contentPart>
          </mc:Choice>
          <mc:Fallback xmlns="">
            <p:pic>
              <p:nvPicPr>
                <p:cNvPr id="193" name="Entrada de lápiz 192">
                  <a:extLst>
                    <a:ext uri="{FF2B5EF4-FFF2-40B4-BE49-F238E27FC236}">
                      <a16:creationId xmlns:a16="http://schemas.microsoft.com/office/drawing/2014/main" id="{F5B472EB-2333-DCF4-CAFA-1F8505B73EDD}"/>
                    </a:ext>
                  </a:extLst>
                </p:cNvPr>
                <p:cNvPicPr/>
                <p:nvPr/>
              </p:nvPicPr>
              <p:blipFill>
                <a:blip r:embed="rId250"/>
                <a:stretch>
                  <a:fillRect/>
                </a:stretch>
              </p:blipFill>
              <p:spPr>
                <a:xfrm>
                  <a:off x="3733701" y="2806722"/>
                  <a:ext cx="141840" cy="54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51">
              <p14:nvContentPartPr>
                <p14:cNvPr id="194" name="Entrada de lápiz 193">
                  <a:extLst>
                    <a:ext uri="{FF2B5EF4-FFF2-40B4-BE49-F238E27FC236}">
                      <a16:creationId xmlns:a16="http://schemas.microsoft.com/office/drawing/2014/main" id="{FB92F9BE-5852-D626-19B4-B28F09FC125F}"/>
                    </a:ext>
                  </a:extLst>
                </p14:cNvPr>
                <p14:cNvContentPartPr/>
                <p14:nvPr/>
              </p14:nvContentPartPr>
              <p14:xfrm>
                <a:off x="3812181" y="2771082"/>
                <a:ext cx="122040" cy="103320"/>
              </p14:xfrm>
            </p:contentPart>
          </mc:Choice>
          <mc:Fallback xmlns="">
            <p:pic>
              <p:nvPicPr>
                <p:cNvPr id="194" name="Entrada de lápiz 193">
                  <a:extLst>
                    <a:ext uri="{FF2B5EF4-FFF2-40B4-BE49-F238E27FC236}">
                      <a16:creationId xmlns:a16="http://schemas.microsoft.com/office/drawing/2014/main" id="{FB92F9BE-5852-D626-19B4-B28F09FC125F}"/>
                    </a:ext>
                  </a:extLst>
                </p:cNvPr>
                <p:cNvPicPr/>
                <p:nvPr/>
              </p:nvPicPr>
              <p:blipFill>
                <a:blip r:embed="rId252"/>
                <a:stretch>
                  <a:fillRect/>
                </a:stretch>
              </p:blipFill>
              <p:spPr>
                <a:xfrm>
                  <a:off x="3794181" y="2753082"/>
                  <a:ext cx="157680" cy="1389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98" name="Grupo 197">
            <a:extLst>
              <a:ext uri="{FF2B5EF4-FFF2-40B4-BE49-F238E27FC236}">
                <a16:creationId xmlns:a16="http://schemas.microsoft.com/office/drawing/2014/main" id="{40B1F76B-E684-85DA-98B3-719EBCCF471B}"/>
              </a:ext>
            </a:extLst>
          </p:cNvPr>
          <p:cNvGrpSpPr/>
          <p:nvPr/>
        </p:nvGrpSpPr>
        <p:grpSpPr>
          <a:xfrm>
            <a:off x="5331021" y="2881242"/>
            <a:ext cx="2024280" cy="474120"/>
            <a:chOff x="5331021" y="2881242"/>
            <a:chExt cx="2024280" cy="4741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53">
              <p14:nvContentPartPr>
                <p14:cNvPr id="181" name="Entrada de lápiz 180">
                  <a:extLst>
                    <a:ext uri="{FF2B5EF4-FFF2-40B4-BE49-F238E27FC236}">
                      <a16:creationId xmlns:a16="http://schemas.microsoft.com/office/drawing/2014/main" id="{4BDA0254-E4D5-B991-1A11-F638F9F8D226}"/>
                    </a:ext>
                  </a:extLst>
                </p14:cNvPr>
                <p14:cNvContentPartPr/>
                <p14:nvPr/>
              </p14:nvContentPartPr>
              <p14:xfrm>
                <a:off x="5331021" y="3059082"/>
                <a:ext cx="534600" cy="217080"/>
              </p14:xfrm>
            </p:contentPart>
          </mc:Choice>
          <mc:Fallback xmlns="">
            <p:pic>
              <p:nvPicPr>
                <p:cNvPr id="181" name="Entrada de lápiz 180">
                  <a:extLst>
                    <a:ext uri="{FF2B5EF4-FFF2-40B4-BE49-F238E27FC236}">
                      <a16:creationId xmlns:a16="http://schemas.microsoft.com/office/drawing/2014/main" id="{4BDA0254-E4D5-B991-1A11-F638F9F8D226}"/>
                    </a:ext>
                  </a:extLst>
                </p:cNvPr>
                <p:cNvPicPr/>
                <p:nvPr/>
              </p:nvPicPr>
              <p:blipFill>
                <a:blip r:embed="rId254"/>
                <a:stretch>
                  <a:fillRect/>
                </a:stretch>
              </p:blipFill>
              <p:spPr>
                <a:xfrm>
                  <a:off x="5313381" y="3041082"/>
                  <a:ext cx="570240" cy="252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55">
              <p14:nvContentPartPr>
                <p14:cNvPr id="182" name="Entrada de lápiz 181">
                  <a:extLst>
                    <a:ext uri="{FF2B5EF4-FFF2-40B4-BE49-F238E27FC236}">
                      <a16:creationId xmlns:a16="http://schemas.microsoft.com/office/drawing/2014/main" id="{86D195EB-5D2F-7DF3-29D8-CD2D7F26A1BD}"/>
                    </a:ext>
                  </a:extLst>
                </p14:cNvPr>
                <p14:cNvContentPartPr/>
                <p14:nvPr/>
              </p14:nvContentPartPr>
              <p14:xfrm>
                <a:off x="5960301" y="3198402"/>
                <a:ext cx="12240" cy="102240"/>
              </p14:xfrm>
            </p:contentPart>
          </mc:Choice>
          <mc:Fallback xmlns="">
            <p:pic>
              <p:nvPicPr>
                <p:cNvPr id="182" name="Entrada de lápiz 181">
                  <a:extLst>
                    <a:ext uri="{FF2B5EF4-FFF2-40B4-BE49-F238E27FC236}">
                      <a16:creationId xmlns:a16="http://schemas.microsoft.com/office/drawing/2014/main" id="{86D195EB-5D2F-7DF3-29D8-CD2D7F26A1BD}"/>
                    </a:ext>
                  </a:extLst>
                </p:cNvPr>
                <p:cNvPicPr/>
                <p:nvPr/>
              </p:nvPicPr>
              <p:blipFill>
                <a:blip r:embed="rId256"/>
                <a:stretch>
                  <a:fillRect/>
                </a:stretch>
              </p:blipFill>
              <p:spPr>
                <a:xfrm>
                  <a:off x="5942661" y="3180402"/>
                  <a:ext cx="47880" cy="137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57">
              <p14:nvContentPartPr>
                <p14:cNvPr id="184" name="Entrada de lápiz 183">
                  <a:extLst>
                    <a:ext uri="{FF2B5EF4-FFF2-40B4-BE49-F238E27FC236}">
                      <a16:creationId xmlns:a16="http://schemas.microsoft.com/office/drawing/2014/main" id="{8E1E15E9-6600-5600-ED1F-9C9922D06C5D}"/>
                    </a:ext>
                  </a:extLst>
                </p14:cNvPr>
                <p14:cNvContentPartPr/>
                <p14:nvPr/>
              </p14:nvContentPartPr>
              <p14:xfrm>
                <a:off x="5966421" y="3108042"/>
                <a:ext cx="229320" cy="193680"/>
              </p14:xfrm>
            </p:contentPart>
          </mc:Choice>
          <mc:Fallback xmlns="">
            <p:pic>
              <p:nvPicPr>
                <p:cNvPr id="184" name="Entrada de lápiz 183">
                  <a:extLst>
                    <a:ext uri="{FF2B5EF4-FFF2-40B4-BE49-F238E27FC236}">
                      <a16:creationId xmlns:a16="http://schemas.microsoft.com/office/drawing/2014/main" id="{8E1E15E9-6600-5600-ED1F-9C9922D06C5D}"/>
                    </a:ext>
                  </a:extLst>
                </p:cNvPr>
                <p:cNvPicPr/>
                <p:nvPr/>
              </p:nvPicPr>
              <p:blipFill>
                <a:blip r:embed="rId258"/>
                <a:stretch>
                  <a:fillRect/>
                </a:stretch>
              </p:blipFill>
              <p:spPr>
                <a:xfrm>
                  <a:off x="5948421" y="3090042"/>
                  <a:ext cx="264960" cy="229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59">
              <p14:nvContentPartPr>
                <p14:cNvPr id="185" name="Entrada de lápiz 184">
                  <a:extLst>
                    <a:ext uri="{FF2B5EF4-FFF2-40B4-BE49-F238E27FC236}">
                      <a16:creationId xmlns:a16="http://schemas.microsoft.com/office/drawing/2014/main" id="{1B35262A-6E11-AB66-6EE1-EE5822A10BE3}"/>
                    </a:ext>
                  </a:extLst>
                </p14:cNvPr>
                <p14:cNvContentPartPr/>
                <p14:nvPr/>
              </p14:nvContentPartPr>
              <p14:xfrm>
                <a:off x="6390501" y="3254202"/>
                <a:ext cx="18360" cy="7920"/>
              </p14:xfrm>
            </p:contentPart>
          </mc:Choice>
          <mc:Fallback xmlns="">
            <p:pic>
              <p:nvPicPr>
                <p:cNvPr id="185" name="Entrada de lápiz 184">
                  <a:extLst>
                    <a:ext uri="{FF2B5EF4-FFF2-40B4-BE49-F238E27FC236}">
                      <a16:creationId xmlns:a16="http://schemas.microsoft.com/office/drawing/2014/main" id="{1B35262A-6E11-AB66-6EE1-EE5822A10BE3}"/>
                    </a:ext>
                  </a:extLst>
                </p:cNvPr>
                <p:cNvPicPr/>
                <p:nvPr/>
              </p:nvPicPr>
              <p:blipFill>
                <a:blip r:embed="rId260"/>
                <a:stretch>
                  <a:fillRect/>
                </a:stretch>
              </p:blipFill>
              <p:spPr>
                <a:xfrm>
                  <a:off x="6372501" y="3236202"/>
                  <a:ext cx="54000" cy="43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1">
              <p14:nvContentPartPr>
                <p14:cNvPr id="186" name="Entrada de lápiz 185">
                  <a:extLst>
                    <a:ext uri="{FF2B5EF4-FFF2-40B4-BE49-F238E27FC236}">
                      <a16:creationId xmlns:a16="http://schemas.microsoft.com/office/drawing/2014/main" id="{2C385181-D433-74D7-B746-F188DE06E6F7}"/>
                    </a:ext>
                  </a:extLst>
                </p14:cNvPr>
                <p14:cNvContentPartPr/>
                <p14:nvPr/>
              </p14:nvContentPartPr>
              <p14:xfrm>
                <a:off x="6586701" y="2945682"/>
                <a:ext cx="14760" cy="375120"/>
              </p14:xfrm>
            </p:contentPart>
          </mc:Choice>
          <mc:Fallback xmlns="">
            <p:pic>
              <p:nvPicPr>
                <p:cNvPr id="186" name="Entrada de lápiz 185">
                  <a:extLst>
                    <a:ext uri="{FF2B5EF4-FFF2-40B4-BE49-F238E27FC236}">
                      <a16:creationId xmlns:a16="http://schemas.microsoft.com/office/drawing/2014/main" id="{2C385181-D433-74D7-B746-F188DE06E6F7}"/>
                    </a:ext>
                  </a:extLst>
                </p:cNvPr>
                <p:cNvPicPr/>
                <p:nvPr/>
              </p:nvPicPr>
              <p:blipFill>
                <a:blip r:embed="rId262"/>
                <a:stretch>
                  <a:fillRect/>
                </a:stretch>
              </p:blipFill>
              <p:spPr>
                <a:xfrm>
                  <a:off x="6569061" y="2927682"/>
                  <a:ext cx="50400" cy="410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3">
              <p14:nvContentPartPr>
                <p14:cNvPr id="187" name="Entrada de lápiz 186">
                  <a:extLst>
                    <a:ext uri="{FF2B5EF4-FFF2-40B4-BE49-F238E27FC236}">
                      <a16:creationId xmlns:a16="http://schemas.microsoft.com/office/drawing/2014/main" id="{4A89A456-1B00-E6AC-F149-09C0985DBDD4}"/>
                    </a:ext>
                  </a:extLst>
                </p14:cNvPr>
                <p14:cNvContentPartPr/>
                <p14:nvPr/>
              </p14:nvContentPartPr>
              <p14:xfrm>
                <a:off x="6758421" y="3124602"/>
                <a:ext cx="403920" cy="178200"/>
              </p14:xfrm>
            </p:contentPart>
          </mc:Choice>
          <mc:Fallback xmlns="">
            <p:pic>
              <p:nvPicPr>
                <p:cNvPr id="187" name="Entrada de lápiz 186">
                  <a:extLst>
                    <a:ext uri="{FF2B5EF4-FFF2-40B4-BE49-F238E27FC236}">
                      <a16:creationId xmlns:a16="http://schemas.microsoft.com/office/drawing/2014/main" id="{4A89A456-1B00-E6AC-F149-09C0985DBDD4}"/>
                    </a:ext>
                  </a:extLst>
                </p:cNvPr>
                <p:cNvPicPr/>
                <p:nvPr/>
              </p:nvPicPr>
              <p:blipFill>
                <a:blip r:embed="rId264"/>
                <a:stretch>
                  <a:fillRect/>
                </a:stretch>
              </p:blipFill>
              <p:spPr>
                <a:xfrm>
                  <a:off x="6740421" y="3106962"/>
                  <a:ext cx="439560" cy="213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5">
              <p14:nvContentPartPr>
                <p14:cNvPr id="188" name="Entrada de lápiz 187">
                  <a:extLst>
                    <a:ext uri="{FF2B5EF4-FFF2-40B4-BE49-F238E27FC236}">
                      <a16:creationId xmlns:a16="http://schemas.microsoft.com/office/drawing/2014/main" id="{FD52164F-B604-E206-5EC9-E79BFCA5B126}"/>
                    </a:ext>
                  </a:extLst>
                </p14:cNvPr>
                <p14:cNvContentPartPr/>
                <p14:nvPr/>
              </p14:nvContentPartPr>
              <p14:xfrm>
                <a:off x="7340541" y="2908242"/>
                <a:ext cx="14760" cy="447120"/>
              </p14:xfrm>
            </p:contentPart>
          </mc:Choice>
          <mc:Fallback xmlns="">
            <p:pic>
              <p:nvPicPr>
                <p:cNvPr id="188" name="Entrada de lápiz 187">
                  <a:extLst>
                    <a:ext uri="{FF2B5EF4-FFF2-40B4-BE49-F238E27FC236}">
                      <a16:creationId xmlns:a16="http://schemas.microsoft.com/office/drawing/2014/main" id="{FD52164F-B604-E206-5EC9-E79BFCA5B126}"/>
                    </a:ext>
                  </a:extLst>
                </p:cNvPr>
                <p:cNvPicPr/>
                <p:nvPr/>
              </p:nvPicPr>
              <p:blipFill>
                <a:blip r:embed="rId266"/>
                <a:stretch>
                  <a:fillRect/>
                </a:stretch>
              </p:blipFill>
              <p:spPr>
                <a:xfrm>
                  <a:off x="7322901" y="2890242"/>
                  <a:ext cx="50400" cy="482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7">
              <p14:nvContentPartPr>
                <p14:cNvPr id="196" name="Entrada de lápiz 195">
                  <a:extLst>
                    <a:ext uri="{FF2B5EF4-FFF2-40B4-BE49-F238E27FC236}">
                      <a16:creationId xmlns:a16="http://schemas.microsoft.com/office/drawing/2014/main" id="{AF03F88D-5870-28C5-2384-2EB35166F84E}"/>
                    </a:ext>
                  </a:extLst>
                </p14:cNvPr>
                <p14:cNvContentPartPr/>
                <p14:nvPr/>
              </p14:nvContentPartPr>
              <p14:xfrm>
                <a:off x="6819261" y="2933802"/>
                <a:ext cx="176760" cy="15480"/>
              </p14:xfrm>
            </p:contentPart>
          </mc:Choice>
          <mc:Fallback xmlns="">
            <p:pic>
              <p:nvPicPr>
                <p:cNvPr id="196" name="Entrada de lápiz 195">
                  <a:extLst>
                    <a:ext uri="{FF2B5EF4-FFF2-40B4-BE49-F238E27FC236}">
                      <a16:creationId xmlns:a16="http://schemas.microsoft.com/office/drawing/2014/main" id="{AF03F88D-5870-28C5-2384-2EB35166F84E}"/>
                    </a:ext>
                  </a:extLst>
                </p:cNvPr>
                <p:cNvPicPr/>
                <p:nvPr/>
              </p:nvPicPr>
              <p:blipFill>
                <a:blip r:embed="rId268"/>
                <a:stretch>
                  <a:fillRect/>
                </a:stretch>
              </p:blipFill>
              <p:spPr>
                <a:xfrm>
                  <a:off x="6801261" y="2916162"/>
                  <a:ext cx="212400" cy="51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9">
              <p14:nvContentPartPr>
                <p14:cNvPr id="197" name="Entrada de lápiz 196">
                  <a:extLst>
                    <a:ext uri="{FF2B5EF4-FFF2-40B4-BE49-F238E27FC236}">
                      <a16:creationId xmlns:a16="http://schemas.microsoft.com/office/drawing/2014/main" id="{A5D9B3EB-1587-886A-AF02-F4ECB994F8A7}"/>
                    </a:ext>
                  </a:extLst>
                </p14:cNvPr>
                <p14:cNvContentPartPr/>
                <p14:nvPr/>
              </p14:nvContentPartPr>
              <p14:xfrm>
                <a:off x="6958581" y="2881242"/>
                <a:ext cx="135720" cy="119160"/>
              </p14:xfrm>
            </p:contentPart>
          </mc:Choice>
          <mc:Fallback xmlns="">
            <p:pic>
              <p:nvPicPr>
                <p:cNvPr id="197" name="Entrada de lápiz 196">
                  <a:extLst>
                    <a:ext uri="{FF2B5EF4-FFF2-40B4-BE49-F238E27FC236}">
                      <a16:creationId xmlns:a16="http://schemas.microsoft.com/office/drawing/2014/main" id="{A5D9B3EB-1587-886A-AF02-F4ECB994F8A7}"/>
                    </a:ext>
                  </a:extLst>
                </p:cNvPr>
                <p:cNvPicPr/>
                <p:nvPr/>
              </p:nvPicPr>
              <p:blipFill>
                <a:blip r:embed="rId270"/>
                <a:stretch>
                  <a:fillRect/>
                </a:stretch>
              </p:blipFill>
              <p:spPr>
                <a:xfrm>
                  <a:off x="6940581" y="2863602"/>
                  <a:ext cx="171360" cy="1548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14" name="Grupo 213">
            <a:extLst>
              <a:ext uri="{FF2B5EF4-FFF2-40B4-BE49-F238E27FC236}">
                <a16:creationId xmlns:a16="http://schemas.microsoft.com/office/drawing/2014/main" id="{313B93AD-3509-523D-4790-3709BA27E8C8}"/>
              </a:ext>
            </a:extLst>
          </p:cNvPr>
          <p:cNvGrpSpPr/>
          <p:nvPr/>
        </p:nvGrpSpPr>
        <p:grpSpPr>
          <a:xfrm>
            <a:off x="3291621" y="5558202"/>
            <a:ext cx="3791520" cy="807120"/>
            <a:chOff x="3291621" y="5558202"/>
            <a:chExt cx="3791520" cy="8071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71">
              <p14:nvContentPartPr>
                <p14:cNvPr id="199" name="Entrada de lápiz 198">
                  <a:extLst>
                    <a:ext uri="{FF2B5EF4-FFF2-40B4-BE49-F238E27FC236}">
                      <a16:creationId xmlns:a16="http://schemas.microsoft.com/office/drawing/2014/main" id="{0473C9F1-96BD-B453-033A-201E7D2DF7E8}"/>
                    </a:ext>
                  </a:extLst>
                </p14:cNvPr>
                <p14:cNvContentPartPr/>
                <p14:nvPr/>
              </p14:nvContentPartPr>
              <p14:xfrm>
                <a:off x="6220221" y="5975082"/>
                <a:ext cx="174240" cy="360"/>
              </p14:xfrm>
            </p:contentPart>
          </mc:Choice>
          <mc:Fallback xmlns="">
            <p:pic>
              <p:nvPicPr>
                <p:cNvPr id="199" name="Entrada de lápiz 198">
                  <a:extLst>
                    <a:ext uri="{FF2B5EF4-FFF2-40B4-BE49-F238E27FC236}">
                      <a16:creationId xmlns:a16="http://schemas.microsoft.com/office/drawing/2014/main" id="{0473C9F1-96BD-B453-033A-201E7D2DF7E8}"/>
                    </a:ext>
                  </a:extLst>
                </p:cNvPr>
                <p:cNvPicPr/>
                <p:nvPr/>
              </p:nvPicPr>
              <p:blipFill>
                <a:blip r:embed="rId272"/>
                <a:stretch>
                  <a:fillRect/>
                </a:stretch>
              </p:blipFill>
              <p:spPr>
                <a:xfrm>
                  <a:off x="6202221" y="5957082"/>
                  <a:ext cx="20988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73">
              <p14:nvContentPartPr>
                <p14:cNvPr id="200" name="Entrada de lápiz 199">
                  <a:extLst>
                    <a:ext uri="{FF2B5EF4-FFF2-40B4-BE49-F238E27FC236}">
                      <a16:creationId xmlns:a16="http://schemas.microsoft.com/office/drawing/2014/main" id="{0E95576D-8BDD-2F86-3A68-FE2309D4AC19}"/>
                    </a:ext>
                  </a:extLst>
                </p14:cNvPr>
                <p14:cNvContentPartPr/>
                <p14:nvPr/>
              </p14:nvContentPartPr>
              <p14:xfrm>
                <a:off x="6156861" y="6088482"/>
                <a:ext cx="291960" cy="7920"/>
              </p14:xfrm>
            </p:contentPart>
          </mc:Choice>
          <mc:Fallback xmlns="">
            <p:pic>
              <p:nvPicPr>
                <p:cNvPr id="200" name="Entrada de lápiz 199">
                  <a:extLst>
                    <a:ext uri="{FF2B5EF4-FFF2-40B4-BE49-F238E27FC236}">
                      <a16:creationId xmlns:a16="http://schemas.microsoft.com/office/drawing/2014/main" id="{0E95576D-8BDD-2F86-3A68-FE2309D4AC19}"/>
                    </a:ext>
                  </a:extLst>
                </p:cNvPr>
                <p:cNvPicPr/>
                <p:nvPr/>
              </p:nvPicPr>
              <p:blipFill>
                <a:blip r:embed="rId274"/>
                <a:stretch>
                  <a:fillRect/>
                </a:stretch>
              </p:blipFill>
              <p:spPr>
                <a:xfrm>
                  <a:off x="6139221" y="6070842"/>
                  <a:ext cx="327600" cy="43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75">
              <p14:nvContentPartPr>
                <p14:cNvPr id="201" name="Entrada de lápiz 200">
                  <a:extLst>
                    <a:ext uri="{FF2B5EF4-FFF2-40B4-BE49-F238E27FC236}">
                      <a16:creationId xmlns:a16="http://schemas.microsoft.com/office/drawing/2014/main" id="{82E2DFD5-0C43-DF49-5C9E-D074F65B34D9}"/>
                    </a:ext>
                  </a:extLst>
                </p14:cNvPr>
                <p14:cNvContentPartPr/>
                <p14:nvPr/>
              </p14:nvContentPartPr>
              <p14:xfrm>
                <a:off x="6658341" y="5777802"/>
                <a:ext cx="313920" cy="5760"/>
              </p14:xfrm>
            </p:contentPart>
          </mc:Choice>
          <mc:Fallback xmlns="">
            <p:pic>
              <p:nvPicPr>
                <p:cNvPr id="201" name="Entrada de lápiz 200">
                  <a:extLst>
                    <a:ext uri="{FF2B5EF4-FFF2-40B4-BE49-F238E27FC236}">
                      <a16:creationId xmlns:a16="http://schemas.microsoft.com/office/drawing/2014/main" id="{82E2DFD5-0C43-DF49-5C9E-D074F65B34D9}"/>
                    </a:ext>
                  </a:extLst>
                </p:cNvPr>
                <p:cNvPicPr/>
                <p:nvPr/>
              </p:nvPicPr>
              <p:blipFill>
                <a:blip r:embed="rId276"/>
                <a:stretch>
                  <a:fillRect/>
                </a:stretch>
              </p:blipFill>
              <p:spPr>
                <a:xfrm>
                  <a:off x="6640341" y="5760162"/>
                  <a:ext cx="349560" cy="41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77">
              <p14:nvContentPartPr>
                <p14:cNvPr id="202" name="Entrada de lápiz 201">
                  <a:extLst>
                    <a:ext uri="{FF2B5EF4-FFF2-40B4-BE49-F238E27FC236}">
                      <a16:creationId xmlns:a16="http://schemas.microsoft.com/office/drawing/2014/main" id="{70564A67-3D46-23FF-48C4-E4C30B30E129}"/>
                    </a:ext>
                  </a:extLst>
                </p14:cNvPr>
                <p14:cNvContentPartPr/>
                <p14:nvPr/>
              </p14:nvContentPartPr>
              <p14:xfrm>
                <a:off x="6720261" y="5785362"/>
                <a:ext cx="92160" cy="320760"/>
              </p14:xfrm>
            </p:contentPart>
          </mc:Choice>
          <mc:Fallback xmlns="">
            <p:pic>
              <p:nvPicPr>
                <p:cNvPr id="202" name="Entrada de lápiz 201">
                  <a:extLst>
                    <a:ext uri="{FF2B5EF4-FFF2-40B4-BE49-F238E27FC236}">
                      <a16:creationId xmlns:a16="http://schemas.microsoft.com/office/drawing/2014/main" id="{70564A67-3D46-23FF-48C4-E4C30B30E129}"/>
                    </a:ext>
                  </a:extLst>
                </p:cNvPr>
                <p:cNvPicPr/>
                <p:nvPr/>
              </p:nvPicPr>
              <p:blipFill>
                <a:blip r:embed="rId278"/>
                <a:stretch>
                  <a:fillRect/>
                </a:stretch>
              </p:blipFill>
              <p:spPr>
                <a:xfrm>
                  <a:off x="6702261" y="5767722"/>
                  <a:ext cx="127800" cy="356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79">
              <p14:nvContentPartPr>
                <p14:cNvPr id="204" name="Entrada de lápiz 203">
                  <a:extLst>
                    <a:ext uri="{FF2B5EF4-FFF2-40B4-BE49-F238E27FC236}">
                      <a16:creationId xmlns:a16="http://schemas.microsoft.com/office/drawing/2014/main" id="{5B81FB18-4A4F-C75D-1F1E-2A202481514C}"/>
                    </a:ext>
                  </a:extLst>
                </p14:cNvPr>
                <p14:cNvContentPartPr/>
                <p14:nvPr/>
              </p14:nvContentPartPr>
              <p14:xfrm>
                <a:off x="3688341" y="5711202"/>
                <a:ext cx="82440" cy="279000"/>
              </p14:xfrm>
            </p:contentPart>
          </mc:Choice>
          <mc:Fallback xmlns="">
            <p:pic>
              <p:nvPicPr>
                <p:cNvPr id="204" name="Entrada de lápiz 203">
                  <a:extLst>
                    <a:ext uri="{FF2B5EF4-FFF2-40B4-BE49-F238E27FC236}">
                      <a16:creationId xmlns:a16="http://schemas.microsoft.com/office/drawing/2014/main" id="{5B81FB18-4A4F-C75D-1F1E-2A202481514C}"/>
                    </a:ext>
                  </a:extLst>
                </p:cNvPr>
                <p:cNvPicPr/>
                <p:nvPr/>
              </p:nvPicPr>
              <p:blipFill>
                <a:blip r:embed="rId280"/>
                <a:stretch>
                  <a:fillRect/>
                </a:stretch>
              </p:blipFill>
              <p:spPr>
                <a:xfrm>
                  <a:off x="3670341" y="5693562"/>
                  <a:ext cx="118080" cy="314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1">
              <p14:nvContentPartPr>
                <p14:cNvPr id="205" name="Entrada de lápiz 204">
                  <a:extLst>
                    <a:ext uri="{FF2B5EF4-FFF2-40B4-BE49-F238E27FC236}">
                      <a16:creationId xmlns:a16="http://schemas.microsoft.com/office/drawing/2014/main" id="{A1F75614-DBA0-2478-E1C3-F39E68EAA864}"/>
                    </a:ext>
                  </a:extLst>
                </p14:cNvPr>
                <p14:cNvContentPartPr/>
                <p14:nvPr/>
              </p14:nvContentPartPr>
              <p14:xfrm>
                <a:off x="3983541" y="5709402"/>
                <a:ext cx="281160" cy="329400"/>
              </p14:xfrm>
            </p:contentPart>
          </mc:Choice>
          <mc:Fallback xmlns="">
            <p:pic>
              <p:nvPicPr>
                <p:cNvPr id="205" name="Entrada de lápiz 204">
                  <a:extLst>
                    <a:ext uri="{FF2B5EF4-FFF2-40B4-BE49-F238E27FC236}">
                      <a16:creationId xmlns:a16="http://schemas.microsoft.com/office/drawing/2014/main" id="{A1F75614-DBA0-2478-E1C3-F39E68EAA864}"/>
                    </a:ext>
                  </a:extLst>
                </p:cNvPr>
                <p:cNvPicPr/>
                <p:nvPr/>
              </p:nvPicPr>
              <p:blipFill>
                <a:blip r:embed="rId282"/>
                <a:stretch>
                  <a:fillRect/>
                </a:stretch>
              </p:blipFill>
              <p:spPr>
                <a:xfrm>
                  <a:off x="3965901" y="5691402"/>
                  <a:ext cx="316800" cy="365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3">
              <p14:nvContentPartPr>
                <p14:cNvPr id="206" name="Entrada de lápiz 205">
                  <a:extLst>
                    <a:ext uri="{FF2B5EF4-FFF2-40B4-BE49-F238E27FC236}">
                      <a16:creationId xmlns:a16="http://schemas.microsoft.com/office/drawing/2014/main" id="{020A1532-782A-855C-A330-BAD8DEF732AE}"/>
                    </a:ext>
                  </a:extLst>
                </p14:cNvPr>
                <p14:cNvContentPartPr/>
                <p14:nvPr/>
              </p14:nvContentPartPr>
              <p14:xfrm>
                <a:off x="4436061" y="5757642"/>
                <a:ext cx="252000" cy="239040"/>
              </p14:xfrm>
            </p:contentPart>
          </mc:Choice>
          <mc:Fallback xmlns="">
            <p:pic>
              <p:nvPicPr>
                <p:cNvPr id="206" name="Entrada de lápiz 205">
                  <a:extLst>
                    <a:ext uri="{FF2B5EF4-FFF2-40B4-BE49-F238E27FC236}">
                      <a16:creationId xmlns:a16="http://schemas.microsoft.com/office/drawing/2014/main" id="{020A1532-782A-855C-A330-BAD8DEF732AE}"/>
                    </a:ext>
                  </a:extLst>
                </p:cNvPr>
                <p:cNvPicPr/>
                <p:nvPr/>
              </p:nvPicPr>
              <p:blipFill>
                <a:blip r:embed="rId284"/>
                <a:stretch>
                  <a:fillRect/>
                </a:stretch>
              </p:blipFill>
              <p:spPr>
                <a:xfrm>
                  <a:off x="4418421" y="5739642"/>
                  <a:ext cx="287640" cy="274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5">
              <p14:nvContentPartPr>
                <p14:cNvPr id="207" name="Entrada de lápiz 206">
                  <a:extLst>
                    <a:ext uri="{FF2B5EF4-FFF2-40B4-BE49-F238E27FC236}">
                      <a16:creationId xmlns:a16="http://schemas.microsoft.com/office/drawing/2014/main" id="{D13EEBE9-F485-5D14-D911-6CD3B8F3DC4B}"/>
                    </a:ext>
                  </a:extLst>
                </p14:cNvPr>
                <p14:cNvContentPartPr/>
                <p14:nvPr/>
              </p14:nvContentPartPr>
              <p14:xfrm>
                <a:off x="4843581" y="5768082"/>
                <a:ext cx="137520" cy="228240"/>
              </p14:xfrm>
            </p:contentPart>
          </mc:Choice>
          <mc:Fallback xmlns="">
            <p:pic>
              <p:nvPicPr>
                <p:cNvPr id="207" name="Entrada de lápiz 206">
                  <a:extLst>
                    <a:ext uri="{FF2B5EF4-FFF2-40B4-BE49-F238E27FC236}">
                      <a16:creationId xmlns:a16="http://schemas.microsoft.com/office/drawing/2014/main" id="{D13EEBE9-F485-5D14-D911-6CD3B8F3DC4B}"/>
                    </a:ext>
                  </a:extLst>
                </p:cNvPr>
                <p:cNvPicPr/>
                <p:nvPr/>
              </p:nvPicPr>
              <p:blipFill>
                <a:blip r:embed="rId286"/>
                <a:stretch>
                  <a:fillRect/>
                </a:stretch>
              </p:blipFill>
              <p:spPr>
                <a:xfrm>
                  <a:off x="4825581" y="5750442"/>
                  <a:ext cx="173160" cy="263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7">
              <p14:nvContentPartPr>
                <p14:cNvPr id="208" name="Entrada de lápiz 207">
                  <a:extLst>
                    <a:ext uri="{FF2B5EF4-FFF2-40B4-BE49-F238E27FC236}">
                      <a16:creationId xmlns:a16="http://schemas.microsoft.com/office/drawing/2014/main" id="{CC07F231-CFCD-0D9C-7B4F-C3FB5D19B019}"/>
                    </a:ext>
                  </a:extLst>
                </p14:cNvPr>
                <p14:cNvContentPartPr/>
                <p14:nvPr/>
              </p14:nvContentPartPr>
              <p14:xfrm>
                <a:off x="5319861" y="5816322"/>
                <a:ext cx="76680" cy="180720"/>
              </p14:xfrm>
            </p:contentPart>
          </mc:Choice>
          <mc:Fallback xmlns="">
            <p:pic>
              <p:nvPicPr>
                <p:cNvPr id="208" name="Entrada de lápiz 207">
                  <a:extLst>
                    <a:ext uri="{FF2B5EF4-FFF2-40B4-BE49-F238E27FC236}">
                      <a16:creationId xmlns:a16="http://schemas.microsoft.com/office/drawing/2014/main" id="{CC07F231-CFCD-0D9C-7B4F-C3FB5D19B019}"/>
                    </a:ext>
                  </a:extLst>
                </p:cNvPr>
                <p:cNvPicPr/>
                <p:nvPr/>
              </p:nvPicPr>
              <p:blipFill>
                <a:blip r:embed="rId288"/>
                <a:stretch>
                  <a:fillRect/>
                </a:stretch>
              </p:blipFill>
              <p:spPr>
                <a:xfrm>
                  <a:off x="5301861" y="5798682"/>
                  <a:ext cx="112320" cy="216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9">
              <p14:nvContentPartPr>
                <p14:cNvPr id="209" name="Entrada de lápiz 208">
                  <a:extLst>
                    <a:ext uri="{FF2B5EF4-FFF2-40B4-BE49-F238E27FC236}">
                      <a16:creationId xmlns:a16="http://schemas.microsoft.com/office/drawing/2014/main" id="{D508A3EC-228D-4ABD-D264-AABD6322FA89}"/>
                    </a:ext>
                  </a:extLst>
                </p14:cNvPr>
                <p14:cNvContentPartPr/>
                <p14:nvPr/>
              </p14:nvContentPartPr>
              <p14:xfrm>
                <a:off x="5342541" y="5814162"/>
                <a:ext cx="272160" cy="158400"/>
              </p14:xfrm>
            </p:contentPart>
          </mc:Choice>
          <mc:Fallback xmlns="">
            <p:pic>
              <p:nvPicPr>
                <p:cNvPr id="209" name="Entrada de lápiz 208">
                  <a:extLst>
                    <a:ext uri="{FF2B5EF4-FFF2-40B4-BE49-F238E27FC236}">
                      <a16:creationId xmlns:a16="http://schemas.microsoft.com/office/drawing/2014/main" id="{D508A3EC-228D-4ABD-D264-AABD6322FA89}"/>
                    </a:ext>
                  </a:extLst>
                </p:cNvPr>
                <p:cNvPicPr/>
                <p:nvPr/>
              </p:nvPicPr>
              <p:blipFill>
                <a:blip r:embed="rId290"/>
                <a:stretch>
                  <a:fillRect/>
                </a:stretch>
              </p:blipFill>
              <p:spPr>
                <a:xfrm>
                  <a:off x="5324541" y="5796522"/>
                  <a:ext cx="307800" cy="194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91">
              <p14:nvContentPartPr>
                <p14:cNvPr id="210" name="Entrada de lápiz 209">
                  <a:extLst>
                    <a:ext uri="{FF2B5EF4-FFF2-40B4-BE49-F238E27FC236}">
                      <a16:creationId xmlns:a16="http://schemas.microsoft.com/office/drawing/2014/main" id="{8FFD3081-C13F-DEC4-C745-9B320D77DF37}"/>
                    </a:ext>
                  </a:extLst>
                </p14:cNvPr>
                <p14:cNvContentPartPr/>
                <p14:nvPr/>
              </p14:nvContentPartPr>
              <p14:xfrm>
                <a:off x="5565021" y="5758002"/>
                <a:ext cx="24120" cy="225360"/>
              </p14:xfrm>
            </p:contentPart>
          </mc:Choice>
          <mc:Fallback xmlns="">
            <p:pic>
              <p:nvPicPr>
                <p:cNvPr id="210" name="Entrada de lápiz 209">
                  <a:extLst>
                    <a:ext uri="{FF2B5EF4-FFF2-40B4-BE49-F238E27FC236}">
                      <a16:creationId xmlns:a16="http://schemas.microsoft.com/office/drawing/2014/main" id="{8FFD3081-C13F-DEC4-C745-9B320D77DF37}"/>
                    </a:ext>
                  </a:extLst>
                </p:cNvPr>
                <p:cNvPicPr/>
                <p:nvPr/>
              </p:nvPicPr>
              <p:blipFill>
                <a:blip r:embed="rId292"/>
                <a:stretch>
                  <a:fillRect/>
                </a:stretch>
              </p:blipFill>
              <p:spPr>
                <a:xfrm>
                  <a:off x="5547381" y="5740362"/>
                  <a:ext cx="59760" cy="261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93">
              <p14:nvContentPartPr>
                <p14:cNvPr id="211" name="Entrada de lápiz 210">
                  <a:extLst>
                    <a:ext uri="{FF2B5EF4-FFF2-40B4-BE49-F238E27FC236}">
                      <a16:creationId xmlns:a16="http://schemas.microsoft.com/office/drawing/2014/main" id="{86627BEB-41EF-DBF2-B136-C0F3328FEA67}"/>
                    </a:ext>
                  </a:extLst>
                </p14:cNvPr>
                <p14:cNvContentPartPr/>
                <p14:nvPr/>
              </p14:nvContentPartPr>
              <p14:xfrm>
                <a:off x="3291621" y="5587362"/>
                <a:ext cx="69480" cy="635400"/>
              </p14:xfrm>
            </p:contentPart>
          </mc:Choice>
          <mc:Fallback xmlns="">
            <p:pic>
              <p:nvPicPr>
                <p:cNvPr id="211" name="Entrada de lápiz 210">
                  <a:extLst>
                    <a:ext uri="{FF2B5EF4-FFF2-40B4-BE49-F238E27FC236}">
                      <a16:creationId xmlns:a16="http://schemas.microsoft.com/office/drawing/2014/main" id="{86627BEB-41EF-DBF2-B136-C0F3328FEA67}"/>
                    </a:ext>
                  </a:extLst>
                </p:cNvPr>
                <p:cNvPicPr/>
                <p:nvPr/>
              </p:nvPicPr>
              <p:blipFill>
                <a:blip r:embed="rId294"/>
                <a:stretch>
                  <a:fillRect/>
                </a:stretch>
              </p:blipFill>
              <p:spPr>
                <a:xfrm>
                  <a:off x="3273981" y="5569362"/>
                  <a:ext cx="105120" cy="671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95">
              <p14:nvContentPartPr>
                <p14:cNvPr id="212" name="Entrada de lápiz 211">
                  <a:extLst>
                    <a:ext uri="{FF2B5EF4-FFF2-40B4-BE49-F238E27FC236}">
                      <a16:creationId xmlns:a16="http://schemas.microsoft.com/office/drawing/2014/main" id="{48936A3C-BE20-6B72-4A84-A8C826C66F93}"/>
                    </a:ext>
                  </a:extLst>
                </p14:cNvPr>
                <p14:cNvContentPartPr/>
                <p14:nvPr/>
              </p14:nvContentPartPr>
              <p14:xfrm>
                <a:off x="3354981" y="5558202"/>
                <a:ext cx="3728160" cy="807120"/>
              </p14:xfrm>
            </p:contentPart>
          </mc:Choice>
          <mc:Fallback xmlns="">
            <p:pic>
              <p:nvPicPr>
                <p:cNvPr id="212" name="Entrada de lápiz 211">
                  <a:extLst>
                    <a:ext uri="{FF2B5EF4-FFF2-40B4-BE49-F238E27FC236}">
                      <a16:creationId xmlns:a16="http://schemas.microsoft.com/office/drawing/2014/main" id="{48936A3C-BE20-6B72-4A84-A8C826C66F93}"/>
                    </a:ext>
                  </a:extLst>
                </p:cNvPr>
                <p:cNvPicPr/>
                <p:nvPr/>
              </p:nvPicPr>
              <p:blipFill>
                <a:blip r:embed="rId296"/>
                <a:stretch>
                  <a:fillRect/>
                </a:stretch>
              </p:blipFill>
              <p:spPr>
                <a:xfrm>
                  <a:off x="3336981" y="5540562"/>
                  <a:ext cx="3763800" cy="842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97">
              <p14:nvContentPartPr>
                <p14:cNvPr id="213" name="Entrada de lápiz 212">
                  <a:extLst>
                    <a:ext uri="{FF2B5EF4-FFF2-40B4-BE49-F238E27FC236}">
                      <a16:creationId xmlns:a16="http://schemas.microsoft.com/office/drawing/2014/main" id="{5E7C4858-4A0A-C398-1A35-E83EFFCD2487}"/>
                    </a:ext>
                  </a:extLst>
                </p14:cNvPr>
                <p14:cNvContentPartPr/>
                <p14:nvPr/>
              </p14:nvContentPartPr>
              <p14:xfrm>
                <a:off x="3297741" y="6240762"/>
                <a:ext cx="291960" cy="3600"/>
              </p14:xfrm>
            </p:contentPart>
          </mc:Choice>
          <mc:Fallback xmlns="">
            <p:pic>
              <p:nvPicPr>
                <p:cNvPr id="213" name="Entrada de lápiz 212">
                  <a:extLst>
                    <a:ext uri="{FF2B5EF4-FFF2-40B4-BE49-F238E27FC236}">
                      <a16:creationId xmlns:a16="http://schemas.microsoft.com/office/drawing/2014/main" id="{5E7C4858-4A0A-C398-1A35-E83EFFCD2487}"/>
                    </a:ext>
                  </a:extLst>
                </p:cNvPr>
                <p:cNvPicPr/>
                <p:nvPr/>
              </p:nvPicPr>
              <p:blipFill>
                <a:blip r:embed="rId298"/>
                <a:stretch>
                  <a:fillRect/>
                </a:stretch>
              </p:blipFill>
              <p:spPr>
                <a:xfrm>
                  <a:off x="3279741" y="6222762"/>
                  <a:ext cx="327600" cy="3924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10511545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4CA309C9-8F88-3F77-50F9-68C219469F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6651" y="222594"/>
            <a:ext cx="5720901" cy="1208641"/>
          </a:xfrm>
          <a:prstGeom prst="rect">
            <a:avLst/>
          </a:prstGeom>
        </p:spPr>
      </p:pic>
      <p:grpSp>
        <p:nvGrpSpPr>
          <p:cNvPr id="34" name="Grupo 33">
            <a:extLst>
              <a:ext uri="{FF2B5EF4-FFF2-40B4-BE49-F238E27FC236}">
                <a16:creationId xmlns:a16="http://schemas.microsoft.com/office/drawing/2014/main" id="{EE8CCE6C-A092-2BA0-B239-7F3B428794EA}"/>
              </a:ext>
            </a:extLst>
          </p:cNvPr>
          <p:cNvGrpSpPr/>
          <p:nvPr/>
        </p:nvGrpSpPr>
        <p:grpSpPr>
          <a:xfrm>
            <a:off x="16701" y="1751202"/>
            <a:ext cx="3074040" cy="1440000"/>
            <a:chOff x="16701" y="1751202"/>
            <a:chExt cx="3074040" cy="14400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">
              <p14:nvContentPartPr>
                <p14:cNvPr id="4" name="Entrada de lápiz 3">
                  <a:extLst>
                    <a:ext uri="{FF2B5EF4-FFF2-40B4-BE49-F238E27FC236}">
                      <a16:creationId xmlns:a16="http://schemas.microsoft.com/office/drawing/2014/main" id="{9A7B35AE-4411-A9A9-9577-F878950B2DA5}"/>
                    </a:ext>
                  </a:extLst>
                </p14:cNvPr>
                <p14:cNvContentPartPr/>
                <p14:nvPr/>
              </p14:nvContentPartPr>
              <p14:xfrm>
                <a:off x="694581" y="2044602"/>
                <a:ext cx="1440" cy="2520"/>
              </p14:xfrm>
            </p:contentPart>
          </mc:Choice>
          <mc:Fallback>
            <p:pic>
              <p:nvPicPr>
                <p:cNvPr id="4" name="Entrada de lápiz 3">
                  <a:extLst>
                    <a:ext uri="{FF2B5EF4-FFF2-40B4-BE49-F238E27FC236}">
                      <a16:creationId xmlns:a16="http://schemas.microsoft.com/office/drawing/2014/main" id="{9A7B35AE-4411-A9A9-9577-F878950B2DA5}"/>
                    </a:ext>
                  </a:extLst>
                </p:cNvPr>
                <p:cNvPicPr/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676581" y="2026962"/>
                  <a:ext cx="37080" cy="38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">
              <p14:nvContentPartPr>
                <p14:cNvPr id="5" name="Entrada de lápiz 4">
                  <a:extLst>
                    <a:ext uri="{FF2B5EF4-FFF2-40B4-BE49-F238E27FC236}">
                      <a16:creationId xmlns:a16="http://schemas.microsoft.com/office/drawing/2014/main" id="{CA3092B2-6598-0BFD-D47E-52C240A07583}"/>
                    </a:ext>
                  </a:extLst>
                </p14:cNvPr>
                <p14:cNvContentPartPr/>
                <p14:nvPr/>
              </p14:nvContentPartPr>
              <p14:xfrm>
                <a:off x="269421" y="1851642"/>
                <a:ext cx="248040" cy="298080"/>
              </p14:xfrm>
            </p:contentPart>
          </mc:Choice>
          <mc:Fallback>
            <p:pic>
              <p:nvPicPr>
                <p:cNvPr id="5" name="Entrada de lápiz 4">
                  <a:extLst>
                    <a:ext uri="{FF2B5EF4-FFF2-40B4-BE49-F238E27FC236}">
                      <a16:creationId xmlns:a16="http://schemas.microsoft.com/office/drawing/2014/main" id="{CA3092B2-6598-0BFD-D47E-52C240A07583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251421" y="1834002"/>
                  <a:ext cx="283680" cy="333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">
              <p14:nvContentPartPr>
                <p14:cNvPr id="6" name="Entrada de lápiz 5">
                  <a:extLst>
                    <a:ext uri="{FF2B5EF4-FFF2-40B4-BE49-F238E27FC236}">
                      <a16:creationId xmlns:a16="http://schemas.microsoft.com/office/drawing/2014/main" id="{D4013099-63C2-386E-7080-AB4CDDF167BB}"/>
                    </a:ext>
                  </a:extLst>
                </p14:cNvPr>
                <p14:cNvContentPartPr/>
                <p14:nvPr/>
              </p14:nvContentPartPr>
              <p14:xfrm>
                <a:off x="297861" y="2057562"/>
                <a:ext cx="198000" cy="2520"/>
              </p14:xfrm>
            </p:contentPart>
          </mc:Choice>
          <mc:Fallback>
            <p:pic>
              <p:nvPicPr>
                <p:cNvPr id="6" name="Entrada de lápiz 5">
                  <a:extLst>
                    <a:ext uri="{FF2B5EF4-FFF2-40B4-BE49-F238E27FC236}">
                      <a16:creationId xmlns:a16="http://schemas.microsoft.com/office/drawing/2014/main" id="{D4013099-63C2-386E-7080-AB4CDDF167BB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280221" y="2039562"/>
                  <a:ext cx="233640" cy="38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">
              <p14:nvContentPartPr>
                <p14:cNvPr id="7" name="Entrada de lápiz 6">
                  <a:extLst>
                    <a:ext uri="{FF2B5EF4-FFF2-40B4-BE49-F238E27FC236}">
                      <a16:creationId xmlns:a16="http://schemas.microsoft.com/office/drawing/2014/main" id="{A75440A9-D4DE-9C94-9A28-9697BB402FBC}"/>
                    </a:ext>
                  </a:extLst>
                </p14:cNvPr>
                <p14:cNvContentPartPr/>
                <p14:nvPr/>
              </p14:nvContentPartPr>
              <p14:xfrm>
                <a:off x="33981" y="1762722"/>
                <a:ext cx="651960" cy="505080"/>
              </p14:xfrm>
            </p:contentPart>
          </mc:Choice>
          <mc:Fallback>
            <p:pic>
              <p:nvPicPr>
                <p:cNvPr id="7" name="Entrada de lápiz 6">
                  <a:extLst>
                    <a:ext uri="{FF2B5EF4-FFF2-40B4-BE49-F238E27FC236}">
                      <a16:creationId xmlns:a16="http://schemas.microsoft.com/office/drawing/2014/main" id="{A75440A9-D4DE-9C94-9A28-9697BB402FBC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16341" y="1745082"/>
                  <a:ext cx="687600" cy="540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">
              <p14:nvContentPartPr>
                <p14:cNvPr id="8" name="Entrada de lápiz 7">
                  <a:extLst>
                    <a:ext uri="{FF2B5EF4-FFF2-40B4-BE49-F238E27FC236}">
                      <a16:creationId xmlns:a16="http://schemas.microsoft.com/office/drawing/2014/main" id="{7488181C-179F-C655-5350-CBCED5821C21}"/>
                    </a:ext>
                  </a:extLst>
                </p14:cNvPr>
                <p14:cNvContentPartPr/>
                <p14:nvPr/>
              </p14:nvContentPartPr>
              <p14:xfrm>
                <a:off x="689541" y="1877562"/>
                <a:ext cx="1936440" cy="1117800"/>
              </p14:xfrm>
            </p:contentPart>
          </mc:Choice>
          <mc:Fallback>
            <p:pic>
              <p:nvPicPr>
                <p:cNvPr id="8" name="Entrada de lápiz 7">
                  <a:extLst>
                    <a:ext uri="{FF2B5EF4-FFF2-40B4-BE49-F238E27FC236}">
                      <a16:creationId xmlns:a16="http://schemas.microsoft.com/office/drawing/2014/main" id="{7488181C-179F-C655-5350-CBCED5821C21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671901" y="1859922"/>
                  <a:ext cx="1972080" cy="1153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">
              <p14:nvContentPartPr>
                <p14:cNvPr id="9" name="Entrada de lápiz 8">
                  <a:extLst>
                    <a:ext uri="{FF2B5EF4-FFF2-40B4-BE49-F238E27FC236}">
                      <a16:creationId xmlns:a16="http://schemas.microsoft.com/office/drawing/2014/main" id="{14A6E5BC-7D0B-1F24-4156-6BE9E4565638}"/>
                    </a:ext>
                  </a:extLst>
                </p14:cNvPr>
                <p14:cNvContentPartPr/>
                <p14:nvPr/>
              </p14:nvContentPartPr>
              <p14:xfrm>
                <a:off x="1226661" y="2158362"/>
                <a:ext cx="207720" cy="316080"/>
              </p14:xfrm>
            </p:contentPart>
          </mc:Choice>
          <mc:Fallback>
            <p:pic>
              <p:nvPicPr>
                <p:cNvPr id="9" name="Entrada de lápiz 8">
                  <a:extLst>
                    <a:ext uri="{FF2B5EF4-FFF2-40B4-BE49-F238E27FC236}">
                      <a16:creationId xmlns:a16="http://schemas.microsoft.com/office/drawing/2014/main" id="{14A6E5BC-7D0B-1F24-4156-6BE9E4565638}"/>
                    </a:ext>
                  </a:extLst>
                </p:cNvPr>
                <p:cNvPicPr/>
                <p:nvPr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1209021" y="2140362"/>
                  <a:ext cx="243360" cy="351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">
              <p14:nvContentPartPr>
                <p14:cNvPr id="10" name="Entrada de lápiz 9">
                  <a:extLst>
                    <a:ext uri="{FF2B5EF4-FFF2-40B4-BE49-F238E27FC236}">
                      <a16:creationId xmlns:a16="http://schemas.microsoft.com/office/drawing/2014/main" id="{1D23C80B-1D8E-3F9B-BB75-F12653D7EF09}"/>
                    </a:ext>
                  </a:extLst>
                </p14:cNvPr>
                <p14:cNvContentPartPr/>
                <p14:nvPr/>
              </p14:nvContentPartPr>
              <p14:xfrm>
                <a:off x="1170861" y="1751202"/>
                <a:ext cx="887400" cy="473760"/>
              </p14:xfrm>
            </p:contentPart>
          </mc:Choice>
          <mc:Fallback>
            <p:pic>
              <p:nvPicPr>
                <p:cNvPr id="10" name="Entrada de lápiz 9">
                  <a:extLst>
                    <a:ext uri="{FF2B5EF4-FFF2-40B4-BE49-F238E27FC236}">
                      <a16:creationId xmlns:a16="http://schemas.microsoft.com/office/drawing/2014/main" id="{1D23C80B-1D8E-3F9B-BB75-F12653D7EF09}"/>
                    </a:ext>
                  </a:extLst>
                </p:cNvPr>
                <p:cNvPicPr/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1152861" y="1733202"/>
                  <a:ext cx="923040" cy="509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">
              <p14:nvContentPartPr>
                <p14:cNvPr id="11" name="Entrada de lápiz 10">
                  <a:extLst>
                    <a:ext uri="{FF2B5EF4-FFF2-40B4-BE49-F238E27FC236}">
                      <a16:creationId xmlns:a16="http://schemas.microsoft.com/office/drawing/2014/main" id="{E4C4A651-ED0A-7B80-4F16-AD1E30399629}"/>
                    </a:ext>
                  </a:extLst>
                </p14:cNvPr>
                <p14:cNvContentPartPr/>
                <p14:nvPr/>
              </p14:nvContentPartPr>
              <p14:xfrm>
                <a:off x="1562181" y="2057562"/>
                <a:ext cx="213840" cy="186840"/>
              </p14:xfrm>
            </p:contentPart>
          </mc:Choice>
          <mc:Fallback>
            <p:pic>
              <p:nvPicPr>
                <p:cNvPr id="11" name="Entrada de lápiz 10">
                  <a:extLst>
                    <a:ext uri="{FF2B5EF4-FFF2-40B4-BE49-F238E27FC236}">
                      <a16:creationId xmlns:a16="http://schemas.microsoft.com/office/drawing/2014/main" id="{E4C4A651-ED0A-7B80-4F16-AD1E30399629}"/>
                    </a:ext>
                  </a:extLst>
                </p:cNvPr>
                <p:cNvPicPr/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1544181" y="2039562"/>
                  <a:ext cx="249480" cy="222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">
              <p14:nvContentPartPr>
                <p14:cNvPr id="12" name="Entrada de lápiz 11">
                  <a:extLst>
                    <a:ext uri="{FF2B5EF4-FFF2-40B4-BE49-F238E27FC236}">
                      <a16:creationId xmlns:a16="http://schemas.microsoft.com/office/drawing/2014/main" id="{A78AA7D0-48D6-45E3-D681-DE2F5D57C094}"/>
                    </a:ext>
                  </a:extLst>
                </p14:cNvPr>
                <p14:cNvContentPartPr/>
                <p14:nvPr/>
              </p14:nvContentPartPr>
              <p14:xfrm>
                <a:off x="1620861" y="2160522"/>
                <a:ext cx="140760" cy="43200"/>
              </p14:xfrm>
            </p:contentPart>
          </mc:Choice>
          <mc:Fallback>
            <p:pic>
              <p:nvPicPr>
                <p:cNvPr id="12" name="Entrada de lápiz 11">
                  <a:extLst>
                    <a:ext uri="{FF2B5EF4-FFF2-40B4-BE49-F238E27FC236}">
                      <a16:creationId xmlns:a16="http://schemas.microsoft.com/office/drawing/2014/main" id="{A78AA7D0-48D6-45E3-D681-DE2F5D57C094}"/>
                    </a:ext>
                  </a:extLst>
                </p:cNvPr>
                <p:cNvPicPr/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1603221" y="2142522"/>
                  <a:ext cx="176400" cy="78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">
              <p14:nvContentPartPr>
                <p14:cNvPr id="14" name="Entrada de lápiz 13">
                  <a:extLst>
                    <a:ext uri="{FF2B5EF4-FFF2-40B4-BE49-F238E27FC236}">
                      <a16:creationId xmlns:a16="http://schemas.microsoft.com/office/drawing/2014/main" id="{6847877A-F116-D80D-2EC0-63E537E96419}"/>
                    </a:ext>
                  </a:extLst>
                </p14:cNvPr>
                <p14:cNvContentPartPr/>
                <p14:nvPr/>
              </p14:nvContentPartPr>
              <p14:xfrm>
                <a:off x="946581" y="2382282"/>
                <a:ext cx="409320" cy="178560"/>
              </p14:xfrm>
            </p:contentPart>
          </mc:Choice>
          <mc:Fallback>
            <p:pic>
              <p:nvPicPr>
                <p:cNvPr id="14" name="Entrada de lápiz 13">
                  <a:extLst>
                    <a:ext uri="{FF2B5EF4-FFF2-40B4-BE49-F238E27FC236}">
                      <a16:creationId xmlns:a16="http://schemas.microsoft.com/office/drawing/2014/main" id="{6847877A-F116-D80D-2EC0-63E537E96419}"/>
                    </a:ext>
                  </a:extLst>
                </p:cNvPr>
                <p:cNvPicPr/>
                <p:nvPr/>
              </p:nvPicPr>
              <p:blipFill>
                <a:blip r:embed="rId22"/>
                <a:stretch>
                  <a:fillRect/>
                </a:stretch>
              </p:blipFill>
              <p:spPr>
                <a:xfrm>
                  <a:off x="928581" y="2364282"/>
                  <a:ext cx="444960" cy="214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">
              <p14:nvContentPartPr>
                <p14:cNvPr id="15" name="Entrada de lápiz 14">
                  <a:extLst>
                    <a:ext uri="{FF2B5EF4-FFF2-40B4-BE49-F238E27FC236}">
                      <a16:creationId xmlns:a16="http://schemas.microsoft.com/office/drawing/2014/main" id="{938FDB2B-4ED9-3AD7-385A-399DAE375B04}"/>
                    </a:ext>
                  </a:extLst>
                </p14:cNvPr>
                <p14:cNvContentPartPr/>
                <p14:nvPr/>
              </p14:nvContentPartPr>
              <p14:xfrm>
                <a:off x="859821" y="2444202"/>
                <a:ext cx="294120" cy="212760"/>
              </p14:xfrm>
            </p:contentPart>
          </mc:Choice>
          <mc:Fallback>
            <p:pic>
              <p:nvPicPr>
                <p:cNvPr id="15" name="Entrada de lápiz 14">
                  <a:extLst>
                    <a:ext uri="{FF2B5EF4-FFF2-40B4-BE49-F238E27FC236}">
                      <a16:creationId xmlns:a16="http://schemas.microsoft.com/office/drawing/2014/main" id="{938FDB2B-4ED9-3AD7-385A-399DAE375B04}"/>
                    </a:ext>
                  </a:extLst>
                </p:cNvPr>
                <p:cNvPicPr/>
                <p:nvPr/>
              </p:nvPicPr>
              <p:blipFill>
                <a:blip r:embed="rId24"/>
                <a:stretch>
                  <a:fillRect/>
                </a:stretch>
              </p:blipFill>
              <p:spPr>
                <a:xfrm>
                  <a:off x="841821" y="2426562"/>
                  <a:ext cx="329760" cy="248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">
              <p14:nvContentPartPr>
                <p14:cNvPr id="17" name="Entrada de lápiz 16">
                  <a:extLst>
                    <a:ext uri="{FF2B5EF4-FFF2-40B4-BE49-F238E27FC236}">
                      <a16:creationId xmlns:a16="http://schemas.microsoft.com/office/drawing/2014/main" id="{A38B5D11-2680-5C86-8511-7F2C6D34A71F}"/>
                    </a:ext>
                  </a:extLst>
                </p14:cNvPr>
                <p14:cNvContentPartPr/>
                <p14:nvPr/>
              </p14:nvContentPartPr>
              <p14:xfrm>
                <a:off x="103821" y="2870442"/>
                <a:ext cx="80280" cy="236520"/>
              </p14:xfrm>
            </p:contentPart>
          </mc:Choice>
          <mc:Fallback>
            <p:pic>
              <p:nvPicPr>
                <p:cNvPr id="17" name="Entrada de lápiz 16">
                  <a:extLst>
                    <a:ext uri="{FF2B5EF4-FFF2-40B4-BE49-F238E27FC236}">
                      <a16:creationId xmlns:a16="http://schemas.microsoft.com/office/drawing/2014/main" id="{A38B5D11-2680-5C86-8511-7F2C6D34A71F}"/>
                    </a:ext>
                  </a:extLst>
                </p:cNvPr>
                <p:cNvPicPr/>
                <p:nvPr/>
              </p:nvPicPr>
              <p:blipFill>
                <a:blip r:embed="rId26"/>
                <a:stretch>
                  <a:fillRect/>
                </a:stretch>
              </p:blipFill>
              <p:spPr>
                <a:xfrm>
                  <a:off x="85821" y="2852802"/>
                  <a:ext cx="115920" cy="272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">
              <p14:nvContentPartPr>
                <p14:cNvPr id="18" name="Entrada de lápiz 17">
                  <a:extLst>
                    <a:ext uri="{FF2B5EF4-FFF2-40B4-BE49-F238E27FC236}">
                      <a16:creationId xmlns:a16="http://schemas.microsoft.com/office/drawing/2014/main" id="{AD7D8D77-9F88-D194-75B7-0C22024A3323}"/>
                    </a:ext>
                  </a:extLst>
                </p14:cNvPr>
                <p14:cNvContentPartPr/>
                <p14:nvPr/>
              </p14:nvContentPartPr>
              <p14:xfrm>
                <a:off x="69261" y="2704122"/>
                <a:ext cx="292320" cy="237600"/>
              </p14:xfrm>
            </p:contentPart>
          </mc:Choice>
          <mc:Fallback>
            <p:pic>
              <p:nvPicPr>
                <p:cNvPr id="18" name="Entrada de lápiz 17">
                  <a:extLst>
                    <a:ext uri="{FF2B5EF4-FFF2-40B4-BE49-F238E27FC236}">
                      <a16:creationId xmlns:a16="http://schemas.microsoft.com/office/drawing/2014/main" id="{AD7D8D77-9F88-D194-75B7-0C22024A3323}"/>
                    </a:ext>
                  </a:extLst>
                </p:cNvPr>
                <p:cNvPicPr/>
                <p:nvPr/>
              </p:nvPicPr>
              <p:blipFill>
                <a:blip r:embed="rId28"/>
                <a:stretch>
                  <a:fillRect/>
                </a:stretch>
              </p:blipFill>
              <p:spPr>
                <a:xfrm>
                  <a:off x="51261" y="2686482"/>
                  <a:ext cx="327960" cy="273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">
              <p14:nvContentPartPr>
                <p14:cNvPr id="19" name="Entrada de lápiz 18">
                  <a:extLst>
                    <a:ext uri="{FF2B5EF4-FFF2-40B4-BE49-F238E27FC236}">
                      <a16:creationId xmlns:a16="http://schemas.microsoft.com/office/drawing/2014/main" id="{40553D6E-D72C-3991-699B-C679CC28FD18}"/>
                    </a:ext>
                  </a:extLst>
                </p14:cNvPr>
                <p14:cNvContentPartPr/>
                <p14:nvPr/>
              </p14:nvContentPartPr>
              <p14:xfrm>
                <a:off x="285981" y="2946762"/>
                <a:ext cx="186120" cy="180360"/>
              </p14:xfrm>
            </p:contentPart>
          </mc:Choice>
          <mc:Fallback>
            <p:pic>
              <p:nvPicPr>
                <p:cNvPr id="19" name="Entrada de lápiz 18">
                  <a:extLst>
                    <a:ext uri="{FF2B5EF4-FFF2-40B4-BE49-F238E27FC236}">
                      <a16:creationId xmlns:a16="http://schemas.microsoft.com/office/drawing/2014/main" id="{40553D6E-D72C-3991-699B-C679CC28FD18}"/>
                    </a:ext>
                  </a:extLst>
                </p:cNvPr>
                <p:cNvPicPr/>
                <p:nvPr/>
              </p:nvPicPr>
              <p:blipFill>
                <a:blip r:embed="rId30"/>
                <a:stretch>
                  <a:fillRect/>
                </a:stretch>
              </p:blipFill>
              <p:spPr>
                <a:xfrm>
                  <a:off x="267981" y="2928762"/>
                  <a:ext cx="221760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">
              <p14:nvContentPartPr>
                <p14:cNvPr id="20" name="Entrada de lápiz 19">
                  <a:extLst>
                    <a:ext uri="{FF2B5EF4-FFF2-40B4-BE49-F238E27FC236}">
                      <a16:creationId xmlns:a16="http://schemas.microsoft.com/office/drawing/2014/main" id="{29A57EB4-4370-1680-8C32-91445E334259}"/>
                    </a:ext>
                  </a:extLst>
                </p14:cNvPr>
                <p14:cNvContentPartPr/>
                <p14:nvPr/>
              </p14:nvContentPartPr>
              <p14:xfrm>
                <a:off x="338181" y="2965842"/>
                <a:ext cx="126720" cy="160920"/>
              </p14:xfrm>
            </p:contentPart>
          </mc:Choice>
          <mc:Fallback>
            <p:pic>
              <p:nvPicPr>
                <p:cNvPr id="20" name="Entrada de lápiz 19">
                  <a:extLst>
                    <a:ext uri="{FF2B5EF4-FFF2-40B4-BE49-F238E27FC236}">
                      <a16:creationId xmlns:a16="http://schemas.microsoft.com/office/drawing/2014/main" id="{29A57EB4-4370-1680-8C32-91445E334259}"/>
                    </a:ext>
                  </a:extLst>
                </p:cNvPr>
                <p:cNvPicPr/>
                <p:nvPr/>
              </p:nvPicPr>
              <p:blipFill>
                <a:blip r:embed="rId32"/>
                <a:stretch>
                  <a:fillRect/>
                </a:stretch>
              </p:blipFill>
              <p:spPr>
                <a:xfrm>
                  <a:off x="320541" y="2948202"/>
                  <a:ext cx="162360" cy="196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">
              <p14:nvContentPartPr>
                <p14:cNvPr id="21" name="Entrada de lápiz 20">
                  <a:extLst>
                    <a:ext uri="{FF2B5EF4-FFF2-40B4-BE49-F238E27FC236}">
                      <a16:creationId xmlns:a16="http://schemas.microsoft.com/office/drawing/2014/main" id="{DA59A6A3-8C37-FF64-DE2C-356059764294}"/>
                    </a:ext>
                  </a:extLst>
                </p14:cNvPr>
                <p14:cNvContentPartPr/>
                <p14:nvPr/>
              </p14:nvContentPartPr>
              <p14:xfrm>
                <a:off x="548061" y="3013722"/>
                <a:ext cx="182520" cy="177480"/>
              </p14:xfrm>
            </p:contentPart>
          </mc:Choice>
          <mc:Fallback>
            <p:pic>
              <p:nvPicPr>
                <p:cNvPr id="21" name="Entrada de lápiz 20">
                  <a:extLst>
                    <a:ext uri="{FF2B5EF4-FFF2-40B4-BE49-F238E27FC236}">
                      <a16:creationId xmlns:a16="http://schemas.microsoft.com/office/drawing/2014/main" id="{DA59A6A3-8C37-FF64-DE2C-356059764294}"/>
                    </a:ext>
                  </a:extLst>
                </p:cNvPr>
                <p:cNvPicPr/>
                <p:nvPr/>
              </p:nvPicPr>
              <p:blipFill>
                <a:blip r:embed="rId34"/>
                <a:stretch>
                  <a:fillRect/>
                </a:stretch>
              </p:blipFill>
              <p:spPr>
                <a:xfrm>
                  <a:off x="530061" y="2996082"/>
                  <a:ext cx="218160" cy="213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5">
              <p14:nvContentPartPr>
                <p14:cNvPr id="23" name="Entrada de lápiz 22">
                  <a:extLst>
                    <a:ext uri="{FF2B5EF4-FFF2-40B4-BE49-F238E27FC236}">
                      <a16:creationId xmlns:a16="http://schemas.microsoft.com/office/drawing/2014/main" id="{F6CD1DD8-333B-4D7D-839B-69DA165D8E56}"/>
                    </a:ext>
                  </a:extLst>
                </p14:cNvPr>
                <p14:cNvContentPartPr/>
                <p14:nvPr/>
              </p14:nvContentPartPr>
              <p14:xfrm>
                <a:off x="984741" y="2140002"/>
                <a:ext cx="359280" cy="196920"/>
              </p14:xfrm>
            </p:contentPart>
          </mc:Choice>
          <mc:Fallback>
            <p:pic>
              <p:nvPicPr>
                <p:cNvPr id="23" name="Entrada de lápiz 22">
                  <a:extLst>
                    <a:ext uri="{FF2B5EF4-FFF2-40B4-BE49-F238E27FC236}">
                      <a16:creationId xmlns:a16="http://schemas.microsoft.com/office/drawing/2014/main" id="{F6CD1DD8-333B-4D7D-839B-69DA165D8E56}"/>
                    </a:ext>
                  </a:extLst>
                </p:cNvPr>
                <p:cNvPicPr/>
                <p:nvPr/>
              </p:nvPicPr>
              <p:blipFill>
                <a:blip r:embed="rId36"/>
                <a:stretch>
                  <a:fillRect/>
                </a:stretch>
              </p:blipFill>
              <p:spPr>
                <a:xfrm>
                  <a:off x="967101" y="2122362"/>
                  <a:ext cx="394920" cy="232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7">
              <p14:nvContentPartPr>
                <p14:cNvPr id="24" name="Entrada de lápiz 23">
                  <a:extLst>
                    <a:ext uri="{FF2B5EF4-FFF2-40B4-BE49-F238E27FC236}">
                      <a16:creationId xmlns:a16="http://schemas.microsoft.com/office/drawing/2014/main" id="{BF0649D2-829E-8BEB-C762-DCCF4F29FD6C}"/>
                    </a:ext>
                  </a:extLst>
                </p14:cNvPr>
                <p14:cNvContentPartPr/>
                <p14:nvPr/>
              </p14:nvContentPartPr>
              <p14:xfrm>
                <a:off x="855141" y="2232162"/>
                <a:ext cx="167400" cy="158040"/>
              </p14:xfrm>
            </p:contentPart>
          </mc:Choice>
          <mc:Fallback>
            <p:pic>
              <p:nvPicPr>
                <p:cNvPr id="24" name="Entrada de lápiz 23">
                  <a:extLst>
                    <a:ext uri="{FF2B5EF4-FFF2-40B4-BE49-F238E27FC236}">
                      <a16:creationId xmlns:a16="http://schemas.microsoft.com/office/drawing/2014/main" id="{BF0649D2-829E-8BEB-C762-DCCF4F29FD6C}"/>
                    </a:ext>
                  </a:extLst>
                </p:cNvPr>
                <p:cNvPicPr/>
                <p:nvPr/>
              </p:nvPicPr>
              <p:blipFill>
                <a:blip r:embed="rId38"/>
                <a:stretch>
                  <a:fillRect/>
                </a:stretch>
              </p:blipFill>
              <p:spPr>
                <a:xfrm>
                  <a:off x="837501" y="2214162"/>
                  <a:ext cx="203040" cy="193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9">
              <p14:nvContentPartPr>
                <p14:cNvPr id="25" name="Entrada de lápiz 24">
                  <a:extLst>
                    <a:ext uri="{FF2B5EF4-FFF2-40B4-BE49-F238E27FC236}">
                      <a16:creationId xmlns:a16="http://schemas.microsoft.com/office/drawing/2014/main" id="{9D4BD1B3-81AB-C788-8167-0FC54EC3D541}"/>
                    </a:ext>
                  </a:extLst>
                </p14:cNvPr>
                <p14:cNvContentPartPr/>
                <p14:nvPr/>
              </p14:nvContentPartPr>
              <p14:xfrm>
                <a:off x="18141" y="2283642"/>
                <a:ext cx="96840" cy="187920"/>
              </p14:xfrm>
            </p:contentPart>
          </mc:Choice>
          <mc:Fallback>
            <p:pic>
              <p:nvPicPr>
                <p:cNvPr id="25" name="Entrada de lápiz 24">
                  <a:extLst>
                    <a:ext uri="{FF2B5EF4-FFF2-40B4-BE49-F238E27FC236}">
                      <a16:creationId xmlns:a16="http://schemas.microsoft.com/office/drawing/2014/main" id="{9D4BD1B3-81AB-C788-8167-0FC54EC3D541}"/>
                    </a:ext>
                  </a:extLst>
                </p:cNvPr>
                <p:cNvPicPr/>
                <p:nvPr/>
              </p:nvPicPr>
              <p:blipFill>
                <a:blip r:embed="rId40"/>
                <a:stretch>
                  <a:fillRect/>
                </a:stretch>
              </p:blipFill>
              <p:spPr>
                <a:xfrm>
                  <a:off x="141" y="2265642"/>
                  <a:ext cx="132480" cy="223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1">
              <p14:nvContentPartPr>
                <p14:cNvPr id="26" name="Entrada de lápiz 25">
                  <a:extLst>
                    <a:ext uri="{FF2B5EF4-FFF2-40B4-BE49-F238E27FC236}">
                      <a16:creationId xmlns:a16="http://schemas.microsoft.com/office/drawing/2014/main" id="{49400C81-C8C5-EB22-BE88-5FAFA6A4EB7D}"/>
                    </a:ext>
                  </a:extLst>
                </p14:cNvPr>
                <p14:cNvContentPartPr/>
                <p14:nvPr/>
              </p14:nvContentPartPr>
              <p14:xfrm>
                <a:off x="16701" y="2256642"/>
                <a:ext cx="169560" cy="214920"/>
              </p14:xfrm>
            </p:contentPart>
          </mc:Choice>
          <mc:Fallback>
            <p:pic>
              <p:nvPicPr>
                <p:cNvPr id="26" name="Entrada de lápiz 25">
                  <a:extLst>
                    <a:ext uri="{FF2B5EF4-FFF2-40B4-BE49-F238E27FC236}">
                      <a16:creationId xmlns:a16="http://schemas.microsoft.com/office/drawing/2014/main" id="{49400C81-C8C5-EB22-BE88-5FAFA6A4EB7D}"/>
                    </a:ext>
                  </a:extLst>
                </p:cNvPr>
                <p:cNvPicPr/>
                <p:nvPr/>
              </p:nvPicPr>
              <p:blipFill>
                <a:blip r:embed="rId42"/>
                <a:stretch>
                  <a:fillRect/>
                </a:stretch>
              </p:blipFill>
              <p:spPr>
                <a:xfrm>
                  <a:off x="-939" y="2239002"/>
                  <a:ext cx="205200" cy="250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3">
              <p14:nvContentPartPr>
                <p14:cNvPr id="27" name="Entrada de lápiz 26">
                  <a:extLst>
                    <a:ext uri="{FF2B5EF4-FFF2-40B4-BE49-F238E27FC236}">
                      <a16:creationId xmlns:a16="http://schemas.microsoft.com/office/drawing/2014/main" id="{2E118621-A05B-3ABC-D268-DC4D42C3A414}"/>
                    </a:ext>
                  </a:extLst>
                </p14:cNvPr>
                <p14:cNvContentPartPr/>
                <p14:nvPr/>
              </p14:nvContentPartPr>
              <p14:xfrm>
                <a:off x="238461" y="2324682"/>
                <a:ext cx="131040" cy="149400"/>
              </p14:xfrm>
            </p:contentPart>
          </mc:Choice>
          <mc:Fallback>
            <p:pic>
              <p:nvPicPr>
                <p:cNvPr id="27" name="Entrada de lápiz 26">
                  <a:extLst>
                    <a:ext uri="{FF2B5EF4-FFF2-40B4-BE49-F238E27FC236}">
                      <a16:creationId xmlns:a16="http://schemas.microsoft.com/office/drawing/2014/main" id="{2E118621-A05B-3ABC-D268-DC4D42C3A414}"/>
                    </a:ext>
                  </a:extLst>
                </p:cNvPr>
                <p:cNvPicPr/>
                <p:nvPr/>
              </p:nvPicPr>
              <p:blipFill>
                <a:blip r:embed="rId44"/>
                <a:stretch>
                  <a:fillRect/>
                </a:stretch>
              </p:blipFill>
              <p:spPr>
                <a:xfrm>
                  <a:off x="220461" y="2307042"/>
                  <a:ext cx="166680" cy="185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5">
              <p14:nvContentPartPr>
                <p14:cNvPr id="28" name="Entrada de lápiz 27">
                  <a:extLst>
                    <a:ext uri="{FF2B5EF4-FFF2-40B4-BE49-F238E27FC236}">
                      <a16:creationId xmlns:a16="http://schemas.microsoft.com/office/drawing/2014/main" id="{24BB8DBF-B7F5-B597-BD6E-FB1AFE9791F5}"/>
                    </a:ext>
                  </a:extLst>
                </p14:cNvPr>
                <p14:cNvContentPartPr/>
                <p14:nvPr/>
              </p14:nvContentPartPr>
              <p14:xfrm>
                <a:off x="469221" y="2312442"/>
                <a:ext cx="115920" cy="164880"/>
              </p14:xfrm>
            </p:contentPart>
          </mc:Choice>
          <mc:Fallback>
            <p:pic>
              <p:nvPicPr>
                <p:cNvPr id="28" name="Entrada de lápiz 27">
                  <a:extLst>
                    <a:ext uri="{FF2B5EF4-FFF2-40B4-BE49-F238E27FC236}">
                      <a16:creationId xmlns:a16="http://schemas.microsoft.com/office/drawing/2014/main" id="{24BB8DBF-B7F5-B597-BD6E-FB1AFE9791F5}"/>
                    </a:ext>
                  </a:extLst>
                </p:cNvPr>
                <p:cNvPicPr/>
                <p:nvPr/>
              </p:nvPicPr>
              <p:blipFill>
                <a:blip r:embed="rId46"/>
                <a:stretch>
                  <a:fillRect/>
                </a:stretch>
              </p:blipFill>
              <p:spPr>
                <a:xfrm>
                  <a:off x="451581" y="2294802"/>
                  <a:ext cx="151560" cy="200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7">
              <p14:nvContentPartPr>
                <p14:cNvPr id="29" name="Entrada de lápiz 28">
                  <a:extLst>
                    <a:ext uri="{FF2B5EF4-FFF2-40B4-BE49-F238E27FC236}">
                      <a16:creationId xmlns:a16="http://schemas.microsoft.com/office/drawing/2014/main" id="{7D8C8A30-F76F-B795-F04C-88015F6A0703}"/>
                    </a:ext>
                  </a:extLst>
                </p14:cNvPr>
                <p14:cNvContentPartPr/>
                <p14:nvPr/>
              </p14:nvContentPartPr>
              <p14:xfrm>
                <a:off x="502701" y="2403522"/>
                <a:ext cx="109800" cy="16560"/>
              </p14:xfrm>
            </p:contentPart>
          </mc:Choice>
          <mc:Fallback>
            <p:pic>
              <p:nvPicPr>
                <p:cNvPr id="29" name="Entrada de lápiz 28">
                  <a:extLst>
                    <a:ext uri="{FF2B5EF4-FFF2-40B4-BE49-F238E27FC236}">
                      <a16:creationId xmlns:a16="http://schemas.microsoft.com/office/drawing/2014/main" id="{7D8C8A30-F76F-B795-F04C-88015F6A0703}"/>
                    </a:ext>
                  </a:extLst>
                </p:cNvPr>
                <p:cNvPicPr/>
                <p:nvPr/>
              </p:nvPicPr>
              <p:blipFill>
                <a:blip r:embed="rId48"/>
                <a:stretch>
                  <a:fillRect/>
                </a:stretch>
              </p:blipFill>
              <p:spPr>
                <a:xfrm>
                  <a:off x="484701" y="2385882"/>
                  <a:ext cx="145440" cy="52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9">
              <p14:nvContentPartPr>
                <p14:cNvPr id="31" name="Entrada de lápiz 30">
                  <a:extLst>
                    <a:ext uri="{FF2B5EF4-FFF2-40B4-BE49-F238E27FC236}">
                      <a16:creationId xmlns:a16="http://schemas.microsoft.com/office/drawing/2014/main" id="{3087CE0D-6DDB-1CF8-50DE-BA1730173962}"/>
                    </a:ext>
                  </a:extLst>
                </p14:cNvPr>
                <p14:cNvContentPartPr/>
                <p14:nvPr/>
              </p14:nvContentPartPr>
              <p14:xfrm>
                <a:off x="1815261" y="2663802"/>
                <a:ext cx="482400" cy="258480"/>
              </p14:xfrm>
            </p:contentPart>
          </mc:Choice>
          <mc:Fallback>
            <p:pic>
              <p:nvPicPr>
                <p:cNvPr id="31" name="Entrada de lápiz 30">
                  <a:extLst>
                    <a:ext uri="{FF2B5EF4-FFF2-40B4-BE49-F238E27FC236}">
                      <a16:creationId xmlns:a16="http://schemas.microsoft.com/office/drawing/2014/main" id="{3087CE0D-6DDB-1CF8-50DE-BA1730173962}"/>
                    </a:ext>
                  </a:extLst>
                </p:cNvPr>
                <p:cNvPicPr/>
                <p:nvPr/>
              </p:nvPicPr>
              <p:blipFill>
                <a:blip r:embed="rId50"/>
                <a:stretch>
                  <a:fillRect/>
                </a:stretch>
              </p:blipFill>
              <p:spPr>
                <a:xfrm>
                  <a:off x="1797261" y="2646162"/>
                  <a:ext cx="518040" cy="294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1">
              <p14:nvContentPartPr>
                <p14:cNvPr id="32" name="Entrada de lápiz 31">
                  <a:extLst>
                    <a:ext uri="{FF2B5EF4-FFF2-40B4-BE49-F238E27FC236}">
                      <a16:creationId xmlns:a16="http://schemas.microsoft.com/office/drawing/2014/main" id="{6B6CA899-9A15-AFD6-8211-A644C6A41AB6}"/>
                    </a:ext>
                  </a:extLst>
                </p14:cNvPr>
                <p14:cNvContentPartPr/>
                <p14:nvPr/>
              </p14:nvContentPartPr>
              <p14:xfrm>
                <a:off x="2179581" y="2540682"/>
                <a:ext cx="302040" cy="173880"/>
              </p14:xfrm>
            </p:contentPart>
          </mc:Choice>
          <mc:Fallback>
            <p:pic>
              <p:nvPicPr>
                <p:cNvPr id="32" name="Entrada de lápiz 31">
                  <a:extLst>
                    <a:ext uri="{FF2B5EF4-FFF2-40B4-BE49-F238E27FC236}">
                      <a16:creationId xmlns:a16="http://schemas.microsoft.com/office/drawing/2014/main" id="{6B6CA899-9A15-AFD6-8211-A644C6A41AB6}"/>
                    </a:ext>
                  </a:extLst>
                </p:cNvPr>
                <p:cNvPicPr/>
                <p:nvPr/>
              </p:nvPicPr>
              <p:blipFill>
                <a:blip r:embed="rId52"/>
                <a:stretch>
                  <a:fillRect/>
                </a:stretch>
              </p:blipFill>
              <p:spPr>
                <a:xfrm>
                  <a:off x="2161581" y="2522682"/>
                  <a:ext cx="337680" cy="209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3">
              <p14:nvContentPartPr>
                <p14:cNvPr id="33" name="Entrada de lápiz 32">
                  <a:extLst>
                    <a:ext uri="{FF2B5EF4-FFF2-40B4-BE49-F238E27FC236}">
                      <a16:creationId xmlns:a16="http://schemas.microsoft.com/office/drawing/2014/main" id="{7E2FB432-8360-73CE-0716-3F1936F42072}"/>
                    </a:ext>
                  </a:extLst>
                </p14:cNvPr>
                <p14:cNvContentPartPr/>
                <p14:nvPr/>
              </p14:nvContentPartPr>
              <p14:xfrm>
                <a:off x="2609421" y="2219202"/>
                <a:ext cx="481320" cy="327240"/>
              </p14:xfrm>
            </p:contentPart>
          </mc:Choice>
          <mc:Fallback>
            <p:pic>
              <p:nvPicPr>
                <p:cNvPr id="33" name="Entrada de lápiz 32">
                  <a:extLst>
                    <a:ext uri="{FF2B5EF4-FFF2-40B4-BE49-F238E27FC236}">
                      <a16:creationId xmlns:a16="http://schemas.microsoft.com/office/drawing/2014/main" id="{7E2FB432-8360-73CE-0716-3F1936F42072}"/>
                    </a:ext>
                  </a:extLst>
                </p:cNvPr>
                <p:cNvPicPr/>
                <p:nvPr/>
              </p:nvPicPr>
              <p:blipFill>
                <a:blip r:embed="rId54"/>
                <a:stretch>
                  <a:fillRect/>
                </a:stretch>
              </p:blipFill>
              <p:spPr>
                <a:xfrm>
                  <a:off x="2591421" y="2201562"/>
                  <a:ext cx="516960" cy="3628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81" name="Grupo 80">
            <a:extLst>
              <a:ext uri="{FF2B5EF4-FFF2-40B4-BE49-F238E27FC236}">
                <a16:creationId xmlns:a16="http://schemas.microsoft.com/office/drawing/2014/main" id="{0820A2D4-18D7-6D1A-F956-29CB3FEA78F5}"/>
              </a:ext>
            </a:extLst>
          </p:cNvPr>
          <p:cNvGrpSpPr/>
          <p:nvPr/>
        </p:nvGrpSpPr>
        <p:grpSpPr>
          <a:xfrm>
            <a:off x="256101" y="3542202"/>
            <a:ext cx="4339800" cy="382680"/>
            <a:chOff x="256101" y="3542202"/>
            <a:chExt cx="4339800" cy="3826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55">
              <p14:nvContentPartPr>
                <p14:cNvPr id="58" name="Entrada de lápiz 57">
                  <a:extLst>
                    <a:ext uri="{FF2B5EF4-FFF2-40B4-BE49-F238E27FC236}">
                      <a16:creationId xmlns:a16="http://schemas.microsoft.com/office/drawing/2014/main" id="{F1B3179D-7496-8AED-192F-97A4A110C54C}"/>
                    </a:ext>
                  </a:extLst>
                </p14:cNvPr>
                <p14:cNvContentPartPr/>
                <p14:nvPr/>
              </p14:nvContentPartPr>
              <p14:xfrm>
                <a:off x="256101" y="3819762"/>
                <a:ext cx="171720" cy="1440"/>
              </p14:xfrm>
            </p:contentPart>
          </mc:Choice>
          <mc:Fallback>
            <p:pic>
              <p:nvPicPr>
                <p:cNvPr id="58" name="Entrada de lápiz 57">
                  <a:extLst>
                    <a:ext uri="{FF2B5EF4-FFF2-40B4-BE49-F238E27FC236}">
                      <a16:creationId xmlns:a16="http://schemas.microsoft.com/office/drawing/2014/main" id="{F1B3179D-7496-8AED-192F-97A4A110C54C}"/>
                    </a:ext>
                  </a:extLst>
                </p:cNvPr>
                <p:cNvPicPr/>
                <p:nvPr/>
              </p:nvPicPr>
              <p:blipFill>
                <a:blip r:embed="rId56"/>
                <a:stretch>
                  <a:fillRect/>
                </a:stretch>
              </p:blipFill>
              <p:spPr>
                <a:xfrm>
                  <a:off x="238461" y="3801762"/>
                  <a:ext cx="207360" cy="37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7">
              <p14:nvContentPartPr>
                <p14:cNvPr id="59" name="Entrada de lápiz 58">
                  <a:extLst>
                    <a:ext uri="{FF2B5EF4-FFF2-40B4-BE49-F238E27FC236}">
                      <a16:creationId xmlns:a16="http://schemas.microsoft.com/office/drawing/2014/main" id="{2F08EC16-93A8-25D0-833B-43772516A3E1}"/>
                    </a:ext>
                  </a:extLst>
                </p14:cNvPr>
                <p14:cNvContentPartPr/>
                <p14:nvPr/>
              </p14:nvContentPartPr>
              <p14:xfrm>
                <a:off x="646341" y="3652722"/>
                <a:ext cx="24480" cy="266760"/>
              </p14:xfrm>
            </p:contentPart>
          </mc:Choice>
          <mc:Fallback>
            <p:pic>
              <p:nvPicPr>
                <p:cNvPr id="59" name="Entrada de lápiz 58">
                  <a:extLst>
                    <a:ext uri="{FF2B5EF4-FFF2-40B4-BE49-F238E27FC236}">
                      <a16:creationId xmlns:a16="http://schemas.microsoft.com/office/drawing/2014/main" id="{2F08EC16-93A8-25D0-833B-43772516A3E1}"/>
                    </a:ext>
                  </a:extLst>
                </p:cNvPr>
                <p:cNvPicPr/>
                <p:nvPr/>
              </p:nvPicPr>
              <p:blipFill>
                <a:blip r:embed="rId58"/>
                <a:stretch>
                  <a:fillRect/>
                </a:stretch>
              </p:blipFill>
              <p:spPr>
                <a:xfrm>
                  <a:off x="628701" y="3634722"/>
                  <a:ext cx="60120" cy="302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9">
              <p14:nvContentPartPr>
                <p14:cNvPr id="60" name="Entrada de lápiz 59">
                  <a:extLst>
                    <a:ext uri="{FF2B5EF4-FFF2-40B4-BE49-F238E27FC236}">
                      <a16:creationId xmlns:a16="http://schemas.microsoft.com/office/drawing/2014/main" id="{128F02EB-C957-D809-2F12-49B876F15357}"/>
                    </a:ext>
                  </a:extLst>
                </p14:cNvPr>
                <p14:cNvContentPartPr/>
                <p14:nvPr/>
              </p14:nvContentPartPr>
              <p14:xfrm>
                <a:off x="568221" y="3598002"/>
                <a:ext cx="309600" cy="155520"/>
              </p14:xfrm>
            </p:contentPart>
          </mc:Choice>
          <mc:Fallback>
            <p:pic>
              <p:nvPicPr>
                <p:cNvPr id="60" name="Entrada de lápiz 59">
                  <a:extLst>
                    <a:ext uri="{FF2B5EF4-FFF2-40B4-BE49-F238E27FC236}">
                      <a16:creationId xmlns:a16="http://schemas.microsoft.com/office/drawing/2014/main" id="{128F02EB-C957-D809-2F12-49B876F15357}"/>
                    </a:ext>
                  </a:extLst>
                </p:cNvPr>
                <p:cNvPicPr/>
                <p:nvPr/>
              </p:nvPicPr>
              <p:blipFill>
                <a:blip r:embed="rId60"/>
                <a:stretch>
                  <a:fillRect/>
                </a:stretch>
              </p:blipFill>
              <p:spPr>
                <a:xfrm>
                  <a:off x="550221" y="3580362"/>
                  <a:ext cx="345240" cy="191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1">
              <p14:nvContentPartPr>
                <p14:cNvPr id="61" name="Entrada de lápiz 60">
                  <a:extLst>
                    <a:ext uri="{FF2B5EF4-FFF2-40B4-BE49-F238E27FC236}">
                      <a16:creationId xmlns:a16="http://schemas.microsoft.com/office/drawing/2014/main" id="{5B6AA827-0CD1-2680-DAF8-CD5C06E096DC}"/>
                    </a:ext>
                  </a:extLst>
                </p14:cNvPr>
                <p14:cNvContentPartPr/>
                <p14:nvPr/>
              </p14:nvContentPartPr>
              <p14:xfrm>
                <a:off x="956301" y="3735162"/>
                <a:ext cx="152640" cy="166320"/>
              </p14:xfrm>
            </p:contentPart>
          </mc:Choice>
          <mc:Fallback>
            <p:pic>
              <p:nvPicPr>
                <p:cNvPr id="61" name="Entrada de lápiz 60">
                  <a:extLst>
                    <a:ext uri="{FF2B5EF4-FFF2-40B4-BE49-F238E27FC236}">
                      <a16:creationId xmlns:a16="http://schemas.microsoft.com/office/drawing/2014/main" id="{5B6AA827-0CD1-2680-DAF8-CD5C06E096DC}"/>
                    </a:ext>
                  </a:extLst>
                </p:cNvPr>
                <p:cNvPicPr/>
                <p:nvPr/>
              </p:nvPicPr>
              <p:blipFill>
                <a:blip r:embed="rId62"/>
                <a:stretch>
                  <a:fillRect/>
                </a:stretch>
              </p:blipFill>
              <p:spPr>
                <a:xfrm>
                  <a:off x="938661" y="3717162"/>
                  <a:ext cx="188280" cy="201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3">
              <p14:nvContentPartPr>
                <p14:cNvPr id="62" name="Entrada de lápiz 61">
                  <a:extLst>
                    <a:ext uri="{FF2B5EF4-FFF2-40B4-BE49-F238E27FC236}">
                      <a16:creationId xmlns:a16="http://schemas.microsoft.com/office/drawing/2014/main" id="{C1B1362B-D816-D766-E3B0-BFB2FE2E394D}"/>
                    </a:ext>
                  </a:extLst>
                </p14:cNvPr>
                <p14:cNvContentPartPr/>
                <p14:nvPr/>
              </p14:nvContentPartPr>
              <p14:xfrm>
                <a:off x="986181" y="3747762"/>
                <a:ext cx="125280" cy="167760"/>
              </p14:xfrm>
            </p:contentPart>
          </mc:Choice>
          <mc:Fallback>
            <p:pic>
              <p:nvPicPr>
                <p:cNvPr id="62" name="Entrada de lápiz 61">
                  <a:extLst>
                    <a:ext uri="{FF2B5EF4-FFF2-40B4-BE49-F238E27FC236}">
                      <a16:creationId xmlns:a16="http://schemas.microsoft.com/office/drawing/2014/main" id="{C1B1362B-D816-D766-E3B0-BFB2FE2E394D}"/>
                    </a:ext>
                  </a:extLst>
                </p:cNvPr>
                <p:cNvPicPr/>
                <p:nvPr/>
              </p:nvPicPr>
              <p:blipFill>
                <a:blip r:embed="rId64"/>
                <a:stretch>
                  <a:fillRect/>
                </a:stretch>
              </p:blipFill>
              <p:spPr>
                <a:xfrm>
                  <a:off x="968541" y="3730122"/>
                  <a:ext cx="160920" cy="203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5">
              <p14:nvContentPartPr>
                <p14:cNvPr id="63" name="Entrada de lápiz 62">
                  <a:extLst>
                    <a:ext uri="{FF2B5EF4-FFF2-40B4-BE49-F238E27FC236}">
                      <a16:creationId xmlns:a16="http://schemas.microsoft.com/office/drawing/2014/main" id="{3C4A4A79-592A-9718-48A0-17079E6EDC60}"/>
                    </a:ext>
                  </a:extLst>
                </p14:cNvPr>
                <p14:cNvContentPartPr/>
                <p14:nvPr/>
              </p14:nvContentPartPr>
              <p14:xfrm>
                <a:off x="1195701" y="3722202"/>
                <a:ext cx="167040" cy="168480"/>
              </p14:xfrm>
            </p:contentPart>
          </mc:Choice>
          <mc:Fallback>
            <p:pic>
              <p:nvPicPr>
                <p:cNvPr id="63" name="Entrada de lápiz 62">
                  <a:extLst>
                    <a:ext uri="{FF2B5EF4-FFF2-40B4-BE49-F238E27FC236}">
                      <a16:creationId xmlns:a16="http://schemas.microsoft.com/office/drawing/2014/main" id="{3C4A4A79-592A-9718-48A0-17079E6EDC60}"/>
                    </a:ext>
                  </a:extLst>
                </p:cNvPr>
                <p:cNvPicPr/>
                <p:nvPr/>
              </p:nvPicPr>
              <p:blipFill>
                <a:blip r:embed="rId66"/>
                <a:stretch>
                  <a:fillRect/>
                </a:stretch>
              </p:blipFill>
              <p:spPr>
                <a:xfrm>
                  <a:off x="1178061" y="3704202"/>
                  <a:ext cx="202680" cy="204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7">
              <p14:nvContentPartPr>
                <p14:cNvPr id="64" name="Entrada de lápiz 63">
                  <a:extLst>
                    <a:ext uri="{FF2B5EF4-FFF2-40B4-BE49-F238E27FC236}">
                      <a16:creationId xmlns:a16="http://schemas.microsoft.com/office/drawing/2014/main" id="{5417A0BA-DE9E-1450-FA30-1E9F874856C3}"/>
                    </a:ext>
                  </a:extLst>
                </p14:cNvPr>
                <p14:cNvContentPartPr/>
                <p14:nvPr/>
              </p14:nvContentPartPr>
              <p14:xfrm>
                <a:off x="1242141" y="3799242"/>
                <a:ext cx="121680" cy="27000"/>
              </p14:xfrm>
            </p:contentPart>
          </mc:Choice>
          <mc:Fallback>
            <p:pic>
              <p:nvPicPr>
                <p:cNvPr id="64" name="Entrada de lápiz 63">
                  <a:extLst>
                    <a:ext uri="{FF2B5EF4-FFF2-40B4-BE49-F238E27FC236}">
                      <a16:creationId xmlns:a16="http://schemas.microsoft.com/office/drawing/2014/main" id="{5417A0BA-DE9E-1450-FA30-1E9F874856C3}"/>
                    </a:ext>
                  </a:extLst>
                </p:cNvPr>
                <p:cNvPicPr/>
                <p:nvPr/>
              </p:nvPicPr>
              <p:blipFill>
                <a:blip r:embed="rId68"/>
                <a:stretch>
                  <a:fillRect/>
                </a:stretch>
              </p:blipFill>
              <p:spPr>
                <a:xfrm>
                  <a:off x="1224501" y="3781602"/>
                  <a:ext cx="157320" cy="62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9">
              <p14:nvContentPartPr>
                <p14:cNvPr id="65" name="Entrada de lápiz 64">
                  <a:extLst>
                    <a:ext uri="{FF2B5EF4-FFF2-40B4-BE49-F238E27FC236}">
                      <a16:creationId xmlns:a16="http://schemas.microsoft.com/office/drawing/2014/main" id="{0A3D5EC9-4C7A-4090-016F-6422AB2CCA33}"/>
                    </a:ext>
                  </a:extLst>
                </p14:cNvPr>
                <p14:cNvContentPartPr/>
                <p14:nvPr/>
              </p14:nvContentPartPr>
              <p14:xfrm>
                <a:off x="1493421" y="3805722"/>
                <a:ext cx="208440" cy="14400"/>
              </p14:xfrm>
            </p:contentPart>
          </mc:Choice>
          <mc:Fallback>
            <p:pic>
              <p:nvPicPr>
                <p:cNvPr id="65" name="Entrada de lápiz 64">
                  <a:extLst>
                    <a:ext uri="{FF2B5EF4-FFF2-40B4-BE49-F238E27FC236}">
                      <a16:creationId xmlns:a16="http://schemas.microsoft.com/office/drawing/2014/main" id="{0A3D5EC9-4C7A-4090-016F-6422AB2CCA33}"/>
                    </a:ext>
                  </a:extLst>
                </p:cNvPr>
                <p:cNvPicPr/>
                <p:nvPr/>
              </p:nvPicPr>
              <p:blipFill>
                <a:blip r:embed="rId70"/>
                <a:stretch>
                  <a:fillRect/>
                </a:stretch>
              </p:blipFill>
              <p:spPr>
                <a:xfrm>
                  <a:off x="1475781" y="3788082"/>
                  <a:ext cx="244080" cy="50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1">
              <p14:nvContentPartPr>
                <p14:cNvPr id="66" name="Entrada de lápiz 65">
                  <a:extLst>
                    <a:ext uri="{FF2B5EF4-FFF2-40B4-BE49-F238E27FC236}">
                      <a16:creationId xmlns:a16="http://schemas.microsoft.com/office/drawing/2014/main" id="{446947B6-A6E8-72B2-65D0-AB871A54C80B}"/>
                    </a:ext>
                  </a:extLst>
                </p14:cNvPr>
                <p14:cNvContentPartPr/>
                <p14:nvPr/>
              </p14:nvContentPartPr>
              <p14:xfrm>
                <a:off x="1922901" y="3627882"/>
                <a:ext cx="37800" cy="227880"/>
              </p14:xfrm>
            </p:contentPart>
          </mc:Choice>
          <mc:Fallback>
            <p:pic>
              <p:nvPicPr>
                <p:cNvPr id="66" name="Entrada de lápiz 65">
                  <a:extLst>
                    <a:ext uri="{FF2B5EF4-FFF2-40B4-BE49-F238E27FC236}">
                      <a16:creationId xmlns:a16="http://schemas.microsoft.com/office/drawing/2014/main" id="{446947B6-A6E8-72B2-65D0-AB871A54C80B}"/>
                    </a:ext>
                  </a:extLst>
                </p:cNvPr>
                <p:cNvPicPr/>
                <p:nvPr/>
              </p:nvPicPr>
              <p:blipFill>
                <a:blip r:embed="rId72"/>
                <a:stretch>
                  <a:fillRect/>
                </a:stretch>
              </p:blipFill>
              <p:spPr>
                <a:xfrm>
                  <a:off x="1905261" y="3610242"/>
                  <a:ext cx="73440" cy="263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3">
              <p14:nvContentPartPr>
                <p14:cNvPr id="67" name="Entrada de lápiz 66">
                  <a:extLst>
                    <a:ext uri="{FF2B5EF4-FFF2-40B4-BE49-F238E27FC236}">
                      <a16:creationId xmlns:a16="http://schemas.microsoft.com/office/drawing/2014/main" id="{FA83EEF0-B7DE-DA84-1514-D63D2E0BD56C}"/>
                    </a:ext>
                  </a:extLst>
                </p14:cNvPr>
                <p14:cNvContentPartPr/>
                <p14:nvPr/>
              </p14:nvContentPartPr>
              <p14:xfrm>
                <a:off x="1879341" y="3542202"/>
                <a:ext cx="405720" cy="328680"/>
              </p14:xfrm>
            </p:contentPart>
          </mc:Choice>
          <mc:Fallback>
            <p:pic>
              <p:nvPicPr>
                <p:cNvPr id="67" name="Entrada de lápiz 66">
                  <a:extLst>
                    <a:ext uri="{FF2B5EF4-FFF2-40B4-BE49-F238E27FC236}">
                      <a16:creationId xmlns:a16="http://schemas.microsoft.com/office/drawing/2014/main" id="{FA83EEF0-B7DE-DA84-1514-D63D2E0BD56C}"/>
                    </a:ext>
                  </a:extLst>
                </p:cNvPr>
                <p:cNvPicPr/>
                <p:nvPr/>
              </p:nvPicPr>
              <p:blipFill>
                <a:blip r:embed="rId74"/>
                <a:stretch>
                  <a:fillRect/>
                </a:stretch>
              </p:blipFill>
              <p:spPr>
                <a:xfrm>
                  <a:off x="1861701" y="3524562"/>
                  <a:ext cx="441360" cy="364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5">
              <p14:nvContentPartPr>
                <p14:cNvPr id="68" name="Entrada de lápiz 67">
                  <a:extLst>
                    <a:ext uri="{FF2B5EF4-FFF2-40B4-BE49-F238E27FC236}">
                      <a16:creationId xmlns:a16="http://schemas.microsoft.com/office/drawing/2014/main" id="{F5D2B3DA-8F01-E30A-2942-5BA66D68091E}"/>
                    </a:ext>
                  </a:extLst>
                </p14:cNvPr>
                <p14:cNvContentPartPr/>
                <p14:nvPr/>
              </p14:nvContentPartPr>
              <p14:xfrm>
                <a:off x="2371101" y="3722922"/>
                <a:ext cx="167040" cy="180360"/>
              </p14:xfrm>
            </p:contentPart>
          </mc:Choice>
          <mc:Fallback>
            <p:pic>
              <p:nvPicPr>
                <p:cNvPr id="68" name="Entrada de lápiz 67">
                  <a:extLst>
                    <a:ext uri="{FF2B5EF4-FFF2-40B4-BE49-F238E27FC236}">
                      <a16:creationId xmlns:a16="http://schemas.microsoft.com/office/drawing/2014/main" id="{F5D2B3DA-8F01-E30A-2942-5BA66D68091E}"/>
                    </a:ext>
                  </a:extLst>
                </p:cNvPr>
                <p:cNvPicPr/>
                <p:nvPr/>
              </p:nvPicPr>
              <p:blipFill>
                <a:blip r:embed="rId76"/>
                <a:stretch>
                  <a:fillRect/>
                </a:stretch>
              </p:blipFill>
              <p:spPr>
                <a:xfrm>
                  <a:off x="2353461" y="3704922"/>
                  <a:ext cx="202680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7">
              <p14:nvContentPartPr>
                <p14:cNvPr id="69" name="Entrada de lápiz 68">
                  <a:extLst>
                    <a:ext uri="{FF2B5EF4-FFF2-40B4-BE49-F238E27FC236}">
                      <a16:creationId xmlns:a16="http://schemas.microsoft.com/office/drawing/2014/main" id="{2E047D62-CA85-045D-FB1A-B324C3A64F72}"/>
                    </a:ext>
                  </a:extLst>
                </p14:cNvPr>
                <p14:cNvContentPartPr/>
                <p14:nvPr/>
              </p14:nvContentPartPr>
              <p14:xfrm>
                <a:off x="2607981" y="3740562"/>
                <a:ext cx="167760" cy="184320"/>
              </p14:xfrm>
            </p:contentPart>
          </mc:Choice>
          <mc:Fallback>
            <p:pic>
              <p:nvPicPr>
                <p:cNvPr id="69" name="Entrada de lápiz 68">
                  <a:extLst>
                    <a:ext uri="{FF2B5EF4-FFF2-40B4-BE49-F238E27FC236}">
                      <a16:creationId xmlns:a16="http://schemas.microsoft.com/office/drawing/2014/main" id="{2E047D62-CA85-045D-FB1A-B324C3A64F72}"/>
                    </a:ext>
                  </a:extLst>
                </p:cNvPr>
                <p:cNvPicPr/>
                <p:nvPr/>
              </p:nvPicPr>
              <p:blipFill>
                <a:blip r:embed="rId78"/>
                <a:stretch>
                  <a:fillRect/>
                </a:stretch>
              </p:blipFill>
              <p:spPr>
                <a:xfrm>
                  <a:off x="2590341" y="3722922"/>
                  <a:ext cx="203400" cy="219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9">
              <p14:nvContentPartPr>
                <p14:cNvPr id="70" name="Entrada de lápiz 69">
                  <a:extLst>
                    <a:ext uri="{FF2B5EF4-FFF2-40B4-BE49-F238E27FC236}">
                      <a16:creationId xmlns:a16="http://schemas.microsoft.com/office/drawing/2014/main" id="{F5AE2F3C-E19A-56FB-0AD1-A4A1AE100747}"/>
                    </a:ext>
                  </a:extLst>
                </p14:cNvPr>
                <p14:cNvContentPartPr/>
                <p14:nvPr/>
              </p14:nvContentPartPr>
              <p14:xfrm>
                <a:off x="2684301" y="3859362"/>
                <a:ext cx="106200" cy="5760"/>
              </p14:xfrm>
            </p:contentPart>
          </mc:Choice>
          <mc:Fallback>
            <p:pic>
              <p:nvPicPr>
                <p:cNvPr id="70" name="Entrada de lápiz 69">
                  <a:extLst>
                    <a:ext uri="{FF2B5EF4-FFF2-40B4-BE49-F238E27FC236}">
                      <a16:creationId xmlns:a16="http://schemas.microsoft.com/office/drawing/2014/main" id="{F5AE2F3C-E19A-56FB-0AD1-A4A1AE100747}"/>
                    </a:ext>
                  </a:extLst>
                </p:cNvPr>
                <p:cNvPicPr/>
                <p:nvPr/>
              </p:nvPicPr>
              <p:blipFill>
                <a:blip r:embed="rId80"/>
                <a:stretch>
                  <a:fillRect/>
                </a:stretch>
              </p:blipFill>
              <p:spPr>
                <a:xfrm>
                  <a:off x="2666661" y="3841362"/>
                  <a:ext cx="141840" cy="41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1">
              <p14:nvContentPartPr>
                <p14:cNvPr id="71" name="Entrada de lápiz 70">
                  <a:extLst>
                    <a:ext uri="{FF2B5EF4-FFF2-40B4-BE49-F238E27FC236}">
                      <a16:creationId xmlns:a16="http://schemas.microsoft.com/office/drawing/2014/main" id="{988FD501-375E-7884-B33E-EF6A0A3188DF}"/>
                    </a:ext>
                  </a:extLst>
                </p14:cNvPr>
                <p14:cNvContentPartPr/>
                <p14:nvPr/>
              </p14:nvContentPartPr>
              <p14:xfrm>
                <a:off x="2979861" y="3770442"/>
                <a:ext cx="139680" cy="5760"/>
              </p14:xfrm>
            </p:contentPart>
          </mc:Choice>
          <mc:Fallback>
            <p:pic>
              <p:nvPicPr>
                <p:cNvPr id="71" name="Entrada de lápiz 70">
                  <a:extLst>
                    <a:ext uri="{FF2B5EF4-FFF2-40B4-BE49-F238E27FC236}">
                      <a16:creationId xmlns:a16="http://schemas.microsoft.com/office/drawing/2014/main" id="{988FD501-375E-7884-B33E-EF6A0A3188DF}"/>
                    </a:ext>
                  </a:extLst>
                </p:cNvPr>
                <p:cNvPicPr/>
                <p:nvPr/>
              </p:nvPicPr>
              <p:blipFill>
                <a:blip r:embed="rId82"/>
                <a:stretch>
                  <a:fillRect/>
                </a:stretch>
              </p:blipFill>
              <p:spPr>
                <a:xfrm>
                  <a:off x="2961861" y="3752442"/>
                  <a:ext cx="175320" cy="41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3">
              <p14:nvContentPartPr>
                <p14:cNvPr id="72" name="Entrada de lápiz 71">
                  <a:extLst>
                    <a:ext uri="{FF2B5EF4-FFF2-40B4-BE49-F238E27FC236}">
                      <a16:creationId xmlns:a16="http://schemas.microsoft.com/office/drawing/2014/main" id="{61918899-0569-49DC-4BEB-C04B36DF2BDE}"/>
                    </a:ext>
                  </a:extLst>
                </p14:cNvPr>
                <p14:cNvContentPartPr/>
                <p14:nvPr/>
              </p14:nvContentPartPr>
              <p14:xfrm>
                <a:off x="2948901" y="3883842"/>
                <a:ext cx="131400" cy="1440"/>
              </p14:xfrm>
            </p:contentPart>
          </mc:Choice>
          <mc:Fallback>
            <p:pic>
              <p:nvPicPr>
                <p:cNvPr id="72" name="Entrada de lápiz 71">
                  <a:extLst>
                    <a:ext uri="{FF2B5EF4-FFF2-40B4-BE49-F238E27FC236}">
                      <a16:creationId xmlns:a16="http://schemas.microsoft.com/office/drawing/2014/main" id="{61918899-0569-49DC-4BEB-C04B36DF2BDE}"/>
                    </a:ext>
                  </a:extLst>
                </p:cNvPr>
                <p:cNvPicPr/>
                <p:nvPr/>
              </p:nvPicPr>
              <p:blipFill>
                <a:blip r:embed="rId84"/>
                <a:stretch>
                  <a:fillRect/>
                </a:stretch>
              </p:blipFill>
              <p:spPr>
                <a:xfrm>
                  <a:off x="2930901" y="3866202"/>
                  <a:ext cx="167040" cy="37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5">
              <p14:nvContentPartPr>
                <p14:cNvPr id="73" name="Entrada de lápiz 72">
                  <a:extLst>
                    <a:ext uri="{FF2B5EF4-FFF2-40B4-BE49-F238E27FC236}">
                      <a16:creationId xmlns:a16="http://schemas.microsoft.com/office/drawing/2014/main" id="{53682935-7F6A-5D43-A6DF-F876A175862A}"/>
                    </a:ext>
                  </a:extLst>
                </p14:cNvPr>
                <p14:cNvContentPartPr/>
                <p14:nvPr/>
              </p14:nvContentPartPr>
              <p14:xfrm>
                <a:off x="3266781" y="3715002"/>
                <a:ext cx="416520" cy="182160"/>
              </p14:xfrm>
            </p:contentPart>
          </mc:Choice>
          <mc:Fallback>
            <p:pic>
              <p:nvPicPr>
                <p:cNvPr id="73" name="Entrada de lápiz 72">
                  <a:extLst>
                    <a:ext uri="{FF2B5EF4-FFF2-40B4-BE49-F238E27FC236}">
                      <a16:creationId xmlns:a16="http://schemas.microsoft.com/office/drawing/2014/main" id="{53682935-7F6A-5D43-A6DF-F876A175862A}"/>
                    </a:ext>
                  </a:extLst>
                </p:cNvPr>
                <p:cNvPicPr/>
                <p:nvPr/>
              </p:nvPicPr>
              <p:blipFill>
                <a:blip r:embed="rId86"/>
                <a:stretch>
                  <a:fillRect/>
                </a:stretch>
              </p:blipFill>
              <p:spPr>
                <a:xfrm>
                  <a:off x="3248781" y="3697002"/>
                  <a:ext cx="452160" cy="217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7">
              <p14:nvContentPartPr>
                <p14:cNvPr id="74" name="Entrada de lápiz 73">
                  <a:extLst>
                    <a:ext uri="{FF2B5EF4-FFF2-40B4-BE49-F238E27FC236}">
                      <a16:creationId xmlns:a16="http://schemas.microsoft.com/office/drawing/2014/main" id="{B058B9B2-EF25-818E-F26C-6322132768B6}"/>
                    </a:ext>
                  </a:extLst>
                </p14:cNvPr>
                <p14:cNvContentPartPr/>
                <p14:nvPr/>
              </p14:nvContentPartPr>
              <p14:xfrm>
                <a:off x="3756021" y="3727602"/>
                <a:ext cx="205920" cy="194400"/>
              </p14:xfrm>
            </p:contentPart>
          </mc:Choice>
          <mc:Fallback>
            <p:pic>
              <p:nvPicPr>
                <p:cNvPr id="74" name="Entrada de lápiz 73">
                  <a:extLst>
                    <a:ext uri="{FF2B5EF4-FFF2-40B4-BE49-F238E27FC236}">
                      <a16:creationId xmlns:a16="http://schemas.microsoft.com/office/drawing/2014/main" id="{B058B9B2-EF25-818E-F26C-6322132768B6}"/>
                    </a:ext>
                  </a:extLst>
                </p:cNvPr>
                <p:cNvPicPr/>
                <p:nvPr/>
              </p:nvPicPr>
              <p:blipFill>
                <a:blip r:embed="rId88"/>
                <a:stretch>
                  <a:fillRect/>
                </a:stretch>
              </p:blipFill>
              <p:spPr>
                <a:xfrm>
                  <a:off x="3738381" y="3709602"/>
                  <a:ext cx="241560" cy="230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9">
              <p14:nvContentPartPr>
                <p14:cNvPr id="75" name="Entrada de lápiz 74">
                  <a:extLst>
                    <a:ext uri="{FF2B5EF4-FFF2-40B4-BE49-F238E27FC236}">
                      <a16:creationId xmlns:a16="http://schemas.microsoft.com/office/drawing/2014/main" id="{56CC5EE1-232A-3763-BC1F-17383AA592FF}"/>
                    </a:ext>
                  </a:extLst>
                </p14:cNvPr>
                <p14:cNvContentPartPr/>
                <p14:nvPr/>
              </p14:nvContentPartPr>
              <p14:xfrm>
                <a:off x="3827661" y="3808962"/>
                <a:ext cx="125280" cy="43200"/>
              </p14:xfrm>
            </p:contentPart>
          </mc:Choice>
          <mc:Fallback>
            <p:pic>
              <p:nvPicPr>
                <p:cNvPr id="75" name="Entrada de lápiz 74">
                  <a:extLst>
                    <a:ext uri="{FF2B5EF4-FFF2-40B4-BE49-F238E27FC236}">
                      <a16:creationId xmlns:a16="http://schemas.microsoft.com/office/drawing/2014/main" id="{56CC5EE1-232A-3763-BC1F-17383AA592FF}"/>
                    </a:ext>
                  </a:extLst>
                </p:cNvPr>
                <p:cNvPicPr/>
                <p:nvPr/>
              </p:nvPicPr>
              <p:blipFill>
                <a:blip r:embed="rId90"/>
                <a:stretch>
                  <a:fillRect/>
                </a:stretch>
              </p:blipFill>
              <p:spPr>
                <a:xfrm>
                  <a:off x="3809661" y="3791322"/>
                  <a:ext cx="160920" cy="78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1">
              <p14:nvContentPartPr>
                <p14:cNvPr id="76" name="Entrada de lápiz 75">
                  <a:extLst>
                    <a:ext uri="{FF2B5EF4-FFF2-40B4-BE49-F238E27FC236}">
                      <a16:creationId xmlns:a16="http://schemas.microsoft.com/office/drawing/2014/main" id="{5611FA88-54B4-57D6-1E94-F73DD60EA88E}"/>
                    </a:ext>
                  </a:extLst>
                </p14:cNvPr>
                <p14:cNvContentPartPr/>
                <p14:nvPr/>
              </p14:nvContentPartPr>
              <p14:xfrm>
                <a:off x="4091901" y="3881682"/>
                <a:ext cx="24120" cy="21960"/>
              </p14:xfrm>
            </p:contentPart>
          </mc:Choice>
          <mc:Fallback>
            <p:pic>
              <p:nvPicPr>
                <p:cNvPr id="76" name="Entrada de lápiz 75">
                  <a:extLst>
                    <a:ext uri="{FF2B5EF4-FFF2-40B4-BE49-F238E27FC236}">
                      <a16:creationId xmlns:a16="http://schemas.microsoft.com/office/drawing/2014/main" id="{5611FA88-54B4-57D6-1E94-F73DD60EA88E}"/>
                    </a:ext>
                  </a:extLst>
                </p:cNvPr>
                <p:cNvPicPr/>
                <p:nvPr/>
              </p:nvPicPr>
              <p:blipFill>
                <a:blip r:embed="rId92"/>
                <a:stretch>
                  <a:fillRect/>
                </a:stretch>
              </p:blipFill>
              <p:spPr>
                <a:xfrm>
                  <a:off x="4074261" y="3864042"/>
                  <a:ext cx="59760" cy="57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3">
              <p14:nvContentPartPr>
                <p14:cNvPr id="77" name="Entrada de lápiz 76">
                  <a:extLst>
                    <a:ext uri="{FF2B5EF4-FFF2-40B4-BE49-F238E27FC236}">
                      <a16:creationId xmlns:a16="http://schemas.microsoft.com/office/drawing/2014/main" id="{E9825551-F908-EAC5-2B1A-AC02614728B8}"/>
                    </a:ext>
                  </a:extLst>
                </p14:cNvPr>
                <p14:cNvContentPartPr/>
                <p14:nvPr/>
              </p14:nvContentPartPr>
              <p14:xfrm>
                <a:off x="4207461" y="3717882"/>
                <a:ext cx="285120" cy="184680"/>
              </p14:xfrm>
            </p:contentPart>
          </mc:Choice>
          <mc:Fallback>
            <p:pic>
              <p:nvPicPr>
                <p:cNvPr id="77" name="Entrada de lápiz 76">
                  <a:extLst>
                    <a:ext uri="{FF2B5EF4-FFF2-40B4-BE49-F238E27FC236}">
                      <a16:creationId xmlns:a16="http://schemas.microsoft.com/office/drawing/2014/main" id="{E9825551-F908-EAC5-2B1A-AC02614728B8}"/>
                    </a:ext>
                  </a:extLst>
                </p:cNvPr>
                <p:cNvPicPr/>
                <p:nvPr/>
              </p:nvPicPr>
              <p:blipFill>
                <a:blip r:embed="rId94"/>
                <a:stretch>
                  <a:fillRect/>
                </a:stretch>
              </p:blipFill>
              <p:spPr>
                <a:xfrm>
                  <a:off x="4189821" y="3700242"/>
                  <a:ext cx="320760" cy="220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5">
              <p14:nvContentPartPr>
                <p14:cNvPr id="78" name="Entrada de lápiz 77">
                  <a:extLst>
                    <a:ext uri="{FF2B5EF4-FFF2-40B4-BE49-F238E27FC236}">
                      <a16:creationId xmlns:a16="http://schemas.microsoft.com/office/drawing/2014/main" id="{1E216684-DEE5-BCEC-5D87-6CB6F8AAE2E2}"/>
                    </a:ext>
                  </a:extLst>
                </p14:cNvPr>
                <p14:cNvContentPartPr/>
                <p14:nvPr/>
              </p14:nvContentPartPr>
              <p14:xfrm>
                <a:off x="4570701" y="3871242"/>
                <a:ext cx="25200" cy="9000"/>
              </p14:xfrm>
            </p:contentPart>
          </mc:Choice>
          <mc:Fallback>
            <p:pic>
              <p:nvPicPr>
                <p:cNvPr id="78" name="Entrada de lápiz 77">
                  <a:extLst>
                    <a:ext uri="{FF2B5EF4-FFF2-40B4-BE49-F238E27FC236}">
                      <a16:creationId xmlns:a16="http://schemas.microsoft.com/office/drawing/2014/main" id="{1E216684-DEE5-BCEC-5D87-6CB6F8AAE2E2}"/>
                    </a:ext>
                  </a:extLst>
                </p:cNvPr>
                <p:cNvPicPr/>
                <p:nvPr/>
              </p:nvPicPr>
              <p:blipFill>
                <a:blip r:embed="rId96"/>
                <a:stretch>
                  <a:fillRect/>
                </a:stretch>
              </p:blipFill>
              <p:spPr>
                <a:xfrm>
                  <a:off x="4553061" y="3853242"/>
                  <a:ext cx="60840" cy="44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7">
              <p14:nvContentPartPr>
                <p14:cNvPr id="80" name="Entrada de lápiz 79">
                  <a:extLst>
                    <a:ext uri="{FF2B5EF4-FFF2-40B4-BE49-F238E27FC236}">
                      <a16:creationId xmlns:a16="http://schemas.microsoft.com/office/drawing/2014/main" id="{C880DB0B-2BA0-6191-D16F-720C69F41C12}"/>
                    </a:ext>
                  </a:extLst>
                </p14:cNvPr>
                <p14:cNvContentPartPr/>
                <p14:nvPr/>
              </p14:nvContentPartPr>
              <p14:xfrm>
                <a:off x="4528941" y="3544362"/>
                <a:ext cx="52920" cy="120240"/>
              </p14:xfrm>
            </p:contentPart>
          </mc:Choice>
          <mc:Fallback>
            <p:pic>
              <p:nvPicPr>
                <p:cNvPr id="80" name="Entrada de lápiz 79">
                  <a:extLst>
                    <a:ext uri="{FF2B5EF4-FFF2-40B4-BE49-F238E27FC236}">
                      <a16:creationId xmlns:a16="http://schemas.microsoft.com/office/drawing/2014/main" id="{C880DB0B-2BA0-6191-D16F-720C69F41C12}"/>
                    </a:ext>
                  </a:extLst>
                </p:cNvPr>
                <p:cNvPicPr/>
                <p:nvPr/>
              </p:nvPicPr>
              <p:blipFill>
                <a:blip r:embed="rId98"/>
                <a:stretch>
                  <a:fillRect/>
                </a:stretch>
              </p:blipFill>
              <p:spPr>
                <a:xfrm>
                  <a:off x="4511301" y="3526722"/>
                  <a:ext cx="88560" cy="1558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06" name="Grupo 105">
            <a:extLst>
              <a:ext uri="{FF2B5EF4-FFF2-40B4-BE49-F238E27FC236}">
                <a16:creationId xmlns:a16="http://schemas.microsoft.com/office/drawing/2014/main" id="{8250206E-E7F6-BBEF-A835-F6593D3803FB}"/>
              </a:ext>
            </a:extLst>
          </p:cNvPr>
          <p:cNvGrpSpPr/>
          <p:nvPr/>
        </p:nvGrpSpPr>
        <p:grpSpPr>
          <a:xfrm>
            <a:off x="1239981" y="4973562"/>
            <a:ext cx="817200" cy="194040"/>
            <a:chOff x="1239981" y="4973562"/>
            <a:chExt cx="817200" cy="1940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99">
              <p14:nvContentPartPr>
                <p14:cNvPr id="98" name="Entrada de lápiz 97">
                  <a:extLst>
                    <a:ext uri="{FF2B5EF4-FFF2-40B4-BE49-F238E27FC236}">
                      <a16:creationId xmlns:a16="http://schemas.microsoft.com/office/drawing/2014/main" id="{785B3302-7613-F4A4-465B-AEB58E18AD2C}"/>
                    </a:ext>
                  </a:extLst>
                </p14:cNvPr>
                <p14:cNvContentPartPr/>
                <p14:nvPr/>
              </p14:nvContentPartPr>
              <p14:xfrm>
                <a:off x="1239981" y="5012802"/>
                <a:ext cx="448560" cy="154800"/>
              </p14:xfrm>
            </p:contentPart>
          </mc:Choice>
          <mc:Fallback>
            <p:pic>
              <p:nvPicPr>
                <p:cNvPr id="98" name="Entrada de lápiz 97">
                  <a:extLst>
                    <a:ext uri="{FF2B5EF4-FFF2-40B4-BE49-F238E27FC236}">
                      <a16:creationId xmlns:a16="http://schemas.microsoft.com/office/drawing/2014/main" id="{785B3302-7613-F4A4-465B-AEB58E18AD2C}"/>
                    </a:ext>
                  </a:extLst>
                </p:cNvPr>
                <p:cNvPicPr/>
                <p:nvPr/>
              </p:nvPicPr>
              <p:blipFill>
                <a:blip r:embed="rId100"/>
                <a:stretch>
                  <a:fillRect/>
                </a:stretch>
              </p:blipFill>
              <p:spPr>
                <a:xfrm>
                  <a:off x="1221981" y="4994802"/>
                  <a:ext cx="484200" cy="190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1">
              <p14:nvContentPartPr>
                <p14:cNvPr id="99" name="Entrada de lápiz 98">
                  <a:extLst>
                    <a:ext uri="{FF2B5EF4-FFF2-40B4-BE49-F238E27FC236}">
                      <a16:creationId xmlns:a16="http://schemas.microsoft.com/office/drawing/2014/main" id="{134B8E9B-B28D-D836-515F-FC0B43B7B67E}"/>
                    </a:ext>
                  </a:extLst>
                </p14:cNvPr>
                <p14:cNvContentPartPr/>
                <p14:nvPr/>
              </p14:nvContentPartPr>
              <p14:xfrm>
                <a:off x="1835421" y="4973562"/>
                <a:ext cx="194040" cy="187920"/>
              </p14:xfrm>
            </p:contentPart>
          </mc:Choice>
          <mc:Fallback>
            <p:pic>
              <p:nvPicPr>
                <p:cNvPr id="99" name="Entrada de lápiz 98">
                  <a:extLst>
                    <a:ext uri="{FF2B5EF4-FFF2-40B4-BE49-F238E27FC236}">
                      <a16:creationId xmlns:a16="http://schemas.microsoft.com/office/drawing/2014/main" id="{134B8E9B-B28D-D836-515F-FC0B43B7B67E}"/>
                    </a:ext>
                  </a:extLst>
                </p:cNvPr>
                <p:cNvPicPr/>
                <p:nvPr/>
              </p:nvPicPr>
              <p:blipFill>
                <a:blip r:embed="rId102"/>
                <a:stretch>
                  <a:fillRect/>
                </a:stretch>
              </p:blipFill>
              <p:spPr>
                <a:xfrm>
                  <a:off x="1817421" y="4955562"/>
                  <a:ext cx="229680" cy="223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3">
              <p14:nvContentPartPr>
                <p14:cNvPr id="100" name="Entrada de lápiz 99">
                  <a:extLst>
                    <a:ext uri="{FF2B5EF4-FFF2-40B4-BE49-F238E27FC236}">
                      <a16:creationId xmlns:a16="http://schemas.microsoft.com/office/drawing/2014/main" id="{7B1415DD-6FF1-B224-7885-133D2DDBE0FE}"/>
                    </a:ext>
                  </a:extLst>
                </p14:cNvPr>
                <p14:cNvContentPartPr/>
                <p14:nvPr/>
              </p14:nvContentPartPr>
              <p14:xfrm>
                <a:off x="1924701" y="5091282"/>
                <a:ext cx="132480" cy="17640"/>
              </p14:xfrm>
            </p:contentPart>
          </mc:Choice>
          <mc:Fallback>
            <p:pic>
              <p:nvPicPr>
                <p:cNvPr id="100" name="Entrada de lápiz 99">
                  <a:extLst>
                    <a:ext uri="{FF2B5EF4-FFF2-40B4-BE49-F238E27FC236}">
                      <a16:creationId xmlns:a16="http://schemas.microsoft.com/office/drawing/2014/main" id="{7B1415DD-6FF1-B224-7885-133D2DDBE0FE}"/>
                    </a:ext>
                  </a:extLst>
                </p:cNvPr>
                <p:cNvPicPr/>
                <p:nvPr/>
              </p:nvPicPr>
              <p:blipFill>
                <a:blip r:embed="rId104"/>
                <a:stretch>
                  <a:fillRect/>
                </a:stretch>
              </p:blipFill>
              <p:spPr>
                <a:xfrm>
                  <a:off x="1906701" y="5073282"/>
                  <a:ext cx="168120" cy="532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05" name="Grupo 104">
            <a:extLst>
              <a:ext uri="{FF2B5EF4-FFF2-40B4-BE49-F238E27FC236}">
                <a16:creationId xmlns:a16="http://schemas.microsoft.com/office/drawing/2014/main" id="{BA3EBFF0-28DD-F8DB-A2C5-DE86FEA9223B}"/>
              </a:ext>
            </a:extLst>
          </p:cNvPr>
          <p:cNvGrpSpPr/>
          <p:nvPr/>
        </p:nvGrpSpPr>
        <p:grpSpPr>
          <a:xfrm>
            <a:off x="143061" y="4154922"/>
            <a:ext cx="3600360" cy="651960"/>
            <a:chOff x="143061" y="4154922"/>
            <a:chExt cx="3600360" cy="6519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05">
              <p14:nvContentPartPr>
                <p14:cNvPr id="82" name="Entrada de lápiz 81">
                  <a:extLst>
                    <a:ext uri="{FF2B5EF4-FFF2-40B4-BE49-F238E27FC236}">
                      <a16:creationId xmlns:a16="http://schemas.microsoft.com/office/drawing/2014/main" id="{F9AD47DF-D125-2501-43CD-B2D5CD2E2655}"/>
                    </a:ext>
                  </a:extLst>
                </p14:cNvPr>
                <p14:cNvContentPartPr/>
                <p14:nvPr/>
              </p14:nvContentPartPr>
              <p14:xfrm>
                <a:off x="167901" y="4462722"/>
                <a:ext cx="227520" cy="13680"/>
              </p14:xfrm>
            </p:contentPart>
          </mc:Choice>
          <mc:Fallback>
            <p:pic>
              <p:nvPicPr>
                <p:cNvPr id="82" name="Entrada de lápiz 81">
                  <a:extLst>
                    <a:ext uri="{FF2B5EF4-FFF2-40B4-BE49-F238E27FC236}">
                      <a16:creationId xmlns:a16="http://schemas.microsoft.com/office/drawing/2014/main" id="{F9AD47DF-D125-2501-43CD-B2D5CD2E2655}"/>
                    </a:ext>
                  </a:extLst>
                </p:cNvPr>
                <p:cNvPicPr/>
                <p:nvPr/>
              </p:nvPicPr>
              <p:blipFill>
                <a:blip r:embed="rId106"/>
                <a:stretch>
                  <a:fillRect/>
                </a:stretch>
              </p:blipFill>
              <p:spPr>
                <a:xfrm>
                  <a:off x="150261" y="4445082"/>
                  <a:ext cx="263160" cy="49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7">
              <p14:nvContentPartPr>
                <p14:cNvPr id="83" name="Entrada de lápiz 82">
                  <a:extLst>
                    <a:ext uri="{FF2B5EF4-FFF2-40B4-BE49-F238E27FC236}">
                      <a16:creationId xmlns:a16="http://schemas.microsoft.com/office/drawing/2014/main" id="{378F217C-3A1B-47C4-A6FF-A38918DEF7A4}"/>
                    </a:ext>
                  </a:extLst>
                </p14:cNvPr>
                <p14:cNvContentPartPr/>
                <p14:nvPr/>
              </p14:nvContentPartPr>
              <p14:xfrm>
                <a:off x="749301" y="4278042"/>
                <a:ext cx="52920" cy="224280"/>
              </p14:xfrm>
            </p:contentPart>
          </mc:Choice>
          <mc:Fallback>
            <p:pic>
              <p:nvPicPr>
                <p:cNvPr id="83" name="Entrada de lápiz 82">
                  <a:extLst>
                    <a:ext uri="{FF2B5EF4-FFF2-40B4-BE49-F238E27FC236}">
                      <a16:creationId xmlns:a16="http://schemas.microsoft.com/office/drawing/2014/main" id="{378F217C-3A1B-47C4-A6FF-A38918DEF7A4}"/>
                    </a:ext>
                  </a:extLst>
                </p:cNvPr>
                <p:cNvPicPr/>
                <p:nvPr/>
              </p:nvPicPr>
              <p:blipFill>
                <a:blip r:embed="rId108"/>
                <a:stretch>
                  <a:fillRect/>
                </a:stretch>
              </p:blipFill>
              <p:spPr>
                <a:xfrm>
                  <a:off x="731301" y="4260402"/>
                  <a:ext cx="88560" cy="259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9">
              <p14:nvContentPartPr>
                <p14:cNvPr id="84" name="Entrada de lápiz 83">
                  <a:extLst>
                    <a:ext uri="{FF2B5EF4-FFF2-40B4-BE49-F238E27FC236}">
                      <a16:creationId xmlns:a16="http://schemas.microsoft.com/office/drawing/2014/main" id="{397A29B7-4D3A-DC1F-22E7-00F8706C75F9}"/>
                    </a:ext>
                  </a:extLst>
                </p14:cNvPr>
                <p14:cNvContentPartPr/>
                <p14:nvPr/>
              </p14:nvContentPartPr>
              <p14:xfrm>
                <a:off x="644541" y="4154922"/>
                <a:ext cx="329400" cy="208080"/>
              </p14:xfrm>
            </p:contentPart>
          </mc:Choice>
          <mc:Fallback>
            <p:pic>
              <p:nvPicPr>
                <p:cNvPr id="84" name="Entrada de lápiz 83">
                  <a:extLst>
                    <a:ext uri="{FF2B5EF4-FFF2-40B4-BE49-F238E27FC236}">
                      <a16:creationId xmlns:a16="http://schemas.microsoft.com/office/drawing/2014/main" id="{397A29B7-4D3A-DC1F-22E7-00F8706C75F9}"/>
                    </a:ext>
                  </a:extLst>
                </p:cNvPr>
                <p:cNvPicPr/>
                <p:nvPr/>
              </p:nvPicPr>
              <p:blipFill>
                <a:blip r:embed="rId110"/>
                <a:stretch>
                  <a:fillRect/>
                </a:stretch>
              </p:blipFill>
              <p:spPr>
                <a:xfrm>
                  <a:off x="626541" y="4137282"/>
                  <a:ext cx="365040" cy="243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1">
              <p14:nvContentPartPr>
                <p14:cNvPr id="85" name="Entrada de lápiz 84">
                  <a:extLst>
                    <a:ext uri="{FF2B5EF4-FFF2-40B4-BE49-F238E27FC236}">
                      <a16:creationId xmlns:a16="http://schemas.microsoft.com/office/drawing/2014/main" id="{B9857B78-06CD-54F8-AF3C-D0E303D4E776}"/>
                    </a:ext>
                  </a:extLst>
                </p14:cNvPr>
                <p14:cNvContentPartPr/>
                <p14:nvPr/>
              </p14:nvContentPartPr>
              <p14:xfrm>
                <a:off x="939741" y="4351122"/>
                <a:ext cx="183600" cy="186480"/>
              </p14:xfrm>
            </p:contentPart>
          </mc:Choice>
          <mc:Fallback>
            <p:pic>
              <p:nvPicPr>
                <p:cNvPr id="85" name="Entrada de lápiz 84">
                  <a:extLst>
                    <a:ext uri="{FF2B5EF4-FFF2-40B4-BE49-F238E27FC236}">
                      <a16:creationId xmlns:a16="http://schemas.microsoft.com/office/drawing/2014/main" id="{B9857B78-06CD-54F8-AF3C-D0E303D4E776}"/>
                    </a:ext>
                  </a:extLst>
                </p:cNvPr>
                <p:cNvPicPr/>
                <p:nvPr/>
              </p:nvPicPr>
              <p:blipFill>
                <a:blip r:embed="rId112"/>
                <a:stretch>
                  <a:fillRect/>
                </a:stretch>
              </p:blipFill>
              <p:spPr>
                <a:xfrm>
                  <a:off x="922101" y="4333482"/>
                  <a:ext cx="219240" cy="222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3">
              <p14:nvContentPartPr>
                <p14:cNvPr id="86" name="Entrada de lápiz 85">
                  <a:extLst>
                    <a:ext uri="{FF2B5EF4-FFF2-40B4-BE49-F238E27FC236}">
                      <a16:creationId xmlns:a16="http://schemas.microsoft.com/office/drawing/2014/main" id="{A556A5A5-EE9B-B64F-A86C-DD83F57EFBCB}"/>
                    </a:ext>
                  </a:extLst>
                </p14:cNvPr>
                <p14:cNvContentPartPr/>
                <p14:nvPr/>
              </p14:nvContentPartPr>
              <p14:xfrm>
                <a:off x="1008861" y="4393962"/>
                <a:ext cx="95760" cy="147240"/>
              </p14:xfrm>
            </p:contentPart>
          </mc:Choice>
          <mc:Fallback>
            <p:pic>
              <p:nvPicPr>
                <p:cNvPr id="86" name="Entrada de lápiz 85">
                  <a:extLst>
                    <a:ext uri="{FF2B5EF4-FFF2-40B4-BE49-F238E27FC236}">
                      <a16:creationId xmlns:a16="http://schemas.microsoft.com/office/drawing/2014/main" id="{A556A5A5-EE9B-B64F-A86C-DD83F57EFBCB}"/>
                    </a:ext>
                  </a:extLst>
                </p:cNvPr>
                <p:cNvPicPr/>
                <p:nvPr/>
              </p:nvPicPr>
              <p:blipFill>
                <a:blip r:embed="rId114"/>
                <a:stretch>
                  <a:fillRect/>
                </a:stretch>
              </p:blipFill>
              <p:spPr>
                <a:xfrm>
                  <a:off x="990861" y="4375962"/>
                  <a:ext cx="131400" cy="182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5">
              <p14:nvContentPartPr>
                <p14:cNvPr id="87" name="Entrada de lápiz 86">
                  <a:extLst>
                    <a:ext uri="{FF2B5EF4-FFF2-40B4-BE49-F238E27FC236}">
                      <a16:creationId xmlns:a16="http://schemas.microsoft.com/office/drawing/2014/main" id="{04062262-98C6-94CD-D372-99F60F1E3DB3}"/>
                    </a:ext>
                  </a:extLst>
                </p14:cNvPr>
                <p14:cNvContentPartPr/>
                <p14:nvPr/>
              </p14:nvContentPartPr>
              <p14:xfrm>
                <a:off x="1187421" y="4375242"/>
                <a:ext cx="129240" cy="198720"/>
              </p14:xfrm>
            </p:contentPart>
          </mc:Choice>
          <mc:Fallback>
            <p:pic>
              <p:nvPicPr>
                <p:cNvPr id="87" name="Entrada de lápiz 86">
                  <a:extLst>
                    <a:ext uri="{FF2B5EF4-FFF2-40B4-BE49-F238E27FC236}">
                      <a16:creationId xmlns:a16="http://schemas.microsoft.com/office/drawing/2014/main" id="{04062262-98C6-94CD-D372-99F60F1E3DB3}"/>
                    </a:ext>
                  </a:extLst>
                </p:cNvPr>
                <p:cNvPicPr/>
                <p:nvPr/>
              </p:nvPicPr>
              <p:blipFill>
                <a:blip r:embed="rId116"/>
                <a:stretch>
                  <a:fillRect/>
                </a:stretch>
              </p:blipFill>
              <p:spPr>
                <a:xfrm>
                  <a:off x="1169781" y="4357602"/>
                  <a:ext cx="164880" cy="234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7">
              <p14:nvContentPartPr>
                <p14:cNvPr id="88" name="Entrada de lápiz 87">
                  <a:extLst>
                    <a:ext uri="{FF2B5EF4-FFF2-40B4-BE49-F238E27FC236}">
                      <a16:creationId xmlns:a16="http://schemas.microsoft.com/office/drawing/2014/main" id="{7307FBB9-52CD-56B0-20FC-7C75E38980D3}"/>
                    </a:ext>
                  </a:extLst>
                </p14:cNvPr>
                <p14:cNvContentPartPr/>
                <p14:nvPr/>
              </p14:nvContentPartPr>
              <p14:xfrm>
                <a:off x="1202901" y="4474242"/>
                <a:ext cx="149040" cy="17640"/>
              </p14:xfrm>
            </p:contentPart>
          </mc:Choice>
          <mc:Fallback>
            <p:pic>
              <p:nvPicPr>
                <p:cNvPr id="88" name="Entrada de lápiz 87">
                  <a:extLst>
                    <a:ext uri="{FF2B5EF4-FFF2-40B4-BE49-F238E27FC236}">
                      <a16:creationId xmlns:a16="http://schemas.microsoft.com/office/drawing/2014/main" id="{7307FBB9-52CD-56B0-20FC-7C75E38980D3}"/>
                    </a:ext>
                  </a:extLst>
                </p:cNvPr>
                <p:cNvPicPr/>
                <p:nvPr/>
              </p:nvPicPr>
              <p:blipFill>
                <a:blip r:embed="rId118"/>
                <a:stretch>
                  <a:fillRect/>
                </a:stretch>
              </p:blipFill>
              <p:spPr>
                <a:xfrm>
                  <a:off x="1185261" y="4456242"/>
                  <a:ext cx="184680" cy="53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9">
              <p14:nvContentPartPr>
                <p14:cNvPr id="89" name="Entrada de lápiz 88">
                  <a:extLst>
                    <a:ext uri="{FF2B5EF4-FFF2-40B4-BE49-F238E27FC236}">
                      <a16:creationId xmlns:a16="http://schemas.microsoft.com/office/drawing/2014/main" id="{EDC280C8-089F-1EC3-DBC4-F731FCB4E18F}"/>
                    </a:ext>
                  </a:extLst>
                </p14:cNvPr>
                <p14:cNvContentPartPr/>
                <p14:nvPr/>
              </p14:nvContentPartPr>
              <p14:xfrm>
                <a:off x="1568661" y="4510602"/>
                <a:ext cx="119520" cy="11160"/>
              </p14:xfrm>
            </p:contentPart>
          </mc:Choice>
          <mc:Fallback>
            <p:pic>
              <p:nvPicPr>
                <p:cNvPr id="89" name="Entrada de lápiz 88">
                  <a:extLst>
                    <a:ext uri="{FF2B5EF4-FFF2-40B4-BE49-F238E27FC236}">
                      <a16:creationId xmlns:a16="http://schemas.microsoft.com/office/drawing/2014/main" id="{EDC280C8-089F-1EC3-DBC4-F731FCB4E18F}"/>
                    </a:ext>
                  </a:extLst>
                </p:cNvPr>
                <p:cNvPicPr/>
                <p:nvPr/>
              </p:nvPicPr>
              <p:blipFill>
                <a:blip r:embed="rId120"/>
                <a:stretch>
                  <a:fillRect/>
                </a:stretch>
              </p:blipFill>
              <p:spPr>
                <a:xfrm>
                  <a:off x="1550661" y="4492962"/>
                  <a:ext cx="155160" cy="46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1">
              <p14:nvContentPartPr>
                <p14:cNvPr id="90" name="Entrada de lápiz 89">
                  <a:extLst>
                    <a:ext uri="{FF2B5EF4-FFF2-40B4-BE49-F238E27FC236}">
                      <a16:creationId xmlns:a16="http://schemas.microsoft.com/office/drawing/2014/main" id="{608CB2A0-E36D-FA4C-1D7C-2873C9A6F627}"/>
                    </a:ext>
                  </a:extLst>
                </p14:cNvPr>
                <p14:cNvContentPartPr/>
                <p14:nvPr/>
              </p14:nvContentPartPr>
              <p14:xfrm>
                <a:off x="1922181" y="4345722"/>
                <a:ext cx="52920" cy="213480"/>
              </p14:xfrm>
            </p:contentPart>
          </mc:Choice>
          <mc:Fallback>
            <p:pic>
              <p:nvPicPr>
                <p:cNvPr id="90" name="Entrada de lápiz 89">
                  <a:extLst>
                    <a:ext uri="{FF2B5EF4-FFF2-40B4-BE49-F238E27FC236}">
                      <a16:creationId xmlns:a16="http://schemas.microsoft.com/office/drawing/2014/main" id="{608CB2A0-E36D-FA4C-1D7C-2873C9A6F627}"/>
                    </a:ext>
                  </a:extLst>
                </p:cNvPr>
                <p:cNvPicPr/>
                <p:nvPr/>
              </p:nvPicPr>
              <p:blipFill>
                <a:blip r:embed="rId122"/>
                <a:stretch>
                  <a:fillRect/>
                </a:stretch>
              </p:blipFill>
              <p:spPr>
                <a:xfrm>
                  <a:off x="1904541" y="4327722"/>
                  <a:ext cx="88560" cy="249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3">
              <p14:nvContentPartPr>
                <p14:cNvPr id="91" name="Entrada de lápiz 90">
                  <a:extLst>
                    <a:ext uri="{FF2B5EF4-FFF2-40B4-BE49-F238E27FC236}">
                      <a16:creationId xmlns:a16="http://schemas.microsoft.com/office/drawing/2014/main" id="{1CDAB9F7-4D74-90A0-263B-42061E36D6B5}"/>
                    </a:ext>
                  </a:extLst>
                </p14:cNvPr>
                <p14:cNvContentPartPr/>
                <p14:nvPr/>
              </p14:nvContentPartPr>
              <p14:xfrm>
                <a:off x="1912821" y="4295322"/>
                <a:ext cx="246960" cy="263880"/>
              </p14:xfrm>
            </p:contentPart>
          </mc:Choice>
          <mc:Fallback>
            <p:pic>
              <p:nvPicPr>
                <p:cNvPr id="91" name="Entrada de lápiz 90">
                  <a:extLst>
                    <a:ext uri="{FF2B5EF4-FFF2-40B4-BE49-F238E27FC236}">
                      <a16:creationId xmlns:a16="http://schemas.microsoft.com/office/drawing/2014/main" id="{1CDAB9F7-4D74-90A0-263B-42061E36D6B5}"/>
                    </a:ext>
                  </a:extLst>
                </p:cNvPr>
                <p:cNvPicPr/>
                <p:nvPr/>
              </p:nvPicPr>
              <p:blipFill>
                <a:blip r:embed="rId124"/>
                <a:stretch>
                  <a:fillRect/>
                </a:stretch>
              </p:blipFill>
              <p:spPr>
                <a:xfrm>
                  <a:off x="1894821" y="4277682"/>
                  <a:ext cx="282600" cy="299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5">
              <p14:nvContentPartPr>
                <p14:cNvPr id="92" name="Entrada de lápiz 91">
                  <a:extLst>
                    <a:ext uri="{FF2B5EF4-FFF2-40B4-BE49-F238E27FC236}">
                      <a16:creationId xmlns:a16="http://schemas.microsoft.com/office/drawing/2014/main" id="{95F14A7A-1B23-D555-2C90-09CEBD403263}"/>
                    </a:ext>
                  </a:extLst>
                </p14:cNvPr>
                <p14:cNvContentPartPr/>
                <p14:nvPr/>
              </p14:nvContentPartPr>
              <p14:xfrm>
                <a:off x="2182101" y="4425642"/>
                <a:ext cx="110520" cy="113400"/>
              </p14:xfrm>
            </p:contentPart>
          </mc:Choice>
          <mc:Fallback>
            <p:pic>
              <p:nvPicPr>
                <p:cNvPr id="92" name="Entrada de lápiz 91">
                  <a:extLst>
                    <a:ext uri="{FF2B5EF4-FFF2-40B4-BE49-F238E27FC236}">
                      <a16:creationId xmlns:a16="http://schemas.microsoft.com/office/drawing/2014/main" id="{95F14A7A-1B23-D555-2C90-09CEBD403263}"/>
                    </a:ext>
                  </a:extLst>
                </p:cNvPr>
                <p:cNvPicPr/>
                <p:nvPr/>
              </p:nvPicPr>
              <p:blipFill>
                <a:blip r:embed="rId126"/>
                <a:stretch>
                  <a:fillRect/>
                </a:stretch>
              </p:blipFill>
              <p:spPr>
                <a:xfrm>
                  <a:off x="2164101" y="4408002"/>
                  <a:ext cx="146160" cy="149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7">
              <p14:nvContentPartPr>
                <p14:cNvPr id="93" name="Entrada de lápiz 92">
                  <a:extLst>
                    <a:ext uri="{FF2B5EF4-FFF2-40B4-BE49-F238E27FC236}">
                      <a16:creationId xmlns:a16="http://schemas.microsoft.com/office/drawing/2014/main" id="{91B438EA-40CF-2B98-00A9-C8D09CEA6857}"/>
                    </a:ext>
                  </a:extLst>
                </p14:cNvPr>
                <p14:cNvContentPartPr/>
                <p14:nvPr/>
              </p14:nvContentPartPr>
              <p14:xfrm>
                <a:off x="2398461" y="4398282"/>
                <a:ext cx="125280" cy="203040"/>
              </p14:xfrm>
            </p:contentPart>
          </mc:Choice>
          <mc:Fallback>
            <p:pic>
              <p:nvPicPr>
                <p:cNvPr id="93" name="Entrada de lápiz 92">
                  <a:extLst>
                    <a:ext uri="{FF2B5EF4-FFF2-40B4-BE49-F238E27FC236}">
                      <a16:creationId xmlns:a16="http://schemas.microsoft.com/office/drawing/2014/main" id="{91B438EA-40CF-2B98-00A9-C8D09CEA6857}"/>
                    </a:ext>
                  </a:extLst>
                </p:cNvPr>
                <p:cNvPicPr/>
                <p:nvPr/>
              </p:nvPicPr>
              <p:blipFill>
                <a:blip r:embed="rId128"/>
                <a:stretch>
                  <a:fillRect/>
                </a:stretch>
              </p:blipFill>
              <p:spPr>
                <a:xfrm>
                  <a:off x="2380821" y="4380282"/>
                  <a:ext cx="160920" cy="238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9">
              <p14:nvContentPartPr>
                <p14:cNvPr id="94" name="Entrada de lápiz 93">
                  <a:extLst>
                    <a:ext uri="{FF2B5EF4-FFF2-40B4-BE49-F238E27FC236}">
                      <a16:creationId xmlns:a16="http://schemas.microsoft.com/office/drawing/2014/main" id="{07BCD825-5FC4-33C5-1181-D2E8CDD06D7F}"/>
                    </a:ext>
                  </a:extLst>
                </p14:cNvPr>
                <p14:cNvContentPartPr/>
                <p14:nvPr/>
              </p14:nvContentPartPr>
              <p14:xfrm>
                <a:off x="2609421" y="4390002"/>
                <a:ext cx="183240" cy="185400"/>
              </p14:xfrm>
            </p:contentPart>
          </mc:Choice>
          <mc:Fallback>
            <p:pic>
              <p:nvPicPr>
                <p:cNvPr id="94" name="Entrada de lápiz 93">
                  <a:extLst>
                    <a:ext uri="{FF2B5EF4-FFF2-40B4-BE49-F238E27FC236}">
                      <a16:creationId xmlns:a16="http://schemas.microsoft.com/office/drawing/2014/main" id="{07BCD825-5FC4-33C5-1181-D2E8CDD06D7F}"/>
                    </a:ext>
                  </a:extLst>
                </p:cNvPr>
                <p:cNvPicPr/>
                <p:nvPr/>
              </p:nvPicPr>
              <p:blipFill>
                <a:blip r:embed="rId130"/>
                <a:stretch>
                  <a:fillRect/>
                </a:stretch>
              </p:blipFill>
              <p:spPr>
                <a:xfrm>
                  <a:off x="2591421" y="4372002"/>
                  <a:ext cx="218880" cy="221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1">
              <p14:nvContentPartPr>
                <p14:cNvPr id="95" name="Entrada de lápiz 94">
                  <a:extLst>
                    <a:ext uri="{FF2B5EF4-FFF2-40B4-BE49-F238E27FC236}">
                      <a16:creationId xmlns:a16="http://schemas.microsoft.com/office/drawing/2014/main" id="{45F2BA9F-3ADF-0242-CD8C-A36578F1E527}"/>
                    </a:ext>
                  </a:extLst>
                </p14:cNvPr>
                <p14:cNvContentPartPr/>
                <p14:nvPr/>
              </p14:nvContentPartPr>
              <p14:xfrm>
                <a:off x="2685741" y="4485042"/>
                <a:ext cx="128880" cy="14400"/>
              </p14:xfrm>
            </p:contentPart>
          </mc:Choice>
          <mc:Fallback>
            <p:pic>
              <p:nvPicPr>
                <p:cNvPr id="95" name="Entrada de lápiz 94">
                  <a:extLst>
                    <a:ext uri="{FF2B5EF4-FFF2-40B4-BE49-F238E27FC236}">
                      <a16:creationId xmlns:a16="http://schemas.microsoft.com/office/drawing/2014/main" id="{45F2BA9F-3ADF-0242-CD8C-A36578F1E527}"/>
                    </a:ext>
                  </a:extLst>
                </p:cNvPr>
                <p:cNvPicPr/>
                <p:nvPr/>
              </p:nvPicPr>
              <p:blipFill>
                <a:blip r:embed="rId132"/>
                <a:stretch>
                  <a:fillRect/>
                </a:stretch>
              </p:blipFill>
              <p:spPr>
                <a:xfrm>
                  <a:off x="2667741" y="4467042"/>
                  <a:ext cx="164520" cy="50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3">
              <p14:nvContentPartPr>
                <p14:cNvPr id="97" name="Entrada de lápiz 96">
                  <a:extLst>
                    <a:ext uri="{FF2B5EF4-FFF2-40B4-BE49-F238E27FC236}">
                      <a16:creationId xmlns:a16="http://schemas.microsoft.com/office/drawing/2014/main" id="{AF5A6814-BF1D-CCD5-4096-B6D16534DAAA}"/>
                    </a:ext>
                  </a:extLst>
                </p14:cNvPr>
                <p14:cNvContentPartPr/>
                <p14:nvPr/>
              </p14:nvContentPartPr>
              <p14:xfrm>
                <a:off x="143061" y="4724802"/>
                <a:ext cx="2682360" cy="36000"/>
              </p14:xfrm>
            </p:contentPart>
          </mc:Choice>
          <mc:Fallback>
            <p:pic>
              <p:nvPicPr>
                <p:cNvPr id="97" name="Entrada de lápiz 96">
                  <a:extLst>
                    <a:ext uri="{FF2B5EF4-FFF2-40B4-BE49-F238E27FC236}">
                      <a16:creationId xmlns:a16="http://schemas.microsoft.com/office/drawing/2014/main" id="{AF5A6814-BF1D-CCD5-4096-B6D16534DAAA}"/>
                    </a:ext>
                  </a:extLst>
                </p:cNvPr>
                <p:cNvPicPr/>
                <p:nvPr/>
              </p:nvPicPr>
              <p:blipFill>
                <a:blip r:embed="rId134"/>
                <a:stretch>
                  <a:fillRect/>
                </a:stretch>
              </p:blipFill>
              <p:spPr>
                <a:xfrm>
                  <a:off x="125061" y="4707162"/>
                  <a:ext cx="2718000" cy="71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5">
              <p14:nvContentPartPr>
                <p14:cNvPr id="101" name="Entrada de lápiz 100">
                  <a:extLst>
                    <a:ext uri="{FF2B5EF4-FFF2-40B4-BE49-F238E27FC236}">
                      <a16:creationId xmlns:a16="http://schemas.microsoft.com/office/drawing/2014/main" id="{0AC2F5F3-6817-6676-4586-AAC8952F50D8}"/>
                    </a:ext>
                  </a:extLst>
                </p14:cNvPr>
                <p14:cNvContentPartPr/>
                <p14:nvPr/>
              </p14:nvContentPartPr>
              <p14:xfrm>
                <a:off x="3055821" y="4647762"/>
                <a:ext cx="83880" cy="4680"/>
              </p14:xfrm>
            </p:contentPart>
          </mc:Choice>
          <mc:Fallback>
            <p:pic>
              <p:nvPicPr>
                <p:cNvPr id="101" name="Entrada de lápiz 100">
                  <a:extLst>
                    <a:ext uri="{FF2B5EF4-FFF2-40B4-BE49-F238E27FC236}">
                      <a16:creationId xmlns:a16="http://schemas.microsoft.com/office/drawing/2014/main" id="{0AC2F5F3-6817-6676-4586-AAC8952F50D8}"/>
                    </a:ext>
                  </a:extLst>
                </p:cNvPr>
                <p:cNvPicPr/>
                <p:nvPr/>
              </p:nvPicPr>
              <p:blipFill>
                <a:blip r:embed="rId136"/>
                <a:stretch>
                  <a:fillRect/>
                </a:stretch>
              </p:blipFill>
              <p:spPr>
                <a:xfrm>
                  <a:off x="3038181" y="4629762"/>
                  <a:ext cx="119520" cy="40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7">
              <p14:nvContentPartPr>
                <p14:cNvPr id="102" name="Entrada de lápiz 101">
                  <a:extLst>
                    <a:ext uri="{FF2B5EF4-FFF2-40B4-BE49-F238E27FC236}">
                      <a16:creationId xmlns:a16="http://schemas.microsoft.com/office/drawing/2014/main" id="{AB485BDA-234C-E4E8-0D31-19B418AB9896}"/>
                    </a:ext>
                  </a:extLst>
                </p14:cNvPr>
                <p14:cNvContentPartPr/>
                <p14:nvPr/>
              </p14:nvContentPartPr>
              <p14:xfrm>
                <a:off x="2971221" y="4798962"/>
                <a:ext cx="126720" cy="7920"/>
              </p14:xfrm>
            </p:contentPart>
          </mc:Choice>
          <mc:Fallback>
            <p:pic>
              <p:nvPicPr>
                <p:cNvPr id="102" name="Entrada de lápiz 101">
                  <a:extLst>
                    <a:ext uri="{FF2B5EF4-FFF2-40B4-BE49-F238E27FC236}">
                      <a16:creationId xmlns:a16="http://schemas.microsoft.com/office/drawing/2014/main" id="{AB485BDA-234C-E4E8-0D31-19B418AB9896}"/>
                    </a:ext>
                  </a:extLst>
                </p:cNvPr>
                <p:cNvPicPr/>
                <p:nvPr/>
              </p:nvPicPr>
              <p:blipFill>
                <a:blip r:embed="rId138"/>
                <a:stretch>
                  <a:fillRect/>
                </a:stretch>
              </p:blipFill>
              <p:spPr>
                <a:xfrm>
                  <a:off x="2953581" y="4780962"/>
                  <a:ext cx="162360" cy="43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9">
              <p14:nvContentPartPr>
                <p14:cNvPr id="103" name="Entrada de lápiz 102">
                  <a:extLst>
                    <a:ext uri="{FF2B5EF4-FFF2-40B4-BE49-F238E27FC236}">
                      <a16:creationId xmlns:a16="http://schemas.microsoft.com/office/drawing/2014/main" id="{93485DE0-AAA6-6701-0CCD-A34960A1C622}"/>
                    </a:ext>
                  </a:extLst>
                </p14:cNvPr>
                <p14:cNvContentPartPr/>
                <p14:nvPr/>
              </p14:nvContentPartPr>
              <p14:xfrm>
                <a:off x="3294861" y="4588002"/>
                <a:ext cx="274680" cy="171360"/>
              </p14:xfrm>
            </p:contentPart>
          </mc:Choice>
          <mc:Fallback>
            <p:pic>
              <p:nvPicPr>
                <p:cNvPr id="103" name="Entrada de lápiz 102">
                  <a:extLst>
                    <a:ext uri="{FF2B5EF4-FFF2-40B4-BE49-F238E27FC236}">
                      <a16:creationId xmlns:a16="http://schemas.microsoft.com/office/drawing/2014/main" id="{93485DE0-AAA6-6701-0CCD-A34960A1C622}"/>
                    </a:ext>
                  </a:extLst>
                </p:cNvPr>
                <p:cNvPicPr/>
                <p:nvPr/>
              </p:nvPicPr>
              <p:blipFill>
                <a:blip r:embed="rId140"/>
                <a:stretch>
                  <a:fillRect/>
                </a:stretch>
              </p:blipFill>
              <p:spPr>
                <a:xfrm>
                  <a:off x="3276861" y="4570002"/>
                  <a:ext cx="310320" cy="207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1">
              <p14:nvContentPartPr>
                <p14:cNvPr id="104" name="Entrada de lápiz 103">
                  <a:extLst>
                    <a:ext uri="{FF2B5EF4-FFF2-40B4-BE49-F238E27FC236}">
                      <a16:creationId xmlns:a16="http://schemas.microsoft.com/office/drawing/2014/main" id="{09FE2DF2-BF97-B7D6-D326-F3A73D4FA0D9}"/>
                    </a:ext>
                  </a:extLst>
                </p14:cNvPr>
                <p14:cNvContentPartPr/>
                <p14:nvPr/>
              </p14:nvContentPartPr>
              <p14:xfrm>
                <a:off x="3720381" y="4401522"/>
                <a:ext cx="23040" cy="191160"/>
              </p14:xfrm>
            </p:contentPart>
          </mc:Choice>
          <mc:Fallback>
            <p:pic>
              <p:nvPicPr>
                <p:cNvPr id="104" name="Entrada de lápiz 103">
                  <a:extLst>
                    <a:ext uri="{FF2B5EF4-FFF2-40B4-BE49-F238E27FC236}">
                      <a16:creationId xmlns:a16="http://schemas.microsoft.com/office/drawing/2014/main" id="{09FE2DF2-BF97-B7D6-D326-F3A73D4FA0D9}"/>
                    </a:ext>
                  </a:extLst>
                </p:cNvPr>
                <p:cNvPicPr/>
                <p:nvPr/>
              </p:nvPicPr>
              <p:blipFill>
                <a:blip r:embed="rId142"/>
                <a:stretch>
                  <a:fillRect/>
                </a:stretch>
              </p:blipFill>
              <p:spPr>
                <a:xfrm>
                  <a:off x="3702741" y="4383522"/>
                  <a:ext cx="58680" cy="2268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43">
            <p14:nvContentPartPr>
              <p14:cNvPr id="161" name="Entrada de lápiz 160">
                <a:extLst>
                  <a:ext uri="{FF2B5EF4-FFF2-40B4-BE49-F238E27FC236}">
                    <a16:creationId xmlns:a16="http://schemas.microsoft.com/office/drawing/2014/main" id="{1AAD007C-4A25-E3CF-355F-A7FC93E04AB4}"/>
                  </a:ext>
                </a:extLst>
              </p14:cNvPr>
              <p14:cNvContentPartPr/>
              <p14:nvPr/>
            </p14:nvContentPartPr>
            <p14:xfrm>
              <a:off x="1574421" y="2449602"/>
              <a:ext cx="5040" cy="30240"/>
            </p14:xfrm>
          </p:contentPart>
        </mc:Choice>
        <mc:Fallback>
          <p:pic>
            <p:nvPicPr>
              <p:cNvPr id="161" name="Entrada de lápiz 160">
                <a:extLst>
                  <a:ext uri="{FF2B5EF4-FFF2-40B4-BE49-F238E27FC236}">
                    <a16:creationId xmlns:a16="http://schemas.microsoft.com/office/drawing/2014/main" id="{1AAD007C-4A25-E3CF-355F-A7FC93E04AB4}"/>
                  </a:ext>
                </a:extLst>
              </p:cNvPr>
              <p:cNvPicPr/>
              <p:nvPr/>
            </p:nvPicPr>
            <p:blipFill>
              <a:blip r:embed="rId144"/>
              <a:stretch>
                <a:fillRect/>
              </a:stretch>
            </p:blipFill>
            <p:spPr>
              <a:xfrm>
                <a:off x="1556781" y="2431962"/>
                <a:ext cx="40680" cy="65880"/>
              </a:xfrm>
              <a:prstGeom prst="rect">
                <a:avLst/>
              </a:prstGeom>
            </p:spPr>
          </p:pic>
        </mc:Fallback>
      </mc:AlternateContent>
      <p:grpSp>
        <p:nvGrpSpPr>
          <p:cNvPr id="170" name="Grupo 169">
            <a:extLst>
              <a:ext uri="{FF2B5EF4-FFF2-40B4-BE49-F238E27FC236}">
                <a16:creationId xmlns:a16="http://schemas.microsoft.com/office/drawing/2014/main" id="{1AED9FD0-644B-3DDC-B011-CC32481E2717}"/>
              </a:ext>
            </a:extLst>
          </p:cNvPr>
          <p:cNvGrpSpPr/>
          <p:nvPr/>
        </p:nvGrpSpPr>
        <p:grpSpPr>
          <a:xfrm>
            <a:off x="904821" y="1469322"/>
            <a:ext cx="2108880" cy="308880"/>
            <a:chOff x="904821" y="1469322"/>
            <a:chExt cx="2108880" cy="3088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45">
              <p14:nvContentPartPr>
                <p14:cNvPr id="162" name="Entrada de lápiz 161">
                  <a:extLst>
                    <a:ext uri="{FF2B5EF4-FFF2-40B4-BE49-F238E27FC236}">
                      <a16:creationId xmlns:a16="http://schemas.microsoft.com/office/drawing/2014/main" id="{54868B2D-077C-DF3A-CD90-0762B570104D}"/>
                    </a:ext>
                  </a:extLst>
                </p14:cNvPr>
                <p14:cNvContentPartPr/>
                <p14:nvPr/>
              </p14:nvContentPartPr>
              <p14:xfrm>
                <a:off x="904821" y="1604322"/>
                <a:ext cx="302040" cy="137160"/>
              </p14:xfrm>
            </p:contentPart>
          </mc:Choice>
          <mc:Fallback>
            <p:pic>
              <p:nvPicPr>
                <p:cNvPr id="162" name="Entrada de lápiz 161">
                  <a:extLst>
                    <a:ext uri="{FF2B5EF4-FFF2-40B4-BE49-F238E27FC236}">
                      <a16:creationId xmlns:a16="http://schemas.microsoft.com/office/drawing/2014/main" id="{54868B2D-077C-DF3A-CD90-0762B570104D}"/>
                    </a:ext>
                  </a:extLst>
                </p:cNvPr>
                <p:cNvPicPr/>
                <p:nvPr/>
              </p:nvPicPr>
              <p:blipFill>
                <a:blip r:embed="rId146"/>
                <a:stretch>
                  <a:fillRect/>
                </a:stretch>
              </p:blipFill>
              <p:spPr>
                <a:xfrm>
                  <a:off x="887181" y="1586682"/>
                  <a:ext cx="337680" cy="172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7">
              <p14:nvContentPartPr>
                <p14:cNvPr id="163" name="Entrada de lápiz 162">
                  <a:extLst>
                    <a:ext uri="{FF2B5EF4-FFF2-40B4-BE49-F238E27FC236}">
                      <a16:creationId xmlns:a16="http://schemas.microsoft.com/office/drawing/2014/main" id="{3CB25FD1-C881-D6B8-51E9-09FEAE8F0A55}"/>
                    </a:ext>
                  </a:extLst>
                </p14:cNvPr>
                <p14:cNvContentPartPr/>
                <p14:nvPr/>
              </p14:nvContentPartPr>
              <p14:xfrm>
                <a:off x="1193541" y="1497042"/>
                <a:ext cx="314640" cy="223560"/>
              </p14:xfrm>
            </p:contentPart>
          </mc:Choice>
          <mc:Fallback>
            <p:pic>
              <p:nvPicPr>
                <p:cNvPr id="163" name="Entrada de lápiz 162">
                  <a:extLst>
                    <a:ext uri="{FF2B5EF4-FFF2-40B4-BE49-F238E27FC236}">
                      <a16:creationId xmlns:a16="http://schemas.microsoft.com/office/drawing/2014/main" id="{3CB25FD1-C881-D6B8-51E9-09FEAE8F0A55}"/>
                    </a:ext>
                  </a:extLst>
                </p:cNvPr>
                <p:cNvPicPr/>
                <p:nvPr/>
              </p:nvPicPr>
              <p:blipFill>
                <a:blip r:embed="rId148"/>
                <a:stretch>
                  <a:fillRect/>
                </a:stretch>
              </p:blipFill>
              <p:spPr>
                <a:xfrm>
                  <a:off x="1175541" y="1479042"/>
                  <a:ext cx="350280" cy="259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9">
              <p14:nvContentPartPr>
                <p14:cNvPr id="164" name="Entrada de lápiz 163">
                  <a:extLst>
                    <a:ext uri="{FF2B5EF4-FFF2-40B4-BE49-F238E27FC236}">
                      <a16:creationId xmlns:a16="http://schemas.microsoft.com/office/drawing/2014/main" id="{64A5BBB6-5D71-E422-E9FC-ED6FC0139140}"/>
                    </a:ext>
                  </a:extLst>
                </p14:cNvPr>
                <p14:cNvContentPartPr/>
                <p14:nvPr/>
              </p14:nvContentPartPr>
              <p14:xfrm>
                <a:off x="1758021" y="1515762"/>
                <a:ext cx="190080" cy="216720"/>
              </p14:xfrm>
            </p:contentPart>
          </mc:Choice>
          <mc:Fallback>
            <p:pic>
              <p:nvPicPr>
                <p:cNvPr id="164" name="Entrada de lápiz 163">
                  <a:extLst>
                    <a:ext uri="{FF2B5EF4-FFF2-40B4-BE49-F238E27FC236}">
                      <a16:creationId xmlns:a16="http://schemas.microsoft.com/office/drawing/2014/main" id="{64A5BBB6-5D71-E422-E9FC-ED6FC0139140}"/>
                    </a:ext>
                  </a:extLst>
                </p:cNvPr>
                <p:cNvPicPr/>
                <p:nvPr/>
              </p:nvPicPr>
              <p:blipFill>
                <a:blip r:embed="rId150"/>
                <a:stretch>
                  <a:fillRect/>
                </a:stretch>
              </p:blipFill>
              <p:spPr>
                <a:xfrm>
                  <a:off x="1740381" y="1497762"/>
                  <a:ext cx="225720" cy="252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1">
              <p14:nvContentPartPr>
                <p14:cNvPr id="165" name="Entrada de lápiz 164">
                  <a:extLst>
                    <a:ext uri="{FF2B5EF4-FFF2-40B4-BE49-F238E27FC236}">
                      <a16:creationId xmlns:a16="http://schemas.microsoft.com/office/drawing/2014/main" id="{CA1BD0D1-9D54-129D-240A-7252DA49311E}"/>
                    </a:ext>
                  </a:extLst>
                </p14:cNvPr>
                <p14:cNvContentPartPr/>
                <p14:nvPr/>
              </p14:nvContentPartPr>
              <p14:xfrm>
                <a:off x="2044941" y="1571922"/>
                <a:ext cx="165240" cy="148320"/>
              </p14:xfrm>
            </p:contentPart>
          </mc:Choice>
          <mc:Fallback>
            <p:pic>
              <p:nvPicPr>
                <p:cNvPr id="165" name="Entrada de lápiz 164">
                  <a:extLst>
                    <a:ext uri="{FF2B5EF4-FFF2-40B4-BE49-F238E27FC236}">
                      <a16:creationId xmlns:a16="http://schemas.microsoft.com/office/drawing/2014/main" id="{CA1BD0D1-9D54-129D-240A-7252DA49311E}"/>
                    </a:ext>
                  </a:extLst>
                </p:cNvPr>
                <p:cNvPicPr/>
                <p:nvPr/>
              </p:nvPicPr>
              <p:blipFill>
                <a:blip r:embed="rId152"/>
                <a:stretch>
                  <a:fillRect/>
                </a:stretch>
              </p:blipFill>
              <p:spPr>
                <a:xfrm>
                  <a:off x="2026941" y="1554282"/>
                  <a:ext cx="200880" cy="183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3">
              <p14:nvContentPartPr>
                <p14:cNvPr id="166" name="Entrada de lápiz 165">
                  <a:extLst>
                    <a:ext uri="{FF2B5EF4-FFF2-40B4-BE49-F238E27FC236}">
                      <a16:creationId xmlns:a16="http://schemas.microsoft.com/office/drawing/2014/main" id="{9AA05E2B-CF3E-4A3C-3E31-374F659FC103}"/>
                    </a:ext>
                  </a:extLst>
                </p14:cNvPr>
                <p14:cNvContentPartPr/>
                <p14:nvPr/>
              </p14:nvContentPartPr>
              <p14:xfrm>
                <a:off x="2272461" y="1469322"/>
                <a:ext cx="181800" cy="227520"/>
              </p14:xfrm>
            </p:contentPart>
          </mc:Choice>
          <mc:Fallback>
            <p:pic>
              <p:nvPicPr>
                <p:cNvPr id="166" name="Entrada de lápiz 165">
                  <a:extLst>
                    <a:ext uri="{FF2B5EF4-FFF2-40B4-BE49-F238E27FC236}">
                      <a16:creationId xmlns:a16="http://schemas.microsoft.com/office/drawing/2014/main" id="{9AA05E2B-CF3E-4A3C-3E31-374F659FC103}"/>
                    </a:ext>
                  </a:extLst>
                </p:cNvPr>
                <p:cNvPicPr/>
                <p:nvPr/>
              </p:nvPicPr>
              <p:blipFill>
                <a:blip r:embed="rId154"/>
                <a:stretch>
                  <a:fillRect/>
                </a:stretch>
              </p:blipFill>
              <p:spPr>
                <a:xfrm>
                  <a:off x="2254461" y="1451682"/>
                  <a:ext cx="217440" cy="263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5">
              <p14:nvContentPartPr>
                <p14:cNvPr id="167" name="Entrada de lápiz 166">
                  <a:extLst>
                    <a:ext uri="{FF2B5EF4-FFF2-40B4-BE49-F238E27FC236}">
                      <a16:creationId xmlns:a16="http://schemas.microsoft.com/office/drawing/2014/main" id="{ADC4457F-287E-8E08-71E4-5F5D64F8CCDF}"/>
                    </a:ext>
                  </a:extLst>
                </p14:cNvPr>
                <p14:cNvContentPartPr/>
                <p14:nvPr/>
              </p14:nvContentPartPr>
              <p14:xfrm>
                <a:off x="2614461" y="1596762"/>
                <a:ext cx="46440" cy="142200"/>
              </p14:xfrm>
            </p:contentPart>
          </mc:Choice>
          <mc:Fallback>
            <p:pic>
              <p:nvPicPr>
                <p:cNvPr id="167" name="Entrada de lápiz 166">
                  <a:extLst>
                    <a:ext uri="{FF2B5EF4-FFF2-40B4-BE49-F238E27FC236}">
                      <a16:creationId xmlns:a16="http://schemas.microsoft.com/office/drawing/2014/main" id="{ADC4457F-287E-8E08-71E4-5F5D64F8CCDF}"/>
                    </a:ext>
                  </a:extLst>
                </p:cNvPr>
                <p:cNvPicPr/>
                <p:nvPr/>
              </p:nvPicPr>
              <p:blipFill>
                <a:blip r:embed="rId156"/>
                <a:stretch>
                  <a:fillRect/>
                </a:stretch>
              </p:blipFill>
              <p:spPr>
                <a:xfrm>
                  <a:off x="2596461" y="1579122"/>
                  <a:ext cx="82080" cy="177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7">
              <p14:nvContentPartPr>
                <p14:cNvPr id="168" name="Entrada de lápiz 167">
                  <a:extLst>
                    <a:ext uri="{FF2B5EF4-FFF2-40B4-BE49-F238E27FC236}">
                      <a16:creationId xmlns:a16="http://schemas.microsoft.com/office/drawing/2014/main" id="{2B1A9BFA-79C2-E574-3436-0018BE0F463D}"/>
                    </a:ext>
                  </a:extLst>
                </p14:cNvPr>
                <p14:cNvContentPartPr/>
                <p14:nvPr/>
              </p14:nvContentPartPr>
              <p14:xfrm>
                <a:off x="2811741" y="1597482"/>
                <a:ext cx="201960" cy="180720"/>
              </p14:xfrm>
            </p:contentPart>
          </mc:Choice>
          <mc:Fallback>
            <p:pic>
              <p:nvPicPr>
                <p:cNvPr id="168" name="Entrada de lápiz 167">
                  <a:extLst>
                    <a:ext uri="{FF2B5EF4-FFF2-40B4-BE49-F238E27FC236}">
                      <a16:creationId xmlns:a16="http://schemas.microsoft.com/office/drawing/2014/main" id="{2B1A9BFA-79C2-E574-3436-0018BE0F463D}"/>
                    </a:ext>
                  </a:extLst>
                </p:cNvPr>
                <p:cNvPicPr/>
                <p:nvPr/>
              </p:nvPicPr>
              <p:blipFill>
                <a:blip r:embed="rId158"/>
                <a:stretch>
                  <a:fillRect/>
                </a:stretch>
              </p:blipFill>
              <p:spPr>
                <a:xfrm>
                  <a:off x="2794101" y="1579842"/>
                  <a:ext cx="237600" cy="2163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59">
            <p14:nvContentPartPr>
              <p14:cNvPr id="169" name="Entrada de lápiz 168">
                <a:extLst>
                  <a:ext uri="{FF2B5EF4-FFF2-40B4-BE49-F238E27FC236}">
                    <a16:creationId xmlns:a16="http://schemas.microsoft.com/office/drawing/2014/main" id="{242A3FC4-1187-9538-653D-5612DBA871EC}"/>
                  </a:ext>
                </a:extLst>
              </p14:cNvPr>
              <p14:cNvContentPartPr/>
              <p14:nvPr/>
            </p14:nvContentPartPr>
            <p14:xfrm>
              <a:off x="4544421" y="1415322"/>
              <a:ext cx="1983600" cy="5472720"/>
            </p14:xfrm>
          </p:contentPart>
        </mc:Choice>
        <mc:Fallback>
          <p:pic>
            <p:nvPicPr>
              <p:cNvPr id="169" name="Entrada de lápiz 168">
                <a:extLst>
                  <a:ext uri="{FF2B5EF4-FFF2-40B4-BE49-F238E27FC236}">
                    <a16:creationId xmlns:a16="http://schemas.microsoft.com/office/drawing/2014/main" id="{242A3FC4-1187-9538-653D-5612DBA871EC}"/>
                  </a:ext>
                </a:extLst>
              </p:cNvPr>
              <p:cNvPicPr/>
              <p:nvPr/>
            </p:nvPicPr>
            <p:blipFill>
              <a:blip r:embed="rId160"/>
              <a:stretch>
                <a:fillRect/>
              </a:stretch>
            </p:blipFill>
            <p:spPr>
              <a:xfrm>
                <a:off x="4526421" y="1397322"/>
                <a:ext cx="2019240" cy="5508360"/>
              </a:xfrm>
              <a:prstGeom prst="rect">
                <a:avLst/>
              </a:prstGeom>
            </p:spPr>
          </p:pic>
        </mc:Fallback>
      </mc:AlternateContent>
      <p:grpSp>
        <p:nvGrpSpPr>
          <p:cNvPr id="175" name="Grupo 174">
            <a:extLst>
              <a:ext uri="{FF2B5EF4-FFF2-40B4-BE49-F238E27FC236}">
                <a16:creationId xmlns:a16="http://schemas.microsoft.com/office/drawing/2014/main" id="{5184B0E0-ED0E-A0E8-0A28-78F00661F448}"/>
              </a:ext>
            </a:extLst>
          </p:cNvPr>
          <p:cNvGrpSpPr/>
          <p:nvPr/>
        </p:nvGrpSpPr>
        <p:grpSpPr>
          <a:xfrm>
            <a:off x="6540261" y="198318"/>
            <a:ext cx="2420280" cy="785160"/>
            <a:chOff x="6540261" y="198318"/>
            <a:chExt cx="2420280" cy="7851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61">
              <p14:nvContentPartPr>
                <p14:cNvPr id="171" name="Entrada de lápiz 170">
                  <a:extLst>
                    <a:ext uri="{FF2B5EF4-FFF2-40B4-BE49-F238E27FC236}">
                      <a16:creationId xmlns:a16="http://schemas.microsoft.com/office/drawing/2014/main" id="{2450A8AC-5349-2BA2-A95F-7D167A0209C9}"/>
                    </a:ext>
                  </a:extLst>
                </p14:cNvPr>
                <p14:cNvContentPartPr/>
                <p14:nvPr/>
              </p14:nvContentPartPr>
              <p14:xfrm>
                <a:off x="6540261" y="317118"/>
                <a:ext cx="711360" cy="321480"/>
              </p14:xfrm>
            </p:contentPart>
          </mc:Choice>
          <mc:Fallback>
            <p:pic>
              <p:nvPicPr>
                <p:cNvPr id="171" name="Entrada de lápiz 170">
                  <a:extLst>
                    <a:ext uri="{FF2B5EF4-FFF2-40B4-BE49-F238E27FC236}">
                      <a16:creationId xmlns:a16="http://schemas.microsoft.com/office/drawing/2014/main" id="{2450A8AC-5349-2BA2-A95F-7D167A0209C9}"/>
                    </a:ext>
                  </a:extLst>
                </p:cNvPr>
                <p:cNvPicPr/>
                <p:nvPr/>
              </p:nvPicPr>
              <p:blipFill>
                <a:blip r:embed="rId162"/>
                <a:stretch>
                  <a:fillRect/>
                </a:stretch>
              </p:blipFill>
              <p:spPr>
                <a:xfrm>
                  <a:off x="6522621" y="299118"/>
                  <a:ext cx="747000" cy="357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3">
              <p14:nvContentPartPr>
                <p14:cNvPr id="172" name="Entrada de lápiz 171">
                  <a:extLst>
                    <a:ext uri="{FF2B5EF4-FFF2-40B4-BE49-F238E27FC236}">
                      <a16:creationId xmlns:a16="http://schemas.microsoft.com/office/drawing/2014/main" id="{74DA8B37-E08B-C408-7B56-920F0C0629B3}"/>
                    </a:ext>
                  </a:extLst>
                </p14:cNvPr>
                <p14:cNvContentPartPr/>
                <p14:nvPr/>
              </p14:nvContentPartPr>
              <p14:xfrm>
                <a:off x="7422261" y="242238"/>
                <a:ext cx="1164240" cy="542520"/>
              </p14:xfrm>
            </p:contentPart>
          </mc:Choice>
          <mc:Fallback>
            <p:pic>
              <p:nvPicPr>
                <p:cNvPr id="172" name="Entrada de lápiz 171">
                  <a:extLst>
                    <a:ext uri="{FF2B5EF4-FFF2-40B4-BE49-F238E27FC236}">
                      <a16:creationId xmlns:a16="http://schemas.microsoft.com/office/drawing/2014/main" id="{74DA8B37-E08B-C408-7B56-920F0C0629B3}"/>
                    </a:ext>
                  </a:extLst>
                </p:cNvPr>
                <p:cNvPicPr/>
                <p:nvPr/>
              </p:nvPicPr>
              <p:blipFill>
                <a:blip r:embed="rId164"/>
                <a:stretch>
                  <a:fillRect/>
                </a:stretch>
              </p:blipFill>
              <p:spPr>
                <a:xfrm>
                  <a:off x="7404621" y="224598"/>
                  <a:ext cx="1199880" cy="578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5">
              <p14:nvContentPartPr>
                <p14:cNvPr id="173" name="Entrada de lápiz 172">
                  <a:extLst>
                    <a:ext uri="{FF2B5EF4-FFF2-40B4-BE49-F238E27FC236}">
                      <a16:creationId xmlns:a16="http://schemas.microsoft.com/office/drawing/2014/main" id="{77DF0CF7-0540-D925-3560-3CF8199E2C4A}"/>
                    </a:ext>
                  </a:extLst>
                </p14:cNvPr>
                <p14:cNvContentPartPr/>
                <p14:nvPr/>
              </p14:nvContentPartPr>
              <p14:xfrm>
                <a:off x="8155221" y="198318"/>
                <a:ext cx="360" cy="360"/>
              </p14:xfrm>
            </p:contentPart>
          </mc:Choice>
          <mc:Fallback>
            <p:pic>
              <p:nvPicPr>
                <p:cNvPr id="173" name="Entrada de lápiz 172">
                  <a:extLst>
                    <a:ext uri="{FF2B5EF4-FFF2-40B4-BE49-F238E27FC236}">
                      <a16:creationId xmlns:a16="http://schemas.microsoft.com/office/drawing/2014/main" id="{77DF0CF7-0540-D925-3560-3CF8199E2C4A}"/>
                    </a:ext>
                  </a:extLst>
                </p:cNvPr>
                <p:cNvPicPr/>
                <p:nvPr/>
              </p:nvPicPr>
              <p:blipFill>
                <a:blip r:embed="rId166"/>
                <a:stretch>
                  <a:fillRect/>
                </a:stretch>
              </p:blipFill>
              <p:spPr>
                <a:xfrm>
                  <a:off x="8137581" y="180678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7">
              <p14:nvContentPartPr>
                <p14:cNvPr id="174" name="Entrada de lápiz 173">
                  <a:extLst>
                    <a:ext uri="{FF2B5EF4-FFF2-40B4-BE49-F238E27FC236}">
                      <a16:creationId xmlns:a16="http://schemas.microsoft.com/office/drawing/2014/main" id="{877AC605-0143-30E3-4E60-53C4C0A10D76}"/>
                    </a:ext>
                  </a:extLst>
                </p14:cNvPr>
                <p14:cNvContentPartPr/>
                <p14:nvPr/>
              </p14:nvContentPartPr>
              <p14:xfrm>
                <a:off x="6739341" y="865758"/>
                <a:ext cx="2221200" cy="117720"/>
              </p14:xfrm>
            </p:contentPart>
          </mc:Choice>
          <mc:Fallback>
            <p:pic>
              <p:nvPicPr>
                <p:cNvPr id="174" name="Entrada de lápiz 173">
                  <a:extLst>
                    <a:ext uri="{FF2B5EF4-FFF2-40B4-BE49-F238E27FC236}">
                      <a16:creationId xmlns:a16="http://schemas.microsoft.com/office/drawing/2014/main" id="{877AC605-0143-30E3-4E60-53C4C0A10D76}"/>
                    </a:ext>
                  </a:extLst>
                </p:cNvPr>
                <p:cNvPicPr/>
                <p:nvPr/>
              </p:nvPicPr>
              <p:blipFill>
                <a:blip r:embed="rId168"/>
                <a:stretch>
                  <a:fillRect/>
                </a:stretch>
              </p:blipFill>
              <p:spPr>
                <a:xfrm>
                  <a:off x="6721341" y="848118"/>
                  <a:ext cx="2256840" cy="1533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69">
            <p14:nvContentPartPr>
              <p14:cNvPr id="176" name="Entrada de lápiz 175">
                <a:extLst>
                  <a:ext uri="{FF2B5EF4-FFF2-40B4-BE49-F238E27FC236}">
                    <a16:creationId xmlns:a16="http://schemas.microsoft.com/office/drawing/2014/main" id="{432919E3-FFA6-10EA-4C53-91DDB41C919F}"/>
                  </a:ext>
                </a:extLst>
              </p14:cNvPr>
              <p14:cNvContentPartPr/>
              <p14:nvPr/>
            </p14:nvContentPartPr>
            <p14:xfrm>
              <a:off x="6535581" y="3182718"/>
              <a:ext cx="1440" cy="6840"/>
            </p14:xfrm>
          </p:contentPart>
        </mc:Choice>
        <mc:Fallback>
          <p:pic>
            <p:nvPicPr>
              <p:cNvPr id="176" name="Entrada de lápiz 175">
                <a:extLst>
                  <a:ext uri="{FF2B5EF4-FFF2-40B4-BE49-F238E27FC236}">
                    <a16:creationId xmlns:a16="http://schemas.microsoft.com/office/drawing/2014/main" id="{432919E3-FFA6-10EA-4C53-91DDB41C919F}"/>
                  </a:ext>
                </a:extLst>
              </p:cNvPr>
              <p:cNvPicPr/>
              <p:nvPr/>
            </p:nvPicPr>
            <p:blipFill>
              <a:blip r:embed="rId170"/>
              <a:stretch>
                <a:fillRect/>
              </a:stretch>
            </p:blipFill>
            <p:spPr>
              <a:xfrm>
                <a:off x="6517941" y="3165078"/>
                <a:ext cx="37080" cy="42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71">
            <p14:nvContentPartPr>
              <p14:cNvPr id="177" name="Entrada de lápiz 176">
                <a:extLst>
                  <a:ext uri="{FF2B5EF4-FFF2-40B4-BE49-F238E27FC236}">
                    <a16:creationId xmlns:a16="http://schemas.microsoft.com/office/drawing/2014/main" id="{4ECE513A-CDD4-FA26-1739-BE7B186FDA15}"/>
                  </a:ext>
                </a:extLst>
              </p14:cNvPr>
              <p14:cNvContentPartPr/>
              <p14:nvPr/>
            </p14:nvContentPartPr>
            <p14:xfrm>
              <a:off x="-2951859" y="2289558"/>
              <a:ext cx="33840" cy="18720"/>
            </p14:xfrm>
          </p:contentPart>
        </mc:Choice>
        <mc:Fallback>
          <p:pic>
            <p:nvPicPr>
              <p:cNvPr id="177" name="Entrada de lápiz 176">
                <a:extLst>
                  <a:ext uri="{FF2B5EF4-FFF2-40B4-BE49-F238E27FC236}">
                    <a16:creationId xmlns:a16="http://schemas.microsoft.com/office/drawing/2014/main" id="{4ECE513A-CDD4-FA26-1739-BE7B186FDA15}"/>
                  </a:ext>
                </a:extLst>
              </p:cNvPr>
              <p:cNvPicPr/>
              <p:nvPr/>
            </p:nvPicPr>
            <p:blipFill>
              <a:blip r:embed="rId172"/>
              <a:stretch>
                <a:fillRect/>
              </a:stretch>
            </p:blipFill>
            <p:spPr>
              <a:xfrm>
                <a:off x="-2969859" y="2271558"/>
                <a:ext cx="69480" cy="54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73">
            <p14:nvContentPartPr>
              <p14:cNvPr id="178" name="Entrada de lápiz 177">
                <a:extLst>
                  <a:ext uri="{FF2B5EF4-FFF2-40B4-BE49-F238E27FC236}">
                    <a16:creationId xmlns:a16="http://schemas.microsoft.com/office/drawing/2014/main" id="{0675589F-8983-9563-7620-9FFC02E8AE37}"/>
                  </a:ext>
                </a:extLst>
              </p14:cNvPr>
              <p14:cNvContentPartPr/>
              <p14:nvPr/>
            </p14:nvContentPartPr>
            <p14:xfrm>
              <a:off x="-3126433" y="2252118"/>
              <a:ext cx="3960" cy="9000"/>
            </p14:xfrm>
          </p:contentPart>
        </mc:Choice>
        <mc:Fallback>
          <p:pic>
            <p:nvPicPr>
              <p:cNvPr id="178" name="Entrada de lápiz 177">
                <a:extLst>
                  <a:ext uri="{FF2B5EF4-FFF2-40B4-BE49-F238E27FC236}">
                    <a16:creationId xmlns:a16="http://schemas.microsoft.com/office/drawing/2014/main" id="{0675589F-8983-9563-7620-9FFC02E8AE37}"/>
                  </a:ext>
                </a:extLst>
              </p:cNvPr>
              <p:cNvPicPr/>
              <p:nvPr/>
            </p:nvPicPr>
            <p:blipFill>
              <a:blip r:embed="rId174"/>
              <a:stretch>
                <a:fillRect/>
              </a:stretch>
            </p:blipFill>
            <p:spPr>
              <a:xfrm>
                <a:off x="-3144073" y="2234118"/>
                <a:ext cx="39600" cy="44640"/>
              </a:xfrm>
              <a:prstGeom prst="rect">
                <a:avLst/>
              </a:prstGeom>
            </p:spPr>
          </p:pic>
        </mc:Fallback>
      </mc:AlternateContent>
      <p:grpSp>
        <p:nvGrpSpPr>
          <p:cNvPr id="197" name="Grupo 196">
            <a:extLst>
              <a:ext uri="{FF2B5EF4-FFF2-40B4-BE49-F238E27FC236}">
                <a16:creationId xmlns:a16="http://schemas.microsoft.com/office/drawing/2014/main" id="{7BDAD753-EB69-8A7C-7F91-A478E50CBE63}"/>
              </a:ext>
            </a:extLst>
          </p:cNvPr>
          <p:cNvGrpSpPr/>
          <p:nvPr/>
        </p:nvGrpSpPr>
        <p:grpSpPr>
          <a:xfrm>
            <a:off x="4830261" y="1269162"/>
            <a:ext cx="4721562" cy="1747440"/>
            <a:chOff x="4830261" y="1269162"/>
            <a:chExt cx="4721562" cy="17474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75">
              <p14:nvContentPartPr>
                <p14:cNvPr id="35" name="Entrada de lápiz 34">
                  <a:extLst>
                    <a:ext uri="{FF2B5EF4-FFF2-40B4-BE49-F238E27FC236}">
                      <a16:creationId xmlns:a16="http://schemas.microsoft.com/office/drawing/2014/main" id="{A4092E0F-F2C5-A8DB-3517-956927E7756E}"/>
                    </a:ext>
                  </a:extLst>
                </p14:cNvPr>
                <p14:cNvContentPartPr/>
                <p14:nvPr/>
              </p14:nvContentPartPr>
              <p14:xfrm>
                <a:off x="5231661" y="1783242"/>
                <a:ext cx="2121480" cy="1233360"/>
              </p14:xfrm>
            </p:contentPart>
          </mc:Choice>
          <mc:Fallback>
            <p:pic>
              <p:nvPicPr>
                <p:cNvPr id="35" name="Entrada de lápiz 34">
                  <a:extLst>
                    <a:ext uri="{FF2B5EF4-FFF2-40B4-BE49-F238E27FC236}">
                      <a16:creationId xmlns:a16="http://schemas.microsoft.com/office/drawing/2014/main" id="{A4092E0F-F2C5-A8DB-3517-956927E7756E}"/>
                    </a:ext>
                  </a:extLst>
                </p:cNvPr>
                <p:cNvPicPr/>
                <p:nvPr/>
              </p:nvPicPr>
              <p:blipFill>
                <a:blip r:embed="rId176"/>
                <a:stretch>
                  <a:fillRect/>
                </a:stretch>
              </p:blipFill>
              <p:spPr>
                <a:xfrm>
                  <a:off x="5213661" y="1765602"/>
                  <a:ext cx="2157120" cy="1269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7">
              <p14:nvContentPartPr>
                <p14:cNvPr id="36" name="Entrada de lápiz 35">
                  <a:extLst>
                    <a:ext uri="{FF2B5EF4-FFF2-40B4-BE49-F238E27FC236}">
                      <a16:creationId xmlns:a16="http://schemas.microsoft.com/office/drawing/2014/main" id="{562C4F67-3200-625B-A28A-4B388A546B38}"/>
                    </a:ext>
                  </a:extLst>
                </p14:cNvPr>
                <p14:cNvContentPartPr/>
                <p14:nvPr/>
              </p14:nvContentPartPr>
              <p14:xfrm>
                <a:off x="5936541" y="1941282"/>
                <a:ext cx="302760" cy="385200"/>
              </p14:xfrm>
            </p:contentPart>
          </mc:Choice>
          <mc:Fallback>
            <p:pic>
              <p:nvPicPr>
                <p:cNvPr id="36" name="Entrada de lápiz 35">
                  <a:extLst>
                    <a:ext uri="{FF2B5EF4-FFF2-40B4-BE49-F238E27FC236}">
                      <a16:creationId xmlns:a16="http://schemas.microsoft.com/office/drawing/2014/main" id="{562C4F67-3200-625B-A28A-4B388A546B38}"/>
                    </a:ext>
                  </a:extLst>
                </p:cNvPr>
                <p:cNvPicPr/>
                <p:nvPr/>
              </p:nvPicPr>
              <p:blipFill>
                <a:blip r:embed="rId178"/>
                <a:stretch>
                  <a:fillRect/>
                </a:stretch>
              </p:blipFill>
              <p:spPr>
                <a:xfrm>
                  <a:off x="5918901" y="1923642"/>
                  <a:ext cx="338400" cy="420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9">
              <p14:nvContentPartPr>
                <p14:cNvPr id="37" name="Entrada de lápiz 36">
                  <a:extLst>
                    <a:ext uri="{FF2B5EF4-FFF2-40B4-BE49-F238E27FC236}">
                      <a16:creationId xmlns:a16="http://schemas.microsoft.com/office/drawing/2014/main" id="{FCB58BC5-24AC-53AA-F17B-67A7C3C21F97}"/>
                    </a:ext>
                  </a:extLst>
                </p14:cNvPr>
                <p14:cNvContentPartPr/>
                <p14:nvPr/>
              </p14:nvContentPartPr>
              <p14:xfrm>
                <a:off x="5926101" y="1636362"/>
                <a:ext cx="816120" cy="449640"/>
              </p14:xfrm>
            </p:contentPart>
          </mc:Choice>
          <mc:Fallback>
            <p:pic>
              <p:nvPicPr>
                <p:cNvPr id="37" name="Entrada de lápiz 36">
                  <a:extLst>
                    <a:ext uri="{FF2B5EF4-FFF2-40B4-BE49-F238E27FC236}">
                      <a16:creationId xmlns:a16="http://schemas.microsoft.com/office/drawing/2014/main" id="{FCB58BC5-24AC-53AA-F17B-67A7C3C21F97}"/>
                    </a:ext>
                  </a:extLst>
                </p:cNvPr>
                <p:cNvPicPr/>
                <p:nvPr/>
              </p:nvPicPr>
              <p:blipFill>
                <a:blip r:embed="rId180"/>
                <a:stretch>
                  <a:fillRect/>
                </a:stretch>
              </p:blipFill>
              <p:spPr>
                <a:xfrm>
                  <a:off x="5908101" y="1618722"/>
                  <a:ext cx="851760" cy="485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1">
              <p14:nvContentPartPr>
                <p14:cNvPr id="38" name="Entrada de lápiz 37">
                  <a:extLst>
                    <a:ext uri="{FF2B5EF4-FFF2-40B4-BE49-F238E27FC236}">
                      <a16:creationId xmlns:a16="http://schemas.microsoft.com/office/drawing/2014/main" id="{52AA0B06-F4C9-829D-840D-C72B224A4A7F}"/>
                    </a:ext>
                  </a:extLst>
                </p14:cNvPr>
                <p14:cNvContentPartPr/>
                <p14:nvPr/>
              </p14:nvContentPartPr>
              <p14:xfrm>
                <a:off x="6237861" y="1859562"/>
                <a:ext cx="249840" cy="267840"/>
              </p14:xfrm>
            </p:contentPart>
          </mc:Choice>
          <mc:Fallback>
            <p:pic>
              <p:nvPicPr>
                <p:cNvPr id="38" name="Entrada de lápiz 37">
                  <a:extLst>
                    <a:ext uri="{FF2B5EF4-FFF2-40B4-BE49-F238E27FC236}">
                      <a16:creationId xmlns:a16="http://schemas.microsoft.com/office/drawing/2014/main" id="{52AA0B06-F4C9-829D-840D-C72B224A4A7F}"/>
                    </a:ext>
                  </a:extLst>
                </p:cNvPr>
                <p:cNvPicPr/>
                <p:nvPr/>
              </p:nvPicPr>
              <p:blipFill>
                <a:blip r:embed="rId182"/>
                <a:stretch>
                  <a:fillRect/>
                </a:stretch>
              </p:blipFill>
              <p:spPr>
                <a:xfrm>
                  <a:off x="6220221" y="1841922"/>
                  <a:ext cx="285480" cy="303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3">
              <p14:nvContentPartPr>
                <p14:cNvPr id="39" name="Entrada de lápiz 38">
                  <a:extLst>
                    <a:ext uri="{FF2B5EF4-FFF2-40B4-BE49-F238E27FC236}">
                      <a16:creationId xmlns:a16="http://schemas.microsoft.com/office/drawing/2014/main" id="{F9E4971B-458D-1733-EE74-ED0D48F2E1D8}"/>
                    </a:ext>
                  </a:extLst>
                </p14:cNvPr>
                <p14:cNvContentPartPr/>
                <p14:nvPr/>
              </p14:nvContentPartPr>
              <p14:xfrm>
                <a:off x="6248661" y="2015802"/>
                <a:ext cx="108720" cy="12240"/>
              </p14:xfrm>
            </p:contentPart>
          </mc:Choice>
          <mc:Fallback>
            <p:pic>
              <p:nvPicPr>
                <p:cNvPr id="39" name="Entrada de lápiz 38">
                  <a:extLst>
                    <a:ext uri="{FF2B5EF4-FFF2-40B4-BE49-F238E27FC236}">
                      <a16:creationId xmlns:a16="http://schemas.microsoft.com/office/drawing/2014/main" id="{F9E4971B-458D-1733-EE74-ED0D48F2E1D8}"/>
                    </a:ext>
                  </a:extLst>
                </p:cNvPr>
                <p:cNvPicPr/>
                <p:nvPr/>
              </p:nvPicPr>
              <p:blipFill>
                <a:blip r:embed="rId184"/>
                <a:stretch>
                  <a:fillRect/>
                </a:stretch>
              </p:blipFill>
              <p:spPr>
                <a:xfrm>
                  <a:off x="6230661" y="1997802"/>
                  <a:ext cx="144360" cy="47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5">
              <p14:nvContentPartPr>
                <p14:cNvPr id="40" name="Entrada de lápiz 39">
                  <a:extLst>
                    <a:ext uri="{FF2B5EF4-FFF2-40B4-BE49-F238E27FC236}">
                      <a16:creationId xmlns:a16="http://schemas.microsoft.com/office/drawing/2014/main" id="{4907794A-66EE-4A2B-7553-508D09224F77}"/>
                    </a:ext>
                  </a:extLst>
                </p14:cNvPr>
                <p14:cNvContentPartPr/>
                <p14:nvPr/>
              </p14:nvContentPartPr>
              <p14:xfrm>
                <a:off x="6676341" y="1670922"/>
                <a:ext cx="329040" cy="156600"/>
              </p14:xfrm>
            </p:contentPart>
          </mc:Choice>
          <mc:Fallback>
            <p:pic>
              <p:nvPicPr>
                <p:cNvPr id="40" name="Entrada de lápiz 39">
                  <a:extLst>
                    <a:ext uri="{FF2B5EF4-FFF2-40B4-BE49-F238E27FC236}">
                      <a16:creationId xmlns:a16="http://schemas.microsoft.com/office/drawing/2014/main" id="{4907794A-66EE-4A2B-7553-508D09224F77}"/>
                    </a:ext>
                  </a:extLst>
                </p:cNvPr>
                <p:cNvPicPr/>
                <p:nvPr/>
              </p:nvPicPr>
              <p:blipFill>
                <a:blip r:embed="rId186"/>
                <a:stretch>
                  <a:fillRect/>
                </a:stretch>
              </p:blipFill>
              <p:spPr>
                <a:xfrm>
                  <a:off x="6658341" y="1652922"/>
                  <a:ext cx="364680" cy="192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7">
              <p14:nvContentPartPr>
                <p14:cNvPr id="41" name="Entrada de lápiz 40">
                  <a:extLst>
                    <a:ext uri="{FF2B5EF4-FFF2-40B4-BE49-F238E27FC236}">
                      <a16:creationId xmlns:a16="http://schemas.microsoft.com/office/drawing/2014/main" id="{4DE9215F-E82E-F75F-1D23-E346F86FCC5E}"/>
                    </a:ext>
                  </a:extLst>
                </p14:cNvPr>
                <p14:cNvContentPartPr/>
                <p14:nvPr/>
              </p14:nvContentPartPr>
              <p14:xfrm>
                <a:off x="6885861" y="1611882"/>
                <a:ext cx="205560" cy="139680"/>
              </p14:xfrm>
            </p:contentPart>
          </mc:Choice>
          <mc:Fallback>
            <p:pic>
              <p:nvPicPr>
                <p:cNvPr id="41" name="Entrada de lápiz 40">
                  <a:extLst>
                    <a:ext uri="{FF2B5EF4-FFF2-40B4-BE49-F238E27FC236}">
                      <a16:creationId xmlns:a16="http://schemas.microsoft.com/office/drawing/2014/main" id="{4DE9215F-E82E-F75F-1D23-E346F86FCC5E}"/>
                    </a:ext>
                  </a:extLst>
                </p:cNvPr>
                <p:cNvPicPr/>
                <p:nvPr/>
              </p:nvPicPr>
              <p:blipFill>
                <a:blip r:embed="rId188"/>
                <a:stretch>
                  <a:fillRect/>
                </a:stretch>
              </p:blipFill>
              <p:spPr>
                <a:xfrm>
                  <a:off x="6867861" y="1594242"/>
                  <a:ext cx="241200" cy="175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9">
              <p14:nvContentPartPr>
                <p14:cNvPr id="42" name="Entrada de lápiz 41">
                  <a:extLst>
                    <a:ext uri="{FF2B5EF4-FFF2-40B4-BE49-F238E27FC236}">
                      <a16:creationId xmlns:a16="http://schemas.microsoft.com/office/drawing/2014/main" id="{30B75C42-E7B7-BA38-2702-0360AF241274}"/>
                    </a:ext>
                  </a:extLst>
                </p14:cNvPr>
                <p14:cNvContentPartPr/>
                <p14:nvPr/>
              </p14:nvContentPartPr>
              <p14:xfrm>
                <a:off x="7251261" y="1363482"/>
                <a:ext cx="27720" cy="196560"/>
              </p14:xfrm>
            </p:contentPart>
          </mc:Choice>
          <mc:Fallback>
            <p:pic>
              <p:nvPicPr>
                <p:cNvPr id="42" name="Entrada de lápiz 41">
                  <a:extLst>
                    <a:ext uri="{FF2B5EF4-FFF2-40B4-BE49-F238E27FC236}">
                      <a16:creationId xmlns:a16="http://schemas.microsoft.com/office/drawing/2014/main" id="{30B75C42-E7B7-BA38-2702-0360AF241274}"/>
                    </a:ext>
                  </a:extLst>
                </p:cNvPr>
                <p:cNvPicPr/>
                <p:nvPr/>
              </p:nvPicPr>
              <p:blipFill>
                <a:blip r:embed="rId190"/>
                <a:stretch>
                  <a:fillRect/>
                </a:stretch>
              </p:blipFill>
              <p:spPr>
                <a:xfrm>
                  <a:off x="7233621" y="1345482"/>
                  <a:ext cx="63360" cy="232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1">
              <p14:nvContentPartPr>
                <p14:cNvPr id="43" name="Entrada de lápiz 42">
                  <a:extLst>
                    <a:ext uri="{FF2B5EF4-FFF2-40B4-BE49-F238E27FC236}">
                      <a16:creationId xmlns:a16="http://schemas.microsoft.com/office/drawing/2014/main" id="{4E6F4DC0-2A69-FCFB-2270-6D801A3E381F}"/>
                    </a:ext>
                  </a:extLst>
                </p14:cNvPr>
                <p14:cNvContentPartPr/>
                <p14:nvPr/>
              </p14:nvContentPartPr>
              <p14:xfrm>
                <a:off x="7246581" y="1269162"/>
                <a:ext cx="222120" cy="256320"/>
              </p14:xfrm>
            </p:contentPart>
          </mc:Choice>
          <mc:Fallback>
            <p:pic>
              <p:nvPicPr>
                <p:cNvPr id="43" name="Entrada de lápiz 42">
                  <a:extLst>
                    <a:ext uri="{FF2B5EF4-FFF2-40B4-BE49-F238E27FC236}">
                      <a16:creationId xmlns:a16="http://schemas.microsoft.com/office/drawing/2014/main" id="{4E6F4DC0-2A69-FCFB-2270-6D801A3E381F}"/>
                    </a:ext>
                  </a:extLst>
                </p:cNvPr>
                <p:cNvPicPr/>
                <p:nvPr/>
              </p:nvPicPr>
              <p:blipFill>
                <a:blip r:embed="rId192"/>
                <a:stretch>
                  <a:fillRect/>
                </a:stretch>
              </p:blipFill>
              <p:spPr>
                <a:xfrm>
                  <a:off x="7228941" y="1251522"/>
                  <a:ext cx="257760" cy="291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3">
              <p14:nvContentPartPr>
                <p14:cNvPr id="44" name="Entrada de lápiz 43">
                  <a:extLst>
                    <a:ext uri="{FF2B5EF4-FFF2-40B4-BE49-F238E27FC236}">
                      <a16:creationId xmlns:a16="http://schemas.microsoft.com/office/drawing/2014/main" id="{8F0B8456-A557-179F-5A07-589D547CE11D}"/>
                    </a:ext>
                  </a:extLst>
                </p14:cNvPr>
                <p14:cNvContentPartPr/>
                <p14:nvPr/>
              </p14:nvContentPartPr>
              <p14:xfrm>
                <a:off x="7477701" y="1416042"/>
                <a:ext cx="142920" cy="104040"/>
              </p14:xfrm>
            </p:contentPart>
          </mc:Choice>
          <mc:Fallback>
            <p:pic>
              <p:nvPicPr>
                <p:cNvPr id="44" name="Entrada de lápiz 43">
                  <a:extLst>
                    <a:ext uri="{FF2B5EF4-FFF2-40B4-BE49-F238E27FC236}">
                      <a16:creationId xmlns:a16="http://schemas.microsoft.com/office/drawing/2014/main" id="{8F0B8456-A557-179F-5A07-589D547CE11D}"/>
                    </a:ext>
                  </a:extLst>
                </p:cNvPr>
                <p:cNvPicPr/>
                <p:nvPr/>
              </p:nvPicPr>
              <p:blipFill>
                <a:blip r:embed="rId194"/>
                <a:stretch>
                  <a:fillRect/>
                </a:stretch>
              </p:blipFill>
              <p:spPr>
                <a:xfrm>
                  <a:off x="7459701" y="1398402"/>
                  <a:ext cx="178560" cy="139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5">
              <p14:nvContentPartPr>
                <p14:cNvPr id="45" name="Entrada de lápiz 44">
                  <a:extLst>
                    <a:ext uri="{FF2B5EF4-FFF2-40B4-BE49-F238E27FC236}">
                      <a16:creationId xmlns:a16="http://schemas.microsoft.com/office/drawing/2014/main" id="{3F9FE50E-0323-7ED5-43ED-5CDD94F0F2DB}"/>
                    </a:ext>
                  </a:extLst>
                </p14:cNvPr>
                <p14:cNvContentPartPr/>
                <p14:nvPr/>
              </p14:nvContentPartPr>
              <p14:xfrm>
                <a:off x="7744461" y="1391202"/>
                <a:ext cx="155160" cy="203040"/>
              </p14:xfrm>
            </p:contentPart>
          </mc:Choice>
          <mc:Fallback>
            <p:pic>
              <p:nvPicPr>
                <p:cNvPr id="45" name="Entrada de lápiz 44">
                  <a:extLst>
                    <a:ext uri="{FF2B5EF4-FFF2-40B4-BE49-F238E27FC236}">
                      <a16:creationId xmlns:a16="http://schemas.microsoft.com/office/drawing/2014/main" id="{3F9FE50E-0323-7ED5-43ED-5CDD94F0F2DB}"/>
                    </a:ext>
                  </a:extLst>
                </p:cNvPr>
                <p:cNvPicPr/>
                <p:nvPr/>
              </p:nvPicPr>
              <p:blipFill>
                <a:blip r:embed="rId196"/>
                <a:stretch>
                  <a:fillRect/>
                </a:stretch>
              </p:blipFill>
              <p:spPr>
                <a:xfrm>
                  <a:off x="7726461" y="1373202"/>
                  <a:ext cx="190800" cy="238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7">
              <p14:nvContentPartPr>
                <p14:cNvPr id="46" name="Entrada de lápiz 45">
                  <a:extLst>
                    <a:ext uri="{FF2B5EF4-FFF2-40B4-BE49-F238E27FC236}">
                      <a16:creationId xmlns:a16="http://schemas.microsoft.com/office/drawing/2014/main" id="{EF9964B0-1C4A-3D61-9369-125BF79F0FC6}"/>
                    </a:ext>
                  </a:extLst>
                </p14:cNvPr>
                <p14:cNvContentPartPr/>
                <p14:nvPr/>
              </p14:nvContentPartPr>
              <p14:xfrm>
                <a:off x="7788381" y="1498482"/>
                <a:ext cx="205200" cy="14400"/>
              </p14:xfrm>
            </p:contentPart>
          </mc:Choice>
          <mc:Fallback>
            <p:pic>
              <p:nvPicPr>
                <p:cNvPr id="46" name="Entrada de lápiz 45">
                  <a:extLst>
                    <a:ext uri="{FF2B5EF4-FFF2-40B4-BE49-F238E27FC236}">
                      <a16:creationId xmlns:a16="http://schemas.microsoft.com/office/drawing/2014/main" id="{EF9964B0-1C4A-3D61-9369-125BF79F0FC6}"/>
                    </a:ext>
                  </a:extLst>
                </p:cNvPr>
                <p:cNvPicPr/>
                <p:nvPr/>
              </p:nvPicPr>
              <p:blipFill>
                <a:blip r:embed="rId198"/>
                <a:stretch>
                  <a:fillRect/>
                </a:stretch>
              </p:blipFill>
              <p:spPr>
                <a:xfrm>
                  <a:off x="7770741" y="1480482"/>
                  <a:ext cx="240840" cy="50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9">
              <p14:nvContentPartPr>
                <p14:cNvPr id="47" name="Entrada de lápiz 46">
                  <a:extLst>
                    <a:ext uri="{FF2B5EF4-FFF2-40B4-BE49-F238E27FC236}">
                      <a16:creationId xmlns:a16="http://schemas.microsoft.com/office/drawing/2014/main" id="{12646BE2-6589-0A88-F88A-2A141F053667}"/>
                    </a:ext>
                  </a:extLst>
                </p14:cNvPr>
                <p14:cNvContentPartPr/>
                <p14:nvPr/>
              </p14:nvContentPartPr>
              <p14:xfrm>
                <a:off x="5752221" y="2044602"/>
                <a:ext cx="378000" cy="234000"/>
              </p14:xfrm>
            </p:contentPart>
          </mc:Choice>
          <mc:Fallback>
            <p:pic>
              <p:nvPicPr>
                <p:cNvPr id="47" name="Entrada de lápiz 46">
                  <a:extLst>
                    <a:ext uri="{FF2B5EF4-FFF2-40B4-BE49-F238E27FC236}">
                      <a16:creationId xmlns:a16="http://schemas.microsoft.com/office/drawing/2014/main" id="{12646BE2-6589-0A88-F88A-2A141F053667}"/>
                    </a:ext>
                  </a:extLst>
                </p:cNvPr>
                <p:cNvPicPr/>
                <p:nvPr/>
              </p:nvPicPr>
              <p:blipFill>
                <a:blip r:embed="rId200"/>
                <a:stretch>
                  <a:fillRect/>
                </a:stretch>
              </p:blipFill>
              <p:spPr>
                <a:xfrm>
                  <a:off x="5734221" y="2026962"/>
                  <a:ext cx="413640" cy="269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1">
              <p14:nvContentPartPr>
                <p14:cNvPr id="48" name="Entrada de lápiz 47">
                  <a:extLst>
                    <a:ext uri="{FF2B5EF4-FFF2-40B4-BE49-F238E27FC236}">
                      <a16:creationId xmlns:a16="http://schemas.microsoft.com/office/drawing/2014/main" id="{CD888BDE-4ECB-685F-7953-9FCF403F6371}"/>
                    </a:ext>
                  </a:extLst>
                </p14:cNvPr>
                <p14:cNvContentPartPr/>
                <p14:nvPr/>
              </p14:nvContentPartPr>
              <p14:xfrm>
                <a:off x="5691741" y="2109042"/>
                <a:ext cx="252720" cy="217800"/>
              </p14:xfrm>
            </p:contentPart>
          </mc:Choice>
          <mc:Fallback>
            <p:pic>
              <p:nvPicPr>
                <p:cNvPr id="48" name="Entrada de lápiz 47">
                  <a:extLst>
                    <a:ext uri="{FF2B5EF4-FFF2-40B4-BE49-F238E27FC236}">
                      <a16:creationId xmlns:a16="http://schemas.microsoft.com/office/drawing/2014/main" id="{CD888BDE-4ECB-685F-7953-9FCF403F6371}"/>
                    </a:ext>
                  </a:extLst>
                </p:cNvPr>
                <p:cNvPicPr/>
                <p:nvPr/>
              </p:nvPicPr>
              <p:blipFill>
                <a:blip r:embed="rId202"/>
                <a:stretch>
                  <a:fillRect/>
                </a:stretch>
              </p:blipFill>
              <p:spPr>
                <a:xfrm>
                  <a:off x="5673741" y="2091042"/>
                  <a:ext cx="288360" cy="253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3">
              <p14:nvContentPartPr>
                <p14:cNvPr id="49" name="Entrada de lápiz 48">
                  <a:extLst>
                    <a:ext uri="{FF2B5EF4-FFF2-40B4-BE49-F238E27FC236}">
                      <a16:creationId xmlns:a16="http://schemas.microsoft.com/office/drawing/2014/main" id="{D03AF188-8B2F-AB33-F473-E0C0534CDB1A}"/>
                    </a:ext>
                  </a:extLst>
                </p14:cNvPr>
                <p14:cNvContentPartPr/>
                <p14:nvPr/>
              </p14:nvContentPartPr>
              <p14:xfrm>
                <a:off x="4893621" y="2416482"/>
                <a:ext cx="106200" cy="182880"/>
              </p14:xfrm>
            </p:contentPart>
          </mc:Choice>
          <mc:Fallback>
            <p:pic>
              <p:nvPicPr>
                <p:cNvPr id="49" name="Entrada de lápiz 48">
                  <a:extLst>
                    <a:ext uri="{FF2B5EF4-FFF2-40B4-BE49-F238E27FC236}">
                      <a16:creationId xmlns:a16="http://schemas.microsoft.com/office/drawing/2014/main" id="{D03AF188-8B2F-AB33-F473-E0C0534CDB1A}"/>
                    </a:ext>
                  </a:extLst>
                </p:cNvPr>
                <p:cNvPicPr/>
                <p:nvPr/>
              </p:nvPicPr>
              <p:blipFill>
                <a:blip r:embed="rId204"/>
                <a:stretch>
                  <a:fillRect/>
                </a:stretch>
              </p:blipFill>
              <p:spPr>
                <a:xfrm>
                  <a:off x="4875621" y="2398482"/>
                  <a:ext cx="141840" cy="218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5">
              <p14:nvContentPartPr>
                <p14:cNvPr id="50" name="Entrada de lápiz 49">
                  <a:extLst>
                    <a:ext uri="{FF2B5EF4-FFF2-40B4-BE49-F238E27FC236}">
                      <a16:creationId xmlns:a16="http://schemas.microsoft.com/office/drawing/2014/main" id="{D55CF33D-B460-1916-74D9-B1E51E92F9A9}"/>
                    </a:ext>
                  </a:extLst>
                </p14:cNvPr>
                <p14:cNvContentPartPr/>
                <p14:nvPr/>
              </p14:nvContentPartPr>
              <p14:xfrm>
                <a:off x="4830261" y="2220642"/>
                <a:ext cx="324000" cy="243720"/>
              </p14:xfrm>
            </p:contentPart>
          </mc:Choice>
          <mc:Fallback>
            <p:pic>
              <p:nvPicPr>
                <p:cNvPr id="50" name="Entrada de lápiz 49">
                  <a:extLst>
                    <a:ext uri="{FF2B5EF4-FFF2-40B4-BE49-F238E27FC236}">
                      <a16:creationId xmlns:a16="http://schemas.microsoft.com/office/drawing/2014/main" id="{D55CF33D-B460-1916-74D9-B1E51E92F9A9}"/>
                    </a:ext>
                  </a:extLst>
                </p:cNvPr>
                <p:cNvPicPr/>
                <p:nvPr/>
              </p:nvPicPr>
              <p:blipFill>
                <a:blip r:embed="rId206"/>
                <a:stretch>
                  <a:fillRect/>
                </a:stretch>
              </p:blipFill>
              <p:spPr>
                <a:xfrm>
                  <a:off x="4812621" y="2203002"/>
                  <a:ext cx="359640" cy="279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7">
              <p14:nvContentPartPr>
                <p14:cNvPr id="51" name="Entrada de lápiz 50">
                  <a:extLst>
                    <a:ext uri="{FF2B5EF4-FFF2-40B4-BE49-F238E27FC236}">
                      <a16:creationId xmlns:a16="http://schemas.microsoft.com/office/drawing/2014/main" id="{B46138A9-2286-9EA1-332F-57FEAD28790F}"/>
                    </a:ext>
                  </a:extLst>
                </p14:cNvPr>
                <p14:cNvContentPartPr/>
                <p14:nvPr/>
              </p14:nvContentPartPr>
              <p14:xfrm>
                <a:off x="5063901" y="2391642"/>
                <a:ext cx="254160" cy="186840"/>
              </p14:xfrm>
            </p:contentPart>
          </mc:Choice>
          <mc:Fallback>
            <p:pic>
              <p:nvPicPr>
                <p:cNvPr id="51" name="Entrada de lápiz 50">
                  <a:extLst>
                    <a:ext uri="{FF2B5EF4-FFF2-40B4-BE49-F238E27FC236}">
                      <a16:creationId xmlns:a16="http://schemas.microsoft.com/office/drawing/2014/main" id="{B46138A9-2286-9EA1-332F-57FEAD28790F}"/>
                    </a:ext>
                  </a:extLst>
                </p:cNvPr>
                <p:cNvPicPr/>
                <p:nvPr/>
              </p:nvPicPr>
              <p:blipFill>
                <a:blip r:embed="rId208"/>
                <a:stretch>
                  <a:fillRect/>
                </a:stretch>
              </p:blipFill>
              <p:spPr>
                <a:xfrm>
                  <a:off x="5045901" y="2374002"/>
                  <a:ext cx="289800" cy="222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9">
              <p14:nvContentPartPr>
                <p14:cNvPr id="52" name="Entrada de lápiz 51">
                  <a:extLst>
                    <a:ext uri="{FF2B5EF4-FFF2-40B4-BE49-F238E27FC236}">
                      <a16:creationId xmlns:a16="http://schemas.microsoft.com/office/drawing/2014/main" id="{CF080568-550A-9F60-C152-918F690FB887}"/>
                    </a:ext>
                  </a:extLst>
                </p14:cNvPr>
                <p14:cNvContentPartPr/>
                <p14:nvPr/>
              </p14:nvContentPartPr>
              <p14:xfrm>
                <a:off x="5172261" y="2465802"/>
                <a:ext cx="76680" cy="110880"/>
              </p14:xfrm>
            </p:contentPart>
          </mc:Choice>
          <mc:Fallback>
            <p:pic>
              <p:nvPicPr>
                <p:cNvPr id="52" name="Entrada de lápiz 51">
                  <a:extLst>
                    <a:ext uri="{FF2B5EF4-FFF2-40B4-BE49-F238E27FC236}">
                      <a16:creationId xmlns:a16="http://schemas.microsoft.com/office/drawing/2014/main" id="{CF080568-550A-9F60-C152-918F690FB887}"/>
                    </a:ext>
                  </a:extLst>
                </p:cNvPr>
                <p:cNvPicPr/>
                <p:nvPr/>
              </p:nvPicPr>
              <p:blipFill>
                <a:blip r:embed="rId210"/>
                <a:stretch>
                  <a:fillRect/>
                </a:stretch>
              </p:blipFill>
              <p:spPr>
                <a:xfrm>
                  <a:off x="5154261" y="2447802"/>
                  <a:ext cx="112320" cy="146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1">
              <p14:nvContentPartPr>
                <p14:cNvPr id="54" name="Entrada de lápiz 53">
                  <a:extLst>
                    <a:ext uri="{FF2B5EF4-FFF2-40B4-BE49-F238E27FC236}">
                      <a16:creationId xmlns:a16="http://schemas.microsoft.com/office/drawing/2014/main" id="{B901DA00-C057-5892-B2CB-CCE68436955C}"/>
                    </a:ext>
                  </a:extLst>
                </p14:cNvPr>
                <p14:cNvContentPartPr/>
                <p14:nvPr/>
              </p14:nvContentPartPr>
              <p14:xfrm>
                <a:off x="5408061" y="2422602"/>
                <a:ext cx="144720" cy="201600"/>
              </p14:xfrm>
            </p:contentPart>
          </mc:Choice>
          <mc:Fallback>
            <p:pic>
              <p:nvPicPr>
                <p:cNvPr id="54" name="Entrada de lápiz 53">
                  <a:extLst>
                    <a:ext uri="{FF2B5EF4-FFF2-40B4-BE49-F238E27FC236}">
                      <a16:creationId xmlns:a16="http://schemas.microsoft.com/office/drawing/2014/main" id="{B901DA00-C057-5892-B2CB-CCE68436955C}"/>
                    </a:ext>
                  </a:extLst>
                </p:cNvPr>
                <p:cNvPicPr/>
                <p:nvPr/>
              </p:nvPicPr>
              <p:blipFill>
                <a:blip r:embed="rId212"/>
                <a:stretch>
                  <a:fillRect/>
                </a:stretch>
              </p:blipFill>
              <p:spPr>
                <a:xfrm>
                  <a:off x="5390061" y="2404962"/>
                  <a:ext cx="180360" cy="237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3">
              <p14:nvContentPartPr>
                <p14:cNvPr id="55" name="Entrada de lápiz 54">
                  <a:extLst>
                    <a:ext uri="{FF2B5EF4-FFF2-40B4-BE49-F238E27FC236}">
                      <a16:creationId xmlns:a16="http://schemas.microsoft.com/office/drawing/2014/main" id="{D03E7FC3-E1E5-8610-66B1-53566B32F679}"/>
                    </a:ext>
                  </a:extLst>
                </p14:cNvPr>
                <p14:cNvContentPartPr/>
                <p14:nvPr/>
              </p14:nvContentPartPr>
              <p14:xfrm>
                <a:off x="5450901" y="2519082"/>
                <a:ext cx="123120" cy="5760"/>
              </p14:xfrm>
            </p:contentPart>
          </mc:Choice>
          <mc:Fallback>
            <p:pic>
              <p:nvPicPr>
                <p:cNvPr id="55" name="Entrada de lápiz 54">
                  <a:extLst>
                    <a:ext uri="{FF2B5EF4-FFF2-40B4-BE49-F238E27FC236}">
                      <a16:creationId xmlns:a16="http://schemas.microsoft.com/office/drawing/2014/main" id="{D03E7FC3-E1E5-8610-66B1-53566B32F679}"/>
                    </a:ext>
                  </a:extLst>
                </p:cNvPr>
                <p:cNvPicPr/>
                <p:nvPr/>
              </p:nvPicPr>
              <p:blipFill>
                <a:blip r:embed="rId214"/>
                <a:stretch>
                  <a:fillRect/>
                </a:stretch>
              </p:blipFill>
              <p:spPr>
                <a:xfrm>
                  <a:off x="5432901" y="2501442"/>
                  <a:ext cx="158760" cy="41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5">
              <p14:nvContentPartPr>
                <p14:cNvPr id="56" name="Entrada de lápiz 55">
                  <a:extLst>
                    <a:ext uri="{FF2B5EF4-FFF2-40B4-BE49-F238E27FC236}">
                      <a16:creationId xmlns:a16="http://schemas.microsoft.com/office/drawing/2014/main" id="{5671A226-4CF6-BE96-3EBB-020295B00DFD}"/>
                    </a:ext>
                  </a:extLst>
                </p14:cNvPr>
                <p14:cNvContentPartPr/>
                <p14:nvPr/>
              </p14:nvContentPartPr>
              <p14:xfrm>
                <a:off x="6310581" y="2003922"/>
                <a:ext cx="119520" cy="31320"/>
              </p14:xfrm>
            </p:contentPart>
          </mc:Choice>
          <mc:Fallback>
            <p:pic>
              <p:nvPicPr>
                <p:cNvPr id="56" name="Entrada de lápiz 55">
                  <a:extLst>
                    <a:ext uri="{FF2B5EF4-FFF2-40B4-BE49-F238E27FC236}">
                      <a16:creationId xmlns:a16="http://schemas.microsoft.com/office/drawing/2014/main" id="{5671A226-4CF6-BE96-3EBB-020295B00DFD}"/>
                    </a:ext>
                  </a:extLst>
                </p:cNvPr>
                <p:cNvPicPr/>
                <p:nvPr/>
              </p:nvPicPr>
              <p:blipFill>
                <a:blip r:embed="rId216"/>
                <a:stretch>
                  <a:fillRect/>
                </a:stretch>
              </p:blipFill>
              <p:spPr>
                <a:xfrm>
                  <a:off x="6292941" y="1986282"/>
                  <a:ext cx="155160" cy="66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7">
              <p14:nvContentPartPr>
                <p14:cNvPr id="179" name="Entrada de lápiz 178">
                  <a:extLst>
                    <a:ext uri="{FF2B5EF4-FFF2-40B4-BE49-F238E27FC236}">
                      <a16:creationId xmlns:a16="http://schemas.microsoft.com/office/drawing/2014/main" id="{80164B44-190A-CB7C-F4A2-C91F793ECB5D}"/>
                    </a:ext>
                  </a:extLst>
                </p14:cNvPr>
                <p14:cNvContentPartPr/>
                <p14:nvPr/>
              </p14:nvContentPartPr>
              <p14:xfrm>
                <a:off x="6223263" y="2569998"/>
                <a:ext cx="33840" cy="139320"/>
              </p14:xfrm>
            </p:contentPart>
          </mc:Choice>
          <mc:Fallback>
            <p:pic>
              <p:nvPicPr>
                <p:cNvPr id="179" name="Entrada de lápiz 178">
                  <a:extLst>
                    <a:ext uri="{FF2B5EF4-FFF2-40B4-BE49-F238E27FC236}">
                      <a16:creationId xmlns:a16="http://schemas.microsoft.com/office/drawing/2014/main" id="{80164B44-190A-CB7C-F4A2-C91F793ECB5D}"/>
                    </a:ext>
                  </a:extLst>
                </p:cNvPr>
                <p:cNvPicPr/>
                <p:nvPr/>
              </p:nvPicPr>
              <p:blipFill>
                <a:blip r:embed="rId218"/>
                <a:stretch>
                  <a:fillRect/>
                </a:stretch>
              </p:blipFill>
              <p:spPr>
                <a:xfrm>
                  <a:off x="6205263" y="2552358"/>
                  <a:ext cx="69480" cy="174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9">
              <p14:nvContentPartPr>
                <p14:cNvPr id="180" name="Entrada de lápiz 179">
                  <a:extLst>
                    <a:ext uri="{FF2B5EF4-FFF2-40B4-BE49-F238E27FC236}">
                      <a16:creationId xmlns:a16="http://schemas.microsoft.com/office/drawing/2014/main" id="{D6426691-B85A-FF4C-6113-1A85AA0CF71E}"/>
                    </a:ext>
                  </a:extLst>
                </p14:cNvPr>
                <p14:cNvContentPartPr/>
                <p14:nvPr/>
              </p14:nvContentPartPr>
              <p14:xfrm>
                <a:off x="6269703" y="2453358"/>
                <a:ext cx="212400" cy="246960"/>
              </p14:xfrm>
            </p:contentPart>
          </mc:Choice>
          <mc:Fallback>
            <p:pic>
              <p:nvPicPr>
                <p:cNvPr id="180" name="Entrada de lápiz 179">
                  <a:extLst>
                    <a:ext uri="{FF2B5EF4-FFF2-40B4-BE49-F238E27FC236}">
                      <a16:creationId xmlns:a16="http://schemas.microsoft.com/office/drawing/2014/main" id="{D6426691-B85A-FF4C-6113-1A85AA0CF71E}"/>
                    </a:ext>
                  </a:extLst>
                </p:cNvPr>
                <p:cNvPicPr/>
                <p:nvPr/>
              </p:nvPicPr>
              <p:blipFill>
                <a:blip r:embed="rId220"/>
                <a:stretch>
                  <a:fillRect/>
                </a:stretch>
              </p:blipFill>
              <p:spPr>
                <a:xfrm>
                  <a:off x="6251703" y="2435358"/>
                  <a:ext cx="248040" cy="282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1">
              <p14:nvContentPartPr>
                <p14:cNvPr id="181" name="Entrada de lápiz 180">
                  <a:extLst>
                    <a:ext uri="{FF2B5EF4-FFF2-40B4-BE49-F238E27FC236}">
                      <a16:creationId xmlns:a16="http://schemas.microsoft.com/office/drawing/2014/main" id="{316E5FD5-E7D6-2430-B96B-363320494416}"/>
                    </a:ext>
                  </a:extLst>
                </p14:cNvPr>
                <p14:cNvContentPartPr/>
                <p14:nvPr/>
              </p14:nvContentPartPr>
              <p14:xfrm>
                <a:off x="6478863" y="2564238"/>
                <a:ext cx="219240" cy="136440"/>
              </p14:xfrm>
            </p:contentPart>
          </mc:Choice>
          <mc:Fallback>
            <p:pic>
              <p:nvPicPr>
                <p:cNvPr id="181" name="Entrada de lápiz 180">
                  <a:extLst>
                    <a:ext uri="{FF2B5EF4-FFF2-40B4-BE49-F238E27FC236}">
                      <a16:creationId xmlns:a16="http://schemas.microsoft.com/office/drawing/2014/main" id="{316E5FD5-E7D6-2430-B96B-363320494416}"/>
                    </a:ext>
                  </a:extLst>
                </p:cNvPr>
                <p:cNvPicPr/>
                <p:nvPr/>
              </p:nvPicPr>
              <p:blipFill>
                <a:blip r:embed="rId222"/>
                <a:stretch>
                  <a:fillRect/>
                </a:stretch>
              </p:blipFill>
              <p:spPr>
                <a:xfrm>
                  <a:off x="6461223" y="2546238"/>
                  <a:ext cx="254880" cy="172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3">
              <p14:nvContentPartPr>
                <p14:cNvPr id="182" name="Entrada de lápiz 181">
                  <a:extLst>
                    <a:ext uri="{FF2B5EF4-FFF2-40B4-BE49-F238E27FC236}">
                      <a16:creationId xmlns:a16="http://schemas.microsoft.com/office/drawing/2014/main" id="{C59ADA13-C9AF-F992-4E50-F303A2DCF4B2}"/>
                    </a:ext>
                  </a:extLst>
                </p14:cNvPr>
                <p14:cNvContentPartPr/>
                <p14:nvPr/>
              </p14:nvContentPartPr>
              <p14:xfrm>
                <a:off x="6893583" y="2538318"/>
                <a:ext cx="146880" cy="182880"/>
              </p14:xfrm>
            </p:contentPart>
          </mc:Choice>
          <mc:Fallback>
            <p:pic>
              <p:nvPicPr>
                <p:cNvPr id="182" name="Entrada de lápiz 181">
                  <a:extLst>
                    <a:ext uri="{FF2B5EF4-FFF2-40B4-BE49-F238E27FC236}">
                      <a16:creationId xmlns:a16="http://schemas.microsoft.com/office/drawing/2014/main" id="{C59ADA13-C9AF-F992-4E50-F303A2DCF4B2}"/>
                    </a:ext>
                  </a:extLst>
                </p:cNvPr>
                <p:cNvPicPr/>
                <p:nvPr/>
              </p:nvPicPr>
              <p:blipFill>
                <a:blip r:embed="rId224"/>
                <a:stretch>
                  <a:fillRect/>
                </a:stretch>
              </p:blipFill>
              <p:spPr>
                <a:xfrm>
                  <a:off x="6875943" y="2520318"/>
                  <a:ext cx="182520" cy="218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5">
              <p14:nvContentPartPr>
                <p14:cNvPr id="183" name="Entrada de lápiz 182">
                  <a:extLst>
                    <a:ext uri="{FF2B5EF4-FFF2-40B4-BE49-F238E27FC236}">
                      <a16:creationId xmlns:a16="http://schemas.microsoft.com/office/drawing/2014/main" id="{3F64462B-4C01-5320-DBF4-F52F84631D81}"/>
                    </a:ext>
                  </a:extLst>
                </p14:cNvPr>
                <p14:cNvContentPartPr/>
                <p14:nvPr/>
              </p14:nvContentPartPr>
              <p14:xfrm>
                <a:off x="6864063" y="2620398"/>
                <a:ext cx="144360" cy="37800"/>
              </p14:xfrm>
            </p:contentPart>
          </mc:Choice>
          <mc:Fallback>
            <p:pic>
              <p:nvPicPr>
                <p:cNvPr id="183" name="Entrada de lápiz 182">
                  <a:extLst>
                    <a:ext uri="{FF2B5EF4-FFF2-40B4-BE49-F238E27FC236}">
                      <a16:creationId xmlns:a16="http://schemas.microsoft.com/office/drawing/2014/main" id="{3F64462B-4C01-5320-DBF4-F52F84631D81}"/>
                    </a:ext>
                  </a:extLst>
                </p:cNvPr>
                <p:cNvPicPr/>
                <p:nvPr/>
              </p:nvPicPr>
              <p:blipFill>
                <a:blip r:embed="rId226"/>
                <a:stretch>
                  <a:fillRect/>
                </a:stretch>
              </p:blipFill>
              <p:spPr>
                <a:xfrm>
                  <a:off x="6846063" y="2602758"/>
                  <a:ext cx="180000" cy="73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7">
              <p14:nvContentPartPr>
                <p14:cNvPr id="184" name="Entrada de lápiz 183">
                  <a:extLst>
                    <a:ext uri="{FF2B5EF4-FFF2-40B4-BE49-F238E27FC236}">
                      <a16:creationId xmlns:a16="http://schemas.microsoft.com/office/drawing/2014/main" id="{E6B4F5BF-E2A8-4061-41CA-D499713C3BD9}"/>
                    </a:ext>
                  </a:extLst>
                </p14:cNvPr>
                <p14:cNvContentPartPr/>
                <p14:nvPr/>
              </p14:nvContentPartPr>
              <p14:xfrm>
                <a:off x="7242423" y="2589438"/>
                <a:ext cx="136080" cy="20880"/>
              </p14:xfrm>
            </p:contentPart>
          </mc:Choice>
          <mc:Fallback>
            <p:pic>
              <p:nvPicPr>
                <p:cNvPr id="184" name="Entrada de lápiz 183">
                  <a:extLst>
                    <a:ext uri="{FF2B5EF4-FFF2-40B4-BE49-F238E27FC236}">
                      <a16:creationId xmlns:a16="http://schemas.microsoft.com/office/drawing/2014/main" id="{E6B4F5BF-E2A8-4061-41CA-D499713C3BD9}"/>
                    </a:ext>
                  </a:extLst>
                </p:cNvPr>
                <p:cNvPicPr/>
                <p:nvPr/>
              </p:nvPicPr>
              <p:blipFill>
                <a:blip r:embed="rId228"/>
                <a:stretch>
                  <a:fillRect/>
                </a:stretch>
              </p:blipFill>
              <p:spPr>
                <a:xfrm>
                  <a:off x="7224783" y="2571438"/>
                  <a:ext cx="171720" cy="56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9">
              <p14:nvContentPartPr>
                <p14:cNvPr id="185" name="Entrada de lápiz 184">
                  <a:extLst>
                    <a:ext uri="{FF2B5EF4-FFF2-40B4-BE49-F238E27FC236}">
                      <a16:creationId xmlns:a16="http://schemas.microsoft.com/office/drawing/2014/main" id="{4F27E715-5673-B5A9-6D7C-62FA74533C98}"/>
                    </a:ext>
                  </a:extLst>
                </p14:cNvPr>
                <p14:cNvContentPartPr/>
                <p14:nvPr/>
              </p14:nvContentPartPr>
              <p14:xfrm>
                <a:off x="7503423" y="2482158"/>
                <a:ext cx="37440" cy="199440"/>
              </p14:xfrm>
            </p:contentPart>
          </mc:Choice>
          <mc:Fallback>
            <p:pic>
              <p:nvPicPr>
                <p:cNvPr id="185" name="Entrada de lápiz 184">
                  <a:extLst>
                    <a:ext uri="{FF2B5EF4-FFF2-40B4-BE49-F238E27FC236}">
                      <a16:creationId xmlns:a16="http://schemas.microsoft.com/office/drawing/2014/main" id="{4F27E715-5673-B5A9-6D7C-62FA74533C98}"/>
                    </a:ext>
                  </a:extLst>
                </p:cNvPr>
                <p:cNvPicPr/>
                <p:nvPr/>
              </p:nvPicPr>
              <p:blipFill>
                <a:blip r:embed="rId230"/>
                <a:stretch>
                  <a:fillRect/>
                </a:stretch>
              </p:blipFill>
              <p:spPr>
                <a:xfrm>
                  <a:off x="7485423" y="2464518"/>
                  <a:ext cx="73080" cy="235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1">
              <p14:nvContentPartPr>
                <p14:cNvPr id="186" name="Entrada de lápiz 185">
                  <a:extLst>
                    <a:ext uri="{FF2B5EF4-FFF2-40B4-BE49-F238E27FC236}">
                      <a16:creationId xmlns:a16="http://schemas.microsoft.com/office/drawing/2014/main" id="{7AC61238-83D1-71AF-2134-50806FDBF3C7}"/>
                    </a:ext>
                  </a:extLst>
                </p14:cNvPr>
                <p14:cNvContentPartPr/>
                <p14:nvPr/>
              </p14:nvContentPartPr>
              <p14:xfrm>
                <a:off x="7479663" y="2283078"/>
                <a:ext cx="429120" cy="403920"/>
              </p14:xfrm>
            </p:contentPart>
          </mc:Choice>
          <mc:Fallback>
            <p:pic>
              <p:nvPicPr>
                <p:cNvPr id="186" name="Entrada de lápiz 185">
                  <a:extLst>
                    <a:ext uri="{FF2B5EF4-FFF2-40B4-BE49-F238E27FC236}">
                      <a16:creationId xmlns:a16="http://schemas.microsoft.com/office/drawing/2014/main" id="{7AC61238-83D1-71AF-2134-50806FDBF3C7}"/>
                    </a:ext>
                  </a:extLst>
                </p:cNvPr>
                <p:cNvPicPr/>
                <p:nvPr/>
              </p:nvPicPr>
              <p:blipFill>
                <a:blip r:embed="rId232"/>
                <a:stretch>
                  <a:fillRect/>
                </a:stretch>
              </p:blipFill>
              <p:spPr>
                <a:xfrm>
                  <a:off x="7461663" y="2265438"/>
                  <a:ext cx="464760" cy="439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3">
              <p14:nvContentPartPr>
                <p14:cNvPr id="187" name="Entrada de lápiz 186">
                  <a:extLst>
                    <a:ext uri="{FF2B5EF4-FFF2-40B4-BE49-F238E27FC236}">
                      <a16:creationId xmlns:a16="http://schemas.microsoft.com/office/drawing/2014/main" id="{2B42A633-85E0-B35E-0338-87C80178B9C5}"/>
                    </a:ext>
                  </a:extLst>
                </p14:cNvPr>
                <p14:cNvContentPartPr/>
                <p14:nvPr/>
              </p14:nvContentPartPr>
              <p14:xfrm>
                <a:off x="7778463" y="2529318"/>
                <a:ext cx="136080" cy="173880"/>
              </p14:xfrm>
            </p:contentPart>
          </mc:Choice>
          <mc:Fallback>
            <p:pic>
              <p:nvPicPr>
                <p:cNvPr id="187" name="Entrada de lápiz 186">
                  <a:extLst>
                    <a:ext uri="{FF2B5EF4-FFF2-40B4-BE49-F238E27FC236}">
                      <a16:creationId xmlns:a16="http://schemas.microsoft.com/office/drawing/2014/main" id="{2B42A633-85E0-B35E-0338-87C80178B9C5}"/>
                    </a:ext>
                  </a:extLst>
                </p:cNvPr>
                <p:cNvPicPr/>
                <p:nvPr/>
              </p:nvPicPr>
              <p:blipFill>
                <a:blip r:embed="rId234"/>
                <a:stretch>
                  <a:fillRect/>
                </a:stretch>
              </p:blipFill>
              <p:spPr>
                <a:xfrm>
                  <a:off x="7760823" y="2511678"/>
                  <a:ext cx="171720" cy="209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5">
              <p14:nvContentPartPr>
                <p14:cNvPr id="188" name="Entrada de lápiz 187">
                  <a:extLst>
                    <a:ext uri="{FF2B5EF4-FFF2-40B4-BE49-F238E27FC236}">
                      <a16:creationId xmlns:a16="http://schemas.microsoft.com/office/drawing/2014/main" id="{85E118D4-7DA6-40C9-1443-4B69194DDB84}"/>
                    </a:ext>
                  </a:extLst>
                </p14:cNvPr>
                <p14:cNvContentPartPr/>
                <p14:nvPr/>
              </p14:nvContentPartPr>
              <p14:xfrm>
                <a:off x="7994103" y="2480718"/>
                <a:ext cx="156600" cy="207360"/>
              </p14:xfrm>
            </p:contentPart>
          </mc:Choice>
          <mc:Fallback>
            <p:pic>
              <p:nvPicPr>
                <p:cNvPr id="188" name="Entrada de lápiz 187">
                  <a:extLst>
                    <a:ext uri="{FF2B5EF4-FFF2-40B4-BE49-F238E27FC236}">
                      <a16:creationId xmlns:a16="http://schemas.microsoft.com/office/drawing/2014/main" id="{85E118D4-7DA6-40C9-1443-4B69194DDB84}"/>
                    </a:ext>
                  </a:extLst>
                </p:cNvPr>
                <p:cNvPicPr/>
                <p:nvPr/>
              </p:nvPicPr>
              <p:blipFill>
                <a:blip r:embed="rId236"/>
                <a:stretch>
                  <a:fillRect/>
                </a:stretch>
              </p:blipFill>
              <p:spPr>
                <a:xfrm>
                  <a:off x="7976103" y="2463078"/>
                  <a:ext cx="192240" cy="243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7">
              <p14:nvContentPartPr>
                <p14:cNvPr id="189" name="Entrada de lápiz 188">
                  <a:extLst>
                    <a:ext uri="{FF2B5EF4-FFF2-40B4-BE49-F238E27FC236}">
                      <a16:creationId xmlns:a16="http://schemas.microsoft.com/office/drawing/2014/main" id="{4F78ACE4-EE20-F1EF-498C-C1F0286468B1}"/>
                    </a:ext>
                  </a:extLst>
                </p14:cNvPr>
                <p14:cNvContentPartPr/>
                <p14:nvPr/>
              </p14:nvContentPartPr>
              <p14:xfrm>
                <a:off x="8021463" y="2571078"/>
                <a:ext cx="107640" cy="31320"/>
              </p14:xfrm>
            </p:contentPart>
          </mc:Choice>
          <mc:Fallback>
            <p:pic>
              <p:nvPicPr>
                <p:cNvPr id="189" name="Entrada de lápiz 188">
                  <a:extLst>
                    <a:ext uri="{FF2B5EF4-FFF2-40B4-BE49-F238E27FC236}">
                      <a16:creationId xmlns:a16="http://schemas.microsoft.com/office/drawing/2014/main" id="{4F78ACE4-EE20-F1EF-498C-C1F0286468B1}"/>
                    </a:ext>
                  </a:extLst>
                </p:cNvPr>
                <p:cNvPicPr/>
                <p:nvPr/>
              </p:nvPicPr>
              <p:blipFill>
                <a:blip r:embed="rId238"/>
                <a:stretch>
                  <a:fillRect/>
                </a:stretch>
              </p:blipFill>
              <p:spPr>
                <a:xfrm>
                  <a:off x="8003463" y="2553438"/>
                  <a:ext cx="143280" cy="66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9">
              <p14:nvContentPartPr>
                <p14:cNvPr id="190" name="Entrada de lápiz 189">
                  <a:extLst>
                    <a:ext uri="{FF2B5EF4-FFF2-40B4-BE49-F238E27FC236}">
                      <a16:creationId xmlns:a16="http://schemas.microsoft.com/office/drawing/2014/main" id="{131AB197-7219-8EA7-C7B4-82B6304D8A95}"/>
                    </a:ext>
                  </a:extLst>
                </p14:cNvPr>
                <p14:cNvContentPartPr/>
                <p14:nvPr/>
              </p14:nvContentPartPr>
              <p14:xfrm>
                <a:off x="8242863" y="2534718"/>
                <a:ext cx="133560" cy="150480"/>
              </p14:xfrm>
            </p:contentPart>
          </mc:Choice>
          <mc:Fallback>
            <p:pic>
              <p:nvPicPr>
                <p:cNvPr id="190" name="Entrada de lápiz 189">
                  <a:extLst>
                    <a:ext uri="{FF2B5EF4-FFF2-40B4-BE49-F238E27FC236}">
                      <a16:creationId xmlns:a16="http://schemas.microsoft.com/office/drawing/2014/main" id="{131AB197-7219-8EA7-C7B4-82B6304D8A95}"/>
                    </a:ext>
                  </a:extLst>
                </p:cNvPr>
                <p:cNvPicPr/>
                <p:nvPr/>
              </p:nvPicPr>
              <p:blipFill>
                <a:blip r:embed="rId240"/>
                <a:stretch>
                  <a:fillRect/>
                </a:stretch>
              </p:blipFill>
              <p:spPr>
                <a:xfrm>
                  <a:off x="8225223" y="2517078"/>
                  <a:ext cx="169200" cy="186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1">
              <p14:nvContentPartPr>
                <p14:cNvPr id="191" name="Entrada de lápiz 190">
                  <a:extLst>
                    <a:ext uri="{FF2B5EF4-FFF2-40B4-BE49-F238E27FC236}">
                      <a16:creationId xmlns:a16="http://schemas.microsoft.com/office/drawing/2014/main" id="{1D7E0F65-E01F-5B08-AFAE-E0F8EC74710A}"/>
                    </a:ext>
                  </a:extLst>
                </p14:cNvPr>
                <p14:cNvContentPartPr/>
                <p14:nvPr/>
              </p14:nvContentPartPr>
              <p14:xfrm>
                <a:off x="8493063" y="2461638"/>
                <a:ext cx="325440" cy="198360"/>
              </p14:xfrm>
            </p:contentPart>
          </mc:Choice>
          <mc:Fallback>
            <p:pic>
              <p:nvPicPr>
                <p:cNvPr id="191" name="Entrada de lápiz 190">
                  <a:extLst>
                    <a:ext uri="{FF2B5EF4-FFF2-40B4-BE49-F238E27FC236}">
                      <a16:creationId xmlns:a16="http://schemas.microsoft.com/office/drawing/2014/main" id="{1D7E0F65-E01F-5B08-AFAE-E0F8EC74710A}"/>
                    </a:ext>
                  </a:extLst>
                </p:cNvPr>
                <p:cNvPicPr/>
                <p:nvPr/>
              </p:nvPicPr>
              <p:blipFill>
                <a:blip r:embed="rId242"/>
                <a:stretch>
                  <a:fillRect/>
                </a:stretch>
              </p:blipFill>
              <p:spPr>
                <a:xfrm>
                  <a:off x="8475063" y="2443998"/>
                  <a:ext cx="361080" cy="234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3">
              <p14:nvContentPartPr>
                <p14:cNvPr id="192" name="Entrada de lápiz 191">
                  <a:extLst>
                    <a:ext uri="{FF2B5EF4-FFF2-40B4-BE49-F238E27FC236}">
                      <a16:creationId xmlns:a16="http://schemas.microsoft.com/office/drawing/2014/main" id="{6870B358-4773-298E-E555-35FAC338FA6E}"/>
                    </a:ext>
                  </a:extLst>
                </p14:cNvPr>
                <p14:cNvContentPartPr/>
                <p14:nvPr/>
              </p14:nvContentPartPr>
              <p14:xfrm>
                <a:off x="8661543" y="2779878"/>
                <a:ext cx="178200" cy="164880"/>
              </p14:xfrm>
            </p:contentPart>
          </mc:Choice>
          <mc:Fallback>
            <p:pic>
              <p:nvPicPr>
                <p:cNvPr id="192" name="Entrada de lápiz 191">
                  <a:extLst>
                    <a:ext uri="{FF2B5EF4-FFF2-40B4-BE49-F238E27FC236}">
                      <a16:creationId xmlns:a16="http://schemas.microsoft.com/office/drawing/2014/main" id="{6870B358-4773-298E-E555-35FAC338FA6E}"/>
                    </a:ext>
                  </a:extLst>
                </p:cNvPr>
                <p:cNvPicPr/>
                <p:nvPr/>
              </p:nvPicPr>
              <p:blipFill>
                <a:blip r:embed="rId244"/>
                <a:stretch>
                  <a:fillRect/>
                </a:stretch>
              </p:blipFill>
              <p:spPr>
                <a:xfrm>
                  <a:off x="8643903" y="2762238"/>
                  <a:ext cx="213840" cy="200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5">
              <p14:nvContentPartPr>
                <p14:cNvPr id="193" name="Entrada de lápiz 192">
                  <a:extLst>
                    <a:ext uri="{FF2B5EF4-FFF2-40B4-BE49-F238E27FC236}">
                      <a16:creationId xmlns:a16="http://schemas.microsoft.com/office/drawing/2014/main" id="{B6296966-6295-65AA-FFEA-E933B145B236}"/>
                    </a:ext>
                  </a:extLst>
                </p14:cNvPr>
                <p14:cNvContentPartPr/>
                <p14:nvPr/>
              </p14:nvContentPartPr>
              <p14:xfrm>
                <a:off x="8743263" y="2832438"/>
                <a:ext cx="139680" cy="33480"/>
              </p14:xfrm>
            </p:contentPart>
          </mc:Choice>
          <mc:Fallback>
            <p:pic>
              <p:nvPicPr>
                <p:cNvPr id="193" name="Entrada de lápiz 192">
                  <a:extLst>
                    <a:ext uri="{FF2B5EF4-FFF2-40B4-BE49-F238E27FC236}">
                      <a16:creationId xmlns:a16="http://schemas.microsoft.com/office/drawing/2014/main" id="{B6296966-6295-65AA-FFEA-E933B145B236}"/>
                    </a:ext>
                  </a:extLst>
                </p:cNvPr>
                <p:cNvPicPr/>
                <p:nvPr/>
              </p:nvPicPr>
              <p:blipFill>
                <a:blip r:embed="rId246"/>
                <a:stretch>
                  <a:fillRect/>
                </a:stretch>
              </p:blipFill>
              <p:spPr>
                <a:xfrm>
                  <a:off x="8725263" y="2814798"/>
                  <a:ext cx="175320" cy="69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7">
              <p14:nvContentPartPr>
                <p14:cNvPr id="194" name="Entrada de lápiz 193">
                  <a:extLst>
                    <a:ext uri="{FF2B5EF4-FFF2-40B4-BE49-F238E27FC236}">
                      <a16:creationId xmlns:a16="http://schemas.microsoft.com/office/drawing/2014/main" id="{B1852C27-800A-A19E-D008-1631BABEC478}"/>
                    </a:ext>
                  </a:extLst>
                </p14:cNvPr>
                <p14:cNvContentPartPr/>
                <p14:nvPr/>
              </p14:nvContentPartPr>
              <p14:xfrm>
                <a:off x="8977623" y="2446158"/>
                <a:ext cx="264600" cy="190080"/>
              </p14:xfrm>
            </p:contentPart>
          </mc:Choice>
          <mc:Fallback>
            <p:pic>
              <p:nvPicPr>
                <p:cNvPr id="194" name="Entrada de lápiz 193">
                  <a:extLst>
                    <a:ext uri="{FF2B5EF4-FFF2-40B4-BE49-F238E27FC236}">
                      <a16:creationId xmlns:a16="http://schemas.microsoft.com/office/drawing/2014/main" id="{B1852C27-800A-A19E-D008-1631BABEC478}"/>
                    </a:ext>
                  </a:extLst>
                </p:cNvPr>
                <p:cNvPicPr/>
                <p:nvPr/>
              </p:nvPicPr>
              <p:blipFill>
                <a:blip r:embed="rId248"/>
                <a:stretch>
                  <a:fillRect/>
                </a:stretch>
              </p:blipFill>
              <p:spPr>
                <a:xfrm>
                  <a:off x="8959983" y="2428158"/>
                  <a:ext cx="300240" cy="225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9">
              <p14:nvContentPartPr>
                <p14:cNvPr id="195" name="Entrada de lápiz 194">
                  <a:extLst>
                    <a:ext uri="{FF2B5EF4-FFF2-40B4-BE49-F238E27FC236}">
                      <a16:creationId xmlns:a16="http://schemas.microsoft.com/office/drawing/2014/main" id="{DC239052-30C3-2FF0-B19C-AD33E46A3721}"/>
                    </a:ext>
                  </a:extLst>
                </p14:cNvPr>
                <p14:cNvContentPartPr/>
                <p14:nvPr/>
              </p14:nvContentPartPr>
              <p14:xfrm>
                <a:off x="9412503" y="2213238"/>
                <a:ext cx="43200" cy="134280"/>
              </p14:xfrm>
            </p:contentPart>
          </mc:Choice>
          <mc:Fallback>
            <p:pic>
              <p:nvPicPr>
                <p:cNvPr id="195" name="Entrada de lápiz 194">
                  <a:extLst>
                    <a:ext uri="{FF2B5EF4-FFF2-40B4-BE49-F238E27FC236}">
                      <a16:creationId xmlns:a16="http://schemas.microsoft.com/office/drawing/2014/main" id="{DC239052-30C3-2FF0-B19C-AD33E46A3721}"/>
                    </a:ext>
                  </a:extLst>
                </p:cNvPr>
                <p:cNvPicPr/>
                <p:nvPr/>
              </p:nvPicPr>
              <p:blipFill>
                <a:blip r:embed="rId250"/>
                <a:stretch>
                  <a:fillRect/>
                </a:stretch>
              </p:blipFill>
              <p:spPr>
                <a:xfrm>
                  <a:off x="9394503" y="2195598"/>
                  <a:ext cx="78840" cy="169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1">
              <p14:nvContentPartPr>
                <p14:cNvPr id="196" name="Entrada de lápiz 195">
                  <a:extLst>
                    <a:ext uri="{FF2B5EF4-FFF2-40B4-BE49-F238E27FC236}">
                      <a16:creationId xmlns:a16="http://schemas.microsoft.com/office/drawing/2014/main" id="{123F7F25-03F2-12E5-51D7-D6EC35726F7B}"/>
                    </a:ext>
                  </a:extLst>
                </p14:cNvPr>
                <p14:cNvContentPartPr/>
                <p14:nvPr/>
              </p14:nvContentPartPr>
              <p14:xfrm>
                <a:off x="9531303" y="2202798"/>
                <a:ext cx="20520" cy="192240"/>
              </p14:xfrm>
            </p:contentPart>
          </mc:Choice>
          <mc:Fallback>
            <p:pic>
              <p:nvPicPr>
                <p:cNvPr id="196" name="Entrada de lápiz 195">
                  <a:extLst>
                    <a:ext uri="{FF2B5EF4-FFF2-40B4-BE49-F238E27FC236}">
                      <a16:creationId xmlns:a16="http://schemas.microsoft.com/office/drawing/2014/main" id="{123F7F25-03F2-12E5-51D7-D6EC35726F7B}"/>
                    </a:ext>
                  </a:extLst>
                </p:cNvPr>
                <p:cNvPicPr/>
                <p:nvPr/>
              </p:nvPicPr>
              <p:blipFill>
                <a:blip r:embed="rId252"/>
                <a:stretch>
                  <a:fillRect/>
                </a:stretch>
              </p:blipFill>
              <p:spPr>
                <a:xfrm>
                  <a:off x="9513663" y="2184798"/>
                  <a:ext cx="56160" cy="2278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37" name="Grupo 236">
            <a:extLst>
              <a:ext uri="{FF2B5EF4-FFF2-40B4-BE49-F238E27FC236}">
                <a16:creationId xmlns:a16="http://schemas.microsoft.com/office/drawing/2014/main" id="{816037A4-665F-4646-076B-F9D976332CB3}"/>
              </a:ext>
            </a:extLst>
          </p:cNvPr>
          <p:cNvGrpSpPr/>
          <p:nvPr/>
        </p:nvGrpSpPr>
        <p:grpSpPr>
          <a:xfrm>
            <a:off x="5309943" y="3086598"/>
            <a:ext cx="4078800" cy="1213560"/>
            <a:chOff x="5309943" y="3086598"/>
            <a:chExt cx="4078800" cy="12135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53">
              <p14:nvContentPartPr>
                <p14:cNvPr id="209" name="Entrada de lápiz 208">
                  <a:extLst>
                    <a:ext uri="{FF2B5EF4-FFF2-40B4-BE49-F238E27FC236}">
                      <a16:creationId xmlns:a16="http://schemas.microsoft.com/office/drawing/2014/main" id="{C6CE733B-5FC5-0228-C42E-97C23B06DC19}"/>
                    </a:ext>
                  </a:extLst>
                </p14:cNvPr>
                <p14:cNvContentPartPr/>
                <p14:nvPr/>
              </p14:nvContentPartPr>
              <p14:xfrm>
                <a:off x="5315703" y="3086598"/>
                <a:ext cx="245520" cy="242640"/>
              </p14:xfrm>
            </p:contentPart>
          </mc:Choice>
          <mc:Fallback>
            <p:pic>
              <p:nvPicPr>
                <p:cNvPr id="209" name="Entrada de lápiz 208">
                  <a:extLst>
                    <a:ext uri="{FF2B5EF4-FFF2-40B4-BE49-F238E27FC236}">
                      <a16:creationId xmlns:a16="http://schemas.microsoft.com/office/drawing/2014/main" id="{C6CE733B-5FC5-0228-C42E-97C23B06DC19}"/>
                    </a:ext>
                  </a:extLst>
                </p:cNvPr>
                <p:cNvPicPr/>
                <p:nvPr/>
              </p:nvPicPr>
              <p:blipFill>
                <a:blip r:embed="rId254"/>
                <a:stretch>
                  <a:fillRect/>
                </a:stretch>
              </p:blipFill>
              <p:spPr>
                <a:xfrm>
                  <a:off x="5298063" y="3068598"/>
                  <a:ext cx="281160" cy="278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5">
              <p14:nvContentPartPr>
                <p14:cNvPr id="210" name="Entrada de lápiz 209">
                  <a:extLst>
                    <a:ext uri="{FF2B5EF4-FFF2-40B4-BE49-F238E27FC236}">
                      <a16:creationId xmlns:a16="http://schemas.microsoft.com/office/drawing/2014/main" id="{ED32BA41-56ED-6EC8-10FB-384768343346}"/>
                    </a:ext>
                  </a:extLst>
                </p14:cNvPr>
                <p14:cNvContentPartPr/>
                <p14:nvPr/>
              </p14:nvContentPartPr>
              <p14:xfrm>
                <a:off x="5519103" y="3235278"/>
                <a:ext cx="51840" cy="238680"/>
              </p14:xfrm>
            </p:contentPart>
          </mc:Choice>
          <mc:Fallback>
            <p:pic>
              <p:nvPicPr>
                <p:cNvPr id="210" name="Entrada de lápiz 209">
                  <a:extLst>
                    <a:ext uri="{FF2B5EF4-FFF2-40B4-BE49-F238E27FC236}">
                      <a16:creationId xmlns:a16="http://schemas.microsoft.com/office/drawing/2014/main" id="{ED32BA41-56ED-6EC8-10FB-384768343346}"/>
                    </a:ext>
                  </a:extLst>
                </p:cNvPr>
                <p:cNvPicPr/>
                <p:nvPr/>
              </p:nvPicPr>
              <p:blipFill>
                <a:blip r:embed="rId256"/>
                <a:stretch>
                  <a:fillRect/>
                </a:stretch>
              </p:blipFill>
              <p:spPr>
                <a:xfrm>
                  <a:off x="5501463" y="3217638"/>
                  <a:ext cx="87480" cy="274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7">
              <p14:nvContentPartPr>
                <p14:cNvPr id="211" name="Entrada de lápiz 210">
                  <a:extLst>
                    <a:ext uri="{FF2B5EF4-FFF2-40B4-BE49-F238E27FC236}">
                      <a16:creationId xmlns:a16="http://schemas.microsoft.com/office/drawing/2014/main" id="{6C353FF0-BC88-6C93-1188-AFD83F0B9828}"/>
                    </a:ext>
                  </a:extLst>
                </p14:cNvPr>
                <p14:cNvContentPartPr/>
                <p14:nvPr/>
              </p14:nvContentPartPr>
              <p14:xfrm>
                <a:off x="5756343" y="3193158"/>
                <a:ext cx="262080" cy="268920"/>
              </p14:xfrm>
            </p:contentPart>
          </mc:Choice>
          <mc:Fallback>
            <p:pic>
              <p:nvPicPr>
                <p:cNvPr id="211" name="Entrada de lápiz 210">
                  <a:extLst>
                    <a:ext uri="{FF2B5EF4-FFF2-40B4-BE49-F238E27FC236}">
                      <a16:creationId xmlns:a16="http://schemas.microsoft.com/office/drawing/2014/main" id="{6C353FF0-BC88-6C93-1188-AFD83F0B9828}"/>
                    </a:ext>
                  </a:extLst>
                </p:cNvPr>
                <p:cNvPicPr/>
                <p:nvPr/>
              </p:nvPicPr>
              <p:blipFill>
                <a:blip r:embed="rId258"/>
                <a:stretch>
                  <a:fillRect/>
                </a:stretch>
              </p:blipFill>
              <p:spPr>
                <a:xfrm>
                  <a:off x="5738703" y="3175518"/>
                  <a:ext cx="297720" cy="304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9">
              <p14:nvContentPartPr>
                <p14:cNvPr id="212" name="Entrada de lápiz 211">
                  <a:extLst>
                    <a:ext uri="{FF2B5EF4-FFF2-40B4-BE49-F238E27FC236}">
                      <a16:creationId xmlns:a16="http://schemas.microsoft.com/office/drawing/2014/main" id="{EDA42EFB-C329-6C22-8FD4-3B70F9206825}"/>
                    </a:ext>
                  </a:extLst>
                </p14:cNvPr>
                <p14:cNvContentPartPr/>
                <p14:nvPr/>
              </p14:nvContentPartPr>
              <p14:xfrm>
                <a:off x="6056583" y="3262998"/>
                <a:ext cx="162000" cy="202680"/>
              </p14:xfrm>
            </p:contentPart>
          </mc:Choice>
          <mc:Fallback>
            <p:pic>
              <p:nvPicPr>
                <p:cNvPr id="212" name="Entrada de lápiz 211">
                  <a:extLst>
                    <a:ext uri="{FF2B5EF4-FFF2-40B4-BE49-F238E27FC236}">
                      <a16:creationId xmlns:a16="http://schemas.microsoft.com/office/drawing/2014/main" id="{EDA42EFB-C329-6C22-8FD4-3B70F9206825}"/>
                    </a:ext>
                  </a:extLst>
                </p:cNvPr>
                <p:cNvPicPr/>
                <p:nvPr/>
              </p:nvPicPr>
              <p:blipFill>
                <a:blip r:embed="rId260"/>
                <a:stretch>
                  <a:fillRect/>
                </a:stretch>
              </p:blipFill>
              <p:spPr>
                <a:xfrm>
                  <a:off x="6038583" y="3245358"/>
                  <a:ext cx="197640" cy="238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1">
              <p14:nvContentPartPr>
                <p14:cNvPr id="213" name="Entrada de lápiz 212">
                  <a:extLst>
                    <a:ext uri="{FF2B5EF4-FFF2-40B4-BE49-F238E27FC236}">
                      <a16:creationId xmlns:a16="http://schemas.microsoft.com/office/drawing/2014/main" id="{D14FFEE6-12E1-CAD2-38C1-22FAD2E0CF48}"/>
                    </a:ext>
                  </a:extLst>
                </p14:cNvPr>
                <p14:cNvContentPartPr/>
                <p14:nvPr/>
              </p14:nvContentPartPr>
              <p14:xfrm>
                <a:off x="6355383" y="3228798"/>
                <a:ext cx="183600" cy="245160"/>
              </p14:xfrm>
            </p:contentPart>
          </mc:Choice>
          <mc:Fallback>
            <p:pic>
              <p:nvPicPr>
                <p:cNvPr id="213" name="Entrada de lápiz 212">
                  <a:extLst>
                    <a:ext uri="{FF2B5EF4-FFF2-40B4-BE49-F238E27FC236}">
                      <a16:creationId xmlns:a16="http://schemas.microsoft.com/office/drawing/2014/main" id="{D14FFEE6-12E1-CAD2-38C1-22FAD2E0CF48}"/>
                    </a:ext>
                  </a:extLst>
                </p:cNvPr>
                <p:cNvPicPr/>
                <p:nvPr/>
              </p:nvPicPr>
              <p:blipFill>
                <a:blip r:embed="rId262"/>
                <a:stretch>
                  <a:fillRect/>
                </a:stretch>
              </p:blipFill>
              <p:spPr>
                <a:xfrm>
                  <a:off x="6337743" y="3211158"/>
                  <a:ext cx="219240" cy="280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3">
              <p14:nvContentPartPr>
                <p14:cNvPr id="214" name="Entrada de lápiz 213">
                  <a:extLst>
                    <a:ext uri="{FF2B5EF4-FFF2-40B4-BE49-F238E27FC236}">
                      <a16:creationId xmlns:a16="http://schemas.microsoft.com/office/drawing/2014/main" id="{893C47B9-26C1-D931-1D40-1B711155C860}"/>
                    </a:ext>
                  </a:extLst>
                </p14:cNvPr>
                <p14:cNvContentPartPr/>
                <p14:nvPr/>
              </p14:nvContentPartPr>
              <p14:xfrm>
                <a:off x="6698463" y="3396918"/>
                <a:ext cx="195480" cy="22320"/>
              </p14:xfrm>
            </p:contentPart>
          </mc:Choice>
          <mc:Fallback>
            <p:pic>
              <p:nvPicPr>
                <p:cNvPr id="214" name="Entrada de lápiz 213">
                  <a:extLst>
                    <a:ext uri="{FF2B5EF4-FFF2-40B4-BE49-F238E27FC236}">
                      <a16:creationId xmlns:a16="http://schemas.microsoft.com/office/drawing/2014/main" id="{893C47B9-26C1-D931-1D40-1B711155C860}"/>
                    </a:ext>
                  </a:extLst>
                </p:cNvPr>
                <p:cNvPicPr/>
                <p:nvPr/>
              </p:nvPicPr>
              <p:blipFill>
                <a:blip r:embed="rId264"/>
                <a:stretch>
                  <a:fillRect/>
                </a:stretch>
              </p:blipFill>
              <p:spPr>
                <a:xfrm>
                  <a:off x="6680463" y="3379278"/>
                  <a:ext cx="231120" cy="57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5">
              <p14:nvContentPartPr>
                <p14:cNvPr id="216" name="Entrada de lápiz 215">
                  <a:extLst>
                    <a:ext uri="{FF2B5EF4-FFF2-40B4-BE49-F238E27FC236}">
                      <a16:creationId xmlns:a16="http://schemas.microsoft.com/office/drawing/2014/main" id="{1B4C523D-AB3C-0E54-1DD4-394D5223C33E}"/>
                    </a:ext>
                  </a:extLst>
                </p14:cNvPr>
                <p14:cNvContentPartPr/>
                <p14:nvPr/>
              </p14:nvContentPartPr>
              <p14:xfrm>
                <a:off x="7096263" y="3206478"/>
                <a:ext cx="52920" cy="240480"/>
              </p14:xfrm>
            </p:contentPart>
          </mc:Choice>
          <mc:Fallback>
            <p:pic>
              <p:nvPicPr>
                <p:cNvPr id="216" name="Entrada de lápiz 215">
                  <a:extLst>
                    <a:ext uri="{FF2B5EF4-FFF2-40B4-BE49-F238E27FC236}">
                      <a16:creationId xmlns:a16="http://schemas.microsoft.com/office/drawing/2014/main" id="{1B4C523D-AB3C-0E54-1DD4-394D5223C33E}"/>
                    </a:ext>
                  </a:extLst>
                </p:cNvPr>
                <p:cNvPicPr/>
                <p:nvPr/>
              </p:nvPicPr>
              <p:blipFill>
                <a:blip r:embed="rId266"/>
                <a:stretch>
                  <a:fillRect/>
                </a:stretch>
              </p:blipFill>
              <p:spPr>
                <a:xfrm>
                  <a:off x="7078263" y="3188478"/>
                  <a:ext cx="88560" cy="276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7">
              <p14:nvContentPartPr>
                <p14:cNvPr id="217" name="Entrada de lápiz 216">
                  <a:extLst>
                    <a:ext uri="{FF2B5EF4-FFF2-40B4-BE49-F238E27FC236}">
                      <a16:creationId xmlns:a16="http://schemas.microsoft.com/office/drawing/2014/main" id="{DFECCF5F-F110-4DB8-BF8C-949ACEC12592}"/>
                    </a:ext>
                  </a:extLst>
                </p14:cNvPr>
                <p14:cNvContentPartPr/>
                <p14:nvPr/>
              </p14:nvContentPartPr>
              <p14:xfrm>
                <a:off x="7023903" y="3162558"/>
                <a:ext cx="129600" cy="114840"/>
              </p14:xfrm>
            </p:contentPart>
          </mc:Choice>
          <mc:Fallback>
            <p:pic>
              <p:nvPicPr>
                <p:cNvPr id="217" name="Entrada de lápiz 216">
                  <a:extLst>
                    <a:ext uri="{FF2B5EF4-FFF2-40B4-BE49-F238E27FC236}">
                      <a16:creationId xmlns:a16="http://schemas.microsoft.com/office/drawing/2014/main" id="{DFECCF5F-F110-4DB8-BF8C-949ACEC12592}"/>
                    </a:ext>
                  </a:extLst>
                </p:cNvPr>
                <p:cNvPicPr/>
                <p:nvPr/>
              </p:nvPicPr>
              <p:blipFill>
                <a:blip r:embed="rId268"/>
                <a:stretch>
                  <a:fillRect/>
                </a:stretch>
              </p:blipFill>
              <p:spPr>
                <a:xfrm>
                  <a:off x="7006263" y="3144918"/>
                  <a:ext cx="165240" cy="150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9">
              <p14:nvContentPartPr>
                <p14:cNvPr id="218" name="Entrada de lápiz 217">
                  <a:extLst>
                    <a:ext uri="{FF2B5EF4-FFF2-40B4-BE49-F238E27FC236}">
                      <a16:creationId xmlns:a16="http://schemas.microsoft.com/office/drawing/2014/main" id="{FB51A0B1-648B-B411-AEB9-3ACB61C4E6B3}"/>
                    </a:ext>
                  </a:extLst>
                </p14:cNvPr>
                <p14:cNvContentPartPr/>
                <p14:nvPr/>
              </p14:nvContentPartPr>
              <p14:xfrm>
                <a:off x="7280583" y="3195678"/>
                <a:ext cx="151560" cy="235440"/>
              </p14:xfrm>
            </p:contentPart>
          </mc:Choice>
          <mc:Fallback>
            <p:pic>
              <p:nvPicPr>
                <p:cNvPr id="218" name="Entrada de lápiz 217">
                  <a:extLst>
                    <a:ext uri="{FF2B5EF4-FFF2-40B4-BE49-F238E27FC236}">
                      <a16:creationId xmlns:a16="http://schemas.microsoft.com/office/drawing/2014/main" id="{FB51A0B1-648B-B411-AEB9-3ACB61C4E6B3}"/>
                    </a:ext>
                  </a:extLst>
                </p:cNvPr>
                <p:cNvPicPr/>
                <p:nvPr/>
              </p:nvPicPr>
              <p:blipFill>
                <a:blip r:embed="rId270"/>
                <a:stretch>
                  <a:fillRect/>
                </a:stretch>
              </p:blipFill>
              <p:spPr>
                <a:xfrm>
                  <a:off x="7262943" y="3178038"/>
                  <a:ext cx="187200" cy="271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1">
              <p14:nvContentPartPr>
                <p14:cNvPr id="219" name="Entrada de lápiz 218">
                  <a:extLst>
                    <a:ext uri="{FF2B5EF4-FFF2-40B4-BE49-F238E27FC236}">
                      <a16:creationId xmlns:a16="http://schemas.microsoft.com/office/drawing/2014/main" id="{81388B94-AA6A-2A06-1650-DAFF33E4D6B5}"/>
                    </a:ext>
                  </a:extLst>
                </p14:cNvPr>
                <p14:cNvContentPartPr/>
                <p14:nvPr/>
              </p14:nvContentPartPr>
              <p14:xfrm>
                <a:off x="7459503" y="3214398"/>
                <a:ext cx="263160" cy="204840"/>
              </p14:xfrm>
            </p:contentPart>
          </mc:Choice>
          <mc:Fallback>
            <p:pic>
              <p:nvPicPr>
                <p:cNvPr id="219" name="Entrada de lápiz 218">
                  <a:extLst>
                    <a:ext uri="{FF2B5EF4-FFF2-40B4-BE49-F238E27FC236}">
                      <a16:creationId xmlns:a16="http://schemas.microsoft.com/office/drawing/2014/main" id="{81388B94-AA6A-2A06-1650-DAFF33E4D6B5}"/>
                    </a:ext>
                  </a:extLst>
                </p:cNvPr>
                <p:cNvPicPr/>
                <p:nvPr/>
              </p:nvPicPr>
              <p:blipFill>
                <a:blip r:embed="rId272"/>
                <a:stretch>
                  <a:fillRect/>
                </a:stretch>
              </p:blipFill>
              <p:spPr>
                <a:xfrm>
                  <a:off x="7441503" y="3196758"/>
                  <a:ext cx="298800" cy="240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3">
              <p14:nvContentPartPr>
                <p14:cNvPr id="220" name="Entrada de lápiz 219">
                  <a:extLst>
                    <a:ext uri="{FF2B5EF4-FFF2-40B4-BE49-F238E27FC236}">
                      <a16:creationId xmlns:a16="http://schemas.microsoft.com/office/drawing/2014/main" id="{6D3453E1-14ED-352A-3E47-00DB3BC7576C}"/>
                    </a:ext>
                  </a:extLst>
                </p14:cNvPr>
                <p14:cNvContentPartPr/>
                <p14:nvPr/>
              </p14:nvContentPartPr>
              <p14:xfrm>
                <a:off x="7778463" y="3223398"/>
                <a:ext cx="220320" cy="170280"/>
              </p14:xfrm>
            </p:contentPart>
          </mc:Choice>
          <mc:Fallback>
            <p:pic>
              <p:nvPicPr>
                <p:cNvPr id="220" name="Entrada de lápiz 219">
                  <a:extLst>
                    <a:ext uri="{FF2B5EF4-FFF2-40B4-BE49-F238E27FC236}">
                      <a16:creationId xmlns:a16="http://schemas.microsoft.com/office/drawing/2014/main" id="{6D3453E1-14ED-352A-3E47-00DB3BC7576C}"/>
                    </a:ext>
                  </a:extLst>
                </p:cNvPr>
                <p:cNvPicPr/>
                <p:nvPr/>
              </p:nvPicPr>
              <p:blipFill>
                <a:blip r:embed="rId274"/>
                <a:stretch>
                  <a:fillRect/>
                </a:stretch>
              </p:blipFill>
              <p:spPr>
                <a:xfrm>
                  <a:off x="7760823" y="3205758"/>
                  <a:ext cx="255960" cy="205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5">
              <p14:nvContentPartPr>
                <p14:cNvPr id="222" name="Entrada de lápiz 221">
                  <a:extLst>
                    <a:ext uri="{FF2B5EF4-FFF2-40B4-BE49-F238E27FC236}">
                      <a16:creationId xmlns:a16="http://schemas.microsoft.com/office/drawing/2014/main" id="{84C2A91F-B428-7A27-3463-634052D7C8FB}"/>
                    </a:ext>
                  </a:extLst>
                </p14:cNvPr>
                <p14:cNvContentPartPr/>
                <p14:nvPr/>
              </p14:nvContentPartPr>
              <p14:xfrm>
                <a:off x="8109663" y="3157878"/>
                <a:ext cx="287280" cy="262440"/>
              </p14:xfrm>
            </p:contentPart>
          </mc:Choice>
          <mc:Fallback>
            <p:pic>
              <p:nvPicPr>
                <p:cNvPr id="222" name="Entrada de lápiz 221">
                  <a:extLst>
                    <a:ext uri="{FF2B5EF4-FFF2-40B4-BE49-F238E27FC236}">
                      <a16:creationId xmlns:a16="http://schemas.microsoft.com/office/drawing/2014/main" id="{84C2A91F-B428-7A27-3463-634052D7C8FB}"/>
                    </a:ext>
                  </a:extLst>
                </p:cNvPr>
                <p:cNvPicPr/>
                <p:nvPr/>
              </p:nvPicPr>
              <p:blipFill>
                <a:blip r:embed="rId276"/>
                <a:stretch>
                  <a:fillRect/>
                </a:stretch>
              </p:blipFill>
              <p:spPr>
                <a:xfrm>
                  <a:off x="8091663" y="3140238"/>
                  <a:ext cx="322920" cy="298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7">
              <p14:nvContentPartPr>
                <p14:cNvPr id="224" name="Entrada de lápiz 223">
                  <a:extLst>
                    <a:ext uri="{FF2B5EF4-FFF2-40B4-BE49-F238E27FC236}">
                      <a16:creationId xmlns:a16="http://schemas.microsoft.com/office/drawing/2014/main" id="{CDC01BC0-AA71-D91C-4663-3D5BA17E9775}"/>
                    </a:ext>
                  </a:extLst>
                </p14:cNvPr>
                <p14:cNvContentPartPr/>
                <p14:nvPr/>
              </p14:nvContentPartPr>
              <p14:xfrm>
                <a:off x="5309943" y="3551358"/>
                <a:ext cx="2784600" cy="95040"/>
              </p14:xfrm>
            </p:contentPart>
          </mc:Choice>
          <mc:Fallback>
            <p:pic>
              <p:nvPicPr>
                <p:cNvPr id="224" name="Entrada de lápiz 223">
                  <a:extLst>
                    <a:ext uri="{FF2B5EF4-FFF2-40B4-BE49-F238E27FC236}">
                      <a16:creationId xmlns:a16="http://schemas.microsoft.com/office/drawing/2014/main" id="{CDC01BC0-AA71-D91C-4663-3D5BA17E9775}"/>
                    </a:ext>
                  </a:extLst>
                </p:cNvPr>
                <p:cNvPicPr/>
                <p:nvPr/>
              </p:nvPicPr>
              <p:blipFill>
                <a:blip r:embed="rId278"/>
                <a:stretch>
                  <a:fillRect/>
                </a:stretch>
              </p:blipFill>
              <p:spPr>
                <a:xfrm>
                  <a:off x="5291943" y="3533718"/>
                  <a:ext cx="2820240" cy="130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9">
              <p14:nvContentPartPr>
                <p14:cNvPr id="225" name="Entrada de lápiz 224">
                  <a:extLst>
                    <a:ext uri="{FF2B5EF4-FFF2-40B4-BE49-F238E27FC236}">
                      <a16:creationId xmlns:a16="http://schemas.microsoft.com/office/drawing/2014/main" id="{E19AE91C-A216-2D45-0615-B77074358DF3}"/>
                    </a:ext>
                  </a:extLst>
                </p14:cNvPr>
                <p14:cNvContentPartPr/>
                <p14:nvPr/>
              </p14:nvContentPartPr>
              <p14:xfrm>
                <a:off x="6112383" y="3811278"/>
                <a:ext cx="200520" cy="244080"/>
              </p14:xfrm>
            </p:contentPart>
          </mc:Choice>
          <mc:Fallback>
            <p:pic>
              <p:nvPicPr>
                <p:cNvPr id="225" name="Entrada de lápiz 224">
                  <a:extLst>
                    <a:ext uri="{FF2B5EF4-FFF2-40B4-BE49-F238E27FC236}">
                      <a16:creationId xmlns:a16="http://schemas.microsoft.com/office/drawing/2014/main" id="{E19AE91C-A216-2D45-0615-B77074358DF3}"/>
                    </a:ext>
                  </a:extLst>
                </p:cNvPr>
                <p:cNvPicPr/>
                <p:nvPr/>
              </p:nvPicPr>
              <p:blipFill>
                <a:blip r:embed="rId280"/>
                <a:stretch>
                  <a:fillRect/>
                </a:stretch>
              </p:blipFill>
              <p:spPr>
                <a:xfrm>
                  <a:off x="6094743" y="3793638"/>
                  <a:ext cx="236160" cy="279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1">
              <p14:nvContentPartPr>
                <p14:cNvPr id="226" name="Entrada de lápiz 225">
                  <a:extLst>
                    <a:ext uri="{FF2B5EF4-FFF2-40B4-BE49-F238E27FC236}">
                      <a16:creationId xmlns:a16="http://schemas.microsoft.com/office/drawing/2014/main" id="{F9B233E6-B484-AED7-04E4-881532C26361}"/>
                    </a:ext>
                  </a:extLst>
                </p14:cNvPr>
                <p14:cNvContentPartPr/>
                <p14:nvPr/>
              </p14:nvContentPartPr>
              <p14:xfrm>
                <a:off x="6434583" y="3854478"/>
                <a:ext cx="218880" cy="176040"/>
              </p14:xfrm>
            </p:contentPart>
          </mc:Choice>
          <mc:Fallback>
            <p:pic>
              <p:nvPicPr>
                <p:cNvPr id="226" name="Entrada de lápiz 225">
                  <a:extLst>
                    <a:ext uri="{FF2B5EF4-FFF2-40B4-BE49-F238E27FC236}">
                      <a16:creationId xmlns:a16="http://schemas.microsoft.com/office/drawing/2014/main" id="{F9B233E6-B484-AED7-04E4-881532C26361}"/>
                    </a:ext>
                  </a:extLst>
                </p:cNvPr>
                <p:cNvPicPr/>
                <p:nvPr/>
              </p:nvPicPr>
              <p:blipFill>
                <a:blip r:embed="rId282"/>
                <a:stretch>
                  <a:fillRect/>
                </a:stretch>
              </p:blipFill>
              <p:spPr>
                <a:xfrm>
                  <a:off x="6416943" y="3836838"/>
                  <a:ext cx="254520" cy="211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3">
              <p14:nvContentPartPr>
                <p14:cNvPr id="227" name="Entrada de lápiz 226">
                  <a:extLst>
                    <a:ext uri="{FF2B5EF4-FFF2-40B4-BE49-F238E27FC236}">
                      <a16:creationId xmlns:a16="http://schemas.microsoft.com/office/drawing/2014/main" id="{7B6BEB6F-1A66-BA02-6A89-8AB3B60C20E6}"/>
                    </a:ext>
                  </a:extLst>
                </p14:cNvPr>
                <p14:cNvContentPartPr/>
                <p14:nvPr/>
              </p14:nvContentPartPr>
              <p14:xfrm>
                <a:off x="6791343" y="3869238"/>
                <a:ext cx="189720" cy="185040"/>
              </p14:xfrm>
            </p:contentPart>
          </mc:Choice>
          <mc:Fallback>
            <p:pic>
              <p:nvPicPr>
                <p:cNvPr id="227" name="Entrada de lápiz 226">
                  <a:extLst>
                    <a:ext uri="{FF2B5EF4-FFF2-40B4-BE49-F238E27FC236}">
                      <a16:creationId xmlns:a16="http://schemas.microsoft.com/office/drawing/2014/main" id="{7B6BEB6F-1A66-BA02-6A89-8AB3B60C20E6}"/>
                    </a:ext>
                  </a:extLst>
                </p:cNvPr>
                <p:cNvPicPr/>
                <p:nvPr/>
              </p:nvPicPr>
              <p:blipFill>
                <a:blip r:embed="rId284"/>
                <a:stretch>
                  <a:fillRect/>
                </a:stretch>
              </p:blipFill>
              <p:spPr>
                <a:xfrm>
                  <a:off x="6773343" y="3851598"/>
                  <a:ext cx="225360" cy="220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5">
              <p14:nvContentPartPr>
                <p14:cNvPr id="228" name="Entrada de lápiz 227">
                  <a:extLst>
                    <a:ext uri="{FF2B5EF4-FFF2-40B4-BE49-F238E27FC236}">
                      <a16:creationId xmlns:a16="http://schemas.microsoft.com/office/drawing/2014/main" id="{74F04F6D-C00E-D028-38B8-0AA41B387885}"/>
                    </a:ext>
                  </a:extLst>
                </p14:cNvPr>
                <p14:cNvContentPartPr/>
                <p14:nvPr/>
              </p14:nvContentPartPr>
              <p14:xfrm>
                <a:off x="7131903" y="3825678"/>
                <a:ext cx="173160" cy="196560"/>
              </p14:xfrm>
            </p:contentPart>
          </mc:Choice>
          <mc:Fallback>
            <p:pic>
              <p:nvPicPr>
                <p:cNvPr id="228" name="Entrada de lápiz 227">
                  <a:extLst>
                    <a:ext uri="{FF2B5EF4-FFF2-40B4-BE49-F238E27FC236}">
                      <a16:creationId xmlns:a16="http://schemas.microsoft.com/office/drawing/2014/main" id="{74F04F6D-C00E-D028-38B8-0AA41B387885}"/>
                    </a:ext>
                  </a:extLst>
                </p:cNvPr>
                <p:cNvPicPr/>
                <p:nvPr/>
              </p:nvPicPr>
              <p:blipFill>
                <a:blip r:embed="rId286"/>
                <a:stretch>
                  <a:fillRect/>
                </a:stretch>
              </p:blipFill>
              <p:spPr>
                <a:xfrm>
                  <a:off x="7113903" y="3807678"/>
                  <a:ext cx="208800" cy="232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7">
              <p14:nvContentPartPr>
                <p14:cNvPr id="229" name="Entrada de lápiz 228">
                  <a:extLst>
                    <a:ext uri="{FF2B5EF4-FFF2-40B4-BE49-F238E27FC236}">
                      <a16:creationId xmlns:a16="http://schemas.microsoft.com/office/drawing/2014/main" id="{3A5C7496-1265-FB1E-5EB0-B9F546FF6C6C}"/>
                    </a:ext>
                  </a:extLst>
                </p14:cNvPr>
                <p14:cNvContentPartPr/>
                <p14:nvPr/>
              </p14:nvContentPartPr>
              <p14:xfrm>
                <a:off x="7152063" y="3943038"/>
                <a:ext cx="286200" cy="357120"/>
              </p14:xfrm>
            </p:contentPart>
          </mc:Choice>
          <mc:Fallback>
            <p:pic>
              <p:nvPicPr>
                <p:cNvPr id="229" name="Entrada de lápiz 228">
                  <a:extLst>
                    <a:ext uri="{FF2B5EF4-FFF2-40B4-BE49-F238E27FC236}">
                      <a16:creationId xmlns:a16="http://schemas.microsoft.com/office/drawing/2014/main" id="{3A5C7496-1265-FB1E-5EB0-B9F546FF6C6C}"/>
                    </a:ext>
                  </a:extLst>
                </p:cNvPr>
                <p:cNvPicPr/>
                <p:nvPr/>
              </p:nvPicPr>
              <p:blipFill>
                <a:blip r:embed="rId288"/>
                <a:stretch>
                  <a:fillRect/>
                </a:stretch>
              </p:blipFill>
              <p:spPr>
                <a:xfrm>
                  <a:off x="7134423" y="3925038"/>
                  <a:ext cx="321840" cy="392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9">
              <p14:nvContentPartPr>
                <p14:cNvPr id="230" name="Entrada de lápiz 229">
                  <a:extLst>
                    <a:ext uri="{FF2B5EF4-FFF2-40B4-BE49-F238E27FC236}">
                      <a16:creationId xmlns:a16="http://schemas.microsoft.com/office/drawing/2014/main" id="{F151EBF4-6181-5912-2DF0-CA30F2A7B2DE}"/>
                    </a:ext>
                  </a:extLst>
                </p14:cNvPr>
                <p14:cNvContentPartPr/>
                <p14:nvPr/>
              </p14:nvContentPartPr>
              <p14:xfrm>
                <a:off x="8542023" y="3588798"/>
                <a:ext cx="137160" cy="7920"/>
              </p14:xfrm>
            </p:contentPart>
          </mc:Choice>
          <mc:Fallback>
            <p:pic>
              <p:nvPicPr>
                <p:cNvPr id="230" name="Entrada de lápiz 229">
                  <a:extLst>
                    <a:ext uri="{FF2B5EF4-FFF2-40B4-BE49-F238E27FC236}">
                      <a16:creationId xmlns:a16="http://schemas.microsoft.com/office/drawing/2014/main" id="{F151EBF4-6181-5912-2DF0-CA30F2A7B2DE}"/>
                    </a:ext>
                  </a:extLst>
                </p:cNvPr>
                <p:cNvPicPr/>
                <p:nvPr/>
              </p:nvPicPr>
              <p:blipFill>
                <a:blip r:embed="rId290"/>
                <a:stretch>
                  <a:fillRect/>
                </a:stretch>
              </p:blipFill>
              <p:spPr>
                <a:xfrm>
                  <a:off x="8524023" y="3571158"/>
                  <a:ext cx="172800" cy="43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1">
              <p14:nvContentPartPr>
                <p14:cNvPr id="231" name="Entrada de lápiz 230">
                  <a:extLst>
                    <a:ext uri="{FF2B5EF4-FFF2-40B4-BE49-F238E27FC236}">
                      <a16:creationId xmlns:a16="http://schemas.microsoft.com/office/drawing/2014/main" id="{E8828DE1-0675-3C84-1606-B617A6A3D9E4}"/>
                    </a:ext>
                  </a:extLst>
                </p14:cNvPr>
                <p14:cNvContentPartPr/>
                <p14:nvPr/>
              </p14:nvContentPartPr>
              <p14:xfrm>
                <a:off x="8465703" y="3692838"/>
                <a:ext cx="161280" cy="16560"/>
              </p14:xfrm>
            </p:contentPart>
          </mc:Choice>
          <mc:Fallback>
            <p:pic>
              <p:nvPicPr>
                <p:cNvPr id="231" name="Entrada de lápiz 230">
                  <a:extLst>
                    <a:ext uri="{FF2B5EF4-FFF2-40B4-BE49-F238E27FC236}">
                      <a16:creationId xmlns:a16="http://schemas.microsoft.com/office/drawing/2014/main" id="{E8828DE1-0675-3C84-1606-B617A6A3D9E4}"/>
                    </a:ext>
                  </a:extLst>
                </p:cNvPr>
                <p:cNvPicPr/>
                <p:nvPr/>
              </p:nvPicPr>
              <p:blipFill>
                <a:blip r:embed="rId292"/>
                <a:stretch>
                  <a:fillRect/>
                </a:stretch>
              </p:blipFill>
              <p:spPr>
                <a:xfrm>
                  <a:off x="8447703" y="3674838"/>
                  <a:ext cx="196920" cy="52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3">
              <p14:nvContentPartPr>
                <p14:cNvPr id="232" name="Entrada de lápiz 231">
                  <a:extLst>
                    <a:ext uri="{FF2B5EF4-FFF2-40B4-BE49-F238E27FC236}">
                      <a16:creationId xmlns:a16="http://schemas.microsoft.com/office/drawing/2014/main" id="{5BC23C00-33E7-63DC-6863-2D68CFBA3404}"/>
                    </a:ext>
                  </a:extLst>
                </p14:cNvPr>
                <p14:cNvContentPartPr/>
                <p14:nvPr/>
              </p14:nvContentPartPr>
              <p14:xfrm>
                <a:off x="8841903" y="3441198"/>
                <a:ext cx="318600" cy="183240"/>
              </p14:xfrm>
            </p:contentPart>
          </mc:Choice>
          <mc:Fallback>
            <p:pic>
              <p:nvPicPr>
                <p:cNvPr id="232" name="Entrada de lápiz 231">
                  <a:extLst>
                    <a:ext uri="{FF2B5EF4-FFF2-40B4-BE49-F238E27FC236}">
                      <a16:creationId xmlns:a16="http://schemas.microsoft.com/office/drawing/2014/main" id="{5BC23C00-33E7-63DC-6863-2D68CFBA3404}"/>
                    </a:ext>
                  </a:extLst>
                </p:cNvPr>
                <p:cNvPicPr/>
                <p:nvPr/>
              </p:nvPicPr>
              <p:blipFill>
                <a:blip r:embed="rId294"/>
                <a:stretch>
                  <a:fillRect/>
                </a:stretch>
              </p:blipFill>
              <p:spPr>
                <a:xfrm>
                  <a:off x="8823903" y="3423198"/>
                  <a:ext cx="354240" cy="218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5">
              <p14:nvContentPartPr>
                <p14:cNvPr id="233" name="Entrada de lápiz 232">
                  <a:extLst>
                    <a:ext uri="{FF2B5EF4-FFF2-40B4-BE49-F238E27FC236}">
                      <a16:creationId xmlns:a16="http://schemas.microsoft.com/office/drawing/2014/main" id="{1EB1FB1D-5D0B-1F9B-FFD6-310618A5EABB}"/>
                    </a:ext>
                  </a:extLst>
                </p14:cNvPr>
                <p14:cNvContentPartPr/>
                <p14:nvPr/>
              </p14:nvContentPartPr>
              <p14:xfrm>
                <a:off x="9282543" y="3267318"/>
                <a:ext cx="21960" cy="126360"/>
              </p14:xfrm>
            </p:contentPart>
          </mc:Choice>
          <mc:Fallback>
            <p:pic>
              <p:nvPicPr>
                <p:cNvPr id="233" name="Entrada de lápiz 232">
                  <a:extLst>
                    <a:ext uri="{FF2B5EF4-FFF2-40B4-BE49-F238E27FC236}">
                      <a16:creationId xmlns:a16="http://schemas.microsoft.com/office/drawing/2014/main" id="{1EB1FB1D-5D0B-1F9B-FFD6-310618A5EABB}"/>
                    </a:ext>
                  </a:extLst>
                </p:cNvPr>
                <p:cNvPicPr/>
                <p:nvPr/>
              </p:nvPicPr>
              <p:blipFill>
                <a:blip r:embed="rId296"/>
                <a:stretch>
                  <a:fillRect/>
                </a:stretch>
              </p:blipFill>
              <p:spPr>
                <a:xfrm>
                  <a:off x="9264903" y="3249678"/>
                  <a:ext cx="57600" cy="16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7">
              <p14:nvContentPartPr>
                <p14:cNvPr id="234" name="Entrada de lápiz 233">
                  <a:extLst>
                    <a:ext uri="{FF2B5EF4-FFF2-40B4-BE49-F238E27FC236}">
                      <a16:creationId xmlns:a16="http://schemas.microsoft.com/office/drawing/2014/main" id="{754292BD-04BD-2F6D-8E82-69341223B308}"/>
                    </a:ext>
                  </a:extLst>
                </p14:cNvPr>
                <p14:cNvContentPartPr/>
                <p14:nvPr/>
              </p14:nvContentPartPr>
              <p14:xfrm>
                <a:off x="9349143" y="3278118"/>
                <a:ext cx="39600" cy="114840"/>
              </p14:xfrm>
            </p:contentPart>
          </mc:Choice>
          <mc:Fallback>
            <p:pic>
              <p:nvPicPr>
                <p:cNvPr id="234" name="Entrada de lápiz 233">
                  <a:extLst>
                    <a:ext uri="{FF2B5EF4-FFF2-40B4-BE49-F238E27FC236}">
                      <a16:creationId xmlns:a16="http://schemas.microsoft.com/office/drawing/2014/main" id="{754292BD-04BD-2F6D-8E82-69341223B308}"/>
                    </a:ext>
                  </a:extLst>
                </p:cNvPr>
                <p:cNvPicPr/>
                <p:nvPr/>
              </p:nvPicPr>
              <p:blipFill>
                <a:blip r:embed="rId298"/>
                <a:stretch>
                  <a:fillRect/>
                </a:stretch>
              </p:blipFill>
              <p:spPr>
                <a:xfrm>
                  <a:off x="9331503" y="3260478"/>
                  <a:ext cx="75240" cy="1504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299">
            <p14:nvContentPartPr>
              <p14:cNvPr id="238" name="Entrada de lápiz 237">
                <a:extLst>
                  <a:ext uri="{FF2B5EF4-FFF2-40B4-BE49-F238E27FC236}">
                    <a16:creationId xmlns:a16="http://schemas.microsoft.com/office/drawing/2014/main" id="{093F5B47-92B8-50E3-9740-87901016CE07}"/>
                  </a:ext>
                </a:extLst>
              </p14:cNvPr>
              <p14:cNvContentPartPr/>
              <p14:nvPr/>
            </p14:nvContentPartPr>
            <p14:xfrm>
              <a:off x="6487503" y="4648278"/>
              <a:ext cx="276840" cy="254520"/>
            </p14:xfrm>
          </p:contentPart>
        </mc:Choice>
        <mc:Fallback>
          <p:pic>
            <p:nvPicPr>
              <p:cNvPr id="238" name="Entrada de lápiz 237">
                <a:extLst>
                  <a:ext uri="{FF2B5EF4-FFF2-40B4-BE49-F238E27FC236}">
                    <a16:creationId xmlns:a16="http://schemas.microsoft.com/office/drawing/2014/main" id="{093F5B47-92B8-50E3-9740-87901016CE07}"/>
                  </a:ext>
                </a:extLst>
              </p:cNvPr>
              <p:cNvPicPr/>
              <p:nvPr/>
            </p:nvPicPr>
            <p:blipFill>
              <a:blip r:embed="rId300"/>
              <a:stretch>
                <a:fillRect/>
              </a:stretch>
            </p:blipFill>
            <p:spPr>
              <a:xfrm>
                <a:off x="6469863" y="4630278"/>
                <a:ext cx="312480" cy="290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01">
            <p14:nvContentPartPr>
              <p14:cNvPr id="239" name="Entrada de lápiz 238">
                <a:extLst>
                  <a:ext uri="{FF2B5EF4-FFF2-40B4-BE49-F238E27FC236}">
                    <a16:creationId xmlns:a16="http://schemas.microsoft.com/office/drawing/2014/main" id="{6AD69BC8-C00E-F87A-EFD5-2731321E5D8F}"/>
                  </a:ext>
                </a:extLst>
              </p14:cNvPr>
              <p14:cNvContentPartPr/>
              <p14:nvPr/>
            </p14:nvContentPartPr>
            <p14:xfrm>
              <a:off x="6784503" y="4857078"/>
              <a:ext cx="102240" cy="106560"/>
            </p14:xfrm>
          </p:contentPart>
        </mc:Choice>
        <mc:Fallback>
          <p:pic>
            <p:nvPicPr>
              <p:cNvPr id="239" name="Entrada de lápiz 238">
                <a:extLst>
                  <a:ext uri="{FF2B5EF4-FFF2-40B4-BE49-F238E27FC236}">
                    <a16:creationId xmlns:a16="http://schemas.microsoft.com/office/drawing/2014/main" id="{6AD69BC8-C00E-F87A-EFD5-2731321E5D8F}"/>
                  </a:ext>
                </a:extLst>
              </p:cNvPr>
              <p:cNvPicPr/>
              <p:nvPr/>
            </p:nvPicPr>
            <p:blipFill>
              <a:blip r:embed="rId302"/>
              <a:stretch>
                <a:fillRect/>
              </a:stretch>
            </p:blipFill>
            <p:spPr>
              <a:xfrm>
                <a:off x="6766863" y="4839438"/>
                <a:ext cx="137880" cy="142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03">
            <p14:nvContentPartPr>
              <p14:cNvPr id="240" name="Entrada de lápiz 239">
                <a:extLst>
                  <a:ext uri="{FF2B5EF4-FFF2-40B4-BE49-F238E27FC236}">
                    <a16:creationId xmlns:a16="http://schemas.microsoft.com/office/drawing/2014/main" id="{0E0F865A-D645-706E-9478-D593855EC4B4}"/>
                  </a:ext>
                </a:extLst>
              </p14:cNvPr>
              <p14:cNvContentPartPr/>
              <p14:nvPr/>
            </p14:nvContentPartPr>
            <p14:xfrm>
              <a:off x="7075743" y="4662318"/>
              <a:ext cx="231120" cy="263520"/>
            </p14:xfrm>
          </p:contentPart>
        </mc:Choice>
        <mc:Fallback>
          <p:pic>
            <p:nvPicPr>
              <p:cNvPr id="240" name="Entrada de lápiz 239">
                <a:extLst>
                  <a:ext uri="{FF2B5EF4-FFF2-40B4-BE49-F238E27FC236}">
                    <a16:creationId xmlns:a16="http://schemas.microsoft.com/office/drawing/2014/main" id="{0E0F865A-D645-706E-9478-D593855EC4B4}"/>
                  </a:ext>
                </a:extLst>
              </p:cNvPr>
              <p:cNvPicPr/>
              <p:nvPr/>
            </p:nvPicPr>
            <p:blipFill>
              <a:blip r:embed="rId304"/>
              <a:stretch>
                <a:fillRect/>
              </a:stretch>
            </p:blipFill>
            <p:spPr>
              <a:xfrm>
                <a:off x="7058103" y="4644318"/>
                <a:ext cx="266760" cy="299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05">
            <p14:nvContentPartPr>
              <p14:cNvPr id="241" name="Entrada de lápiz 240">
                <a:extLst>
                  <a:ext uri="{FF2B5EF4-FFF2-40B4-BE49-F238E27FC236}">
                    <a16:creationId xmlns:a16="http://schemas.microsoft.com/office/drawing/2014/main" id="{F77B856E-CA6A-D7E0-ABA1-0A8B66C841DD}"/>
                  </a:ext>
                </a:extLst>
              </p14:cNvPr>
              <p14:cNvContentPartPr/>
              <p14:nvPr/>
            </p14:nvContentPartPr>
            <p14:xfrm>
              <a:off x="7510623" y="4691118"/>
              <a:ext cx="298080" cy="126360"/>
            </p14:xfrm>
          </p:contentPart>
        </mc:Choice>
        <mc:Fallback>
          <p:pic>
            <p:nvPicPr>
              <p:cNvPr id="241" name="Entrada de lápiz 240">
                <a:extLst>
                  <a:ext uri="{FF2B5EF4-FFF2-40B4-BE49-F238E27FC236}">
                    <a16:creationId xmlns:a16="http://schemas.microsoft.com/office/drawing/2014/main" id="{F77B856E-CA6A-D7E0-ABA1-0A8B66C841DD}"/>
                  </a:ext>
                </a:extLst>
              </p:cNvPr>
              <p:cNvPicPr/>
              <p:nvPr/>
            </p:nvPicPr>
            <p:blipFill>
              <a:blip r:embed="rId306"/>
              <a:stretch>
                <a:fillRect/>
              </a:stretch>
            </p:blipFill>
            <p:spPr>
              <a:xfrm>
                <a:off x="7492623" y="4673478"/>
                <a:ext cx="333720" cy="16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07">
            <p14:nvContentPartPr>
              <p14:cNvPr id="242" name="Entrada de lápiz 241">
                <a:extLst>
                  <a:ext uri="{FF2B5EF4-FFF2-40B4-BE49-F238E27FC236}">
                    <a16:creationId xmlns:a16="http://schemas.microsoft.com/office/drawing/2014/main" id="{096315DD-F91D-8A3B-B1FE-AA99E8A3B0E2}"/>
                  </a:ext>
                </a:extLst>
              </p14:cNvPr>
              <p14:cNvContentPartPr/>
              <p14:nvPr/>
            </p14:nvContentPartPr>
            <p14:xfrm>
              <a:off x="7417743" y="4948158"/>
              <a:ext cx="317160" cy="27000"/>
            </p14:xfrm>
          </p:contentPart>
        </mc:Choice>
        <mc:Fallback>
          <p:pic>
            <p:nvPicPr>
              <p:cNvPr id="242" name="Entrada de lápiz 241">
                <a:extLst>
                  <a:ext uri="{FF2B5EF4-FFF2-40B4-BE49-F238E27FC236}">
                    <a16:creationId xmlns:a16="http://schemas.microsoft.com/office/drawing/2014/main" id="{096315DD-F91D-8A3B-B1FE-AA99E8A3B0E2}"/>
                  </a:ext>
                </a:extLst>
              </p:cNvPr>
              <p:cNvPicPr/>
              <p:nvPr/>
            </p:nvPicPr>
            <p:blipFill>
              <a:blip r:embed="rId308"/>
              <a:stretch>
                <a:fillRect/>
              </a:stretch>
            </p:blipFill>
            <p:spPr>
              <a:xfrm>
                <a:off x="7399743" y="4930518"/>
                <a:ext cx="352800" cy="62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09">
            <p14:nvContentPartPr>
              <p14:cNvPr id="243" name="Entrada de lápiz 242">
                <a:extLst>
                  <a:ext uri="{FF2B5EF4-FFF2-40B4-BE49-F238E27FC236}">
                    <a16:creationId xmlns:a16="http://schemas.microsoft.com/office/drawing/2014/main" id="{B8FD3993-F560-0C95-5903-4239A4525525}"/>
                  </a:ext>
                </a:extLst>
              </p14:cNvPr>
              <p14:cNvContentPartPr/>
              <p14:nvPr/>
            </p14:nvContentPartPr>
            <p14:xfrm>
              <a:off x="7356903" y="5199798"/>
              <a:ext cx="237960" cy="178200"/>
            </p14:xfrm>
          </p:contentPart>
        </mc:Choice>
        <mc:Fallback>
          <p:pic>
            <p:nvPicPr>
              <p:cNvPr id="243" name="Entrada de lápiz 242">
                <a:extLst>
                  <a:ext uri="{FF2B5EF4-FFF2-40B4-BE49-F238E27FC236}">
                    <a16:creationId xmlns:a16="http://schemas.microsoft.com/office/drawing/2014/main" id="{B8FD3993-F560-0C95-5903-4239A4525525}"/>
                  </a:ext>
                </a:extLst>
              </p:cNvPr>
              <p:cNvPicPr/>
              <p:nvPr/>
            </p:nvPicPr>
            <p:blipFill>
              <a:blip r:embed="rId310"/>
              <a:stretch>
                <a:fillRect/>
              </a:stretch>
            </p:blipFill>
            <p:spPr>
              <a:xfrm>
                <a:off x="7339263" y="5182158"/>
                <a:ext cx="273600" cy="213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11">
            <p14:nvContentPartPr>
              <p14:cNvPr id="244" name="Entrada de lápiz 243">
                <a:extLst>
                  <a:ext uri="{FF2B5EF4-FFF2-40B4-BE49-F238E27FC236}">
                    <a16:creationId xmlns:a16="http://schemas.microsoft.com/office/drawing/2014/main" id="{BE70C8A4-1BE4-70CE-6D00-558B8A24667B}"/>
                  </a:ext>
                </a:extLst>
              </p14:cNvPr>
              <p14:cNvContentPartPr/>
              <p14:nvPr/>
            </p14:nvContentPartPr>
            <p14:xfrm>
              <a:off x="7742823" y="5111238"/>
              <a:ext cx="157320" cy="135720"/>
            </p14:xfrm>
          </p:contentPart>
        </mc:Choice>
        <mc:Fallback>
          <p:pic>
            <p:nvPicPr>
              <p:cNvPr id="244" name="Entrada de lápiz 243">
                <a:extLst>
                  <a:ext uri="{FF2B5EF4-FFF2-40B4-BE49-F238E27FC236}">
                    <a16:creationId xmlns:a16="http://schemas.microsoft.com/office/drawing/2014/main" id="{BE70C8A4-1BE4-70CE-6D00-558B8A24667B}"/>
                  </a:ext>
                </a:extLst>
              </p:cNvPr>
              <p:cNvPicPr/>
              <p:nvPr/>
            </p:nvPicPr>
            <p:blipFill>
              <a:blip r:embed="rId312"/>
              <a:stretch>
                <a:fillRect/>
              </a:stretch>
            </p:blipFill>
            <p:spPr>
              <a:xfrm>
                <a:off x="7725183" y="5093238"/>
                <a:ext cx="192960" cy="171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13">
            <p14:nvContentPartPr>
              <p14:cNvPr id="245" name="Entrada de lápiz 244">
                <a:extLst>
                  <a:ext uri="{FF2B5EF4-FFF2-40B4-BE49-F238E27FC236}">
                    <a16:creationId xmlns:a16="http://schemas.microsoft.com/office/drawing/2014/main" id="{AB6F57D6-C912-1C62-4C20-40EAB73652DF}"/>
                  </a:ext>
                </a:extLst>
              </p14:cNvPr>
              <p14:cNvContentPartPr/>
              <p14:nvPr/>
            </p14:nvContentPartPr>
            <p14:xfrm>
              <a:off x="8121543" y="4866798"/>
              <a:ext cx="95760" cy="11160"/>
            </p14:xfrm>
          </p:contentPart>
        </mc:Choice>
        <mc:Fallback>
          <p:pic>
            <p:nvPicPr>
              <p:cNvPr id="245" name="Entrada de lápiz 244">
                <a:extLst>
                  <a:ext uri="{FF2B5EF4-FFF2-40B4-BE49-F238E27FC236}">
                    <a16:creationId xmlns:a16="http://schemas.microsoft.com/office/drawing/2014/main" id="{AB6F57D6-C912-1C62-4C20-40EAB73652DF}"/>
                  </a:ext>
                </a:extLst>
              </p:cNvPr>
              <p:cNvPicPr/>
              <p:nvPr/>
            </p:nvPicPr>
            <p:blipFill>
              <a:blip r:embed="rId314"/>
              <a:stretch>
                <a:fillRect/>
              </a:stretch>
            </p:blipFill>
            <p:spPr>
              <a:xfrm>
                <a:off x="8103543" y="4849158"/>
                <a:ext cx="131400" cy="46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15">
            <p14:nvContentPartPr>
              <p14:cNvPr id="246" name="Entrada de lápiz 245">
                <a:extLst>
                  <a:ext uri="{FF2B5EF4-FFF2-40B4-BE49-F238E27FC236}">
                    <a16:creationId xmlns:a16="http://schemas.microsoft.com/office/drawing/2014/main" id="{F85A8C53-0FB3-18B2-2C89-50FB887FA024}"/>
                  </a:ext>
                </a:extLst>
              </p14:cNvPr>
              <p14:cNvContentPartPr/>
              <p14:nvPr/>
            </p14:nvContentPartPr>
            <p14:xfrm>
              <a:off x="8026143" y="5003958"/>
              <a:ext cx="132480" cy="14400"/>
            </p14:xfrm>
          </p:contentPart>
        </mc:Choice>
        <mc:Fallback>
          <p:pic>
            <p:nvPicPr>
              <p:cNvPr id="246" name="Entrada de lápiz 245">
                <a:extLst>
                  <a:ext uri="{FF2B5EF4-FFF2-40B4-BE49-F238E27FC236}">
                    <a16:creationId xmlns:a16="http://schemas.microsoft.com/office/drawing/2014/main" id="{F85A8C53-0FB3-18B2-2C89-50FB887FA024}"/>
                  </a:ext>
                </a:extLst>
              </p:cNvPr>
              <p:cNvPicPr/>
              <p:nvPr/>
            </p:nvPicPr>
            <p:blipFill>
              <a:blip r:embed="rId316"/>
              <a:stretch>
                <a:fillRect/>
              </a:stretch>
            </p:blipFill>
            <p:spPr>
              <a:xfrm>
                <a:off x="8008503" y="4985958"/>
                <a:ext cx="168120" cy="50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17">
            <p14:nvContentPartPr>
              <p14:cNvPr id="248" name="Entrada de lápiz 247">
                <a:extLst>
                  <a:ext uri="{FF2B5EF4-FFF2-40B4-BE49-F238E27FC236}">
                    <a16:creationId xmlns:a16="http://schemas.microsoft.com/office/drawing/2014/main" id="{4EDEC922-B168-65B5-06D0-4DC3D773B3D0}"/>
                  </a:ext>
                </a:extLst>
              </p14:cNvPr>
              <p14:cNvContentPartPr/>
              <p14:nvPr/>
            </p14:nvContentPartPr>
            <p14:xfrm>
              <a:off x="8362023" y="4740078"/>
              <a:ext cx="240840" cy="202320"/>
            </p14:xfrm>
          </p:contentPart>
        </mc:Choice>
        <mc:Fallback>
          <p:pic>
            <p:nvPicPr>
              <p:cNvPr id="248" name="Entrada de lápiz 247">
                <a:extLst>
                  <a:ext uri="{FF2B5EF4-FFF2-40B4-BE49-F238E27FC236}">
                    <a16:creationId xmlns:a16="http://schemas.microsoft.com/office/drawing/2014/main" id="{4EDEC922-B168-65B5-06D0-4DC3D773B3D0}"/>
                  </a:ext>
                </a:extLst>
              </p:cNvPr>
              <p:cNvPicPr/>
              <p:nvPr/>
            </p:nvPicPr>
            <p:blipFill>
              <a:blip r:embed="rId318"/>
              <a:stretch>
                <a:fillRect/>
              </a:stretch>
            </p:blipFill>
            <p:spPr>
              <a:xfrm>
                <a:off x="8344023" y="4722078"/>
                <a:ext cx="276480" cy="237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19">
            <p14:nvContentPartPr>
              <p14:cNvPr id="249" name="Entrada de lápiz 248">
                <a:extLst>
                  <a:ext uri="{FF2B5EF4-FFF2-40B4-BE49-F238E27FC236}">
                    <a16:creationId xmlns:a16="http://schemas.microsoft.com/office/drawing/2014/main" id="{8BC29646-C5E0-5607-E6FC-BB9046BC0FEA}"/>
                  </a:ext>
                </a:extLst>
              </p14:cNvPr>
              <p14:cNvContentPartPr/>
              <p14:nvPr/>
            </p14:nvContentPartPr>
            <p14:xfrm>
              <a:off x="8728863" y="4696518"/>
              <a:ext cx="26640" cy="64800"/>
            </p14:xfrm>
          </p:contentPart>
        </mc:Choice>
        <mc:Fallback>
          <p:pic>
            <p:nvPicPr>
              <p:cNvPr id="249" name="Entrada de lápiz 248">
                <a:extLst>
                  <a:ext uri="{FF2B5EF4-FFF2-40B4-BE49-F238E27FC236}">
                    <a16:creationId xmlns:a16="http://schemas.microsoft.com/office/drawing/2014/main" id="{8BC29646-C5E0-5607-E6FC-BB9046BC0FEA}"/>
                  </a:ext>
                </a:extLst>
              </p:cNvPr>
              <p:cNvPicPr/>
              <p:nvPr/>
            </p:nvPicPr>
            <p:blipFill>
              <a:blip r:embed="rId320"/>
              <a:stretch>
                <a:fillRect/>
              </a:stretch>
            </p:blipFill>
            <p:spPr>
              <a:xfrm>
                <a:off x="8710863" y="4678518"/>
                <a:ext cx="62280" cy="100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21">
            <p14:nvContentPartPr>
              <p14:cNvPr id="250" name="Entrada de lápiz 249">
                <a:extLst>
                  <a:ext uri="{FF2B5EF4-FFF2-40B4-BE49-F238E27FC236}">
                    <a16:creationId xmlns:a16="http://schemas.microsoft.com/office/drawing/2014/main" id="{4BB591F8-F2B3-5682-920E-74A213813B68}"/>
                  </a:ext>
                </a:extLst>
              </p14:cNvPr>
              <p14:cNvContentPartPr/>
              <p14:nvPr/>
            </p14:nvContentPartPr>
            <p14:xfrm>
              <a:off x="8857383" y="4663398"/>
              <a:ext cx="33840" cy="101160"/>
            </p14:xfrm>
          </p:contentPart>
        </mc:Choice>
        <mc:Fallback>
          <p:pic>
            <p:nvPicPr>
              <p:cNvPr id="250" name="Entrada de lápiz 249">
                <a:extLst>
                  <a:ext uri="{FF2B5EF4-FFF2-40B4-BE49-F238E27FC236}">
                    <a16:creationId xmlns:a16="http://schemas.microsoft.com/office/drawing/2014/main" id="{4BB591F8-F2B3-5682-920E-74A213813B68}"/>
                  </a:ext>
                </a:extLst>
              </p:cNvPr>
              <p:cNvPicPr/>
              <p:nvPr/>
            </p:nvPicPr>
            <p:blipFill>
              <a:blip r:embed="rId322"/>
              <a:stretch>
                <a:fillRect/>
              </a:stretch>
            </p:blipFill>
            <p:spPr>
              <a:xfrm>
                <a:off x="8839743" y="4645398"/>
                <a:ext cx="69480" cy="136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23">
            <p14:nvContentPartPr>
              <p14:cNvPr id="252" name="Entrada de lápiz 251">
                <a:extLst>
                  <a:ext uri="{FF2B5EF4-FFF2-40B4-BE49-F238E27FC236}">
                    <a16:creationId xmlns:a16="http://schemas.microsoft.com/office/drawing/2014/main" id="{031FCD9A-5CBD-B4B1-8FE7-0370DDC93E9A}"/>
                  </a:ext>
                </a:extLst>
              </p14:cNvPr>
              <p14:cNvContentPartPr/>
              <p14:nvPr/>
            </p14:nvContentPartPr>
            <p14:xfrm>
              <a:off x="6143343" y="4828278"/>
              <a:ext cx="269280" cy="19800"/>
            </p14:xfrm>
          </p:contentPart>
        </mc:Choice>
        <mc:Fallback>
          <p:pic>
            <p:nvPicPr>
              <p:cNvPr id="252" name="Entrada de lápiz 251">
                <a:extLst>
                  <a:ext uri="{FF2B5EF4-FFF2-40B4-BE49-F238E27FC236}">
                    <a16:creationId xmlns:a16="http://schemas.microsoft.com/office/drawing/2014/main" id="{031FCD9A-5CBD-B4B1-8FE7-0370DDC93E9A}"/>
                  </a:ext>
                </a:extLst>
              </p:cNvPr>
              <p:cNvPicPr/>
              <p:nvPr/>
            </p:nvPicPr>
            <p:blipFill>
              <a:blip r:embed="rId324"/>
              <a:stretch>
                <a:fillRect/>
              </a:stretch>
            </p:blipFill>
            <p:spPr>
              <a:xfrm>
                <a:off x="6125703" y="4810278"/>
                <a:ext cx="304920" cy="55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25">
            <p14:nvContentPartPr>
              <p14:cNvPr id="253" name="Entrada de lápiz 252">
                <a:extLst>
                  <a:ext uri="{FF2B5EF4-FFF2-40B4-BE49-F238E27FC236}">
                    <a16:creationId xmlns:a16="http://schemas.microsoft.com/office/drawing/2014/main" id="{BCD0A879-A3C1-5860-C0B9-F400C50B703E}"/>
                  </a:ext>
                </a:extLst>
              </p14:cNvPr>
              <p14:cNvContentPartPr/>
              <p14:nvPr/>
            </p14:nvContentPartPr>
            <p14:xfrm>
              <a:off x="6005103" y="4393038"/>
              <a:ext cx="3009600" cy="1078920"/>
            </p14:xfrm>
          </p:contentPart>
        </mc:Choice>
        <mc:Fallback>
          <p:pic>
            <p:nvPicPr>
              <p:cNvPr id="253" name="Entrada de lápiz 252">
                <a:extLst>
                  <a:ext uri="{FF2B5EF4-FFF2-40B4-BE49-F238E27FC236}">
                    <a16:creationId xmlns:a16="http://schemas.microsoft.com/office/drawing/2014/main" id="{BCD0A879-A3C1-5860-C0B9-F400C50B703E}"/>
                  </a:ext>
                </a:extLst>
              </p:cNvPr>
              <p:cNvPicPr/>
              <p:nvPr/>
            </p:nvPicPr>
            <p:blipFill>
              <a:blip r:embed="rId326"/>
              <a:stretch>
                <a:fillRect/>
              </a:stretch>
            </p:blipFill>
            <p:spPr>
              <a:xfrm>
                <a:off x="5987463" y="4375398"/>
                <a:ext cx="3045240" cy="1114560"/>
              </a:xfrm>
              <a:prstGeom prst="rect">
                <a:avLst/>
              </a:prstGeom>
            </p:spPr>
          </p:pic>
        </mc:Fallback>
      </mc:AlternateContent>
      <p:grpSp>
        <p:nvGrpSpPr>
          <p:cNvPr id="261" name="Grupo 260">
            <a:extLst>
              <a:ext uri="{FF2B5EF4-FFF2-40B4-BE49-F238E27FC236}">
                <a16:creationId xmlns:a16="http://schemas.microsoft.com/office/drawing/2014/main" id="{D5B5AC60-5B88-E41D-F888-1104B991001F}"/>
              </a:ext>
            </a:extLst>
          </p:cNvPr>
          <p:cNvGrpSpPr/>
          <p:nvPr/>
        </p:nvGrpSpPr>
        <p:grpSpPr>
          <a:xfrm>
            <a:off x="6825903" y="5471238"/>
            <a:ext cx="2134080" cy="861480"/>
            <a:chOff x="6825903" y="5471238"/>
            <a:chExt cx="2134080" cy="8614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27">
              <p14:nvContentPartPr>
                <p14:cNvPr id="255" name="Entrada de lápiz 254">
                  <a:extLst>
                    <a:ext uri="{FF2B5EF4-FFF2-40B4-BE49-F238E27FC236}">
                      <a16:creationId xmlns:a16="http://schemas.microsoft.com/office/drawing/2014/main" id="{48DAE316-998C-075B-B71F-755240E48BA0}"/>
                    </a:ext>
                  </a:extLst>
                </p14:cNvPr>
                <p14:cNvContentPartPr/>
                <p14:nvPr/>
              </p14:nvContentPartPr>
              <p14:xfrm>
                <a:off x="6825903" y="5603718"/>
                <a:ext cx="423000" cy="180720"/>
              </p14:xfrm>
            </p:contentPart>
          </mc:Choice>
          <mc:Fallback>
            <p:pic>
              <p:nvPicPr>
                <p:cNvPr id="255" name="Entrada de lápiz 254">
                  <a:extLst>
                    <a:ext uri="{FF2B5EF4-FFF2-40B4-BE49-F238E27FC236}">
                      <a16:creationId xmlns:a16="http://schemas.microsoft.com/office/drawing/2014/main" id="{48DAE316-998C-075B-B71F-755240E48BA0}"/>
                    </a:ext>
                  </a:extLst>
                </p:cNvPr>
                <p:cNvPicPr/>
                <p:nvPr/>
              </p:nvPicPr>
              <p:blipFill>
                <a:blip r:embed="rId328"/>
                <a:stretch>
                  <a:fillRect/>
                </a:stretch>
              </p:blipFill>
              <p:spPr>
                <a:xfrm>
                  <a:off x="6807903" y="5585718"/>
                  <a:ext cx="458640" cy="216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9">
              <p14:nvContentPartPr>
                <p14:cNvPr id="256" name="Entrada de lápiz 255">
                  <a:extLst>
                    <a:ext uri="{FF2B5EF4-FFF2-40B4-BE49-F238E27FC236}">
                      <a16:creationId xmlns:a16="http://schemas.microsoft.com/office/drawing/2014/main" id="{F1E653CA-E96B-94CB-BD3A-7D9BA740D121}"/>
                    </a:ext>
                  </a:extLst>
                </p14:cNvPr>
                <p14:cNvContentPartPr/>
                <p14:nvPr/>
              </p14:nvContentPartPr>
              <p14:xfrm>
                <a:off x="7450863" y="5632518"/>
                <a:ext cx="229320" cy="137160"/>
              </p14:xfrm>
            </p:contentPart>
          </mc:Choice>
          <mc:Fallback>
            <p:pic>
              <p:nvPicPr>
                <p:cNvPr id="256" name="Entrada de lápiz 255">
                  <a:extLst>
                    <a:ext uri="{FF2B5EF4-FFF2-40B4-BE49-F238E27FC236}">
                      <a16:creationId xmlns:a16="http://schemas.microsoft.com/office/drawing/2014/main" id="{F1E653CA-E96B-94CB-BD3A-7D9BA740D121}"/>
                    </a:ext>
                  </a:extLst>
                </p:cNvPr>
                <p:cNvPicPr/>
                <p:nvPr/>
              </p:nvPicPr>
              <p:blipFill>
                <a:blip r:embed="rId330"/>
                <a:stretch>
                  <a:fillRect/>
                </a:stretch>
              </p:blipFill>
              <p:spPr>
                <a:xfrm>
                  <a:off x="7432863" y="5614878"/>
                  <a:ext cx="264960" cy="172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1">
              <p14:nvContentPartPr>
                <p14:cNvPr id="257" name="Entrada de lápiz 256">
                  <a:extLst>
                    <a:ext uri="{FF2B5EF4-FFF2-40B4-BE49-F238E27FC236}">
                      <a16:creationId xmlns:a16="http://schemas.microsoft.com/office/drawing/2014/main" id="{76163FCE-B4CE-C103-E268-35E27168A094}"/>
                    </a:ext>
                  </a:extLst>
                </p14:cNvPr>
                <p14:cNvContentPartPr/>
                <p14:nvPr/>
              </p14:nvContentPartPr>
              <p14:xfrm>
                <a:off x="7726983" y="5471238"/>
                <a:ext cx="1233000" cy="299160"/>
              </p14:xfrm>
            </p:contentPart>
          </mc:Choice>
          <mc:Fallback>
            <p:pic>
              <p:nvPicPr>
                <p:cNvPr id="257" name="Entrada de lápiz 256">
                  <a:extLst>
                    <a:ext uri="{FF2B5EF4-FFF2-40B4-BE49-F238E27FC236}">
                      <a16:creationId xmlns:a16="http://schemas.microsoft.com/office/drawing/2014/main" id="{76163FCE-B4CE-C103-E268-35E27168A094}"/>
                    </a:ext>
                  </a:extLst>
                </p:cNvPr>
                <p:cNvPicPr/>
                <p:nvPr/>
              </p:nvPicPr>
              <p:blipFill>
                <a:blip r:embed="rId332"/>
                <a:stretch>
                  <a:fillRect/>
                </a:stretch>
              </p:blipFill>
              <p:spPr>
                <a:xfrm>
                  <a:off x="7709343" y="5453238"/>
                  <a:ext cx="1268640" cy="334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3">
              <p14:nvContentPartPr>
                <p14:cNvPr id="258" name="Entrada de lápiz 257">
                  <a:extLst>
                    <a:ext uri="{FF2B5EF4-FFF2-40B4-BE49-F238E27FC236}">
                      <a16:creationId xmlns:a16="http://schemas.microsoft.com/office/drawing/2014/main" id="{EC94C0EC-9D20-F505-A4CD-165485384D55}"/>
                    </a:ext>
                  </a:extLst>
                </p14:cNvPr>
                <p14:cNvContentPartPr/>
                <p14:nvPr/>
              </p14:nvContentPartPr>
              <p14:xfrm>
                <a:off x="6834183" y="5915118"/>
                <a:ext cx="607680" cy="212760"/>
              </p14:xfrm>
            </p:contentPart>
          </mc:Choice>
          <mc:Fallback>
            <p:pic>
              <p:nvPicPr>
                <p:cNvPr id="258" name="Entrada de lápiz 257">
                  <a:extLst>
                    <a:ext uri="{FF2B5EF4-FFF2-40B4-BE49-F238E27FC236}">
                      <a16:creationId xmlns:a16="http://schemas.microsoft.com/office/drawing/2014/main" id="{EC94C0EC-9D20-F505-A4CD-165485384D55}"/>
                    </a:ext>
                  </a:extLst>
                </p:cNvPr>
                <p:cNvPicPr/>
                <p:nvPr/>
              </p:nvPicPr>
              <p:blipFill>
                <a:blip r:embed="rId334"/>
                <a:stretch>
                  <a:fillRect/>
                </a:stretch>
              </p:blipFill>
              <p:spPr>
                <a:xfrm>
                  <a:off x="6816183" y="5897478"/>
                  <a:ext cx="643320" cy="248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5">
              <p14:nvContentPartPr>
                <p14:cNvPr id="259" name="Entrada de lápiz 258">
                  <a:extLst>
                    <a:ext uri="{FF2B5EF4-FFF2-40B4-BE49-F238E27FC236}">
                      <a16:creationId xmlns:a16="http://schemas.microsoft.com/office/drawing/2014/main" id="{ACEA77FB-055B-C69D-3936-7A8E2EAA49E6}"/>
                    </a:ext>
                  </a:extLst>
                </p14:cNvPr>
                <p14:cNvContentPartPr/>
                <p14:nvPr/>
              </p14:nvContentPartPr>
              <p14:xfrm>
                <a:off x="7646343" y="5894238"/>
                <a:ext cx="1096200" cy="438480"/>
              </p14:xfrm>
            </p:contentPart>
          </mc:Choice>
          <mc:Fallback>
            <p:pic>
              <p:nvPicPr>
                <p:cNvPr id="259" name="Entrada de lápiz 258">
                  <a:extLst>
                    <a:ext uri="{FF2B5EF4-FFF2-40B4-BE49-F238E27FC236}">
                      <a16:creationId xmlns:a16="http://schemas.microsoft.com/office/drawing/2014/main" id="{ACEA77FB-055B-C69D-3936-7A8E2EAA49E6}"/>
                    </a:ext>
                  </a:extLst>
                </p:cNvPr>
                <p:cNvPicPr/>
                <p:nvPr/>
              </p:nvPicPr>
              <p:blipFill>
                <a:blip r:embed="rId336"/>
                <a:stretch>
                  <a:fillRect/>
                </a:stretch>
              </p:blipFill>
              <p:spPr>
                <a:xfrm>
                  <a:off x="7628703" y="5876238"/>
                  <a:ext cx="1131840" cy="474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7">
              <p14:nvContentPartPr>
                <p14:cNvPr id="260" name="Entrada de lápiz 259">
                  <a:extLst>
                    <a:ext uri="{FF2B5EF4-FFF2-40B4-BE49-F238E27FC236}">
                      <a16:creationId xmlns:a16="http://schemas.microsoft.com/office/drawing/2014/main" id="{D323BA8F-F61B-1F03-720B-047324290809}"/>
                    </a:ext>
                  </a:extLst>
                </p14:cNvPr>
                <p14:cNvContentPartPr/>
                <p14:nvPr/>
              </p14:nvContentPartPr>
              <p14:xfrm>
                <a:off x="8314503" y="5862918"/>
                <a:ext cx="12240" cy="20880"/>
              </p14:xfrm>
            </p:contentPart>
          </mc:Choice>
          <mc:Fallback>
            <p:pic>
              <p:nvPicPr>
                <p:cNvPr id="260" name="Entrada de lápiz 259">
                  <a:extLst>
                    <a:ext uri="{FF2B5EF4-FFF2-40B4-BE49-F238E27FC236}">
                      <a16:creationId xmlns:a16="http://schemas.microsoft.com/office/drawing/2014/main" id="{D323BA8F-F61B-1F03-720B-047324290809}"/>
                    </a:ext>
                  </a:extLst>
                </p:cNvPr>
                <p:cNvPicPr/>
                <p:nvPr/>
              </p:nvPicPr>
              <p:blipFill>
                <a:blip r:embed="rId338"/>
                <a:stretch>
                  <a:fillRect/>
                </a:stretch>
              </p:blipFill>
              <p:spPr>
                <a:xfrm>
                  <a:off x="8296503" y="5845278"/>
                  <a:ext cx="47880" cy="565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71" name="Grupo 270">
            <a:extLst>
              <a:ext uri="{FF2B5EF4-FFF2-40B4-BE49-F238E27FC236}">
                <a16:creationId xmlns:a16="http://schemas.microsoft.com/office/drawing/2014/main" id="{0568E9B5-F58E-75DA-2FEF-49FFAA0C3A98}"/>
              </a:ext>
            </a:extLst>
          </p:cNvPr>
          <p:cNvGrpSpPr/>
          <p:nvPr/>
        </p:nvGrpSpPr>
        <p:grpSpPr>
          <a:xfrm>
            <a:off x="130101" y="5430762"/>
            <a:ext cx="6302160" cy="1447716"/>
            <a:chOff x="130101" y="5430762"/>
            <a:chExt cx="6302160" cy="1447716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39">
              <p14:nvContentPartPr>
                <p14:cNvPr id="107" name="Entrada de lápiz 106">
                  <a:extLst>
                    <a:ext uri="{FF2B5EF4-FFF2-40B4-BE49-F238E27FC236}">
                      <a16:creationId xmlns:a16="http://schemas.microsoft.com/office/drawing/2014/main" id="{FDA51F36-5576-B600-E5D5-D1ABB7C711DB}"/>
                    </a:ext>
                  </a:extLst>
                </p14:cNvPr>
                <p14:cNvContentPartPr/>
                <p14:nvPr/>
              </p14:nvContentPartPr>
              <p14:xfrm>
                <a:off x="130101" y="5728482"/>
                <a:ext cx="214560" cy="23760"/>
              </p14:xfrm>
            </p:contentPart>
          </mc:Choice>
          <mc:Fallback>
            <p:pic>
              <p:nvPicPr>
                <p:cNvPr id="107" name="Entrada de lápiz 106">
                  <a:extLst>
                    <a:ext uri="{FF2B5EF4-FFF2-40B4-BE49-F238E27FC236}">
                      <a16:creationId xmlns:a16="http://schemas.microsoft.com/office/drawing/2014/main" id="{FDA51F36-5576-B600-E5D5-D1ABB7C711DB}"/>
                    </a:ext>
                  </a:extLst>
                </p:cNvPr>
                <p:cNvPicPr/>
                <p:nvPr/>
              </p:nvPicPr>
              <p:blipFill>
                <a:blip r:embed="rId340"/>
                <a:stretch>
                  <a:fillRect/>
                </a:stretch>
              </p:blipFill>
              <p:spPr>
                <a:xfrm>
                  <a:off x="112101" y="5710842"/>
                  <a:ext cx="250200" cy="59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1">
              <p14:nvContentPartPr>
                <p14:cNvPr id="108" name="Entrada de lápiz 107">
                  <a:extLst>
                    <a:ext uri="{FF2B5EF4-FFF2-40B4-BE49-F238E27FC236}">
                      <a16:creationId xmlns:a16="http://schemas.microsoft.com/office/drawing/2014/main" id="{A0676ECB-87E0-21B0-BAE1-B05458F2D7E6}"/>
                    </a:ext>
                  </a:extLst>
                </p14:cNvPr>
                <p14:cNvContentPartPr/>
                <p14:nvPr/>
              </p14:nvContentPartPr>
              <p14:xfrm>
                <a:off x="608541" y="5489802"/>
                <a:ext cx="158760" cy="241560"/>
              </p14:xfrm>
            </p:contentPart>
          </mc:Choice>
          <mc:Fallback>
            <p:pic>
              <p:nvPicPr>
                <p:cNvPr id="108" name="Entrada de lápiz 107">
                  <a:extLst>
                    <a:ext uri="{FF2B5EF4-FFF2-40B4-BE49-F238E27FC236}">
                      <a16:creationId xmlns:a16="http://schemas.microsoft.com/office/drawing/2014/main" id="{A0676ECB-87E0-21B0-BAE1-B05458F2D7E6}"/>
                    </a:ext>
                  </a:extLst>
                </p:cNvPr>
                <p:cNvPicPr/>
                <p:nvPr/>
              </p:nvPicPr>
              <p:blipFill>
                <a:blip r:embed="rId342"/>
                <a:stretch>
                  <a:fillRect/>
                </a:stretch>
              </p:blipFill>
              <p:spPr>
                <a:xfrm>
                  <a:off x="590901" y="5471802"/>
                  <a:ext cx="194400" cy="277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3">
              <p14:nvContentPartPr>
                <p14:cNvPr id="109" name="Entrada de lápiz 108">
                  <a:extLst>
                    <a:ext uri="{FF2B5EF4-FFF2-40B4-BE49-F238E27FC236}">
                      <a16:creationId xmlns:a16="http://schemas.microsoft.com/office/drawing/2014/main" id="{262CD3C0-5F0A-3469-0149-1CAEB4DD140B}"/>
                    </a:ext>
                  </a:extLst>
                </p14:cNvPr>
                <p14:cNvContentPartPr/>
                <p14:nvPr/>
              </p14:nvContentPartPr>
              <p14:xfrm>
                <a:off x="914541" y="5500242"/>
                <a:ext cx="183960" cy="269280"/>
              </p14:xfrm>
            </p:contentPart>
          </mc:Choice>
          <mc:Fallback>
            <p:pic>
              <p:nvPicPr>
                <p:cNvPr id="109" name="Entrada de lápiz 108">
                  <a:extLst>
                    <a:ext uri="{FF2B5EF4-FFF2-40B4-BE49-F238E27FC236}">
                      <a16:creationId xmlns:a16="http://schemas.microsoft.com/office/drawing/2014/main" id="{262CD3C0-5F0A-3469-0149-1CAEB4DD140B}"/>
                    </a:ext>
                  </a:extLst>
                </p:cNvPr>
                <p:cNvPicPr/>
                <p:nvPr/>
              </p:nvPicPr>
              <p:blipFill>
                <a:blip r:embed="rId344"/>
                <a:stretch>
                  <a:fillRect/>
                </a:stretch>
              </p:blipFill>
              <p:spPr>
                <a:xfrm>
                  <a:off x="896901" y="5482242"/>
                  <a:ext cx="219600" cy="304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5">
              <p14:nvContentPartPr>
                <p14:cNvPr id="110" name="Entrada de lápiz 109">
                  <a:extLst>
                    <a:ext uri="{FF2B5EF4-FFF2-40B4-BE49-F238E27FC236}">
                      <a16:creationId xmlns:a16="http://schemas.microsoft.com/office/drawing/2014/main" id="{EA8D421E-3B7D-EF87-20C7-C16A3D7605B9}"/>
                    </a:ext>
                  </a:extLst>
                </p14:cNvPr>
                <p14:cNvContentPartPr/>
                <p14:nvPr/>
              </p14:nvContentPartPr>
              <p14:xfrm>
                <a:off x="1198941" y="5560362"/>
                <a:ext cx="223200" cy="180720"/>
              </p14:xfrm>
            </p:contentPart>
          </mc:Choice>
          <mc:Fallback>
            <p:pic>
              <p:nvPicPr>
                <p:cNvPr id="110" name="Entrada de lápiz 109">
                  <a:extLst>
                    <a:ext uri="{FF2B5EF4-FFF2-40B4-BE49-F238E27FC236}">
                      <a16:creationId xmlns:a16="http://schemas.microsoft.com/office/drawing/2014/main" id="{EA8D421E-3B7D-EF87-20C7-C16A3D7605B9}"/>
                    </a:ext>
                  </a:extLst>
                </p:cNvPr>
                <p:cNvPicPr/>
                <p:nvPr/>
              </p:nvPicPr>
              <p:blipFill>
                <a:blip r:embed="rId346"/>
                <a:stretch>
                  <a:fillRect/>
                </a:stretch>
              </p:blipFill>
              <p:spPr>
                <a:xfrm>
                  <a:off x="1181301" y="5542722"/>
                  <a:ext cx="258840" cy="216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7">
              <p14:nvContentPartPr>
                <p14:cNvPr id="111" name="Entrada de lápiz 110">
                  <a:extLst>
                    <a:ext uri="{FF2B5EF4-FFF2-40B4-BE49-F238E27FC236}">
                      <a16:creationId xmlns:a16="http://schemas.microsoft.com/office/drawing/2014/main" id="{9DD6A321-CF2A-05F5-8C0F-672625F6034B}"/>
                    </a:ext>
                  </a:extLst>
                </p14:cNvPr>
                <p14:cNvContentPartPr/>
                <p14:nvPr/>
              </p14:nvContentPartPr>
              <p14:xfrm>
                <a:off x="1458861" y="5572602"/>
                <a:ext cx="182520" cy="201240"/>
              </p14:xfrm>
            </p:contentPart>
          </mc:Choice>
          <mc:Fallback>
            <p:pic>
              <p:nvPicPr>
                <p:cNvPr id="111" name="Entrada de lápiz 110">
                  <a:extLst>
                    <a:ext uri="{FF2B5EF4-FFF2-40B4-BE49-F238E27FC236}">
                      <a16:creationId xmlns:a16="http://schemas.microsoft.com/office/drawing/2014/main" id="{9DD6A321-CF2A-05F5-8C0F-672625F6034B}"/>
                    </a:ext>
                  </a:extLst>
                </p:cNvPr>
                <p:cNvPicPr/>
                <p:nvPr/>
              </p:nvPicPr>
              <p:blipFill>
                <a:blip r:embed="rId348"/>
                <a:stretch>
                  <a:fillRect/>
                </a:stretch>
              </p:blipFill>
              <p:spPr>
                <a:xfrm>
                  <a:off x="1441221" y="5554962"/>
                  <a:ext cx="218160" cy="236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9">
              <p14:nvContentPartPr>
                <p14:cNvPr id="112" name="Entrada de lápiz 111">
                  <a:extLst>
                    <a:ext uri="{FF2B5EF4-FFF2-40B4-BE49-F238E27FC236}">
                      <a16:creationId xmlns:a16="http://schemas.microsoft.com/office/drawing/2014/main" id="{B7CC5F63-8A4E-790C-8997-9A3634CF356E}"/>
                    </a:ext>
                  </a:extLst>
                </p14:cNvPr>
                <p14:cNvContentPartPr/>
                <p14:nvPr/>
              </p14:nvContentPartPr>
              <p14:xfrm>
                <a:off x="1791141" y="5585202"/>
                <a:ext cx="259920" cy="216720"/>
              </p14:xfrm>
            </p:contentPart>
          </mc:Choice>
          <mc:Fallback>
            <p:pic>
              <p:nvPicPr>
                <p:cNvPr id="112" name="Entrada de lápiz 111">
                  <a:extLst>
                    <a:ext uri="{FF2B5EF4-FFF2-40B4-BE49-F238E27FC236}">
                      <a16:creationId xmlns:a16="http://schemas.microsoft.com/office/drawing/2014/main" id="{B7CC5F63-8A4E-790C-8997-9A3634CF356E}"/>
                    </a:ext>
                  </a:extLst>
                </p:cNvPr>
                <p:cNvPicPr/>
                <p:nvPr/>
              </p:nvPicPr>
              <p:blipFill>
                <a:blip r:embed="rId350"/>
                <a:stretch>
                  <a:fillRect/>
                </a:stretch>
              </p:blipFill>
              <p:spPr>
                <a:xfrm>
                  <a:off x="1773501" y="5567202"/>
                  <a:ext cx="295560" cy="252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51">
              <p14:nvContentPartPr>
                <p14:cNvPr id="113" name="Entrada de lápiz 112">
                  <a:extLst>
                    <a:ext uri="{FF2B5EF4-FFF2-40B4-BE49-F238E27FC236}">
                      <a16:creationId xmlns:a16="http://schemas.microsoft.com/office/drawing/2014/main" id="{C81A0F86-1183-E47C-1815-F477F38881D5}"/>
                    </a:ext>
                  </a:extLst>
                </p14:cNvPr>
                <p14:cNvContentPartPr/>
                <p14:nvPr/>
              </p14:nvContentPartPr>
              <p14:xfrm>
                <a:off x="2255541" y="5639562"/>
                <a:ext cx="202680" cy="29160"/>
              </p14:xfrm>
            </p:contentPart>
          </mc:Choice>
          <mc:Fallback>
            <p:pic>
              <p:nvPicPr>
                <p:cNvPr id="113" name="Entrada de lápiz 112">
                  <a:extLst>
                    <a:ext uri="{FF2B5EF4-FFF2-40B4-BE49-F238E27FC236}">
                      <a16:creationId xmlns:a16="http://schemas.microsoft.com/office/drawing/2014/main" id="{C81A0F86-1183-E47C-1815-F477F38881D5}"/>
                    </a:ext>
                  </a:extLst>
                </p:cNvPr>
                <p:cNvPicPr/>
                <p:nvPr/>
              </p:nvPicPr>
              <p:blipFill>
                <a:blip r:embed="rId352"/>
                <a:stretch>
                  <a:fillRect/>
                </a:stretch>
              </p:blipFill>
              <p:spPr>
                <a:xfrm>
                  <a:off x="2237901" y="5621922"/>
                  <a:ext cx="238320" cy="64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53">
              <p14:nvContentPartPr>
                <p14:cNvPr id="116" name="Entrada de lápiz 115">
                  <a:extLst>
                    <a:ext uri="{FF2B5EF4-FFF2-40B4-BE49-F238E27FC236}">
                      <a16:creationId xmlns:a16="http://schemas.microsoft.com/office/drawing/2014/main" id="{FFB98C10-CEB8-D0B9-6005-E7E731C7D772}"/>
                    </a:ext>
                  </a:extLst>
                </p14:cNvPr>
                <p14:cNvContentPartPr/>
                <p14:nvPr/>
              </p14:nvContentPartPr>
              <p14:xfrm>
                <a:off x="2701221" y="5518602"/>
                <a:ext cx="28800" cy="12240"/>
              </p14:xfrm>
            </p:contentPart>
          </mc:Choice>
          <mc:Fallback>
            <p:pic>
              <p:nvPicPr>
                <p:cNvPr id="116" name="Entrada de lápiz 115">
                  <a:extLst>
                    <a:ext uri="{FF2B5EF4-FFF2-40B4-BE49-F238E27FC236}">
                      <a16:creationId xmlns:a16="http://schemas.microsoft.com/office/drawing/2014/main" id="{FFB98C10-CEB8-D0B9-6005-E7E731C7D772}"/>
                    </a:ext>
                  </a:extLst>
                </p:cNvPr>
                <p:cNvPicPr/>
                <p:nvPr/>
              </p:nvPicPr>
              <p:blipFill>
                <a:blip r:embed="rId354"/>
                <a:stretch>
                  <a:fillRect/>
                </a:stretch>
              </p:blipFill>
              <p:spPr>
                <a:xfrm>
                  <a:off x="2683221" y="5500962"/>
                  <a:ext cx="64440" cy="47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55">
              <p14:nvContentPartPr>
                <p14:cNvPr id="117" name="Entrada de lápiz 116">
                  <a:extLst>
                    <a:ext uri="{FF2B5EF4-FFF2-40B4-BE49-F238E27FC236}">
                      <a16:creationId xmlns:a16="http://schemas.microsoft.com/office/drawing/2014/main" id="{645A3413-9D2B-65BE-E818-DC693BE4C8B2}"/>
                    </a:ext>
                  </a:extLst>
                </p14:cNvPr>
                <p14:cNvContentPartPr/>
                <p14:nvPr/>
              </p14:nvContentPartPr>
              <p14:xfrm>
                <a:off x="2656581" y="5430762"/>
                <a:ext cx="159120" cy="288360"/>
              </p14:xfrm>
            </p:contentPart>
          </mc:Choice>
          <mc:Fallback>
            <p:pic>
              <p:nvPicPr>
                <p:cNvPr id="117" name="Entrada de lápiz 116">
                  <a:extLst>
                    <a:ext uri="{FF2B5EF4-FFF2-40B4-BE49-F238E27FC236}">
                      <a16:creationId xmlns:a16="http://schemas.microsoft.com/office/drawing/2014/main" id="{645A3413-9D2B-65BE-E818-DC693BE4C8B2}"/>
                    </a:ext>
                  </a:extLst>
                </p:cNvPr>
                <p:cNvPicPr/>
                <p:nvPr/>
              </p:nvPicPr>
              <p:blipFill>
                <a:blip r:embed="rId356"/>
                <a:stretch>
                  <a:fillRect/>
                </a:stretch>
              </p:blipFill>
              <p:spPr>
                <a:xfrm>
                  <a:off x="2638941" y="5413122"/>
                  <a:ext cx="194760" cy="324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57">
              <p14:nvContentPartPr>
                <p14:cNvPr id="118" name="Entrada de lápiz 117">
                  <a:extLst>
                    <a:ext uri="{FF2B5EF4-FFF2-40B4-BE49-F238E27FC236}">
                      <a16:creationId xmlns:a16="http://schemas.microsoft.com/office/drawing/2014/main" id="{823AA7E6-D05B-3706-B057-B060800766B1}"/>
                    </a:ext>
                  </a:extLst>
                </p14:cNvPr>
                <p14:cNvContentPartPr/>
                <p14:nvPr/>
              </p14:nvContentPartPr>
              <p14:xfrm>
                <a:off x="2718861" y="5614002"/>
                <a:ext cx="89640" cy="183600"/>
              </p14:xfrm>
            </p:contentPart>
          </mc:Choice>
          <mc:Fallback>
            <p:pic>
              <p:nvPicPr>
                <p:cNvPr id="118" name="Entrada de lápiz 117">
                  <a:extLst>
                    <a:ext uri="{FF2B5EF4-FFF2-40B4-BE49-F238E27FC236}">
                      <a16:creationId xmlns:a16="http://schemas.microsoft.com/office/drawing/2014/main" id="{823AA7E6-D05B-3706-B057-B060800766B1}"/>
                    </a:ext>
                  </a:extLst>
                </p:cNvPr>
                <p:cNvPicPr/>
                <p:nvPr/>
              </p:nvPicPr>
              <p:blipFill>
                <a:blip r:embed="rId358"/>
                <a:stretch>
                  <a:fillRect/>
                </a:stretch>
              </p:blipFill>
              <p:spPr>
                <a:xfrm>
                  <a:off x="2701221" y="5596002"/>
                  <a:ext cx="125280" cy="219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59">
              <p14:nvContentPartPr>
                <p14:cNvPr id="119" name="Entrada de lápiz 118">
                  <a:extLst>
                    <a:ext uri="{FF2B5EF4-FFF2-40B4-BE49-F238E27FC236}">
                      <a16:creationId xmlns:a16="http://schemas.microsoft.com/office/drawing/2014/main" id="{4401AEFB-C3E3-FC93-60AB-AB65B1FF14CE}"/>
                    </a:ext>
                  </a:extLst>
                </p14:cNvPr>
                <p14:cNvContentPartPr/>
                <p14:nvPr/>
              </p14:nvContentPartPr>
              <p14:xfrm>
                <a:off x="2901021" y="5540922"/>
                <a:ext cx="182880" cy="281160"/>
              </p14:xfrm>
            </p:contentPart>
          </mc:Choice>
          <mc:Fallback>
            <p:pic>
              <p:nvPicPr>
                <p:cNvPr id="119" name="Entrada de lápiz 118">
                  <a:extLst>
                    <a:ext uri="{FF2B5EF4-FFF2-40B4-BE49-F238E27FC236}">
                      <a16:creationId xmlns:a16="http://schemas.microsoft.com/office/drawing/2014/main" id="{4401AEFB-C3E3-FC93-60AB-AB65B1FF14CE}"/>
                    </a:ext>
                  </a:extLst>
                </p:cNvPr>
                <p:cNvPicPr/>
                <p:nvPr/>
              </p:nvPicPr>
              <p:blipFill>
                <a:blip r:embed="rId360"/>
                <a:stretch>
                  <a:fillRect/>
                </a:stretch>
              </p:blipFill>
              <p:spPr>
                <a:xfrm>
                  <a:off x="2883381" y="5522922"/>
                  <a:ext cx="218520" cy="316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1">
              <p14:nvContentPartPr>
                <p14:cNvPr id="120" name="Entrada de lápiz 119">
                  <a:extLst>
                    <a:ext uri="{FF2B5EF4-FFF2-40B4-BE49-F238E27FC236}">
                      <a16:creationId xmlns:a16="http://schemas.microsoft.com/office/drawing/2014/main" id="{3DAB78EB-806E-8E1F-0FD3-BB2AC7A5A45C}"/>
                    </a:ext>
                  </a:extLst>
                </p14:cNvPr>
                <p14:cNvContentPartPr/>
                <p14:nvPr/>
              </p14:nvContentPartPr>
              <p14:xfrm>
                <a:off x="3139701" y="5622282"/>
                <a:ext cx="178920" cy="206280"/>
              </p14:xfrm>
            </p:contentPart>
          </mc:Choice>
          <mc:Fallback>
            <p:pic>
              <p:nvPicPr>
                <p:cNvPr id="120" name="Entrada de lápiz 119">
                  <a:extLst>
                    <a:ext uri="{FF2B5EF4-FFF2-40B4-BE49-F238E27FC236}">
                      <a16:creationId xmlns:a16="http://schemas.microsoft.com/office/drawing/2014/main" id="{3DAB78EB-806E-8E1F-0FD3-BB2AC7A5A45C}"/>
                    </a:ext>
                  </a:extLst>
                </p:cNvPr>
                <p:cNvPicPr/>
                <p:nvPr/>
              </p:nvPicPr>
              <p:blipFill>
                <a:blip r:embed="rId362"/>
                <a:stretch>
                  <a:fillRect/>
                </a:stretch>
              </p:blipFill>
              <p:spPr>
                <a:xfrm>
                  <a:off x="3122061" y="5604642"/>
                  <a:ext cx="214560" cy="241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3">
              <p14:nvContentPartPr>
                <p14:cNvPr id="121" name="Entrada de lápiz 120">
                  <a:extLst>
                    <a:ext uri="{FF2B5EF4-FFF2-40B4-BE49-F238E27FC236}">
                      <a16:creationId xmlns:a16="http://schemas.microsoft.com/office/drawing/2014/main" id="{181D3D3D-C3BC-7FBD-3FB0-679A1C7CB875}"/>
                    </a:ext>
                  </a:extLst>
                </p14:cNvPr>
                <p14:cNvContentPartPr/>
                <p14:nvPr/>
              </p14:nvContentPartPr>
              <p14:xfrm>
                <a:off x="3384501" y="5543442"/>
                <a:ext cx="264600" cy="279720"/>
              </p14:xfrm>
            </p:contentPart>
          </mc:Choice>
          <mc:Fallback>
            <p:pic>
              <p:nvPicPr>
                <p:cNvPr id="121" name="Entrada de lápiz 120">
                  <a:extLst>
                    <a:ext uri="{FF2B5EF4-FFF2-40B4-BE49-F238E27FC236}">
                      <a16:creationId xmlns:a16="http://schemas.microsoft.com/office/drawing/2014/main" id="{181D3D3D-C3BC-7FBD-3FB0-679A1C7CB875}"/>
                    </a:ext>
                  </a:extLst>
                </p:cNvPr>
                <p:cNvPicPr/>
                <p:nvPr/>
              </p:nvPicPr>
              <p:blipFill>
                <a:blip r:embed="rId364"/>
                <a:stretch>
                  <a:fillRect/>
                </a:stretch>
              </p:blipFill>
              <p:spPr>
                <a:xfrm>
                  <a:off x="3366861" y="5525442"/>
                  <a:ext cx="300240" cy="315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5">
              <p14:nvContentPartPr>
                <p14:cNvPr id="122" name="Entrada de lápiz 121">
                  <a:extLst>
                    <a:ext uri="{FF2B5EF4-FFF2-40B4-BE49-F238E27FC236}">
                      <a16:creationId xmlns:a16="http://schemas.microsoft.com/office/drawing/2014/main" id="{BA7AAE11-20E5-AC15-B8A6-51E050007F07}"/>
                    </a:ext>
                  </a:extLst>
                </p14:cNvPr>
                <p14:cNvContentPartPr/>
                <p14:nvPr/>
              </p14:nvContentPartPr>
              <p14:xfrm>
                <a:off x="351501" y="5921442"/>
                <a:ext cx="3043800" cy="22320"/>
              </p14:xfrm>
            </p:contentPart>
          </mc:Choice>
          <mc:Fallback>
            <p:pic>
              <p:nvPicPr>
                <p:cNvPr id="122" name="Entrada de lápiz 121">
                  <a:extLst>
                    <a:ext uri="{FF2B5EF4-FFF2-40B4-BE49-F238E27FC236}">
                      <a16:creationId xmlns:a16="http://schemas.microsoft.com/office/drawing/2014/main" id="{BA7AAE11-20E5-AC15-B8A6-51E050007F07}"/>
                    </a:ext>
                  </a:extLst>
                </p:cNvPr>
                <p:cNvPicPr/>
                <p:nvPr/>
              </p:nvPicPr>
              <p:blipFill>
                <a:blip r:embed="rId366"/>
                <a:stretch>
                  <a:fillRect/>
                </a:stretch>
              </p:blipFill>
              <p:spPr>
                <a:xfrm>
                  <a:off x="333501" y="5903442"/>
                  <a:ext cx="3079440" cy="57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7">
              <p14:nvContentPartPr>
                <p14:cNvPr id="124" name="Entrada de lápiz 123">
                  <a:extLst>
                    <a:ext uri="{FF2B5EF4-FFF2-40B4-BE49-F238E27FC236}">
                      <a16:creationId xmlns:a16="http://schemas.microsoft.com/office/drawing/2014/main" id="{E8D4E53A-8443-2024-1BBA-07558D315104}"/>
                    </a:ext>
                  </a:extLst>
                </p14:cNvPr>
                <p14:cNvContentPartPr/>
                <p14:nvPr/>
              </p14:nvContentPartPr>
              <p14:xfrm>
                <a:off x="1480461" y="6076602"/>
                <a:ext cx="195120" cy="230040"/>
              </p14:xfrm>
            </p:contentPart>
          </mc:Choice>
          <mc:Fallback>
            <p:pic>
              <p:nvPicPr>
                <p:cNvPr id="124" name="Entrada de lápiz 123">
                  <a:extLst>
                    <a:ext uri="{FF2B5EF4-FFF2-40B4-BE49-F238E27FC236}">
                      <a16:creationId xmlns:a16="http://schemas.microsoft.com/office/drawing/2014/main" id="{E8D4E53A-8443-2024-1BBA-07558D315104}"/>
                    </a:ext>
                  </a:extLst>
                </p:cNvPr>
                <p:cNvPicPr/>
                <p:nvPr/>
              </p:nvPicPr>
              <p:blipFill>
                <a:blip r:embed="rId368"/>
                <a:stretch>
                  <a:fillRect/>
                </a:stretch>
              </p:blipFill>
              <p:spPr>
                <a:xfrm>
                  <a:off x="1462461" y="6058962"/>
                  <a:ext cx="230760" cy="265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9">
              <p14:nvContentPartPr>
                <p14:cNvPr id="125" name="Entrada de lápiz 124">
                  <a:extLst>
                    <a:ext uri="{FF2B5EF4-FFF2-40B4-BE49-F238E27FC236}">
                      <a16:creationId xmlns:a16="http://schemas.microsoft.com/office/drawing/2014/main" id="{4A97C4B8-FFE8-8CA5-91DD-4F1A50F55ACC}"/>
                    </a:ext>
                  </a:extLst>
                </p14:cNvPr>
                <p14:cNvContentPartPr/>
                <p14:nvPr/>
              </p14:nvContentPartPr>
              <p14:xfrm>
                <a:off x="1851621" y="6134202"/>
                <a:ext cx="247680" cy="173880"/>
              </p14:xfrm>
            </p:contentPart>
          </mc:Choice>
          <mc:Fallback>
            <p:pic>
              <p:nvPicPr>
                <p:cNvPr id="125" name="Entrada de lápiz 124">
                  <a:extLst>
                    <a:ext uri="{FF2B5EF4-FFF2-40B4-BE49-F238E27FC236}">
                      <a16:creationId xmlns:a16="http://schemas.microsoft.com/office/drawing/2014/main" id="{4A97C4B8-FFE8-8CA5-91DD-4F1A50F55ACC}"/>
                    </a:ext>
                  </a:extLst>
                </p:cNvPr>
                <p:cNvPicPr/>
                <p:nvPr/>
              </p:nvPicPr>
              <p:blipFill>
                <a:blip r:embed="rId370"/>
                <a:stretch>
                  <a:fillRect/>
                </a:stretch>
              </p:blipFill>
              <p:spPr>
                <a:xfrm>
                  <a:off x="1833621" y="6116562"/>
                  <a:ext cx="283320" cy="209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71">
              <p14:nvContentPartPr>
                <p14:cNvPr id="126" name="Entrada de lápiz 125">
                  <a:extLst>
                    <a:ext uri="{FF2B5EF4-FFF2-40B4-BE49-F238E27FC236}">
                      <a16:creationId xmlns:a16="http://schemas.microsoft.com/office/drawing/2014/main" id="{B37E2C85-C3FD-7BA0-4F6D-BFE906754964}"/>
                    </a:ext>
                  </a:extLst>
                </p14:cNvPr>
                <p14:cNvContentPartPr/>
                <p14:nvPr/>
              </p14:nvContentPartPr>
              <p14:xfrm>
                <a:off x="2169861" y="6131322"/>
                <a:ext cx="241920" cy="149760"/>
              </p14:xfrm>
            </p:contentPart>
          </mc:Choice>
          <mc:Fallback>
            <p:pic>
              <p:nvPicPr>
                <p:cNvPr id="126" name="Entrada de lápiz 125">
                  <a:extLst>
                    <a:ext uri="{FF2B5EF4-FFF2-40B4-BE49-F238E27FC236}">
                      <a16:creationId xmlns:a16="http://schemas.microsoft.com/office/drawing/2014/main" id="{B37E2C85-C3FD-7BA0-4F6D-BFE906754964}"/>
                    </a:ext>
                  </a:extLst>
                </p:cNvPr>
                <p:cNvPicPr/>
                <p:nvPr/>
              </p:nvPicPr>
              <p:blipFill>
                <a:blip r:embed="rId372"/>
                <a:stretch>
                  <a:fillRect/>
                </a:stretch>
              </p:blipFill>
              <p:spPr>
                <a:xfrm>
                  <a:off x="2152221" y="6113322"/>
                  <a:ext cx="277560" cy="185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73">
              <p14:nvContentPartPr>
                <p14:cNvPr id="127" name="Entrada de lápiz 126">
                  <a:extLst>
                    <a:ext uri="{FF2B5EF4-FFF2-40B4-BE49-F238E27FC236}">
                      <a16:creationId xmlns:a16="http://schemas.microsoft.com/office/drawing/2014/main" id="{0CE49E86-96AF-C45F-9000-8D2AA6C95880}"/>
                    </a:ext>
                  </a:extLst>
                </p14:cNvPr>
                <p14:cNvContentPartPr/>
                <p14:nvPr/>
              </p14:nvContentPartPr>
              <p14:xfrm>
                <a:off x="2516541" y="6071562"/>
                <a:ext cx="227880" cy="217800"/>
              </p14:xfrm>
            </p:contentPart>
          </mc:Choice>
          <mc:Fallback>
            <p:pic>
              <p:nvPicPr>
                <p:cNvPr id="127" name="Entrada de lápiz 126">
                  <a:extLst>
                    <a:ext uri="{FF2B5EF4-FFF2-40B4-BE49-F238E27FC236}">
                      <a16:creationId xmlns:a16="http://schemas.microsoft.com/office/drawing/2014/main" id="{0CE49E86-96AF-C45F-9000-8D2AA6C95880}"/>
                    </a:ext>
                  </a:extLst>
                </p:cNvPr>
                <p:cNvPicPr/>
                <p:nvPr/>
              </p:nvPicPr>
              <p:blipFill>
                <a:blip r:embed="rId374"/>
                <a:stretch>
                  <a:fillRect/>
                </a:stretch>
              </p:blipFill>
              <p:spPr>
                <a:xfrm>
                  <a:off x="2498541" y="6053562"/>
                  <a:ext cx="263520" cy="253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75">
              <p14:nvContentPartPr>
                <p14:cNvPr id="128" name="Entrada de lápiz 127">
                  <a:extLst>
                    <a:ext uri="{FF2B5EF4-FFF2-40B4-BE49-F238E27FC236}">
                      <a16:creationId xmlns:a16="http://schemas.microsoft.com/office/drawing/2014/main" id="{874D226F-D9F6-4F44-7DE5-AA2CF07DBB7D}"/>
                    </a:ext>
                  </a:extLst>
                </p14:cNvPr>
                <p14:cNvContentPartPr/>
                <p14:nvPr/>
              </p14:nvContentPartPr>
              <p14:xfrm>
                <a:off x="2577021" y="6193602"/>
                <a:ext cx="276120" cy="333360"/>
              </p14:xfrm>
            </p:contentPart>
          </mc:Choice>
          <mc:Fallback>
            <p:pic>
              <p:nvPicPr>
                <p:cNvPr id="128" name="Entrada de lápiz 127">
                  <a:extLst>
                    <a:ext uri="{FF2B5EF4-FFF2-40B4-BE49-F238E27FC236}">
                      <a16:creationId xmlns:a16="http://schemas.microsoft.com/office/drawing/2014/main" id="{874D226F-D9F6-4F44-7DE5-AA2CF07DBB7D}"/>
                    </a:ext>
                  </a:extLst>
                </p:cNvPr>
                <p:cNvPicPr/>
                <p:nvPr/>
              </p:nvPicPr>
              <p:blipFill>
                <a:blip r:embed="rId376"/>
                <a:stretch>
                  <a:fillRect/>
                </a:stretch>
              </p:blipFill>
              <p:spPr>
                <a:xfrm>
                  <a:off x="2559381" y="6175602"/>
                  <a:ext cx="311760" cy="369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77">
              <p14:nvContentPartPr>
                <p14:cNvPr id="129" name="Entrada de lápiz 128">
                  <a:extLst>
                    <a:ext uri="{FF2B5EF4-FFF2-40B4-BE49-F238E27FC236}">
                      <a16:creationId xmlns:a16="http://schemas.microsoft.com/office/drawing/2014/main" id="{967C560D-DE19-29AF-67FB-5595CA64C1BE}"/>
                    </a:ext>
                  </a:extLst>
                </p14:cNvPr>
                <p14:cNvContentPartPr/>
                <p14:nvPr/>
              </p14:nvContentPartPr>
              <p14:xfrm>
                <a:off x="3743061" y="5859162"/>
                <a:ext cx="139680" cy="13320"/>
              </p14:xfrm>
            </p:contentPart>
          </mc:Choice>
          <mc:Fallback>
            <p:pic>
              <p:nvPicPr>
                <p:cNvPr id="129" name="Entrada de lápiz 128">
                  <a:extLst>
                    <a:ext uri="{FF2B5EF4-FFF2-40B4-BE49-F238E27FC236}">
                      <a16:creationId xmlns:a16="http://schemas.microsoft.com/office/drawing/2014/main" id="{967C560D-DE19-29AF-67FB-5595CA64C1BE}"/>
                    </a:ext>
                  </a:extLst>
                </p:cNvPr>
                <p:cNvPicPr/>
                <p:nvPr/>
              </p:nvPicPr>
              <p:blipFill>
                <a:blip r:embed="rId378"/>
                <a:stretch>
                  <a:fillRect/>
                </a:stretch>
              </p:blipFill>
              <p:spPr>
                <a:xfrm>
                  <a:off x="3725061" y="5841522"/>
                  <a:ext cx="175320" cy="48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79">
              <p14:nvContentPartPr>
                <p14:cNvPr id="130" name="Entrada de lápiz 129">
                  <a:extLst>
                    <a:ext uri="{FF2B5EF4-FFF2-40B4-BE49-F238E27FC236}">
                      <a16:creationId xmlns:a16="http://schemas.microsoft.com/office/drawing/2014/main" id="{2C0FE765-F584-AE68-7217-273AA6D5BA94}"/>
                    </a:ext>
                  </a:extLst>
                </p14:cNvPr>
                <p14:cNvContentPartPr/>
                <p14:nvPr/>
              </p14:nvContentPartPr>
              <p14:xfrm>
                <a:off x="3670341" y="5974002"/>
                <a:ext cx="147960" cy="15480"/>
              </p14:xfrm>
            </p:contentPart>
          </mc:Choice>
          <mc:Fallback>
            <p:pic>
              <p:nvPicPr>
                <p:cNvPr id="130" name="Entrada de lápiz 129">
                  <a:extLst>
                    <a:ext uri="{FF2B5EF4-FFF2-40B4-BE49-F238E27FC236}">
                      <a16:creationId xmlns:a16="http://schemas.microsoft.com/office/drawing/2014/main" id="{2C0FE765-F584-AE68-7217-273AA6D5BA94}"/>
                    </a:ext>
                  </a:extLst>
                </p:cNvPr>
                <p:cNvPicPr/>
                <p:nvPr/>
              </p:nvPicPr>
              <p:blipFill>
                <a:blip r:embed="rId380"/>
                <a:stretch>
                  <a:fillRect/>
                </a:stretch>
              </p:blipFill>
              <p:spPr>
                <a:xfrm>
                  <a:off x="3652701" y="5956002"/>
                  <a:ext cx="183600" cy="51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81">
              <p14:nvContentPartPr>
                <p14:cNvPr id="131" name="Entrada de lápiz 130">
                  <a:extLst>
                    <a:ext uri="{FF2B5EF4-FFF2-40B4-BE49-F238E27FC236}">
                      <a16:creationId xmlns:a16="http://schemas.microsoft.com/office/drawing/2014/main" id="{BF579D87-74BB-9148-9D0A-27122C68C25B}"/>
                    </a:ext>
                  </a:extLst>
                </p14:cNvPr>
                <p14:cNvContentPartPr/>
                <p14:nvPr/>
              </p14:nvContentPartPr>
              <p14:xfrm>
                <a:off x="4023861" y="5690682"/>
                <a:ext cx="286560" cy="245520"/>
              </p14:xfrm>
            </p:contentPart>
          </mc:Choice>
          <mc:Fallback>
            <p:pic>
              <p:nvPicPr>
                <p:cNvPr id="131" name="Entrada de lápiz 130">
                  <a:extLst>
                    <a:ext uri="{FF2B5EF4-FFF2-40B4-BE49-F238E27FC236}">
                      <a16:creationId xmlns:a16="http://schemas.microsoft.com/office/drawing/2014/main" id="{BF579D87-74BB-9148-9D0A-27122C68C25B}"/>
                    </a:ext>
                  </a:extLst>
                </p:cNvPr>
                <p:cNvPicPr/>
                <p:nvPr/>
              </p:nvPicPr>
              <p:blipFill>
                <a:blip r:embed="rId382"/>
                <a:stretch>
                  <a:fillRect/>
                </a:stretch>
              </p:blipFill>
              <p:spPr>
                <a:xfrm>
                  <a:off x="4005861" y="5672682"/>
                  <a:ext cx="322200" cy="281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83">
              <p14:nvContentPartPr>
                <p14:cNvPr id="132" name="Entrada de lápiz 131">
                  <a:extLst>
                    <a:ext uri="{FF2B5EF4-FFF2-40B4-BE49-F238E27FC236}">
                      <a16:creationId xmlns:a16="http://schemas.microsoft.com/office/drawing/2014/main" id="{24D3604C-AE12-960E-4F95-B7417685129D}"/>
                    </a:ext>
                  </a:extLst>
                </p14:cNvPr>
                <p14:cNvContentPartPr/>
                <p14:nvPr/>
              </p14:nvContentPartPr>
              <p14:xfrm>
                <a:off x="4438581" y="5542362"/>
                <a:ext cx="12240" cy="185760"/>
              </p14:xfrm>
            </p:contentPart>
          </mc:Choice>
          <mc:Fallback>
            <p:pic>
              <p:nvPicPr>
                <p:cNvPr id="132" name="Entrada de lápiz 131">
                  <a:extLst>
                    <a:ext uri="{FF2B5EF4-FFF2-40B4-BE49-F238E27FC236}">
                      <a16:creationId xmlns:a16="http://schemas.microsoft.com/office/drawing/2014/main" id="{24D3604C-AE12-960E-4F95-B7417685129D}"/>
                    </a:ext>
                  </a:extLst>
                </p:cNvPr>
                <p:cNvPicPr/>
                <p:nvPr/>
              </p:nvPicPr>
              <p:blipFill>
                <a:blip r:embed="rId384"/>
                <a:stretch>
                  <a:fillRect/>
                </a:stretch>
              </p:blipFill>
              <p:spPr>
                <a:xfrm>
                  <a:off x="4420581" y="5524362"/>
                  <a:ext cx="47880" cy="221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85">
              <p14:nvContentPartPr>
                <p14:cNvPr id="135" name="Entrada de lápiz 134">
                  <a:extLst>
                    <a:ext uri="{FF2B5EF4-FFF2-40B4-BE49-F238E27FC236}">
                      <a16:creationId xmlns:a16="http://schemas.microsoft.com/office/drawing/2014/main" id="{CCC7CB2D-BF3F-5CB8-386C-751894DF464A}"/>
                    </a:ext>
                  </a:extLst>
                </p14:cNvPr>
                <p14:cNvContentPartPr/>
                <p14:nvPr/>
              </p14:nvContentPartPr>
              <p14:xfrm>
                <a:off x="4238421" y="5718402"/>
                <a:ext cx="37440" cy="115560"/>
              </p14:xfrm>
            </p:contentPart>
          </mc:Choice>
          <mc:Fallback>
            <p:pic>
              <p:nvPicPr>
                <p:cNvPr id="135" name="Entrada de lápiz 134">
                  <a:extLst>
                    <a:ext uri="{FF2B5EF4-FFF2-40B4-BE49-F238E27FC236}">
                      <a16:creationId xmlns:a16="http://schemas.microsoft.com/office/drawing/2014/main" id="{CCC7CB2D-BF3F-5CB8-386C-751894DF464A}"/>
                    </a:ext>
                  </a:extLst>
                </p:cNvPr>
                <p:cNvPicPr/>
                <p:nvPr/>
              </p:nvPicPr>
              <p:blipFill>
                <a:blip r:embed="rId386"/>
                <a:stretch>
                  <a:fillRect/>
                </a:stretch>
              </p:blipFill>
              <p:spPr>
                <a:xfrm>
                  <a:off x="4220781" y="5700762"/>
                  <a:ext cx="73080" cy="151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87">
              <p14:nvContentPartPr>
                <p14:cNvPr id="156" name="Entrada de lápiz 155">
                  <a:extLst>
                    <a:ext uri="{FF2B5EF4-FFF2-40B4-BE49-F238E27FC236}">
                      <a16:creationId xmlns:a16="http://schemas.microsoft.com/office/drawing/2014/main" id="{F50D4C9C-B781-1EA5-11B6-21069A9217E9}"/>
                    </a:ext>
                  </a:extLst>
                </p14:cNvPr>
                <p14:cNvContentPartPr/>
                <p14:nvPr/>
              </p14:nvContentPartPr>
              <p14:xfrm>
                <a:off x="4846461" y="5520762"/>
                <a:ext cx="174600" cy="967320"/>
              </p14:xfrm>
            </p:contentPart>
          </mc:Choice>
          <mc:Fallback>
            <p:pic>
              <p:nvPicPr>
                <p:cNvPr id="156" name="Entrada de lápiz 155">
                  <a:extLst>
                    <a:ext uri="{FF2B5EF4-FFF2-40B4-BE49-F238E27FC236}">
                      <a16:creationId xmlns:a16="http://schemas.microsoft.com/office/drawing/2014/main" id="{F50D4C9C-B781-1EA5-11B6-21069A9217E9}"/>
                    </a:ext>
                  </a:extLst>
                </p:cNvPr>
                <p:cNvPicPr/>
                <p:nvPr/>
              </p:nvPicPr>
              <p:blipFill>
                <a:blip r:embed="rId388"/>
                <a:stretch>
                  <a:fillRect/>
                </a:stretch>
              </p:blipFill>
              <p:spPr>
                <a:xfrm>
                  <a:off x="4828821" y="5503122"/>
                  <a:ext cx="210240" cy="1002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89">
              <p14:nvContentPartPr>
                <p14:cNvPr id="157" name="Entrada de lápiz 156">
                  <a:extLst>
                    <a:ext uri="{FF2B5EF4-FFF2-40B4-BE49-F238E27FC236}">
                      <a16:creationId xmlns:a16="http://schemas.microsoft.com/office/drawing/2014/main" id="{F45EFD15-274F-2E23-5BFB-F5294878817C}"/>
                    </a:ext>
                  </a:extLst>
                </p14:cNvPr>
                <p14:cNvContentPartPr/>
                <p14:nvPr/>
              </p14:nvContentPartPr>
              <p14:xfrm>
                <a:off x="5099541" y="6460002"/>
                <a:ext cx="1159560" cy="104040"/>
              </p14:xfrm>
            </p:contentPart>
          </mc:Choice>
          <mc:Fallback>
            <p:pic>
              <p:nvPicPr>
                <p:cNvPr id="157" name="Entrada de lápiz 156">
                  <a:extLst>
                    <a:ext uri="{FF2B5EF4-FFF2-40B4-BE49-F238E27FC236}">
                      <a16:creationId xmlns:a16="http://schemas.microsoft.com/office/drawing/2014/main" id="{F45EFD15-274F-2E23-5BFB-F5294878817C}"/>
                    </a:ext>
                  </a:extLst>
                </p:cNvPr>
                <p:cNvPicPr/>
                <p:nvPr/>
              </p:nvPicPr>
              <p:blipFill>
                <a:blip r:embed="rId390"/>
                <a:stretch>
                  <a:fillRect/>
                </a:stretch>
              </p:blipFill>
              <p:spPr>
                <a:xfrm>
                  <a:off x="5081541" y="6442002"/>
                  <a:ext cx="1195200" cy="139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91">
              <p14:nvContentPartPr>
                <p14:cNvPr id="158" name="Entrada de lápiz 157">
                  <a:extLst>
                    <a:ext uri="{FF2B5EF4-FFF2-40B4-BE49-F238E27FC236}">
                      <a16:creationId xmlns:a16="http://schemas.microsoft.com/office/drawing/2014/main" id="{B5E1B5A9-BB89-B142-8FA9-A4554C73E193}"/>
                    </a:ext>
                  </a:extLst>
                </p14:cNvPr>
                <p14:cNvContentPartPr/>
                <p14:nvPr/>
              </p14:nvContentPartPr>
              <p14:xfrm>
                <a:off x="6312381" y="5559282"/>
                <a:ext cx="32040" cy="772920"/>
              </p14:xfrm>
            </p:contentPart>
          </mc:Choice>
          <mc:Fallback>
            <p:pic>
              <p:nvPicPr>
                <p:cNvPr id="158" name="Entrada de lápiz 157">
                  <a:extLst>
                    <a:ext uri="{FF2B5EF4-FFF2-40B4-BE49-F238E27FC236}">
                      <a16:creationId xmlns:a16="http://schemas.microsoft.com/office/drawing/2014/main" id="{B5E1B5A9-BB89-B142-8FA9-A4554C73E193}"/>
                    </a:ext>
                  </a:extLst>
                </p:cNvPr>
                <p:cNvPicPr/>
                <p:nvPr/>
              </p:nvPicPr>
              <p:blipFill>
                <a:blip r:embed="rId392"/>
                <a:stretch>
                  <a:fillRect/>
                </a:stretch>
              </p:blipFill>
              <p:spPr>
                <a:xfrm>
                  <a:off x="6294741" y="5541642"/>
                  <a:ext cx="67680" cy="808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93">
              <p14:nvContentPartPr>
                <p14:cNvPr id="159" name="Entrada de lápiz 158">
                  <a:extLst>
                    <a:ext uri="{FF2B5EF4-FFF2-40B4-BE49-F238E27FC236}">
                      <a16:creationId xmlns:a16="http://schemas.microsoft.com/office/drawing/2014/main" id="{F2C49E14-C14B-BD4B-762B-F06E5009F710}"/>
                    </a:ext>
                  </a:extLst>
                </p14:cNvPr>
                <p14:cNvContentPartPr/>
                <p14:nvPr/>
              </p14:nvContentPartPr>
              <p14:xfrm>
                <a:off x="4880301" y="5446602"/>
                <a:ext cx="1551960" cy="54360"/>
              </p14:xfrm>
            </p:contentPart>
          </mc:Choice>
          <mc:Fallback>
            <p:pic>
              <p:nvPicPr>
                <p:cNvPr id="159" name="Entrada de lápiz 158">
                  <a:extLst>
                    <a:ext uri="{FF2B5EF4-FFF2-40B4-BE49-F238E27FC236}">
                      <a16:creationId xmlns:a16="http://schemas.microsoft.com/office/drawing/2014/main" id="{F2C49E14-C14B-BD4B-762B-F06E5009F710}"/>
                    </a:ext>
                  </a:extLst>
                </p:cNvPr>
                <p:cNvPicPr/>
                <p:nvPr/>
              </p:nvPicPr>
              <p:blipFill>
                <a:blip r:embed="rId394"/>
                <a:stretch>
                  <a:fillRect/>
                </a:stretch>
              </p:blipFill>
              <p:spPr>
                <a:xfrm>
                  <a:off x="4862661" y="5428962"/>
                  <a:ext cx="1587600" cy="90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95">
              <p14:nvContentPartPr>
                <p14:cNvPr id="146" name="Entrada de lápiz 145">
                  <a:extLst>
                    <a:ext uri="{FF2B5EF4-FFF2-40B4-BE49-F238E27FC236}">
                      <a16:creationId xmlns:a16="http://schemas.microsoft.com/office/drawing/2014/main" id="{1B6C65B2-EB5C-502C-D592-20101F13711A}"/>
                    </a:ext>
                  </a:extLst>
                </p14:cNvPr>
                <p14:cNvContentPartPr/>
                <p14:nvPr/>
              </p14:nvContentPartPr>
              <p14:xfrm>
                <a:off x="4655301" y="5929002"/>
                <a:ext cx="124200" cy="2520"/>
              </p14:xfrm>
            </p:contentPart>
          </mc:Choice>
          <mc:Fallback>
            <p:pic>
              <p:nvPicPr>
                <p:cNvPr id="146" name="Entrada de lápiz 145">
                  <a:extLst>
                    <a:ext uri="{FF2B5EF4-FFF2-40B4-BE49-F238E27FC236}">
                      <a16:creationId xmlns:a16="http://schemas.microsoft.com/office/drawing/2014/main" id="{1B6C65B2-EB5C-502C-D592-20101F13711A}"/>
                    </a:ext>
                  </a:extLst>
                </p:cNvPr>
                <p:cNvPicPr/>
                <p:nvPr/>
              </p:nvPicPr>
              <p:blipFill>
                <a:blip r:embed="rId396"/>
                <a:stretch>
                  <a:fillRect/>
                </a:stretch>
              </p:blipFill>
              <p:spPr>
                <a:xfrm>
                  <a:off x="4637301" y="5911002"/>
                  <a:ext cx="159840" cy="38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97">
              <p14:nvContentPartPr>
                <p14:cNvPr id="147" name="Entrada de lápiz 146">
                  <a:extLst>
                    <a:ext uri="{FF2B5EF4-FFF2-40B4-BE49-F238E27FC236}">
                      <a16:creationId xmlns:a16="http://schemas.microsoft.com/office/drawing/2014/main" id="{CD7FCC24-124B-5702-6195-CCC2C1F7791D}"/>
                    </a:ext>
                  </a:extLst>
                </p14:cNvPr>
                <p14:cNvContentPartPr/>
                <p14:nvPr/>
              </p14:nvContentPartPr>
              <p14:xfrm>
                <a:off x="4673301" y="6024402"/>
                <a:ext cx="156240" cy="360"/>
              </p14:xfrm>
            </p:contentPart>
          </mc:Choice>
          <mc:Fallback>
            <p:pic>
              <p:nvPicPr>
                <p:cNvPr id="147" name="Entrada de lápiz 146">
                  <a:extLst>
                    <a:ext uri="{FF2B5EF4-FFF2-40B4-BE49-F238E27FC236}">
                      <a16:creationId xmlns:a16="http://schemas.microsoft.com/office/drawing/2014/main" id="{CD7FCC24-124B-5702-6195-CCC2C1F7791D}"/>
                    </a:ext>
                  </a:extLst>
                </p:cNvPr>
                <p:cNvPicPr/>
                <p:nvPr/>
              </p:nvPicPr>
              <p:blipFill>
                <a:blip r:embed="rId398"/>
                <a:stretch>
                  <a:fillRect/>
                </a:stretch>
              </p:blipFill>
              <p:spPr>
                <a:xfrm>
                  <a:off x="4655301" y="6006402"/>
                  <a:ext cx="19188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99">
              <p14:nvContentPartPr>
                <p14:cNvPr id="198" name="Entrada de lápiz 197">
                  <a:extLst>
                    <a:ext uri="{FF2B5EF4-FFF2-40B4-BE49-F238E27FC236}">
                      <a16:creationId xmlns:a16="http://schemas.microsoft.com/office/drawing/2014/main" id="{AD0A61E7-ED18-7F8F-B53A-462D5FD01FE0}"/>
                    </a:ext>
                  </a:extLst>
                </p14:cNvPr>
                <p14:cNvContentPartPr/>
                <p14:nvPr/>
              </p14:nvContentPartPr>
              <p14:xfrm>
                <a:off x="4924023" y="5960478"/>
                <a:ext cx="218520" cy="5760"/>
              </p14:xfrm>
            </p:contentPart>
          </mc:Choice>
          <mc:Fallback>
            <p:pic>
              <p:nvPicPr>
                <p:cNvPr id="198" name="Entrada de lápiz 197">
                  <a:extLst>
                    <a:ext uri="{FF2B5EF4-FFF2-40B4-BE49-F238E27FC236}">
                      <a16:creationId xmlns:a16="http://schemas.microsoft.com/office/drawing/2014/main" id="{AD0A61E7-ED18-7F8F-B53A-462D5FD01FE0}"/>
                    </a:ext>
                  </a:extLst>
                </p:cNvPr>
                <p:cNvPicPr/>
                <p:nvPr/>
              </p:nvPicPr>
              <p:blipFill>
                <a:blip r:embed="rId400"/>
                <a:stretch>
                  <a:fillRect/>
                </a:stretch>
              </p:blipFill>
              <p:spPr>
                <a:xfrm>
                  <a:off x="4906023" y="5942838"/>
                  <a:ext cx="254160" cy="41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01">
              <p14:nvContentPartPr>
                <p14:cNvPr id="199" name="Entrada de lápiz 198">
                  <a:extLst>
                    <a:ext uri="{FF2B5EF4-FFF2-40B4-BE49-F238E27FC236}">
                      <a16:creationId xmlns:a16="http://schemas.microsoft.com/office/drawing/2014/main" id="{9FA7C092-CC72-B304-5F69-F882B65D70AA}"/>
                    </a:ext>
                  </a:extLst>
                </p14:cNvPr>
                <p14:cNvContentPartPr/>
                <p14:nvPr/>
              </p14:nvContentPartPr>
              <p14:xfrm>
                <a:off x="5257743" y="5713518"/>
                <a:ext cx="257400" cy="308880"/>
              </p14:xfrm>
            </p:contentPart>
          </mc:Choice>
          <mc:Fallback>
            <p:pic>
              <p:nvPicPr>
                <p:cNvPr id="199" name="Entrada de lápiz 198">
                  <a:extLst>
                    <a:ext uri="{FF2B5EF4-FFF2-40B4-BE49-F238E27FC236}">
                      <a16:creationId xmlns:a16="http://schemas.microsoft.com/office/drawing/2014/main" id="{9FA7C092-CC72-B304-5F69-F882B65D70AA}"/>
                    </a:ext>
                  </a:extLst>
                </p:cNvPr>
                <p:cNvPicPr/>
                <p:nvPr/>
              </p:nvPicPr>
              <p:blipFill>
                <a:blip r:embed="rId402"/>
                <a:stretch>
                  <a:fillRect/>
                </a:stretch>
              </p:blipFill>
              <p:spPr>
                <a:xfrm>
                  <a:off x="5239743" y="5695518"/>
                  <a:ext cx="293040" cy="344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03">
              <p14:nvContentPartPr>
                <p14:cNvPr id="200" name="Entrada de lápiz 199">
                  <a:extLst>
                    <a:ext uri="{FF2B5EF4-FFF2-40B4-BE49-F238E27FC236}">
                      <a16:creationId xmlns:a16="http://schemas.microsoft.com/office/drawing/2014/main" id="{7508B0A4-BD78-6345-54EA-D1BDDB29447B}"/>
                    </a:ext>
                  </a:extLst>
                </p14:cNvPr>
                <p14:cNvContentPartPr/>
                <p14:nvPr/>
              </p14:nvContentPartPr>
              <p14:xfrm>
                <a:off x="5542143" y="5993598"/>
                <a:ext cx="64440" cy="153720"/>
              </p14:xfrm>
            </p:contentPart>
          </mc:Choice>
          <mc:Fallback>
            <p:pic>
              <p:nvPicPr>
                <p:cNvPr id="200" name="Entrada de lápiz 199">
                  <a:extLst>
                    <a:ext uri="{FF2B5EF4-FFF2-40B4-BE49-F238E27FC236}">
                      <a16:creationId xmlns:a16="http://schemas.microsoft.com/office/drawing/2014/main" id="{7508B0A4-BD78-6345-54EA-D1BDDB29447B}"/>
                    </a:ext>
                  </a:extLst>
                </p:cNvPr>
                <p:cNvPicPr/>
                <p:nvPr/>
              </p:nvPicPr>
              <p:blipFill>
                <a:blip r:embed="rId404"/>
                <a:stretch>
                  <a:fillRect/>
                </a:stretch>
              </p:blipFill>
              <p:spPr>
                <a:xfrm>
                  <a:off x="5524503" y="5975958"/>
                  <a:ext cx="100080" cy="189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05">
              <p14:nvContentPartPr>
                <p14:cNvPr id="201" name="Entrada de lápiz 200">
                  <a:extLst>
                    <a:ext uri="{FF2B5EF4-FFF2-40B4-BE49-F238E27FC236}">
                      <a16:creationId xmlns:a16="http://schemas.microsoft.com/office/drawing/2014/main" id="{8B52D87C-B69C-AE25-789B-EECEAFE8DC4C}"/>
                    </a:ext>
                  </a:extLst>
                </p14:cNvPr>
                <p14:cNvContentPartPr/>
                <p14:nvPr/>
              </p14:nvContentPartPr>
              <p14:xfrm>
                <a:off x="5637903" y="5636118"/>
                <a:ext cx="168840" cy="257400"/>
              </p14:xfrm>
            </p:contentPart>
          </mc:Choice>
          <mc:Fallback>
            <p:pic>
              <p:nvPicPr>
                <p:cNvPr id="201" name="Entrada de lápiz 200">
                  <a:extLst>
                    <a:ext uri="{FF2B5EF4-FFF2-40B4-BE49-F238E27FC236}">
                      <a16:creationId xmlns:a16="http://schemas.microsoft.com/office/drawing/2014/main" id="{8B52D87C-B69C-AE25-789B-EECEAFE8DC4C}"/>
                    </a:ext>
                  </a:extLst>
                </p:cNvPr>
                <p:cNvPicPr/>
                <p:nvPr/>
              </p:nvPicPr>
              <p:blipFill>
                <a:blip r:embed="rId406"/>
                <a:stretch>
                  <a:fillRect/>
                </a:stretch>
              </p:blipFill>
              <p:spPr>
                <a:xfrm>
                  <a:off x="5620263" y="5618118"/>
                  <a:ext cx="204480" cy="293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07">
              <p14:nvContentPartPr>
                <p14:cNvPr id="202" name="Entrada de lápiz 201">
                  <a:extLst>
                    <a:ext uri="{FF2B5EF4-FFF2-40B4-BE49-F238E27FC236}">
                      <a16:creationId xmlns:a16="http://schemas.microsoft.com/office/drawing/2014/main" id="{762FA93F-81AE-AB65-FA48-4B76F7FCB2E2}"/>
                    </a:ext>
                  </a:extLst>
                </p14:cNvPr>
                <p14:cNvContentPartPr/>
                <p14:nvPr/>
              </p14:nvContentPartPr>
              <p14:xfrm>
                <a:off x="5764983" y="5811798"/>
                <a:ext cx="34560" cy="196920"/>
              </p14:xfrm>
            </p:contentPart>
          </mc:Choice>
          <mc:Fallback>
            <p:pic>
              <p:nvPicPr>
                <p:cNvPr id="202" name="Entrada de lápiz 201">
                  <a:extLst>
                    <a:ext uri="{FF2B5EF4-FFF2-40B4-BE49-F238E27FC236}">
                      <a16:creationId xmlns:a16="http://schemas.microsoft.com/office/drawing/2014/main" id="{762FA93F-81AE-AB65-FA48-4B76F7FCB2E2}"/>
                    </a:ext>
                  </a:extLst>
                </p:cNvPr>
                <p:cNvPicPr/>
                <p:nvPr/>
              </p:nvPicPr>
              <p:blipFill>
                <a:blip r:embed="rId408"/>
                <a:stretch>
                  <a:fillRect/>
                </a:stretch>
              </p:blipFill>
              <p:spPr>
                <a:xfrm>
                  <a:off x="5746983" y="5793798"/>
                  <a:ext cx="70200" cy="232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09">
              <p14:nvContentPartPr>
                <p14:cNvPr id="204" name="Entrada de lápiz 203">
                  <a:extLst>
                    <a:ext uri="{FF2B5EF4-FFF2-40B4-BE49-F238E27FC236}">
                      <a16:creationId xmlns:a16="http://schemas.microsoft.com/office/drawing/2014/main" id="{0F0F298A-A148-C1C3-4F56-B7AF90D623CD}"/>
                    </a:ext>
                  </a:extLst>
                </p14:cNvPr>
                <p14:cNvContentPartPr/>
                <p14:nvPr/>
              </p14:nvContentPartPr>
              <p14:xfrm>
                <a:off x="5945703" y="5705598"/>
                <a:ext cx="259200" cy="191160"/>
              </p14:xfrm>
            </p:contentPart>
          </mc:Choice>
          <mc:Fallback>
            <p:pic>
              <p:nvPicPr>
                <p:cNvPr id="204" name="Entrada de lápiz 203">
                  <a:extLst>
                    <a:ext uri="{FF2B5EF4-FFF2-40B4-BE49-F238E27FC236}">
                      <a16:creationId xmlns:a16="http://schemas.microsoft.com/office/drawing/2014/main" id="{0F0F298A-A148-C1C3-4F56-B7AF90D623CD}"/>
                    </a:ext>
                  </a:extLst>
                </p:cNvPr>
                <p:cNvPicPr/>
                <p:nvPr/>
              </p:nvPicPr>
              <p:blipFill>
                <a:blip r:embed="rId410"/>
                <a:stretch>
                  <a:fillRect/>
                </a:stretch>
              </p:blipFill>
              <p:spPr>
                <a:xfrm>
                  <a:off x="5928063" y="5687598"/>
                  <a:ext cx="294840" cy="226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11">
              <p14:nvContentPartPr>
                <p14:cNvPr id="205" name="Entrada de lápiz 204">
                  <a:extLst>
                    <a:ext uri="{FF2B5EF4-FFF2-40B4-BE49-F238E27FC236}">
                      <a16:creationId xmlns:a16="http://schemas.microsoft.com/office/drawing/2014/main" id="{B9563FB6-3DA4-1359-5FFF-C0A753A2409E}"/>
                    </a:ext>
                  </a:extLst>
                </p14:cNvPr>
                <p14:cNvContentPartPr/>
                <p14:nvPr/>
              </p14:nvContentPartPr>
              <p14:xfrm>
                <a:off x="5914743" y="6006558"/>
                <a:ext cx="329040" cy="32400"/>
              </p14:xfrm>
            </p:contentPart>
          </mc:Choice>
          <mc:Fallback>
            <p:pic>
              <p:nvPicPr>
                <p:cNvPr id="205" name="Entrada de lápiz 204">
                  <a:extLst>
                    <a:ext uri="{FF2B5EF4-FFF2-40B4-BE49-F238E27FC236}">
                      <a16:creationId xmlns:a16="http://schemas.microsoft.com/office/drawing/2014/main" id="{B9563FB6-3DA4-1359-5FFF-C0A753A2409E}"/>
                    </a:ext>
                  </a:extLst>
                </p:cNvPr>
                <p:cNvPicPr/>
                <p:nvPr/>
              </p:nvPicPr>
              <p:blipFill>
                <a:blip r:embed="rId412"/>
                <a:stretch>
                  <a:fillRect/>
                </a:stretch>
              </p:blipFill>
              <p:spPr>
                <a:xfrm>
                  <a:off x="5897103" y="5988918"/>
                  <a:ext cx="364680" cy="68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13">
              <p14:nvContentPartPr>
                <p14:cNvPr id="206" name="Entrada de lápiz 205">
                  <a:extLst>
                    <a:ext uri="{FF2B5EF4-FFF2-40B4-BE49-F238E27FC236}">
                      <a16:creationId xmlns:a16="http://schemas.microsoft.com/office/drawing/2014/main" id="{8B610EF2-51F0-3E8B-7F41-556685658413}"/>
                    </a:ext>
                  </a:extLst>
                </p14:cNvPr>
                <p14:cNvContentPartPr/>
                <p14:nvPr/>
              </p14:nvContentPartPr>
              <p14:xfrm>
                <a:off x="5887383" y="6182238"/>
                <a:ext cx="145800" cy="219960"/>
              </p14:xfrm>
            </p:contentPart>
          </mc:Choice>
          <mc:Fallback>
            <p:pic>
              <p:nvPicPr>
                <p:cNvPr id="206" name="Entrada de lápiz 205">
                  <a:extLst>
                    <a:ext uri="{FF2B5EF4-FFF2-40B4-BE49-F238E27FC236}">
                      <a16:creationId xmlns:a16="http://schemas.microsoft.com/office/drawing/2014/main" id="{8B610EF2-51F0-3E8B-7F41-556685658413}"/>
                    </a:ext>
                  </a:extLst>
                </p:cNvPr>
                <p:cNvPicPr/>
                <p:nvPr/>
              </p:nvPicPr>
              <p:blipFill>
                <a:blip r:embed="rId414"/>
                <a:stretch>
                  <a:fillRect/>
                </a:stretch>
              </p:blipFill>
              <p:spPr>
                <a:xfrm>
                  <a:off x="5869743" y="6164598"/>
                  <a:ext cx="181440" cy="255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15">
              <p14:nvContentPartPr>
                <p14:cNvPr id="207" name="Entrada de lápiz 206">
                  <a:extLst>
                    <a:ext uri="{FF2B5EF4-FFF2-40B4-BE49-F238E27FC236}">
                      <a16:creationId xmlns:a16="http://schemas.microsoft.com/office/drawing/2014/main" id="{FECED709-552E-C589-E58D-5EFA1BAE0E7E}"/>
                    </a:ext>
                  </a:extLst>
                </p14:cNvPr>
                <p14:cNvContentPartPr/>
                <p14:nvPr/>
              </p14:nvContentPartPr>
              <p14:xfrm>
                <a:off x="6154863" y="6162798"/>
                <a:ext cx="114840" cy="136800"/>
              </p14:xfrm>
            </p:contentPart>
          </mc:Choice>
          <mc:Fallback>
            <p:pic>
              <p:nvPicPr>
                <p:cNvPr id="207" name="Entrada de lápiz 206">
                  <a:extLst>
                    <a:ext uri="{FF2B5EF4-FFF2-40B4-BE49-F238E27FC236}">
                      <a16:creationId xmlns:a16="http://schemas.microsoft.com/office/drawing/2014/main" id="{FECED709-552E-C589-E58D-5EFA1BAE0E7E}"/>
                    </a:ext>
                  </a:extLst>
                </p:cNvPr>
                <p:cNvPicPr/>
                <p:nvPr/>
              </p:nvPicPr>
              <p:blipFill>
                <a:blip r:embed="rId416"/>
                <a:stretch>
                  <a:fillRect/>
                </a:stretch>
              </p:blipFill>
              <p:spPr>
                <a:xfrm>
                  <a:off x="6136863" y="6144798"/>
                  <a:ext cx="150480" cy="172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17">
              <p14:nvContentPartPr>
                <p14:cNvPr id="262" name="Entrada de lápiz 261">
                  <a:extLst>
                    <a:ext uri="{FF2B5EF4-FFF2-40B4-BE49-F238E27FC236}">
                      <a16:creationId xmlns:a16="http://schemas.microsoft.com/office/drawing/2014/main" id="{8F62FC98-0F79-B1DE-D9C9-0B6615F05F64}"/>
                    </a:ext>
                  </a:extLst>
                </p14:cNvPr>
                <p14:cNvContentPartPr/>
                <p14:nvPr/>
              </p14:nvContentPartPr>
              <p14:xfrm>
                <a:off x="333303" y="6495438"/>
                <a:ext cx="580320" cy="233640"/>
              </p14:xfrm>
            </p:contentPart>
          </mc:Choice>
          <mc:Fallback>
            <p:pic>
              <p:nvPicPr>
                <p:cNvPr id="262" name="Entrada de lápiz 261">
                  <a:extLst>
                    <a:ext uri="{FF2B5EF4-FFF2-40B4-BE49-F238E27FC236}">
                      <a16:creationId xmlns:a16="http://schemas.microsoft.com/office/drawing/2014/main" id="{8F62FC98-0F79-B1DE-D9C9-0B6615F05F64}"/>
                    </a:ext>
                  </a:extLst>
                </p:cNvPr>
                <p:cNvPicPr/>
                <p:nvPr/>
              </p:nvPicPr>
              <p:blipFill>
                <a:blip r:embed="rId418"/>
                <a:stretch>
                  <a:fillRect/>
                </a:stretch>
              </p:blipFill>
              <p:spPr>
                <a:xfrm>
                  <a:off x="315303" y="6477438"/>
                  <a:ext cx="615960" cy="269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19">
              <p14:nvContentPartPr>
                <p14:cNvPr id="263" name="Entrada de lápiz 262">
                  <a:extLst>
                    <a:ext uri="{FF2B5EF4-FFF2-40B4-BE49-F238E27FC236}">
                      <a16:creationId xmlns:a16="http://schemas.microsoft.com/office/drawing/2014/main" id="{DAC949B6-4EA6-2CC5-783B-526765E75D46}"/>
                    </a:ext>
                  </a:extLst>
                </p14:cNvPr>
                <p14:cNvContentPartPr/>
                <p14:nvPr/>
              </p14:nvContentPartPr>
              <p14:xfrm>
                <a:off x="1057263" y="6382758"/>
                <a:ext cx="1325880" cy="495720"/>
              </p14:xfrm>
            </p:contentPart>
          </mc:Choice>
          <mc:Fallback>
            <p:pic>
              <p:nvPicPr>
                <p:cNvPr id="263" name="Entrada de lápiz 262">
                  <a:extLst>
                    <a:ext uri="{FF2B5EF4-FFF2-40B4-BE49-F238E27FC236}">
                      <a16:creationId xmlns:a16="http://schemas.microsoft.com/office/drawing/2014/main" id="{DAC949B6-4EA6-2CC5-783B-526765E75D46}"/>
                    </a:ext>
                  </a:extLst>
                </p:cNvPr>
                <p:cNvPicPr/>
                <p:nvPr/>
              </p:nvPicPr>
              <p:blipFill>
                <a:blip r:embed="rId420"/>
                <a:stretch>
                  <a:fillRect/>
                </a:stretch>
              </p:blipFill>
              <p:spPr>
                <a:xfrm>
                  <a:off x="1039263" y="6364758"/>
                  <a:ext cx="1361520" cy="531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21">
              <p14:nvContentPartPr>
                <p14:cNvPr id="264" name="Entrada de lápiz 263">
                  <a:extLst>
                    <a:ext uri="{FF2B5EF4-FFF2-40B4-BE49-F238E27FC236}">
                      <a16:creationId xmlns:a16="http://schemas.microsoft.com/office/drawing/2014/main" id="{3072B949-D983-A467-EB56-684C117C9BFC}"/>
                    </a:ext>
                  </a:extLst>
                </p14:cNvPr>
                <p14:cNvContentPartPr/>
                <p14:nvPr/>
              </p14:nvContentPartPr>
              <p14:xfrm>
                <a:off x="2681583" y="6397158"/>
                <a:ext cx="549360" cy="314640"/>
              </p14:xfrm>
            </p:contentPart>
          </mc:Choice>
          <mc:Fallback>
            <p:pic>
              <p:nvPicPr>
                <p:cNvPr id="264" name="Entrada de lápiz 263">
                  <a:extLst>
                    <a:ext uri="{FF2B5EF4-FFF2-40B4-BE49-F238E27FC236}">
                      <a16:creationId xmlns:a16="http://schemas.microsoft.com/office/drawing/2014/main" id="{3072B949-D983-A467-EB56-684C117C9BFC}"/>
                    </a:ext>
                  </a:extLst>
                </p:cNvPr>
                <p:cNvPicPr/>
                <p:nvPr/>
              </p:nvPicPr>
              <p:blipFill>
                <a:blip r:embed="rId422"/>
                <a:stretch>
                  <a:fillRect/>
                </a:stretch>
              </p:blipFill>
              <p:spPr>
                <a:xfrm>
                  <a:off x="2663583" y="6379518"/>
                  <a:ext cx="585000" cy="350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23">
              <p14:nvContentPartPr>
                <p14:cNvPr id="265" name="Entrada de lápiz 264">
                  <a:extLst>
                    <a:ext uri="{FF2B5EF4-FFF2-40B4-BE49-F238E27FC236}">
                      <a16:creationId xmlns:a16="http://schemas.microsoft.com/office/drawing/2014/main" id="{1A6493E7-0312-D68B-624C-F25B18235723}"/>
                    </a:ext>
                  </a:extLst>
                </p14:cNvPr>
                <p14:cNvContentPartPr/>
                <p14:nvPr/>
              </p14:nvContentPartPr>
              <p14:xfrm>
                <a:off x="3415623" y="6522798"/>
                <a:ext cx="592920" cy="184320"/>
              </p14:xfrm>
            </p:contentPart>
          </mc:Choice>
          <mc:Fallback>
            <p:pic>
              <p:nvPicPr>
                <p:cNvPr id="265" name="Entrada de lápiz 264">
                  <a:extLst>
                    <a:ext uri="{FF2B5EF4-FFF2-40B4-BE49-F238E27FC236}">
                      <a16:creationId xmlns:a16="http://schemas.microsoft.com/office/drawing/2014/main" id="{1A6493E7-0312-D68B-624C-F25B18235723}"/>
                    </a:ext>
                  </a:extLst>
                </p:cNvPr>
                <p:cNvPicPr/>
                <p:nvPr/>
              </p:nvPicPr>
              <p:blipFill>
                <a:blip r:embed="rId424"/>
                <a:stretch>
                  <a:fillRect/>
                </a:stretch>
              </p:blipFill>
              <p:spPr>
                <a:xfrm>
                  <a:off x="3397983" y="6505158"/>
                  <a:ext cx="628560" cy="219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25">
              <p14:nvContentPartPr>
                <p14:cNvPr id="266" name="Entrada de lápiz 265">
                  <a:extLst>
                    <a:ext uri="{FF2B5EF4-FFF2-40B4-BE49-F238E27FC236}">
                      <a16:creationId xmlns:a16="http://schemas.microsoft.com/office/drawing/2014/main" id="{9778277E-6563-D8C2-3C31-0B231773838F}"/>
                    </a:ext>
                  </a:extLst>
                </p14:cNvPr>
                <p14:cNvContentPartPr/>
                <p14:nvPr/>
              </p14:nvContentPartPr>
              <p14:xfrm>
                <a:off x="3997383" y="6429558"/>
                <a:ext cx="155160" cy="284760"/>
              </p14:xfrm>
            </p:contentPart>
          </mc:Choice>
          <mc:Fallback>
            <p:pic>
              <p:nvPicPr>
                <p:cNvPr id="266" name="Entrada de lápiz 265">
                  <a:extLst>
                    <a:ext uri="{FF2B5EF4-FFF2-40B4-BE49-F238E27FC236}">
                      <a16:creationId xmlns:a16="http://schemas.microsoft.com/office/drawing/2014/main" id="{9778277E-6563-D8C2-3C31-0B231773838F}"/>
                    </a:ext>
                  </a:extLst>
                </p:cNvPr>
                <p:cNvPicPr/>
                <p:nvPr/>
              </p:nvPicPr>
              <p:blipFill>
                <a:blip r:embed="rId426"/>
                <a:stretch>
                  <a:fillRect/>
                </a:stretch>
              </p:blipFill>
              <p:spPr>
                <a:xfrm>
                  <a:off x="3979743" y="6411918"/>
                  <a:ext cx="190800" cy="320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27">
              <p14:nvContentPartPr>
                <p14:cNvPr id="267" name="Entrada de lápiz 266">
                  <a:extLst>
                    <a:ext uri="{FF2B5EF4-FFF2-40B4-BE49-F238E27FC236}">
                      <a16:creationId xmlns:a16="http://schemas.microsoft.com/office/drawing/2014/main" id="{B9700945-E106-5F71-5C2D-7C3A521B9993}"/>
                    </a:ext>
                  </a:extLst>
                </p14:cNvPr>
                <p14:cNvContentPartPr/>
                <p14:nvPr/>
              </p14:nvContentPartPr>
              <p14:xfrm>
                <a:off x="4222023" y="6526398"/>
                <a:ext cx="43560" cy="155160"/>
              </p14:xfrm>
            </p:contentPart>
          </mc:Choice>
          <mc:Fallback>
            <p:pic>
              <p:nvPicPr>
                <p:cNvPr id="267" name="Entrada de lápiz 266">
                  <a:extLst>
                    <a:ext uri="{FF2B5EF4-FFF2-40B4-BE49-F238E27FC236}">
                      <a16:creationId xmlns:a16="http://schemas.microsoft.com/office/drawing/2014/main" id="{B9700945-E106-5F71-5C2D-7C3A521B9993}"/>
                    </a:ext>
                  </a:extLst>
                </p:cNvPr>
                <p:cNvPicPr/>
                <p:nvPr/>
              </p:nvPicPr>
              <p:blipFill>
                <a:blip r:embed="rId428"/>
                <a:stretch>
                  <a:fillRect/>
                </a:stretch>
              </p:blipFill>
              <p:spPr>
                <a:xfrm>
                  <a:off x="4204383" y="6508758"/>
                  <a:ext cx="79200" cy="190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29">
              <p14:nvContentPartPr>
                <p14:cNvPr id="268" name="Entrada de lápiz 267">
                  <a:extLst>
                    <a:ext uri="{FF2B5EF4-FFF2-40B4-BE49-F238E27FC236}">
                      <a16:creationId xmlns:a16="http://schemas.microsoft.com/office/drawing/2014/main" id="{7E5DC254-DD53-2F19-28A1-B591DD945BD0}"/>
                    </a:ext>
                  </a:extLst>
                </p14:cNvPr>
                <p14:cNvContentPartPr/>
                <p14:nvPr/>
              </p14:nvContentPartPr>
              <p14:xfrm>
                <a:off x="4327503" y="6510558"/>
                <a:ext cx="172440" cy="191520"/>
              </p14:xfrm>
            </p:contentPart>
          </mc:Choice>
          <mc:Fallback>
            <p:pic>
              <p:nvPicPr>
                <p:cNvPr id="268" name="Entrada de lápiz 267">
                  <a:extLst>
                    <a:ext uri="{FF2B5EF4-FFF2-40B4-BE49-F238E27FC236}">
                      <a16:creationId xmlns:a16="http://schemas.microsoft.com/office/drawing/2014/main" id="{7E5DC254-DD53-2F19-28A1-B591DD945BD0}"/>
                    </a:ext>
                  </a:extLst>
                </p:cNvPr>
                <p:cNvPicPr/>
                <p:nvPr/>
              </p:nvPicPr>
              <p:blipFill>
                <a:blip r:embed="rId430"/>
                <a:stretch>
                  <a:fillRect/>
                </a:stretch>
              </p:blipFill>
              <p:spPr>
                <a:xfrm>
                  <a:off x="4309503" y="6492918"/>
                  <a:ext cx="208080" cy="227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31">
              <p14:nvContentPartPr>
                <p14:cNvPr id="269" name="Entrada de lápiz 268">
                  <a:extLst>
                    <a:ext uri="{FF2B5EF4-FFF2-40B4-BE49-F238E27FC236}">
                      <a16:creationId xmlns:a16="http://schemas.microsoft.com/office/drawing/2014/main" id="{031400DF-A2D4-19CA-5692-C06356601D52}"/>
                    </a:ext>
                  </a:extLst>
                </p14:cNvPr>
                <p14:cNvContentPartPr/>
                <p14:nvPr/>
              </p14:nvContentPartPr>
              <p14:xfrm>
                <a:off x="4272423" y="6394278"/>
                <a:ext cx="360" cy="360"/>
              </p14:xfrm>
            </p:contentPart>
          </mc:Choice>
          <mc:Fallback>
            <p:pic>
              <p:nvPicPr>
                <p:cNvPr id="269" name="Entrada de lápiz 268">
                  <a:extLst>
                    <a:ext uri="{FF2B5EF4-FFF2-40B4-BE49-F238E27FC236}">
                      <a16:creationId xmlns:a16="http://schemas.microsoft.com/office/drawing/2014/main" id="{031400DF-A2D4-19CA-5692-C06356601D52}"/>
                    </a:ext>
                  </a:extLst>
                </p:cNvPr>
                <p:cNvPicPr/>
                <p:nvPr/>
              </p:nvPicPr>
              <p:blipFill>
                <a:blip r:embed="rId432"/>
                <a:stretch>
                  <a:fillRect/>
                </a:stretch>
              </p:blipFill>
              <p:spPr>
                <a:xfrm>
                  <a:off x="4254783" y="6376638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33">
              <p14:nvContentPartPr>
                <p14:cNvPr id="270" name="Entrada de lápiz 269">
                  <a:extLst>
                    <a:ext uri="{FF2B5EF4-FFF2-40B4-BE49-F238E27FC236}">
                      <a16:creationId xmlns:a16="http://schemas.microsoft.com/office/drawing/2014/main" id="{1E9C6498-A2E7-5E4B-398B-321079381B52}"/>
                    </a:ext>
                  </a:extLst>
                </p14:cNvPr>
                <p14:cNvContentPartPr/>
                <p14:nvPr/>
              </p14:nvContentPartPr>
              <p14:xfrm>
                <a:off x="4778583" y="6718998"/>
                <a:ext cx="360" cy="360"/>
              </p14:xfrm>
            </p:contentPart>
          </mc:Choice>
          <mc:Fallback>
            <p:pic>
              <p:nvPicPr>
                <p:cNvPr id="270" name="Entrada de lápiz 269">
                  <a:extLst>
                    <a:ext uri="{FF2B5EF4-FFF2-40B4-BE49-F238E27FC236}">
                      <a16:creationId xmlns:a16="http://schemas.microsoft.com/office/drawing/2014/main" id="{1E9C6498-A2E7-5E4B-398B-321079381B52}"/>
                    </a:ext>
                  </a:extLst>
                </p:cNvPr>
                <p:cNvPicPr/>
                <p:nvPr/>
              </p:nvPicPr>
              <p:blipFill>
                <a:blip r:embed="rId432"/>
                <a:stretch>
                  <a:fillRect/>
                </a:stretch>
              </p:blipFill>
              <p:spPr>
                <a:xfrm>
                  <a:off x="4760943" y="6700998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434">
            <p14:nvContentPartPr>
              <p14:cNvPr id="272" name="Entrada de lápiz 271">
                <a:extLst>
                  <a:ext uri="{FF2B5EF4-FFF2-40B4-BE49-F238E27FC236}">
                    <a16:creationId xmlns:a16="http://schemas.microsoft.com/office/drawing/2014/main" id="{593DEC5C-DC15-B970-EF64-0D77383857BF}"/>
                  </a:ext>
                </a:extLst>
              </p14:cNvPr>
              <p14:cNvContentPartPr/>
              <p14:nvPr/>
            </p14:nvContentPartPr>
            <p14:xfrm>
              <a:off x="280743" y="6586158"/>
              <a:ext cx="2629800" cy="200520"/>
            </p14:xfrm>
          </p:contentPart>
        </mc:Choice>
        <mc:Fallback>
          <p:pic>
            <p:nvPicPr>
              <p:cNvPr id="272" name="Entrada de lápiz 271">
                <a:extLst>
                  <a:ext uri="{FF2B5EF4-FFF2-40B4-BE49-F238E27FC236}">
                    <a16:creationId xmlns:a16="http://schemas.microsoft.com/office/drawing/2014/main" id="{593DEC5C-DC15-B970-EF64-0D77383857BF}"/>
                  </a:ext>
                </a:extLst>
              </p:cNvPr>
              <p:cNvPicPr/>
              <p:nvPr/>
            </p:nvPicPr>
            <p:blipFill>
              <a:blip r:embed="rId435"/>
              <a:stretch>
                <a:fillRect/>
              </a:stretch>
            </p:blipFill>
            <p:spPr>
              <a:xfrm>
                <a:off x="227103" y="6478158"/>
                <a:ext cx="2737440" cy="416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36">
            <p14:nvContentPartPr>
              <p14:cNvPr id="273" name="Entrada de lápiz 272">
                <a:extLst>
                  <a:ext uri="{FF2B5EF4-FFF2-40B4-BE49-F238E27FC236}">
                    <a16:creationId xmlns:a16="http://schemas.microsoft.com/office/drawing/2014/main" id="{35F6AEF0-78D2-593E-DAAB-D291B466A05F}"/>
                  </a:ext>
                </a:extLst>
              </p14:cNvPr>
              <p14:cNvContentPartPr/>
              <p14:nvPr/>
            </p14:nvContentPartPr>
            <p14:xfrm>
              <a:off x="269943" y="6535690"/>
              <a:ext cx="3843720" cy="186120"/>
            </p14:xfrm>
          </p:contentPart>
        </mc:Choice>
        <mc:Fallback>
          <p:pic>
            <p:nvPicPr>
              <p:cNvPr id="273" name="Entrada de lápiz 272">
                <a:extLst>
                  <a:ext uri="{FF2B5EF4-FFF2-40B4-BE49-F238E27FC236}">
                    <a16:creationId xmlns:a16="http://schemas.microsoft.com/office/drawing/2014/main" id="{35F6AEF0-78D2-593E-DAAB-D291B466A05F}"/>
                  </a:ext>
                </a:extLst>
              </p:cNvPr>
              <p:cNvPicPr/>
              <p:nvPr/>
            </p:nvPicPr>
            <p:blipFill>
              <a:blip r:embed="rId437"/>
              <a:stretch>
                <a:fillRect/>
              </a:stretch>
            </p:blipFill>
            <p:spPr>
              <a:xfrm>
                <a:off x="216303" y="6427690"/>
                <a:ext cx="3951360" cy="401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38">
            <p14:nvContentPartPr>
              <p14:cNvPr id="274" name="Entrada de lápiz 273">
                <a:extLst>
                  <a:ext uri="{FF2B5EF4-FFF2-40B4-BE49-F238E27FC236}">
                    <a16:creationId xmlns:a16="http://schemas.microsoft.com/office/drawing/2014/main" id="{DDBD8C3E-79D5-699F-9392-6FA222D233B0}"/>
                  </a:ext>
                </a:extLst>
              </p14:cNvPr>
              <p14:cNvContentPartPr/>
              <p14:nvPr/>
            </p14:nvContentPartPr>
            <p14:xfrm>
              <a:off x="2605263" y="6523810"/>
              <a:ext cx="1716120" cy="86040"/>
            </p14:xfrm>
          </p:contentPart>
        </mc:Choice>
        <mc:Fallback>
          <p:pic>
            <p:nvPicPr>
              <p:cNvPr id="274" name="Entrada de lápiz 273">
                <a:extLst>
                  <a:ext uri="{FF2B5EF4-FFF2-40B4-BE49-F238E27FC236}">
                    <a16:creationId xmlns:a16="http://schemas.microsoft.com/office/drawing/2014/main" id="{DDBD8C3E-79D5-699F-9392-6FA222D233B0}"/>
                  </a:ext>
                </a:extLst>
              </p:cNvPr>
              <p:cNvPicPr/>
              <p:nvPr/>
            </p:nvPicPr>
            <p:blipFill>
              <a:blip r:embed="rId439"/>
              <a:stretch>
                <a:fillRect/>
              </a:stretch>
            </p:blipFill>
            <p:spPr>
              <a:xfrm>
                <a:off x="2551623" y="6415810"/>
                <a:ext cx="1823760" cy="301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40">
            <p14:nvContentPartPr>
              <p14:cNvPr id="275" name="Entrada de lápiz 274">
                <a:extLst>
                  <a:ext uri="{FF2B5EF4-FFF2-40B4-BE49-F238E27FC236}">
                    <a16:creationId xmlns:a16="http://schemas.microsoft.com/office/drawing/2014/main" id="{809DD188-80ED-CC23-96E4-F5EBDAD449D7}"/>
                  </a:ext>
                </a:extLst>
              </p14:cNvPr>
              <p14:cNvContentPartPr/>
              <p14:nvPr/>
            </p14:nvContentPartPr>
            <p14:xfrm>
              <a:off x="6953343" y="5723530"/>
              <a:ext cx="1966320" cy="131400"/>
            </p14:xfrm>
          </p:contentPart>
        </mc:Choice>
        <mc:Fallback>
          <p:pic>
            <p:nvPicPr>
              <p:cNvPr id="275" name="Entrada de lápiz 274">
                <a:extLst>
                  <a:ext uri="{FF2B5EF4-FFF2-40B4-BE49-F238E27FC236}">
                    <a16:creationId xmlns:a16="http://schemas.microsoft.com/office/drawing/2014/main" id="{809DD188-80ED-CC23-96E4-F5EBDAD449D7}"/>
                  </a:ext>
                </a:extLst>
              </p:cNvPr>
              <p:cNvPicPr/>
              <p:nvPr/>
            </p:nvPicPr>
            <p:blipFill>
              <a:blip r:embed="rId441"/>
              <a:stretch>
                <a:fillRect/>
              </a:stretch>
            </p:blipFill>
            <p:spPr>
              <a:xfrm>
                <a:off x="6899343" y="5615890"/>
                <a:ext cx="2073960" cy="347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42">
            <p14:nvContentPartPr>
              <p14:cNvPr id="276" name="Entrada de lápiz 275">
                <a:extLst>
                  <a:ext uri="{FF2B5EF4-FFF2-40B4-BE49-F238E27FC236}">
                    <a16:creationId xmlns:a16="http://schemas.microsoft.com/office/drawing/2014/main" id="{76691DC9-E54C-0EA2-A382-56289A9B8497}"/>
                  </a:ext>
                </a:extLst>
              </p14:cNvPr>
              <p14:cNvContentPartPr/>
              <p14:nvPr/>
            </p14:nvContentPartPr>
            <p14:xfrm>
              <a:off x="7000863" y="6060130"/>
              <a:ext cx="1416240" cy="83880"/>
            </p14:xfrm>
          </p:contentPart>
        </mc:Choice>
        <mc:Fallback>
          <p:pic>
            <p:nvPicPr>
              <p:cNvPr id="276" name="Entrada de lápiz 275">
                <a:extLst>
                  <a:ext uri="{FF2B5EF4-FFF2-40B4-BE49-F238E27FC236}">
                    <a16:creationId xmlns:a16="http://schemas.microsoft.com/office/drawing/2014/main" id="{76691DC9-E54C-0EA2-A382-56289A9B8497}"/>
                  </a:ext>
                </a:extLst>
              </p:cNvPr>
              <p:cNvPicPr/>
              <p:nvPr/>
            </p:nvPicPr>
            <p:blipFill>
              <a:blip r:embed="rId443"/>
              <a:stretch>
                <a:fillRect/>
              </a:stretch>
            </p:blipFill>
            <p:spPr>
              <a:xfrm>
                <a:off x="6946863" y="5952490"/>
                <a:ext cx="1523880" cy="299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44">
            <p14:nvContentPartPr>
              <p14:cNvPr id="277" name="Entrada de lápiz 276">
                <a:extLst>
                  <a:ext uri="{FF2B5EF4-FFF2-40B4-BE49-F238E27FC236}">
                    <a16:creationId xmlns:a16="http://schemas.microsoft.com/office/drawing/2014/main" id="{37425E9E-D336-4558-B0C8-9C56D12804A4}"/>
                  </a:ext>
                </a:extLst>
              </p14:cNvPr>
              <p14:cNvContentPartPr/>
              <p14:nvPr/>
            </p14:nvContentPartPr>
            <p14:xfrm>
              <a:off x="6780543" y="6005410"/>
              <a:ext cx="2130840" cy="89280"/>
            </p14:xfrm>
          </p:contentPart>
        </mc:Choice>
        <mc:Fallback>
          <p:pic>
            <p:nvPicPr>
              <p:cNvPr id="277" name="Entrada de lápiz 276">
                <a:extLst>
                  <a:ext uri="{FF2B5EF4-FFF2-40B4-BE49-F238E27FC236}">
                    <a16:creationId xmlns:a16="http://schemas.microsoft.com/office/drawing/2014/main" id="{37425E9E-D336-4558-B0C8-9C56D12804A4}"/>
                  </a:ext>
                </a:extLst>
              </p:cNvPr>
              <p:cNvPicPr/>
              <p:nvPr/>
            </p:nvPicPr>
            <p:blipFill>
              <a:blip r:embed="rId445"/>
              <a:stretch>
                <a:fillRect/>
              </a:stretch>
            </p:blipFill>
            <p:spPr>
              <a:xfrm>
                <a:off x="6726543" y="5897770"/>
                <a:ext cx="2238480" cy="304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46">
            <p14:nvContentPartPr>
              <p14:cNvPr id="278" name="Entrada de lápiz 277">
                <a:extLst>
                  <a:ext uri="{FF2B5EF4-FFF2-40B4-BE49-F238E27FC236}">
                    <a16:creationId xmlns:a16="http://schemas.microsoft.com/office/drawing/2014/main" id="{10440C5D-330B-215B-C9EA-6E8DACB316D3}"/>
                  </a:ext>
                </a:extLst>
              </p14:cNvPr>
              <p14:cNvContentPartPr/>
              <p14:nvPr/>
            </p14:nvContentPartPr>
            <p14:xfrm>
              <a:off x="7056663" y="5577010"/>
              <a:ext cx="1464120" cy="30240"/>
            </p14:xfrm>
          </p:contentPart>
        </mc:Choice>
        <mc:Fallback>
          <p:pic>
            <p:nvPicPr>
              <p:cNvPr id="278" name="Entrada de lápiz 277">
                <a:extLst>
                  <a:ext uri="{FF2B5EF4-FFF2-40B4-BE49-F238E27FC236}">
                    <a16:creationId xmlns:a16="http://schemas.microsoft.com/office/drawing/2014/main" id="{10440C5D-330B-215B-C9EA-6E8DACB316D3}"/>
                  </a:ext>
                </a:extLst>
              </p:cNvPr>
              <p:cNvPicPr/>
              <p:nvPr/>
            </p:nvPicPr>
            <p:blipFill>
              <a:blip r:embed="rId447"/>
              <a:stretch>
                <a:fillRect/>
              </a:stretch>
            </p:blipFill>
            <p:spPr>
              <a:xfrm>
                <a:off x="7003023" y="5469370"/>
                <a:ext cx="1571760" cy="2458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8110626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Grupo 48">
            <a:extLst>
              <a:ext uri="{FF2B5EF4-FFF2-40B4-BE49-F238E27FC236}">
                <a16:creationId xmlns:a16="http://schemas.microsoft.com/office/drawing/2014/main" id="{5E7ED374-4A96-E391-7007-2AC14966B7E9}"/>
              </a:ext>
            </a:extLst>
          </p:cNvPr>
          <p:cNvGrpSpPr/>
          <p:nvPr/>
        </p:nvGrpSpPr>
        <p:grpSpPr>
          <a:xfrm>
            <a:off x="684861" y="44082"/>
            <a:ext cx="8441640" cy="1774800"/>
            <a:chOff x="684861" y="44082"/>
            <a:chExt cx="8441640" cy="17748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">
              <p14:nvContentPartPr>
                <p14:cNvPr id="2" name="Entrada de lápiz 1">
                  <a:extLst>
                    <a:ext uri="{FF2B5EF4-FFF2-40B4-BE49-F238E27FC236}">
                      <a16:creationId xmlns:a16="http://schemas.microsoft.com/office/drawing/2014/main" id="{85D96235-AEF2-54A4-BEBB-136712D06C79}"/>
                    </a:ext>
                  </a:extLst>
                </p14:cNvPr>
                <p14:cNvContentPartPr/>
                <p14:nvPr/>
              </p14:nvContentPartPr>
              <p14:xfrm>
                <a:off x="4962381" y="369162"/>
                <a:ext cx="2875680" cy="1449720"/>
              </p14:xfrm>
            </p:contentPart>
          </mc:Choice>
          <mc:Fallback>
            <p:pic>
              <p:nvPicPr>
                <p:cNvPr id="2" name="Entrada de lápiz 1">
                  <a:extLst>
                    <a:ext uri="{FF2B5EF4-FFF2-40B4-BE49-F238E27FC236}">
                      <a16:creationId xmlns:a16="http://schemas.microsoft.com/office/drawing/2014/main" id="{85D96235-AEF2-54A4-BEBB-136712D06C79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4944741" y="351522"/>
                  <a:ext cx="2911320" cy="1485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">
              <p14:nvContentPartPr>
                <p14:cNvPr id="3" name="Entrada de lápiz 2">
                  <a:extLst>
                    <a:ext uri="{FF2B5EF4-FFF2-40B4-BE49-F238E27FC236}">
                      <a16:creationId xmlns:a16="http://schemas.microsoft.com/office/drawing/2014/main" id="{EE94CCCE-B2D1-9F53-5671-9E40652048F1}"/>
                    </a:ext>
                  </a:extLst>
                </p14:cNvPr>
                <p14:cNvContentPartPr/>
                <p14:nvPr/>
              </p14:nvContentPartPr>
              <p14:xfrm>
                <a:off x="6117621" y="418482"/>
                <a:ext cx="993600" cy="742680"/>
              </p14:xfrm>
            </p:contentPart>
          </mc:Choice>
          <mc:Fallback>
            <p:pic>
              <p:nvPicPr>
                <p:cNvPr id="3" name="Entrada de lápiz 2">
                  <a:extLst>
                    <a:ext uri="{FF2B5EF4-FFF2-40B4-BE49-F238E27FC236}">
                      <a16:creationId xmlns:a16="http://schemas.microsoft.com/office/drawing/2014/main" id="{EE94CCCE-B2D1-9F53-5671-9E40652048F1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6099981" y="400842"/>
                  <a:ext cx="1029240" cy="778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">
              <p14:nvContentPartPr>
                <p14:cNvPr id="4" name="Entrada de lápiz 3">
                  <a:extLst>
                    <a:ext uri="{FF2B5EF4-FFF2-40B4-BE49-F238E27FC236}">
                      <a16:creationId xmlns:a16="http://schemas.microsoft.com/office/drawing/2014/main" id="{3AB29A7D-0A53-D437-D380-B3056B906630}"/>
                    </a:ext>
                  </a:extLst>
                </p14:cNvPr>
                <p14:cNvContentPartPr/>
                <p14:nvPr/>
              </p14:nvContentPartPr>
              <p14:xfrm>
                <a:off x="6592821" y="849042"/>
                <a:ext cx="32400" cy="106200"/>
              </p14:xfrm>
            </p:contentPart>
          </mc:Choice>
          <mc:Fallback>
            <p:pic>
              <p:nvPicPr>
                <p:cNvPr id="4" name="Entrada de lápiz 3">
                  <a:extLst>
                    <a:ext uri="{FF2B5EF4-FFF2-40B4-BE49-F238E27FC236}">
                      <a16:creationId xmlns:a16="http://schemas.microsoft.com/office/drawing/2014/main" id="{3AB29A7D-0A53-D437-D380-B3056B906630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6574821" y="831402"/>
                  <a:ext cx="68040" cy="141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">
              <p14:nvContentPartPr>
                <p14:cNvPr id="5" name="Entrada de lápiz 4">
                  <a:extLst>
                    <a:ext uri="{FF2B5EF4-FFF2-40B4-BE49-F238E27FC236}">
                      <a16:creationId xmlns:a16="http://schemas.microsoft.com/office/drawing/2014/main" id="{3BA5CAEA-83F1-FEB4-6B0F-37A2B725E213}"/>
                    </a:ext>
                  </a:extLst>
                </p14:cNvPr>
                <p14:cNvContentPartPr/>
                <p14:nvPr/>
              </p14:nvContentPartPr>
              <p14:xfrm>
                <a:off x="6560781" y="789282"/>
                <a:ext cx="223200" cy="224280"/>
              </p14:xfrm>
            </p:contentPart>
          </mc:Choice>
          <mc:Fallback>
            <p:pic>
              <p:nvPicPr>
                <p:cNvPr id="5" name="Entrada de lápiz 4">
                  <a:extLst>
                    <a:ext uri="{FF2B5EF4-FFF2-40B4-BE49-F238E27FC236}">
                      <a16:creationId xmlns:a16="http://schemas.microsoft.com/office/drawing/2014/main" id="{3BA5CAEA-83F1-FEB4-6B0F-37A2B725E213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6542781" y="771282"/>
                  <a:ext cx="258840" cy="259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">
              <p14:nvContentPartPr>
                <p14:cNvPr id="6" name="Entrada de lápiz 5">
                  <a:extLst>
                    <a:ext uri="{FF2B5EF4-FFF2-40B4-BE49-F238E27FC236}">
                      <a16:creationId xmlns:a16="http://schemas.microsoft.com/office/drawing/2014/main" id="{3EF2CEB8-69B2-B330-8454-E24121829EC3}"/>
                    </a:ext>
                  </a:extLst>
                </p14:cNvPr>
                <p14:cNvContentPartPr/>
                <p14:nvPr/>
              </p14:nvContentPartPr>
              <p14:xfrm>
                <a:off x="6983781" y="986202"/>
                <a:ext cx="381240" cy="216720"/>
              </p14:xfrm>
            </p:contentPart>
          </mc:Choice>
          <mc:Fallback>
            <p:pic>
              <p:nvPicPr>
                <p:cNvPr id="6" name="Entrada de lápiz 5">
                  <a:extLst>
                    <a:ext uri="{FF2B5EF4-FFF2-40B4-BE49-F238E27FC236}">
                      <a16:creationId xmlns:a16="http://schemas.microsoft.com/office/drawing/2014/main" id="{3EF2CEB8-69B2-B330-8454-E24121829EC3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6965781" y="968202"/>
                  <a:ext cx="416880" cy="252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">
              <p14:nvContentPartPr>
                <p14:cNvPr id="7" name="Entrada de lápiz 6">
                  <a:extLst>
                    <a:ext uri="{FF2B5EF4-FFF2-40B4-BE49-F238E27FC236}">
                      <a16:creationId xmlns:a16="http://schemas.microsoft.com/office/drawing/2014/main" id="{2FFE3476-B7C5-A1AF-CB8F-7550F9935D65}"/>
                    </a:ext>
                  </a:extLst>
                </p14:cNvPr>
                <p14:cNvContentPartPr/>
                <p14:nvPr/>
              </p14:nvContentPartPr>
              <p14:xfrm>
                <a:off x="7339461" y="1044162"/>
                <a:ext cx="176400" cy="213120"/>
              </p14:xfrm>
            </p:contentPart>
          </mc:Choice>
          <mc:Fallback>
            <p:pic>
              <p:nvPicPr>
                <p:cNvPr id="7" name="Entrada de lápiz 6">
                  <a:extLst>
                    <a:ext uri="{FF2B5EF4-FFF2-40B4-BE49-F238E27FC236}">
                      <a16:creationId xmlns:a16="http://schemas.microsoft.com/office/drawing/2014/main" id="{2FFE3476-B7C5-A1AF-CB8F-7550F9935D65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7321821" y="1026522"/>
                  <a:ext cx="212040" cy="248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">
              <p14:nvContentPartPr>
                <p14:cNvPr id="8" name="Entrada de lápiz 7">
                  <a:extLst>
                    <a:ext uri="{FF2B5EF4-FFF2-40B4-BE49-F238E27FC236}">
                      <a16:creationId xmlns:a16="http://schemas.microsoft.com/office/drawing/2014/main" id="{7CA37716-050F-4611-63F9-591D0954BA27}"/>
                    </a:ext>
                  </a:extLst>
                </p14:cNvPr>
                <p14:cNvContentPartPr/>
                <p14:nvPr/>
              </p14:nvContentPartPr>
              <p14:xfrm>
                <a:off x="7712421" y="1059282"/>
                <a:ext cx="25200" cy="251280"/>
              </p14:xfrm>
            </p:contentPart>
          </mc:Choice>
          <mc:Fallback>
            <p:pic>
              <p:nvPicPr>
                <p:cNvPr id="8" name="Entrada de lápiz 7">
                  <a:extLst>
                    <a:ext uri="{FF2B5EF4-FFF2-40B4-BE49-F238E27FC236}">
                      <a16:creationId xmlns:a16="http://schemas.microsoft.com/office/drawing/2014/main" id="{7CA37716-050F-4611-63F9-591D0954BA27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7694421" y="1041282"/>
                  <a:ext cx="60840" cy="286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">
              <p14:nvContentPartPr>
                <p14:cNvPr id="9" name="Entrada de lápiz 8">
                  <a:extLst>
                    <a:ext uri="{FF2B5EF4-FFF2-40B4-BE49-F238E27FC236}">
                      <a16:creationId xmlns:a16="http://schemas.microsoft.com/office/drawing/2014/main" id="{A4451049-99BB-12E7-302E-97288993C053}"/>
                    </a:ext>
                  </a:extLst>
                </p14:cNvPr>
                <p14:cNvContentPartPr/>
                <p14:nvPr/>
              </p14:nvContentPartPr>
              <p14:xfrm>
                <a:off x="7652661" y="946602"/>
                <a:ext cx="236160" cy="219960"/>
              </p14:xfrm>
            </p:contentPart>
          </mc:Choice>
          <mc:Fallback>
            <p:pic>
              <p:nvPicPr>
                <p:cNvPr id="9" name="Entrada de lápiz 8">
                  <a:extLst>
                    <a:ext uri="{FF2B5EF4-FFF2-40B4-BE49-F238E27FC236}">
                      <a16:creationId xmlns:a16="http://schemas.microsoft.com/office/drawing/2014/main" id="{A4451049-99BB-12E7-302E-97288993C053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7635021" y="928962"/>
                  <a:ext cx="271800" cy="255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">
              <p14:nvContentPartPr>
                <p14:cNvPr id="10" name="Entrada de lápiz 9">
                  <a:extLst>
                    <a:ext uri="{FF2B5EF4-FFF2-40B4-BE49-F238E27FC236}">
                      <a16:creationId xmlns:a16="http://schemas.microsoft.com/office/drawing/2014/main" id="{FF82D8B9-4B90-25F2-84FA-435BF36AADF7}"/>
                    </a:ext>
                  </a:extLst>
                </p14:cNvPr>
                <p14:cNvContentPartPr/>
                <p14:nvPr/>
              </p14:nvContentPartPr>
              <p14:xfrm>
                <a:off x="7875501" y="1249722"/>
                <a:ext cx="209880" cy="113760"/>
              </p14:xfrm>
            </p:contentPart>
          </mc:Choice>
          <mc:Fallback>
            <p:pic>
              <p:nvPicPr>
                <p:cNvPr id="10" name="Entrada de lápiz 9">
                  <a:extLst>
                    <a:ext uri="{FF2B5EF4-FFF2-40B4-BE49-F238E27FC236}">
                      <a16:creationId xmlns:a16="http://schemas.microsoft.com/office/drawing/2014/main" id="{FF82D8B9-4B90-25F2-84FA-435BF36AADF7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7857501" y="1232082"/>
                  <a:ext cx="245520" cy="149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">
              <p14:nvContentPartPr>
                <p14:cNvPr id="11" name="Entrada de lápiz 10">
                  <a:extLst>
                    <a:ext uri="{FF2B5EF4-FFF2-40B4-BE49-F238E27FC236}">
                      <a16:creationId xmlns:a16="http://schemas.microsoft.com/office/drawing/2014/main" id="{64DFCC01-A608-F460-BF0A-2DF9C146AE58}"/>
                    </a:ext>
                  </a:extLst>
                </p14:cNvPr>
                <p14:cNvContentPartPr/>
                <p14:nvPr/>
              </p14:nvContentPartPr>
              <p14:xfrm>
                <a:off x="7943901" y="1244322"/>
                <a:ext cx="106920" cy="196560"/>
              </p14:xfrm>
            </p:contentPart>
          </mc:Choice>
          <mc:Fallback>
            <p:pic>
              <p:nvPicPr>
                <p:cNvPr id="11" name="Entrada de lápiz 10">
                  <a:extLst>
                    <a:ext uri="{FF2B5EF4-FFF2-40B4-BE49-F238E27FC236}">
                      <a16:creationId xmlns:a16="http://schemas.microsoft.com/office/drawing/2014/main" id="{64DFCC01-A608-F460-BF0A-2DF9C146AE58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7925901" y="1226682"/>
                  <a:ext cx="142560" cy="232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">
              <p14:nvContentPartPr>
                <p14:cNvPr id="12" name="Entrada de lápiz 11">
                  <a:extLst>
                    <a:ext uri="{FF2B5EF4-FFF2-40B4-BE49-F238E27FC236}">
                      <a16:creationId xmlns:a16="http://schemas.microsoft.com/office/drawing/2014/main" id="{863D1C2F-747D-0E54-E984-B533A9A8D0E6}"/>
                    </a:ext>
                  </a:extLst>
                </p14:cNvPr>
                <p14:cNvContentPartPr/>
                <p14:nvPr/>
              </p14:nvContentPartPr>
              <p14:xfrm>
                <a:off x="8187261" y="1350522"/>
                <a:ext cx="15840" cy="109800"/>
              </p14:xfrm>
            </p:contentPart>
          </mc:Choice>
          <mc:Fallback>
            <p:pic>
              <p:nvPicPr>
                <p:cNvPr id="12" name="Entrada de lápiz 11">
                  <a:extLst>
                    <a:ext uri="{FF2B5EF4-FFF2-40B4-BE49-F238E27FC236}">
                      <a16:creationId xmlns:a16="http://schemas.microsoft.com/office/drawing/2014/main" id="{863D1C2F-747D-0E54-E984-B533A9A8D0E6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8169621" y="1332882"/>
                  <a:ext cx="51480" cy="145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">
              <p14:nvContentPartPr>
                <p14:cNvPr id="13" name="Entrada de lápiz 12">
                  <a:extLst>
                    <a:ext uri="{FF2B5EF4-FFF2-40B4-BE49-F238E27FC236}">
                      <a16:creationId xmlns:a16="http://schemas.microsoft.com/office/drawing/2014/main" id="{5C1D9812-A23D-2228-AB66-9F3B7711070F}"/>
                    </a:ext>
                  </a:extLst>
                </p14:cNvPr>
                <p14:cNvContentPartPr/>
                <p14:nvPr/>
              </p14:nvContentPartPr>
              <p14:xfrm>
                <a:off x="8195901" y="1269882"/>
                <a:ext cx="176760" cy="218160"/>
              </p14:xfrm>
            </p:contentPart>
          </mc:Choice>
          <mc:Fallback>
            <p:pic>
              <p:nvPicPr>
                <p:cNvPr id="13" name="Entrada de lápiz 12">
                  <a:extLst>
                    <a:ext uri="{FF2B5EF4-FFF2-40B4-BE49-F238E27FC236}">
                      <a16:creationId xmlns:a16="http://schemas.microsoft.com/office/drawing/2014/main" id="{5C1D9812-A23D-2228-AB66-9F3B7711070F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8177901" y="1251882"/>
                  <a:ext cx="212400" cy="253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">
              <p14:nvContentPartPr>
                <p14:cNvPr id="15" name="Entrada de lápiz 14">
                  <a:extLst>
                    <a:ext uri="{FF2B5EF4-FFF2-40B4-BE49-F238E27FC236}">
                      <a16:creationId xmlns:a16="http://schemas.microsoft.com/office/drawing/2014/main" id="{7071399D-EA26-A280-99BB-59FE72C97CE3}"/>
                    </a:ext>
                  </a:extLst>
                </p14:cNvPr>
                <p14:cNvContentPartPr/>
                <p14:nvPr/>
              </p14:nvContentPartPr>
              <p14:xfrm>
                <a:off x="5847261" y="437922"/>
                <a:ext cx="433800" cy="297000"/>
              </p14:xfrm>
            </p:contentPart>
          </mc:Choice>
          <mc:Fallback>
            <p:pic>
              <p:nvPicPr>
                <p:cNvPr id="15" name="Entrada de lápiz 14">
                  <a:extLst>
                    <a:ext uri="{FF2B5EF4-FFF2-40B4-BE49-F238E27FC236}">
                      <a16:creationId xmlns:a16="http://schemas.microsoft.com/office/drawing/2014/main" id="{7071399D-EA26-A280-99BB-59FE72C97CE3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5829621" y="419922"/>
                  <a:ext cx="469440" cy="332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">
              <p14:nvContentPartPr>
                <p14:cNvPr id="16" name="Entrada de lápiz 15">
                  <a:extLst>
                    <a:ext uri="{FF2B5EF4-FFF2-40B4-BE49-F238E27FC236}">
                      <a16:creationId xmlns:a16="http://schemas.microsoft.com/office/drawing/2014/main" id="{76352DFF-70E4-7CC6-9A13-11BCD03312C8}"/>
                    </a:ext>
                  </a:extLst>
                </p14:cNvPr>
                <p14:cNvContentPartPr/>
                <p14:nvPr/>
              </p14:nvContentPartPr>
              <p14:xfrm>
                <a:off x="5849421" y="406602"/>
                <a:ext cx="207000" cy="173880"/>
              </p14:xfrm>
            </p:contentPart>
          </mc:Choice>
          <mc:Fallback>
            <p:pic>
              <p:nvPicPr>
                <p:cNvPr id="16" name="Entrada de lápiz 15">
                  <a:extLst>
                    <a:ext uri="{FF2B5EF4-FFF2-40B4-BE49-F238E27FC236}">
                      <a16:creationId xmlns:a16="http://schemas.microsoft.com/office/drawing/2014/main" id="{76352DFF-70E4-7CC6-9A13-11BCD03312C8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5831421" y="388962"/>
                  <a:ext cx="242640" cy="209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">
              <p14:nvContentPartPr>
                <p14:cNvPr id="17" name="Entrada de lápiz 16">
                  <a:extLst>
                    <a:ext uri="{FF2B5EF4-FFF2-40B4-BE49-F238E27FC236}">
                      <a16:creationId xmlns:a16="http://schemas.microsoft.com/office/drawing/2014/main" id="{AAD4D2D0-672A-B2D2-CFC1-923A6A4949F0}"/>
                    </a:ext>
                  </a:extLst>
                </p14:cNvPr>
                <p14:cNvContentPartPr/>
                <p14:nvPr/>
              </p14:nvContentPartPr>
              <p14:xfrm>
                <a:off x="6127341" y="187362"/>
                <a:ext cx="16920" cy="138240"/>
              </p14:xfrm>
            </p:contentPart>
          </mc:Choice>
          <mc:Fallback>
            <p:pic>
              <p:nvPicPr>
                <p:cNvPr id="17" name="Entrada de lápiz 16">
                  <a:extLst>
                    <a:ext uri="{FF2B5EF4-FFF2-40B4-BE49-F238E27FC236}">
                      <a16:creationId xmlns:a16="http://schemas.microsoft.com/office/drawing/2014/main" id="{AAD4D2D0-672A-B2D2-CFC1-923A6A4949F0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6109341" y="169362"/>
                  <a:ext cx="52560" cy="173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">
              <p14:nvContentPartPr>
                <p14:cNvPr id="18" name="Entrada de lápiz 17">
                  <a:extLst>
                    <a:ext uri="{FF2B5EF4-FFF2-40B4-BE49-F238E27FC236}">
                      <a16:creationId xmlns:a16="http://schemas.microsoft.com/office/drawing/2014/main" id="{C69E849D-3BFD-67E8-32E7-6B8BB768076C}"/>
                    </a:ext>
                  </a:extLst>
                </p14:cNvPr>
                <p14:cNvContentPartPr/>
                <p14:nvPr/>
              </p14:nvContentPartPr>
              <p14:xfrm>
                <a:off x="6121221" y="60282"/>
                <a:ext cx="177480" cy="249120"/>
              </p14:xfrm>
            </p:contentPart>
          </mc:Choice>
          <mc:Fallback>
            <p:pic>
              <p:nvPicPr>
                <p:cNvPr id="18" name="Entrada de lápiz 17">
                  <a:extLst>
                    <a:ext uri="{FF2B5EF4-FFF2-40B4-BE49-F238E27FC236}">
                      <a16:creationId xmlns:a16="http://schemas.microsoft.com/office/drawing/2014/main" id="{C69E849D-3BFD-67E8-32E7-6B8BB768076C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6103221" y="42642"/>
                  <a:ext cx="213120" cy="284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">
              <p14:nvContentPartPr>
                <p14:cNvPr id="19" name="Entrada de lápiz 18">
                  <a:extLst>
                    <a:ext uri="{FF2B5EF4-FFF2-40B4-BE49-F238E27FC236}">
                      <a16:creationId xmlns:a16="http://schemas.microsoft.com/office/drawing/2014/main" id="{C8B03F6F-CA6B-DC79-2827-11AFFEC3758F}"/>
                    </a:ext>
                  </a:extLst>
                </p14:cNvPr>
                <p14:cNvContentPartPr/>
                <p14:nvPr/>
              </p14:nvContentPartPr>
              <p14:xfrm>
                <a:off x="6340461" y="195642"/>
                <a:ext cx="142200" cy="128520"/>
              </p14:xfrm>
            </p:contentPart>
          </mc:Choice>
          <mc:Fallback>
            <p:pic>
              <p:nvPicPr>
                <p:cNvPr id="19" name="Entrada de lápiz 18">
                  <a:extLst>
                    <a:ext uri="{FF2B5EF4-FFF2-40B4-BE49-F238E27FC236}">
                      <a16:creationId xmlns:a16="http://schemas.microsoft.com/office/drawing/2014/main" id="{C8B03F6F-CA6B-DC79-2827-11AFFEC3758F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6322461" y="178002"/>
                  <a:ext cx="177840" cy="164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">
              <p14:nvContentPartPr>
                <p14:cNvPr id="20" name="Entrada de lápiz 19">
                  <a:extLst>
                    <a:ext uri="{FF2B5EF4-FFF2-40B4-BE49-F238E27FC236}">
                      <a16:creationId xmlns:a16="http://schemas.microsoft.com/office/drawing/2014/main" id="{87D6B762-A42D-C740-777E-A951551FA1D3}"/>
                    </a:ext>
                  </a:extLst>
                </p14:cNvPr>
                <p14:cNvContentPartPr/>
                <p14:nvPr/>
              </p14:nvContentPartPr>
              <p14:xfrm>
                <a:off x="6615501" y="208242"/>
                <a:ext cx="145800" cy="158760"/>
              </p14:xfrm>
            </p:contentPart>
          </mc:Choice>
          <mc:Fallback>
            <p:pic>
              <p:nvPicPr>
                <p:cNvPr id="20" name="Entrada de lápiz 19">
                  <a:extLst>
                    <a:ext uri="{FF2B5EF4-FFF2-40B4-BE49-F238E27FC236}">
                      <a16:creationId xmlns:a16="http://schemas.microsoft.com/office/drawing/2014/main" id="{87D6B762-A42D-C740-777E-A951551FA1D3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6597501" y="190242"/>
                  <a:ext cx="181440" cy="194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8">
              <p14:nvContentPartPr>
                <p14:cNvPr id="21" name="Entrada de lápiz 20">
                  <a:extLst>
                    <a:ext uri="{FF2B5EF4-FFF2-40B4-BE49-F238E27FC236}">
                      <a16:creationId xmlns:a16="http://schemas.microsoft.com/office/drawing/2014/main" id="{59BC5D8C-5DF7-4470-8DDD-3DA741BCC17A}"/>
                    </a:ext>
                  </a:extLst>
                </p14:cNvPr>
                <p14:cNvContentPartPr/>
                <p14:nvPr/>
              </p14:nvContentPartPr>
              <p14:xfrm>
                <a:off x="6863181" y="257922"/>
                <a:ext cx="31320" cy="79560"/>
              </p14:xfrm>
            </p:contentPart>
          </mc:Choice>
          <mc:Fallback>
            <p:pic>
              <p:nvPicPr>
                <p:cNvPr id="21" name="Entrada de lápiz 20">
                  <a:extLst>
                    <a:ext uri="{FF2B5EF4-FFF2-40B4-BE49-F238E27FC236}">
                      <a16:creationId xmlns:a16="http://schemas.microsoft.com/office/drawing/2014/main" id="{59BC5D8C-5DF7-4470-8DDD-3DA741BCC17A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6845181" y="239922"/>
                  <a:ext cx="66960" cy="115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0">
              <p14:nvContentPartPr>
                <p14:cNvPr id="22" name="Entrada de lápiz 21">
                  <a:extLst>
                    <a:ext uri="{FF2B5EF4-FFF2-40B4-BE49-F238E27FC236}">
                      <a16:creationId xmlns:a16="http://schemas.microsoft.com/office/drawing/2014/main" id="{6F4BEC7F-50E2-AE84-7336-BB84810315D1}"/>
                    </a:ext>
                  </a:extLst>
                </p14:cNvPr>
                <p14:cNvContentPartPr/>
                <p14:nvPr/>
              </p14:nvContentPartPr>
              <p14:xfrm>
                <a:off x="6850221" y="165762"/>
                <a:ext cx="219960" cy="204840"/>
              </p14:xfrm>
            </p:contentPart>
          </mc:Choice>
          <mc:Fallback>
            <p:pic>
              <p:nvPicPr>
                <p:cNvPr id="22" name="Entrada de lápiz 21">
                  <a:extLst>
                    <a:ext uri="{FF2B5EF4-FFF2-40B4-BE49-F238E27FC236}">
                      <a16:creationId xmlns:a16="http://schemas.microsoft.com/office/drawing/2014/main" id="{6F4BEC7F-50E2-AE84-7336-BB84810315D1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6832221" y="148122"/>
                  <a:ext cx="255600" cy="240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2">
              <p14:nvContentPartPr>
                <p14:cNvPr id="24" name="Entrada de lápiz 23">
                  <a:extLst>
                    <a:ext uri="{FF2B5EF4-FFF2-40B4-BE49-F238E27FC236}">
                      <a16:creationId xmlns:a16="http://schemas.microsoft.com/office/drawing/2014/main" id="{D4AD25B6-48A0-C757-2C5A-42A57890D6E5}"/>
                    </a:ext>
                  </a:extLst>
                </p14:cNvPr>
                <p14:cNvContentPartPr/>
                <p14:nvPr/>
              </p14:nvContentPartPr>
              <p14:xfrm>
                <a:off x="757581" y="511722"/>
                <a:ext cx="46800" cy="280800"/>
              </p14:xfrm>
            </p:contentPart>
          </mc:Choice>
          <mc:Fallback>
            <p:pic>
              <p:nvPicPr>
                <p:cNvPr id="24" name="Entrada de lápiz 23">
                  <a:extLst>
                    <a:ext uri="{FF2B5EF4-FFF2-40B4-BE49-F238E27FC236}">
                      <a16:creationId xmlns:a16="http://schemas.microsoft.com/office/drawing/2014/main" id="{D4AD25B6-48A0-C757-2C5A-42A57890D6E5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739581" y="494082"/>
                  <a:ext cx="82440" cy="316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4">
              <p14:nvContentPartPr>
                <p14:cNvPr id="25" name="Entrada de lápiz 24">
                  <a:extLst>
                    <a:ext uri="{FF2B5EF4-FFF2-40B4-BE49-F238E27FC236}">
                      <a16:creationId xmlns:a16="http://schemas.microsoft.com/office/drawing/2014/main" id="{EBC128D4-F4F0-1201-B7BB-206B17B19F99}"/>
                    </a:ext>
                  </a:extLst>
                </p14:cNvPr>
                <p14:cNvContentPartPr/>
                <p14:nvPr/>
              </p14:nvContentPartPr>
              <p14:xfrm>
                <a:off x="684861" y="335682"/>
                <a:ext cx="274320" cy="227520"/>
              </p14:xfrm>
            </p:contentPart>
          </mc:Choice>
          <mc:Fallback>
            <p:pic>
              <p:nvPicPr>
                <p:cNvPr id="25" name="Entrada de lápiz 24">
                  <a:extLst>
                    <a:ext uri="{FF2B5EF4-FFF2-40B4-BE49-F238E27FC236}">
                      <a16:creationId xmlns:a16="http://schemas.microsoft.com/office/drawing/2014/main" id="{EBC128D4-F4F0-1201-B7BB-206B17B19F99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667221" y="317682"/>
                  <a:ext cx="309960" cy="263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6">
              <p14:nvContentPartPr>
                <p14:cNvPr id="26" name="Entrada de lápiz 25">
                  <a:extLst>
                    <a:ext uri="{FF2B5EF4-FFF2-40B4-BE49-F238E27FC236}">
                      <a16:creationId xmlns:a16="http://schemas.microsoft.com/office/drawing/2014/main" id="{CCA139E7-2B37-1F60-DBC4-06473D308D4A}"/>
                    </a:ext>
                  </a:extLst>
                </p14:cNvPr>
                <p14:cNvContentPartPr/>
                <p14:nvPr/>
              </p14:nvContentPartPr>
              <p14:xfrm>
                <a:off x="924261" y="580482"/>
                <a:ext cx="196920" cy="138600"/>
              </p14:xfrm>
            </p:contentPart>
          </mc:Choice>
          <mc:Fallback>
            <p:pic>
              <p:nvPicPr>
                <p:cNvPr id="26" name="Entrada de lápiz 25">
                  <a:extLst>
                    <a:ext uri="{FF2B5EF4-FFF2-40B4-BE49-F238E27FC236}">
                      <a16:creationId xmlns:a16="http://schemas.microsoft.com/office/drawing/2014/main" id="{CCA139E7-2B37-1F60-DBC4-06473D308D4A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906621" y="562482"/>
                  <a:ext cx="232560" cy="174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8">
              <p14:nvContentPartPr>
                <p14:cNvPr id="27" name="Entrada de lápiz 26">
                  <a:extLst>
                    <a:ext uri="{FF2B5EF4-FFF2-40B4-BE49-F238E27FC236}">
                      <a16:creationId xmlns:a16="http://schemas.microsoft.com/office/drawing/2014/main" id="{D985E063-2F69-9EBD-EF8E-EA41F5B0FD1C}"/>
                    </a:ext>
                  </a:extLst>
                </p14:cNvPr>
                <p14:cNvContentPartPr/>
                <p14:nvPr/>
              </p14:nvContentPartPr>
              <p14:xfrm>
                <a:off x="1039101" y="563202"/>
                <a:ext cx="73800" cy="192600"/>
              </p14:xfrm>
            </p:contentPart>
          </mc:Choice>
          <mc:Fallback>
            <p:pic>
              <p:nvPicPr>
                <p:cNvPr id="27" name="Entrada de lápiz 26">
                  <a:extLst>
                    <a:ext uri="{FF2B5EF4-FFF2-40B4-BE49-F238E27FC236}">
                      <a16:creationId xmlns:a16="http://schemas.microsoft.com/office/drawing/2014/main" id="{D985E063-2F69-9EBD-EF8E-EA41F5B0FD1C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1021101" y="545202"/>
                  <a:ext cx="109440" cy="228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0">
              <p14:nvContentPartPr>
                <p14:cNvPr id="28" name="Entrada de lápiz 27">
                  <a:extLst>
                    <a:ext uri="{FF2B5EF4-FFF2-40B4-BE49-F238E27FC236}">
                      <a16:creationId xmlns:a16="http://schemas.microsoft.com/office/drawing/2014/main" id="{7AA4563B-59A9-182D-6F9B-2EA854D53F65}"/>
                    </a:ext>
                  </a:extLst>
                </p14:cNvPr>
                <p14:cNvContentPartPr/>
                <p14:nvPr/>
              </p14:nvContentPartPr>
              <p14:xfrm>
                <a:off x="1267341" y="653202"/>
                <a:ext cx="11160" cy="94680"/>
              </p14:xfrm>
            </p:contentPart>
          </mc:Choice>
          <mc:Fallback>
            <p:pic>
              <p:nvPicPr>
                <p:cNvPr id="28" name="Entrada de lápiz 27">
                  <a:extLst>
                    <a:ext uri="{FF2B5EF4-FFF2-40B4-BE49-F238E27FC236}">
                      <a16:creationId xmlns:a16="http://schemas.microsoft.com/office/drawing/2014/main" id="{7AA4563B-59A9-182D-6F9B-2EA854D53F65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1249341" y="635202"/>
                  <a:ext cx="46800" cy="130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2">
              <p14:nvContentPartPr>
                <p14:cNvPr id="29" name="Entrada de lápiz 28">
                  <a:extLst>
                    <a:ext uri="{FF2B5EF4-FFF2-40B4-BE49-F238E27FC236}">
                      <a16:creationId xmlns:a16="http://schemas.microsoft.com/office/drawing/2014/main" id="{2F7B9583-68D3-953C-7E13-A0FB269319BC}"/>
                    </a:ext>
                  </a:extLst>
                </p14:cNvPr>
                <p14:cNvContentPartPr/>
                <p14:nvPr/>
              </p14:nvContentPartPr>
              <p14:xfrm>
                <a:off x="1283901" y="563202"/>
                <a:ext cx="145440" cy="245520"/>
              </p14:xfrm>
            </p:contentPart>
          </mc:Choice>
          <mc:Fallback>
            <p:pic>
              <p:nvPicPr>
                <p:cNvPr id="29" name="Entrada de lápiz 28">
                  <a:extLst>
                    <a:ext uri="{FF2B5EF4-FFF2-40B4-BE49-F238E27FC236}">
                      <a16:creationId xmlns:a16="http://schemas.microsoft.com/office/drawing/2014/main" id="{2F7B9583-68D3-953C-7E13-A0FB269319BC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1266261" y="545202"/>
                  <a:ext cx="181080" cy="281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4">
              <p14:nvContentPartPr>
                <p14:cNvPr id="30" name="Entrada de lápiz 29">
                  <a:extLst>
                    <a:ext uri="{FF2B5EF4-FFF2-40B4-BE49-F238E27FC236}">
                      <a16:creationId xmlns:a16="http://schemas.microsoft.com/office/drawing/2014/main" id="{8F904956-CAD8-A912-66D1-57A9CDF14FB8}"/>
                    </a:ext>
                  </a:extLst>
                </p14:cNvPr>
                <p14:cNvContentPartPr/>
                <p14:nvPr/>
              </p14:nvContentPartPr>
              <p14:xfrm>
                <a:off x="1687461" y="664002"/>
                <a:ext cx="136080" cy="10080"/>
              </p14:xfrm>
            </p:contentPart>
          </mc:Choice>
          <mc:Fallback>
            <p:pic>
              <p:nvPicPr>
                <p:cNvPr id="30" name="Entrada de lápiz 29">
                  <a:extLst>
                    <a:ext uri="{FF2B5EF4-FFF2-40B4-BE49-F238E27FC236}">
                      <a16:creationId xmlns:a16="http://schemas.microsoft.com/office/drawing/2014/main" id="{8F904956-CAD8-A912-66D1-57A9CDF14FB8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1669821" y="646002"/>
                  <a:ext cx="171720" cy="45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6">
              <p14:nvContentPartPr>
                <p14:cNvPr id="31" name="Entrada de lápiz 30">
                  <a:extLst>
                    <a:ext uri="{FF2B5EF4-FFF2-40B4-BE49-F238E27FC236}">
                      <a16:creationId xmlns:a16="http://schemas.microsoft.com/office/drawing/2014/main" id="{B0786302-A26B-32F6-EF81-CB9FF78BD6DA}"/>
                    </a:ext>
                  </a:extLst>
                </p14:cNvPr>
                <p14:cNvContentPartPr/>
                <p14:nvPr/>
              </p14:nvContentPartPr>
              <p14:xfrm>
                <a:off x="2071221" y="458082"/>
                <a:ext cx="37080" cy="270360"/>
              </p14:xfrm>
            </p:contentPart>
          </mc:Choice>
          <mc:Fallback>
            <p:pic>
              <p:nvPicPr>
                <p:cNvPr id="31" name="Entrada de lápiz 30">
                  <a:extLst>
                    <a:ext uri="{FF2B5EF4-FFF2-40B4-BE49-F238E27FC236}">
                      <a16:creationId xmlns:a16="http://schemas.microsoft.com/office/drawing/2014/main" id="{B0786302-A26B-32F6-EF81-CB9FF78BD6DA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2053581" y="440442"/>
                  <a:ext cx="72720" cy="30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8">
              <p14:nvContentPartPr>
                <p14:cNvPr id="32" name="Entrada de lápiz 31">
                  <a:extLst>
                    <a:ext uri="{FF2B5EF4-FFF2-40B4-BE49-F238E27FC236}">
                      <a16:creationId xmlns:a16="http://schemas.microsoft.com/office/drawing/2014/main" id="{074BBA2A-7D46-F886-2B9E-902B5DF7F8B6}"/>
                    </a:ext>
                  </a:extLst>
                </p14:cNvPr>
                <p14:cNvContentPartPr/>
                <p14:nvPr/>
              </p14:nvContentPartPr>
              <p14:xfrm>
                <a:off x="2055741" y="390042"/>
                <a:ext cx="236520" cy="305280"/>
              </p14:xfrm>
            </p:contentPart>
          </mc:Choice>
          <mc:Fallback>
            <p:pic>
              <p:nvPicPr>
                <p:cNvPr id="32" name="Entrada de lápiz 31">
                  <a:extLst>
                    <a:ext uri="{FF2B5EF4-FFF2-40B4-BE49-F238E27FC236}">
                      <a16:creationId xmlns:a16="http://schemas.microsoft.com/office/drawing/2014/main" id="{074BBA2A-7D46-F886-2B9E-902B5DF7F8B6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2037741" y="372042"/>
                  <a:ext cx="272160" cy="340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0">
              <p14:nvContentPartPr>
                <p14:cNvPr id="33" name="Entrada de lápiz 32">
                  <a:extLst>
                    <a:ext uri="{FF2B5EF4-FFF2-40B4-BE49-F238E27FC236}">
                      <a16:creationId xmlns:a16="http://schemas.microsoft.com/office/drawing/2014/main" id="{246DA629-715B-D33E-D144-18571A9AF16A}"/>
                    </a:ext>
                  </a:extLst>
                </p14:cNvPr>
                <p14:cNvContentPartPr/>
                <p14:nvPr/>
              </p14:nvContentPartPr>
              <p14:xfrm>
                <a:off x="2330781" y="602802"/>
                <a:ext cx="148320" cy="133200"/>
              </p14:xfrm>
            </p:contentPart>
          </mc:Choice>
          <mc:Fallback>
            <p:pic>
              <p:nvPicPr>
                <p:cNvPr id="33" name="Entrada de lápiz 32">
                  <a:extLst>
                    <a:ext uri="{FF2B5EF4-FFF2-40B4-BE49-F238E27FC236}">
                      <a16:creationId xmlns:a16="http://schemas.microsoft.com/office/drawing/2014/main" id="{246DA629-715B-D33E-D144-18571A9AF16A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2312781" y="584802"/>
                  <a:ext cx="183960" cy="168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2">
              <p14:nvContentPartPr>
                <p14:cNvPr id="34" name="Entrada de lápiz 33">
                  <a:extLst>
                    <a:ext uri="{FF2B5EF4-FFF2-40B4-BE49-F238E27FC236}">
                      <a16:creationId xmlns:a16="http://schemas.microsoft.com/office/drawing/2014/main" id="{E782642A-F6FF-6042-BFA0-B701A54D9DC9}"/>
                    </a:ext>
                  </a:extLst>
                </p14:cNvPr>
                <p14:cNvContentPartPr/>
                <p14:nvPr/>
              </p14:nvContentPartPr>
              <p14:xfrm>
                <a:off x="2585661" y="559962"/>
                <a:ext cx="205200" cy="228240"/>
              </p14:xfrm>
            </p:contentPart>
          </mc:Choice>
          <mc:Fallback>
            <p:pic>
              <p:nvPicPr>
                <p:cNvPr id="34" name="Entrada de lápiz 33">
                  <a:extLst>
                    <a:ext uri="{FF2B5EF4-FFF2-40B4-BE49-F238E27FC236}">
                      <a16:creationId xmlns:a16="http://schemas.microsoft.com/office/drawing/2014/main" id="{E782642A-F6FF-6042-BFA0-B701A54D9DC9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2567661" y="541962"/>
                  <a:ext cx="240840" cy="263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4">
              <p14:nvContentPartPr>
                <p14:cNvPr id="35" name="Entrada de lápiz 34">
                  <a:extLst>
                    <a:ext uri="{FF2B5EF4-FFF2-40B4-BE49-F238E27FC236}">
                      <a16:creationId xmlns:a16="http://schemas.microsoft.com/office/drawing/2014/main" id="{C30DDB33-3CB1-042C-6482-604C92D58FF7}"/>
                    </a:ext>
                  </a:extLst>
                </p14:cNvPr>
                <p14:cNvContentPartPr/>
                <p14:nvPr/>
              </p14:nvContentPartPr>
              <p14:xfrm>
                <a:off x="2923701" y="741042"/>
                <a:ext cx="15840" cy="117000"/>
              </p14:xfrm>
            </p:contentPart>
          </mc:Choice>
          <mc:Fallback>
            <p:pic>
              <p:nvPicPr>
                <p:cNvPr id="35" name="Entrada de lápiz 34">
                  <a:extLst>
                    <a:ext uri="{FF2B5EF4-FFF2-40B4-BE49-F238E27FC236}">
                      <a16:creationId xmlns:a16="http://schemas.microsoft.com/office/drawing/2014/main" id="{C30DDB33-3CB1-042C-6482-604C92D58FF7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2906061" y="723042"/>
                  <a:ext cx="51480" cy="152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6">
              <p14:nvContentPartPr>
                <p14:cNvPr id="36" name="Entrada de lápiz 35">
                  <a:extLst>
                    <a:ext uri="{FF2B5EF4-FFF2-40B4-BE49-F238E27FC236}">
                      <a16:creationId xmlns:a16="http://schemas.microsoft.com/office/drawing/2014/main" id="{36C15928-3FDB-4B31-A1B7-93C4D0C03026}"/>
                    </a:ext>
                  </a:extLst>
                </p14:cNvPr>
                <p14:cNvContentPartPr/>
                <p14:nvPr/>
              </p14:nvContentPartPr>
              <p14:xfrm>
                <a:off x="2923701" y="667242"/>
                <a:ext cx="195120" cy="195840"/>
              </p14:xfrm>
            </p:contentPart>
          </mc:Choice>
          <mc:Fallback>
            <p:pic>
              <p:nvPicPr>
                <p:cNvPr id="36" name="Entrada de lápiz 35">
                  <a:extLst>
                    <a:ext uri="{FF2B5EF4-FFF2-40B4-BE49-F238E27FC236}">
                      <a16:creationId xmlns:a16="http://schemas.microsoft.com/office/drawing/2014/main" id="{36C15928-3FDB-4B31-A1B7-93C4D0C03026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2906061" y="649242"/>
                  <a:ext cx="230760" cy="231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8">
              <p14:nvContentPartPr>
                <p14:cNvPr id="37" name="Entrada de lápiz 36">
                  <a:extLst>
                    <a:ext uri="{FF2B5EF4-FFF2-40B4-BE49-F238E27FC236}">
                      <a16:creationId xmlns:a16="http://schemas.microsoft.com/office/drawing/2014/main" id="{D3ABFE7B-1865-EC6C-5D20-844E9EEF6613}"/>
                    </a:ext>
                  </a:extLst>
                </p14:cNvPr>
                <p14:cNvContentPartPr/>
                <p14:nvPr/>
              </p14:nvContentPartPr>
              <p14:xfrm>
                <a:off x="3293061" y="641322"/>
                <a:ext cx="146880" cy="1440"/>
              </p14:xfrm>
            </p:contentPart>
          </mc:Choice>
          <mc:Fallback>
            <p:pic>
              <p:nvPicPr>
                <p:cNvPr id="37" name="Entrada de lápiz 36">
                  <a:extLst>
                    <a:ext uri="{FF2B5EF4-FFF2-40B4-BE49-F238E27FC236}">
                      <a16:creationId xmlns:a16="http://schemas.microsoft.com/office/drawing/2014/main" id="{D3ABFE7B-1865-EC6C-5D20-844E9EEF6613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3275061" y="623682"/>
                  <a:ext cx="182520" cy="37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0">
              <p14:nvContentPartPr>
                <p14:cNvPr id="38" name="Entrada de lápiz 37">
                  <a:extLst>
                    <a:ext uri="{FF2B5EF4-FFF2-40B4-BE49-F238E27FC236}">
                      <a16:creationId xmlns:a16="http://schemas.microsoft.com/office/drawing/2014/main" id="{EEF1BCB2-2F4D-3211-319C-35E1917F6FC6}"/>
                    </a:ext>
                  </a:extLst>
                </p14:cNvPr>
                <p14:cNvContentPartPr/>
                <p14:nvPr/>
              </p14:nvContentPartPr>
              <p14:xfrm>
                <a:off x="3312141" y="766602"/>
                <a:ext cx="156240" cy="13320"/>
              </p14:xfrm>
            </p:contentPart>
          </mc:Choice>
          <mc:Fallback>
            <p:pic>
              <p:nvPicPr>
                <p:cNvPr id="38" name="Entrada de lápiz 37">
                  <a:extLst>
                    <a:ext uri="{FF2B5EF4-FFF2-40B4-BE49-F238E27FC236}">
                      <a16:creationId xmlns:a16="http://schemas.microsoft.com/office/drawing/2014/main" id="{EEF1BCB2-2F4D-3211-319C-35E1917F6FC6}"/>
                    </a:ext>
                  </a:extLst>
                </p:cNvPr>
                <p:cNvPicPr/>
                <p:nvPr/>
              </p:nvPicPr>
              <p:blipFill>
                <a:blip r:embed="rId71"/>
                <a:stretch>
                  <a:fillRect/>
                </a:stretch>
              </p:blipFill>
              <p:spPr>
                <a:xfrm>
                  <a:off x="3294141" y="748962"/>
                  <a:ext cx="191880" cy="48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2">
              <p14:nvContentPartPr>
                <p14:cNvPr id="39" name="Entrada de lápiz 38">
                  <a:extLst>
                    <a:ext uri="{FF2B5EF4-FFF2-40B4-BE49-F238E27FC236}">
                      <a16:creationId xmlns:a16="http://schemas.microsoft.com/office/drawing/2014/main" id="{B6B92F34-6A53-12EE-9FB5-DEAAE11D6D2A}"/>
                    </a:ext>
                  </a:extLst>
                </p14:cNvPr>
                <p14:cNvContentPartPr/>
                <p14:nvPr/>
              </p14:nvContentPartPr>
              <p14:xfrm>
                <a:off x="3575301" y="583002"/>
                <a:ext cx="419400" cy="199800"/>
              </p14:xfrm>
            </p:contentPart>
          </mc:Choice>
          <mc:Fallback>
            <p:pic>
              <p:nvPicPr>
                <p:cNvPr id="39" name="Entrada de lápiz 38">
                  <a:extLst>
                    <a:ext uri="{FF2B5EF4-FFF2-40B4-BE49-F238E27FC236}">
                      <a16:creationId xmlns:a16="http://schemas.microsoft.com/office/drawing/2014/main" id="{B6B92F34-6A53-12EE-9FB5-DEAAE11D6D2A}"/>
                    </a:ext>
                  </a:extLst>
                </p:cNvPr>
                <p:cNvPicPr/>
                <p:nvPr/>
              </p:nvPicPr>
              <p:blipFill>
                <a:blip r:embed="rId73"/>
                <a:stretch>
                  <a:fillRect/>
                </a:stretch>
              </p:blipFill>
              <p:spPr>
                <a:xfrm>
                  <a:off x="3557301" y="565002"/>
                  <a:ext cx="455040" cy="235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4">
              <p14:nvContentPartPr>
                <p14:cNvPr id="40" name="Entrada de lápiz 39">
                  <a:extLst>
                    <a:ext uri="{FF2B5EF4-FFF2-40B4-BE49-F238E27FC236}">
                      <a16:creationId xmlns:a16="http://schemas.microsoft.com/office/drawing/2014/main" id="{4CB84C05-542F-6BBE-3657-CF271AD13DDC}"/>
                    </a:ext>
                  </a:extLst>
                </p14:cNvPr>
                <p14:cNvContentPartPr/>
                <p14:nvPr/>
              </p14:nvContentPartPr>
              <p14:xfrm>
                <a:off x="4080021" y="672282"/>
                <a:ext cx="34920" cy="121320"/>
              </p14:xfrm>
            </p:contentPart>
          </mc:Choice>
          <mc:Fallback>
            <p:pic>
              <p:nvPicPr>
                <p:cNvPr id="40" name="Entrada de lápiz 39">
                  <a:extLst>
                    <a:ext uri="{FF2B5EF4-FFF2-40B4-BE49-F238E27FC236}">
                      <a16:creationId xmlns:a16="http://schemas.microsoft.com/office/drawing/2014/main" id="{4CB84C05-542F-6BBE-3657-CF271AD13DDC}"/>
                    </a:ext>
                  </a:extLst>
                </p:cNvPr>
                <p:cNvPicPr/>
                <p:nvPr/>
              </p:nvPicPr>
              <p:blipFill>
                <a:blip r:embed="rId75"/>
                <a:stretch>
                  <a:fillRect/>
                </a:stretch>
              </p:blipFill>
              <p:spPr>
                <a:xfrm>
                  <a:off x="4062381" y="654642"/>
                  <a:ext cx="70560" cy="156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6">
              <p14:nvContentPartPr>
                <p14:cNvPr id="41" name="Entrada de lápiz 40">
                  <a:extLst>
                    <a:ext uri="{FF2B5EF4-FFF2-40B4-BE49-F238E27FC236}">
                      <a16:creationId xmlns:a16="http://schemas.microsoft.com/office/drawing/2014/main" id="{48FB93E3-65AB-93AD-1B09-40642029B4CB}"/>
                    </a:ext>
                  </a:extLst>
                </p14:cNvPr>
                <p14:cNvContentPartPr/>
                <p14:nvPr/>
              </p14:nvContentPartPr>
              <p14:xfrm>
                <a:off x="4086141" y="606042"/>
                <a:ext cx="224280" cy="205920"/>
              </p14:xfrm>
            </p:contentPart>
          </mc:Choice>
          <mc:Fallback>
            <p:pic>
              <p:nvPicPr>
                <p:cNvPr id="41" name="Entrada de lápiz 40">
                  <a:extLst>
                    <a:ext uri="{FF2B5EF4-FFF2-40B4-BE49-F238E27FC236}">
                      <a16:creationId xmlns:a16="http://schemas.microsoft.com/office/drawing/2014/main" id="{48FB93E3-65AB-93AD-1B09-40642029B4CB}"/>
                    </a:ext>
                  </a:extLst>
                </p:cNvPr>
                <p:cNvPicPr/>
                <p:nvPr/>
              </p:nvPicPr>
              <p:blipFill>
                <a:blip r:embed="rId77"/>
                <a:stretch>
                  <a:fillRect/>
                </a:stretch>
              </p:blipFill>
              <p:spPr>
                <a:xfrm>
                  <a:off x="4068141" y="588042"/>
                  <a:ext cx="259920" cy="241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8">
              <p14:nvContentPartPr>
                <p14:cNvPr id="42" name="Entrada de lápiz 41">
                  <a:extLst>
                    <a:ext uri="{FF2B5EF4-FFF2-40B4-BE49-F238E27FC236}">
                      <a16:creationId xmlns:a16="http://schemas.microsoft.com/office/drawing/2014/main" id="{E7A6C97D-1FD1-E68A-FF58-784B8972587C}"/>
                    </a:ext>
                  </a:extLst>
                </p14:cNvPr>
                <p14:cNvContentPartPr/>
                <p14:nvPr/>
              </p14:nvContentPartPr>
              <p14:xfrm>
                <a:off x="4428861" y="770922"/>
                <a:ext cx="11160" cy="360"/>
              </p14:xfrm>
            </p:contentPart>
          </mc:Choice>
          <mc:Fallback>
            <p:pic>
              <p:nvPicPr>
                <p:cNvPr id="42" name="Entrada de lápiz 41">
                  <a:extLst>
                    <a:ext uri="{FF2B5EF4-FFF2-40B4-BE49-F238E27FC236}">
                      <a16:creationId xmlns:a16="http://schemas.microsoft.com/office/drawing/2014/main" id="{E7A6C97D-1FD1-E68A-FF58-784B8972587C}"/>
                    </a:ext>
                  </a:extLst>
                </p:cNvPr>
                <p:cNvPicPr/>
                <p:nvPr/>
              </p:nvPicPr>
              <p:blipFill>
                <a:blip r:embed="rId79"/>
                <a:stretch>
                  <a:fillRect/>
                </a:stretch>
              </p:blipFill>
              <p:spPr>
                <a:xfrm>
                  <a:off x="4411221" y="753282"/>
                  <a:ext cx="4680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0">
              <p14:nvContentPartPr>
                <p14:cNvPr id="43" name="Entrada de lápiz 42">
                  <a:extLst>
                    <a:ext uri="{FF2B5EF4-FFF2-40B4-BE49-F238E27FC236}">
                      <a16:creationId xmlns:a16="http://schemas.microsoft.com/office/drawing/2014/main" id="{6665B820-AAF9-B2CD-BED9-F7C1276B8813}"/>
                    </a:ext>
                  </a:extLst>
                </p14:cNvPr>
                <p14:cNvContentPartPr/>
                <p14:nvPr/>
              </p14:nvContentPartPr>
              <p14:xfrm>
                <a:off x="4540821" y="607482"/>
                <a:ext cx="357480" cy="203040"/>
              </p14:xfrm>
            </p:contentPart>
          </mc:Choice>
          <mc:Fallback>
            <p:pic>
              <p:nvPicPr>
                <p:cNvPr id="43" name="Entrada de lápiz 42">
                  <a:extLst>
                    <a:ext uri="{FF2B5EF4-FFF2-40B4-BE49-F238E27FC236}">
                      <a16:creationId xmlns:a16="http://schemas.microsoft.com/office/drawing/2014/main" id="{6665B820-AAF9-B2CD-BED9-F7C1276B8813}"/>
                    </a:ext>
                  </a:extLst>
                </p:cNvPr>
                <p:cNvPicPr/>
                <p:nvPr/>
              </p:nvPicPr>
              <p:blipFill>
                <a:blip r:embed="rId81"/>
                <a:stretch>
                  <a:fillRect/>
                </a:stretch>
              </p:blipFill>
              <p:spPr>
                <a:xfrm>
                  <a:off x="4523181" y="589482"/>
                  <a:ext cx="393120" cy="238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2">
              <p14:nvContentPartPr>
                <p14:cNvPr id="44" name="Entrada de lápiz 43">
                  <a:extLst>
                    <a:ext uri="{FF2B5EF4-FFF2-40B4-BE49-F238E27FC236}">
                      <a16:creationId xmlns:a16="http://schemas.microsoft.com/office/drawing/2014/main" id="{A4361759-0274-3F68-51DA-EED72F798AC2}"/>
                    </a:ext>
                  </a:extLst>
                </p14:cNvPr>
                <p14:cNvContentPartPr/>
                <p14:nvPr/>
              </p14:nvContentPartPr>
              <p14:xfrm>
                <a:off x="7587141" y="333882"/>
                <a:ext cx="562320" cy="193320"/>
              </p14:xfrm>
            </p:contentPart>
          </mc:Choice>
          <mc:Fallback>
            <p:pic>
              <p:nvPicPr>
                <p:cNvPr id="44" name="Entrada de lápiz 43">
                  <a:extLst>
                    <a:ext uri="{FF2B5EF4-FFF2-40B4-BE49-F238E27FC236}">
                      <a16:creationId xmlns:a16="http://schemas.microsoft.com/office/drawing/2014/main" id="{A4361759-0274-3F68-51DA-EED72F798AC2}"/>
                    </a:ext>
                  </a:extLst>
                </p:cNvPr>
                <p:cNvPicPr/>
                <p:nvPr/>
              </p:nvPicPr>
              <p:blipFill>
                <a:blip r:embed="rId83"/>
                <a:stretch>
                  <a:fillRect/>
                </a:stretch>
              </p:blipFill>
              <p:spPr>
                <a:xfrm>
                  <a:off x="7569501" y="316242"/>
                  <a:ext cx="597960" cy="228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4">
              <p14:nvContentPartPr>
                <p14:cNvPr id="45" name="Entrada de lápiz 44">
                  <a:extLst>
                    <a:ext uri="{FF2B5EF4-FFF2-40B4-BE49-F238E27FC236}">
                      <a16:creationId xmlns:a16="http://schemas.microsoft.com/office/drawing/2014/main" id="{30D34412-BB98-1FF7-7A71-1B27E6057CCF}"/>
                    </a:ext>
                  </a:extLst>
                </p14:cNvPr>
                <p14:cNvContentPartPr/>
                <p14:nvPr/>
              </p14:nvContentPartPr>
              <p14:xfrm>
                <a:off x="8024181" y="353322"/>
                <a:ext cx="213840" cy="276840"/>
              </p14:xfrm>
            </p:contentPart>
          </mc:Choice>
          <mc:Fallback>
            <p:pic>
              <p:nvPicPr>
                <p:cNvPr id="45" name="Entrada de lápiz 44">
                  <a:extLst>
                    <a:ext uri="{FF2B5EF4-FFF2-40B4-BE49-F238E27FC236}">
                      <a16:creationId xmlns:a16="http://schemas.microsoft.com/office/drawing/2014/main" id="{30D34412-BB98-1FF7-7A71-1B27E6057CCF}"/>
                    </a:ext>
                  </a:extLst>
                </p:cNvPr>
                <p:cNvPicPr/>
                <p:nvPr/>
              </p:nvPicPr>
              <p:blipFill>
                <a:blip r:embed="rId85"/>
                <a:stretch>
                  <a:fillRect/>
                </a:stretch>
              </p:blipFill>
              <p:spPr>
                <a:xfrm>
                  <a:off x="8006541" y="335322"/>
                  <a:ext cx="249480" cy="312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6">
              <p14:nvContentPartPr>
                <p14:cNvPr id="46" name="Entrada de lápiz 45">
                  <a:extLst>
                    <a:ext uri="{FF2B5EF4-FFF2-40B4-BE49-F238E27FC236}">
                      <a16:creationId xmlns:a16="http://schemas.microsoft.com/office/drawing/2014/main" id="{AE6AC01B-B1E5-475E-3CAB-21DEE1CD8F7F}"/>
                    </a:ext>
                  </a:extLst>
                </p14:cNvPr>
                <p14:cNvContentPartPr/>
                <p14:nvPr/>
              </p14:nvContentPartPr>
              <p14:xfrm>
                <a:off x="8337381" y="635922"/>
                <a:ext cx="266040" cy="54000"/>
              </p14:xfrm>
            </p:contentPart>
          </mc:Choice>
          <mc:Fallback>
            <p:pic>
              <p:nvPicPr>
                <p:cNvPr id="46" name="Entrada de lápiz 45">
                  <a:extLst>
                    <a:ext uri="{FF2B5EF4-FFF2-40B4-BE49-F238E27FC236}">
                      <a16:creationId xmlns:a16="http://schemas.microsoft.com/office/drawing/2014/main" id="{AE6AC01B-B1E5-475E-3CAB-21DEE1CD8F7F}"/>
                    </a:ext>
                  </a:extLst>
                </p:cNvPr>
                <p:cNvPicPr/>
                <p:nvPr/>
              </p:nvPicPr>
              <p:blipFill>
                <a:blip r:embed="rId87"/>
                <a:stretch>
                  <a:fillRect/>
                </a:stretch>
              </p:blipFill>
              <p:spPr>
                <a:xfrm>
                  <a:off x="8319741" y="618282"/>
                  <a:ext cx="301680" cy="89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8">
              <p14:nvContentPartPr>
                <p14:cNvPr id="47" name="Entrada de lápiz 46">
                  <a:extLst>
                    <a:ext uri="{FF2B5EF4-FFF2-40B4-BE49-F238E27FC236}">
                      <a16:creationId xmlns:a16="http://schemas.microsoft.com/office/drawing/2014/main" id="{B8874CB4-42C6-3759-1F53-C87B25496D82}"/>
                    </a:ext>
                  </a:extLst>
                </p14:cNvPr>
                <p14:cNvContentPartPr/>
                <p14:nvPr/>
              </p14:nvContentPartPr>
              <p14:xfrm>
                <a:off x="8494701" y="557802"/>
                <a:ext cx="49320" cy="263880"/>
              </p14:xfrm>
            </p:contentPart>
          </mc:Choice>
          <mc:Fallback>
            <p:pic>
              <p:nvPicPr>
                <p:cNvPr id="47" name="Entrada de lápiz 46">
                  <a:extLst>
                    <a:ext uri="{FF2B5EF4-FFF2-40B4-BE49-F238E27FC236}">
                      <a16:creationId xmlns:a16="http://schemas.microsoft.com/office/drawing/2014/main" id="{B8874CB4-42C6-3759-1F53-C87B25496D82}"/>
                    </a:ext>
                  </a:extLst>
                </p:cNvPr>
                <p:cNvPicPr/>
                <p:nvPr/>
              </p:nvPicPr>
              <p:blipFill>
                <a:blip r:embed="rId89"/>
                <a:stretch>
                  <a:fillRect/>
                </a:stretch>
              </p:blipFill>
              <p:spPr>
                <a:xfrm>
                  <a:off x="8476701" y="540162"/>
                  <a:ext cx="84960" cy="299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0">
              <p14:nvContentPartPr>
                <p14:cNvPr id="48" name="Entrada de lápiz 47">
                  <a:extLst>
                    <a:ext uri="{FF2B5EF4-FFF2-40B4-BE49-F238E27FC236}">
                      <a16:creationId xmlns:a16="http://schemas.microsoft.com/office/drawing/2014/main" id="{AE8D3F52-4305-2413-6712-ED5591447789}"/>
                    </a:ext>
                  </a:extLst>
                </p14:cNvPr>
                <p14:cNvContentPartPr/>
                <p14:nvPr/>
              </p14:nvContentPartPr>
              <p14:xfrm>
                <a:off x="7366821" y="44082"/>
                <a:ext cx="1759680" cy="1058400"/>
              </p14:xfrm>
            </p:contentPart>
          </mc:Choice>
          <mc:Fallback>
            <p:pic>
              <p:nvPicPr>
                <p:cNvPr id="48" name="Entrada de lápiz 47">
                  <a:extLst>
                    <a:ext uri="{FF2B5EF4-FFF2-40B4-BE49-F238E27FC236}">
                      <a16:creationId xmlns:a16="http://schemas.microsoft.com/office/drawing/2014/main" id="{AE8D3F52-4305-2413-6712-ED5591447789}"/>
                    </a:ext>
                  </a:extLst>
                </p:cNvPr>
                <p:cNvPicPr/>
                <p:nvPr/>
              </p:nvPicPr>
              <p:blipFill>
                <a:blip r:embed="rId91"/>
                <a:stretch>
                  <a:fillRect/>
                </a:stretch>
              </p:blipFill>
              <p:spPr>
                <a:xfrm>
                  <a:off x="7349181" y="26082"/>
                  <a:ext cx="1795320" cy="10940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64" name="Grupo 63">
            <a:extLst>
              <a:ext uri="{FF2B5EF4-FFF2-40B4-BE49-F238E27FC236}">
                <a16:creationId xmlns:a16="http://schemas.microsoft.com/office/drawing/2014/main" id="{21280748-CA40-46B8-FB97-6FCD97BA7D1D}"/>
              </a:ext>
            </a:extLst>
          </p:cNvPr>
          <p:cNvGrpSpPr/>
          <p:nvPr/>
        </p:nvGrpSpPr>
        <p:grpSpPr>
          <a:xfrm>
            <a:off x="624021" y="1427922"/>
            <a:ext cx="1007280" cy="495360"/>
            <a:chOff x="624021" y="1427922"/>
            <a:chExt cx="1007280" cy="4953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92">
              <p14:nvContentPartPr>
                <p14:cNvPr id="50" name="Entrada de lápiz 49">
                  <a:extLst>
                    <a:ext uri="{FF2B5EF4-FFF2-40B4-BE49-F238E27FC236}">
                      <a16:creationId xmlns:a16="http://schemas.microsoft.com/office/drawing/2014/main" id="{E474DA78-2CE7-D940-DFAD-26EA04D54D05}"/>
                    </a:ext>
                  </a:extLst>
                </p14:cNvPr>
                <p14:cNvContentPartPr/>
                <p14:nvPr/>
              </p14:nvContentPartPr>
              <p14:xfrm>
                <a:off x="715821" y="1632402"/>
                <a:ext cx="54000" cy="279360"/>
              </p14:xfrm>
            </p:contentPart>
          </mc:Choice>
          <mc:Fallback>
            <p:pic>
              <p:nvPicPr>
                <p:cNvPr id="50" name="Entrada de lápiz 49">
                  <a:extLst>
                    <a:ext uri="{FF2B5EF4-FFF2-40B4-BE49-F238E27FC236}">
                      <a16:creationId xmlns:a16="http://schemas.microsoft.com/office/drawing/2014/main" id="{E474DA78-2CE7-D940-DFAD-26EA04D54D05}"/>
                    </a:ext>
                  </a:extLst>
                </p:cNvPr>
                <p:cNvPicPr/>
                <p:nvPr/>
              </p:nvPicPr>
              <p:blipFill>
                <a:blip r:embed="rId93"/>
                <a:stretch>
                  <a:fillRect/>
                </a:stretch>
              </p:blipFill>
              <p:spPr>
                <a:xfrm>
                  <a:off x="698181" y="1614402"/>
                  <a:ext cx="89640" cy="315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4">
              <p14:nvContentPartPr>
                <p14:cNvPr id="51" name="Entrada de lápiz 50">
                  <a:extLst>
                    <a:ext uri="{FF2B5EF4-FFF2-40B4-BE49-F238E27FC236}">
                      <a16:creationId xmlns:a16="http://schemas.microsoft.com/office/drawing/2014/main" id="{E86CE444-9557-DF74-B5F0-DD2E0CC7AD7E}"/>
                    </a:ext>
                  </a:extLst>
                </p14:cNvPr>
                <p14:cNvContentPartPr/>
                <p14:nvPr/>
              </p14:nvContentPartPr>
              <p14:xfrm>
                <a:off x="624021" y="1427922"/>
                <a:ext cx="377280" cy="318240"/>
              </p14:xfrm>
            </p:contentPart>
          </mc:Choice>
          <mc:Fallback>
            <p:pic>
              <p:nvPicPr>
                <p:cNvPr id="51" name="Entrada de lápiz 50">
                  <a:extLst>
                    <a:ext uri="{FF2B5EF4-FFF2-40B4-BE49-F238E27FC236}">
                      <a16:creationId xmlns:a16="http://schemas.microsoft.com/office/drawing/2014/main" id="{E86CE444-9557-DF74-B5F0-DD2E0CC7AD7E}"/>
                    </a:ext>
                  </a:extLst>
                </p:cNvPr>
                <p:cNvPicPr/>
                <p:nvPr/>
              </p:nvPicPr>
              <p:blipFill>
                <a:blip r:embed="rId95"/>
                <a:stretch>
                  <a:fillRect/>
                </a:stretch>
              </p:blipFill>
              <p:spPr>
                <a:xfrm>
                  <a:off x="606381" y="1410282"/>
                  <a:ext cx="412920" cy="353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6">
              <p14:nvContentPartPr>
                <p14:cNvPr id="52" name="Entrada de lápiz 51">
                  <a:extLst>
                    <a:ext uri="{FF2B5EF4-FFF2-40B4-BE49-F238E27FC236}">
                      <a16:creationId xmlns:a16="http://schemas.microsoft.com/office/drawing/2014/main" id="{E7C17CBC-0837-A43B-CED8-A09A2C117855}"/>
                    </a:ext>
                  </a:extLst>
                </p14:cNvPr>
                <p14:cNvContentPartPr/>
                <p14:nvPr/>
              </p14:nvContentPartPr>
              <p14:xfrm>
                <a:off x="1083741" y="1775682"/>
                <a:ext cx="169560" cy="120240"/>
              </p14:xfrm>
            </p:contentPart>
          </mc:Choice>
          <mc:Fallback>
            <p:pic>
              <p:nvPicPr>
                <p:cNvPr id="52" name="Entrada de lápiz 51">
                  <a:extLst>
                    <a:ext uri="{FF2B5EF4-FFF2-40B4-BE49-F238E27FC236}">
                      <a16:creationId xmlns:a16="http://schemas.microsoft.com/office/drawing/2014/main" id="{E7C17CBC-0837-A43B-CED8-A09A2C117855}"/>
                    </a:ext>
                  </a:extLst>
                </p:cNvPr>
                <p:cNvPicPr/>
                <p:nvPr/>
              </p:nvPicPr>
              <p:blipFill>
                <a:blip r:embed="rId97"/>
                <a:stretch>
                  <a:fillRect/>
                </a:stretch>
              </p:blipFill>
              <p:spPr>
                <a:xfrm>
                  <a:off x="1066101" y="1758042"/>
                  <a:ext cx="205200" cy="155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8">
              <p14:nvContentPartPr>
                <p14:cNvPr id="53" name="Entrada de lápiz 52">
                  <a:extLst>
                    <a:ext uri="{FF2B5EF4-FFF2-40B4-BE49-F238E27FC236}">
                      <a16:creationId xmlns:a16="http://schemas.microsoft.com/office/drawing/2014/main" id="{A09F90E2-C053-D5BA-AB25-39A7F73CB2EF}"/>
                    </a:ext>
                  </a:extLst>
                </p14:cNvPr>
                <p14:cNvContentPartPr/>
                <p14:nvPr/>
              </p14:nvContentPartPr>
              <p14:xfrm>
                <a:off x="1156461" y="1741482"/>
                <a:ext cx="54000" cy="181800"/>
              </p14:xfrm>
            </p:contentPart>
          </mc:Choice>
          <mc:Fallback>
            <p:pic>
              <p:nvPicPr>
                <p:cNvPr id="53" name="Entrada de lápiz 52">
                  <a:extLst>
                    <a:ext uri="{FF2B5EF4-FFF2-40B4-BE49-F238E27FC236}">
                      <a16:creationId xmlns:a16="http://schemas.microsoft.com/office/drawing/2014/main" id="{A09F90E2-C053-D5BA-AB25-39A7F73CB2EF}"/>
                    </a:ext>
                  </a:extLst>
                </p:cNvPr>
                <p:cNvPicPr/>
                <p:nvPr/>
              </p:nvPicPr>
              <p:blipFill>
                <a:blip r:embed="rId99"/>
                <a:stretch>
                  <a:fillRect/>
                </a:stretch>
              </p:blipFill>
              <p:spPr>
                <a:xfrm>
                  <a:off x="1138821" y="1723842"/>
                  <a:ext cx="89640" cy="217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0">
              <p14:nvContentPartPr>
                <p14:cNvPr id="54" name="Entrada de lápiz 53">
                  <a:extLst>
                    <a:ext uri="{FF2B5EF4-FFF2-40B4-BE49-F238E27FC236}">
                      <a16:creationId xmlns:a16="http://schemas.microsoft.com/office/drawing/2014/main" id="{5826356B-D899-73E3-2771-C35AA0975E1B}"/>
                    </a:ext>
                  </a:extLst>
                </p14:cNvPr>
                <p14:cNvContentPartPr/>
                <p14:nvPr/>
              </p14:nvContentPartPr>
              <p14:xfrm>
                <a:off x="1413861" y="1744722"/>
                <a:ext cx="15840" cy="110520"/>
              </p14:xfrm>
            </p:contentPart>
          </mc:Choice>
          <mc:Fallback>
            <p:pic>
              <p:nvPicPr>
                <p:cNvPr id="54" name="Entrada de lápiz 53">
                  <a:extLst>
                    <a:ext uri="{FF2B5EF4-FFF2-40B4-BE49-F238E27FC236}">
                      <a16:creationId xmlns:a16="http://schemas.microsoft.com/office/drawing/2014/main" id="{5826356B-D899-73E3-2771-C35AA0975E1B}"/>
                    </a:ext>
                  </a:extLst>
                </p:cNvPr>
                <p:cNvPicPr/>
                <p:nvPr/>
              </p:nvPicPr>
              <p:blipFill>
                <a:blip r:embed="rId101"/>
                <a:stretch>
                  <a:fillRect/>
                </a:stretch>
              </p:blipFill>
              <p:spPr>
                <a:xfrm>
                  <a:off x="1395861" y="1727082"/>
                  <a:ext cx="51480" cy="146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2">
              <p14:nvContentPartPr>
                <p14:cNvPr id="55" name="Entrada de lápiz 54">
                  <a:extLst>
                    <a:ext uri="{FF2B5EF4-FFF2-40B4-BE49-F238E27FC236}">
                      <a16:creationId xmlns:a16="http://schemas.microsoft.com/office/drawing/2014/main" id="{8B9DADE8-D432-407C-2775-53FB0F977FA0}"/>
                    </a:ext>
                  </a:extLst>
                </p14:cNvPr>
                <p14:cNvContentPartPr/>
                <p14:nvPr/>
              </p14:nvContentPartPr>
              <p14:xfrm>
                <a:off x="1426821" y="1705482"/>
                <a:ext cx="204480" cy="171720"/>
              </p14:xfrm>
            </p:contentPart>
          </mc:Choice>
          <mc:Fallback>
            <p:pic>
              <p:nvPicPr>
                <p:cNvPr id="55" name="Entrada de lápiz 54">
                  <a:extLst>
                    <a:ext uri="{FF2B5EF4-FFF2-40B4-BE49-F238E27FC236}">
                      <a16:creationId xmlns:a16="http://schemas.microsoft.com/office/drawing/2014/main" id="{8B9DADE8-D432-407C-2775-53FB0F977FA0}"/>
                    </a:ext>
                  </a:extLst>
                </p:cNvPr>
                <p:cNvPicPr/>
                <p:nvPr/>
              </p:nvPicPr>
              <p:blipFill>
                <a:blip r:embed="rId103"/>
                <a:stretch>
                  <a:fillRect/>
                </a:stretch>
              </p:blipFill>
              <p:spPr>
                <a:xfrm>
                  <a:off x="1408821" y="1687842"/>
                  <a:ext cx="240120" cy="2073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04">
            <p14:nvContentPartPr>
              <p14:cNvPr id="56" name="Entrada de lápiz 55">
                <a:extLst>
                  <a:ext uri="{FF2B5EF4-FFF2-40B4-BE49-F238E27FC236}">
                    <a16:creationId xmlns:a16="http://schemas.microsoft.com/office/drawing/2014/main" id="{5475C6DD-641A-83E1-D71B-344A6D711EEC}"/>
                  </a:ext>
                </a:extLst>
              </p14:cNvPr>
              <p14:cNvContentPartPr/>
              <p14:nvPr/>
            </p14:nvContentPartPr>
            <p14:xfrm>
              <a:off x="1857741" y="1803762"/>
              <a:ext cx="131400" cy="6840"/>
            </p14:xfrm>
          </p:contentPart>
        </mc:Choice>
        <mc:Fallback>
          <p:pic>
            <p:nvPicPr>
              <p:cNvPr id="56" name="Entrada de lápiz 55">
                <a:extLst>
                  <a:ext uri="{FF2B5EF4-FFF2-40B4-BE49-F238E27FC236}">
                    <a16:creationId xmlns:a16="http://schemas.microsoft.com/office/drawing/2014/main" id="{5475C6DD-641A-83E1-D71B-344A6D711EEC}"/>
                  </a:ext>
                </a:extLst>
              </p:cNvPr>
              <p:cNvPicPr/>
              <p:nvPr/>
            </p:nvPicPr>
            <p:blipFill>
              <a:blip r:embed="rId105"/>
              <a:stretch>
                <a:fillRect/>
              </a:stretch>
            </p:blipFill>
            <p:spPr>
              <a:xfrm>
                <a:off x="1840101" y="1785762"/>
                <a:ext cx="167040" cy="42480"/>
              </a:xfrm>
              <a:prstGeom prst="rect">
                <a:avLst/>
              </a:prstGeom>
            </p:spPr>
          </p:pic>
        </mc:Fallback>
      </mc:AlternateContent>
      <p:grpSp>
        <p:nvGrpSpPr>
          <p:cNvPr id="63" name="Grupo 62">
            <a:extLst>
              <a:ext uri="{FF2B5EF4-FFF2-40B4-BE49-F238E27FC236}">
                <a16:creationId xmlns:a16="http://schemas.microsoft.com/office/drawing/2014/main" id="{54ED3FCD-5895-F7D3-FC6F-40D89C62216B}"/>
              </a:ext>
            </a:extLst>
          </p:cNvPr>
          <p:cNvGrpSpPr/>
          <p:nvPr/>
        </p:nvGrpSpPr>
        <p:grpSpPr>
          <a:xfrm>
            <a:off x="2265261" y="1594602"/>
            <a:ext cx="1178640" cy="330120"/>
            <a:chOff x="2265261" y="1594602"/>
            <a:chExt cx="1178640" cy="3301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06">
              <p14:nvContentPartPr>
                <p14:cNvPr id="57" name="Entrada de lápiz 56">
                  <a:extLst>
                    <a:ext uri="{FF2B5EF4-FFF2-40B4-BE49-F238E27FC236}">
                      <a16:creationId xmlns:a16="http://schemas.microsoft.com/office/drawing/2014/main" id="{3EAEFB19-697D-2B95-83D0-218C9E668060}"/>
                    </a:ext>
                  </a:extLst>
                </p14:cNvPr>
                <p14:cNvContentPartPr/>
                <p14:nvPr/>
              </p14:nvContentPartPr>
              <p14:xfrm>
                <a:off x="2286501" y="1758762"/>
                <a:ext cx="27720" cy="165960"/>
              </p14:xfrm>
            </p:contentPart>
          </mc:Choice>
          <mc:Fallback>
            <p:pic>
              <p:nvPicPr>
                <p:cNvPr id="57" name="Entrada de lápiz 56">
                  <a:extLst>
                    <a:ext uri="{FF2B5EF4-FFF2-40B4-BE49-F238E27FC236}">
                      <a16:creationId xmlns:a16="http://schemas.microsoft.com/office/drawing/2014/main" id="{3EAEFB19-697D-2B95-83D0-218C9E668060}"/>
                    </a:ext>
                  </a:extLst>
                </p:cNvPr>
                <p:cNvPicPr/>
                <p:nvPr/>
              </p:nvPicPr>
              <p:blipFill>
                <a:blip r:embed="rId107"/>
                <a:stretch>
                  <a:fillRect/>
                </a:stretch>
              </p:blipFill>
              <p:spPr>
                <a:xfrm>
                  <a:off x="2268861" y="1740762"/>
                  <a:ext cx="63360" cy="201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8">
              <p14:nvContentPartPr>
                <p14:cNvPr id="58" name="Entrada de lápiz 57">
                  <a:extLst>
                    <a:ext uri="{FF2B5EF4-FFF2-40B4-BE49-F238E27FC236}">
                      <a16:creationId xmlns:a16="http://schemas.microsoft.com/office/drawing/2014/main" id="{63236CDE-1E8B-7FCD-028A-695A9674FBCB}"/>
                    </a:ext>
                  </a:extLst>
                </p14:cNvPr>
                <p14:cNvContentPartPr/>
                <p14:nvPr/>
              </p14:nvContentPartPr>
              <p14:xfrm>
                <a:off x="2265261" y="1594602"/>
                <a:ext cx="286200" cy="275760"/>
              </p14:xfrm>
            </p:contentPart>
          </mc:Choice>
          <mc:Fallback>
            <p:pic>
              <p:nvPicPr>
                <p:cNvPr id="58" name="Entrada de lápiz 57">
                  <a:extLst>
                    <a:ext uri="{FF2B5EF4-FFF2-40B4-BE49-F238E27FC236}">
                      <a16:creationId xmlns:a16="http://schemas.microsoft.com/office/drawing/2014/main" id="{63236CDE-1E8B-7FCD-028A-695A9674FBCB}"/>
                    </a:ext>
                  </a:extLst>
                </p:cNvPr>
                <p:cNvPicPr/>
                <p:nvPr/>
              </p:nvPicPr>
              <p:blipFill>
                <a:blip r:embed="rId109"/>
                <a:stretch>
                  <a:fillRect/>
                </a:stretch>
              </p:blipFill>
              <p:spPr>
                <a:xfrm>
                  <a:off x="2247261" y="1576962"/>
                  <a:ext cx="321840" cy="311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0">
              <p14:nvContentPartPr>
                <p14:cNvPr id="59" name="Entrada de lápiz 58">
                  <a:extLst>
                    <a:ext uri="{FF2B5EF4-FFF2-40B4-BE49-F238E27FC236}">
                      <a16:creationId xmlns:a16="http://schemas.microsoft.com/office/drawing/2014/main" id="{43C78C55-9213-FE07-7B2F-90A17C8A9CA0}"/>
                    </a:ext>
                  </a:extLst>
                </p14:cNvPr>
                <p14:cNvContentPartPr/>
                <p14:nvPr/>
              </p14:nvContentPartPr>
              <p14:xfrm>
                <a:off x="2625981" y="1729962"/>
                <a:ext cx="148680" cy="126000"/>
              </p14:xfrm>
            </p:contentPart>
          </mc:Choice>
          <mc:Fallback>
            <p:pic>
              <p:nvPicPr>
                <p:cNvPr id="59" name="Entrada de lápiz 58">
                  <a:extLst>
                    <a:ext uri="{FF2B5EF4-FFF2-40B4-BE49-F238E27FC236}">
                      <a16:creationId xmlns:a16="http://schemas.microsoft.com/office/drawing/2014/main" id="{43C78C55-9213-FE07-7B2F-90A17C8A9CA0}"/>
                    </a:ext>
                  </a:extLst>
                </p:cNvPr>
                <p:cNvPicPr/>
                <p:nvPr/>
              </p:nvPicPr>
              <p:blipFill>
                <a:blip r:embed="rId111"/>
                <a:stretch>
                  <a:fillRect/>
                </a:stretch>
              </p:blipFill>
              <p:spPr>
                <a:xfrm>
                  <a:off x="2608341" y="1711962"/>
                  <a:ext cx="184320" cy="161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2">
              <p14:nvContentPartPr>
                <p14:cNvPr id="60" name="Entrada de lápiz 59">
                  <a:extLst>
                    <a:ext uri="{FF2B5EF4-FFF2-40B4-BE49-F238E27FC236}">
                      <a16:creationId xmlns:a16="http://schemas.microsoft.com/office/drawing/2014/main" id="{A1F30630-B9A8-7371-03F4-BFC585C22B8E}"/>
                    </a:ext>
                  </a:extLst>
                </p14:cNvPr>
                <p14:cNvContentPartPr/>
                <p14:nvPr/>
              </p14:nvContentPartPr>
              <p14:xfrm>
                <a:off x="2893821" y="1708362"/>
                <a:ext cx="183600" cy="168840"/>
              </p14:xfrm>
            </p:contentPart>
          </mc:Choice>
          <mc:Fallback>
            <p:pic>
              <p:nvPicPr>
                <p:cNvPr id="60" name="Entrada de lápiz 59">
                  <a:extLst>
                    <a:ext uri="{FF2B5EF4-FFF2-40B4-BE49-F238E27FC236}">
                      <a16:creationId xmlns:a16="http://schemas.microsoft.com/office/drawing/2014/main" id="{A1F30630-B9A8-7371-03F4-BFC585C22B8E}"/>
                    </a:ext>
                  </a:extLst>
                </p:cNvPr>
                <p:cNvPicPr/>
                <p:nvPr/>
              </p:nvPicPr>
              <p:blipFill>
                <a:blip r:embed="rId113"/>
                <a:stretch>
                  <a:fillRect/>
                </a:stretch>
              </p:blipFill>
              <p:spPr>
                <a:xfrm>
                  <a:off x="2876181" y="1690362"/>
                  <a:ext cx="219240" cy="204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4">
              <p14:nvContentPartPr>
                <p14:cNvPr id="61" name="Entrada de lápiz 60">
                  <a:extLst>
                    <a:ext uri="{FF2B5EF4-FFF2-40B4-BE49-F238E27FC236}">
                      <a16:creationId xmlns:a16="http://schemas.microsoft.com/office/drawing/2014/main" id="{2E14EC8B-E9B8-F42F-1621-BBD0D2E9367A}"/>
                    </a:ext>
                  </a:extLst>
                </p14:cNvPr>
                <p14:cNvContentPartPr/>
                <p14:nvPr/>
              </p14:nvContentPartPr>
              <p14:xfrm>
                <a:off x="3244101" y="1758762"/>
                <a:ext cx="11160" cy="127800"/>
              </p14:xfrm>
            </p:contentPart>
          </mc:Choice>
          <mc:Fallback>
            <p:pic>
              <p:nvPicPr>
                <p:cNvPr id="61" name="Entrada de lápiz 60">
                  <a:extLst>
                    <a:ext uri="{FF2B5EF4-FFF2-40B4-BE49-F238E27FC236}">
                      <a16:creationId xmlns:a16="http://schemas.microsoft.com/office/drawing/2014/main" id="{2E14EC8B-E9B8-F42F-1621-BBD0D2E9367A}"/>
                    </a:ext>
                  </a:extLst>
                </p:cNvPr>
                <p:cNvPicPr/>
                <p:nvPr/>
              </p:nvPicPr>
              <p:blipFill>
                <a:blip r:embed="rId115"/>
                <a:stretch>
                  <a:fillRect/>
                </a:stretch>
              </p:blipFill>
              <p:spPr>
                <a:xfrm>
                  <a:off x="3226101" y="1740762"/>
                  <a:ext cx="46800" cy="163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6">
              <p14:nvContentPartPr>
                <p14:cNvPr id="62" name="Entrada de lápiz 61">
                  <a:extLst>
                    <a:ext uri="{FF2B5EF4-FFF2-40B4-BE49-F238E27FC236}">
                      <a16:creationId xmlns:a16="http://schemas.microsoft.com/office/drawing/2014/main" id="{F76F9ACA-E382-07D6-568E-D9D731F4D9EE}"/>
                    </a:ext>
                  </a:extLst>
                </p14:cNvPr>
                <p14:cNvContentPartPr/>
                <p14:nvPr/>
              </p14:nvContentPartPr>
              <p14:xfrm>
                <a:off x="3204861" y="1699722"/>
                <a:ext cx="239040" cy="191160"/>
              </p14:xfrm>
            </p:contentPart>
          </mc:Choice>
          <mc:Fallback>
            <p:pic>
              <p:nvPicPr>
                <p:cNvPr id="62" name="Entrada de lápiz 61">
                  <a:extLst>
                    <a:ext uri="{FF2B5EF4-FFF2-40B4-BE49-F238E27FC236}">
                      <a16:creationId xmlns:a16="http://schemas.microsoft.com/office/drawing/2014/main" id="{F76F9ACA-E382-07D6-568E-D9D731F4D9EE}"/>
                    </a:ext>
                  </a:extLst>
                </p:cNvPr>
                <p:cNvPicPr/>
                <p:nvPr/>
              </p:nvPicPr>
              <p:blipFill>
                <a:blip r:embed="rId117"/>
                <a:stretch>
                  <a:fillRect/>
                </a:stretch>
              </p:blipFill>
              <p:spPr>
                <a:xfrm>
                  <a:off x="3186861" y="1682082"/>
                  <a:ext cx="274680" cy="2268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18">
            <p14:nvContentPartPr>
              <p14:cNvPr id="65" name="Entrada de lápiz 64">
                <a:extLst>
                  <a:ext uri="{FF2B5EF4-FFF2-40B4-BE49-F238E27FC236}">
                    <a16:creationId xmlns:a16="http://schemas.microsoft.com/office/drawing/2014/main" id="{BA0E9A1F-8C1D-361F-0B88-EBB8FE1A238B}"/>
                  </a:ext>
                </a:extLst>
              </p14:cNvPr>
              <p14:cNvContentPartPr/>
              <p14:nvPr/>
            </p14:nvContentPartPr>
            <p14:xfrm>
              <a:off x="620421" y="2025522"/>
              <a:ext cx="2697840" cy="87120"/>
            </p14:xfrm>
          </p:contentPart>
        </mc:Choice>
        <mc:Fallback>
          <p:pic>
            <p:nvPicPr>
              <p:cNvPr id="65" name="Entrada de lápiz 64">
                <a:extLst>
                  <a:ext uri="{FF2B5EF4-FFF2-40B4-BE49-F238E27FC236}">
                    <a16:creationId xmlns:a16="http://schemas.microsoft.com/office/drawing/2014/main" id="{BA0E9A1F-8C1D-361F-0B88-EBB8FE1A238B}"/>
                  </a:ext>
                </a:extLst>
              </p:cNvPr>
              <p:cNvPicPr/>
              <p:nvPr/>
            </p:nvPicPr>
            <p:blipFill>
              <a:blip r:embed="rId119"/>
              <a:stretch>
                <a:fillRect/>
              </a:stretch>
            </p:blipFill>
            <p:spPr>
              <a:xfrm>
                <a:off x="602421" y="2007522"/>
                <a:ext cx="2733480" cy="122760"/>
              </a:xfrm>
              <a:prstGeom prst="rect">
                <a:avLst/>
              </a:prstGeom>
            </p:spPr>
          </p:pic>
        </mc:Fallback>
      </mc:AlternateContent>
      <p:grpSp>
        <p:nvGrpSpPr>
          <p:cNvPr id="80" name="Grupo 79">
            <a:extLst>
              <a:ext uri="{FF2B5EF4-FFF2-40B4-BE49-F238E27FC236}">
                <a16:creationId xmlns:a16="http://schemas.microsoft.com/office/drawing/2014/main" id="{9EEB4BA2-530A-0E5C-6261-AA9E5891E79F}"/>
              </a:ext>
            </a:extLst>
          </p:cNvPr>
          <p:cNvGrpSpPr/>
          <p:nvPr/>
        </p:nvGrpSpPr>
        <p:grpSpPr>
          <a:xfrm>
            <a:off x="1484061" y="2241162"/>
            <a:ext cx="1173240" cy="274320"/>
            <a:chOff x="1484061" y="2241162"/>
            <a:chExt cx="1173240" cy="2743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20">
              <p14:nvContentPartPr>
                <p14:cNvPr id="66" name="Entrada de lápiz 65">
                  <a:extLst>
                    <a:ext uri="{FF2B5EF4-FFF2-40B4-BE49-F238E27FC236}">
                      <a16:creationId xmlns:a16="http://schemas.microsoft.com/office/drawing/2014/main" id="{B5CA8CA5-326A-D9E3-BB7B-FC09B303EDEB}"/>
                    </a:ext>
                  </a:extLst>
                </p14:cNvPr>
                <p14:cNvContentPartPr/>
                <p14:nvPr/>
              </p14:nvContentPartPr>
              <p14:xfrm>
                <a:off x="1484061" y="2241162"/>
                <a:ext cx="757800" cy="269640"/>
              </p14:xfrm>
            </p:contentPart>
          </mc:Choice>
          <mc:Fallback>
            <p:pic>
              <p:nvPicPr>
                <p:cNvPr id="66" name="Entrada de lápiz 65">
                  <a:extLst>
                    <a:ext uri="{FF2B5EF4-FFF2-40B4-BE49-F238E27FC236}">
                      <a16:creationId xmlns:a16="http://schemas.microsoft.com/office/drawing/2014/main" id="{B5CA8CA5-326A-D9E3-BB7B-FC09B303EDEB}"/>
                    </a:ext>
                  </a:extLst>
                </p:cNvPr>
                <p:cNvPicPr/>
                <p:nvPr/>
              </p:nvPicPr>
              <p:blipFill>
                <a:blip r:embed="rId121"/>
                <a:stretch>
                  <a:fillRect/>
                </a:stretch>
              </p:blipFill>
              <p:spPr>
                <a:xfrm>
                  <a:off x="1466061" y="2223522"/>
                  <a:ext cx="793440" cy="305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2">
              <p14:nvContentPartPr>
                <p14:cNvPr id="67" name="Entrada de lápiz 66">
                  <a:extLst>
                    <a:ext uri="{FF2B5EF4-FFF2-40B4-BE49-F238E27FC236}">
                      <a16:creationId xmlns:a16="http://schemas.microsoft.com/office/drawing/2014/main" id="{ADA952A4-8EA8-1C4B-6767-B21298FB8AE7}"/>
                    </a:ext>
                  </a:extLst>
                </p14:cNvPr>
                <p14:cNvContentPartPr/>
                <p14:nvPr/>
              </p14:nvContentPartPr>
              <p14:xfrm>
                <a:off x="2350941" y="2339442"/>
                <a:ext cx="14760" cy="97920"/>
              </p14:xfrm>
            </p:contentPart>
          </mc:Choice>
          <mc:Fallback>
            <p:pic>
              <p:nvPicPr>
                <p:cNvPr id="67" name="Entrada de lápiz 66">
                  <a:extLst>
                    <a:ext uri="{FF2B5EF4-FFF2-40B4-BE49-F238E27FC236}">
                      <a16:creationId xmlns:a16="http://schemas.microsoft.com/office/drawing/2014/main" id="{ADA952A4-8EA8-1C4B-6767-B21298FB8AE7}"/>
                    </a:ext>
                  </a:extLst>
                </p:cNvPr>
                <p:cNvPicPr/>
                <p:nvPr/>
              </p:nvPicPr>
              <p:blipFill>
                <a:blip r:embed="rId123"/>
                <a:stretch>
                  <a:fillRect/>
                </a:stretch>
              </p:blipFill>
              <p:spPr>
                <a:xfrm>
                  <a:off x="2332941" y="2321442"/>
                  <a:ext cx="50400" cy="133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4">
              <p14:nvContentPartPr>
                <p14:cNvPr id="68" name="Entrada de lápiz 67">
                  <a:extLst>
                    <a:ext uri="{FF2B5EF4-FFF2-40B4-BE49-F238E27FC236}">
                      <a16:creationId xmlns:a16="http://schemas.microsoft.com/office/drawing/2014/main" id="{B4B57E3B-8877-4675-E0B1-9DB3CB382841}"/>
                    </a:ext>
                  </a:extLst>
                </p14:cNvPr>
                <p14:cNvContentPartPr/>
                <p14:nvPr/>
              </p14:nvContentPartPr>
              <p14:xfrm>
                <a:off x="2389101" y="2255562"/>
                <a:ext cx="268200" cy="259920"/>
              </p14:xfrm>
            </p:contentPart>
          </mc:Choice>
          <mc:Fallback>
            <p:pic>
              <p:nvPicPr>
                <p:cNvPr id="68" name="Entrada de lápiz 67">
                  <a:extLst>
                    <a:ext uri="{FF2B5EF4-FFF2-40B4-BE49-F238E27FC236}">
                      <a16:creationId xmlns:a16="http://schemas.microsoft.com/office/drawing/2014/main" id="{B4B57E3B-8877-4675-E0B1-9DB3CB382841}"/>
                    </a:ext>
                  </a:extLst>
                </p:cNvPr>
                <p:cNvPicPr/>
                <p:nvPr/>
              </p:nvPicPr>
              <p:blipFill>
                <a:blip r:embed="rId125"/>
                <a:stretch>
                  <a:fillRect/>
                </a:stretch>
              </p:blipFill>
              <p:spPr>
                <a:xfrm>
                  <a:off x="2371101" y="2237922"/>
                  <a:ext cx="303840" cy="2955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79" name="Grupo 78">
            <a:extLst>
              <a:ext uri="{FF2B5EF4-FFF2-40B4-BE49-F238E27FC236}">
                <a16:creationId xmlns:a16="http://schemas.microsoft.com/office/drawing/2014/main" id="{7D806CBC-B771-8E8D-E365-B89614A7B76C}"/>
              </a:ext>
            </a:extLst>
          </p:cNvPr>
          <p:cNvGrpSpPr/>
          <p:nvPr/>
        </p:nvGrpSpPr>
        <p:grpSpPr>
          <a:xfrm>
            <a:off x="3619221" y="1905282"/>
            <a:ext cx="779040" cy="245880"/>
            <a:chOff x="3619221" y="1905282"/>
            <a:chExt cx="779040" cy="2458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26">
              <p14:nvContentPartPr>
                <p14:cNvPr id="69" name="Entrada de lápiz 68">
                  <a:extLst>
                    <a:ext uri="{FF2B5EF4-FFF2-40B4-BE49-F238E27FC236}">
                      <a16:creationId xmlns:a16="http://schemas.microsoft.com/office/drawing/2014/main" id="{DE80C6C0-C7D8-8D2A-E1F8-9F1CE981C25E}"/>
                    </a:ext>
                  </a:extLst>
                </p14:cNvPr>
                <p14:cNvContentPartPr/>
                <p14:nvPr/>
              </p14:nvContentPartPr>
              <p14:xfrm>
                <a:off x="3632181" y="2053242"/>
                <a:ext cx="193320" cy="14400"/>
              </p14:xfrm>
            </p:contentPart>
          </mc:Choice>
          <mc:Fallback>
            <p:pic>
              <p:nvPicPr>
                <p:cNvPr id="69" name="Entrada de lápiz 68">
                  <a:extLst>
                    <a:ext uri="{FF2B5EF4-FFF2-40B4-BE49-F238E27FC236}">
                      <a16:creationId xmlns:a16="http://schemas.microsoft.com/office/drawing/2014/main" id="{DE80C6C0-C7D8-8D2A-E1F8-9F1CE981C25E}"/>
                    </a:ext>
                  </a:extLst>
                </p:cNvPr>
                <p:cNvPicPr/>
                <p:nvPr/>
              </p:nvPicPr>
              <p:blipFill>
                <a:blip r:embed="rId127"/>
                <a:stretch>
                  <a:fillRect/>
                </a:stretch>
              </p:blipFill>
              <p:spPr>
                <a:xfrm>
                  <a:off x="3614541" y="2035602"/>
                  <a:ext cx="228960" cy="50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8">
              <p14:nvContentPartPr>
                <p14:cNvPr id="70" name="Entrada de lápiz 69">
                  <a:extLst>
                    <a:ext uri="{FF2B5EF4-FFF2-40B4-BE49-F238E27FC236}">
                      <a16:creationId xmlns:a16="http://schemas.microsoft.com/office/drawing/2014/main" id="{85A5776F-95B9-950F-1127-10FF77DF80DB}"/>
                    </a:ext>
                  </a:extLst>
                </p14:cNvPr>
                <p14:cNvContentPartPr/>
                <p14:nvPr/>
              </p14:nvContentPartPr>
              <p14:xfrm>
                <a:off x="3619221" y="2138922"/>
                <a:ext cx="158760" cy="12240"/>
              </p14:xfrm>
            </p:contentPart>
          </mc:Choice>
          <mc:Fallback>
            <p:pic>
              <p:nvPicPr>
                <p:cNvPr id="70" name="Entrada de lápiz 69">
                  <a:extLst>
                    <a:ext uri="{FF2B5EF4-FFF2-40B4-BE49-F238E27FC236}">
                      <a16:creationId xmlns:a16="http://schemas.microsoft.com/office/drawing/2014/main" id="{85A5776F-95B9-950F-1127-10FF77DF80DB}"/>
                    </a:ext>
                  </a:extLst>
                </p:cNvPr>
                <p:cNvPicPr/>
                <p:nvPr/>
              </p:nvPicPr>
              <p:blipFill>
                <a:blip r:embed="rId129"/>
                <a:stretch>
                  <a:fillRect/>
                </a:stretch>
              </p:blipFill>
              <p:spPr>
                <a:xfrm>
                  <a:off x="3601221" y="2121282"/>
                  <a:ext cx="194400" cy="47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0">
              <p14:nvContentPartPr>
                <p14:cNvPr id="71" name="Entrada de lápiz 70">
                  <a:extLst>
                    <a:ext uri="{FF2B5EF4-FFF2-40B4-BE49-F238E27FC236}">
                      <a16:creationId xmlns:a16="http://schemas.microsoft.com/office/drawing/2014/main" id="{7A0B15A5-6D2E-0145-7BA8-342DCB4234F4}"/>
                    </a:ext>
                  </a:extLst>
                </p14:cNvPr>
                <p14:cNvContentPartPr/>
                <p14:nvPr/>
              </p14:nvContentPartPr>
              <p14:xfrm>
                <a:off x="3997581" y="1905282"/>
                <a:ext cx="400680" cy="199800"/>
              </p14:xfrm>
            </p:contentPart>
          </mc:Choice>
          <mc:Fallback>
            <p:pic>
              <p:nvPicPr>
                <p:cNvPr id="71" name="Entrada de lápiz 70">
                  <a:extLst>
                    <a:ext uri="{FF2B5EF4-FFF2-40B4-BE49-F238E27FC236}">
                      <a16:creationId xmlns:a16="http://schemas.microsoft.com/office/drawing/2014/main" id="{7A0B15A5-6D2E-0145-7BA8-342DCB4234F4}"/>
                    </a:ext>
                  </a:extLst>
                </p:cNvPr>
                <p:cNvPicPr/>
                <p:nvPr/>
              </p:nvPicPr>
              <p:blipFill>
                <a:blip r:embed="rId131"/>
                <a:stretch>
                  <a:fillRect/>
                </a:stretch>
              </p:blipFill>
              <p:spPr>
                <a:xfrm>
                  <a:off x="3979941" y="1887642"/>
                  <a:ext cx="436320" cy="2354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32">
            <p14:nvContentPartPr>
              <p14:cNvPr id="72" name="Entrada de lápiz 71">
                <a:extLst>
                  <a:ext uri="{FF2B5EF4-FFF2-40B4-BE49-F238E27FC236}">
                    <a16:creationId xmlns:a16="http://schemas.microsoft.com/office/drawing/2014/main" id="{29913903-FDB2-8710-4D82-1AB51475E309}"/>
                  </a:ext>
                </a:extLst>
              </p14:cNvPr>
              <p14:cNvContentPartPr/>
              <p14:nvPr/>
            </p14:nvContentPartPr>
            <p14:xfrm>
              <a:off x="517101" y="3080322"/>
              <a:ext cx="108000" cy="192600"/>
            </p14:xfrm>
          </p:contentPart>
        </mc:Choice>
        <mc:Fallback>
          <p:pic>
            <p:nvPicPr>
              <p:cNvPr id="72" name="Entrada de lápiz 71">
                <a:extLst>
                  <a:ext uri="{FF2B5EF4-FFF2-40B4-BE49-F238E27FC236}">
                    <a16:creationId xmlns:a16="http://schemas.microsoft.com/office/drawing/2014/main" id="{29913903-FDB2-8710-4D82-1AB51475E309}"/>
                  </a:ext>
                </a:extLst>
              </p:cNvPr>
              <p:cNvPicPr/>
              <p:nvPr/>
            </p:nvPicPr>
            <p:blipFill>
              <a:blip r:embed="rId133"/>
              <a:stretch>
                <a:fillRect/>
              </a:stretch>
            </p:blipFill>
            <p:spPr>
              <a:xfrm>
                <a:off x="499101" y="3062322"/>
                <a:ext cx="143640" cy="228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4">
            <p14:nvContentPartPr>
              <p14:cNvPr id="73" name="Entrada de lápiz 72">
                <a:extLst>
                  <a:ext uri="{FF2B5EF4-FFF2-40B4-BE49-F238E27FC236}">
                    <a16:creationId xmlns:a16="http://schemas.microsoft.com/office/drawing/2014/main" id="{DA0FE5E8-46CB-FC39-0C3B-3C1B0DAA3649}"/>
                  </a:ext>
                </a:extLst>
              </p14:cNvPr>
              <p14:cNvContentPartPr/>
              <p14:nvPr/>
            </p14:nvContentPartPr>
            <p14:xfrm>
              <a:off x="920301" y="3025962"/>
              <a:ext cx="209880" cy="247680"/>
            </p14:xfrm>
          </p:contentPart>
        </mc:Choice>
        <mc:Fallback>
          <p:pic>
            <p:nvPicPr>
              <p:cNvPr id="73" name="Entrada de lápiz 72">
                <a:extLst>
                  <a:ext uri="{FF2B5EF4-FFF2-40B4-BE49-F238E27FC236}">
                    <a16:creationId xmlns:a16="http://schemas.microsoft.com/office/drawing/2014/main" id="{DA0FE5E8-46CB-FC39-0C3B-3C1B0DAA3649}"/>
                  </a:ext>
                </a:extLst>
              </p:cNvPr>
              <p:cNvPicPr/>
              <p:nvPr/>
            </p:nvPicPr>
            <p:blipFill>
              <a:blip r:embed="rId135"/>
              <a:stretch>
                <a:fillRect/>
              </a:stretch>
            </p:blipFill>
            <p:spPr>
              <a:xfrm>
                <a:off x="902661" y="3008322"/>
                <a:ext cx="245520" cy="283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6">
            <p14:nvContentPartPr>
              <p14:cNvPr id="74" name="Entrada de lápiz 73">
                <a:extLst>
                  <a:ext uri="{FF2B5EF4-FFF2-40B4-BE49-F238E27FC236}">
                    <a16:creationId xmlns:a16="http://schemas.microsoft.com/office/drawing/2014/main" id="{E86CE561-7B39-F408-97D3-1381D25E15C7}"/>
                  </a:ext>
                </a:extLst>
              </p14:cNvPr>
              <p14:cNvContentPartPr/>
              <p14:nvPr/>
            </p14:nvContentPartPr>
            <p14:xfrm>
              <a:off x="1265901" y="3050082"/>
              <a:ext cx="197280" cy="236520"/>
            </p14:xfrm>
          </p:contentPart>
        </mc:Choice>
        <mc:Fallback>
          <p:pic>
            <p:nvPicPr>
              <p:cNvPr id="74" name="Entrada de lápiz 73">
                <a:extLst>
                  <a:ext uri="{FF2B5EF4-FFF2-40B4-BE49-F238E27FC236}">
                    <a16:creationId xmlns:a16="http://schemas.microsoft.com/office/drawing/2014/main" id="{E86CE561-7B39-F408-97D3-1381D25E15C7}"/>
                  </a:ext>
                </a:extLst>
              </p:cNvPr>
              <p:cNvPicPr/>
              <p:nvPr/>
            </p:nvPicPr>
            <p:blipFill>
              <a:blip r:embed="rId137"/>
              <a:stretch>
                <a:fillRect/>
              </a:stretch>
            </p:blipFill>
            <p:spPr>
              <a:xfrm>
                <a:off x="1248261" y="3032442"/>
                <a:ext cx="232920" cy="272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8">
            <p14:nvContentPartPr>
              <p14:cNvPr id="75" name="Entrada de lápiz 74">
                <a:extLst>
                  <a:ext uri="{FF2B5EF4-FFF2-40B4-BE49-F238E27FC236}">
                    <a16:creationId xmlns:a16="http://schemas.microsoft.com/office/drawing/2014/main" id="{3DC2FE9D-8F98-085A-D786-B53A20B10416}"/>
                  </a:ext>
                </a:extLst>
              </p14:cNvPr>
              <p14:cNvContentPartPr/>
              <p14:nvPr/>
            </p14:nvContentPartPr>
            <p14:xfrm>
              <a:off x="1530501" y="3061602"/>
              <a:ext cx="218520" cy="200880"/>
            </p14:xfrm>
          </p:contentPart>
        </mc:Choice>
        <mc:Fallback>
          <p:pic>
            <p:nvPicPr>
              <p:cNvPr id="75" name="Entrada de lápiz 74">
                <a:extLst>
                  <a:ext uri="{FF2B5EF4-FFF2-40B4-BE49-F238E27FC236}">
                    <a16:creationId xmlns:a16="http://schemas.microsoft.com/office/drawing/2014/main" id="{3DC2FE9D-8F98-085A-D786-B53A20B10416}"/>
                  </a:ext>
                </a:extLst>
              </p:cNvPr>
              <p:cNvPicPr/>
              <p:nvPr/>
            </p:nvPicPr>
            <p:blipFill>
              <a:blip r:embed="rId139"/>
              <a:stretch>
                <a:fillRect/>
              </a:stretch>
            </p:blipFill>
            <p:spPr>
              <a:xfrm>
                <a:off x="1512501" y="3043602"/>
                <a:ext cx="254160" cy="236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40">
            <p14:nvContentPartPr>
              <p14:cNvPr id="76" name="Entrada de lápiz 75">
                <a:extLst>
                  <a:ext uri="{FF2B5EF4-FFF2-40B4-BE49-F238E27FC236}">
                    <a16:creationId xmlns:a16="http://schemas.microsoft.com/office/drawing/2014/main" id="{33585F24-139C-C5E4-607E-B14130EA9B47}"/>
                  </a:ext>
                </a:extLst>
              </p14:cNvPr>
              <p14:cNvContentPartPr/>
              <p14:nvPr/>
            </p14:nvContentPartPr>
            <p14:xfrm>
              <a:off x="1859181" y="3040362"/>
              <a:ext cx="302040" cy="197280"/>
            </p14:xfrm>
          </p:contentPart>
        </mc:Choice>
        <mc:Fallback>
          <p:pic>
            <p:nvPicPr>
              <p:cNvPr id="76" name="Entrada de lápiz 75">
                <a:extLst>
                  <a:ext uri="{FF2B5EF4-FFF2-40B4-BE49-F238E27FC236}">
                    <a16:creationId xmlns:a16="http://schemas.microsoft.com/office/drawing/2014/main" id="{33585F24-139C-C5E4-607E-B14130EA9B47}"/>
                  </a:ext>
                </a:extLst>
              </p:cNvPr>
              <p:cNvPicPr/>
              <p:nvPr/>
            </p:nvPicPr>
            <p:blipFill>
              <a:blip r:embed="rId141"/>
              <a:stretch>
                <a:fillRect/>
              </a:stretch>
            </p:blipFill>
            <p:spPr>
              <a:xfrm>
                <a:off x="1841181" y="3022362"/>
                <a:ext cx="337680" cy="232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42">
            <p14:nvContentPartPr>
              <p14:cNvPr id="77" name="Entrada de lápiz 76">
                <a:extLst>
                  <a:ext uri="{FF2B5EF4-FFF2-40B4-BE49-F238E27FC236}">
                    <a16:creationId xmlns:a16="http://schemas.microsoft.com/office/drawing/2014/main" id="{05D14547-8176-5A86-9F74-5D5A84F30A48}"/>
                  </a:ext>
                </a:extLst>
              </p14:cNvPr>
              <p14:cNvContentPartPr/>
              <p14:nvPr/>
            </p14:nvContentPartPr>
            <p14:xfrm>
              <a:off x="2413941" y="3122442"/>
              <a:ext cx="177840" cy="43200"/>
            </p14:xfrm>
          </p:contentPart>
        </mc:Choice>
        <mc:Fallback>
          <p:pic>
            <p:nvPicPr>
              <p:cNvPr id="77" name="Entrada de lápiz 76">
                <a:extLst>
                  <a:ext uri="{FF2B5EF4-FFF2-40B4-BE49-F238E27FC236}">
                    <a16:creationId xmlns:a16="http://schemas.microsoft.com/office/drawing/2014/main" id="{05D14547-8176-5A86-9F74-5D5A84F30A48}"/>
                  </a:ext>
                </a:extLst>
              </p:cNvPr>
              <p:cNvPicPr/>
              <p:nvPr/>
            </p:nvPicPr>
            <p:blipFill>
              <a:blip r:embed="rId143"/>
              <a:stretch>
                <a:fillRect/>
              </a:stretch>
            </p:blipFill>
            <p:spPr>
              <a:xfrm>
                <a:off x="2396301" y="3104442"/>
                <a:ext cx="213480" cy="78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44">
            <p14:nvContentPartPr>
              <p14:cNvPr id="81" name="Entrada de lápiz 80">
                <a:extLst>
                  <a:ext uri="{FF2B5EF4-FFF2-40B4-BE49-F238E27FC236}">
                    <a16:creationId xmlns:a16="http://schemas.microsoft.com/office/drawing/2014/main" id="{3F5CE0C9-37ED-16E7-C656-E71D8DB3161F}"/>
                  </a:ext>
                </a:extLst>
              </p14:cNvPr>
              <p14:cNvContentPartPr/>
              <p14:nvPr/>
            </p14:nvContentPartPr>
            <p14:xfrm>
              <a:off x="2904261" y="3025602"/>
              <a:ext cx="172440" cy="249120"/>
            </p14:xfrm>
          </p:contentPart>
        </mc:Choice>
        <mc:Fallback>
          <p:pic>
            <p:nvPicPr>
              <p:cNvPr id="81" name="Entrada de lápiz 80">
                <a:extLst>
                  <a:ext uri="{FF2B5EF4-FFF2-40B4-BE49-F238E27FC236}">
                    <a16:creationId xmlns:a16="http://schemas.microsoft.com/office/drawing/2014/main" id="{3F5CE0C9-37ED-16E7-C656-E71D8DB3161F}"/>
                  </a:ext>
                </a:extLst>
              </p:cNvPr>
              <p:cNvPicPr/>
              <p:nvPr/>
            </p:nvPicPr>
            <p:blipFill>
              <a:blip r:embed="rId145"/>
              <a:stretch>
                <a:fillRect/>
              </a:stretch>
            </p:blipFill>
            <p:spPr>
              <a:xfrm>
                <a:off x="2886261" y="3007962"/>
                <a:ext cx="208080" cy="284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46">
            <p14:nvContentPartPr>
              <p14:cNvPr id="82" name="Entrada de lápiz 81">
                <a:extLst>
                  <a:ext uri="{FF2B5EF4-FFF2-40B4-BE49-F238E27FC236}">
                    <a16:creationId xmlns:a16="http://schemas.microsoft.com/office/drawing/2014/main" id="{5BBF70BF-ECB2-54E5-26D4-F2D29FF9BE5B}"/>
                  </a:ext>
                </a:extLst>
              </p14:cNvPr>
              <p14:cNvContentPartPr/>
              <p14:nvPr/>
            </p14:nvContentPartPr>
            <p14:xfrm>
              <a:off x="3264261" y="2951082"/>
              <a:ext cx="151560" cy="211320"/>
            </p14:xfrm>
          </p:contentPart>
        </mc:Choice>
        <mc:Fallback>
          <p:pic>
            <p:nvPicPr>
              <p:cNvPr id="82" name="Entrada de lápiz 81">
                <a:extLst>
                  <a:ext uri="{FF2B5EF4-FFF2-40B4-BE49-F238E27FC236}">
                    <a16:creationId xmlns:a16="http://schemas.microsoft.com/office/drawing/2014/main" id="{5BBF70BF-ECB2-54E5-26D4-F2D29FF9BE5B}"/>
                  </a:ext>
                </a:extLst>
              </p:cNvPr>
              <p:cNvPicPr/>
              <p:nvPr/>
            </p:nvPicPr>
            <p:blipFill>
              <a:blip r:embed="rId147"/>
              <a:stretch>
                <a:fillRect/>
              </a:stretch>
            </p:blipFill>
            <p:spPr>
              <a:xfrm>
                <a:off x="3246621" y="2933082"/>
                <a:ext cx="187200" cy="246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48">
            <p14:nvContentPartPr>
              <p14:cNvPr id="83" name="Entrada de lápiz 82">
                <a:extLst>
                  <a:ext uri="{FF2B5EF4-FFF2-40B4-BE49-F238E27FC236}">
                    <a16:creationId xmlns:a16="http://schemas.microsoft.com/office/drawing/2014/main" id="{224D2EA9-2D11-73E5-803D-96124785C278}"/>
                  </a:ext>
                </a:extLst>
              </p14:cNvPr>
              <p14:cNvContentPartPr/>
              <p14:nvPr/>
            </p14:nvContentPartPr>
            <p14:xfrm>
              <a:off x="3371901" y="3092202"/>
              <a:ext cx="71280" cy="204120"/>
            </p14:xfrm>
          </p:contentPart>
        </mc:Choice>
        <mc:Fallback>
          <p:pic>
            <p:nvPicPr>
              <p:cNvPr id="83" name="Entrada de lápiz 82">
                <a:extLst>
                  <a:ext uri="{FF2B5EF4-FFF2-40B4-BE49-F238E27FC236}">
                    <a16:creationId xmlns:a16="http://schemas.microsoft.com/office/drawing/2014/main" id="{224D2EA9-2D11-73E5-803D-96124785C278}"/>
                  </a:ext>
                </a:extLst>
              </p:cNvPr>
              <p:cNvPicPr/>
              <p:nvPr/>
            </p:nvPicPr>
            <p:blipFill>
              <a:blip r:embed="rId149"/>
              <a:stretch>
                <a:fillRect/>
              </a:stretch>
            </p:blipFill>
            <p:spPr>
              <a:xfrm>
                <a:off x="3353901" y="3074562"/>
                <a:ext cx="106920" cy="239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50">
            <p14:nvContentPartPr>
              <p14:cNvPr id="84" name="Entrada de lápiz 83">
                <a:extLst>
                  <a:ext uri="{FF2B5EF4-FFF2-40B4-BE49-F238E27FC236}">
                    <a16:creationId xmlns:a16="http://schemas.microsoft.com/office/drawing/2014/main" id="{E95169EC-564C-4E24-DBC3-2AA95B93FE5D}"/>
                  </a:ext>
                </a:extLst>
              </p14:cNvPr>
              <p14:cNvContentPartPr/>
              <p14:nvPr/>
            </p14:nvContentPartPr>
            <p14:xfrm>
              <a:off x="3549021" y="3088242"/>
              <a:ext cx="211320" cy="192600"/>
            </p14:xfrm>
          </p:contentPart>
        </mc:Choice>
        <mc:Fallback>
          <p:pic>
            <p:nvPicPr>
              <p:cNvPr id="84" name="Entrada de lápiz 83">
                <a:extLst>
                  <a:ext uri="{FF2B5EF4-FFF2-40B4-BE49-F238E27FC236}">
                    <a16:creationId xmlns:a16="http://schemas.microsoft.com/office/drawing/2014/main" id="{E95169EC-564C-4E24-DBC3-2AA95B93FE5D}"/>
                  </a:ext>
                </a:extLst>
              </p:cNvPr>
              <p:cNvPicPr/>
              <p:nvPr/>
            </p:nvPicPr>
            <p:blipFill>
              <a:blip r:embed="rId151"/>
              <a:stretch>
                <a:fillRect/>
              </a:stretch>
            </p:blipFill>
            <p:spPr>
              <a:xfrm>
                <a:off x="3531021" y="3070242"/>
                <a:ext cx="246960" cy="228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52">
            <p14:nvContentPartPr>
              <p14:cNvPr id="85" name="Entrada de lápiz 84">
                <a:extLst>
                  <a:ext uri="{FF2B5EF4-FFF2-40B4-BE49-F238E27FC236}">
                    <a16:creationId xmlns:a16="http://schemas.microsoft.com/office/drawing/2014/main" id="{6C639155-042F-714D-C5B1-6CF1DED6B402}"/>
                  </a:ext>
                </a:extLst>
              </p14:cNvPr>
              <p14:cNvContentPartPr/>
              <p14:nvPr/>
            </p14:nvContentPartPr>
            <p14:xfrm>
              <a:off x="3873021" y="3031362"/>
              <a:ext cx="290880" cy="252000"/>
            </p14:xfrm>
          </p:contentPart>
        </mc:Choice>
        <mc:Fallback>
          <p:pic>
            <p:nvPicPr>
              <p:cNvPr id="85" name="Entrada de lápiz 84">
                <a:extLst>
                  <a:ext uri="{FF2B5EF4-FFF2-40B4-BE49-F238E27FC236}">
                    <a16:creationId xmlns:a16="http://schemas.microsoft.com/office/drawing/2014/main" id="{6C639155-042F-714D-C5B1-6CF1DED6B402}"/>
                  </a:ext>
                </a:extLst>
              </p:cNvPr>
              <p:cNvPicPr/>
              <p:nvPr/>
            </p:nvPicPr>
            <p:blipFill>
              <a:blip r:embed="rId153"/>
              <a:stretch>
                <a:fillRect/>
              </a:stretch>
            </p:blipFill>
            <p:spPr>
              <a:xfrm>
                <a:off x="3855021" y="3013722"/>
                <a:ext cx="326520" cy="287640"/>
              </a:xfrm>
              <a:prstGeom prst="rect">
                <a:avLst/>
              </a:prstGeom>
            </p:spPr>
          </p:pic>
        </mc:Fallback>
      </mc:AlternateContent>
      <p:grpSp>
        <p:nvGrpSpPr>
          <p:cNvPr id="97" name="Grupo 96">
            <a:extLst>
              <a:ext uri="{FF2B5EF4-FFF2-40B4-BE49-F238E27FC236}">
                <a16:creationId xmlns:a16="http://schemas.microsoft.com/office/drawing/2014/main" id="{4BE0243B-2BDE-F99D-F2D1-D7A375167057}"/>
              </a:ext>
            </a:extLst>
          </p:cNvPr>
          <p:cNvGrpSpPr/>
          <p:nvPr/>
        </p:nvGrpSpPr>
        <p:grpSpPr>
          <a:xfrm>
            <a:off x="358701" y="3400722"/>
            <a:ext cx="3691440" cy="747360"/>
            <a:chOff x="358701" y="3400722"/>
            <a:chExt cx="3691440" cy="7473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54">
              <p14:nvContentPartPr>
                <p14:cNvPr id="86" name="Entrada de lápiz 85">
                  <a:extLst>
                    <a:ext uri="{FF2B5EF4-FFF2-40B4-BE49-F238E27FC236}">
                      <a16:creationId xmlns:a16="http://schemas.microsoft.com/office/drawing/2014/main" id="{3E8EB130-4E71-5CC0-A17A-F44A4A23583D}"/>
                    </a:ext>
                  </a:extLst>
                </p14:cNvPr>
                <p14:cNvContentPartPr/>
                <p14:nvPr/>
              </p14:nvContentPartPr>
              <p14:xfrm>
                <a:off x="358701" y="3400722"/>
                <a:ext cx="3691440" cy="174600"/>
              </p14:xfrm>
            </p:contentPart>
          </mc:Choice>
          <mc:Fallback>
            <p:pic>
              <p:nvPicPr>
                <p:cNvPr id="86" name="Entrada de lápiz 85">
                  <a:extLst>
                    <a:ext uri="{FF2B5EF4-FFF2-40B4-BE49-F238E27FC236}">
                      <a16:creationId xmlns:a16="http://schemas.microsoft.com/office/drawing/2014/main" id="{3E8EB130-4E71-5CC0-A17A-F44A4A23583D}"/>
                    </a:ext>
                  </a:extLst>
                </p:cNvPr>
                <p:cNvPicPr/>
                <p:nvPr/>
              </p:nvPicPr>
              <p:blipFill>
                <a:blip r:embed="rId155"/>
                <a:stretch>
                  <a:fillRect/>
                </a:stretch>
              </p:blipFill>
              <p:spPr>
                <a:xfrm>
                  <a:off x="340701" y="3383082"/>
                  <a:ext cx="3727080" cy="210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6">
              <p14:nvContentPartPr>
                <p14:cNvPr id="88" name="Entrada de lápiz 87">
                  <a:extLst>
                    <a:ext uri="{FF2B5EF4-FFF2-40B4-BE49-F238E27FC236}">
                      <a16:creationId xmlns:a16="http://schemas.microsoft.com/office/drawing/2014/main" id="{505F1923-C13E-84EE-32E0-1793592E24DA}"/>
                    </a:ext>
                  </a:extLst>
                </p14:cNvPr>
                <p14:cNvContentPartPr/>
                <p14:nvPr/>
              </p14:nvContentPartPr>
              <p14:xfrm>
                <a:off x="1679181" y="3630402"/>
                <a:ext cx="387000" cy="237960"/>
              </p14:xfrm>
            </p:contentPart>
          </mc:Choice>
          <mc:Fallback>
            <p:pic>
              <p:nvPicPr>
                <p:cNvPr id="88" name="Entrada de lápiz 87">
                  <a:extLst>
                    <a:ext uri="{FF2B5EF4-FFF2-40B4-BE49-F238E27FC236}">
                      <a16:creationId xmlns:a16="http://schemas.microsoft.com/office/drawing/2014/main" id="{505F1923-C13E-84EE-32E0-1793592E24DA}"/>
                    </a:ext>
                  </a:extLst>
                </p:cNvPr>
                <p:cNvPicPr/>
                <p:nvPr/>
              </p:nvPicPr>
              <p:blipFill>
                <a:blip r:embed="rId157"/>
                <a:stretch>
                  <a:fillRect/>
                </a:stretch>
              </p:blipFill>
              <p:spPr>
                <a:xfrm>
                  <a:off x="1661541" y="3612402"/>
                  <a:ext cx="422640" cy="273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8">
              <p14:nvContentPartPr>
                <p14:cNvPr id="89" name="Entrada de lápiz 88">
                  <a:extLst>
                    <a:ext uri="{FF2B5EF4-FFF2-40B4-BE49-F238E27FC236}">
                      <a16:creationId xmlns:a16="http://schemas.microsoft.com/office/drawing/2014/main" id="{354006A9-2F98-05D5-428E-8B84036122B9}"/>
                    </a:ext>
                  </a:extLst>
                </p14:cNvPr>
                <p14:cNvContentPartPr/>
                <p14:nvPr/>
              </p14:nvContentPartPr>
              <p14:xfrm>
                <a:off x="2168781" y="3715722"/>
                <a:ext cx="220680" cy="128520"/>
              </p14:xfrm>
            </p:contentPart>
          </mc:Choice>
          <mc:Fallback>
            <p:pic>
              <p:nvPicPr>
                <p:cNvPr id="89" name="Entrada de lápiz 88">
                  <a:extLst>
                    <a:ext uri="{FF2B5EF4-FFF2-40B4-BE49-F238E27FC236}">
                      <a16:creationId xmlns:a16="http://schemas.microsoft.com/office/drawing/2014/main" id="{354006A9-2F98-05D5-428E-8B84036122B9}"/>
                    </a:ext>
                  </a:extLst>
                </p:cNvPr>
                <p:cNvPicPr/>
                <p:nvPr/>
              </p:nvPicPr>
              <p:blipFill>
                <a:blip r:embed="rId159"/>
                <a:stretch>
                  <a:fillRect/>
                </a:stretch>
              </p:blipFill>
              <p:spPr>
                <a:xfrm>
                  <a:off x="2150781" y="3698082"/>
                  <a:ext cx="256320" cy="164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0">
              <p14:nvContentPartPr>
                <p14:cNvPr id="90" name="Entrada de lápiz 89">
                  <a:extLst>
                    <a:ext uri="{FF2B5EF4-FFF2-40B4-BE49-F238E27FC236}">
                      <a16:creationId xmlns:a16="http://schemas.microsoft.com/office/drawing/2014/main" id="{F36B36DF-94ED-D8A8-C6B0-8AAB050403FE}"/>
                    </a:ext>
                  </a:extLst>
                </p14:cNvPr>
                <p14:cNvContentPartPr/>
                <p14:nvPr/>
              </p14:nvContentPartPr>
              <p14:xfrm>
                <a:off x="2551101" y="3735522"/>
                <a:ext cx="248040" cy="113760"/>
              </p14:xfrm>
            </p:contentPart>
          </mc:Choice>
          <mc:Fallback>
            <p:pic>
              <p:nvPicPr>
                <p:cNvPr id="90" name="Entrada de lápiz 89">
                  <a:extLst>
                    <a:ext uri="{FF2B5EF4-FFF2-40B4-BE49-F238E27FC236}">
                      <a16:creationId xmlns:a16="http://schemas.microsoft.com/office/drawing/2014/main" id="{F36B36DF-94ED-D8A8-C6B0-8AAB050403FE}"/>
                    </a:ext>
                  </a:extLst>
                </p:cNvPr>
                <p:cNvPicPr/>
                <p:nvPr/>
              </p:nvPicPr>
              <p:blipFill>
                <a:blip r:embed="rId161"/>
                <a:stretch>
                  <a:fillRect/>
                </a:stretch>
              </p:blipFill>
              <p:spPr>
                <a:xfrm>
                  <a:off x="2533101" y="3717522"/>
                  <a:ext cx="283680" cy="149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2">
              <p14:nvContentPartPr>
                <p14:cNvPr id="91" name="Entrada de lápiz 90">
                  <a:extLst>
                    <a:ext uri="{FF2B5EF4-FFF2-40B4-BE49-F238E27FC236}">
                      <a16:creationId xmlns:a16="http://schemas.microsoft.com/office/drawing/2014/main" id="{06904CBD-AFA1-D117-2461-1F870A742F4A}"/>
                    </a:ext>
                  </a:extLst>
                </p14:cNvPr>
                <p14:cNvContentPartPr/>
                <p14:nvPr/>
              </p14:nvContentPartPr>
              <p14:xfrm>
                <a:off x="2942781" y="3678282"/>
                <a:ext cx="181800" cy="198360"/>
              </p14:xfrm>
            </p:contentPart>
          </mc:Choice>
          <mc:Fallback>
            <p:pic>
              <p:nvPicPr>
                <p:cNvPr id="91" name="Entrada de lápiz 90">
                  <a:extLst>
                    <a:ext uri="{FF2B5EF4-FFF2-40B4-BE49-F238E27FC236}">
                      <a16:creationId xmlns:a16="http://schemas.microsoft.com/office/drawing/2014/main" id="{06904CBD-AFA1-D117-2461-1F870A742F4A}"/>
                    </a:ext>
                  </a:extLst>
                </p:cNvPr>
                <p:cNvPicPr/>
                <p:nvPr/>
              </p:nvPicPr>
              <p:blipFill>
                <a:blip r:embed="rId163"/>
                <a:stretch>
                  <a:fillRect/>
                </a:stretch>
              </p:blipFill>
              <p:spPr>
                <a:xfrm>
                  <a:off x="2925141" y="3660642"/>
                  <a:ext cx="217440" cy="234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4">
              <p14:nvContentPartPr>
                <p14:cNvPr id="92" name="Entrada de lápiz 91">
                  <a:extLst>
                    <a:ext uri="{FF2B5EF4-FFF2-40B4-BE49-F238E27FC236}">
                      <a16:creationId xmlns:a16="http://schemas.microsoft.com/office/drawing/2014/main" id="{D6FCD31E-857B-1C8E-4696-06F1DCB95601}"/>
                    </a:ext>
                  </a:extLst>
                </p14:cNvPr>
                <p14:cNvContentPartPr/>
                <p14:nvPr/>
              </p14:nvContentPartPr>
              <p14:xfrm>
                <a:off x="3008301" y="3820482"/>
                <a:ext cx="275400" cy="327600"/>
              </p14:xfrm>
            </p:contentPart>
          </mc:Choice>
          <mc:Fallback>
            <p:pic>
              <p:nvPicPr>
                <p:cNvPr id="92" name="Entrada de lápiz 91">
                  <a:extLst>
                    <a:ext uri="{FF2B5EF4-FFF2-40B4-BE49-F238E27FC236}">
                      <a16:creationId xmlns:a16="http://schemas.microsoft.com/office/drawing/2014/main" id="{D6FCD31E-857B-1C8E-4696-06F1DCB95601}"/>
                    </a:ext>
                  </a:extLst>
                </p:cNvPr>
                <p:cNvPicPr/>
                <p:nvPr/>
              </p:nvPicPr>
              <p:blipFill>
                <a:blip r:embed="rId165"/>
                <a:stretch>
                  <a:fillRect/>
                </a:stretch>
              </p:blipFill>
              <p:spPr>
                <a:xfrm>
                  <a:off x="2990301" y="3802842"/>
                  <a:ext cx="311040" cy="3632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96" name="Grupo 95">
            <a:extLst>
              <a:ext uri="{FF2B5EF4-FFF2-40B4-BE49-F238E27FC236}">
                <a16:creationId xmlns:a16="http://schemas.microsoft.com/office/drawing/2014/main" id="{BE39C8AF-208F-5E45-FCBA-5B85735B3BF1}"/>
              </a:ext>
            </a:extLst>
          </p:cNvPr>
          <p:cNvGrpSpPr/>
          <p:nvPr/>
        </p:nvGrpSpPr>
        <p:grpSpPr>
          <a:xfrm>
            <a:off x="4443261" y="3338802"/>
            <a:ext cx="655560" cy="200520"/>
            <a:chOff x="4443261" y="3338802"/>
            <a:chExt cx="655560" cy="2005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66">
              <p14:nvContentPartPr>
                <p14:cNvPr id="93" name="Entrada de lápiz 92">
                  <a:extLst>
                    <a:ext uri="{FF2B5EF4-FFF2-40B4-BE49-F238E27FC236}">
                      <a16:creationId xmlns:a16="http://schemas.microsoft.com/office/drawing/2014/main" id="{8CB082F6-E3DE-6534-70DE-1E12914E4736}"/>
                    </a:ext>
                  </a:extLst>
                </p14:cNvPr>
                <p14:cNvContentPartPr/>
                <p14:nvPr/>
              </p14:nvContentPartPr>
              <p14:xfrm>
                <a:off x="4443261" y="3455442"/>
                <a:ext cx="174240" cy="11160"/>
              </p14:xfrm>
            </p:contentPart>
          </mc:Choice>
          <mc:Fallback>
            <p:pic>
              <p:nvPicPr>
                <p:cNvPr id="93" name="Entrada de lápiz 92">
                  <a:extLst>
                    <a:ext uri="{FF2B5EF4-FFF2-40B4-BE49-F238E27FC236}">
                      <a16:creationId xmlns:a16="http://schemas.microsoft.com/office/drawing/2014/main" id="{8CB082F6-E3DE-6534-70DE-1E12914E4736}"/>
                    </a:ext>
                  </a:extLst>
                </p:cNvPr>
                <p:cNvPicPr/>
                <p:nvPr/>
              </p:nvPicPr>
              <p:blipFill>
                <a:blip r:embed="rId167"/>
                <a:stretch>
                  <a:fillRect/>
                </a:stretch>
              </p:blipFill>
              <p:spPr>
                <a:xfrm>
                  <a:off x="4425621" y="3437802"/>
                  <a:ext cx="209880" cy="46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8">
              <p14:nvContentPartPr>
                <p14:cNvPr id="94" name="Entrada de lápiz 93">
                  <a:extLst>
                    <a:ext uri="{FF2B5EF4-FFF2-40B4-BE49-F238E27FC236}">
                      <a16:creationId xmlns:a16="http://schemas.microsoft.com/office/drawing/2014/main" id="{0F84A746-38B3-C847-A51C-D401205F997A}"/>
                    </a:ext>
                  </a:extLst>
                </p14:cNvPr>
                <p14:cNvContentPartPr/>
                <p14:nvPr/>
              </p14:nvContentPartPr>
              <p14:xfrm>
                <a:off x="4444341" y="3537882"/>
                <a:ext cx="144360" cy="360"/>
              </p14:xfrm>
            </p:contentPart>
          </mc:Choice>
          <mc:Fallback>
            <p:pic>
              <p:nvPicPr>
                <p:cNvPr id="94" name="Entrada de lápiz 93">
                  <a:extLst>
                    <a:ext uri="{FF2B5EF4-FFF2-40B4-BE49-F238E27FC236}">
                      <a16:creationId xmlns:a16="http://schemas.microsoft.com/office/drawing/2014/main" id="{0F84A746-38B3-C847-A51C-D401205F997A}"/>
                    </a:ext>
                  </a:extLst>
                </p:cNvPr>
                <p:cNvPicPr/>
                <p:nvPr/>
              </p:nvPicPr>
              <p:blipFill>
                <a:blip r:embed="rId169"/>
                <a:stretch>
                  <a:fillRect/>
                </a:stretch>
              </p:blipFill>
              <p:spPr>
                <a:xfrm>
                  <a:off x="4426701" y="3520242"/>
                  <a:ext cx="18000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0">
              <p14:nvContentPartPr>
                <p14:cNvPr id="95" name="Entrada de lápiz 94">
                  <a:extLst>
                    <a:ext uri="{FF2B5EF4-FFF2-40B4-BE49-F238E27FC236}">
                      <a16:creationId xmlns:a16="http://schemas.microsoft.com/office/drawing/2014/main" id="{A8F2E3D0-5F9D-0821-E6C6-6B17FB6A67B2}"/>
                    </a:ext>
                  </a:extLst>
                </p14:cNvPr>
                <p14:cNvContentPartPr/>
                <p14:nvPr/>
              </p14:nvContentPartPr>
              <p14:xfrm>
                <a:off x="4761141" y="3338802"/>
                <a:ext cx="337680" cy="200520"/>
              </p14:xfrm>
            </p:contentPart>
          </mc:Choice>
          <mc:Fallback>
            <p:pic>
              <p:nvPicPr>
                <p:cNvPr id="95" name="Entrada de lápiz 94">
                  <a:extLst>
                    <a:ext uri="{FF2B5EF4-FFF2-40B4-BE49-F238E27FC236}">
                      <a16:creationId xmlns:a16="http://schemas.microsoft.com/office/drawing/2014/main" id="{A8F2E3D0-5F9D-0821-E6C6-6B17FB6A67B2}"/>
                    </a:ext>
                  </a:extLst>
                </p:cNvPr>
                <p:cNvPicPr/>
                <p:nvPr/>
              </p:nvPicPr>
              <p:blipFill>
                <a:blip r:embed="rId171"/>
                <a:stretch>
                  <a:fillRect/>
                </a:stretch>
              </p:blipFill>
              <p:spPr>
                <a:xfrm>
                  <a:off x="4743141" y="3320802"/>
                  <a:ext cx="373320" cy="2361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01" name="Grupo 100">
            <a:extLst>
              <a:ext uri="{FF2B5EF4-FFF2-40B4-BE49-F238E27FC236}">
                <a16:creationId xmlns:a16="http://schemas.microsoft.com/office/drawing/2014/main" id="{F59090CE-D2D8-1E54-F570-D08EC9AB84E4}"/>
              </a:ext>
            </a:extLst>
          </p:cNvPr>
          <p:cNvGrpSpPr/>
          <p:nvPr/>
        </p:nvGrpSpPr>
        <p:grpSpPr>
          <a:xfrm>
            <a:off x="4521741" y="1769562"/>
            <a:ext cx="324360" cy="144000"/>
            <a:chOff x="4521741" y="1769562"/>
            <a:chExt cx="324360" cy="1440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72">
              <p14:nvContentPartPr>
                <p14:cNvPr id="98" name="Entrada de lápiz 97">
                  <a:extLst>
                    <a:ext uri="{FF2B5EF4-FFF2-40B4-BE49-F238E27FC236}">
                      <a16:creationId xmlns:a16="http://schemas.microsoft.com/office/drawing/2014/main" id="{0869826F-E460-4B19-F7B1-67EE1CC88636}"/>
                    </a:ext>
                  </a:extLst>
                </p14:cNvPr>
                <p14:cNvContentPartPr/>
                <p14:nvPr/>
              </p14:nvContentPartPr>
              <p14:xfrm>
                <a:off x="4521741" y="1804842"/>
                <a:ext cx="42120" cy="95400"/>
              </p14:xfrm>
            </p:contentPart>
          </mc:Choice>
          <mc:Fallback>
            <p:pic>
              <p:nvPicPr>
                <p:cNvPr id="98" name="Entrada de lápiz 97">
                  <a:extLst>
                    <a:ext uri="{FF2B5EF4-FFF2-40B4-BE49-F238E27FC236}">
                      <a16:creationId xmlns:a16="http://schemas.microsoft.com/office/drawing/2014/main" id="{0869826F-E460-4B19-F7B1-67EE1CC88636}"/>
                    </a:ext>
                  </a:extLst>
                </p:cNvPr>
                <p:cNvPicPr/>
                <p:nvPr/>
              </p:nvPicPr>
              <p:blipFill>
                <a:blip r:embed="rId173"/>
                <a:stretch>
                  <a:fillRect/>
                </a:stretch>
              </p:blipFill>
              <p:spPr>
                <a:xfrm>
                  <a:off x="4504101" y="1787202"/>
                  <a:ext cx="77760" cy="131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4">
              <p14:nvContentPartPr>
                <p14:cNvPr id="99" name="Entrada de lápiz 98">
                  <a:extLst>
                    <a:ext uri="{FF2B5EF4-FFF2-40B4-BE49-F238E27FC236}">
                      <a16:creationId xmlns:a16="http://schemas.microsoft.com/office/drawing/2014/main" id="{1CAC8AF1-D6BF-94F2-51CC-D1D902C41B76}"/>
                    </a:ext>
                  </a:extLst>
                </p14:cNvPr>
                <p14:cNvContentPartPr/>
                <p14:nvPr/>
              </p14:nvContentPartPr>
              <p14:xfrm>
                <a:off x="4671141" y="1769562"/>
                <a:ext cx="34560" cy="144000"/>
              </p14:xfrm>
            </p:contentPart>
          </mc:Choice>
          <mc:Fallback>
            <p:pic>
              <p:nvPicPr>
                <p:cNvPr id="99" name="Entrada de lápiz 98">
                  <a:extLst>
                    <a:ext uri="{FF2B5EF4-FFF2-40B4-BE49-F238E27FC236}">
                      <a16:creationId xmlns:a16="http://schemas.microsoft.com/office/drawing/2014/main" id="{1CAC8AF1-D6BF-94F2-51CC-D1D902C41B76}"/>
                    </a:ext>
                  </a:extLst>
                </p:cNvPr>
                <p:cNvPicPr/>
                <p:nvPr/>
              </p:nvPicPr>
              <p:blipFill>
                <a:blip r:embed="rId175"/>
                <a:stretch>
                  <a:fillRect/>
                </a:stretch>
              </p:blipFill>
              <p:spPr>
                <a:xfrm>
                  <a:off x="4653501" y="1751562"/>
                  <a:ext cx="70200" cy="179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6">
              <p14:nvContentPartPr>
                <p14:cNvPr id="100" name="Entrada de lápiz 99">
                  <a:extLst>
                    <a:ext uri="{FF2B5EF4-FFF2-40B4-BE49-F238E27FC236}">
                      <a16:creationId xmlns:a16="http://schemas.microsoft.com/office/drawing/2014/main" id="{E954DFE0-4317-6AFC-3F98-7B0AACD34078}"/>
                    </a:ext>
                  </a:extLst>
                </p14:cNvPr>
                <p14:cNvContentPartPr/>
                <p14:nvPr/>
              </p14:nvContentPartPr>
              <p14:xfrm>
                <a:off x="4791021" y="1782522"/>
                <a:ext cx="55080" cy="127440"/>
              </p14:xfrm>
            </p:contentPart>
          </mc:Choice>
          <mc:Fallback>
            <p:pic>
              <p:nvPicPr>
                <p:cNvPr id="100" name="Entrada de lápiz 99">
                  <a:extLst>
                    <a:ext uri="{FF2B5EF4-FFF2-40B4-BE49-F238E27FC236}">
                      <a16:creationId xmlns:a16="http://schemas.microsoft.com/office/drawing/2014/main" id="{E954DFE0-4317-6AFC-3F98-7B0AACD34078}"/>
                    </a:ext>
                  </a:extLst>
                </p:cNvPr>
                <p:cNvPicPr/>
                <p:nvPr/>
              </p:nvPicPr>
              <p:blipFill>
                <a:blip r:embed="rId177"/>
                <a:stretch>
                  <a:fillRect/>
                </a:stretch>
              </p:blipFill>
              <p:spPr>
                <a:xfrm>
                  <a:off x="4773381" y="1764882"/>
                  <a:ext cx="90720" cy="1630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05" name="Grupo 104">
            <a:extLst>
              <a:ext uri="{FF2B5EF4-FFF2-40B4-BE49-F238E27FC236}">
                <a16:creationId xmlns:a16="http://schemas.microsoft.com/office/drawing/2014/main" id="{37D67A95-A479-1B5D-9B93-96A4CCF223C8}"/>
              </a:ext>
            </a:extLst>
          </p:cNvPr>
          <p:cNvGrpSpPr/>
          <p:nvPr/>
        </p:nvGrpSpPr>
        <p:grpSpPr>
          <a:xfrm>
            <a:off x="5253261" y="3122442"/>
            <a:ext cx="350280" cy="223920"/>
            <a:chOff x="5253261" y="3122442"/>
            <a:chExt cx="350280" cy="2239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78">
              <p14:nvContentPartPr>
                <p14:cNvPr id="102" name="Entrada de lápiz 101">
                  <a:extLst>
                    <a:ext uri="{FF2B5EF4-FFF2-40B4-BE49-F238E27FC236}">
                      <a16:creationId xmlns:a16="http://schemas.microsoft.com/office/drawing/2014/main" id="{8DF9BAA6-34B8-D089-89CF-C08C62285E83}"/>
                    </a:ext>
                  </a:extLst>
                </p14:cNvPr>
                <p14:cNvContentPartPr/>
                <p14:nvPr/>
              </p14:nvContentPartPr>
              <p14:xfrm>
                <a:off x="5253261" y="3162042"/>
                <a:ext cx="39600" cy="117000"/>
              </p14:xfrm>
            </p:contentPart>
          </mc:Choice>
          <mc:Fallback>
            <p:pic>
              <p:nvPicPr>
                <p:cNvPr id="102" name="Entrada de lápiz 101">
                  <a:extLst>
                    <a:ext uri="{FF2B5EF4-FFF2-40B4-BE49-F238E27FC236}">
                      <a16:creationId xmlns:a16="http://schemas.microsoft.com/office/drawing/2014/main" id="{8DF9BAA6-34B8-D089-89CF-C08C62285E83}"/>
                    </a:ext>
                  </a:extLst>
                </p:cNvPr>
                <p:cNvPicPr/>
                <p:nvPr/>
              </p:nvPicPr>
              <p:blipFill>
                <a:blip r:embed="rId179"/>
                <a:stretch>
                  <a:fillRect/>
                </a:stretch>
              </p:blipFill>
              <p:spPr>
                <a:xfrm>
                  <a:off x="5235261" y="3144042"/>
                  <a:ext cx="75240" cy="152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0">
              <p14:nvContentPartPr>
                <p14:cNvPr id="103" name="Entrada de lápiz 102">
                  <a:extLst>
                    <a:ext uri="{FF2B5EF4-FFF2-40B4-BE49-F238E27FC236}">
                      <a16:creationId xmlns:a16="http://schemas.microsoft.com/office/drawing/2014/main" id="{A6E487E5-AF5C-A623-7615-8F2A776C1DFC}"/>
                    </a:ext>
                  </a:extLst>
                </p14:cNvPr>
                <p14:cNvContentPartPr/>
                <p14:nvPr/>
              </p14:nvContentPartPr>
              <p14:xfrm>
                <a:off x="5388981" y="3122442"/>
                <a:ext cx="43200" cy="127440"/>
              </p14:xfrm>
            </p:contentPart>
          </mc:Choice>
          <mc:Fallback>
            <p:pic>
              <p:nvPicPr>
                <p:cNvPr id="103" name="Entrada de lápiz 102">
                  <a:extLst>
                    <a:ext uri="{FF2B5EF4-FFF2-40B4-BE49-F238E27FC236}">
                      <a16:creationId xmlns:a16="http://schemas.microsoft.com/office/drawing/2014/main" id="{A6E487E5-AF5C-A623-7615-8F2A776C1DFC}"/>
                    </a:ext>
                  </a:extLst>
                </p:cNvPr>
                <p:cNvPicPr/>
                <p:nvPr/>
              </p:nvPicPr>
              <p:blipFill>
                <a:blip r:embed="rId181"/>
                <a:stretch>
                  <a:fillRect/>
                </a:stretch>
              </p:blipFill>
              <p:spPr>
                <a:xfrm>
                  <a:off x="5370981" y="3104442"/>
                  <a:ext cx="78840" cy="163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2">
              <p14:nvContentPartPr>
                <p14:cNvPr id="104" name="Entrada de lápiz 103">
                  <a:extLst>
                    <a:ext uri="{FF2B5EF4-FFF2-40B4-BE49-F238E27FC236}">
                      <a16:creationId xmlns:a16="http://schemas.microsoft.com/office/drawing/2014/main" id="{8E0B0564-D048-CF09-5E6E-898ED2276EA6}"/>
                    </a:ext>
                  </a:extLst>
                </p14:cNvPr>
                <p14:cNvContentPartPr/>
                <p14:nvPr/>
              </p14:nvContentPartPr>
              <p14:xfrm>
                <a:off x="5555661" y="3135042"/>
                <a:ext cx="47880" cy="211320"/>
              </p14:xfrm>
            </p:contentPart>
          </mc:Choice>
          <mc:Fallback>
            <p:pic>
              <p:nvPicPr>
                <p:cNvPr id="104" name="Entrada de lápiz 103">
                  <a:extLst>
                    <a:ext uri="{FF2B5EF4-FFF2-40B4-BE49-F238E27FC236}">
                      <a16:creationId xmlns:a16="http://schemas.microsoft.com/office/drawing/2014/main" id="{8E0B0564-D048-CF09-5E6E-898ED2276EA6}"/>
                    </a:ext>
                  </a:extLst>
                </p:cNvPr>
                <p:cNvPicPr/>
                <p:nvPr/>
              </p:nvPicPr>
              <p:blipFill>
                <a:blip r:embed="rId183"/>
                <a:stretch>
                  <a:fillRect/>
                </a:stretch>
              </p:blipFill>
              <p:spPr>
                <a:xfrm>
                  <a:off x="5537661" y="3117402"/>
                  <a:ext cx="83520" cy="2469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23" name="Grupo 122">
            <a:extLst>
              <a:ext uri="{FF2B5EF4-FFF2-40B4-BE49-F238E27FC236}">
                <a16:creationId xmlns:a16="http://schemas.microsoft.com/office/drawing/2014/main" id="{1298EFA0-CD03-B107-7EBA-06911CA0DD37}"/>
              </a:ext>
            </a:extLst>
          </p:cNvPr>
          <p:cNvGrpSpPr/>
          <p:nvPr/>
        </p:nvGrpSpPr>
        <p:grpSpPr>
          <a:xfrm>
            <a:off x="7169181" y="2539602"/>
            <a:ext cx="1671120" cy="788760"/>
            <a:chOff x="7169181" y="2539602"/>
            <a:chExt cx="1671120" cy="7887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84">
              <p14:nvContentPartPr>
                <p14:cNvPr id="106" name="Entrada de lápiz 105">
                  <a:extLst>
                    <a:ext uri="{FF2B5EF4-FFF2-40B4-BE49-F238E27FC236}">
                      <a16:creationId xmlns:a16="http://schemas.microsoft.com/office/drawing/2014/main" id="{B5FAB2B7-4825-79B3-464D-2DA07D4A420C}"/>
                    </a:ext>
                  </a:extLst>
                </p14:cNvPr>
                <p14:cNvContentPartPr/>
                <p14:nvPr/>
              </p14:nvContentPartPr>
              <p14:xfrm>
                <a:off x="7169181" y="2555802"/>
                <a:ext cx="100440" cy="177840"/>
              </p14:xfrm>
            </p:contentPart>
          </mc:Choice>
          <mc:Fallback>
            <p:pic>
              <p:nvPicPr>
                <p:cNvPr id="106" name="Entrada de lápiz 105">
                  <a:extLst>
                    <a:ext uri="{FF2B5EF4-FFF2-40B4-BE49-F238E27FC236}">
                      <a16:creationId xmlns:a16="http://schemas.microsoft.com/office/drawing/2014/main" id="{B5FAB2B7-4825-79B3-464D-2DA07D4A420C}"/>
                    </a:ext>
                  </a:extLst>
                </p:cNvPr>
                <p:cNvPicPr/>
                <p:nvPr/>
              </p:nvPicPr>
              <p:blipFill>
                <a:blip r:embed="rId185"/>
                <a:stretch>
                  <a:fillRect/>
                </a:stretch>
              </p:blipFill>
              <p:spPr>
                <a:xfrm>
                  <a:off x="7151181" y="2537802"/>
                  <a:ext cx="136080" cy="213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6">
              <p14:nvContentPartPr>
                <p14:cNvPr id="107" name="Entrada de lápiz 106">
                  <a:extLst>
                    <a:ext uri="{FF2B5EF4-FFF2-40B4-BE49-F238E27FC236}">
                      <a16:creationId xmlns:a16="http://schemas.microsoft.com/office/drawing/2014/main" id="{5BA397CC-CFB4-91DD-95FB-E9D54C8AC9F6}"/>
                    </a:ext>
                  </a:extLst>
                </p14:cNvPr>
                <p14:cNvContentPartPr/>
                <p14:nvPr/>
              </p14:nvContentPartPr>
              <p14:xfrm>
                <a:off x="7389501" y="2555802"/>
                <a:ext cx="96840" cy="212040"/>
              </p14:xfrm>
            </p:contentPart>
          </mc:Choice>
          <mc:Fallback>
            <p:pic>
              <p:nvPicPr>
                <p:cNvPr id="107" name="Entrada de lápiz 106">
                  <a:extLst>
                    <a:ext uri="{FF2B5EF4-FFF2-40B4-BE49-F238E27FC236}">
                      <a16:creationId xmlns:a16="http://schemas.microsoft.com/office/drawing/2014/main" id="{5BA397CC-CFB4-91DD-95FB-E9D54C8AC9F6}"/>
                    </a:ext>
                  </a:extLst>
                </p:cNvPr>
                <p:cNvPicPr/>
                <p:nvPr/>
              </p:nvPicPr>
              <p:blipFill>
                <a:blip r:embed="rId187"/>
                <a:stretch>
                  <a:fillRect/>
                </a:stretch>
              </p:blipFill>
              <p:spPr>
                <a:xfrm>
                  <a:off x="7371861" y="2537802"/>
                  <a:ext cx="132480" cy="247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8">
              <p14:nvContentPartPr>
                <p14:cNvPr id="108" name="Entrada de lápiz 107">
                  <a:extLst>
                    <a:ext uri="{FF2B5EF4-FFF2-40B4-BE49-F238E27FC236}">
                      <a16:creationId xmlns:a16="http://schemas.microsoft.com/office/drawing/2014/main" id="{43660841-2798-66C3-EF54-6D3076BD0C98}"/>
                    </a:ext>
                  </a:extLst>
                </p14:cNvPr>
                <p14:cNvContentPartPr/>
                <p14:nvPr/>
              </p14:nvContentPartPr>
              <p14:xfrm>
                <a:off x="7475181" y="2571642"/>
                <a:ext cx="152640" cy="13320"/>
              </p14:xfrm>
            </p:contentPart>
          </mc:Choice>
          <mc:Fallback>
            <p:pic>
              <p:nvPicPr>
                <p:cNvPr id="108" name="Entrada de lápiz 107">
                  <a:extLst>
                    <a:ext uri="{FF2B5EF4-FFF2-40B4-BE49-F238E27FC236}">
                      <a16:creationId xmlns:a16="http://schemas.microsoft.com/office/drawing/2014/main" id="{43660841-2798-66C3-EF54-6D3076BD0C98}"/>
                    </a:ext>
                  </a:extLst>
                </p:cNvPr>
                <p:cNvPicPr/>
                <p:nvPr/>
              </p:nvPicPr>
              <p:blipFill>
                <a:blip r:embed="rId189"/>
                <a:stretch>
                  <a:fillRect/>
                </a:stretch>
              </p:blipFill>
              <p:spPr>
                <a:xfrm>
                  <a:off x="7457541" y="2554002"/>
                  <a:ext cx="188280" cy="48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0">
              <p14:nvContentPartPr>
                <p14:cNvPr id="109" name="Entrada de lápiz 108">
                  <a:extLst>
                    <a:ext uri="{FF2B5EF4-FFF2-40B4-BE49-F238E27FC236}">
                      <a16:creationId xmlns:a16="http://schemas.microsoft.com/office/drawing/2014/main" id="{B093CF0C-7814-BAF4-5646-CD6ECD174C4F}"/>
                    </a:ext>
                  </a:extLst>
                </p14:cNvPr>
                <p14:cNvContentPartPr/>
                <p14:nvPr/>
              </p14:nvContentPartPr>
              <p14:xfrm>
                <a:off x="7662381" y="2539602"/>
                <a:ext cx="104040" cy="210240"/>
              </p14:xfrm>
            </p:contentPart>
          </mc:Choice>
          <mc:Fallback>
            <p:pic>
              <p:nvPicPr>
                <p:cNvPr id="109" name="Entrada de lápiz 108">
                  <a:extLst>
                    <a:ext uri="{FF2B5EF4-FFF2-40B4-BE49-F238E27FC236}">
                      <a16:creationId xmlns:a16="http://schemas.microsoft.com/office/drawing/2014/main" id="{B093CF0C-7814-BAF4-5646-CD6ECD174C4F}"/>
                    </a:ext>
                  </a:extLst>
                </p:cNvPr>
                <p:cNvPicPr/>
                <p:nvPr/>
              </p:nvPicPr>
              <p:blipFill>
                <a:blip r:embed="rId191"/>
                <a:stretch>
                  <a:fillRect/>
                </a:stretch>
              </p:blipFill>
              <p:spPr>
                <a:xfrm>
                  <a:off x="7644381" y="2521602"/>
                  <a:ext cx="139680" cy="245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2">
              <p14:nvContentPartPr>
                <p14:cNvPr id="110" name="Entrada de lápiz 109">
                  <a:extLst>
                    <a:ext uri="{FF2B5EF4-FFF2-40B4-BE49-F238E27FC236}">
                      <a16:creationId xmlns:a16="http://schemas.microsoft.com/office/drawing/2014/main" id="{C04B6B1F-2ADA-E793-73F3-3C4AAD70B3DA}"/>
                    </a:ext>
                  </a:extLst>
                </p14:cNvPr>
                <p14:cNvContentPartPr/>
                <p14:nvPr/>
              </p14:nvContentPartPr>
              <p14:xfrm>
                <a:off x="7875141" y="2631402"/>
                <a:ext cx="176400" cy="153000"/>
              </p14:xfrm>
            </p:contentPart>
          </mc:Choice>
          <mc:Fallback>
            <p:pic>
              <p:nvPicPr>
                <p:cNvPr id="110" name="Entrada de lápiz 109">
                  <a:extLst>
                    <a:ext uri="{FF2B5EF4-FFF2-40B4-BE49-F238E27FC236}">
                      <a16:creationId xmlns:a16="http://schemas.microsoft.com/office/drawing/2014/main" id="{C04B6B1F-2ADA-E793-73F3-3C4AAD70B3DA}"/>
                    </a:ext>
                  </a:extLst>
                </p:cNvPr>
                <p:cNvPicPr/>
                <p:nvPr/>
              </p:nvPicPr>
              <p:blipFill>
                <a:blip r:embed="rId193"/>
                <a:stretch>
                  <a:fillRect/>
                </a:stretch>
              </p:blipFill>
              <p:spPr>
                <a:xfrm>
                  <a:off x="7857141" y="2613762"/>
                  <a:ext cx="212040" cy="188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4">
              <p14:nvContentPartPr>
                <p14:cNvPr id="111" name="Entrada de lápiz 110">
                  <a:extLst>
                    <a:ext uri="{FF2B5EF4-FFF2-40B4-BE49-F238E27FC236}">
                      <a16:creationId xmlns:a16="http://schemas.microsoft.com/office/drawing/2014/main" id="{69EE9D03-E8E1-95BD-C6A3-4C491F0B237C}"/>
                    </a:ext>
                  </a:extLst>
                </p14:cNvPr>
                <p14:cNvContentPartPr/>
                <p14:nvPr/>
              </p14:nvContentPartPr>
              <p14:xfrm>
                <a:off x="8144421" y="2620962"/>
                <a:ext cx="200520" cy="259200"/>
              </p14:xfrm>
            </p:contentPart>
          </mc:Choice>
          <mc:Fallback>
            <p:pic>
              <p:nvPicPr>
                <p:cNvPr id="111" name="Entrada de lápiz 110">
                  <a:extLst>
                    <a:ext uri="{FF2B5EF4-FFF2-40B4-BE49-F238E27FC236}">
                      <a16:creationId xmlns:a16="http://schemas.microsoft.com/office/drawing/2014/main" id="{69EE9D03-E8E1-95BD-C6A3-4C491F0B237C}"/>
                    </a:ext>
                  </a:extLst>
                </p:cNvPr>
                <p:cNvPicPr/>
                <p:nvPr/>
              </p:nvPicPr>
              <p:blipFill>
                <a:blip r:embed="rId195"/>
                <a:stretch>
                  <a:fillRect/>
                </a:stretch>
              </p:blipFill>
              <p:spPr>
                <a:xfrm>
                  <a:off x="8126421" y="2603322"/>
                  <a:ext cx="236160" cy="294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6">
              <p14:nvContentPartPr>
                <p14:cNvPr id="112" name="Entrada de lápiz 111">
                  <a:extLst>
                    <a:ext uri="{FF2B5EF4-FFF2-40B4-BE49-F238E27FC236}">
                      <a16:creationId xmlns:a16="http://schemas.microsoft.com/office/drawing/2014/main" id="{C902148E-C9E3-3540-5484-61A2B7074822}"/>
                    </a:ext>
                  </a:extLst>
                </p14:cNvPr>
                <p14:cNvContentPartPr/>
                <p14:nvPr/>
              </p14:nvContentPartPr>
              <p14:xfrm>
                <a:off x="8340981" y="2574882"/>
                <a:ext cx="128880" cy="198360"/>
              </p14:xfrm>
            </p:contentPart>
          </mc:Choice>
          <mc:Fallback>
            <p:pic>
              <p:nvPicPr>
                <p:cNvPr id="112" name="Entrada de lápiz 111">
                  <a:extLst>
                    <a:ext uri="{FF2B5EF4-FFF2-40B4-BE49-F238E27FC236}">
                      <a16:creationId xmlns:a16="http://schemas.microsoft.com/office/drawing/2014/main" id="{C902148E-C9E3-3540-5484-61A2B7074822}"/>
                    </a:ext>
                  </a:extLst>
                </p:cNvPr>
                <p:cNvPicPr/>
                <p:nvPr/>
              </p:nvPicPr>
              <p:blipFill>
                <a:blip r:embed="rId197"/>
                <a:stretch>
                  <a:fillRect/>
                </a:stretch>
              </p:blipFill>
              <p:spPr>
                <a:xfrm>
                  <a:off x="8323341" y="2557242"/>
                  <a:ext cx="164520" cy="234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8">
              <p14:nvContentPartPr>
                <p14:cNvPr id="114" name="Entrada de lápiz 113">
                  <a:extLst>
                    <a:ext uri="{FF2B5EF4-FFF2-40B4-BE49-F238E27FC236}">
                      <a16:creationId xmlns:a16="http://schemas.microsoft.com/office/drawing/2014/main" id="{848A46BC-30BB-FDAB-A250-F2A5FF805C25}"/>
                    </a:ext>
                  </a:extLst>
                </p14:cNvPr>
                <p14:cNvContentPartPr/>
                <p14:nvPr/>
              </p14:nvContentPartPr>
              <p14:xfrm>
                <a:off x="7368261" y="2989602"/>
                <a:ext cx="139680" cy="162000"/>
              </p14:xfrm>
            </p:contentPart>
          </mc:Choice>
          <mc:Fallback>
            <p:pic>
              <p:nvPicPr>
                <p:cNvPr id="114" name="Entrada de lápiz 113">
                  <a:extLst>
                    <a:ext uri="{FF2B5EF4-FFF2-40B4-BE49-F238E27FC236}">
                      <a16:creationId xmlns:a16="http://schemas.microsoft.com/office/drawing/2014/main" id="{848A46BC-30BB-FDAB-A250-F2A5FF805C25}"/>
                    </a:ext>
                  </a:extLst>
                </p:cNvPr>
                <p:cNvPicPr/>
                <p:nvPr/>
              </p:nvPicPr>
              <p:blipFill>
                <a:blip r:embed="rId199"/>
                <a:stretch>
                  <a:fillRect/>
                </a:stretch>
              </p:blipFill>
              <p:spPr>
                <a:xfrm>
                  <a:off x="7350261" y="2971602"/>
                  <a:ext cx="175320" cy="197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0">
              <p14:nvContentPartPr>
                <p14:cNvPr id="115" name="Entrada de lápiz 114">
                  <a:extLst>
                    <a:ext uri="{FF2B5EF4-FFF2-40B4-BE49-F238E27FC236}">
                      <a16:creationId xmlns:a16="http://schemas.microsoft.com/office/drawing/2014/main" id="{EF85F232-E92F-741A-1A2C-78118E2DB8A0}"/>
                    </a:ext>
                  </a:extLst>
                </p14:cNvPr>
                <p14:cNvContentPartPr/>
                <p14:nvPr/>
              </p14:nvContentPartPr>
              <p14:xfrm>
                <a:off x="7625301" y="2979522"/>
                <a:ext cx="178200" cy="217800"/>
              </p14:xfrm>
            </p:contentPart>
          </mc:Choice>
          <mc:Fallback>
            <p:pic>
              <p:nvPicPr>
                <p:cNvPr id="115" name="Entrada de lápiz 114">
                  <a:extLst>
                    <a:ext uri="{FF2B5EF4-FFF2-40B4-BE49-F238E27FC236}">
                      <a16:creationId xmlns:a16="http://schemas.microsoft.com/office/drawing/2014/main" id="{EF85F232-E92F-741A-1A2C-78118E2DB8A0}"/>
                    </a:ext>
                  </a:extLst>
                </p:cNvPr>
                <p:cNvPicPr/>
                <p:nvPr/>
              </p:nvPicPr>
              <p:blipFill>
                <a:blip r:embed="rId201"/>
                <a:stretch>
                  <a:fillRect/>
                </a:stretch>
              </p:blipFill>
              <p:spPr>
                <a:xfrm>
                  <a:off x="7607661" y="2961882"/>
                  <a:ext cx="213840" cy="253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2">
              <p14:nvContentPartPr>
                <p14:cNvPr id="113" name="Entrada de lápiz 112">
                  <a:extLst>
                    <a:ext uri="{FF2B5EF4-FFF2-40B4-BE49-F238E27FC236}">
                      <a16:creationId xmlns:a16="http://schemas.microsoft.com/office/drawing/2014/main" id="{79390451-D765-AD85-B7EC-EB6D1DFD12D1}"/>
                    </a:ext>
                  </a:extLst>
                </p14:cNvPr>
                <p14:cNvContentPartPr/>
                <p14:nvPr/>
              </p14:nvContentPartPr>
              <p14:xfrm>
                <a:off x="8185101" y="3099762"/>
                <a:ext cx="155160" cy="174240"/>
              </p14:xfrm>
            </p:contentPart>
          </mc:Choice>
          <mc:Fallback>
            <p:pic>
              <p:nvPicPr>
                <p:cNvPr id="113" name="Entrada de lápiz 112">
                  <a:extLst>
                    <a:ext uri="{FF2B5EF4-FFF2-40B4-BE49-F238E27FC236}">
                      <a16:creationId xmlns:a16="http://schemas.microsoft.com/office/drawing/2014/main" id="{79390451-D765-AD85-B7EC-EB6D1DFD12D1}"/>
                    </a:ext>
                  </a:extLst>
                </p:cNvPr>
                <p:cNvPicPr/>
                <p:nvPr/>
              </p:nvPicPr>
              <p:blipFill>
                <a:blip r:embed="rId203"/>
                <a:stretch>
                  <a:fillRect/>
                </a:stretch>
              </p:blipFill>
              <p:spPr>
                <a:xfrm>
                  <a:off x="8167101" y="3081762"/>
                  <a:ext cx="190800" cy="209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4">
              <p14:nvContentPartPr>
                <p14:cNvPr id="116" name="Entrada de lápiz 115">
                  <a:extLst>
                    <a:ext uri="{FF2B5EF4-FFF2-40B4-BE49-F238E27FC236}">
                      <a16:creationId xmlns:a16="http://schemas.microsoft.com/office/drawing/2014/main" id="{7DF907EE-5CEF-0920-65D3-D51C6B47D759}"/>
                    </a:ext>
                  </a:extLst>
                </p14:cNvPr>
                <p14:cNvContentPartPr/>
                <p14:nvPr/>
              </p14:nvContentPartPr>
              <p14:xfrm>
                <a:off x="8443581" y="3133962"/>
                <a:ext cx="138600" cy="185760"/>
              </p14:xfrm>
            </p:contentPart>
          </mc:Choice>
          <mc:Fallback>
            <p:pic>
              <p:nvPicPr>
                <p:cNvPr id="116" name="Entrada de lápiz 115">
                  <a:extLst>
                    <a:ext uri="{FF2B5EF4-FFF2-40B4-BE49-F238E27FC236}">
                      <a16:creationId xmlns:a16="http://schemas.microsoft.com/office/drawing/2014/main" id="{7DF907EE-5CEF-0920-65D3-D51C6B47D759}"/>
                    </a:ext>
                  </a:extLst>
                </p:cNvPr>
                <p:cNvPicPr/>
                <p:nvPr/>
              </p:nvPicPr>
              <p:blipFill>
                <a:blip r:embed="rId205"/>
                <a:stretch>
                  <a:fillRect/>
                </a:stretch>
              </p:blipFill>
              <p:spPr>
                <a:xfrm>
                  <a:off x="8425581" y="3116322"/>
                  <a:ext cx="174240" cy="221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6">
              <p14:nvContentPartPr>
                <p14:cNvPr id="117" name="Entrada de lápiz 116">
                  <a:extLst>
                    <a:ext uri="{FF2B5EF4-FFF2-40B4-BE49-F238E27FC236}">
                      <a16:creationId xmlns:a16="http://schemas.microsoft.com/office/drawing/2014/main" id="{FEB3928D-7D90-886C-4C22-EE4138BE7E49}"/>
                    </a:ext>
                  </a:extLst>
                </p14:cNvPr>
                <p14:cNvContentPartPr/>
                <p14:nvPr/>
              </p14:nvContentPartPr>
              <p14:xfrm>
                <a:off x="8157741" y="3276522"/>
                <a:ext cx="90720" cy="5760"/>
              </p14:xfrm>
            </p:contentPart>
          </mc:Choice>
          <mc:Fallback>
            <p:pic>
              <p:nvPicPr>
                <p:cNvPr id="117" name="Entrada de lápiz 116">
                  <a:extLst>
                    <a:ext uri="{FF2B5EF4-FFF2-40B4-BE49-F238E27FC236}">
                      <a16:creationId xmlns:a16="http://schemas.microsoft.com/office/drawing/2014/main" id="{FEB3928D-7D90-886C-4C22-EE4138BE7E49}"/>
                    </a:ext>
                  </a:extLst>
                </p:cNvPr>
                <p:cNvPicPr/>
                <p:nvPr/>
              </p:nvPicPr>
              <p:blipFill>
                <a:blip r:embed="rId207"/>
                <a:stretch>
                  <a:fillRect/>
                </a:stretch>
              </p:blipFill>
              <p:spPr>
                <a:xfrm>
                  <a:off x="8139741" y="3258882"/>
                  <a:ext cx="126360" cy="41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8">
              <p14:nvContentPartPr>
                <p14:cNvPr id="121" name="Entrada de lápiz 120">
                  <a:extLst>
                    <a:ext uri="{FF2B5EF4-FFF2-40B4-BE49-F238E27FC236}">
                      <a16:creationId xmlns:a16="http://schemas.microsoft.com/office/drawing/2014/main" id="{600D63C5-B71F-BAAE-F200-ADBC9F5B7994}"/>
                    </a:ext>
                  </a:extLst>
                </p14:cNvPr>
                <p14:cNvContentPartPr/>
                <p14:nvPr/>
              </p14:nvContentPartPr>
              <p14:xfrm>
                <a:off x="7856421" y="3090042"/>
                <a:ext cx="92880" cy="105840"/>
              </p14:xfrm>
            </p:contentPart>
          </mc:Choice>
          <mc:Fallback>
            <p:pic>
              <p:nvPicPr>
                <p:cNvPr id="121" name="Entrada de lápiz 120">
                  <a:extLst>
                    <a:ext uri="{FF2B5EF4-FFF2-40B4-BE49-F238E27FC236}">
                      <a16:creationId xmlns:a16="http://schemas.microsoft.com/office/drawing/2014/main" id="{600D63C5-B71F-BAAE-F200-ADBC9F5B7994}"/>
                    </a:ext>
                  </a:extLst>
                </p:cNvPr>
                <p:cNvPicPr/>
                <p:nvPr/>
              </p:nvPicPr>
              <p:blipFill>
                <a:blip r:embed="rId209"/>
                <a:stretch>
                  <a:fillRect/>
                </a:stretch>
              </p:blipFill>
              <p:spPr>
                <a:xfrm>
                  <a:off x="7838421" y="3072042"/>
                  <a:ext cx="128520" cy="141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0">
              <p14:nvContentPartPr>
                <p14:cNvPr id="122" name="Entrada de lápiz 121">
                  <a:extLst>
                    <a:ext uri="{FF2B5EF4-FFF2-40B4-BE49-F238E27FC236}">
                      <a16:creationId xmlns:a16="http://schemas.microsoft.com/office/drawing/2014/main" id="{A88A964A-A5CD-C343-1166-EBAEBBBED4BE}"/>
                    </a:ext>
                  </a:extLst>
                </p14:cNvPr>
                <p14:cNvContentPartPr/>
                <p14:nvPr/>
              </p14:nvContentPartPr>
              <p14:xfrm>
                <a:off x="8741301" y="3152322"/>
                <a:ext cx="99000" cy="176040"/>
              </p14:xfrm>
            </p:contentPart>
          </mc:Choice>
          <mc:Fallback>
            <p:pic>
              <p:nvPicPr>
                <p:cNvPr id="122" name="Entrada de lápiz 121">
                  <a:extLst>
                    <a:ext uri="{FF2B5EF4-FFF2-40B4-BE49-F238E27FC236}">
                      <a16:creationId xmlns:a16="http://schemas.microsoft.com/office/drawing/2014/main" id="{A88A964A-A5CD-C343-1166-EBAEBBBED4BE}"/>
                    </a:ext>
                  </a:extLst>
                </p:cNvPr>
                <p:cNvPicPr/>
                <p:nvPr/>
              </p:nvPicPr>
              <p:blipFill>
                <a:blip r:embed="rId211"/>
                <a:stretch>
                  <a:fillRect/>
                </a:stretch>
              </p:blipFill>
              <p:spPr>
                <a:xfrm>
                  <a:off x="8723661" y="3134322"/>
                  <a:ext cx="134640" cy="2116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44" name="Grupo 143">
            <a:extLst>
              <a:ext uri="{FF2B5EF4-FFF2-40B4-BE49-F238E27FC236}">
                <a16:creationId xmlns:a16="http://schemas.microsoft.com/office/drawing/2014/main" id="{3D416FC2-5916-A5C6-FDA9-72E0B44F93F6}"/>
              </a:ext>
            </a:extLst>
          </p:cNvPr>
          <p:cNvGrpSpPr/>
          <p:nvPr/>
        </p:nvGrpSpPr>
        <p:grpSpPr>
          <a:xfrm>
            <a:off x="1297221" y="4148802"/>
            <a:ext cx="3844800" cy="1147320"/>
            <a:chOff x="1297221" y="4148802"/>
            <a:chExt cx="3844800" cy="11473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12">
              <p14:nvContentPartPr>
                <p14:cNvPr id="124" name="Entrada de lápiz 123">
                  <a:extLst>
                    <a:ext uri="{FF2B5EF4-FFF2-40B4-BE49-F238E27FC236}">
                      <a16:creationId xmlns:a16="http://schemas.microsoft.com/office/drawing/2014/main" id="{11C27464-0F59-E0B3-D0F5-9D2F14C96AE4}"/>
                    </a:ext>
                  </a:extLst>
                </p14:cNvPr>
                <p14:cNvContentPartPr/>
                <p14:nvPr/>
              </p14:nvContentPartPr>
              <p14:xfrm>
                <a:off x="1611501" y="4451562"/>
                <a:ext cx="211320" cy="31320"/>
              </p14:xfrm>
            </p:contentPart>
          </mc:Choice>
          <mc:Fallback>
            <p:pic>
              <p:nvPicPr>
                <p:cNvPr id="124" name="Entrada de lápiz 123">
                  <a:extLst>
                    <a:ext uri="{FF2B5EF4-FFF2-40B4-BE49-F238E27FC236}">
                      <a16:creationId xmlns:a16="http://schemas.microsoft.com/office/drawing/2014/main" id="{11C27464-0F59-E0B3-D0F5-9D2F14C96AE4}"/>
                    </a:ext>
                  </a:extLst>
                </p:cNvPr>
                <p:cNvPicPr/>
                <p:nvPr/>
              </p:nvPicPr>
              <p:blipFill>
                <a:blip r:embed="rId213"/>
                <a:stretch>
                  <a:fillRect/>
                </a:stretch>
              </p:blipFill>
              <p:spPr>
                <a:xfrm>
                  <a:off x="1593501" y="4433922"/>
                  <a:ext cx="246960" cy="66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4">
              <p14:nvContentPartPr>
                <p14:cNvPr id="125" name="Entrada de lápiz 124">
                  <a:extLst>
                    <a:ext uri="{FF2B5EF4-FFF2-40B4-BE49-F238E27FC236}">
                      <a16:creationId xmlns:a16="http://schemas.microsoft.com/office/drawing/2014/main" id="{4D47428D-0ECB-1ED1-8C11-F3C5F8E7190E}"/>
                    </a:ext>
                  </a:extLst>
                </p14:cNvPr>
                <p14:cNvContentPartPr/>
                <p14:nvPr/>
              </p14:nvContentPartPr>
              <p14:xfrm>
                <a:off x="1614381" y="4493322"/>
                <a:ext cx="172440" cy="213480"/>
              </p14:xfrm>
            </p:contentPart>
          </mc:Choice>
          <mc:Fallback>
            <p:pic>
              <p:nvPicPr>
                <p:cNvPr id="125" name="Entrada de lápiz 124">
                  <a:extLst>
                    <a:ext uri="{FF2B5EF4-FFF2-40B4-BE49-F238E27FC236}">
                      <a16:creationId xmlns:a16="http://schemas.microsoft.com/office/drawing/2014/main" id="{4D47428D-0ECB-1ED1-8C11-F3C5F8E7190E}"/>
                    </a:ext>
                  </a:extLst>
                </p:cNvPr>
                <p:cNvPicPr/>
                <p:nvPr/>
              </p:nvPicPr>
              <p:blipFill>
                <a:blip r:embed="rId215"/>
                <a:stretch>
                  <a:fillRect/>
                </a:stretch>
              </p:blipFill>
              <p:spPr>
                <a:xfrm>
                  <a:off x="1596741" y="4475682"/>
                  <a:ext cx="208080" cy="249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6">
              <p14:nvContentPartPr>
                <p14:cNvPr id="126" name="Entrada de lápiz 125">
                  <a:extLst>
                    <a:ext uri="{FF2B5EF4-FFF2-40B4-BE49-F238E27FC236}">
                      <a16:creationId xmlns:a16="http://schemas.microsoft.com/office/drawing/2014/main" id="{DB0FDAEA-48C5-68BF-C9DB-FB905D87D8F5}"/>
                    </a:ext>
                  </a:extLst>
                </p14:cNvPr>
                <p14:cNvContentPartPr/>
                <p14:nvPr/>
              </p14:nvContentPartPr>
              <p14:xfrm>
                <a:off x="1879341" y="4635882"/>
                <a:ext cx="20880" cy="126720"/>
              </p14:xfrm>
            </p:contentPart>
          </mc:Choice>
          <mc:Fallback>
            <p:pic>
              <p:nvPicPr>
                <p:cNvPr id="126" name="Entrada de lápiz 125">
                  <a:extLst>
                    <a:ext uri="{FF2B5EF4-FFF2-40B4-BE49-F238E27FC236}">
                      <a16:creationId xmlns:a16="http://schemas.microsoft.com/office/drawing/2014/main" id="{DB0FDAEA-48C5-68BF-C9DB-FB905D87D8F5}"/>
                    </a:ext>
                  </a:extLst>
                </p:cNvPr>
                <p:cNvPicPr/>
                <p:nvPr/>
              </p:nvPicPr>
              <p:blipFill>
                <a:blip r:embed="rId217"/>
                <a:stretch>
                  <a:fillRect/>
                </a:stretch>
              </p:blipFill>
              <p:spPr>
                <a:xfrm>
                  <a:off x="1861701" y="4618242"/>
                  <a:ext cx="56520" cy="162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8">
              <p14:nvContentPartPr>
                <p14:cNvPr id="127" name="Entrada de lápiz 126">
                  <a:extLst>
                    <a:ext uri="{FF2B5EF4-FFF2-40B4-BE49-F238E27FC236}">
                      <a16:creationId xmlns:a16="http://schemas.microsoft.com/office/drawing/2014/main" id="{22A0A22B-DDA2-D20A-38B0-30D4FCE3F234}"/>
                    </a:ext>
                  </a:extLst>
                </p14:cNvPr>
                <p14:cNvContentPartPr/>
                <p14:nvPr/>
              </p14:nvContentPartPr>
              <p14:xfrm>
                <a:off x="2095341" y="4496922"/>
                <a:ext cx="146520" cy="203760"/>
              </p14:xfrm>
            </p:contentPart>
          </mc:Choice>
          <mc:Fallback>
            <p:pic>
              <p:nvPicPr>
                <p:cNvPr id="127" name="Entrada de lápiz 126">
                  <a:extLst>
                    <a:ext uri="{FF2B5EF4-FFF2-40B4-BE49-F238E27FC236}">
                      <a16:creationId xmlns:a16="http://schemas.microsoft.com/office/drawing/2014/main" id="{22A0A22B-DDA2-D20A-38B0-30D4FCE3F234}"/>
                    </a:ext>
                  </a:extLst>
                </p:cNvPr>
                <p:cNvPicPr/>
                <p:nvPr/>
              </p:nvPicPr>
              <p:blipFill>
                <a:blip r:embed="rId219"/>
                <a:stretch>
                  <a:fillRect/>
                </a:stretch>
              </p:blipFill>
              <p:spPr>
                <a:xfrm>
                  <a:off x="2077701" y="4478922"/>
                  <a:ext cx="182160" cy="239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0">
              <p14:nvContentPartPr>
                <p14:cNvPr id="129" name="Entrada de lápiz 128">
                  <a:extLst>
                    <a:ext uri="{FF2B5EF4-FFF2-40B4-BE49-F238E27FC236}">
                      <a16:creationId xmlns:a16="http://schemas.microsoft.com/office/drawing/2014/main" id="{1DEA3A92-8825-719E-95E4-16C2C64B471E}"/>
                    </a:ext>
                  </a:extLst>
                </p14:cNvPr>
                <p14:cNvContentPartPr/>
                <p14:nvPr/>
              </p14:nvContentPartPr>
              <p14:xfrm>
                <a:off x="2766381" y="4480362"/>
                <a:ext cx="486360" cy="131400"/>
              </p14:xfrm>
            </p:contentPart>
          </mc:Choice>
          <mc:Fallback>
            <p:pic>
              <p:nvPicPr>
                <p:cNvPr id="129" name="Entrada de lápiz 128">
                  <a:extLst>
                    <a:ext uri="{FF2B5EF4-FFF2-40B4-BE49-F238E27FC236}">
                      <a16:creationId xmlns:a16="http://schemas.microsoft.com/office/drawing/2014/main" id="{1DEA3A92-8825-719E-95E4-16C2C64B471E}"/>
                    </a:ext>
                  </a:extLst>
                </p:cNvPr>
                <p:cNvPicPr/>
                <p:nvPr/>
              </p:nvPicPr>
              <p:blipFill>
                <a:blip r:embed="rId221"/>
                <a:stretch>
                  <a:fillRect/>
                </a:stretch>
              </p:blipFill>
              <p:spPr>
                <a:xfrm>
                  <a:off x="2748741" y="4462362"/>
                  <a:ext cx="522000" cy="167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2">
              <p14:nvContentPartPr>
                <p14:cNvPr id="130" name="Entrada de lápiz 129">
                  <a:extLst>
                    <a:ext uri="{FF2B5EF4-FFF2-40B4-BE49-F238E27FC236}">
                      <a16:creationId xmlns:a16="http://schemas.microsoft.com/office/drawing/2014/main" id="{B5598CF9-52DF-2331-88A9-5538AADC3804}"/>
                    </a:ext>
                  </a:extLst>
                </p14:cNvPr>
                <p14:cNvContentPartPr/>
                <p14:nvPr/>
              </p14:nvContentPartPr>
              <p14:xfrm>
                <a:off x="2791581" y="4708962"/>
                <a:ext cx="484920" cy="30240"/>
              </p14:xfrm>
            </p:contentPart>
          </mc:Choice>
          <mc:Fallback>
            <p:pic>
              <p:nvPicPr>
                <p:cNvPr id="130" name="Entrada de lápiz 129">
                  <a:extLst>
                    <a:ext uri="{FF2B5EF4-FFF2-40B4-BE49-F238E27FC236}">
                      <a16:creationId xmlns:a16="http://schemas.microsoft.com/office/drawing/2014/main" id="{B5598CF9-52DF-2331-88A9-5538AADC3804}"/>
                    </a:ext>
                  </a:extLst>
                </p:cNvPr>
                <p:cNvPicPr/>
                <p:nvPr/>
              </p:nvPicPr>
              <p:blipFill>
                <a:blip r:embed="rId223"/>
                <a:stretch>
                  <a:fillRect/>
                </a:stretch>
              </p:blipFill>
              <p:spPr>
                <a:xfrm>
                  <a:off x="2773581" y="4690962"/>
                  <a:ext cx="520560" cy="65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4">
              <p14:nvContentPartPr>
                <p14:cNvPr id="131" name="Entrada de lápiz 130">
                  <a:extLst>
                    <a:ext uri="{FF2B5EF4-FFF2-40B4-BE49-F238E27FC236}">
                      <a16:creationId xmlns:a16="http://schemas.microsoft.com/office/drawing/2014/main" id="{00755372-D443-55ED-71C4-31D95AE780F7}"/>
                    </a:ext>
                  </a:extLst>
                </p14:cNvPr>
                <p14:cNvContentPartPr/>
                <p14:nvPr/>
              </p14:nvContentPartPr>
              <p14:xfrm>
                <a:off x="2854581" y="4870602"/>
                <a:ext cx="205200" cy="209160"/>
              </p14:xfrm>
            </p:contentPart>
          </mc:Choice>
          <mc:Fallback>
            <p:pic>
              <p:nvPicPr>
                <p:cNvPr id="131" name="Entrada de lápiz 130">
                  <a:extLst>
                    <a:ext uri="{FF2B5EF4-FFF2-40B4-BE49-F238E27FC236}">
                      <a16:creationId xmlns:a16="http://schemas.microsoft.com/office/drawing/2014/main" id="{00755372-D443-55ED-71C4-31D95AE780F7}"/>
                    </a:ext>
                  </a:extLst>
                </p:cNvPr>
                <p:cNvPicPr/>
                <p:nvPr/>
              </p:nvPicPr>
              <p:blipFill>
                <a:blip r:embed="rId225"/>
                <a:stretch>
                  <a:fillRect/>
                </a:stretch>
              </p:blipFill>
              <p:spPr>
                <a:xfrm>
                  <a:off x="2836941" y="4852602"/>
                  <a:ext cx="240840" cy="244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6">
              <p14:nvContentPartPr>
                <p14:cNvPr id="132" name="Entrada de lápiz 131">
                  <a:extLst>
                    <a:ext uri="{FF2B5EF4-FFF2-40B4-BE49-F238E27FC236}">
                      <a16:creationId xmlns:a16="http://schemas.microsoft.com/office/drawing/2014/main" id="{5983CB81-951E-63F0-4B49-EDFF9485769F}"/>
                    </a:ext>
                  </a:extLst>
                </p14:cNvPr>
                <p14:cNvContentPartPr/>
                <p14:nvPr/>
              </p14:nvContentPartPr>
              <p14:xfrm>
                <a:off x="3210621" y="4870602"/>
                <a:ext cx="144360" cy="138600"/>
              </p14:xfrm>
            </p:contentPart>
          </mc:Choice>
          <mc:Fallback>
            <p:pic>
              <p:nvPicPr>
                <p:cNvPr id="132" name="Entrada de lápiz 131">
                  <a:extLst>
                    <a:ext uri="{FF2B5EF4-FFF2-40B4-BE49-F238E27FC236}">
                      <a16:creationId xmlns:a16="http://schemas.microsoft.com/office/drawing/2014/main" id="{5983CB81-951E-63F0-4B49-EDFF9485769F}"/>
                    </a:ext>
                  </a:extLst>
                </p:cNvPr>
                <p:cNvPicPr/>
                <p:nvPr/>
              </p:nvPicPr>
              <p:blipFill>
                <a:blip r:embed="rId227"/>
                <a:stretch>
                  <a:fillRect/>
                </a:stretch>
              </p:blipFill>
              <p:spPr>
                <a:xfrm>
                  <a:off x="3192981" y="4852602"/>
                  <a:ext cx="180000" cy="174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8">
              <p14:nvContentPartPr>
                <p14:cNvPr id="135" name="Entrada de lápiz 134">
                  <a:extLst>
                    <a:ext uri="{FF2B5EF4-FFF2-40B4-BE49-F238E27FC236}">
                      <a16:creationId xmlns:a16="http://schemas.microsoft.com/office/drawing/2014/main" id="{3FE786D9-C495-2EE6-24BA-23E867099A36}"/>
                    </a:ext>
                  </a:extLst>
                </p14:cNvPr>
                <p14:cNvContentPartPr/>
                <p14:nvPr/>
              </p14:nvContentPartPr>
              <p14:xfrm>
                <a:off x="3644061" y="4599522"/>
                <a:ext cx="133560" cy="14400"/>
              </p14:xfrm>
            </p:contentPart>
          </mc:Choice>
          <mc:Fallback>
            <p:pic>
              <p:nvPicPr>
                <p:cNvPr id="135" name="Entrada de lápiz 134">
                  <a:extLst>
                    <a:ext uri="{FF2B5EF4-FFF2-40B4-BE49-F238E27FC236}">
                      <a16:creationId xmlns:a16="http://schemas.microsoft.com/office/drawing/2014/main" id="{3FE786D9-C495-2EE6-24BA-23E867099A36}"/>
                    </a:ext>
                  </a:extLst>
                </p:cNvPr>
                <p:cNvPicPr/>
                <p:nvPr/>
              </p:nvPicPr>
              <p:blipFill>
                <a:blip r:embed="rId229"/>
                <a:stretch>
                  <a:fillRect/>
                </a:stretch>
              </p:blipFill>
              <p:spPr>
                <a:xfrm>
                  <a:off x="3626421" y="4581882"/>
                  <a:ext cx="169200" cy="50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0">
              <p14:nvContentPartPr>
                <p14:cNvPr id="136" name="Entrada de lápiz 135">
                  <a:extLst>
                    <a:ext uri="{FF2B5EF4-FFF2-40B4-BE49-F238E27FC236}">
                      <a16:creationId xmlns:a16="http://schemas.microsoft.com/office/drawing/2014/main" id="{CBAC2E42-C53C-4843-947F-88882FDD1EFB}"/>
                    </a:ext>
                  </a:extLst>
                </p14:cNvPr>
                <p14:cNvContentPartPr/>
                <p14:nvPr/>
              </p14:nvContentPartPr>
              <p14:xfrm>
                <a:off x="3607341" y="4739922"/>
                <a:ext cx="146880" cy="360"/>
              </p14:xfrm>
            </p:contentPart>
          </mc:Choice>
          <mc:Fallback>
            <p:pic>
              <p:nvPicPr>
                <p:cNvPr id="136" name="Entrada de lápiz 135">
                  <a:extLst>
                    <a:ext uri="{FF2B5EF4-FFF2-40B4-BE49-F238E27FC236}">
                      <a16:creationId xmlns:a16="http://schemas.microsoft.com/office/drawing/2014/main" id="{CBAC2E42-C53C-4843-947F-88882FDD1EFB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3589341" y="4721922"/>
                  <a:ext cx="18252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1">
              <p14:nvContentPartPr>
                <p14:cNvPr id="137" name="Entrada de lápiz 136">
                  <a:extLst>
                    <a:ext uri="{FF2B5EF4-FFF2-40B4-BE49-F238E27FC236}">
                      <a16:creationId xmlns:a16="http://schemas.microsoft.com/office/drawing/2014/main" id="{C08430E2-E88C-06D6-6075-2E109C6993CE}"/>
                    </a:ext>
                  </a:extLst>
                </p14:cNvPr>
                <p14:cNvContentPartPr/>
                <p14:nvPr/>
              </p14:nvContentPartPr>
              <p14:xfrm>
                <a:off x="4080021" y="4542282"/>
                <a:ext cx="312480" cy="185400"/>
              </p14:xfrm>
            </p:contentPart>
          </mc:Choice>
          <mc:Fallback>
            <p:pic>
              <p:nvPicPr>
                <p:cNvPr id="137" name="Entrada de lápiz 136">
                  <a:extLst>
                    <a:ext uri="{FF2B5EF4-FFF2-40B4-BE49-F238E27FC236}">
                      <a16:creationId xmlns:a16="http://schemas.microsoft.com/office/drawing/2014/main" id="{C08430E2-E88C-06D6-6075-2E109C6993CE}"/>
                    </a:ext>
                  </a:extLst>
                </p:cNvPr>
                <p:cNvPicPr/>
                <p:nvPr/>
              </p:nvPicPr>
              <p:blipFill>
                <a:blip r:embed="rId232"/>
                <a:stretch>
                  <a:fillRect/>
                </a:stretch>
              </p:blipFill>
              <p:spPr>
                <a:xfrm>
                  <a:off x="4062021" y="4524282"/>
                  <a:ext cx="348120" cy="221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3">
              <p14:nvContentPartPr>
                <p14:cNvPr id="138" name="Entrada de lápiz 137">
                  <a:extLst>
                    <a:ext uri="{FF2B5EF4-FFF2-40B4-BE49-F238E27FC236}">
                      <a16:creationId xmlns:a16="http://schemas.microsoft.com/office/drawing/2014/main" id="{4C412176-26B5-A3DD-697A-BA7D7A87DEDB}"/>
                    </a:ext>
                  </a:extLst>
                </p14:cNvPr>
                <p14:cNvContentPartPr/>
                <p14:nvPr/>
              </p14:nvContentPartPr>
              <p14:xfrm>
                <a:off x="4540821" y="4443282"/>
                <a:ext cx="40680" cy="83880"/>
              </p14:xfrm>
            </p:contentPart>
          </mc:Choice>
          <mc:Fallback>
            <p:pic>
              <p:nvPicPr>
                <p:cNvPr id="138" name="Entrada de lápiz 137">
                  <a:extLst>
                    <a:ext uri="{FF2B5EF4-FFF2-40B4-BE49-F238E27FC236}">
                      <a16:creationId xmlns:a16="http://schemas.microsoft.com/office/drawing/2014/main" id="{4C412176-26B5-A3DD-697A-BA7D7A87DEDB}"/>
                    </a:ext>
                  </a:extLst>
                </p:cNvPr>
                <p:cNvPicPr/>
                <p:nvPr/>
              </p:nvPicPr>
              <p:blipFill>
                <a:blip r:embed="rId234"/>
                <a:stretch>
                  <a:fillRect/>
                </a:stretch>
              </p:blipFill>
              <p:spPr>
                <a:xfrm>
                  <a:off x="4523181" y="4425282"/>
                  <a:ext cx="76320" cy="119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5">
              <p14:nvContentPartPr>
                <p14:cNvPr id="139" name="Entrada de lápiz 138">
                  <a:extLst>
                    <a:ext uri="{FF2B5EF4-FFF2-40B4-BE49-F238E27FC236}">
                      <a16:creationId xmlns:a16="http://schemas.microsoft.com/office/drawing/2014/main" id="{3072BF8B-F55A-90B4-D404-0A57A2ECC0CC}"/>
                    </a:ext>
                  </a:extLst>
                </p14:cNvPr>
                <p14:cNvContentPartPr/>
                <p14:nvPr/>
              </p14:nvContentPartPr>
              <p14:xfrm>
                <a:off x="4736301" y="4399362"/>
                <a:ext cx="139680" cy="113760"/>
              </p14:xfrm>
            </p:contentPart>
          </mc:Choice>
          <mc:Fallback>
            <p:pic>
              <p:nvPicPr>
                <p:cNvPr id="139" name="Entrada de lápiz 138">
                  <a:extLst>
                    <a:ext uri="{FF2B5EF4-FFF2-40B4-BE49-F238E27FC236}">
                      <a16:creationId xmlns:a16="http://schemas.microsoft.com/office/drawing/2014/main" id="{3072BF8B-F55A-90B4-D404-0A57A2ECC0CC}"/>
                    </a:ext>
                  </a:extLst>
                </p:cNvPr>
                <p:cNvPicPr/>
                <p:nvPr/>
              </p:nvPicPr>
              <p:blipFill>
                <a:blip r:embed="rId236"/>
                <a:stretch>
                  <a:fillRect/>
                </a:stretch>
              </p:blipFill>
              <p:spPr>
                <a:xfrm>
                  <a:off x="4718301" y="4381362"/>
                  <a:ext cx="175320" cy="149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7">
              <p14:nvContentPartPr>
                <p14:cNvPr id="142" name="Entrada de lápiz 141">
                  <a:extLst>
                    <a:ext uri="{FF2B5EF4-FFF2-40B4-BE49-F238E27FC236}">
                      <a16:creationId xmlns:a16="http://schemas.microsoft.com/office/drawing/2014/main" id="{90C46A8E-3586-8B3B-0D44-0165AA1EED42}"/>
                    </a:ext>
                  </a:extLst>
                </p14:cNvPr>
                <p14:cNvContentPartPr/>
                <p14:nvPr/>
              </p14:nvContentPartPr>
              <p14:xfrm>
                <a:off x="1297221" y="4267602"/>
                <a:ext cx="149400" cy="879840"/>
              </p14:xfrm>
            </p:contentPart>
          </mc:Choice>
          <mc:Fallback>
            <p:pic>
              <p:nvPicPr>
                <p:cNvPr id="142" name="Entrada de lápiz 141">
                  <a:extLst>
                    <a:ext uri="{FF2B5EF4-FFF2-40B4-BE49-F238E27FC236}">
                      <a16:creationId xmlns:a16="http://schemas.microsoft.com/office/drawing/2014/main" id="{90C46A8E-3586-8B3B-0D44-0165AA1EED42}"/>
                    </a:ext>
                  </a:extLst>
                </p:cNvPr>
                <p:cNvPicPr/>
                <p:nvPr/>
              </p:nvPicPr>
              <p:blipFill>
                <a:blip r:embed="rId238"/>
                <a:stretch>
                  <a:fillRect/>
                </a:stretch>
              </p:blipFill>
              <p:spPr>
                <a:xfrm>
                  <a:off x="1279221" y="4249602"/>
                  <a:ext cx="185040" cy="915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9">
              <p14:nvContentPartPr>
                <p14:cNvPr id="143" name="Entrada de lápiz 142">
                  <a:extLst>
                    <a:ext uri="{FF2B5EF4-FFF2-40B4-BE49-F238E27FC236}">
                      <a16:creationId xmlns:a16="http://schemas.microsoft.com/office/drawing/2014/main" id="{F2716DE6-FE38-B5E4-F324-E8DB4A20B35D}"/>
                    </a:ext>
                  </a:extLst>
                </p14:cNvPr>
                <p14:cNvContentPartPr/>
                <p14:nvPr/>
              </p14:nvContentPartPr>
              <p14:xfrm>
                <a:off x="1461381" y="4148802"/>
                <a:ext cx="3680640" cy="1147320"/>
              </p14:xfrm>
            </p:contentPart>
          </mc:Choice>
          <mc:Fallback>
            <p:pic>
              <p:nvPicPr>
                <p:cNvPr id="143" name="Entrada de lápiz 142">
                  <a:extLst>
                    <a:ext uri="{FF2B5EF4-FFF2-40B4-BE49-F238E27FC236}">
                      <a16:creationId xmlns:a16="http://schemas.microsoft.com/office/drawing/2014/main" id="{F2716DE6-FE38-B5E4-F324-E8DB4A20B35D}"/>
                    </a:ext>
                  </a:extLst>
                </p:cNvPr>
                <p:cNvPicPr/>
                <p:nvPr/>
              </p:nvPicPr>
              <p:blipFill>
                <a:blip r:embed="rId240"/>
                <a:stretch>
                  <a:fillRect/>
                </a:stretch>
              </p:blipFill>
              <p:spPr>
                <a:xfrm>
                  <a:off x="1443381" y="4130802"/>
                  <a:ext cx="3716280" cy="11829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241">
            <p14:nvContentPartPr>
              <p14:cNvPr id="145" name="Entrada de lápiz 144">
                <a:extLst>
                  <a:ext uri="{FF2B5EF4-FFF2-40B4-BE49-F238E27FC236}">
                    <a16:creationId xmlns:a16="http://schemas.microsoft.com/office/drawing/2014/main" id="{753A463C-0830-F87E-2D2F-AE2DE924A003}"/>
                  </a:ext>
                </a:extLst>
              </p14:cNvPr>
              <p14:cNvContentPartPr/>
              <p14:nvPr/>
            </p14:nvContentPartPr>
            <p14:xfrm>
              <a:off x="5674821" y="4333842"/>
              <a:ext cx="27720" cy="35640"/>
            </p14:xfrm>
          </p:contentPart>
        </mc:Choice>
        <mc:Fallback>
          <p:pic>
            <p:nvPicPr>
              <p:cNvPr id="145" name="Entrada de lápiz 144">
                <a:extLst>
                  <a:ext uri="{FF2B5EF4-FFF2-40B4-BE49-F238E27FC236}">
                    <a16:creationId xmlns:a16="http://schemas.microsoft.com/office/drawing/2014/main" id="{753A463C-0830-F87E-2D2F-AE2DE924A003}"/>
                  </a:ext>
                </a:extLst>
              </p:cNvPr>
              <p:cNvPicPr/>
              <p:nvPr/>
            </p:nvPicPr>
            <p:blipFill>
              <a:blip r:embed="rId242"/>
              <a:stretch>
                <a:fillRect/>
              </a:stretch>
            </p:blipFill>
            <p:spPr>
              <a:xfrm>
                <a:off x="5656821" y="4316202"/>
                <a:ext cx="63360" cy="71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43">
            <p14:nvContentPartPr>
              <p14:cNvPr id="146" name="Entrada de lápiz 145">
                <a:extLst>
                  <a:ext uri="{FF2B5EF4-FFF2-40B4-BE49-F238E27FC236}">
                    <a16:creationId xmlns:a16="http://schemas.microsoft.com/office/drawing/2014/main" id="{942F5A65-F569-7463-3DB0-FCC2D3B4CC70}"/>
                  </a:ext>
                </a:extLst>
              </p14:cNvPr>
              <p14:cNvContentPartPr/>
              <p14:nvPr/>
            </p14:nvContentPartPr>
            <p14:xfrm>
              <a:off x="5534061" y="4644522"/>
              <a:ext cx="57600" cy="114840"/>
            </p14:xfrm>
          </p:contentPart>
        </mc:Choice>
        <mc:Fallback>
          <p:pic>
            <p:nvPicPr>
              <p:cNvPr id="146" name="Entrada de lápiz 145">
                <a:extLst>
                  <a:ext uri="{FF2B5EF4-FFF2-40B4-BE49-F238E27FC236}">
                    <a16:creationId xmlns:a16="http://schemas.microsoft.com/office/drawing/2014/main" id="{942F5A65-F569-7463-3DB0-FCC2D3B4CC70}"/>
                  </a:ext>
                </a:extLst>
              </p:cNvPr>
              <p:cNvPicPr/>
              <p:nvPr/>
            </p:nvPicPr>
            <p:blipFill>
              <a:blip r:embed="rId244"/>
              <a:stretch>
                <a:fillRect/>
              </a:stretch>
            </p:blipFill>
            <p:spPr>
              <a:xfrm>
                <a:off x="5516421" y="4626882"/>
                <a:ext cx="93240" cy="150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45">
            <p14:nvContentPartPr>
              <p14:cNvPr id="147" name="Entrada de lápiz 146">
                <a:extLst>
                  <a:ext uri="{FF2B5EF4-FFF2-40B4-BE49-F238E27FC236}">
                    <a16:creationId xmlns:a16="http://schemas.microsoft.com/office/drawing/2014/main" id="{2FFE2F5F-0A4C-0B9D-FEE6-F631567240E9}"/>
                  </a:ext>
                </a:extLst>
              </p14:cNvPr>
              <p14:cNvContentPartPr/>
              <p14:nvPr/>
            </p14:nvContentPartPr>
            <p14:xfrm>
              <a:off x="5830701" y="4039722"/>
              <a:ext cx="641160" cy="525600"/>
            </p14:xfrm>
          </p:contentPart>
        </mc:Choice>
        <mc:Fallback>
          <p:pic>
            <p:nvPicPr>
              <p:cNvPr id="147" name="Entrada de lápiz 146">
                <a:extLst>
                  <a:ext uri="{FF2B5EF4-FFF2-40B4-BE49-F238E27FC236}">
                    <a16:creationId xmlns:a16="http://schemas.microsoft.com/office/drawing/2014/main" id="{2FFE2F5F-0A4C-0B9D-FEE6-F631567240E9}"/>
                  </a:ext>
                </a:extLst>
              </p:cNvPr>
              <p:cNvPicPr/>
              <p:nvPr/>
            </p:nvPicPr>
            <p:blipFill>
              <a:blip r:embed="rId246"/>
              <a:stretch>
                <a:fillRect/>
              </a:stretch>
            </p:blipFill>
            <p:spPr>
              <a:xfrm>
                <a:off x="5812701" y="4021722"/>
                <a:ext cx="676800" cy="561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47">
            <p14:nvContentPartPr>
              <p14:cNvPr id="148" name="Entrada de lápiz 147">
                <a:extLst>
                  <a:ext uri="{FF2B5EF4-FFF2-40B4-BE49-F238E27FC236}">
                    <a16:creationId xmlns:a16="http://schemas.microsoft.com/office/drawing/2014/main" id="{98C0004F-BA03-D49A-36AB-32ED4BA08364}"/>
                  </a:ext>
                </a:extLst>
              </p14:cNvPr>
              <p14:cNvContentPartPr/>
              <p14:nvPr/>
            </p14:nvContentPartPr>
            <p14:xfrm>
              <a:off x="6519021" y="4001922"/>
              <a:ext cx="73080" cy="360360"/>
            </p14:xfrm>
          </p:contentPart>
        </mc:Choice>
        <mc:Fallback>
          <p:pic>
            <p:nvPicPr>
              <p:cNvPr id="148" name="Entrada de lápiz 147">
                <a:extLst>
                  <a:ext uri="{FF2B5EF4-FFF2-40B4-BE49-F238E27FC236}">
                    <a16:creationId xmlns:a16="http://schemas.microsoft.com/office/drawing/2014/main" id="{98C0004F-BA03-D49A-36AB-32ED4BA08364}"/>
                  </a:ext>
                </a:extLst>
              </p:cNvPr>
              <p:cNvPicPr/>
              <p:nvPr/>
            </p:nvPicPr>
            <p:blipFill>
              <a:blip r:embed="rId248"/>
              <a:stretch>
                <a:fillRect/>
              </a:stretch>
            </p:blipFill>
            <p:spPr>
              <a:xfrm>
                <a:off x="6501021" y="3983922"/>
                <a:ext cx="108720" cy="39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49">
            <p14:nvContentPartPr>
              <p14:cNvPr id="149" name="Entrada de lápiz 148">
                <a:extLst>
                  <a:ext uri="{FF2B5EF4-FFF2-40B4-BE49-F238E27FC236}">
                    <a16:creationId xmlns:a16="http://schemas.microsoft.com/office/drawing/2014/main" id="{3B8F3358-AC13-F2CD-9964-E6B14E009AEA}"/>
                  </a:ext>
                </a:extLst>
              </p14:cNvPr>
              <p14:cNvContentPartPr/>
              <p14:nvPr/>
            </p14:nvContentPartPr>
            <p14:xfrm>
              <a:off x="6602181" y="4582242"/>
              <a:ext cx="360" cy="360"/>
            </p14:xfrm>
          </p:contentPart>
        </mc:Choice>
        <mc:Fallback>
          <p:pic>
            <p:nvPicPr>
              <p:cNvPr id="149" name="Entrada de lápiz 148">
                <a:extLst>
                  <a:ext uri="{FF2B5EF4-FFF2-40B4-BE49-F238E27FC236}">
                    <a16:creationId xmlns:a16="http://schemas.microsoft.com/office/drawing/2014/main" id="{3B8F3358-AC13-F2CD-9964-E6B14E009AEA}"/>
                  </a:ext>
                </a:extLst>
              </p:cNvPr>
              <p:cNvPicPr/>
              <p:nvPr/>
            </p:nvPicPr>
            <p:blipFill>
              <a:blip r:embed="rId250"/>
              <a:stretch>
                <a:fillRect/>
              </a:stretch>
            </p:blipFill>
            <p:spPr>
              <a:xfrm>
                <a:off x="6584541" y="4564602"/>
                <a:ext cx="36000" cy="3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51">
            <p14:nvContentPartPr>
              <p14:cNvPr id="150" name="Entrada de lápiz 149">
                <a:extLst>
                  <a:ext uri="{FF2B5EF4-FFF2-40B4-BE49-F238E27FC236}">
                    <a16:creationId xmlns:a16="http://schemas.microsoft.com/office/drawing/2014/main" id="{2A4EFD80-4499-9D01-E73D-E3D21B9FBD17}"/>
                  </a:ext>
                </a:extLst>
              </p14:cNvPr>
              <p14:cNvContentPartPr/>
              <p14:nvPr/>
            </p14:nvContentPartPr>
            <p14:xfrm>
              <a:off x="6990621" y="4126122"/>
              <a:ext cx="374400" cy="415080"/>
            </p14:xfrm>
          </p:contentPart>
        </mc:Choice>
        <mc:Fallback>
          <p:pic>
            <p:nvPicPr>
              <p:cNvPr id="150" name="Entrada de lápiz 149">
                <a:extLst>
                  <a:ext uri="{FF2B5EF4-FFF2-40B4-BE49-F238E27FC236}">
                    <a16:creationId xmlns:a16="http://schemas.microsoft.com/office/drawing/2014/main" id="{2A4EFD80-4499-9D01-E73D-E3D21B9FBD17}"/>
                  </a:ext>
                </a:extLst>
              </p:cNvPr>
              <p:cNvPicPr/>
              <p:nvPr/>
            </p:nvPicPr>
            <p:blipFill>
              <a:blip r:embed="rId252"/>
              <a:stretch>
                <a:fillRect/>
              </a:stretch>
            </p:blipFill>
            <p:spPr>
              <a:xfrm>
                <a:off x="6972621" y="4108122"/>
                <a:ext cx="410040" cy="450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53">
            <p14:nvContentPartPr>
              <p14:cNvPr id="151" name="Entrada de lápiz 150">
                <a:extLst>
                  <a:ext uri="{FF2B5EF4-FFF2-40B4-BE49-F238E27FC236}">
                    <a16:creationId xmlns:a16="http://schemas.microsoft.com/office/drawing/2014/main" id="{D52BE6EE-221B-2287-9CD5-1E290F727A33}"/>
                  </a:ext>
                </a:extLst>
              </p14:cNvPr>
              <p14:cNvContentPartPr/>
              <p14:nvPr/>
            </p14:nvContentPartPr>
            <p14:xfrm>
              <a:off x="7438101" y="4413402"/>
              <a:ext cx="350640" cy="134640"/>
            </p14:xfrm>
          </p:contentPart>
        </mc:Choice>
        <mc:Fallback>
          <p:pic>
            <p:nvPicPr>
              <p:cNvPr id="151" name="Entrada de lápiz 150">
                <a:extLst>
                  <a:ext uri="{FF2B5EF4-FFF2-40B4-BE49-F238E27FC236}">
                    <a16:creationId xmlns:a16="http://schemas.microsoft.com/office/drawing/2014/main" id="{D52BE6EE-221B-2287-9CD5-1E290F727A33}"/>
                  </a:ext>
                </a:extLst>
              </p:cNvPr>
              <p:cNvPicPr/>
              <p:nvPr/>
            </p:nvPicPr>
            <p:blipFill>
              <a:blip r:embed="rId254"/>
              <a:stretch>
                <a:fillRect/>
              </a:stretch>
            </p:blipFill>
            <p:spPr>
              <a:xfrm>
                <a:off x="7420461" y="4395402"/>
                <a:ext cx="386280" cy="170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55">
            <p14:nvContentPartPr>
              <p14:cNvPr id="152" name="Entrada de lápiz 151">
                <a:extLst>
                  <a:ext uri="{FF2B5EF4-FFF2-40B4-BE49-F238E27FC236}">
                    <a16:creationId xmlns:a16="http://schemas.microsoft.com/office/drawing/2014/main" id="{A39DFAF6-5575-125F-4A5F-A3A97E253B33}"/>
                  </a:ext>
                </a:extLst>
              </p14:cNvPr>
              <p14:cNvContentPartPr/>
              <p14:nvPr/>
            </p14:nvContentPartPr>
            <p14:xfrm>
              <a:off x="7554021" y="4163562"/>
              <a:ext cx="70560" cy="3600"/>
            </p14:xfrm>
          </p:contentPart>
        </mc:Choice>
        <mc:Fallback>
          <p:pic>
            <p:nvPicPr>
              <p:cNvPr id="152" name="Entrada de lápiz 151">
                <a:extLst>
                  <a:ext uri="{FF2B5EF4-FFF2-40B4-BE49-F238E27FC236}">
                    <a16:creationId xmlns:a16="http://schemas.microsoft.com/office/drawing/2014/main" id="{A39DFAF6-5575-125F-4A5F-A3A97E253B33}"/>
                  </a:ext>
                </a:extLst>
              </p:cNvPr>
              <p:cNvPicPr/>
              <p:nvPr/>
            </p:nvPicPr>
            <p:blipFill>
              <a:blip r:embed="rId256"/>
              <a:stretch>
                <a:fillRect/>
              </a:stretch>
            </p:blipFill>
            <p:spPr>
              <a:xfrm>
                <a:off x="7536021" y="4145922"/>
                <a:ext cx="106200" cy="39240"/>
              </a:xfrm>
              <a:prstGeom prst="rect">
                <a:avLst/>
              </a:prstGeom>
            </p:spPr>
          </p:pic>
        </mc:Fallback>
      </mc:AlternateContent>
      <p:grpSp>
        <p:nvGrpSpPr>
          <p:cNvPr id="160" name="Grupo 159">
            <a:extLst>
              <a:ext uri="{FF2B5EF4-FFF2-40B4-BE49-F238E27FC236}">
                <a16:creationId xmlns:a16="http://schemas.microsoft.com/office/drawing/2014/main" id="{38C82EBB-98EA-72A1-648F-D21F00D20E09}"/>
              </a:ext>
            </a:extLst>
          </p:cNvPr>
          <p:cNvGrpSpPr/>
          <p:nvPr/>
        </p:nvGrpSpPr>
        <p:grpSpPr>
          <a:xfrm>
            <a:off x="5838621" y="4785282"/>
            <a:ext cx="1863000" cy="611280"/>
            <a:chOff x="5838621" y="4785282"/>
            <a:chExt cx="1863000" cy="6112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57">
              <p14:nvContentPartPr>
                <p14:cNvPr id="153" name="Entrada de lápiz 152">
                  <a:extLst>
                    <a:ext uri="{FF2B5EF4-FFF2-40B4-BE49-F238E27FC236}">
                      <a16:creationId xmlns:a16="http://schemas.microsoft.com/office/drawing/2014/main" id="{0637FA77-B1F2-0F36-585C-655BFF4DD476}"/>
                    </a:ext>
                  </a:extLst>
                </p14:cNvPr>
                <p14:cNvContentPartPr/>
                <p14:nvPr/>
              </p14:nvContentPartPr>
              <p14:xfrm>
                <a:off x="5838621" y="4897602"/>
                <a:ext cx="429480" cy="498960"/>
              </p14:xfrm>
            </p:contentPart>
          </mc:Choice>
          <mc:Fallback>
            <p:pic>
              <p:nvPicPr>
                <p:cNvPr id="153" name="Entrada de lápiz 152">
                  <a:extLst>
                    <a:ext uri="{FF2B5EF4-FFF2-40B4-BE49-F238E27FC236}">
                      <a16:creationId xmlns:a16="http://schemas.microsoft.com/office/drawing/2014/main" id="{0637FA77-B1F2-0F36-585C-655BFF4DD476}"/>
                    </a:ext>
                  </a:extLst>
                </p:cNvPr>
                <p:cNvPicPr/>
                <p:nvPr/>
              </p:nvPicPr>
              <p:blipFill>
                <a:blip r:embed="rId258"/>
                <a:stretch>
                  <a:fillRect/>
                </a:stretch>
              </p:blipFill>
              <p:spPr>
                <a:xfrm>
                  <a:off x="5820981" y="4879962"/>
                  <a:ext cx="465120" cy="534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9">
              <p14:nvContentPartPr>
                <p14:cNvPr id="154" name="Entrada de lápiz 153">
                  <a:extLst>
                    <a:ext uri="{FF2B5EF4-FFF2-40B4-BE49-F238E27FC236}">
                      <a16:creationId xmlns:a16="http://schemas.microsoft.com/office/drawing/2014/main" id="{EDD393EC-3AFF-1A7D-F989-17D2B3788C81}"/>
                    </a:ext>
                  </a:extLst>
                </p14:cNvPr>
                <p14:cNvContentPartPr/>
                <p14:nvPr/>
              </p14:nvContentPartPr>
              <p14:xfrm>
                <a:off x="6228501" y="4785282"/>
                <a:ext cx="1473120" cy="351720"/>
              </p14:xfrm>
            </p:contentPart>
          </mc:Choice>
          <mc:Fallback>
            <p:pic>
              <p:nvPicPr>
                <p:cNvPr id="154" name="Entrada de lápiz 153">
                  <a:extLst>
                    <a:ext uri="{FF2B5EF4-FFF2-40B4-BE49-F238E27FC236}">
                      <a16:creationId xmlns:a16="http://schemas.microsoft.com/office/drawing/2014/main" id="{EDD393EC-3AFF-1A7D-F989-17D2B3788C81}"/>
                    </a:ext>
                  </a:extLst>
                </p:cNvPr>
                <p:cNvPicPr/>
                <p:nvPr/>
              </p:nvPicPr>
              <p:blipFill>
                <a:blip r:embed="rId260"/>
                <a:stretch>
                  <a:fillRect/>
                </a:stretch>
              </p:blipFill>
              <p:spPr>
                <a:xfrm>
                  <a:off x="6210501" y="4767642"/>
                  <a:ext cx="1508760" cy="387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1">
              <p14:nvContentPartPr>
                <p14:cNvPr id="155" name="Entrada de lápiz 154">
                  <a:extLst>
                    <a:ext uri="{FF2B5EF4-FFF2-40B4-BE49-F238E27FC236}">
                      <a16:creationId xmlns:a16="http://schemas.microsoft.com/office/drawing/2014/main" id="{D21D292C-B8BE-E309-7AF7-0DB397AB1ECC}"/>
                    </a:ext>
                  </a:extLst>
                </p14:cNvPr>
                <p14:cNvContentPartPr/>
                <p14:nvPr/>
              </p14:nvContentPartPr>
              <p14:xfrm>
                <a:off x="6977301" y="4841802"/>
                <a:ext cx="311040" cy="5760"/>
              </p14:xfrm>
            </p:contentPart>
          </mc:Choice>
          <mc:Fallback>
            <p:pic>
              <p:nvPicPr>
                <p:cNvPr id="155" name="Entrada de lápiz 154">
                  <a:extLst>
                    <a:ext uri="{FF2B5EF4-FFF2-40B4-BE49-F238E27FC236}">
                      <a16:creationId xmlns:a16="http://schemas.microsoft.com/office/drawing/2014/main" id="{D21D292C-B8BE-E309-7AF7-0DB397AB1ECC}"/>
                    </a:ext>
                  </a:extLst>
                </p:cNvPr>
                <p:cNvPicPr/>
                <p:nvPr/>
              </p:nvPicPr>
              <p:blipFill>
                <a:blip r:embed="rId262"/>
                <a:stretch>
                  <a:fillRect/>
                </a:stretch>
              </p:blipFill>
              <p:spPr>
                <a:xfrm>
                  <a:off x="6959661" y="4823802"/>
                  <a:ext cx="346680" cy="41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3">
              <p14:nvContentPartPr>
                <p14:cNvPr id="159" name="Entrada de lápiz 158">
                  <a:extLst>
                    <a:ext uri="{FF2B5EF4-FFF2-40B4-BE49-F238E27FC236}">
                      <a16:creationId xmlns:a16="http://schemas.microsoft.com/office/drawing/2014/main" id="{D67E48C0-41CC-1DA0-518B-DF7DDC17927A}"/>
                    </a:ext>
                  </a:extLst>
                </p14:cNvPr>
                <p14:cNvContentPartPr/>
                <p14:nvPr/>
              </p14:nvContentPartPr>
              <p14:xfrm>
                <a:off x="6746541" y="4831002"/>
                <a:ext cx="25200" cy="2520"/>
              </p14:xfrm>
            </p:contentPart>
          </mc:Choice>
          <mc:Fallback>
            <p:pic>
              <p:nvPicPr>
                <p:cNvPr id="159" name="Entrada de lápiz 158">
                  <a:extLst>
                    <a:ext uri="{FF2B5EF4-FFF2-40B4-BE49-F238E27FC236}">
                      <a16:creationId xmlns:a16="http://schemas.microsoft.com/office/drawing/2014/main" id="{D67E48C0-41CC-1DA0-518B-DF7DDC17927A}"/>
                    </a:ext>
                  </a:extLst>
                </p:cNvPr>
                <p:cNvPicPr/>
                <p:nvPr/>
              </p:nvPicPr>
              <p:blipFill>
                <a:blip r:embed="rId264"/>
                <a:stretch>
                  <a:fillRect/>
                </a:stretch>
              </p:blipFill>
              <p:spPr>
                <a:xfrm>
                  <a:off x="6728541" y="4813002"/>
                  <a:ext cx="60840" cy="381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79" name="Grupo 178">
            <a:extLst>
              <a:ext uri="{FF2B5EF4-FFF2-40B4-BE49-F238E27FC236}">
                <a16:creationId xmlns:a16="http://schemas.microsoft.com/office/drawing/2014/main" id="{A30289F3-7985-75A8-F4D3-B9555C05EE5F}"/>
              </a:ext>
            </a:extLst>
          </p:cNvPr>
          <p:cNvGrpSpPr/>
          <p:nvPr/>
        </p:nvGrpSpPr>
        <p:grpSpPr>
          <a:xfrm>
            <a:off x="6612981" y="5507442"/>
            <a:ext cx="1344960" cy="412920"/>
            <a:chOff x="6612981" y="5507442"/>
            <a:chExt cx="1344960" cy="4129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65">
              <p14:nvContentPartPr>
                <p14:cNvPr id="168" name="Entrada de lápiz 167">
                  <a:extLst>
                    <a:ext uri="{FF2B5EF4-FFF2-40B4-BE49-F238E27FC236}">
                      <a16:creationId xmlns:a16="http://schemas.microsoft.com/office/drawing/2014/main" id="{4459011F-ED79-E590-E11F-F5459FCD5A44}"/>
                    </a:ext>
                  </a:extLst>
                </p14:cNvPr>
                <p14:cNvContentPartPr/>
                <p14:nvPr/>
              </p14:nvContentPartPr>
              <p14:xfrm>
                <a:off x="6612981" y="5507442"/>
                <a:ext cx="669600" cy="412920"/>
              </p14:xfrm>
            </p:contentPart>
          </mc:Choice>
          <mc:Fallback>
            <p:pic>
              <p:nvPicPr>
                <p:cNvPr id="168" name="Entrada de lápiz 167">
                  <a:extLst>
                    <a:ext uri="{FF2B5EF4-FFF2-40B4-BE49-F238E27FC236}">
                      <a16:creationId xmlns:a16="http://schemas.microsoft.com/office/drawing/2014/main" id="{4459011F-ED79-E590-E11F-F5459FCD5A44}"/>
                    </a:ext>
                  </a:extLst>
                </p:cNvPr>
                <p:cNvPicPr/>
                <p:nvPr/>
              </p:nvPicPr>
              <p:blipFill>
                <a:blip r:embed="rId266"/>
                <a:stretch>
                  <a:fillRect/>
                </a:stretch>
              </p:blipFill>
              <p:spPr>
                <a:xfrm>
                  <a:off x="6595341" y="5489802"/>
                  <a:ext cx="705240" cy="448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7">
              <p14:nvContentPartPr>
                <p14:cNvPr id="169" name="Entrada de lápiz 168">
                  <a:extLst>
                    <a:ext uri="{FF2B5EF4-FFF2-40B4-BE49-F238E27FC236}">
                      <a16:creationId xmlns:a16="http://schemas.microsoft.com/office/drawing/2014/main" id="{82019ACA-48B4-155B-E576-8CB93FFC049B}"/>
                    </a:ext>
                  </a:extLst>
                </p14:cNvPr>
                <p14:cNvContentPartPr/>
                <p14:nvPr/>
              </p14:nvContentPartPr>
              <p14:xfrm>
                <a:off x="7302741" y="5744682"/>
                <a:ext cx="655200" cy="173160"/>
              </p14:xfrm>
            </p:contentPart>
          </mc:Choice>
          <mc:Fallback>
            <p:pic>
              <p:nvPicPr>
                <p:cNvPr id="169" name="Entrada de lápiz 168">
                  <a:extLst>
                    <a:ext uri="{FF2B5EF4-FFF2-40B4-BE49-F238E27FC236}">
                      <a16:creationId xmlns:a16="http://schemas.microsoft.com/office/drawing/2014/main" id="{82019ACA-48B4-155B-E576-8CB93FFC049B}"/>
                    </a:ext>
                  </a:extLst>
                </p:cNvPr>
                <p:cNvPicPr/>
                <p:nvPr/>
              </p:nvPicPr>
              <p:blipFill>
                <a:blip r:embed="rId268"/>
                <a:stretch>
                  <a:fillRect/>
                </a:stretch>
              </p:blipFill>
              <p:spPr>
                <a:xfrm>
                  <a:off x="7285101" y="5726682"/>
                  <a:ext cx="690840" cy="208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9">
              <p14:nvContentPartPr>
                <p14:cNvPr id="170" name="Entrada de lápiz 169">
                  <a:extLst>
                    <a:ext uri="{FF2B5EF4-FFF2-40B4-BE49-F238E27FC236}">
                      <a16:creationId xmlns:a16="http://schemas.microsoft.com/office/drawing/2014/main" id="{F1529DC9-A9D8-69E5-388E-AC9CECBC8F8E}"/>
                    </a:ext>
                  </a:extLst>
                </p14:cNvPr>
                <p14:cNvContentPartPr/>
                <p14:nvPr/>
              </p14:nvContentPartPr>
              <p14:xfrm>
                <a:off x="7588221" y="5604282"/>
                <a:ext cx="360" cy="360"/>
              </p14:xfrm>
            </p:contentPart>
          </mc:Choice>
          <mc:Fallback>
            <p:pic>
              <p:nvPicPr>
                <p:cNvPr id="170" name="Entrada de lápiz 169">
                  <a:extLst>
                    <a:ext uri="{FF2B5EF4-FFF2-40B4-BE49-F238E27FC236}">
                      <a16:creationId xmlns:a16="http://schemas.microsoft.com/office/drawing/2014/main" id="{F1529DC9-A9D8-69E5-388E-AC9CECBC8F8E}"/>
                    </a:ext>
                  </a:extLst>
                </p:cNvPr>
                <p:cNvPicPr/>
                <p:nvPr/>
              </p:nvPicPr>
              <p:blipFill>
                <a:blip r:embed="rId250"/>
                <a:stretch>
                  <a:fillRect/>
                </a:stretch>
              </p:blipFill>
              <p:spPr>
                <a:xfrm>
                  <a:off x="7570581" y="5586642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80" name="Grupo 179">
            <a:extLst>
              <a:ext uri="{FF2B5EF4-FFF2-40B4-BE49-F238E27FC236}">
                <a16:creationId xmlns:a16="http://schemas.microsoft.com/office/drawing/2014/main" id="{8D38795E-A95E-94DB-34A8-A1693B72C159}"/>
              </a:ext>
            </a:extLst>
          </p:cNvPr>
          <p:cNvGrpSpPr/>
          <p:nvPr/>
        </p:nvGrpSpPr>
        <p:grpSpPr>
          <a:xfrm>
            <a:off x="999141" y="5515362"/>
            <a:ext cx="5263200" cy="956160"/>
            <a:chOff x="999141" y="5515362"/>
            <a:chExt cx="5263200" cy="9561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70">
              <p14:nvContentPartPr>
                <p14:cNvPr id="161" name="Entrada de lápiz 160">
                  <a:extLst>
                    <a:ext uri="{FF2B5EF4-FFF2-40B4-BE49-F238E27FC236}">
                      <a16:creationId xmlns:a16="http://schemas.microsoft.com/office/drawing/2014/main" id="{DD5FAB07-C59D-5D13-B0CF-44B4A7361767}"/>
                    </a:ext>
                  </a:extLst>
                </p14:cNvPr>
                <p14:cNvContentPartPr/>
                <p14:nvPr/>
              </p14:nvContentPartPr>
              <p14:xfrm>
                <a:off x="999141" y="5696442"/>
                <a:ext cx="281520" cy="108720"/>
              </p14:xfrm>
            </p:contentPart>
          </mc:Choice>
          <mc:Fallback>
            <p:pic>
              <p:nvPicPr>
                <p:cNvPr id="161" name="Entrada de lápiz 160">
                  <a:extLst>
                    <a:ext uri="{FF2B5EF4-FFF2-40B4-BE49-F238E27FC236}">
                      <a16:creationId xmlns:a16="http://schemas.microsoft.com/office/drawing/2014/main" id="{DD5FAB07-C59D-5D13-B0CF-44B4A7361767}"/>
                    </a:ext>
                  </a:extLst>
                </p:cNvPr>
                <p:cNvPicPr/>
                <p:nvPr/>
              </p:nvPicPr>
              <p:blipFill>
                <a:blip r:embed="rId271"/>
                <a:stretch>
                  <a:fillRect/>
                </a:stretch>
              </p:blipFill>
              <p:spPr>
                <a:xfrm>
                  <a:off x="981501" y="5678802"/>
                  <a:ext cx="317160" cy="144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2">
              <p14:nvContentPartPr>
                <p14:cNvPr id="162" name="Entrada de lápiz 161">
                  <a:extLst>
                    <a:ext uri="{FF2B5EF4-FFF2-40B4-BE49-F238E27FC236}">
                      <a16:creationId xmlns:a16="http://schemas.microsoft.com/office/drawing/2014/main" id="{71F3E6C3-501E-0836-4DD4-149B452419A8}"/>
                    </a:ext>
                  </a:extLst>
                </p14:cNvPr>
                <p14:cNvContentPartPr/>
                <p14:nvPr/>
              </p14:nvContentPartPr>
              <p14:xfrm>
                <a:off x="1050261" y="5716962"/>
                <a:ext cx="1147320" cy="155880"/>
              </p14:xfrm>
            </p:contentPart>
          </mc:Choice>
          <mc:Fallback>
            <p:pic>
              <p:nvPicPr>
                <p:cNvPr id="162" name="Entrada de lápiz 161">
                  <a:extLst>
                    <a:ext uri="{FF2B5EF4-FFF2-40B4-BE49-F238E27FC236}">
                      <a16:creationId xmlns:a16="http://schemas.microsoft.com/office/drawing/2014/main" id="{71F3E6C3-501E-0836-4DD4-149B452419A8}"/>
                    </a:ext>
                  </a:extLst>
                </p:cNvPr>
                <p:cNvPicPr/>
                <p:nvPr/>
              </p:nvPicPr>
              <p:blipFill>
                <a:blip r:embed="rId273"/>
                <a:stretch>
                  <a:fillRect/>
                </a:stretch>
              </p:blipFill>
              <p:spPr>
                <a:xfrm>
                  <a:off x="1032621" y="5698962"/>
                  <a:ext cx="1182960" cy="191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4">
              <p14:nvContentPartPr>
                <p14:cNvPr id="163" name="Entrada de lápiz 162">
                  <a:extLst>
                    <a:ext uri="{FF2B5EF4-FFF2-40B4-BE49-F238E27FC236}">
                      <a16:creationId xmlns:a16="http://schemas.microsoft.com/office/drawing/2014/main" id="{ADEB2F49-FA0D-8FE3-46BB-0F8FAD789A51}"/>
                    </a:ext>
                  </a:extLst>
                </p14:cNvPr>
                <p14:cNvContentPartPr/>
                <p14:nvPr/>
              </p14:nvContentPartPr>
              <p14:xfrm>
                <a:off x="2133501" y="5523282"/>
                <a:ext cx="871560" cy="337680"/>
              </p14:xfrm>
            </p:contentPart>
          </mc:Choice>
          <mc:Fallback>
            <p:pic>
              <p:nvPicPr>
                <p:cNvPr id="163" name="Entrada de lápiz 162">
                  <a:extLst>
                    <a:ext uri="{FF2B5EF4-FFF2-40B4-BE49-F238E27FC236}">
                      <a16:creationId xmlns:a16="http://schemas.microsoft.com/office/drawing/2014/main" id="{ADEB2F49-FA0D-8FE3-46BB-0F8FAD789A51}"/>
                    </a:ext>
                  </a:extLst>
                </p:cNvPr>
                <p:cNvPicPr/>
                <p:nvPr/>
              </p:nvPicPr>
              <p:blipFill>
                <a:blip r:embed="rId275"/>
                <a:stretch>
                  <a:fillRect/>
                </a:stretch>
              </p:blipFill>
              <p:spPr>
                <a:xfrm>
                  <a:off x="2115861" y="5505282"/>
                  <a:ext cx="907200" cy="373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6">
              <p14:nvContentPartPr>
                <p14:cNvPr id="164" name="Entrada de lápiz 163">
                  <a:extLst>
                    <a:ext uri="{FF2B5EF4-FFF2-40B4-BE49-F238E27FC236}">
                      <a16:creationId xmlns:a16="http://schemas.microsoft.com/office/drawing/2014/main" id="{9CEC654B-6F4A-AD13-9BAB-16B82E462082}"/>
                    </a:ext>
                  </a:extLst>
                </p14:cNvPr>
                <p14:cNvContentPartPr/>
                <p14:nvPr/>
              </p14:nvContentPartPr>
              <p14:xfrm>
                <a:off x="2398461" y="5563602"/>
                <a:ext cx="378000" cy="35640"/>
              </p14:xfrm>
            </p:contentPart>
          </mc:Choice>
          <mc:Fallback>
            <p:pic>
              <p:nvPicPr>
                <p:cNvPr id="164" name="Entrada de lápiz 163">
                  <a:extLst>
                    <a:ext uri="{FF2B5EF4-FFF2-40B4-BE49-F238E27FC236}">
                      <a16:creationId xmlns:a16="http://schemas.microsoft.com/office/drawing/2014/main" id="{9CEC654B-6F4A-AD13-9BAB-16B82E462082}"/>
                    </a:ext>
                  </a:extLst>
                </p:cNvPr>
                <p:cNvPicPr/>
                <p:nvPr/>
              </p:nvPicPr>
              <p:blipFill>
                <a:blip r:embed="rId277"/>
                <a:stretch>
                  <a:fillRect/>
                </a:stretch>
              </p:blipFill>
              <p:spPr>
                <a:xfrm>
                  <a:off x="2380821" y="5545962"/>
                  <a:ext cx="413640" cy="71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8">
              <p14:nvContentPartPr>
                <p14:cNvPr id="165" name="Entrada de lápiz 164">
                  <a:extLst>
                    <a:ext uri="{FF2B5EF4-FFF2-40B4-BE49-F238E27FC236}">
                      <a16:creationId xmlns:a16="http://schemas.microsoft.com/office/drawing/2014/main" id="{DFF1C205-97B3-3732-5CEF-A98CB16DB885}"/>
                    </a:ext>
                  </a:extLst>
                </p14:cNvPr>
                <p14:cNvContentPartPr/>
                <p14:nvPr/>
              </p14:nvContentPartPr>
              <p14:xfrm>
                <a:off x="3413301" y="5515362"/>
                <a:ext cx="639720" cy="297360"/>
              </p14:xfrm>
            </p:contentPart>
          </mc:Choice>
          <mc:Fallback>
            <p:pic>
              <p:nvPicPr>
                <p:cNvPr id="165" name="Entrada de lápiz 164">
                  <a:extLst>
                    <a:ext uri="{FF2B5EF4-FFF2-40B4-BE49-F238E27FC236}">
                      <a16:creationId xmlns:a16="http://schemas.microsoft.com/office/drawing/2014/main" id="{DFF1C205-97B3-3732-5CEF-A98CB16DB885}"/>
                    </a:ext>
                  </a:extLst>
                </p:cNvPr>
                <p:cNvPicPr/>
                <p:nvPr/>
              </p:nvPicPr>
              <p:blipFill>
                <a:blip r:embed="rId279"/>
                <a:stretch>
                  <a:fillRect/>
                </a:stretch>
              </p:blipFill>
              <p:spPr>
                <a:xfrm>
                  <a:off x="3395301" y="5497722"/>
                  <a:ext cx="675360" cy="333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0">
              <p14:nvContentPartPr>
                <p14:cNvPr id="167" name="Entrada de lápiz 166">
                  <a:extLst>
                    <a:ext uri="{FF2B5EF4-FFF2-40B4-BE49-F238E27FC236}">
                      <a16:creationId xmlns:a16="http://schemas.microsoft.com/office/drawing/2014/main" id="{46DE4529-5678-F7F1-E0D0-BC2ECF8CC3C4}"/>
                    </a:ext>
                  </a:extLst>
                </p14:cNvPr>
                <p14:cNvContentPartPr/>
                <p14:nvPr/>
              </p14:nvContentPartPr>
              <p14:xfrm>
                <a:off x="4467381" y="5564682"/>
                <a:ext cx="1794960" cy="475200"/>
              </p14:xfrm>
            </p:contentPart>
          </mc:Choice>
          <mc:Fallback>
            <p:pic>
              <p:nvPicPr>
                <p:cNvPr id="167" name="Entrada de lápiz 166">
                  <a:extLst>
                    <a:ext uri="{FF2B5EF4-FFF2-40B4-BE49-F238E27FC236}">
                      <a16:creationId xmlns:a16="http://schemas.microsoft.com/office/drawing/2014/main" id="{46DE4529-5678-F7F1-E0D0-BC2ECF8CC3C4}"/>
                    </a:ext>
                  </a:extLst>
                </p:cNvPr>
                <p:cNvPicPr/>
                <p:nvPr/>
              </p:nvPicPr>
              <p:blipFill>
                <a:blip r:embed="rId281"/>
                <a:stretch>
                  <a:fillRect/>
                </a:stretch>
              </p:blipFill>
              <p:spPr>
                <a:xfrm>
                  <a:off x="4449381" y="5547042"/>
                  <a:ext cx="1830600" cy="510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2">
              <p14:nvContentPartPr>
                <p14:cNvPr id="171" name="Entrada de lápiz 170">
                  <a:extLst>
                    <a:ext uri="{FF2B5EF4-FFF2-40B4-BE49-F238E27FC236}">
                      <a16:creationId xmlns:a16="http://schemas.microsoft.com/office/drawing/2014/main" id="{371CB951-9850-F82C-F62E-51A6459787F2}"/>
                    </a:ext>
                  </a:extLst>
                </p14:cNvPr>
                <p14:cNvContentPartPr/>
                <p14:nvPr/>
              </p14:nvContentPartPr>
              <p14:xfrm>
                <a:off x="1906701" y="6114042"/>
                <a:ext cx="667080" cy="357120"/>
              </p14:xfrm>
            </p:contentPart>
          </mc:Choice>
          <mc:Fallback>
            <p:pic>
              <p:nvPicPr>
                <p:cNvPr id="171" name="Entrada de lápiz 170">
                  <a:extLst>
                    <a:ext uri="{FF2B5EF4-FFF2-40B4-BE49-F238E27FC236}">
                      <a16:creationId xmlns:a16="http://schemas.microsoft.com/office/drawing/2014/main" id="{371CB951-9850-F82C-F62E-51A6459787F2}"/>
                    </a:ext>
                  </a:extLst>
                </p:cNvPr>
                <p:cNvPicPr/>
                <p:nvPr/>
              </p:nvPicPr>
              <p:blipFill>
                <a:blip r:embed="rId283"/>
                <a:stretch>
                  <a:fillRect/>
                </a:stretch>
              </p:blipFill>
              <p:spPr>
                <a:xfrm>
                  <a:off x="1889061" y="6096402"/>
                  <a:ext cx="702720" cy="392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4">
              <p14:nvContentPartPr>
                <p14:cNvPr id="172" name="Entrada de lápiz 171">
                  <a:extLst>
                    <a:ext uri="{FF2B5EF4-FFF2-40B4-BE49-F238E27FC236}">
                      <a16:creationId xmlns:a16="http://schemas.microsoft.com/office/drawing/2014/main" id="{C26544DD-FE2F-5D85-5572-9EB5C16E27C1}"/>
                    </a:ext>
                  </a:extLst>
                </p14:cNvPr>
                <p14:cNvContentPartPr/>
                <p14:nvPr/>
              </p14:nvContentPartPr>
              <p14:xfrm>
                <a:off x="2984541" y="6091722"/>
                <a:ext cx="654120" cy="343080"/>
              </p14:xfrm>
            </p:contentPart>
          </mc:Choice>
          <mc:Fallback>
            <p:pic>
              <p:nvPicPr>
                <p:cNvPr id="172" name="Entrada de lápiz 171">
                  <a:extLst>
                    <a:ext uri="{FF2B5EF4-FFF2-40B4-BE49-F238E27FC236}">
                      <a16:creationId xmlns:a16="http://schemas.microsoft.com/office/drawing/2014/main" id="{C26544DD-FE2F-5D85-5572-9EB5C16E27C1}"/>
                    </a:ext>
                  </a:extLst>
                </p:cNvPr>
                <p:cNvPicPr/>
                <p:nvPr/>
              </p:nvPicPr>
              <p:blipFill>
                <a:blip r:embed="rId285"/>
                <a:stretch>
                  <a:fillRect/>
                </a:stretch>
              </p:blipFill>
              <p:spPr>
                <a:xfrm>
                  <a:off x="2966541" y="6074082"/>
                  <a:ext cx="689760" cy="378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6">
              <p14:nvContentPartPr>
                <p14:cNvPr id="173" name="Entrada de lápiz 172">
                  <a:extLst>
                    <a:ext uri="{FF2B5EF4-FFF2-40B4-BE49-F238E27FC236}">
                      <a16:creationId xmlns:a16="http://schemas.microsoft.com/office/drawing/2014/main" id="{012615A1-FAF9-AA4E-7225-00DA0C8F7783}"/>
                    </a:ext>
                  </a:extLst>
                </p14:cNvPr>
                <p14:cNvContentPartPr/>
                <p14:nvPr/>
              </p14:nvContentPartPr>
              <p14:xfrm>
                <a:off x="3531741" y="6092442"/>
                <a:ext cx="1439640" cy="373680"/>
              </p14:xfrm>
            </p:contentPart>
          </mc:Choice>
          <mc:Fallback>
            <p:pic>
              <p:nvPicPr>
                <p:cNvPr id="173" name="Entrada de lápiz 172">
                  <a:extLst>
                    <a:ext uri="{FF2B5EF4-FFF2-40B4-BE49-F238E27FC236}">
                      <a16:creationId xmlns:a16="http://schemas.microsoft.com/office/drawing/2014/main" id="{012615A1-FAF9-AA4E-7225-00DA0C8F7783}"/>
                    </a:ext>
                  </a:extLst>
                </p:cNvPr>
                <p:cNvPicPr/>
                <p:nvPr/>
              </p:nvPicPr>
              <p:blipFill>
                <a:blip r:embed="rId287"/>
                <a:stretch>
                  <a:fillRect/>
                </a:stretch>
              </p:blipFill>
              <p:spPr>
                <a:xfrm>
                  <a:off x="3513741" y="6074442"/>
                  <a:ext cx="1475280" cy="409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8">
              <p14:nvContentPartPr>
                <p14:cNvPr id="174" name="Entrada de lápiz 173">
                  <a:extLst>
                    <a:ext uri="{FF2B5EF4-FFF2-40B4-BE49-F238E27FC236}">
                      <a16:creationId xmlns:a16="http://schemas.microsoft.com/office/drawing/2014/main" id="{4F6E6C33-44B9-2E20-3DDC-E65A6C23F02E}"/>
                    </a:ext>
                  </a:extLst>
                </p14:cNvPr>
                <p14:cNvContentPartPr/>
                <p14:nvPr/>
              </p14:nvContentPartPr>
              <p14:xfrm>
                <a:off x="5238861" y="6069402"/>
                <a:ext cx="51480" cy="248760"/>
              </p14:xfrm>
            </p:contentPart>
          </mc:Choice>
          <mc:Fallback>
            <p:pic>
              <p:nvPicPr>
                <p:cNvPr id="174" name="Entrada de lápiz 173">
                  <a:extLst>
                    <a:ext uri="{FF2B5EF4-FFF2-40B4-BE49-F238E27FC236}">
                      <a16:creationId xmlns:a16="http://schemas.microsoft.com/office/drawing/2014/main" id="{4F6E6C33-44B9-2E20-3DDC-E65A6C23F02E}"/>
                    </a:ext>
                  </a:extLst>
                </p:cNvPr>
                <p:cNvPicPr/>
                <p:nvPr/>
              </p:nvPicPr>
              <p:blipFill>
                <a:blip r:embed="rId289"/>
                <a:stretch>
                  <a:fillRect/>
                </a:stretch>
              </p:blipFill>
              <p:spPr>
                <a:xfrm>
                  <a:off x="5220861" y="6051402"/>
                  <a:ext cx="87120" cy="284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0">
              <p14:nvContentPartPr>
                <p14:cNvPr id="175" name="Entrada de lápiz 174">
                  <a:extLst>
                    <a:ext uri="{FF2B5EF4-FFF2-40B4-BE49-F238E27FC236}">
                      <a16:creationId xmlns:a16="http://schemas.microsoft.com/office/drawing/2014/main" id="{ACE8E8E6-1A66-5F35-2D28-630E453E0AF0}"/>
                    </a:ext>
                  </a:extLst>
                </p14:cNvPr>
                <p14:cNvContentPartPr/>
                <p14:nvPr/>
              </p14:nvContentPartPr>
              <p14:xfrm>
                <a:off x="5228061" y="6465762"/>
                <a:ext cx="30240" cy="5760"/>
              </p14:xfrm>
            </p:contentPart>
          </mc:Choice>
          <mc:Fallback>
            <p:pic>
              <p:nvPicPr>
                <p:cNvPr id="175" name="Entrada de lápiz 174">
                  <a:extLst>
                    <a:ext uri="{FF2B5EF4-FFF2-40B4-BE49-F238E27FC236}">
                      <a16:creationId xmlns:a16="http://schemas.microsoft.com/office/drawing/2014/main" id="{ACE8E8E6-1A66-5F35-2D28-630E453E0AF0}"/>
                    </a:ext>
                  </a:extLst>
                </p:cNvPr>
                <p:cNvPicPr/>
                <p:nvPr/>
              </p:nvPicPr>
              <p:blipFill>
                <a:blip r:embed="rId291"/>
                <a:stretch>
                  <a:fillRect/>
                </a:stretch>
              </p:blipFill>
              <p:spPr>
                <a:xfrm>
                  <a:off x="5210421" y="6447762"/>
                  <a:ext cx="65880" cy="41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2">
              <p14:nvContentPartPr>
                <p14:cNvPr id="176" name="Entrada de lápiz 175">
                  <a:extLst>
                    <a:ext uri="{FF2B5EF4-FFF2-40B4-BE49-F238E27FC236}">
                      <a16:creationId xmlns:a16="http://schemas.microsoft.com/office/drawing/2014/main" id="{3F358394-9338-2D93-8C03-B221FC307693}"/>
                    </a:ext>
                  </a:extLst>
                </p14:cNvPr>
                <p14:cNvContentPartPr/>
                <p14:nvPr/>
              </p14:nvContentPartPr>
              <p14:xfrm>
                <a:off x="5422101" y="6434442"/>
                <a:ext cx="360" cy="360"/>
              </p14:xfrm>
            </p:contentPart>
          </mc:Choice>
          <mc:Fallback>
            <p:pic>
              <p:nvPicPr>
                <p:cNvPr id="176" name="Entrada de lápiz 175">
                  <a:extLst>
                    <a:ext uri="{FF2B5EF4-FFF2-40B4-BE49-F238E27FC236}">
                      <a16:creationId xmlns:a16="http://schemas.microsoft.com/office/drawing/2014/main" id="{3F358394-9338-2D93-8C03-B221FC307693}"/>
                    </a:ext>
                  </a:extLst>
                </p:cNvPr>
                <p:cNvPicPr/>
                <p:nvPr/>
              </p:nvPicPr>
              <p:blipFill>
                <a:blip r:embed="rId250"/>
                <a:stretch>
                  <a:fillRect/>
                </a:stretch>
              </p:blipFill>
              <p:spPr>
                <a:xfrm>
                  <a:off x="5404461" y="6416802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232583216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</TotalTime>
  <Words>15</Words>
  <Application>Microsoft Office PowerPoint</Application>
  <PresentationFormat>Presentación en pantalla (4:3)</PresentationFormat>
  <Paragraphs>7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Cambria Math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User</dc:creator>
  <cp:lastModifiedBy>Lenovo</cp:lastModifiedBy>
  <cp:revision>6</cp:revision>
  <dcterms:created xsi:type="dcterms:W3CDTF">2023-10-04T23:45:22Z</dcterms:created>
  <dcterms:modified xsi:type="dcterms:W3CDTF">2024-05-14T20:45:36Z</dcterms:modified>
</cp:coreProperties>
</file>