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57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9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6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6T18:19:11.92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58 17 1400,'0'0'2155,"-15"0"-1212,0 0-359,-13-1 4125,372-15-4758,1518 53 784,-217-16-629,-1302-21-312,-301 0-142,76 10 0,-236-3-2638,43-7 180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6T18:19:12.374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3473,'0'0'976,"34"3"-389,58 5-346,126 27 1,908 273 2197,-1106-302-2436,40 18 163,-58-23-148,0 0 0,0 0-1,0 0 1,-1 1 0,1-1-1,0 0 1,0 1 0,-1-1-1,1 1 1,-1 0 0,1-1-1,-1 1 1,0 0 0,0 0-1,0 0 1,0 0 0,0 0-1,0 0 1,0 0 0,-1 0-1,1 0 1,0 4 0,-1-4-18,-1 0 0,1 0 0,-1 0 0,1 0 1,-1 0-1,0 0 0,0 0 0,0 0 0,0 0 0,0 0 0,0-1 0,0 1 1,-1 0-1,1-1 0,0 1 0,-1-1 0,0 0 0,1 1 0,-3 0 1,-41 24 74,29-18-33,-74 40 131,-2-4 0,-2-4 0,-125 36 0,208-73-270,1-1 1,-1 0-1,0-1 1,-13 0-1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6T18:19:13.45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5 603 4257,'0'0'6295,"-2"-8"-5734,1 5-551,0 1 0,1-1-1,0 1 1,-1-1 0,1 1 0,0-1 0,0 1-1,1-1 1,-1 1 0,0-1 0,1 1 0,0-1-1,-1 1 1,1-1 0,0 1 0,0 0-1,0-1 1,1 1 0,1-3 0,4-2 8,0-1 0,1 1 0,0 1 0,16-11-1,148-112-119,-144 105 45,-1-2-1,-1 0 1,41-56-1,-56 70-30,-9 28-28,-2-14 119,0 53-35,3-1 0,12 73 0,-12-107 28,2 0 0,0-1 0,2 0 0,0 0 0,1 0 1,0-1-1,2 0 0,0-1 0,22 29 0,-29-42 14,0 0-1,1 0 1,-1-1 0,1 1-1,0-1 1,0 0-1,0 0 1,1 0-1,-1-1 1,1 1-1,-1-1 1,1 0 0,0-1-1,0 1 1,0-1-1,0 0 1,0 0-1,0 0 1,0-1-1,0 0 1,0 0 0,0 0-1,0 0 1,1-1-1,-1 0 1,0 0-1,0 0 1,-1-1-1,1 0 1,0 0 0,0 0-1,-1 0 1,1-1-1,-1 0 1,6-4-1,7-6 37,0-1 0,-1 0 0,-1-2 0,0 1 0,-1-2 0,-1 0 0,13-21 0,-10 8-37,0 0-1,-2-1 0,-2 0 0,0-1 0,13-64 0,14-172-176,-37 249 185,-2 18-24,0 1 1,0 0 0,0-1 0,0 1-1,0 0 1,0 0 0,0-1 0,1 1-1,-1 0 1,0 0 0,0-1 0,0 1-1,0 0 1,1 0 0,-1-1 0,0 1-1,0 0 1,0 0 0,1 0 0,-1 0-1,0-1 1,0 1 0,1 0 0,-1 0-1,0 0 1,1 0 0,-1 0 0,0 0-1,0 0 1,1 0 0,-1 0-1,0 0 1,1 0 0,-1 0 0,0 0-1,0 0 1,1 0 0,-1 0 0,0 0-1,1 0 1,-1 0 0,0 0 0,0 0-1,1 0 1,-1 0 0,0 1 0,0-1-1,1 0 1,-1 0 0,0 0 0,0 1-1,1-1 1,-1 0 0,0 0 0,0 1-1,23 16-9,-8-5 25,-1-5 5,1-1 1,0 0-1,0-1 0,0-1 0,1 0 0,-1-1 0,1-1 0,17 1 0,17-2 41,61-5-1,-105 4-19,0 0 0,0-1-1,-1 0 1,1 0 0,0 0-1,-1-1 1,1 0 0,-1 0-1,0 0 1,0-1 0,8-4-1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6T18:19:13.86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 4241,'0'0'4481,"217"0"-3769,-107 0-352,11 0 272,6 5-528,-11 3-88,-18 2 72,-19-5 16,-22-3-208,-21-2-80,-27 0-768,-9-10-120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6T18:19:14.25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6 4369,'0'0'3331,"25"-1"-2631,2 0-486,-7-1-87,1 1 0,0 1 0,-1 1 0,1 0 1,36 9-1,-20 0 8,0 1 1,54 24 0,-76-28-126,0 1 0,0 0 1,0 1-1,-1 1 0,-1 0 1,0 0-1,0 2 0,14 16 1,-25-26-12,0 0 1,-1 1 0,1-1-1,-1 0 1,0 1 0,1-1 0,-1 1-1,0-1 1,-1 1 0,1-1-1,0 1 1,-1 0 0,0 0-1,1-1 1,-1 1 0,0 0-1,0-1 1,-1 1 0,1 0-1,0 0 1,-1-1 0,0 1-1,0-1 1,0 1 0,0 0-1,0-1 1,0 0 0,0 1-1,-1-1 1,1 0 0,-1 0-1,0 1 1,0-1 0,0-1 0,0 1-1,0 0 1,-3 2 0,-9 6 43,0 1 0,-1-2 0,0 0 0,-23 10 0,33-16-22,-5 1-106,-65 33-825,-92 29 0,143-59-4085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06T18:24:58.703"/>
    </inkml:context>
    <inkml:brush xml:id="br0">
      <inkml:brushProperty name="width" value="0.2" units="cm"/>
      <inkml:brushProperty name="height" value="0.2" units="cm"/>
      <inkml:brushProperty name="color" value="#66CC00"/>
    </inkml:brush>
  </inkml:definitions>
  <inkml:trace contextRef="#ctx0" brushRef="#br0">0 9 72,'9'-7'8675,"-8"6"-8548,54 0-122,68 3 27,-109-1-29,0 1 1,-1 0-1,0 1 0,0 0 0,0 1 1,23 11-1,-30-12-22,0 1 0,0-1 0,0 1 0,-1 1 0,1-1 0,-1 1 0,0 0 0,-1 0 0,1 0 1,-1 1-1,0 0 0,-1 0 0,1 0 0,-1 0 0,0 0 0,-1 1 0,1-1 0,-1 1 0,0-1 0,-1 1 0,0 0 0,0 0 0,0 0 0,-1 12 0,-1-16 16,0 0-1,-1 0 0,1 0 0,-1 0 0,1 0 0,-1 0 1,0 0-1,0 0 0,0-1 0,0 1 0,0-1 0,-1 0 0,-4 4 1,-43 29 138,29-21-129,14-9 2,-1-1 0,1 1 0,-1-2-1,0 1 1,1-1 0,-2 0-1,1-1 1,0 0 0,-13 2-1,-5-2 15,-48-2 0,26-1-155,47 1 107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D99-CAEA-4DFC-8283-929FC92388B7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85D4-79E2-4C0F-AB4A-8B16A46B7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41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D99-CAEA-4DFC-8283-929FC92388B7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85D4-79E2-4C0F-AB4A-8B16A46B7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5972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D99-CAEA-4DFC-8283-929FC92388B7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85D4-79E2-4C0F-AB4A-8B16A46B7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28575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D99-CAEA-4DFC-8283-929FC92388B7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85D4-79E2-4C0F-AB4A-8B16A46B7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01345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D99-CAEA-4DFC-8283-929FC92388B7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85D4-79E2-4C0F-AB4A-8B16A46B7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95814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D99-CAEA-4DFC-8283-929FC92388B7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85D4-79E2-4C0F-AB4A-8B16A46B7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67736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D99-CAEA-4DFC-8283-929FC92388B7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85D4-79E2-4C0F-AB4A-8B16A46B7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19900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D99-CAEA-4DFC-8283-929FC92388B7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85D4-79E2-4C0F-AB4A-8B16A46B7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07273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D99-CAEA-4DFC-8283-929FC92388B7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85D4-79E2-4C0F-AB4A-8B16A46B7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8957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D99-CAEA-4DFC-8283-929FC92388B7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85D4-79E2-4C0F-AB4A-8B16A46B7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5188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F9D99-CAEA-4DFC-8283-929FC92388B7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785D4-79E2-4C0F-AB4A-8B16A46B7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22292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F9D99-CAEA-4DFC-8283-929FC92388B7}" type="datetimeFigureOut">
              <a:rPr lang="es-AR" smtClean="0"/>
              <a:t>14/5/2024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785D4-79E2-4C0F-AB4A-8B16A46B744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5792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customXml" Target="../ink/ink1.xml"/><Relationship Id="rId21" Type="http://schemas.openxmlformats.org/officeDocument/2006/relationships/image" Target="../media/image15.png"/><Relationship Id="rId7" Type="http://schemas.openxmlformats.org/officeDocument/2006/relationships/customXml" Target="../ink/ink3.xml"/><Relationship Id="rId12" Type="http://schemas.openxmlformats.org/officeDocument/2006/relationships/image" Target="../media/image6.emf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emf"/><Relationship Id="rId11" Type="http://schemas.openxmlformats.org/officeDocument/2006/relationships/customXml" Target="../ink/ink5.xml"/><Relationship Id="rId24" Type="http://schemas.openxmlformats.org/officeDocument/2006/relationships/image" Target="../media/image18.png"/><Relationship Id="rId5" Type="http://schemas.openxmlformats.org/officeDocument/2006/relationships/customXml" Target="../ink/ink2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10" Type="http://schemas.openxmlformats.org/officeDocument/2006/relationships/image" Target="../media/image5.emf"/><Relationship Id="rId19" Type="http://schemas.openxmlformats.org/officeDocument/2006/relationships/image" Target="../media/image13.png"/><Relationship Id="rId4" Type="http://schemas.openxmlformats.org/officeDocument/2006/relationships/image" Target="../media/image2.emf"/><Relationship Id="rId9" Type="http://schemas.openxmlformats.org/officeDocument/2006/relationships/customXml" Target="../ink/ink4.xml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18" Type="http://schemas.openxmlformats.org/officeDocument/2006/relationships/image" Target="../media/image38.png"/><Relationship Id="rId26" Type="http://schemas.openxmlformats.org/officeDocument/2006/relationships/image" Target="../media/image46.png"/><Relationship Id="rId3" Type="http://schemas.openxmlformats.org/officeDocument/2006/relationships/image" Target="../media/image23.emf"/><Relationship Id="rId21" Type="http://schemas.openxmlformats.org/officeDocument/2006/relationships/image" Target="../media/image41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17" Type="http://schemas.openxmlformats.org/officeDocument/2006/relationships/image" Target="../media/image37.png"/><Relationship Id="rId25" Type="http://schemas.openxmlformats.org/officeDocument/2006/relationships/image" Target="../media/image45.png"/><Relationship Id="rId33" Type="http://schemas.openxmlformats.org/officeDocument/2006/relationships/image" Target="../media/image53.png"/><Relationship Id="rId2" Type="http://schemas.openxmlformats.org/officeDocument/2006/relationships/customXml" Target="../ink/ink6.xml"/><Relationship Id="rId16" Type="http://schemas.openxmlformats.org/officeDocument/2006/relationships/image" Target="../media/image36.png"/><Relationship Id="rId20" Type="http://schemas.openxmlformats.org/officeDocument/2006/relationships/image" Target="../media/image40.png"/><Relationship Id="rId29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24" Type="http://schemas.openxmlformats.org/officeDocument/2006/relationships/image" Target="../media/image44.png"/><Relationship Id="rId32" Type="http://schemas.openxmlformats.org/officeDocument/2006/relationships/image" Target="../media/image52.png"/><Relationship Id="rId5" Type="http://schemas.openxmlformats.org/officeDocument/2006/relationships/image" Target="../media/image25.png"/><Relationship Id="rId15" Type="http://schemas.openxmlformats.org/officeDocument/2006/relationships/image" Target="../media/image35.png"/><Relationship Id="rId23" Type="http://schemas.openxmlformats.org/officeDocument/2006/relationships/image" Target="../media/image43.png"/><Relationship Id="rId28" Type="http://schemas.openxmlformats.org/officeDocument/2006/relationships/image" Target="../media/image48.png"/><Relationship Id="rId10" Type="http://schemas.openxmlformats.org/officeDocument/2006/relationships/image" Target="../media/image30.png"/><Relationship Id="rId19" Type="http://schemas.openxmlformats.org/officeDocument/2006/relationships/image" Target="../media/image39.png"/><Relationship Id="rId31" Type="http://schemas.openxmlformats.org/officeDocument/2006/relationships/image" Target="../media/image51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Relationship Id="rId14" Type="http://schemas.openxmlformats.org/officeDocument/2006/relationships/image" Target="../media/image2.png"/><Relationship Id="rId22" Type="http://schemas.openxmlformats.org/officeDocument/2006/relationships/image" Target="../media/image42.png"/><Relationship Id="rId27" Type="http://schemas.openxmlformats.org/officeDocument/2006/relationships/image" Target="../media/image47.png"/><Relationship Id="rId30" Type="http://schemas.openxmlformats.org/officeDocument/2006/relationships/image" Target="../media/image5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18" Type="http://schemas.openxmlformats.org/officeDocument/2006/relationships/image" Target="../media/image70.png"/><Relationship Id="rId3" Type="http://schemas.openxmlformats.org/officeDocument/2006/relationships/image" Target="../media/image55.png"/><Relationship Id="rId21" Type="http://schemas.openxmlformats.org/officeDocument/2006/relationships/image" Target="../media/image73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17" Type="http://schemas.openxmlformats.org/officeDocument/2006/relationships/image" Target="../media/image69.png"/><Relationship Id="rId2" Type="http://schemas.openxmlformats.org/officeDocument/2006/relationships/image" Target="../media/image54.png"/><Relationship Id="rId16" Type="http://schemas.openxmlformats.org/officeDocument/2006/relationships/image" Target="../media/image68.png"/><Relationship Id="rId20" Type="http://schemas.openxmlformats.org/officeDocument/2006/relationships/image" Target="../media/image7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67.png"/><Relationship Id="rId10" Type="http://schemas.openxmlformats.org/officeDocument/2006/relationships/image" Target="../media/image62.png"/><Relationship Id="rId19" Type="http://schemas.openxmlformats.org/officeDocument/2006/relationships/image" Target="../media/image71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4D985B4-DA54-F501-804B-C316CAB47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8316" y="3410913"/>
            <a:ext cx="5200731" cy="2795588"/>
          </a:xfrm>
          <a:prstGeom prst="rect">
            <a:avLst/>
          </a:prstGeom>
        </p:spPr>
      </p:pic>
      <p:sp>
        <p:nvSpPr>
          <p:cNvPr id="30" name="Rectángulo 29">
            <a:extLst>
              <a:ext uri="{FF2B5EF4-FFF2-40B4-BE49-F238E27FC236}">
                <a16:creationId xmlns:a16="http://schemas.microsoft.com/office/drawing/2014/main" id="{5ACAC63E-5052-C749-F075-8742E4CC3EA3}"/>
              </a:ext>
            </a:extLst>
          </p:cNvPr>
          <p:cNvSpPr/>
          <p:nvPr/>
        </p:nvSpPr>
        <p:spPr>
          <a:xfrm>
            <a:off x="1511912" y="826348"/>
            <a:ext cx="914400" cy="74520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78" name="Grupo 177">
            <a:extLst>
              <a:ext uri="{FF2B5EF4-FFF2-40B4-BE49-F238E27FC236}">
                <a16:creationId xmlns:a16="http://schemas.microsoft.com/office/drawing/2014/main" id="{A08065B7-CFD4-888B-D027-517F2334888F}"/>
              </a:ext>
            </a:extLst>
          </p:cNvPr>
          <p:cNvGrpSpPr/>
          <p:nvPr/>
        </p:nvGrpSpPr>
        <p:grpSpPr>
          <a:xfrm>
            <a:off x="4383482" y="2364000"/>
            <a:ext cx="2312640" cy="552600"/>
            <a:chOff x="6088858" y="1706036"/>
            <a:chExt cx="2312640" cy="552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173" name="Entrada de lápiz 172">
                  <a:extLst>
                    <a:ext uri="{FF2B5EF4-FFF2-40B4-BE49-F238E27FC236}">
                      <a16:creationId xmlns:a16="http://schemas.microsoft.com/office/drawing/2014/main" id="{243AEFF6-1C98-7474-5FD7-038CB1AF53AA}"/>
                    </a:ext>
                  </a:extLst>
                </p14:cNvPr>
                <p14:cNvContentPartPr/>
                <p14:nvPr/>
              </p14:nvContentPartPr>
              <p14:xfrm>
                <a:off x="6088858" y="2078996"/>
                <a:ext cx="1567800" cy="27360"/>
              </p14:xfrm>
            </p:contentPart>
          </mc:Choice>
          <mc:Fallback xmlns="">
            <p:pic>
              <p:nvPicPr>
                <p:cNvPr id="173" name="Entrada de lápiz 172">
                  <a:extLst>
                    <a:ext uri="{FF2B5EF4-FFF2-40B4-BE49-F238E27FC236}">
                      <a16:creationId xmlns:a16="http://schemas.microsoft.com/office/drawing/2014/main" xmlns:p14="http://schemas.microsoft.com/office/powerpoint/2010/main" xmlns="" id="{243AEFF6-1C98-7474-5FD7-038CB1AF53AA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063658" y="2053796"/>
                  <a:ext cx="1617840" cy="7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24180038-EAC3-4A1E-41D8-2C221FE8D51C}"/>
                    </a:ext>
                  </a:extLst>
                </p14:cNvPr>
                <p14:cNvContentPartPr/>
                <p14:nvPr/>
              </p14:nvContentPartPr>
              <p14:xfrm>
                <a:off x="7230778" y="2001956"/>
                <a:ext cx="569520" cy="256680"/>
              </p14:xfrm>
            </p:contentPart>
          </mc:Choice>
          <mc:Fallback xmlns=""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xmlns:p14="http://schemas.microsoft.com/office/powerpoint/2010/main" xmlns="" id="{24180038-EAC3-4A1E-41D8-2C221FE8D51C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7214578" y="1985779"/>
                  <a:ext cx="608760" cy="2965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A9C9E6F9-7826-5545-C3B6-609B8A72792A}"/>
                    </a:ext>
                  </a:extLst>
                </p14:cNvPr>
                <p14:cNvContentPartPr/>
                <p14:nvPr/>
              </p14:nvContentPartPr>
              <p14:xfrm>
                <a:off x="7900738" y="1946516"/>
                <a:ext cx="500760" cy="257760"/>
              </p14:xfrm>
            </p:contentPart>
          </mc:Choice>
          <mc:Fallback xmlns=""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xmlns:p14="http://schemas.microsoft.com/office/powerpoint/2010/main" xmlns="" id="{A9C9E6F9-7826-5545-C3B6-609B8A72792A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7873378" y="1919118"/>
                  <a:ext cx="556200" cy="31219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F12ADE89-4137-9D8C-257C-4749823C9E05}"/>
                    </a:ext>
                  </a:extLst>
                </p14:cNvPr>
                <p14:cNvContentPartPr/>
                <p14:nvPr/>
              </p14:nvContentPartPr>
              <p14:xfrm>
                <a:off x="7919458" y="1792796"/>
                <a:ext cx="349200" cy="11160"/>
              </p14:xfrm>
            </p:contentPart>
          </mc:Choice>
          <mc:Fallback xmlns=""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xmlns:p14="http://schemas.microsoft.com/office/powerpoint/2010/main" xmlns="" id="{F12ADE89-4137-9D8C-257C-4749823C9E05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7896082" y="1766516"/>
                  <a:ext cx="397031" cy="6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32C19190-94B4-57A2-B664-061CE428F48D}"/>
                    </a:ext>
                  </a:extLst>
                </p14:cNvPr>
                <p14:cNvContentPartPr/>
                <p14:nvPr/>
              </p14:nvContentPartPr>
              <p14:xfrm>
                <a:off x="8179018" y="1706036"/>
                <a:ext cx="192240" cy="158400"/>
              </p14:xfrm>
            </p:contentPart>
          </mc:Choice>
          <mc:Fallback xmlns=""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xmlns:p14="http://schemas.microsoft.com/office/powerpoint/2010/main" xmlns="" id="{32C19190-94B4-57A2-B664-061CE428F48D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8157418" y="1682276"/>
                  <a:ext cx="239040" cy="202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upo 41"/>
          <p:cNvGrpSpPr/>
          <p:nvPr/>
        </p:nvGrpSpPr>
        <p:grpSpPr>
          <a:xfrm>
            <a:off x="384644" y="896017"/>
            <a:ext cx="1630227" cy="310598"/>
            <a:chOff x="2187610" y="5144945"/>
            <a:chExt cx="1630227" cy="310598"/>
          </a:xfrm>
        </p:grpSpPr>
        <p:cxnSp>
          <p:nvCxnSpPr>
            <p:cNvPr id="206" name="Conector recto de flecha 205"/>
            <p:cNvCxnSpPr/>
            <p:nvPr/>
          </p:nvCxnSpPr>
          <p:spPr>
            <a:xfrm flipV="1">
              <a:off x="2679096" y="5394046"/>
              <a:ext cx="1138741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CuadroTexto 40"/>
                <p:cNvSpPr txBox="1"/>
                <p:nvPr/>
              </p:nvSpPr>
              <p:spPr>
                <a:xfrm>
                  <a:off x="2187610" y="5144945"/>
                  <a:ext cx="441083" cy="3105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s-AR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s-MX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</m:acc>
                          </m:e>
                          <m:sub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𝑟𝑜𝑧</m:t>
                            </m:r>
                          </m:sub>
                        </m:sSub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41" name="CuadroTexto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7610" y="5144945"/>
                  <a:ext cx="441083" cy="310598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 l="-11111" t="-45098" r="-26389" b="-9804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Grupo 43"/>
          <p:cNvGrpSpPr/>
          <p:nvPr/>
        </p:nvGrpSpPr>
        <p:grpSpPr>
          <a:xfrm>
            <a:off x="2005262" y="989819"/>
            <a:ext cx="1435817" cy="310598"/>
            <a:chOff x="3808227" y="5238747"/>
            <a:chExt cx="1435817" cy="310598"/>
          </a:xfrm>
        </p:grpSpPr>
        <p:cxnSp>
          <p:nvCxnSpPr>
            <p:cNvPr id="36" name="Conector recto de flecha 35"/>
            <p:cNvCxnSpPr/>
            <p:nvPr/>
          </p:nvCxnSpPr>
          <p:spPr>
            <a:xfrm flipV="1">
              <a:off x="3808227" y="5394046"/>
              <a:ext cx="1138741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CuadroTexto 42"/>
                <p:cNvSpPr txBox="1"/>
                <p:nvPr/>
              </p:nvSpPr>
              <p:spPr>
                <a:xfrm>
                  <a:off x="5041040" y="5238747"/>
                  <a:ext cx="203004" cy="3105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43" name="CuadroTexto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1040" y="5238747"/>
                  <a:ext cx="203004" cy="310598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 l="-27273" t="-43137" r="-103030" b="-7843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" name="Grupo 44"/>
          <p:cNvGrpSpPr/>
          <p:nvPr/>
        </p:nvGrpSpPr>
        <p:grpSpPr>
          <a:xfrm>
            <a:off x="1923315" y="61070"/>
            <a:ext cx="226857" cy="1084048"/>
            <a:chOff x="3726280" y="4309998"/>
            <a:chExt cx="226857" cy="1084048"/>
          </a:xfrm>
        </p:grpSpPr>
        <p:cxnSp>
          <p:nvCxnSpPr>
            <p:cNvPr id="190" name="Conector recto de flecha 189"/>
            <p:cNvCxnSpPr/>
            <p:nvPr/>
          </p:nvCxnSpPr>
          <p:spPr>
            <a:xfrm flipV="1">
              <a:off x="3820208" y="4633916"/>
              <a:ext cx="0" cy="76013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7" name="CuadroTexto 206"/>
                <p:cNvSpPr txBox="1"/>
                <p:nvPr/>
              </p:nvSpPr>
              <p:spPr>
                <a:xfrm>
                  <a:off x="3726280" y="4309998"/>
                  <a:ext cx="226857" cy="3105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07" name="CuadroTexto 20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6280" y="4309998"/>
                  <a:ext cx="226857" cy="310598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 l="-27027" r="-21622" b="-7843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6" name="Grupo 45"/>
          <p:cNvGrpSpPr/>
          <p:nvPr/>
        </p:nvGrpSpPr>
        <p:grpSpPr>
          <a:xfrm>
            <a:off x="1936138" y="1154804"/>
            <a:ext cx="201209" cy="1094473"/>
            <a:chOff x="3739103" y="5403731"/>
            <a:chExt cx="201209" cy="1094473"/>
          </a:xfrm>
        </p:grpSpPr>
        <p:cxnSp>
          <p:nvCxnSpPr>
            <p:cNvPr id="205" name="Conector recto de flecha 204"/>
            <p:cNvCxnSpPr/>
            <p:nvPr/>
          </p:nvCxnSpPr>
          <p:spPr>
            <a:xfrm flipV="1">
              <a:off x="3820208" y="5403731"/>
              <a:ext cx="0" cy="760130"/>
            </a:xfrm>
            <a:prstGeom prst="straightConnector1">
              <a:avLst/>
            </a:prstGeom>
            <a:ln w="25400"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8" name="CuadroTexto 207"/>
                <p:cNvSpPr txBox="1"/>
                <p:nvPr/>
              </p:nvSpPr>
              <p:spPr>
                <a:xfrm>
                  <a:off x="3739103" y="6187606"/>
                  <a:ext cx="201209" cy="3105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acc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08" name="CuadroTexto 20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9103" y="6187606"/>
                  <a:ext cx="201209" cy="310598"/>
                </a:xfrm>
                <a:prstGeom prst="rect">
                  <a:avLst/>
                </a:prstGeom>
                <a:blipFill rotWithShape="0">
                  <a:blip r:embed="rId16"/>
                  <a:stretch>
                    <a:fillRect l="-30303" r="-24242" b="-7843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9" name="Rectángulo 208">
            <a:extLst>
              <a:ext uri="{FF2B5EF4-FFF2-40B4-BE49-F238E27FC236}">
                <a16:creationId xmlns:a16="http://schemas.microsoft.com/office/drawing/2014/main" id="{5ACAC63E-5052-C749-F075-8742E4CC3EA3}"/>
              </a:ext>
            </a:extLst>
          </p:cNvPr>
          <p:cNvSpPr/>
          <p:nvPr/>
        </p:nvSpPr>
        <p:spPr>
          <a:xfrm>
            <a:off x="1502302" y="2888372"/>
            <a:ext cx="914400" cy="74520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210" name="Grupo 209"/>
          <p:cNvGrpSpPr/>
          <p:nvPr/>
        </p:nvGrpSpPr>
        <p:grpSpPr>
          <a:xfrm>
            <a:off x="375034" y="2958041"/>
            <a:ext cx="1630227" cy="310598"/>
            <a:chOff x="2187610" y="5144945"/>
            <a:chExt cx="1630227" cy="310598"/>
          </a:xfrm>
        </p:grpSpPr>
        <p:cxnSp>
          <p:nvCxnSpPr>
            <p:cNvPr id="211" name="Conector recto de flecha 210"/>
            <p:cNvCxnSpPr/>
            <p:nvPr/>
          </p:nvCxnSpPr>
          <p:spPr>
            <a:xfrm>
              <a:off x="3038905" y="5390440"/>
              <a:ext cx="778932" cy="3606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2" name="CuadroTexto 211"/>
                <p:cNvSpPr txBox="1"/>
                <p:nvPr/>
              </p:nvSpPr>
              <p:spPr>
                <a:xfrm>
                  <a:off x="2187610" y="5144945"/>
                  <a:ext cx="441083" cy="3105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s-AR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s-MX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</m:acc>
                          </m:e>
                          <m:sub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𝑟𝑜𝑧</m:t>
                            </m:r>
                          </m:sub>
                        </m:sSub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12" name="CuadroTexto 2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7610" y="5144945"/>
                  <a:ext cx="441083" cy="310598"/>
                </a:xfrm>
                <a:prstGeom prst="rect">
                  <a:avLst/>
                </a:prstGeom>
                <a:blipFill rotWithShape="0">
                  <a:blip r:embed="rId17"/>
                  <a:stretch>
                    <a:fillRect l="-12500" t="-43137" r="-25000" b="-11765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3" name="Grupo 212"/>
          <p:cNvGrpSpPr/>
          <p:nvPr/>
        </p:nvGrpSpPr>
        <p:grpSpPr>
          <a:xfrm rot="20296780">
            <a:off x="1956882" y="2782556"/>
            <a:ext cx="1435817" cy="310598"/>
            <a:chOff x="3808227" y="5238747"/>
            <a:chExt cx="1435817" cy="310598"/>
          </a:xfrm>
        </p:grpSpPr>
        <p:cxnSp>
          <p:nvCxnSpPr>
            <p:cNvPr id="214" name="Conector recto de flecha 213"/>
            <p:cNvCxnSpPr/>
            <p:nvPr/>
          </p:nvCxnSpPr>
          <p:spPr>
            <a:xfrm flipV="1">
              <a:off x="3808227" y="5394046"/>
              <a:ext cx="1138741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5" name="CuadroTexto 214"/>
                <p:cNvSpPr txBox="1"/>
                <p:nvPr/>
              </p:nvSpPr>
              <p:spPr>
                <a:xfrm>
                  <a:off x="5041040" y="5238747"/>
                  <a:ext cx="203004" cy="3105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15" name="CuadroTexto 2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1040" y="5238747"/>
                  <a:ext cx="203004" cy="310598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 l="-27451" t="-52459" r="-56863" b="-9836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6" name="Grupo 215"/>
          <p:cNvGrpSpPr/>
          <p:nvPr/>
        </p:nvGrpSpPr>
        <p:grpSpPr>
          <a:xfrm>
            <a:off x="1913703" y="2382072"/>
            <a:ext cx="226857" cy="825070"/>
            <a:chOff x="3726278" y="4568976"/>
            <a:chExt cx="226857" cy="825070"/>
          </a:xfrm>
        </p:grpSpPr>
        <p:cxnSp>
          <p:nvCxnSpPr>
            <p:cNvPr id="217" name="Conector recto de flecha 216"/>
            <p:cNvCxnSpPr/>
            <p:nvPr/>
          </p:nvCxnSpPr>
          <p:spPr>
            <a:xfrm flipV="1">
              <a:off x="3820208" y="4896641"/>
              <a:ext cx="0" cy="497405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8" name="CuadroTexto 217"/>
                <p:cNvSpPr txBox="1"/>
                <p:nvPr/>
              </p:nvSpPr>
              <p:spPr>
                <a:xfrm>
                  <a:off x="3726278" y="4568976"/>
                  <a:ext cx="226857" cy="3105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18" name="CuadroTexto 2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6278" y="4568976"/>
                  <a:ext cx="226857" cy="310598"/>
                </a:xfrm>
                <a:prstGeom prst="rect">
                  <a:avLst/>
                </a:prstGeom>
                <a:blipFill rotWithShape="0">
                  <a:blip r:embed="rId19"/>
                  <a:stretch>
                    <a:fillRect l="-27027" r="-21622" b="-5882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9" name="Grupo 218"/>
          <p:cNvGrpSpPr/>
          <p:nvPr/>
        </p:nvGrpSpPr>
        <p:grpSpPr>
          <a:xfrm>
            <a:off x="1926528" y="3216828"/>
            <a:ext cx="201209" cy="1094473"/>
            <a:chOff x="3739103" y="5403731"/>
            <a:chExt cx="201209" cy="1094473"/>
          </a:xfrm>
        </p:grpSpPr>
        <p:cxnSp>
          <p:nvCxnSpPr>
            <p:cNvPr id="220" name="Conector recto de flecha 219"/>
            <p:cNvCxnSpPr/>
            <p:nvPr/>
          </p:nvCxnSpPr>
          <p:spPr>
            <a:xfrm flipV="1">
              <a:off x="3820208" y="5403731"/>
              <a:ext cx="0" cy="760130"/>
            </a:xfrm>
            <a:prstGeom prst="straightConnector1">
              <a:avLst/>
            </a:prstGeom>
            <a:ln w="25400"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1" name="CuadroTexto 220"/>
                <p:cNvSpPr txBox="1"/>
                <p:nvPr/>
              </p:nvSpPr>
              <p:spPr>
                <a:xfrm>
                  <a:off x="3739103" y="6187606"/>
                  <a:ext cx="201209" cy="3105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acc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21" name="CuadroTexto 2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9103" y="6187606"/>
                  <a:ext cx="201209" cy="310598"/>
                </a:xfrm>
                <a:prstGeom prst="rect">
                  <a:avLst/>
                </a:prstGeom>
                <a:blipFill rotWithShape="0">
                  <a:blip r:embed="rId20"/>
                  <a:stretch>
                    <a:fillRect l="-27273" r="-27273" b="-7843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35" name="Rectángulo 234">
            <a:extLst>
              <a:ext uri="{FF2B5EF4-FFF2-40B4-BE49-F238E27FC236}">
                <a16:creationId xmlns:a16="http://schemas.microsoft.com/office/drawing/2014/main" id="{5ACAC63E-5052-C749-F075-8742E4CC3EA3}"/>
              </a:ext>
            </a:extLst>
          </p:cNvPr>
          <p:cNvSpPr/>
          <p:nvPr/>
        </p:nvSpPr>
        <p:spPr>
          <a:xfrm>
            <a:off x="1548061" y="5376829"/>
            <a:ext cx="914400" cy="74520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236" name="Grupo 235"/>
          <p:cNvGrpSpPr/>
          <p:nvPr/>
        </p:nvGrpSpPr>
        <p:grpSpPr>
          <a:xfrm>
            <a:off x="188510" y="5659807"/>
            <a:ext cx="1899172" cy="41896"/>
            <a:chOff x="-6731477" y="5781905"/>
            <a:chExt cx="10881991" cy="109405"/>
          </a:xfrm>
        </p:grpSpPr>
        <p:cxnSp>
          <p:nvCxnSpPr>
            <p:cNvPr id="237" name="Conector recto de flecha 236"/>
            <p:cNvCxnSpPr/>
            <p:nvPr/>
          </p:nvCxnSpPr>
          <p:spPr>
            <a:xfrm flipV="1">
              <a:off x="-6731477" y="5781905"/>
              <a:ext cx="10881991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8" name="CuadroTexto 237"/>
                <p:cNvSpPr txBox="1"/>
                <p:nvPr/>
              </p:nvSpPr>
              <p:spPr>
                <a:xfrm>
                  <a:off x="-3135376" y="5891310"/>
                  <a:ext cx="441082" cy="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s-AR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s-MX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</m:acc>
                          </m:e>
                          <m:sub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𝑟𝑜𝑧</m:t>
                            </m:r>
                          </m:sub>
                        </m:sSub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38" name="CuadroTexto 23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3135376" y="5891310"/>
                  <a:ext cx="441082" cy="0"/>
                </a:xfrm>
                <a:prstGeom prst="rect">
                  <a:avLst/>
                </a:prstGeom>
                <a:blipFill rotWithShape="0">
                  <a:blip r:embed="rId21"/>
                  <a:stretch>
                    <a:fillRect l="-107692" r="-430769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39" name="Grupo 238"/>
          <p:cNvGrpSpPr/>
          <p:nvPr/>
        </p:nvGrpSpPr>
        <p:grpSpPr>
          <a:xfrm rot="1375108">
            <a:off x="2018207" y="5824780"/>
            <a:ext cx="1435817" cy="310598"/>
            <a:chOff x="3808227" y="5238747"/>
            <a:chExt cx="1435817" cy="310598"/>
          </a:xfrm>
        </p:grpSpPr>
        <p:cxnSp>
          <p:nvCxnSpPr>
            <p:cNvPr id="240" name="Conector recto de flecha 239"/>
            <p:cNvCxnSpPr/>
            <p:nvPr/>
          </p:nvCxnSpPr>
          <p:spPr>
            <a:xfrm flipV="1">
              <a:off x="3808227" y="5394046"/>
              <a:ext cx="1138741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1" name="CuadroTexto 240"/>
                <p:cNvSpPr txBox="1"/>
                <p:nvPr/>
              </p:nvSpPr>
              <p:spPr>
                <a:xfrm>
                  <a:off x="4971092" y="5238747"/>
                  <a:ext cx="272952" cy="3105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41" name="CuadroTexto 2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71092" y="5238747"/>
                  <a:ext cx="272952" cy="310598"/>
                </a:xfrm>
                <a:prstGeom prst="rect">
                  <a:avLst/>
                </a:prstGeom>
                <a:blipFill rotWithShape="0">
                  <a:blip r:embed="rId22"/>
                  <a:stretch>
                    <a:fillRect l="-6452" t="-30303" r="-70968" b="-18182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2" name="Grupo 241"/>
          <p:cNvGrpSpPr/>
          <p:nvPr/>
        </p:nvGrpSpPr>
        <p:grpSpPr>
          <a:xfrm>
            <a:off x="2053392" y="4435924"/>
            <a:ext cx="261147" cy="1259677"/>
            <a:chOff x="3820208" y="4134370"/>
            <a:chExt cx="261147" cy="1259677"/>
          </a:xfrm>
        </p:grpSpPr>
        <p:cxnSp>
          <p:nvCxnSpPr>
            <p:cNvPr id="243" name="Conector recto de flecha 242"/>
            <p:cNvCxnSpPr/>
            <p:nvPr/>
          </p:nvCxnSpPr>
          <p:spPr>
            <a:xfrm flipV="1">
              <a:off x="3820208" y="4134370"/>
              <a:ext cx="0" cy="1259677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4" name="CuadroTexto 243"/>
                <p:cNvSpPr txBox="1"/>
                <p:nvPr/>
              </p:nvSpPr>
              <p:spPr>
                <a:xfrm>
                  <a:off x="3854498" y="4299980"/>
                  <a:ext cx="226857" cy="3105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44" name="CuadroTexto 2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54498" y="4299980"/>
                  <a:ext cx="226857" cy="310598"/>
                </a:xfrm>
                <a:prstGeom prst="rect">
                  <a:avLst/>
                </a:prstGeom>
                <a:blipFill rotWithShape="0">
                  <a:blip r:embed="rId23"/>
                  <a:stretch>
                    <a:fillRect l="-23684" r="-21053" b="-5882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5" name="Grupo 244"/>
          <p:cNvGrpSpPr/>
          <p:nvPr/>
        </p:nvGrpSpPr>
        <p:grpSpPr>
          <a:xfrm>
            <a:off x="1972287" y="5705285"/>
            <a:ext cx="201209" cy="1094473"/>
            <a:chOff x="3739103" y="5403731"/>
            <a:chExt cx="201209" cy="1094473"/>
          </a:xfrm>
        </p:grpSpPr>
        <p:cxnSp>
          <p:nvCxnSpPr>
            <p:cNvPr id="246" name="Conector recto de flecha 245"/>
            <p:cNvCxnSpPr/>
            <p:nvPr/>
          </p:nvCxnSpPr>
          <p:spPr>
            <a:xfrm flipV="1">
              <a:off x="3820208" y="5403731"/>
              <a:ext cx="0" cy="760130"/>
            </a:xfrm>
            <a:prstGeom prst="straightConnector1">
              <a:avLst/>
            </a:prstGeom>
            <a:ln w="25400"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7" name="CuadroTexto 246"/>
                <p:cNvSpPr txBox="1"/>
                <p:nvPr/>
              </p:nvSpPr>
              <p:spPr>
                <a:xfrm>
                  <a:off x="3739103" y="6187606"/>
                  <a:ext cx="201209" cy="3105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acc>
                      </m:oMath>
                    </m:oMathPara>
                  </a14:m>
                  <a:endParaRPr lang="es-AR" dirty="0"/>
                </a:p>
              </p:txBody>
            </p:sp>
          </mc:Choice>
          <mc:Fallback xmlns="">
            <p:sp>
              <p:nvSpPr>
                <p:cNvPr id="247" name="CuadroTexto 2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9103" y="6187606"/>
                  <a:ext cx="201209" cy="310598"/>
                </a:xfrm>
                <a:prstGeom prst="rect">
                  <a:avLst/>
                </a:prstGeom>
                <a:blipFill rotWithShape="0">
                  <a:blip r:embed="rId24"/>
                  <a:stretch>
                    <a:fillRect l="-30303" r="-24242" b="-7843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CuadroTexto 74"/>
              <p:cNvSpPr txBox="1"/>
              <p:nvPr/>
            </p:nvSpPr>
            <p:spPr>
              <a:xfrm>
                <a:off x="4534313" y="1259295"/>
                <a:ext cx="91935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s-MX" i="1">
                          <a:latin typeface="Cambria Math" panose="02040503050406030204" pitchFamily="18" charset="0"/>
                        </a:rPr>
                        <m:t>=0,4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5" name="CuadroTexto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4313" y="1259295"/>
                <a:ext cx="919354" cy="276999"/>
              </a:xfrm>
              <a:prstGeom prst="rect">
                <a:avLst/>
              </a:prstGeom>
              <a:blipFill rotWithShape="0">
                <a:blip r:embed="rId25"/>
                <a:stretch>
                  <a:fillRect l="-5960" r="-5298" b="-222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CuadroTexto 75"/>
              <p:cNvSpPr txBox="1"/>
              <p:nvPr/>
            </p:nvSpPr>
            <p:spPr>
              <a:xfrm>
                <a:off x="4551018" y="1688439"/>
                <a:ext cx="120860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=100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𝑘𝑔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6" name="CuadroTexto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1018" y="1688439"/>
                <a:ext cx="1208601" cy="276999"/>
              </a:xfrm>
              <a:prstGeom prst="rect">
                <a:avLst/>
              </a:prstGeom>
              <a:blipFill rotWithShape="0">
                <a:blip r:embed="rId26"/>
                <a:stretch>
                  <a:fillRect l="-2525" t="-2222" r="-6566" b="-3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8" name="CuadroTexto 247"/>
              <p:cNvSpPr txBox="1"/>
              <p:nvPr/>
            </p:nvSpPr>
            <p:spPr>
              <a:xfrm>
                <a:off x="4482715" y="661108"/>
                <a:ext cx="1209114" cy="3328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</m:acc>
                        </m:e>
                      </m:d>
                      <m:r>
                        <a:rPr lang="es-MX" i="1">
                          <a:latin typeface="Cambria Math" panose="02040503050406030204" pitchFamily="18" charset="0"/>
                        </a:rPr>
                        <m:t>=700</m:t>
                      </m:r>
                      <m:r>
                        <a:rPr lang="es-MX" i="1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48" name="CuadroTexto 2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2715" y="661108"/>
                <a:ext cx="1209114" cy="332848"/>
              </a:xfrm>
              <a:prstGeom prst="rect">
                <a:avLst/>
              </a:prstGeom>
              <a:blipFill rotWithShape="0">
                <a:blip r:embed="rId27"/>
                <a:stretch>
                  <a:fillRect t="-38182" r="-4020" b="-181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9" name="CuadroTexto 248"/>
              <p:cNvSpPr txBox="1"/>
              <p:nvPr/>
            </p:nvSpPr>
            <p:spPr>
              <a:xfrm>
                <a:off x="6336852" y="658005"/>
                <a:ext cx="1890902" cy="3328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s-MX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s-MX" i="1">
                                      <a:latin typeface="Cambria Math" panose="02040503050406030204" pitchFamily="18" charset="0"/>
                                    </a:rPr>
                                    <m:t>𝐹</m:t>
                                  </m:r>
                                </m:e>
                              </m:acc>
                            </m:e>
                            <m:sub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𝑟𝑜𝑧</m:t>
                              </m:r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𝑑𝑖𝑛</m:t>
                              </m:r>
                            </m:sub>
                          </m:sSub>
                        </m:e>
                      </m:d>
                      <m:r>
                        <a:rPr lang="es-MX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s-MX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s-MX" i="1"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begChr m:val="|"/>
                          <m:endChr m:val="|"/>
                          <m:ctrlPr>
                            <a:rPr lang="es-MX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es-MX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s-MX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49" name="CuadroTexto 2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6852" y="658005"/>
                <a:ext cx="1890902" cy="332848"/>
              </a:xfrm>
              <a:prstGeom prst="rect">
                <a:avLst/>
              </a:prstGeom>
              <a:blipFill rotWithShape="0">
                <a:blip r:embed="rId28"/>
                <a:stretch>
                  <a:fillRect t="-40000" b="-127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2659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1" name="Entrada de lápiz 50">
                <a:extLst>
                  <a:ext uri="{FF2B5EF4-FFF2-40B4-BE49-F238E27FC236}">
                    <a16:creationId xmlns:a16="http://schemas.microsoft.com/office/drawing/2014/main" id="{AACE36B7-CE9C-09C5-FE70-F491EE2C88D2}"/>
                  </a:ext>
                </a:extLst>
              </p14:cNvPr>
              <p14:cNvContentPartPr/>
              <p14:nvPr/>
            </p14:nvContentPartPr>
            <p14:xfrm>
              <a:off x="8659473" y="1760326"/>
              <a:ext cx="141120" cy="112320"/>
            </p14:xfrm>
          </p:contentPart>
        </mc:Choice>
        <mc:Fallback xmlns="">
          <p:pic>
            <p:nvPicPr>
              <p:cNvPr id="51" name="Entrada de lápiz 50">
                <a:extLst>
                  <a:ext uri="{FF2B5EF4-FFF2-40B4-BE49-F238E27FC236}">
                    <a16:creationId xmlns:a16="http://schemas.microsoft.com/office/drawing/2014/main" xmlns:p14="http://schemas.microsoft.com/office/powerpoint/2010/main" xmlns="" id="{AACE36B7-CE9C-09C5-FE70-F491EE2C88D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639364" y="1736642"/>
                <a:ext cx="184210" cy="159329"/>
              </a:xfrm>
              <a:prstGeom prst="rect">
                <a:avLst/>
              </a:prstGeom>
            </p:spPr>
          </p:pic>
        </mc:Fallback>
      </mc:AlternateContent>
      <p:sp>
        <p:nvSpPr>
          <p:cNvPr id="383" name="Rectángulo 382">
            <a:extLst>
              <a:ext uri="{FF2B5EF4-FFF2-40B4-BE49-F238E27FC236}">
                <a16:creationId xmlns:a16="http://schemas.microsoft.com/office/drawing/2014/main" id="{5ACAC63E-5052-C749-F075-8742E4CC3EA3}"/>
              </a:ext>
            </a:extLst>
          </p:cNvPr>
          <p:cNvSpPr/>
          <p:nvPr/>
        </p:nvSpPr>
        <p:spPr>
          <a:xfrm>
            <a:off x="1386290" y="765278"/>
            <a:ext cx="914400" cy="7452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2000"/>
          </a:p>
        </p:txBody>
      </p:sp>
      <p:grpSp>
        <p:nvGrpSpPr>
          <p:cNvPr id="384" name="Grupo 383"/>
          <p:cNvGrpSpPr/>
          <p:nvPr/>
        </p:nvGrpSpPr>
        <p:grpSpPr>
          <a:xfrm>
            <a:off x="259022" y="834948"/>
            <a:ext cx="1630227" cy="345159"/>
            <a:chOff x="2187610" y="5144945"/>
            <a:chExt cx="1630227" cy="345159"/>
          </a:xfrm>
        </p:grpSpPr>
        <p:cxnSp>
          <p:nvCxnSpPr>
            <p:cNvPr id="385" name="Conector recto de flecha 384"/>
            <p:cNvCxnSpPr/>
            <p:nvPr/>
          </p:nvCxnSpPr>
          <p:spPr>
            <a:xfrm flipV="1">
              <a:off x="2679096" y="5394046"/>
              <a:ext cx="1138741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6" name="CuadroTexto 385"/>
                <p:cNvSpPr txBox="1"/>
                <p:nvPr/>
              </p:nvSpPr>
              <p:spPr>
                <a:xfrm>
                  <a:off x="2187610" y="5144945"/>
                  <a:ext cx="488852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s-AR" sz="20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s-MX" sz="2000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</m:acc>
                          </m:e>
                          <m:sub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𝑟𝑜𝑧</m:t>
                            </m:r>
                          </m:sub>
                        </m:sSub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386" name="CuadroTexto 38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7610" y="5144945"/>
                  <a:ext cx="488852" cy="34515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11111" t="-38596" r="-22222" b="-8772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87" name="Grupo 386"/>
          <p:cNvGrpSpPr/>
          <p:nvPr/>
        </p:nvGrpSpPr>
        <p:grpSpPr>
          <a:xfrm>
            <a:off x="1879639" y="928750"/>
            <a:ext cx="1457618" cy="345159"/>
            <a:chOff x="3808227" y="5238747"/>
            <a:chExt cx="1457618" cy="345159"/>
          </a:xfrm>
        </p:grpSpPr>
        <p:cxnSp>
          <p:nvCxnSpPr>
            <p:cNvPr id="388" name="Conector recto de flecha 387"/>
            <p:cNvCxnSpPr/>
            <p:nvPr/>
          </p:nvCxnSpPr>
          <p:spPr>
            <a:xfrm flipV="1">
              <a:off x="3808227" y="5394046"/>
              <a:ext cx="1138741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9" name="CuadroTexto 388"/>
                <p:cNvSpPr txBox="1"/>
                <p:nvPr/>
              </p:nvSpPr>
              <p:spPr>
                <a:xfrm>
                  <a:off x="5041040" y="5238747"/>
                  <a:ext cx="224805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389" name="CuadroTexto 38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1040" y="5238747"/>
                  <a:ext cx="224805" cy="345159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27778" t="-36842" r="-97222" b="-5263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0" name="Grupo 389"/>
          <p:cNvGrpSpPr/>
          <p:nvPr/>
        </p:nvGrpSpPr>
        <p:grpSpPr>
          <a:xfrm>
            <a:off x="1797693" y="0"/>
            <a:ext cx="251543" cy="1084048"/>
            <a:chOff x="3726280" y="4309998"/>
            <a:chExt cx="251543" cy="1084048"/>
          </a:xfrm>
        </p:grpSpPr>
        <p:cxnSp>
          <p:nvCxnSpPr>
            <p:cNvPr id="391" name="Conector recto de flecha 390"/>
            <p:cNvCxnSpPr/>
            <p:nvPr/>
          </p:nvCxnSpPr>
          <p:spPr>
            <a:xfrm flipV="1">
              <a:off x="3820208" y="4633916"/>
              <a:ext cx="0" cy="76013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2" name="CuadroTexto 391"/>
                <p:cNvSpPr txBox="1"/>
                <p:nvPr/>
              </p:nvSpPr>
              <p:spPr>
                <a:xfrm>
                  <a:off x="3726280" y="4309998"/>
                  <a:ext cx="251543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392" name="CuadroTexto 3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26280" y="4309998"/>
                  <a:ext cx="251543" cy="34515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24390" r="-21951" b="-3509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3" name="Grupo 392"/>
          <p:cNvGrpSpPr/>
          <p:nvPr/>
        </p:nvGrpSpPr>
        <p:grpSpPr>
          <a:xfrm>
            <a:off x="1810515" y="1093733"/>
            <a:ext cx="222690" cy="1129034"/>
            <a:chOff x="3739103" y="5403731"/>
            <a:chExt cx="222690" cy="1129034"/>
          </a:xfrm>
        </p:grpSpPr>
        <p:cxnSp>
          <p:nvCxnSpPr>
            <p:cNvPr id="394" name="Conector recto de flecha 393"/>
            <p:cNvCxnSpPr/>
            <p:nvPr/>
          </p:nvCxnSpPr>
          <p:spPr>
            <a:xfrm flipV="1">
              <a:off x="3820208" y="5403731"/>
              <a:ext cx="0" cy="760130"/>
            </a:xfrm>
            <a:prstGeom prst="straightConnector1">
              <a:avLst/>
            </a:prstGeom>
            <a:ln w="25400"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5" name="CuadroTexto 394"/>
                <p:cNvSpPr txBox="1"/>
                <p:nvPr/>
              </p:nvSpPr>
              <p:spPr>
                <a:xfrm>
                  <a:off x="3739103" y="6187606"/>
                  <a:ext cx="222690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acc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395" name="CuadroTexto 39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9103" y="6187606"/>
                  <a:ext cx="222690" cy="345159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24324" r="-21622" b="-5263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96" name="Rectángulo 395">
            <a:extLst>
              <a:ext uri="{FF2B5EF4-FFF2-40B4-BE49-F238E27FC236}">
                <a16:creationId xmlns:a16="http://schemas.microsoft.com/office/drawing/2014/main" id="{5ACAC63E-5052-C749-F075-8742E4CC3EA3}"/>
              </a:ext>
            </a:extLst>
          </p:cNvPr>
          <p:cNvSpPr/>
          <p:nvPr/>
        </p:nvSpPr>
        <p:spPr>
          <a:xfrm>
            <a:off x="1329049" y="3093257"/>
            <a:ext cx="914400" cy="7452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2000"/>
          </a:p>
        </p:txBody>
      </p:sp>
      <p:grpSp>
        <p:nvGrpSpPr>
          <p:cNvPr id="397" name="Grupo 396"/>
          <p:cNvGrpSpPr/>
          <p:nvPr/>
        </p:nvGrpSpPr>
        <p:grpSpPr>
          <a:xfrm>
            <a:off x="201781" y="3162927"/>
            <a:ext cx="1630227" cy="345159"/>
            <a:chOff x="2187610" y="5144945"/>
            <a:chExt cx="1630227" cy="345159"/>
          </a:xfrm>
        </p:grpSpPr>
        <p:cxnSp>
          <p:nvCxnSpPr>
            <p:cNvPr id="398" name="Conector recto de flecha 397"/>
            <p:cNvCxnSpPr/>
            <p:nvPr/>
          </p:nvCxnSpPr>
          <p:spPr>
            <a:xfrm>
              <a:off x="3038905" y="5390440"/>
              <a:ext cx="778932" cy="3606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9" name="CuadroTexto 398"/>
                <p:cNvSpPr txBox="1"/>
                <p:nvPr/>
              </p:nvSpPr>
              <p:spPr>
                <a:xfrm>
                  <a:off x="2187610" y="5144945"/>
                  <a:ext cx="488852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s-AR" sz="20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s-MX" sz="2000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</m:acc>
                          </m:e>
                          <m:sub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𝑟𝑜𝑧</m:t>
                            </m:r>
                          </m:sub>
                        </m:sSub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399" name="CuadroTexto 39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87610" y="5144945"/>
                  <a:ext cx="488852" cy="345159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11250" t="-39286" r="-23750" b="-10714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0" name="Grupo 399"/>
          <p:cNvGrpSpPr/>
          <p:nvPr/>
        </p:nvGrpSpPr>
        <p:grpSpPr>
          <a:xfrm rot="20296780">
            <a:off x="1783241" y="2968145"/>
            <a:ext cx="1446718" cy="345159"/>
            <a:chOff x="3808227" y="5221467"/>
            <a:chExt cx="1446718" cy="345159"/>
          </a:xfrm>
        </p:grpSpPr>
        <p:cxnSp>
          <p:nvCxnSpPr>
            <p:cNvPr id="401" name="Conector recto de flecha 400"/>
            <p:cNvCxnSpPr/>
            <p:nvPr/>
          </p:nvCxnSpPr>
          <p:spPr>
            <a:xfrm flipV="1">
              <a:off x="3808227" y="5394046"/>
              <a:ext cx="1138741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2" name="CuadroTexto 401"/>
                <p:cNvSpPr txBox="1"/>
                <p:nvPr/>
              </p:nvSpPr>
              <p:spPr>
                <a:xfrm>
                  <a:off x="5030140" y="5221467"/>
                  <a:ext cx="224805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402" name="CuadroTexto 40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30140" y="5221467"/>
                  <a:ext cx="224805" cy="345159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l="-23214" t="-47059" r="-51786" b="-7353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3" name="Grupo 402"/>
          <p:cNvGrpSpPr/>
          <p:nvPr/>
        </p:nvGrpSpPr>
        <p:grpSpPr>
          <a:xfrm>
            <a:off x="1571995" y="2677173"/>
            <a:ext cx="262384" cy="734855"/>
            <a:chOff x="3557824" y="4659191"/>
            <a:chExt cx="262384" cy="734855"/>
          </a:xfrm>
        </p:grpSpPr>
        <p:cxnSp>
          <p:nvCxnSpPr>
            <p:cNvPr id="404" name="Conector recto de flecha 403"/>
            <p:cNvCxnSpPr/>
            <p:nvPr/>
          </p:nvCxnSpPr>
          <p:spPr>
            <a:xfrm flipV="1">
              <a:off x="3820208" y="4896641"/>
              <a:ext cx="0" cy="497405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5" name="CuadroTexto 404"/>
                <p:cNvSpPr txBox="1"/>
                <p:nvPr/>
              </p:nvSpPr>
              <p:spPr>
                <a:xfrm>
                  <a:off x="3557824" y="4659191"/>
                  <a:ext cx="251543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405" name="CuadroTexto 40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57824" y="4659191"/>
                  <a:ext cx="251543" cy="345159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 l="-24390" r="-21951" b="-5263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6" name="Grupo 405"/>
          <p:cNvGrpSpPr/>
          <p:nvPr/>
        </p:nvGrpSpPr>
        <p:grpSpPr>
          <a:xfrm>
            <a:off x="1832008" y="3421712"/>
            <a:ext cx="222690" cy="808610"/>
            <a:chOff x="3817837" y="5403731"/>
            <a:chExt cx="222690" cy="808610"/>
          </a:xfrm>
        </p:grpSpPr>
        <p:cxnSp>
          <p:nvCxnSpPr>
            <p:cNvPr id="407" name="Conector recto de flecha 406"/>
            <p:cNvCxnSpPr/>
            <p:nvPr/>
          </p:nvCxnSpPr>
          <p:spPr>
            <a:xfrm flipV="1">
              <a:off x="3820208" y="5403731"/>
              <a:ext cx="0" cy="760130"/>
            </a:xfrm>
            <a:prstGeom prst="straightConnector1">
              <a:avLst/>
            </a:prstGeom>
            <a:ln w="25400"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8" name="CuadroTexto 407"/>
                <p:cNvSpPr txBox="1"/>
                <p:nvPr/>
              </p:nvSpPr>
              <p:spPr>
                <a:xfrm>
                  <a:off x="3817837" y="5867182"/>
                  <a:ext cx="222690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acc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408" name="CuadroTexto 40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7837" y="5867182"/>
                  <a:ext cx="222690" cy="345159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 l="-27778" r="-25000" b="-5263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09" name="Rectángulo 408">
            <a:extLst>
              <a:ext uri="{FF2B5EF4-FFF2-40B4-BE49-F238E27FC236}">
                <a16:creationId xmlns:a16="http://schemas.microsoft.com/office/drawing/2014/main" id="{5ACAC63E-5052-C749-F075-8742E4CC3EA3}"/>
              </a:ext>
            </a:extLst>
          </p:cNvPr>
          <p:cNvSpPr/>
          <p:nvPr/>
        </p:nvSpPr>
        <p:spPr>
          <a:xfrm>
            <a:off x="1329049" y="5189140"/>
            <a:ext cx="914400" cy="7452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2000"/>
          </a:p>
        </p:txBody>
      </p:sp>
      <p:grpSp>
        <p:nvGrpSpPr>
          <p:cNvPr id="410" name="Grupo 409"/>
          <p:cNvGrpSpPr/>
          <p:nvPr/>
        </p:nvGrpSpPr>
        <p:grpSpPr>
          <a:xfrm>
            <a:off x="621818" y="5490219"/>
            <a:ext cx="1250980" cy="345159"/>
            <a:chOff x="2982079" y="-9376298"/>
            <a:chExt cx="5265566" cy="21584764"/>
          </a:xfrm>
        </p:grpSpPr>
        <p:cxnSp>
          <p:nvCxnSpPr>
            <p:cNvPr id="411" name="Conector recto de flecha 410"/>
            <p:cNvCxnSpPr/>
            <p:nvPr/>
          </p:nvCxnSpPr>
          <p:spPr>
            <a:xfrm>
              <a:off x="2982079" y="-7089680"/>
              <a:ext cx="5265566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2" name="CuadroTexto 411"/>
                <p:cNvSpPr txBox="1"/>
                <p:nvPr/>
              </p:nvSpPr>
              <p:spPr>
                <a:xfrm>
                  <a:off x="3180953" y="-9376298"/>
                  <a:ext cx="2710484" cy="21584764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s-AR" sz="20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s-MX" sz="2000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</m:acc>
                          </m:e>
                          <m:sub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𝑟𝑜𝑧</m:t>
                            </m:r>
                          </m:sub>
                        </m:sSub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412" name="CuadroTexto 4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80953" y="-9376298"/>
                  <a:ext cx="2710484" cy="21584764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t="-39286" r="-5714" b="-10714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3" name="Grupo 412"/>
          <p:cNvGrpSpPr/>
          <p:nvPr/>
        </p:nvGrpSpPr>
        <p:grpSpPr>
          <a:xfrm rot="1375108">
            <a:off x="1799194" y="5619812"/>
            <a:ext cx="1435818" cy="345159"/>
            <a:chOff x="3808227" y="5221467"/>
            <a:chExt cx="1435818" cy="345159"/>
          </a:xfrm>
        </p:grpSpPr>
        <p:cxnSp>
          <p:nvCxnSpPr>
            <p:cNvPr id="414" name="Conector recto de flecha 413"/>
            <p:cNvCxnSpPr/>
            <p:nvPr/>
          </p:nvCxnSpPr>
          <p:spPr>
            <a:xfrm flipV="1">
              <a:off x="3808227" y="5394046"/>
              <a:ext cx="1138741" cy="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5" name="CuadroTexto 414"/>
                <p:cNvSpPr txBox="1"/>
                <p:nvPr/>
              </p:nvSpPr>
              <p:spPr>
                <a:xfrm>
                  <a:off x="4971093" y="5221467"/>
                  <a:ext cx="272952" cy="34515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415" name="CuadroTexto 4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71093" y="5221467"/>
                  <a:ext cx="272952" cy="345159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 l="-9375" t="-28169" r="-67188" b="-9859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6" name="Grupo 415"/>
          <p:cNvGrpSpPr/>
          <p:nvPr/>
        </p:nvGrpSpPr>
        <p:grpSpPr>
          <a:xfrm>
            <a:off x="1499403" y="4601243"/>
            <a:ext cx="365216" cy="957165"/>
            <a:chOff x="5207979" y="4112937"/>
            <a:chExt cx="365216" cy="957165"/>
          </a:xfrm>
        </p:grpSpPr>
        <p:cxnSp>
          <p:nvCxnSpPr>
            <p:cNvPr id="417" name="Conector recto de flecha 416"/>
            <p:cNvCxnSpPr>
              <a:endCxn id="408" idx="2"/>
            </p:cNvCxnSpPr>
            <p:nvPr/>
          </p:nvCxnSpPr>
          <p:spPr>
            <a:xfrm flipV="1">
              <a:off x="5573195" y="4112937"/>
              <a:ext cx="0" cy="957165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18" name="CuadroTexto 417"/>
                <p:cNvSpPr txBox="1"/>
                <p:nvPr/>
              </p:nvSpPr>
              <p:spPr>
                <a:xfrm>
                  <a:off x="5207979" y="4183594"/>
                  <a:ext cx="251543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acc>
                      </m:oMath>
                    </m:oMathPara>
                  </a14:m>
                  <a:endParaRPr lang="es-AR" sz="2000" dirty="0"/>
                </a:p>
              </p:txBody>
            </p:sp>
          </mc:Choice>
          <mc:Fallback>
            <p:sp>
              <p:nvSpPr>
                <p:cNvPr id="418" name="CuadroTexto 4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07979" y="4183594"/>
                  <a:ext cx="251543" cy="345159"/>
                </a:xfrm>
                <a:prstGeom prst="rect">
                  <a:avLst/>
                </a:prstGeom>
                <a:blipFill>
                  <a:blip r:embed="rId14"/>
                  <a:stretch>
                    <a:fillRect l="-24390" r="-21951" b="-5263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9" name="Grupo 418"/>
          <p:cNvGrpSpPr/>
          <p:nvPr/>
        </p:nvGrpSpPr>
        <p:grpSpPr>
          <a:xfrm>
            <a:off x="1753274" y="5517595"/>
            <a:ext cx="222690" cy="1129034"/>
            <a:chOff x="3739103" y="5403731"/>
            <a:chExt cx="222690" cy="1129034"/>
          </a:xfrm>
        </p:grpSpPr>
        <p:cxnSp>
          <p:nvCxnSpPr>
            <p:cNvPr id="420" name="Conector recto de flecha 419"/>
            <p:cNvCxnSpPr/>
            <p:nvPr/>
          </p:nvCxnSpPr>
          <p:spPr>
            <a:xfrm flipV="1">
              <a:off x="3820208" y="5403731"/>
              <a:ext cx="0" cy="760130"/>
            </a:xfrm>
            <a:prstGeom prst="straightConnector1">
              <a:avLst/>
            </a:prstGeom>
            <a:ln w="25400">
              <a:headEnd type="triangle"/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1" name="CuadroTexto 420"/>
                <p:cNvSpPr txBox="1"/>
                <p:nvPr/>
              </p:nvSpPr>
              <p:spPr>
                <a:xfrm>
                  <a:off x="3739103" y="6187606"/>
                  <a:ext cx="222690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</m:acc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421" name="CuadroTexto 4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39103" y="6187606"/>
                  <a:ext cx="222690" cy="345159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 l="-27778" r="-25000" b="-5357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6705753" y="1202057"/>
                <a:ext cx="170495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 30°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753" y="1202057"/>
                <a:ext cx="1704954" cy="307777"/>
              </a:xfrm>
              <a:prstGeom prst="rect">
                <a:avLst/>
              </a:prstGeom>
              <a:blipFill rotWithShape="0">
                <a:blip r:embed="rId16"/>
                <a:stretch>
                  <a:fillRect l="-2857" r="-3214" b="-980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2" name="CuadroTexto 421"/>
              <p:cNvSpPr txBox="1"/>
              <p:nvPr/>
            </p:nvSpPr>
            <p:spPr>
              <a:xfrm>
                <a:off x="6729414" y="1571374"/>
                <a:ext cx="1654427" cy="6454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=700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422" name="CuadroTexto 4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9414" y="1571374"/>
                <a:ext cx="1654427" cy="645433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3" name="CuadroTexto 422"/>
              <p:cNvSpPr txBox="1"/>
              <p:nvPr/>
            </p:nvSpPr>
            <p:spPr>
              <a:xfrm>
                <a:off x="6713063" y="2419298"/>
                <a:ext cx="1585883" cy="30777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=606,22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423" name="CuadroTexto 4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3063" y="2419298"/>
                <a:ext cx="1585883" cy="307777"/>
              </a:xfrm>
              <a:prstGeom prst="rect">
                <a:avLst/>
              </a:prstGeom>
              <a:blipFill rotWithShape="0">
                <a:blip r:embed="rId18"/>
                <a:stretch>
                  <a:fillRect l="-2672" r="-3053" b="-9615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4" name="CuadroTexto 423"/>
              <p:cNvSpPr txBox="1"/>
              <p:nvPr/>
            </p:nvSpPr>
            <p:spPr>
              <a:xfrm>
                <a:off x="6667016" y="3168925"/>
                <a:ext cx="1730858" cy="3319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𝑠𝑒𝑛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 30°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424" name="CuadroTexto 4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7016" y="3168925"/>
                <a:ext cx="1730858" cy="331950"/>
              </a:xfrm>
              <a:prstGeom prst="rect">
                <a:avLst/>
              </a:prstGeom>
              <a:blipFill rotWithShape="0">
                <a:blip r:embed="rId19"/>
                <a:stretch>
                  <a:fillRect l="-3169" r="-2817" b="-222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5" name="CuadroTexto 424"/>
              <p:cNvSpPr txBox="1"/>
              <p:nvPr/>
            </p:nvSpPr>
            <p:spPr>
              <a:xfrm>
                <a:off x="6667016" y="3640707"/>
                <a:ext cx="1493550" cy="5761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=700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.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425" name="CuadroTexto 4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7016" y="3640707"/>
                <a:ext cx="1493550" cy="576183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6" name="CuadroTexto 425"/>
              <p:cNvSpPr txBox="1"/>
              <p:nvPr/>
            </p:nvSpPr>
            <p:spPr>
              <a:xfrm>
                <a:off x="6674326" y="4386166"/>
                <a:ext cx="1255215" cy="33195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=350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426" name="CuadroTexto 4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4326" y="4386166"/>
                <a:ext cx="1255215" cy="331950"/>
              </a:xfrm>
              <a:prstGeom prst="rect">
                <a:avLst/>
              </a:prstGeom>
              <a:blipFill rotWithShape="0">
                <a:blip r:embed="rId21"/>
                <a:stretch>
                  <a:fillRect l="-3846" r="-3365" b="-19643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CuadroTexto 28"/>
          <p:cNvSpPr txBox="1"/>
          <p:nvPr/>
        </p:nvSpPr>
        <p:spPr>
          <a:xfrm>
            <a:off x="3834161" y="79383"/>
            <a:ext cx="28171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/>
              <a:t>Cálculo de normales:</a:t>
            </a:r>
          </a:p>
        </p:txBody>
      </p:sp>
      <p:sp>
        <p:nvSpPr>
          <p:cNvPr id="42" name="CuadroTexto 41"/>
          <p:cNvSpPr txBox="1"/>
          <p:nvPr/>
        </p:nvSpPr>
        <p:spPr>
          <a:xfrm>
            <a:off x="4850434" y="3097905"/>
            <a:ext cx="65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s-AR" sz="2000" dirty="0"/>
          </a:p>
        </p:txBody>
      </p:sp>
      <p:grpSp>
        <p:nvGrpSpPr>
          <p:cNvPr id="59" name="Grupo 58"/>
          <p:cNvGrpSpPr/>
          <p:nvPr/>
        </p:nvGrpSpPr>
        <p:grpSpPr>
          <a:xfrm rot="10800000">
            <a:off x="1758028" y="5503859"/>
            <a:ext cx="483209" cy="791869"/>
            <a:chOff x="5145690" y="1604576"/>
            <a:chExt cx="483209" cy="791869"/>
          </a:xfrm>
        </p:grpSpPr>
        <p:cxnSp>
          <p:nvCxnSpPr>
            <p:cNvPr id="52" name="Conector recto de flecha 51"/>
            <p:cNvCxnSpPr/>
            <p:nvPr/>
          </p:nvCxnSpPr>
          <p:spPr>
            <a:xfrm flipH="1" flipV="1">
              <a:off x="5508702" y="1855308"/>
              <a:ext cx="0" cy="541137"/>
            </a:xfrm>
            <a:prstGeom prst="straightConnector1">
              <a:avLst/>
            </a:prstGeom>
            <a:ln w="3175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ángulo 55"/>
                <p:cNvSpPr/>
                <p:nvPr/>
              </p:nvSpPr>
              <p:spPr>
                <a:xfrm rot="10800000">
                  <a:off x="5145690" y="1604576"/>
                  <a:ext cx="483209" cy="42428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56" name="Rectángulo 5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0800000">
                  <a:off x="5145690" y="1604576"/>
                  <a:ext cx="483209" cy="424283"/>
                </a:xfrm>
                <a:prstGeom prst="rect">
                  <a:avLst/>
                </a:prstGeom>
                <a:blipFill rotWithShape="0">
                  <a:blip r:embed="rId22"/>
                  <a:stretch>
                    <a:fillRect b="-5714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8" name="Grupo 57"/>
          <p:cNvGrpSpPr/>
          <p:nvPr/>
        </p:nvGrpSpPr>
        <p:grpSpPr>
          <a:xfrm>
            <a:off x="1823228" y="3249689"/>
            <a:ext cx="1533515" cy="400110"/>
            <a:chOff x="3572938" y="2702831"/>
            <a:chExt cx="1598495" cy="400110"/>
          </a:xfrm>
        </p:grpSpPr>
        <p:cxnSp>
          <p:nvCxnSpPr>
            <p:cNvPr id="427" name="Conector recto de flecha 426"/>
            <p:cNvCxnSpPr/>
            <p:nvPr/>
          </p:nvCxnSpPr>
          <p:spPr>
            <a:xfrm flipV="1">
              <a:off x="3572938" y="2877409"/>
              <a:ext cx="1108080" cy="0"/>
            </a:xfrm>
            <a:prstGeom prst="straightConnector1">
              <a:avLst/>
            </a:prstGeom>
            <a:ln w="3175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ángulo 56"/>
                <p:cNvSpPr/>
                <p:nvPr/>
              </p:nvSpPr>
              <p:spPr>
                <a:xfrm>
                  <a:off x="4675635" y="2702831"/>
                  <a:ext cx="49579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57" name="Rectángulo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5635" y="2702831"/>
                  <a:ext cx="495798" cy="400110"/>
                </a:xfrm>
                <a:prstGeom prst="rect">
                  <a:avLst/>
                </a:prstGeom>
                <a:blipFill rotWithShape="0"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28" name="Grupo 427"/>
          <p:cNvGrpSpPr/>
          <p:nvPr/>
        </p:nvGrpSpPr>
        <p:grpSpPr>
          <a:xfrm>
            <a:off x="1866449" y="5333331"/>
            <a:ext cx="1533515" cy="400110"/>
            <a:chOff x="3572938" y="2702831"/>
            <a:chExt cx="1598495" cy="400110"/>
          </a:xfrm>
        </p:grpSpPr>
        <p:cxnSp>
          <p:nvCxnSpPr>
            <p:cNvPr id="429" name="Conector recto de flecha 428"/>
            <p:cNvCxnSpPr/>
            <p:nvPr/>
          </p:nvCxnSpPr>
          <p:spPr>
            <a:xfrm flipV="1">
              <a:off x="3572938" y="2877409"/>
              <a:ext cx="1108080" cy="0"/>
            </a:xfrm>
            <a:prstGeom prst="straightConnector1">
              <a:avLst/>
            </a:prstGeom>
            <a:ln w="3175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0" name="Rectángulo 429"/>
                <p:cNvSpPr/>
                <p:nvPr/>
              </p:nvSpPr>
              <p:spPr>
                <a:xfrm>
                  <a:off x="4675635" y="2702831"/>
                  <a:ext cx="49579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430" name="Rectángulo 4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5635" y="2702831"/>
                  <a:ext cx="495798" cy="400110"/>
                </a:xfrm>
                <a:prstGeom prst="rect">
                  <a:avLst/>
                </a:prstGeom>
                <a:blipFill rotWithShape="0"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4" name="Grupo 433"/>
          <p:cNvGrpSpPr/>
          <p:nvPr/>
        </p:nvGrpSpPr>
        <p:grpSpPr>
          <a:xfrm>
            <a:off x="1761925" y="2622354"/>
            <a:ext cx="483209" cy="810316"/>
            <a:chOff x="5226006" y="336946"/>
            <a:chExt cx="483209" cy="810316"/>
          </a:xfrm>
        </p:grpSpPr>
        <p:cxnSp>
          <p:nvCxnSpPr>
            <p:cNvPr id="435" name="Conector recto de flecha 434"/>
            <p:cNvCxnSpPr/>
            <p:nvPr/>
          </p:nvCxnSpPr>
          <p:spPr>
            <a:xfrm flipH="1" flipV="1">
              <a:off x="5342626" y="606125"/>
              <a:ext cx="0" cy="541137"/>
            </a:xfrm>
            <a:prstGeom prst="straightConnector1">
              <a:avLst/>
            </a:prstGeom>
            <a:ln w="3175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6" name="Rectángulo 435"/>
                <p:cNvSpPr/>
                <p:nvPr/>
              </p:nvSpPr>
              <p:spPr>
                <a:xfrm>
                  <a:off x="5226006" y="336946"/>
                  <a:ext cx="483209" cy="42428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s-A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s-MX" sz="20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oMath>
                    </m:oMathPara>
                  </a14:m>
                  <a:endParaRPr lang="es-AR" sz="2000" dirty="0"/>
                </a:p>
              </p:txBody>
            </p:sp>
          </mc:Choice>
          <mc:Fallback xmlns="">
            <p:sp>
              <p:nvSpPr>
                <p:cNvPr id="436" name="Rectángulo 4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6006" y="336946"/>
                  <a:ext cx="483209" cy="424283"/>
                </a:xfrm>
                <a:prstGeom prst="rect">
                  <a:avLst/>
                </a:prstGeom>
                <a:blipFill rotWithShape="0">
                  <a:blip r:embed="rId25"/>
                  <a:stretch>
                    <a:fillRect b="-5714"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7" name="CuadroTexto 166"/>
              <p:cNvSpPr txBox="1"/>
              <p:nvPr/>
            </p:nvSpPr>
            <p:spPr>
              <a:xfrm>
                <a:off x="4318945" y="632259"/>
                <a:ext cx="75136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167" name="CuadroTexto 1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945" y="632259"/>
                <a:ext cx="751360" cy="307777"/>
              </a:xfrm>
              <a:prstGeom prst="rect">
                <a:avLst/>
              </a:prstGeom>
              <a:blipFill rotWithShape="0">
                <a:blip r:embed="rId26"/>
                <a:stretch>
                  <a:fillRect l="-7258" r="-6452" b="-6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7" name="CuadroTexto 436"/>
              <p:cNvSpPr txBox="1"/>
              <p:nvPr/>
            </p:nvSpPr>
            <p:spPr>
              <a:xfrm>
                <a:off x="4044409" y="2559583"/>
                <a:ext cx="1747594" cy="3319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437" name="CuadroTexto 4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409" y="2559583"/>
                <a:ext cx="1747594" cy="331950"/>
              </a:xfrm>
              <a:prstGeom prst="rect">
                <a:avLst/>
              </a:prstGeom>
              <a:blipFill rotWithShape="0">
                <a:blip r:embed="rId27"/>
                <a:stretch>
                  <a:fillRect l="-2787" r="-2787" b="-222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8" name="CuadroTexto 437"/>
              <p:cNvSpPr txBox="1"/>
              <p:nvPr/>
            </p:nvSpPr>
            <p:spPr>
              <a:xfrm>
                <a:off x="4318946" y="1092801"/>
                <a:ext cx="1350883" cy="30777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=1000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438" name="CuadroTexto 4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946" y="1092801"/>
                <a:ext cx="1350883" cy="307777"/>
              </a:xfrm>
              <a:prstGeom prst="rect">
                <a:avLst/>
              </a:prstGeom>
              <a:blipFill rotWithShape="0">
                <a:blip r:embed="rId28"/>
                <a:stretch>
                  <a:fillRect l="-3125" r="-3125" b="-3774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9" name="CuadroTexto 438"/>
              <p:cNvSpPr txBox="1"/>
              <p:nvPr/>
            </p:nvSpPr>
            <p:spPr>
              <a:xfrm>
                <a:off x="4034294" y="3162101"/>
                <a:ext cx="1490921" cy="3319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s-A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439" name="CuadroTexto 4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4294" y="3162101"/>
                <a:ext cx="1490921" cy="331950"/>
              </a:xfrm>
              <a:prstGeom prst="rect">
                <a:avLst/>
              </a:prstGeom>
              <a:blipFill rotWithShape="0">
                <a:blip r:embed="rId29"/>
                <a:stretch>
                  <a:fillRect l="-3689" r="-3279" b="-222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0" name="CuadroTexto 439"/>
              <p:cNvSpPr txBox="1"/>
              <p:nvPr/>
            </p:nvSpPr>
            <p:spPr>
              <a:xfrm>
                <a:off x="3982978" y="3801778"/>
                <a:ext cx="1208216" cy="30777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=650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440" name="CuadroTexto 4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2978" y="3801778"/>
                <a:ext cx="1208216" cy="307777"/>
              </a:xfrm>
              <a:prstGeom prst="rect">
                <a:avLst/>
              </a:prstGeom>
              <a:blipFill rotWithShape="0">
                <a:blip r:embed="rId30"/>
                <a:stretch>
                  <a:fillRect l="-3483" r="-3483" b="-5769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1" name="CuadroTexto 440"/>
              <p:cNvSpPr txBox="1"/>
              <p:nvPr/>
            </p:nvSpPr>
            <p:spPr>
              <a:xfrm>
                <a:off x="3629549" y="4805648"/>
                <a:ext cx="1747594" cy="3319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441" name="CuadroTexto 4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9549" y="4805648"/>
                <a:ext cx="1747594" cy="331950"/>
              </a:xfrm>
              <a:prstGeom prst="rect">
                <a:avLst/>
              </a:prstGeom>
              <a:blipFill rotWithShape="0">
                <a:blip r:embed="rId31"/>
                <a:stretch>
                  <a:fillRect l="-2787" r="-2787" b="-2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2" name="CuadroTexto 441"/>
              <p:cNvSpPr txBox="1"/>
              <p:nvPr/>
            </p:nvSpPr>
            <p:spPr>
              <a:xfrm>
                <a:off x="4509030" y="5371120"/>
                <a:ext cx="1298561" cy="3319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442" name="CuadroTexto 4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9030" y="5371120"/>
                <a:ext cx="1298561" cy="331950"/>
              </a:xfrm>
              <a:prstGeom prst="rect">
                <a:avLst/>
              </a:prstGeom>
              <a:blipFill rotWithShape="0">
                <a:blip r:embed="rId32"/>
                <a:stretch>
                  <a:fillRect l="-4225" r="-3286" b="-2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3" name="CuadroTexto 442"/>
              <p:cNvSpPr txBox="1"/>
              <p:nvPr/>
            </p:nvSpPr>
            <p:spPr>
              <a:xfrm>
                <a:off x="4375979" y="5929477"/>
                <a:ext cx="1350883" cy="30777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=1350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443" name="CuadroTexto 4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5979" y="5929477"/>
                <a:ext cx="1350883" cy="307777"/>
              </a:xfrm>
              <a:prstGeom prst="rect">
                <a:avLst/>
              </a:prstGeom>
              <a:blipFill rotWithShape="0">
                <a:blip r:embed="rId33"/>
                <a:stretch>
                  <a:fillRect l="-3587" r="-3587" b="-5769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6531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22" grpId="0"/>
      <p:bldP spid="423" grpId="0" animBg="1"/>
      <p:bldP spid="424" grpId="0"/>
      <p:bldP spid="425" grpId="0"/>
      <p:bldP spid="426" grpId="0" animBg="1"/>
      <p:bldP spid="29" grpId="0"/>
      <p:bldP spid="167" grpId="0"/>
      <p:bldP spid="437" grpId="0"/>
      <p:bldP spid="438" grpId="0" animBg="1"/>
      <p:bldP spid="439" grpId="0"/>
      <p:bldP spid="440" grpId="0" animBg="1"/>
      <p:bldP spid="441" grpId="0"/>
      <p:bldP spid="442" grpId="0"/>
      <p:bldP spid="4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/>
              <p:cNvSpPr txBox="1"/>
              <p:nvPr/>
            </p:nvSpPr>
            <p:spPr>
              <a:xfrm>
                <a:off x="2362231" y="102797"/>
                <a:ext cx="338153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000" b="1" dirty="0"/>
                  <a:t>Cálculo de las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sz="2000" b="1" i="1"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es-MX" sz="2000" b="1" i="1">
                            <a:latin typeface="Cambria Math" panose="02040503050406030204" pitchFamily="18" charset="0"/>
                          </a:rPr>
                          <m:t>𝒓𝒐𝒛</m:t>
                        </m:r>
                        <m:r>
                          <a:rPr lang="es-MX" sz="2000" b="1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MX" sz="2000" b="1" i="1">
                            <a:latin typeface="Cambria Math" panose="02040503050406030204" pitchFamily="18" charset="0"/>
                          </a:rPr>
                          <m:t>𝒅𝒊𝒏</m:t>
                        </m:r>
                        <m:r>
                          <a:rPr lang="es-MX" sz="2000" b="1" i="1">
                            <a:latin typeface="Cambria Math" panose="02040503050406030204" pitchFamily="18" charset="0"/>
                          </a:rPr>
                          <m:t>á</m:t>
                        </m:r>
                        <m:r>
                          <a:rPr lang="es-MX" sz="2000" b="1" i="1">
                            <a:latin typeface="Cambria Math" panose="02040503050406030204" pitchFamily="18" charset="0"/>
                          </a:rPr>
                          <m:t>𝒎𝒊𝒄𝒂𝒔</m:t>
                        </m:r>
                      </m:sub>
                    </m:sSub>
                  </m:oMath>
                </a14:m>
                <a:endParaRPr lang="es-AR" sz="2000" b="1" dirty="0"/>
              </a:p>
            </p:txBody>
          </p:sp>
        </mc:Choice>
        <mc:Fallback xmlns="">
          <p:sp>
            <p:nvSpPr>
              <p:cNvPr id="2" name="Cuadro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31" y="102797"/>
                <a:ext cx="3381530" cy="400110"/>
              </a:xfrm>
              <a:prstGeom prst="rect">
                <a:avLst/>
              </a:prstGeom>
              <a:blipFill rotWithShape="0">
                <a:blip r:embed="rId2"/>
                <a:stretch>
                  <a:fillRect l="-1986" t="-9231" b="-2769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ángulo 15"/>
              <p:cNvSpPr/>
              <p:nvPr/>
            </p:nvSpPr>
            <p:spPr>
              <a:xfrm>
                <a:off x="480831" y="1196024"/>
                <a:ext cx="211461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MX" b="1" i="1">
                              <a:latin typeface="Cambria Math" panose="02040503050406030204" pitchFamily="18" charset="0"/>
                            </a:rPr>
                            <m:t>𝑹𝑫</m:t>
                          </m:r>
                        </m:sub>
                      </m:sSub>
                      <m:r>
                        <a:rPr lang="es-MX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𝟏𝟎𝟎𝟎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16" name="Rectá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31" y="1196024"/>
                <a:ext cx="2114618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5" name="Rectángulo 184"/>
              <p:cNvSpPr/>
              <p:nvPr/>
            </p:nvSpPr>
            <p:spPr>
              <a:xfrm>
                <a:off x="431933" y="1797315"/>
                <a:ext cx="1527918" cy="369332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MX" b="1" i="1">
                              <a:latin typeface="Cambria Math" panose="02040503050406030204" pitchFamily="18" charset="0"/>
                            </a:rPr>
                            <m:t>𝑹𝑫</m:t>
                          </m:r>
                        </m:sub>
                      </m:sSub>
                      <m:r>
                        <a:rPr lang="es-MX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𝟒𝟎𝟎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185" name="Rectángulo 1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33" y="1797315"/>
                <a:ext cx="1527918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6" name="Rectángulo 185"/>
              <p:cNvSpPr/>
              <p:nvPr/>
            </p:nvSpPr>
            <p:spPr>
              <a:xfrm>
                <a:off x="3170806" y="1233929"/>
                <a:ext cx="197676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MX" b="1" i="1">
                              <a:latin typeface="Cambria Math" panose="02040503050406030204" pitchFamily="18" charset="0"/>
                            </a:rPr>
                            <m:t>𝑹𝑫</m:t>
                          </m:r>
                        </m:sub>
                      </m:sSub>
                      <m:r>
                        <a:rPr lang="es-MX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𝟔𝟓𝟎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186" name="Rectángulo 1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0806" y="1233929"/>
                <a:ext cx="1976760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7" name="Rectángulo 186"/>
              <p:cNvSpPr/>
              <p:nvPr/>
            </p:nvSpPr>
            <p:spPr>
              <a:xfrm>
                <a:off x="3121909" y="1835220"/>
                <a:ext cx="1527919" cy="369332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MX" b="1" i="1">
                              <a:latin typeface="Cambria Math" panose="02040503050406030204" pitchFamily="18" charset="0"/>
                            </a:rPr>
                            <m:t>𝑹𝑫</m:t>
                          </m:r>
                        </m:sub>
                      </m:sSub>
                      <m:r>
                        <a:rPr lang="es-MX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𝟐𝟔𝟎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187" name="Rectángulo 1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1909" y="1835220"/>
                <a:ext cx="1527919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4" name="Rectángulo 193"/>
              <p:cNvSpPr/>
              <p:nvPr/>
            </p:nvSpPr>
            <p:spPr>
              <a:xfrm>
                <a:off x="6005126" y="1218541"/>
                <a:ext cx="211461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MX" b="1" i="1">
                              <a:latin typeface="Cambria Math" panose="02040503050406030204" pitchFamily="18" charset="0"/>
                            </a:rPr>
                            <m:t>𝑹𝑫</m:t>
                          </m:r>
                        </m:sub>
                      </m:sSub>
                      <m:r>
                        <a:rPr lang="es-MX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𝟏𝟑𝟓𝟎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194" name="Rectángulo 19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5126" y="1218541"/>
                <a:ext cx="2114618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" name="Rectángulo 204"/>
              <p:cNvSpPr/>
              <p:nvPr/>
            </p:nvSpPr>
            <p:spPr>
              <a:xfrm>
                <a:off x="5956229" y="1819832"/>
                <a:ext cx="1527919" cy="369332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MX" b="1" i="1">
                              <a:latin typeface="Cambria Math" panose="02040503050406030204" pitchFamily="18" charset="0"/>
                            </a:rPr>
                            <m:t>𝑹𝑫</m:t>
                          </m:r>
                        </m:sub>
                      </m:sSub>
                      <m:r>
                        <a:rPr lang="es-MX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𝟓𝟒𝟎</m:t>
                      </m:r>
                      <m:r>
                        <a:rPr lang="es-MX" b="1" i="1">
                          <a:latin typeface="Cambria Math" panose="02040503050406030204" pitchFamily="18" charset="0"/>
                        </a:rPr>
                        <m:t>𝑵</m:t>
                      </m:r>
                    </m:oMath>
                  </m:oMathPara>
                </a14:m>
                <a:endParaRPr lang="es-AR" b="1" dirty="0"/>
              </a:p>
            </p:txBody>
          </p:sp>
        </mc:Choice>
        <mc:Fallback xmlns="">
          <p:sp>
            <p:nvSpPr>
              <p:cNvPr id="205" name="Rectángulo 2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6229" y="1819832"/>
                <a:ext cx="1527919" cy="369332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CuadroTexto 26"/>
          <p:cNvSpPr txBox="1"/>
          <p:nvPr/>
        </p:nvSpPr>
        <p:spPr>
          <a:xfrm>
            <a:off x="218431" y="2627290"/>
            <a:ext cx="428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/>
              <a:t>Cálculo de las aceleraciones (en “x”)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uadroTexto 29"/>
              <p:cNvSpPr txBox="1"/>
              <p:nvPr/>
            </p:nvSpPr>
            <p:spPr>
              <a:xfrm>
                <a:off x="4418392" y="2535458"/>
                <a:ext cx="1472391" cy="745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s-AR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s-AR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nary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30" name="CuadroTexto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8392" y="2535458"/>
                <a:ext cx="1472391" cy="745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CuadroTexto 31"/>
              <p:cNvSpPr txBox="1"/>
              <p:nvPr/>
            </p:nvSpPr>
            <p:spPr>
              <a:xfrm>
                <a:off x="284392" y="3475974"/>
                <a:ext cx="1802673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𝑹𝑫</m:t>
                          </m:r>
                        </m:sub>
                      </m:sSub>
                      <m:r>
                        <a:rPr lang="es-MX" sz="2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b="1" i="1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s-MX" sz="2000" b="1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000" b="1" i="1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32" name="CuadroTexto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92" y="3475974"/>
                <a:ext cx="1802673" cy="307777"/>
              </a:xfrm>
              <a:prstGeom prst="rect">
                <a:avLst/>
              </a:prstGeom>
              <a:blipFill rotWithShape="0">
                <a:blip r:embed="rId10"/>
                <a:stretch>
                  <a:fillRect l="-3051" r="-2034" b="-1568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0" name="CuadroTexto 209"/>
              <p:cNvSpPr txBox="1"/>
              <p:nvPr/>
            </p:nvSpPr>
            <p:spPr>
              <a:xfrm>
                <a:off x="3073466" y="3513879"/>
                <a:ext cx="186884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𝑹𝑫</m:t>
                          </m:r>
                        </m:sub>
                      </m:sSub>
                      <m:r>
                        <a:rPr lang="es-MX" sz="2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b="1" i="1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s-MX" sz="2000" b="1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000" b="1" i="1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210" name="CuadroTexto 2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73466" y="3513879"/>
                <a:ext cx="1868845" cy="307777"/>
              </a:xfrm>
              <a:prstGeom prst="rect">
                <a:avLst/>
              </a:prstGeom>
              <a:blipFill rotWithShape="0">
                <a:blip r:embed="rId11"/>
                <a:stretch>
                  <a:fillRect l="-2606" r="-1629" b="-1568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1" name="CuadroTexto 210"/>
              <p:cNvSpPr txBox="1"/>
              <p:nvPr/>
            </p:nvSpPr>
            <p:spPr>
              <a:xfrm>
                <a:off x="6005127" y="3475973"/>
                <a:ext cx="186884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0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𝑹𝑫</m:t>
                          </m:r>
                        </m:sub>
                      </m:sSub>
                      <m:r>
                        <a:rPr lang="es-MX" sz="20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000" b="1" i="1"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es-MX" sz="2000" b="1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000" b="1" i="1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211" name="CuadroTexto 2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5127" y="3475973"/>
                <a:ext cx="1868845" cy="307777"/>
              </a:xfrm>
              <a:prstGeom prst="rect">
                <a:avLst/>
              </a:prstGeom>
              <a:blipFill rotWithShape="0">
                <a:blip r:embed="rId12"/>
                <a:stretch>
                  <a:fillRect l="-2606" r="-1629" b="-1568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CuadroTexto 38"/>
              <p:cNvSpPr txBox="1"/>
              <p:nvPr/>
            </p:nvSpPr>
            <p:spPr>
              <a:xfrm>
                <a:off x="480831" y="4096980"/>
                <a:ext cx="1460015" cy="5762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000" b="1" i="1"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s-MX" sz="2000" b="1" i="1">
                                  <a:latin typeface="Cambria Math" panose="02040503050406030204" pitchFamily="18" charset="0"/>
                                </a:rPr>
                                <m:t>𝑹𝑫</m:t>
                              </m:r>
                            </m:sub>
                          </m:sSub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39" name="CuadroTexto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31" y="4096980"/>
                <a:ext cx="1460015" cy="576248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2" name="CuadroTexto 211"/>
              <p:cNvSpPr txBox="1"/>
              <p:nvPr/>
            </p:nvSpPr>
            <p:spPr>
              <a:xfrm>
                <a:off x="3198885" y="4142319"/>
                <a:ext cx="1526187" cy="5762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000" b="1" i="1"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s-MX" sz="2000" b="1" i="1">
                                  <a:latin typeface="Cambria Math" panose="02040503050406030204" pitchFamily="18" charset="0"/>
                                </a:rPr>
                                <m:t>𝑹𝑫</m:t>
                              </m:r>
                            </m:sub>
                          </m:sSub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212" name="CuadroTexto 2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8885" y="4142319"/>
                <a:ext cx="1526187" cy="576248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3" name="CuadroTexto 212"/>
              <p:cNvSpPr txBox="1"/>
              <p:nvPr/>
            </p:nvSpPr>
            <p:spPr>
              <a:xfrm>
                <a:off x="6315275" y="4148735"/>
                <a:ext cx="1526187" cy="5762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MX" sz="2000" b="1" i="1"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s-MX" sz="2000" b="1" i="1">
                                  <a:latin typeface="Cambria Math" panose="02040503050406030204" pitchFamily="18" charset="0"/>
                                </a:rPr>
                                <m:t>𝑹𝑫</m:t>
                              </m:r>
                            </m:sub>
                          </m:sSub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213" name="CuadroTexto 2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275" y="4148735"/>
                <a:ext cx="1526187" cy="576248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4" name="CuadroTexto 213"/>
              <p:cNvSpPr txBox="1"/>
              <p:nvPr/>
            </p:nvSpPr>
            <p:spPr>
              <a:xfrm>
                <a:off x="431933" y="4957734"/>
                <a:ext cx="2126929" cy="6321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700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𝟒𝟎𝟎</m:t>
                          </m:r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214" name="CuadroTexto 2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33" y="4957734"/>
                <a:ext cx="2126929" cy="632161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5" name="CuadroTexto 214"/>
              <p:cNvSpPr txBox="1"/>
              <p:nvPr/>
            </p:nvSpPr>
            <p:spPr>
              <a:xfrm>
                <a:off x="3170807" y="4938018"/>
                <a:ext cx="2322495" cy="6321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606,2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𝟐𝟔𝟎</m:t>
                          </m:r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215" name="CuadroTexto 2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0807" y="4938018"/>
                <a:ext cx="2322495" cy="632161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6" name="CuadroTexto 215"/>
              <p:cNvSpPr txBox="1"/>
              <p:nvPr/>
            </p:nvSpPr>
            <p:spPr>
              <a:xfrm>
                <a:off x="6315275" y="4962750"/>
                <a:ext cx="2411879" cy="6384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𝟔𝟎𝟔</m:t>
                          </m:r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𝑵</m:t>
                          </m:r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𝟓𝟒𝟎</m:t>
                          </m:r>
                          <m:r>
                            <a:rPr lang="es-MX" sz="2000" b="1" i="1">
                              <a:latin typeface="Cambria Math" panose="02040503050406030204" pitchFamily="18" charset="0"/>
                            </a:rPr>
                            <m:t>𝑵</m:t>
                          </m:r>
                        </m:num>
                        <m:den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216" name="CuadroTexto 2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275" y="4962750"/>
                <a:ext cx="2411879" cy="638445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7" name="CuadroTexto 216"/>
              <p:cNvSpPr txBox="1"/>
              <p:nvPr/>
            </p:nvSpPr>
            <p:spPr>
              <a:xfrm>
                <a:off x="486717" y="5712784"/>
                <a:ext cx="977319" cy="52726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=3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217" name="CuadroTexto 2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717" y="5712784"/>
                <a:ext cx="977319" cy="527260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8" name="CuadroTexto 217"/>
              <p:cNvSpPr txBox="1"/>
              <p:nvPr/>
            </p:nvSpPr>
            <p:spPr>
              <a:xfrm>
                <a:off x="3240572" y="5805531"/>
                <a:ext cx="1315553" cy="52726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=3,46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218" name="CuadroTexto 2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572" y="5805531"/>
                <a:ext cx="1315553" cy="527260"/>
              </a:xfrm>
              <a:prstGeom prst="rect">
                <a:avLst/>
              </a:prstGeom>
              <a:blipFill rotWithShape="0">
                <a:blip r:embed="rId20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9" name="CuadroTexto 218"/>
              <p:cNvSpPr txBox="1"/>
              <p:nvPr/>
            </p:nvSpPr>
            <p:spPr>
              <a:xfrm>
                <a:off x="6298999" y="5807998"/>
                <a:ext cx="1172885" cy="527260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s-MX" sz="2000" i="1">
                          <a:latin typeface="Cambria Math" panose="02040503050406030204" pitchFamily="18" charset="0"/>
                        </a:rPr>
                        <m:t>=0,7</m:t>
                      </m:r>
                      <m:f>
                        <m:fPr>
                          <m:ctrlPr>
                            <a:rPr lang="es-MX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MX" sz="2000" i="1">
                              <a:latin typeface="Cambria Math" panose="02040503050406030204" pitchFamily="18" charset="0"/>
                            </a:rPr>
                            <m:t>𝑚</m:t>
                          </m:r>
                        </m:num>
                        <m:den>
                          <m:sSup>
                            <m:sSupPr>
                              <m:ctrlPr>
                                <a:rPr lang="es-MX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s-MX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219" name="CuadroTexto 2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8999" y="5807998"/>
                <a:ext cx="1172885" cy="527260"/>
              </a:xfrm>
              <a:prstGeom prst="rect">
                <a:avLst/>
              </a:prstGeom>
              <a:blipFill rotWithShape="0">
                <a:blip r:embed="rId21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9278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5" grpId="0" animBg="1"/>
      <p:bldP spid="186" grpId="0"/>
      <p:bldP spid="187" grpId="0" animBg="1"/>
      <p:bldP spid="194" grpId="0"/>
      <p:bldP spid="205" grpId="0" animBg="1"/>
      <p:bldP spid="27" grpId="0"/>
      <p:bldP spid="30" grpId="0"/>
      <p:bldP spid="32" grpId="0"/>
      <p:bldP spid="210" grpId="0"/>
      <p:bldP spid="211" grpId="0"/>
      <p:bldP spid="39" grpId="0"/>
      <p:bldP spid="212" grpId="0"/>
      <p:bldP spid="213" grpId="0"/>
      <p:bldP spid="214" grpId="0"/>
      <p:bldP spid="216" grpId="0"/>
      <p:bldP spid="217" grpId="0" animBg="1"/>
      <p:bldP spid="218" grpId="0" animBg="1"/>
      <p:bldP spid="219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217</Words>
  <Application>Microsoft Office PowerPoint</Application>
  <PresentationFormat>Presentación en pantalla (4:3)</PresentationFormat>
  <Paragraphs>68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15</cp:revision>
  <dcterms:created xsi:type="dcterms:W3CDTF">2023-10-06T18:12:51Z</dcterms:created>
  <dcterms:modified xsi:type="dcterms:W3CDTF">2024-05-14T19:04:17Z</dcterms:modified>
</cp:coreProperties>
</file>