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29:34.3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 11210,'0'0'4873,"-2"0"-4833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9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1025 5417,'0'0'9313,"-6"-13"-8762,5 11-536,-4-7 36,1-1 0,0 1-1,0-1 1,1 0-1,0 0 1,1 0-1,0-1 1,0 1-1,1-11 1,15-239-220,1 1-792,-18 170 1063,-15-95 1,15 77 638,3 106-748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3.4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41 135 10682,'0'0'5025,"-6"27"-4830,0-3-168,-2 5-18,2 0 0,1 0-1,2 1 1,-1 36 0,4-2 75,-2-8-49,2 1-1,3 0 1,2-1 0,24 106-1,-29-161-34,0 0 0,0-1 1,0 1-1,0 0 0,0-1 0,0 1 0,1 0 0,-1-1 1,0 1-1,0 0 0,0-1 0,1 1 0,-1 0 0,0-1 1,1 1-1,-1 0 0,0-1 0,1 1 0,-1-1 0,1 1 1,-1-1-1,1 1 0,-1-1 0,1 1 0,0-1 0,-1 1 0,1-1 1,-1 0-1,1 0 0,0 1 0,-1-1 0,1 0 0,0 0 1,0 1-1,-1-1 0,1 0 0,0 0 0,-1 0 0,1 0 1,0 0-1,0 0 0,-1 0 0,1-1 0,0 1 0,-1 0 1,1 0-1,0 0 0,-1-1 0,1 1 0,0 0 0,-1-1 0,1 1 1,-1 0-1,1-1 0,-1 1 0,1-1 0,0 1 0,-1-1 1,0 1-1,1-1 0,-1 0 0,1 0 0,26-41 107,-6-14-167,-2-1-1,-2-1 0,17-116 0,10-39-2,-39 197-34,2-11 138,1 0 0,2 0 1,16-35-1,-22 56-72,0 0-1,0 0 1,0 0 0,0 0-1,1 1 1,0-1 0,11-8-1,-13 12-39,0 0 0,0 0-1,1 1 1,-1-1 0,0 1 0,1-1 0,-1 1-1,1 0 1,0 0 0,-1 1 0,1-1-1,0 1 1,-1 0 0,1 0 0,0 0-1,4 1 1,-7-1-47,-1 0-1,1 1 1,-1-1 0,1 1-1,-1-1 1,0 1 0,1-1-1,-1 0 1,1 1 0,-1 0-1,0-1 1,0 1 0,1-1-1,-1 1 1,0-1 0,0 1-1,0 0 1,1-1 0,-1 1-1,0-1 1,0 1 0,0 0-1,0-1 1,0 1 0,0-1-1,0 1 1,-1 0 0,1-1-1,0 1 1,0 0 0,-1 2-967,1 19-5544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4.7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1 508 6249,'0'0'4415,"27"5"-3356,-5-2-862,14 4 44,0-2-1,1-2 0,54-1 0,-86-2-261,0 0-1,0-1 0,0 1 0,-1-1 0,1 0 1,0 0-1,0-1 0,-1 0 0,1 0 0,-1 0 1,0 0-1,1 0 0,-1-1 0,0 0 0,0 0 0,-1 0 1,1 0-1,-1-1 0,1 1 0,-1-1 0,0 0 1,0 0-1,-1 0 0,1 0 0,-1-1 0,0 1 1,0-1-1,0 1 0,-1-1 0,2-7 0,3 0 81,-1-2-1137,-5 14 1028,0 0 0,0-1-1,0 1 1,0 0 0,0-1 0,-1 1 0,1 0 0,0 0-1,0-1 1,0 1 0,-1 0 0,1-1 0,0 1-1,0 0 1,-1 0 0,1 0 0,0-1 0,-1 1 0,1 0-1,0 0 1,-1 0 0,1 0 0,0-1 0,-1 1 0,1 0-1,0 0 1,-1 0 0,1 0 0,0 0 0,-1 0 0,1 0-1,0 0 1,-1 0 0,1 0 0,0 0 0,-1 0-1,0 1 1,-10 0 210,-1 1 1,1 1-1,0 0 0,0 1 0,0 0 0,0 1 0,1 0 1,0 0-1,0 1 0,0 1 0,1-1 0,0 2 0,0-1 0,1 1 1,0 1-1,0-1 0,1 1 0,0 1 0,0-1 0,1 1 1,-7 15-1,12-20-130,-1 1 1,0 0-1,1-1 0,0 1 1,0 0-1,1 0 1,0 0-1,0 0 0,0 0 1,1 0-1,0 0 1,0-1-1,0 1 0,3 7 1,-3-10-18,1 1 1,0-1-1,0 0 0,0 0 1,0 0-1,0 0 1,1 0-1,-1 0 0,1-1 1,-1 1-1,1-1 1,0 0-1,0 0 0,0 0 1,1 0-1,-1 0 0,0-1 1,1 1-1,-1-1 1,1 0-1,-1 0 0,1 0 1,5 0-1,2 0-30,0 0 1,-1-1-1,1 0 0,0-1 0,0 0 1,-1 0-1,1-2 0,-1 1 0,17-7 1,-22 7 8,0 0 0,-1 0 0,1-1 1,-1 0-1,1 0 0,-1 0 1,0 0-1,0-1 0,0 0 0,-1 1 1,1-1-1,-1-1 0,0 1 1,0 0-1,0-1 0,-1 0 0,0 1 1,0-1-1,0 0 0,0 0 1,1-9-1,1 9-25,0 13-39,1 15-37,-4 3 181,0 0-1,-2-1 0,-6 44 0,4-54-32,-1 0 0,0-1 0,-1 1 0,-1-1 0,0 0 0,-1 0 0,-12 17 0,12-20 11,-7 11-18,-1-1-1,-1 0 1,-21 21-1,32-37 47,0 0 0,0-1 0,0 0 0,0 0 1,-1 0-1,0-1 0,0 0 0,0 0 0,0 0 0,0-1 0,0 0 0,-1 0 0,1-1 0,-1 1 0,0-1 0,1-1 0,-11 1 0,14-2-72,-1 0 0,1 0 0,0 0 0,0-1 0,0 1 0,0 0 0,0-1 0,0 0 0,1 0 0,-1 0 0,0 0 0,1 0 0,0-1 0,-1 1 0,1-1 0,0 1 0,0-1 0,1 0 0,-1 0 0,0 0 0,1 0 0,0 0 0,0 0-1,0 0 1,0 0 0,-1-6 0,-2-7-5,1-1 0,1 1 0,0 0 0,1-18 0,1 21-47,0 0 1,1 1-1,0-1 1,1 1-1,0 0 0,1-1 1,1 1-1,5-14 1,-6 19 22,1 1 1,0 1-1,0-1 0,0 1 1,0-1-1,1 1 0,0 1 1,0-1-1,0 1 0,1-1 1,0 1-1,-1 1 0,1-1 1,1 1-1,-1 0 0,0 1 1,7-3-1,18-3 120,-1 1 0,1 2-1,43-3 1,-35 5 96,55-13 1,-73 11-149,0-1 1,-1 0 0,1-2-1,-2-1 1,1 0 0,24-17-1,-34 19-64,0-1 0,-1 0 0,0 0 0,0-1 0,-1 0 0,0-1 0,-1 1 0,0-2 0,0 1 0,-1-1 0,-1 0 0,9-22 0,-2-6-413,-2-1 0,-2 0 0,4-56 0,-3-126 517,-9 220 503,-2 5-254,-17 31-187,1 0 1,2 1-1,1 1 0,2 0 0,1 1 0,2 0 0,2 1 0,-4 42 0,1 45-131,7 144 0,5-177 43,-1-68-44,1 1 0,1-1 0,6 28 0,-6-44-16,-1-1 0,1 0-1,1 1 1,-1-1 0,1 0-1,1 0 1,-1-1 0,1 1-1,0-1 1,1 0 0,0 0-1,0 0 1,0-1 0,9 9-1,-7-11 9,-1 0 0,1 0 0,0-1 0,0 0 0,0 0-1,0 0 1,0-1 0,0 0 0,0-1 0,0 1-1,9-2 1,2 1 2,0-2 0,0 0 0,22-6 0,-18 2-130,0-2 1,0 0-1,38-21 1,-52 24-27,1 1-1,-1-2 1,-1 1 0,1-1 0,-1 0-1,0-1 1,0 0 0,0 0-1,-1 0 1,-1-1 0,1 0 0,4-8-1,-8 11 96,1-1 0,-1 1 1,0 0-1,-1-1 0,1 1 0,-1-1 0,0 0 0,-1 1 0,1-1 0,-1 0 0,0 1 0,-1-1 0,1 0 1,-1 1-1,0-1 0,-1 1 0,1-1 0,-1 1 0,-3-7 0,1 5 95,0 1 0,-1 0-1,0 0 1,0 0 0,-1 0 0,1 1 0,-1 0 0,0 0-1,-1 0 1,1 1 0,-1 0 0,-10-4 0,-7-2 306,0 1 0,-1 2 0,0 0 0,0 2 0,0 0 0,0 2 0,-38 0 0,51 2-306,0 1 0,0 1-1,0 0 1,0 0 0,0 1-1,1 1 1,-13 4 0,20-5-49,0 0 1,1 0-1,-1 0 1,1 0-1,0 1 1,0 0-1,0 0 1,0-1-1,0 2 1,0-1-1,1 0 1,0 0-1,0 1 1,0-1-1,0 1 1,0 0-1,0 0 1,1 0-1,0-1 1,0 1-1,0 0 1,0 1-1,1-1 1,0 4 0,0-4-99,0 0 0,0-1 0,0 1 0,1 0 0,0 0 0,0-1 0,0 1 0,0 0 0,1-1 0,-1 1 0,1-1 0,0 1 0,0-1 0,0 0 0,0 0 0,1 0 0,-1 0 0,1 0 0,0-1 0,0 1 0,0-1 0,0 0 0,0 0 0,0 0 0,1 0 0,-1 0 0,1-1 0,4 2 0,38 13-3818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5.0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7618,'0'0'8850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5.6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5777,'0'0'1052,"0"27"-255,3 52-50,3 0 1,21 96 0,8-23 595,41 198-236,-62-262-957,-4 1 1,0 91 0,-16 30-990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6.2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0 503 4353,'0'0'1450,"45"0"-286,654-19 2609,-284-17-2402,305-22 131,5 31-605,-277 22-803,739-101 1,233-103-123,-1319 191 134,-64 10-123,0 1 1,59-2-1,-95 9 78,0 0 54,77 8-3624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7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5945 1649 9026,'0'0'6040,"-9"-33"-5785,-2-4-219,0-1-11,1-1-1,2 0 0,-4-51 0,-29-698 405,41 455-565,-1 323 75,1 0 0,-2 1 0,0-1 0,0 0 0,0 0 0,-1 1 0,-1 0 0,-6-14 0,8 19-34,0 1 0,0-1 0,0 1 0,-1 0 0,1 0 0,-1 0 0,0 0 0,0 0 0,0 1 0,0-1 0,0 1 0,0 0 0,-1 0 0,1 0 0,-1 0 0,0 1 0,1-1 0,-1 1 1,0 0-1,0 0 0,0 0 0,0 1 0,-5-1 0,-19-1-148,0-1 0,1-2 1,-43-12-1,-13-2-304,-46-3 521,-1 6 0,-146 0-1,-213 39 287,-51 31-308,-3 1 681,-11 30-405,281-55 109,107-14-190,-34 8-137,-637 54-39,262-32-42,-157 2 1393,722-47-1384,8-1-40,1 0-1,-1 1 1,0-1 0,1 0 0,-1 0-1,0 0 1,0-1 0,1 1-1,-1 0 1,0-1 0,1 1 0,-1-1-1,1 1 1,-1-1 0,0 0 0,1 1-1,-1-1 1,1 0 0,0 0-1,-3-2 1,-5-10-4782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02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4 7194,'0'-4'6436,"-3"300"-6544,4-285 132,-1-11-55,0 0-1,1 0 0,-1 1 1,0-1-1,0 0 1,0 1-1,0-1 1,0 0-1,0 0 1,0 1-1,0-1 1,0 0-1,0 1 1,0-1-1,0 0 1,0 1-1,0-1 1,0 0-1,0 1 1,0-1-1,0 0 1,0 1-1,0-1 1,0 0-1,-1 0 1,1 1-1,0-1 1,0 0-1,0 0 1,0 1-1,-1-1 0,1 0 1,0 0-1,0 1 1,-1-1-1,1 0 1,0 0-1,0 0 1,-1 0-1,1 1 1,0-1-1,-1 0 1,1 0-1,0 0 1,-1 0-1,1 0 1,0 0-1,-1 0 1,1 0-1,0 0 1,-1 0-1,1 0 1,0 0-1,0 0 1,-1 0-1,1 0 1,0 0-1,-1-1 0,-17 1-3396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03.5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1 196 6481,'0'0'2878,"32"-22"-2623,108-69 36,-123 81-137,1 0 0,0 1 0,1 1 0,0 0 1,0 2-1,0 0 0,1 1 0,33-3 0,-32 4-60,0 1-47,0 0 0,0 1-1,1 1 1,-1 1-1,24 3 1,-40-2-45,0-1 0,1 1-1,-1 1 1,0-1 0,0 1 0,0 0 0,-1 0-1,1 0 1,0 1 0,-1-1 0,1 1 0,-1 0-1,0 1 1,0-1 0,0 1 0,-1 0 0,1 0-1,-1 0 1,0 0 0,0 0 0,0 1 0,-1-1-1,1 1 1,-1 0 0,0 0 0,1 5 0,-1-2 36,0 1 1,-1 0 0,0 0 0,0 0 0,-1 0-1,0 0 1,-1 0 0,0 0 0,0 0 0,-1-1 0,0 1-1,0 0 1,-1-1 0,0 1 0,-1-1 0,0 0-1,0 0 1,0-1 0,-11 13 0,6-9 27,0-1 1,0 0-1,-2-1 1,1 0-1,-1 0 1,0-1-1,-1-1 1,0 0-1,0 0 0,0-1 1,-1-1-1,-19 5 1,18-6-81,0-2 0,-1 0 0,0 0 0,-25-2 0,34 0-32,5 0 47,1 0 0,-1 0 0,1 0 1,-1-1-1,1 1 0,0 0 0,-1 0 1,1 0-1,-1-1 0,1 1 0,-1 0 0,1-1 1,0 1-1,-1 0 0,1-1 0,0 1 1,-1 0-1,1-1 0,0 1 0,-1-1 0,1 1 1,0 0-1,0-1 0,0 1 0,-1-1 1,1 1-1,0-1 0,0 1 0,0-1 0,0 1 1,0-1-1,0 1 0,0-1 0,0 1 0,0-1 1,0 1-1,0-1 0,0 1 0,0-1 1,0 1-1,1-1 0,-1 1 0,0-1 0,0 1 1,1 0-1,-1-1 0,0 1 0,0-1 1,1 1-1,-1 0 0,0-1 0,1 1 0,18-26 34,-7 19-34,1 1 1,-1 0 0,1 1 0,0 0 0,1 1-1,-1 1 1,1 0 0,0 0 0,-1 1 0,1 1-1,0 1 1,0 0 0,0 0 0,0 2 0,0 0 0,0 0-1,-1 1 1,1 1 0,-1 0 0,0 1 0,0 0-1,0 1 1,-1 1 0,15 10 0,-14-8-2,-2 1 0,1 0 0,-1 1 0,-1 0 0,11 15 0,-16-20 1,-1 1-1,0 0 0,-1-1 0,0 1 1,0 1-1,0-1 0,-1 0 0,0 1 1,0-1-1,-1 1 0,0-1 1,0 10-1,-1-12 28,0 0 0,0 0 0,0 0 0,0 0 0,-1 0 0,0-1 0,0 1-1,0 0 1,-1 0 0,1-1 0,-1 1 0,0-1 0,0 0 0,-1 1 0,1-1 0,-1 0 0,0 0 0,0-1 0,-1 1 0,1-1 0,-1 1 0,1-1 0,-1 0 0,0 0 0,-5 2 0,-9 7 91,1-2 1,-1 0 0,-1-1 0,0 0 0,0-2-1,0 0 1,-1-2 0,-36 7 0,-4-6 149,-101-1 0,136-5-260,2-3 182,14 2-403,15 3-2176,9 3-588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4.0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58 4081,'0'0'7934,"-6"-8"-6952,-3-2-710,-17-26 946,27 64-696,-2-22-442,0-1-1,0 1 1,1 0 0,0-1-1,0 1 1,0 0 0,1-1-1,0 1 1,0-1 0,1 1-1,-1-1 1,1 1 0,0-1-1,0 0 1,6 9-1,-5-11-91,0-1-1,1 0 0,-1 0 0,0 0 0,1 0 0,-1 0 0,1 0 1,0-1-1,-1 0 0,1 0 0,0 0 0,0 0 0,0-1 0,0 1 1,0-1-1,0 0 0,0 0 0,0-1 0,0 1 0,-1-1 0,1 0 1,7-2-1,-7 2-2,0 0 0,0 0 1,0-1-1,-1 1 1,1-1-1,0 0 0,-1 0 1,1-1-1,-1 1 1,0-1-1,0 1 0,0-1 1,0 0-1,0 0 0,-1-1 1,1 1-1,-1 0 1,0-1-1,0 1 0,0-1 1,2-7-1,-2-43-117,-3 26 73,1 28-45,-6 29-266,5-17 362,0 0 0,1 0 1,1 0-1,0 0 0,1 0 1,0 0-1,0 0 1,1 0-1,1-1 0,0 1 1,1-1-1,0 0 0,10 15 1,23 25-62,-20-28 96,24 40 1,-37-55-24,-1 0 1,-1 0 0,0 1 0,0-1-1,0 1 1,-1-1 0,0 1 0,-1 0-1,1 15 1,-3-21 13,1 0-1,-1 1 1,-1-1-1,1 0 1,0 1-1,-1-1 0,1 0 1,-1 0-1,0 0 1,0 0-1,0-1 1,-1 1-1,1-1 1,-1 1-1,1-1 1,-1 0-1,0 0 1,0 0-1,0 0 1,0 0-1,0-1 1,0 1-1,-6 1 0,-12 5 98,1-1 0,-31 7-1,48-13-107,-17 3-5,1 0 1,-1-1 0,0 0-1,-24-2 1,39-1-8,0 0-1,0-1 1,0 0-1,0 0 1,0 0 0,1 0-1,-1-1 1,0 0 0,-7-4-1,9 4 2,1 1-1,0-1 1,1 0-1,-1 1 1,0-1-1,0 0 0,1 0 1,-1 0-1,1 0 1,0-1-1,0 1 1,-1 0-1,1-1 1,1 1-1,-1 0 0,0-1 1,1 1-1,-1-1 1,1 1-1,-1-4 1,1 2-9,-1 0 0,1 1 0,0-1 1,0 0-1,1 0 0,-1 0 1,1 0-1,-1 0 0,1 1 0,0-1 1,1 0-1,-1 0 0,1 1 1,-1-1-1,1 1 0,0 0 0,1-1 1,3-4-1,0 4 14,-1 0-1,0 1 1,1-1 0,0 1 0,0 0-1,0 1 1,0 0 0,0-1 0,1 2 0,11-3-1,45-4-43,-47 7-448,-1-1 1,1 0-1,27-8 1,-16-1-2222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4.4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 5569,'0'0'5329,"35"2"-4342,-1 1-726,197 6 945,-56-11-358,1-7 0,300-56-1,-467 63-930,15-6-1282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0.6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201 359 3081,'0'0'7497,"-1"-9"-7303,-2-20-443,1 1 0,2 0 1,0 0-1,2-1 1,1 1-1,1 0 1,2 0-1,1 1 0,11-31 1,-96 199 3072,4-13-2505,50-83-259,4-8 37,-19 47-1,44-103 2099,9-25-2141,153-236-1670,-146 226 1780,-20 47-140,1 0 0,0 1 0,1-1 0,0 1 1,0-1-1,0 1 0,0 0 0,1 0 0,0 1 0,7-9 0,-9 17-37,0 0 1,-1-1-1,1 1 1,-1 0-1,0 0 1,0 0-1,0 0 0,0 0 1,0 0-1,0 5 1,-1-6 2,6 21 30,0 0 1,1 0-1,1-1 1,1 0-1,1-1 0,22 34 1,-32-53-8,1-1 1,-1 0-1,1 0 1,-1 0-1,0 1 0,0-1 1,0 0-1,0 0 1,0 1-1,0-1 1,0 0-1,0 1 1,0-1-1,0 0 1,-1 0-1,1 1 0,0-1 1,-1 0-1,1 0 1,-1 0-1,0 0 1,1 0-1,-1 1 1,0-1-1,0 0 0,1-1 1,-1 1-1,0 0 1,0 0-1,0 0 1,0 0-1,-2 0 1,-39 29 590,38-28-563,-4 4 43,0-2-1,-1 1 1,1-1-1,-17 5 1,24-9-128,0 1 1,0-1 0,-1 1-1,1-1 1,0 0 0,0 0-1,-1 0 1,1 0 0,0 0-1,0 0 1,-1 0 0,1 0-1,0 0 1,0 0 0,-1-1-1,1 1 1,0 0 0,0-1-1,0 1 1,0-1 0,-1 0-1,1 1 1,0-1 0,0 0-1,0 0 1,0 1 0,0-1-1,1 0 1,-1 0 0,0 0 0,0 0-1,1 0 1,-1 0 0,0-1-1,1 1 1,-1 0 0,1 0-1,0 0 1,-1 0 0,1-1-1,0 1 1,-1 0 0,1 0-1,0-3 1,-1-19-4451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6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 8250,'0'0'6665,"162"-3"-6329,-134 0 88,-2 0-384,-4 3-32,-6 0 8,-7 0 32,1 0-96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6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41 6329,'0'0'7322,"174"14"-6186,-116-14-600,-5 0-312,-5 0 88,-7-11-264,-6 2 24,-10 0-72,-9 1 96,-3 2-96,-10 3 0,-3-2-296,0 2-912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30.8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9 551 5657,'0'0'8566,"-1"-5"-8151,-4-33-36,2-1 0,4-71 0,1 37-159,-2 61-229,0 0 0,1 0 0,1 0 0,0 0-1,0 1 1,2-1 0,-1 1 0,1 0 0,1 0-1,0 0 1,11-17 0,-13 23 3,1 0-1,0 1 1,0-1-1,0 1 1,1 0 0,0 0-1,-1 0 1,2 0-1,-1 1 1,0 0-1,1 0 1,-1 1 0,1-1-1,0 1 1,0 0-1,-1 1 1,1-1 0,1 1-1,-1 0 1,0 1-1,0 0 1,0 0 0,0 0-1,9 1 1,-10 1-6,1 0 1,0 0-1,0 1 1,-1-1-1,1 1 0,-1 0 1,0 1-1,0-1 1,0 1-1,-1 0 1,1 0-1,-1 1 1,0-1-1,6 9 0,0 1 13,0 0 0,-1 1 0,0 0 0,6 17-1,-8-15-4,-2 0 0,0 1 0,0 0 0,-2 0 0,0 0 0,-2 1 0,0-1 0,-2 35 0,0-50 0,0 0 0,0 0 0,0 0 0,0-1-1,-1 1 1,1 0 0,-1-1 0,1 1 0,-1-1 0,0 1-1,0-1 1,0 0 0,0 0 0,-1 0 0,1 0 0,0 0-1,-1-1 1,0 1 0,-3 1 0,-35 15-851,82-17 663,2-1 194,43-4 1,-71 2 13,0-1 0,-1 0 0,1-1 0,-1-1 0,0 0 0,23-11 0,-7 0-9,-1-1 1,-1-1 0,48-41-1,-68 53-11,-1-1-1,0 0 0,0-1 1,-1 0-1,0 0 0,0 0 1,-1-1-1,0 1 0,0-1 1,-1-1-1,0 1 0,-1 0 1,0-1-1,-1 0 0,0 0 1,0 0-1,0-12 0,-2 11-7,-1 1-1,1 0 1,-2-1 0,0 1-1,0 0 1,-1 0-1,0 0 1,-6-13-1,8 20 20,-1-1 0,0 1 0,-1-1 0,1 1 0,0 0 0,-1 0 1,0 0-1,1 0 0,-1 0 0,0 1 0,-1-1 0,1 1 0,0 0 0,-1 0 0,1 0 0,-1 0 0,0 0 0,0 1 0,1 0 0,-1 0 0,0 0 0,0 0 0,0 1 0,-8-1 0,7 1-12,0 0 0,0 0 0,0 1 0,0 0 0,0 0 0,1 0 0,-1 0 0,0 1 0,0 0 0,1 0 0,-1 0 0,1 0 0,0 1 0,-7 5 0,2 0 0,1 1 0,0 0 0,1 0-1,0 1 1,-6 11 0,5-6-9,1-1-1,0 1 1,1 1 0,1-1 0,0 1 0,1 0 0,1 0-1,1 0 1,0 1 0,1-1 0,1 0 0,3 31 0,-2-40 14,0-1 1,0 0-1,1 1 1,0-1-1,0 0 1,1 0-1,-1 0 1,1 0-1,1 0 1,-1-1-1,1 1 1,0-1-1,0 0 1,1 0-1,-1-1 1,1 1-1,0-1 1,0 0-1,1 0 1,-1-1-1,1 1 1,0-1-1,0-1 1,9 4-1,-2-1 36,1-1-1,0 0 1,0-1-1,0-1 1,1 0-1,-1 0 1,0-2-1,1 0 1,-1-1-1,19-2 0,-24 0-21,0 0-1,-1 0 1,1-1-1,-1 0 1,1 0-1,-1-1 0,-1 0 1,1-1-1,-1 1 1,1-2-1,6-7 1,-9 9 2,0 0 0,0 0 0,0-1 0,-1 0 0,0 0 0,0 0 0,0 0 0,-1-1 0,0 0 0,-1 1 0,1-1 0,-1 0 0,0 0 0,1-14 0,-3 4-19,1 0 0,1 0 0,7-31 0,-8 42-12,1 0-1,0 0 1,0 1-1,0-1 1,1 0-1,0 1 1,0 0-1,0 0 1,1 0-1,0 0 1,0 0-1,0 0 1,0 1-1,7-5 1,-10 9 3,0-1-1,0 1 1,0 0 0,0-1 0,0 1-1,1 0 1,-1 0 0,0-1 0,0 1 0,0 0-1,1 0 1,-1 0 0,0 1 0,0-1-1,0 0 1,1 0 0,-1 1 0,0-1 0,0 1-1,0-1 1,0 1 0,0-1 0,0 1-1,0-1 1,0 1 0,0 0 0,0 0 0,0 0-1,0-1 1,0 1 0,-1 0 0,1 0-1,0 0 1,-1 0 0,1 0 0,-1 1 0,1 0-1,24 49-4,-22-44 12,2 6 30,3 5 4,0 1 0,-1 0 0,-1 0 0,-1 0 0,-1 1-1,0 0 1,0 21 276,-4-79-175,1 24-193,1 0 1,1 1 0,0-1 0,1 0 0,1 1 0,0 0 0,0 0 0,14-22 0,4-11 127,-22 44-55,-1 1 0,2 0 0,-1 0 1,0 1-1,0-1 0,0 0 0,0 0 0,0 0 0,1 1 0,-1-1 0,0 1 0,1-1 0,-1 1 1,0-1-1,1 1 0,-1 0 0,1 0 0,-1-1 0,1 1 0,-1 0 0,0 0 0,1 1 0,-1-1 1,1 0-1,-1 0 0,2 1 0,37 12-68,-35-9 54,0 0 1,0 0 0,0 1 0,0-1-1,-1 1 1,0 0 0,0 0-1,0 1 1,0-1 0,-1 1-1,0 0 1,0-1 0,-1 2-1,1-1 1,-1 0 0,-1 0 0,1 1-1,-1-1 1,0 0 0,-1 1-1,1 0 1,-1-1 0,-1 1-1,1-1 1,-1 1 0,-2 7-1,3-12-56,0-1-1,0 0 0,-1 1 0,1-1 0,0 0 0,-1 1 0,1-1 0,-1 0 0,0 0 0,1 0 0,-1 1 0,0-1 0,0 0 1,1 0-1,-1 0 0,0 0 0,0 0 0,0 0 0,0-1 0,0 1 0,0 0 0,-1 0 0,1-1 0,0 1 0,0-1 0,-1 1 0,1-1 1,0 1-1,0-1 0,-1 0 0,1 0 0,0 1 0,-1-1 0,1 0 0,0 0 0,-1-1 0,-1 1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31.4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178 0 11162,'0'0'4361,"-8"24"-4262,-1 5-86,0 4-2,-3-1 0,-23 48-1,12-36-15,-32 71 17,49-101-64,2 0-1,0 0 0,0 0 1,1 0-1,1 1 1,-1 21-1,3-35 46,0 1-1,1-1 1,-1 0-1,0 1 1,1-1 0,0 0-1,-1 0 1,1 0-1,0 0 1,-1 0 0,1 1-1,0-1 1,0-1 0,0 1-1,0 0 1,0 0-1,0 0 1,0 0 0,0-1-1,0 1 1,0 0 0,1-1-1,-1 1 1,0-1-1,0 1 1,1-1 0,1 0-1,42 9-44,-36-8 47,12 2 55,0-1 0,0-1 0,0-1 0,1 0 0,-1-2 0,41-8 0,-57 9-129,1-1 1,-1 1-1,0-1 0,1 0 1,-1-1-1,0 1 0,0-1 0,0 0 1,-1 0-1,1-1 0,-1 1 1,0-1-1,0 0 0,0 0 0,0-1 1,-1 1-1,1-1 0,-1 0 1,0 1-1,-1-1 0,1-1 0,-1 1 1,0 0-1,0-1 0,-1 1 1,0-1-1,0 1 0,0-1 1,0 1-1,-1-10 0,0-61 168,0 75-42,-1 1-1,1 0 1,0 0-1,0 0 1,-1 0-1,1 0 1,0 0-1,0 0 0,-1-1 1,1 1-1,0 0 1,-1 0-1,1 0 1,0 0-1,0 0 0,-1 0 1,1 0-1,0 0 1,0 0-1,-1 1 1,1-1-1,0 0 1,-1 0-1,1 0 0,0 0 1,0 0-1,0 0 1,-1 1-1,1-1 1,0 0-1,0 0 0,-1 0 1,1 0-1,0 1 1,0-1-1,0 0 1,0 0-1,-1 1 1,-7 30 170,1-1 1,1 2 0,-2 56 0,7 103 229,3-88-331,-2-102-268,0-25-1735,0-4-1863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31.9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 79 7986,'0'0'5440,"28"-11"-5292,148-54-47,-175 63-127,-10 3 31,6 0-5,1-1 1,0 1-1,-1 0 1,1 0 0,0 0-1,0 0 1,0 1-1,0-1 1,0 0-1,0 1 1,-2 2-1,-5 6-1,1 0-1,1 1 1,0 0 0,0 0-1,1 1 1,0-1-1,1 1 1,0 1 0,-3 13-1,3-1 40,1-1-1,1 1 1,1 46-1,2-68-20,1 0 1,-1 1-1,1-1 0,0 0 0,0 1 0,0-1 0,1 0 0,-1 0 1,1 0-1,0 0 0,0 0 0,0-1 0,0 1 0,0-1 0,1 1 0,-1-1 1,1 1-1,-1-1 0,1 0 0,0-1 0,0 1 0,0 0 0,4 1 1,13 6 124,0-1 1,36 10 0,-12-4 116,-39-12-249,0 0 1,1 1-1,-1 0 0,0-1 0,-1 1 0,1 1 0,6 5 1,-10-8 7,0 0 0,0 0 0,0 0 0,-1 1 0,1-1 0,0 0 0,-1 0 0,1 1 1,0-1-1,-1 0 0,0 1 0,1-1 0,-1 0 0,0 1 0,0-1 0,0 1 0,0-1 1,0 1-1,0-1 0,0 0 0,0 1 0,0-1 0,-1 1 0,1-1 0,-1 0 0,1 1 1,-1-1-1,1 0 0,-1 0 0,0 1 0,0-1 0,1 0 0,-1 0 0,0 0 0,0 0 0,0 0 1,-2 1-1,-6 7 37,-1-1 0,0 0 0,0 0 0,-1-1 0,0-1 0,0 0-1,-1 0 1,0-1 0,0-1 0,0 0 0,0 0 0,-1-2 0,-24 4 0,26-5-291,0-1 0,0 1-1,0-2 1,0 0 0,0 0-1,0-1 1,0 0 0,0-1 0,0 0-1,-10-5 1,-27-19-4085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32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83 9282,'0'0'6329,"177"-43"-6329,-145 35 0,0-4 0,-10 4-1160,-6-4-3009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32.7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159 103 10202,'0'0'4815,"23"8"-4354,74 27 3,-89-33-428,0 0-1,0-1 1,0 1-1,0-1 1,0-1-1,1 0 1,-1 0-1,0 0 1,0-1-1,0 0 1,0-1-1,14-4 1,-20 6-43,0-1 0,0 0 0,0 0 1,0 0-1,0 0 0,0 0 0,0-1 0,0 1 1,0 0-1,-1-1 0,1 0 0,0 1 0,-1-1 1,0 0-1,1 0 0,-1 0 0,0 0 0,0 0 0,0 0 1,0 0-1,0 0 0,0 0 0,-1 0 0,1-1 1,-1 1-1,1 0 0,-1 0 0,0-1 0,0 1 1,0 0-1,0-1 0,-1 1 0,1 0 0,0 0 1,-1-1-1,0 1 0,1 0 0,-1 0 0,0 0 1,-2-3-1,1 1-29,-1 0 1,0 0-1,-1 0 1,1 0 0,-1 0-1,0 1 1,1-1-1,-2 1 1,1 0-1,0 0 1,0 1-1,-1-1 1,0 1 0,1 0-1,-1 0 1,0 1-1,0 0 1,-9-2-1,-8-1-9,0 1 0,0 1-1,-22 1 1,36 1 46,0 1 0,-1 0 0,1 0 1,0 0-1,0 1 0,0 0 0,0 1 0,0 0 0,1 0 1,-1 1-1,1 0 0,0 0 0,-13 10 0,6-1-118,1-1 0,1 2-1,0 0 1,1 0-1,-12 20 1,-1 5-2038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4.9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5417,'0'0'6592,"2"12"-5632,15 79 877,-7-30-994,36 119 1,-38-164-805,-2-19-13,-1-31-687,-4-7-1641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7:25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1 175 10746,'10'-79'2326,"-4"63"-1085,1 16-1291,-4 1 190,54-5 198,-1-2 0,1-2 0,56-17 0,58-8-318,-78 29-352,-92 4 331,0 1 1,0-1-1,0 0 0,-1 1 0,1-1 0,0 1 0,0-1 1,0 1-1,0 0 0,-1-1 0,1 1 0,0 0 0,-1 0 0,1-1 1,-1 1-1,1 0 0,-1 0 0,1 0 0,-1 0 0,1 0 0,-1 0 1,0-1-1,1 1 0,-1 0 0,0 0 0,0 0 0,0 0 1,0 0-1,0 0 0,0 0 0,0 0 0,0 0 0,0 0 0,0 0 1,-1 0-1,1 0 0,0 0 0,-1 2 0,0 3 6,-1-1 0,1 1 0,-1-1 0,0 1 0,0-1 0,-4 7 0,-11 10 15,-1 0 0,0-2 1,-2 0-1,0-1 0,-2 0 1,0-2-1,-47 28 0,99-59-36,2 2 0,0 1 0,0 1 0,1 2-1,0 1 1,0 2 0,67-2 0,-96 7 13,0 1 0,0-1 0,0 1 0,0 0 0,0 0 1,-1 1-1,1-1 0,0 1 0,-1 0 0,1 0 0,-1 0 0,1 0 0,-1 0 0,0 1 0,0-1 0,0 1 1,0 0-1,-1 0 0,1 0 0,-1 1 0,0-1 0,0 0 0,0 1 0,0-1 0,-1 1 0,1 0 1,-1 0-1,0 0 0,0-1 0,1 7 0,-1-4 40,0 1-1,0 0 1,0 0 0,-1 0-1,1 0 1,-2 0 0,1 0-1,-1 0 1,0 0 0,-1 0-1,1-1 1,-1 1 0,-1 0-1,1-1 1,-1 0 0,-7 12-1,-8 1 40,0-1 0,-1-1-1,0-1 1,-1-1 0,-1-1 0,-1 0-1,0-2 1,0 0 0,-1-2-1,-1 0 1,-35 9 0,44-16-67,-1 0 0,1 0 0,-1-1 1,1-1-1,-31-2 0,42 1-54,0 0-1,0-1 1,0 1 0,0-1-1,0 0 1,0 0-1,0 0 1,1 0-1,-1-1 1,0 0 0,1 1-1,-1-1 1,1 0-1,0-1 1,0 1-1,-1-1 1,2 1 0,-1-1-1,0 0 1,1 0-1,-1 0 1,1-1 0,0 1-1,0 0 1,0-1-1,0 0 1,1 1-1,-2-6 1,0-68-3932,3 43-150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4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130 167 3897,'0'0'6328,"-10"-6"-2251,10 1-4072,0 0 0,-1 0 1,2-1-1,-1 1 0,1 0 0,0 0 1,0 0-1,0 0 0,1 0 1,-1 0-1,1 0 0,0 0 0,1 1 1,-1-1-1,1 1 0,0 0 1,0 0-1,0 0 0,1 0 0,0 0 1,-1 0-1,1 1 0,0 0 0,7-4 1,0 0-35,0 1-1,0 1 1,0 0 0,1 0 0,-1 1-1,1 1 1,0 0 0,1 0 0,-1 2-1,0-1 1,0 1 0,1 1 0,14 1-1,-25-1 18,0 1 0,0-1 0,1 0 0,-1 1 0,0-1 0,0 1 0,0 0 0,1 0 0,-1 0 0,0 0 0,0 0 0,0 0 0,-1 0 0,1 1 0,0-1 0,0 1 0,-1-1 0,1 1 0,-1 0 0,1 0 0,-1 0 0,0 0 0,0 0 0,1 0 0,-1 0 0,-1 0 0,1 0 0,0 0 0,-1 0 0,1 1 0,-1-1 0,1 0 0,-1 0 0,0 1 0,0-1 0,0 0 0,-1 4 0,1 4-8,-1 0 1,0-1 0,0 1 0,-1-1 0,-1 1-1,1-1 1,-1 0 0,-6 12 0,-17 21 35,-2-1 0,-1-1 0,-3-2 1,-42 42-1,-15 18 7,62-67-21,15-19-14,1 1 0,0-1 0,1 2 0,0-1 0,2 2 1,-10 18-1,18-32-67,1-1 1,0 1 0,-1-1-1,1 1 1,0 0 0,-1-1 0,1 0-1,0 1 1,0-1 0,0 1-1,-1-1 1,1 0 0,0 0 0,0 1-1,0-1 1,0 0 0,-1 0-1,1 0 1,0 0 0,0 0 0,0 0-1,0 0 1,0 0 0,0-1-1,36 2 378,-31-1-457,59 2 68,-34-1 283,0 0 1,54-7 0,-79 5-148,1-1 0,0-1 0,-1 1 0,1-1 0,-1 0-1,0-1 1,0 1 0,8-7 0,24-13 52,-34 22-132,-4 1-7,40 2-1878,-19-2-72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1.0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145 47 8666,'0'0'5701,"3"-4"-5622,-3 4-57,16-23-119,-12 10 164,-4 12-59,0 1 1,0 0-1,0 0 0,0 0 1,0-1-1,0 1 0,0 0 1,0 0-1,0-1 0,0 1 1,0 0-1,0 0 0,0 0 0,0-1 1,0 1-1,0 0 0,-1 0 1,1 0-1,0-1 0,0 1 1,0 0-1,0 0 0,-1 0 1,1 0-1,0-1 0,0 1 1,0 0-1,-1 0 0,1 0 0,0 0 1,0 0-1,0 0 0,-1 0 1,1 0-1,0 0 0,0 0 1,-1 0-1,1 0 0,0 0 1,0 0-1,-1 0 0,-5 0 5,0 1-1,0 0 0,0 0 1,0 1-1,0 0 0,0 0 1,0 0-1,0 1 0,1 0 1,0 0-1,-1 0 0,1 0 1,0 1-1,0 0 0,1 0 1,-1 1-1,1-1 0,0 1 1,0 0-1,1 0 0,0 0 1,-1 0-1,-3 10 1,1-1-15,0 0 1,0 1 0,1 0 0,1 0-1,0 0 1,1 0 0,1 0 0,-1 26 0,3-41 2,0 15 43,0 1 1,1-2 0,4 19-1,-4-27-26,1-1 0,0 1 1,1 0-1,-1-1 0,1 1 0,0-1 0,0 0 0,1 0 0,-1 0 0,8 8 0,-4-7-15,-1 0 0,1 0 0,0-1 0,0 0-1,1 0 1,-1 0 0,1-1 0,0 0 0,0-1 0,1 1-1,-1-2 1,16 4 0,-11-4 71,1-1 0,0 0 1,-1-1-1,1-1 0,0 0 0,0-1 0,19-5 0,6-4-656,-1-3 0,-1-1 0,0-2 0,53-33 0,-63 33-4267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5.0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14 313 6705,'0'0'7555,"-3"6"-7511,1-2-43,0 0-1,1 0 0,0 0 0,-1 0 0,1 0 0,1 0 0,-1 1 0,1-1 0,-1 0 1,1 1-1,0-1 0,1 0 0,-1 0 0,1 1 0,0-1 0,0 0 0,0 0 0,0 0 1,1 0-1,0 0 0,0 0 0,0 0 0,4 6 0,2-2 11,1 1 0,-1-1 1,1 0-1,0-1 0,1 0 0,0 0 0,0-1 1,1-1-1,-1 1 0,1-2 0,17 6 0,-23-9 17,0 1 0,1-1-1,-1 0 1,1-1 0,-1 1 0,0-1-1,1 0 1,-1 0 0,1-1 0,-1 0-1,1 0 1,-1 0 0,0-1-1,1 1 1,-1-1 0,0 0 0,0-1-1,-1 1 1,1-1 0,0 0 0,-1 0-1,1-1 1,-1 1 0,0-1-1,-1 0 1,6-6 0,-2 0-14,-1-1 0,0 0 0,0 0 0,-1 0 0,0-1-1,-1 0 1,0 0 0,-1 0 0,0 0 0,-1-1 0,-1 1 0,0-1 0,0 0 0,-2 1 0,1-1 0,-4-17 0,1 11-39,-2 0 0,1 0 1,-2 0-1,-1 1 1,0 0-1,-1 0 0,-1 0 1,-1 1-1,-20-27 1,28 41 11,0 0 0,0 1 0,0-1 1,-1 1-1,1-1 0,-1 1 1,1 0-1,-1 0 0,0 0 0,0 0 1,0 1-1,0-1 0,0 1 1,0 0-1,0 0 0,0 0 1,-7-1-1,7 2 3,0 0-1,0 1 1,0-1 0,0 1 0,0 0 0,1-1 0,-1 1 0,0 1-1,0-1 1,1 0 0,-1 1 0,1-1 0,-1 1 0,1 0-1,-1-1 1,-2 4 0,-2 4-12,0-1 1,0 1-1,1 0 0,0 0 0,0 1 1,1 0-1,1 0 0,0 0 1,-4 14-1,3-5-439,2 0 0,1 0 0,0 0 0,1 0 1,3 30-1,-1-32-692,1 28-3914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5.4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7 306 10354,'0'0'3516,"8"8"-3467,24 23 87,1-2 0,43 30 0,-64-51-50,0-1 0,1 1 0,0-2 0,0 0 0,1-1 0,0 0 0,0-1-1,0 0 1,0-1 0,1-1 0,20 1 0,-30-3-33,0 0-1,0 0 1,0-1 0,-1 0 0,1 0-1,0 0 1,0-1 0,-1 1-1,1-1 1,0 0 0,-1-1 0,0 1-1,0-1 1,0 0 0,8-6-1,-7 3-17,1 0-1,-1-1 1,0 1-1,-1-1 1,0 0-1,0 0 1,0-1-1,4-14 0,-1-1-25,-2 0 0,-1 0 0,0-1 0,-2 1 0,-1-41 0,-2 54-6,0-1 0,0 1 0,-1 0 0,-1 1 0,0-1 0,0 0-1,0 1 1,-1-1 0,-1 1 0,0 0 0,-10-14 0,10 16-20,0 1 0,0 0 0,0 1 0,-1-1 0,0 1 0,0 1 0,0-1 0,0 1 0,-1 0 0,0 0 0,0 0 0,0 1 0,0 1 0,0-1 0,-1 1 0,-8-2 0,7 3 15,-1 0-1,0 1 1,1 0-1,-1 0 1,1 1-1,-1 0 1,0 1-1,1 0 1,0 0-1,0 1 1,-1 1-1,2-1 1,-1 1-1,0 1 1,1-1-1,-9 8 0,2 0 5,0 1 1,1 0-1,1 1 0,1 0 0,0 1 0,0 1 0,-10 20 0,15-24-14,1-1 0,0 1 1,1 0-1,0 0 0,1 0 0,1 1 0,0 0 1,0 0-1,0 13 0,3-18-169,-1-1 0,2 0 0,-1 1-1,1-1 1,0 1 0,1-1 0,0 0 0,0 0-1,0 0 1,1 0 0,0 0 0,0-1 0,1 1-1,0-1 1,0 0 0,9 10 0,25 20-4392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5.8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0 5553,'0'0'9329,"-1"5"-9197,-4 31-117,2 0 0,1 0 0,5 54 0,-1-33 226,-1 2-37,3 1-1,2-1 1,3 0-1,18 63 1,-27-121-201,0 0 0,0-1 0,0 1 0,0 0 0,0-1 0,0 1 0,0-1 0,0 1 0,1 0 0,-1-1 0,0 1 0,0-1 0,1 1 1,-1-1-1,0 1 0,1-1 0,-1 1 0,0-1 0,1 1 0,-1-1 0,1 1 0,-1-1 0,1 0 0,-1 1 0,1-1 0,-1 0 0,1 1 0,-1-1 0,1 0 0,-1 0 0,1 0 0,0 1 0,-1-1 0,1 0 1,-1 0-1,1 0 0,0 0 0,-1 0 0,1 0 0,-1 0 0,1 0 0,0 0 0,-1-1 0,1 1 0,-1 0 0,1 0 0,0 0 0,-1-1 0,1 1 0,-1 0 0,1-1 0,-1 1 0,1 0 0,-1-1 1,1 1-1,-1-1 0,0 1 0,1 0 0,-1-1 0,0 1 0,1-1 0,-1 1 0,0-1 0,1-1 0,23-37 181,-23 37-178,25-53 6,-3-1 0,23-81 0,16-122-222,-50 205 212,-6 36-798,-7 38-1324,0 0 1276,1 16-2584,-3 0-3148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7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1 644 6241,'0'0'7759,"10"26"-7019,34 80-415,-42-103-313,0 1 1,0 0 0,0-1 0,0 1-1,1-1 1,0 0 0,-1 0 0,1 0-1,0 0 1,1 0 0,-1-1 0,0 1 0,1-1-1,-1 0 1,1 0 0,0 0 0,0-1-1,0 1 1,0-1 0,0 0 0,0 0-1,0 0 1,0-1 0,0 1 0,0-1 0,0 0-1,1 0 1,-1-1 0,7 0 0,7 0 80,-10 0-79,0 1 0,1-2 0,-1 1 0,0-1 0,0 0 0,0-1 0,-1 0 0,1 0 0,-1-1 0,1 0 0,-1 0 0,0-1 0,11-9 0,6-7-3,-2-2 1,27-32-1,-15 15-277,-23 25 61,-16 10-155,-27 14-155,18-5 638,5-1-95,0 0 0,0 1 0,0 0 0,0 0 0,1 1 0,-1 0 0,1 1 0,-9 7 0,14-9 17,-1-1-1,1 1 1,-1 0 0,1 0 0,0 0 0,1 0-1,-1 0 1,1 1 0,0-1 0,0 1-1,0 0 1,1-1 0,-1 1 0,1 0 0,0 0-1,1 0 1,-1 7 0,1-7-39,0-1-1,0 0 1,0 1 0,1-1-1,-1 0 1,1 0 0,0 0-1,1 1 1,-1-1-1,1 0 1,0-1 0,-1 1-1,2 0 1,-1 0 0,0-1-1,1 1 1,0-1 0,0 0-1,0 0 1,0 0 0,0 0-1,0-1 1,1 1-1,0-1 1,-1 0 0,1 0-1,0 0 1,0 0 0,0-1-1,0 1 1,0-1 0,0 0-1,1-1 1,-1 1 0,0-1-1,0 1 1,1-1-1,-1-1 1,0 1 0,1 0-1,-1-1 1,6-2 0,-2 0 11,0-1 0,0 0 0,-1 0 1,0-1-1,0 0 0,0 0 0,10-10 1,-11 9-18,1 0 0,-1 0-1,1 1 1,1 0 0,-1 1 0,1 0 0,13-6 0,-21 10-3,0 0 0,0 0-1,1 0 1,-1 0 0,0 0 0,0 0-1,1 0 1,-1 0 0,0 0 0,0 0 0,1 0-1,-1 0 1,0 0 0,0 0 0,1 0-1,-1 0 1,0 0 0,0 1 0,1-1-1,-1 0 1,0 0 0,0 0 0,1 0 0,-1 0-1,0 1 1,0-1 0,0 0 0,0 0-1,1 1 1,-1-1 0,0 0 0,0 0-1,0 0 1,0 1 0,0-1 0,0 0 0,0 0-1,0 1 1,1-1 0,-1 0 0,0 1-1,0-1 1,0 0 0,0 0 0,0 1-1,-1-1 1,1 0 0,0 0 0,0 1 0,0-1-1,0 1 1,5 59 116,-4 0-1,-5 71 0,3-126-106,0 0 0,0-1 0,0 0 0,0 1-1,-1-1 1,0 0 0,0 1 0,0-1 0,0 0-1,-1 0 1,1-1 0,-1 1 0,0 0-1,0-1 1,-7 6 0,8-8-13,1 1 0,-1-1 0,0 0-1,-1 0 1,1 0 0,0 0 0,0 0 0,0 0 0,-1 0-1,1-1 1,0 1 0,-1-1 0,1 0 0,0 0-1,-1 0 1,1 0 0,0 0 0,-1 0 0,1-1 0,0 1-1,-1-1 1,1 1 0,0-1 0,0 0 0,-1 0 0,1 0-1,0 0 1,0 0 0,0-1 0,0 1 0,1-1 0,-4-2-1,-1-3-63,1 1 0,-1-1 0,1-1-1,1 1 1,-1-1 0,1 0-1,1 0 1,0 0 0,0 0-1,0-1 1,1 1 0,0-1 0,-1-14-1,0-11-173,2 0-1,2-39 0,-1 70 254,0 1-1,0-1 1,1 0-1,-1 0 1,1 0-1,-1 0 1,1 1-1,0-1 1,0 0-1,0 1 1,1-1-1,-1 1 1,0-1-1,1 1 1,0 0-1,0-1 1,-1 1-1,1 0 1,1 0-1,-1 0 1,0 1-1,0-1 1,1 0-1,-1 1 1,1-1-1,-1 1 1,1 0-1,0 0 1,3-1-1,7 0 110,0 0 0,0 0-1,0 1 1,0 1 0,18 2-1,2-1 93,-1-1-81,1-1 1,0-2 0,0-1-1,49-13 1,-65 12-107,0-1 0,0-1 1,-1-1-1,0 0 1,0-1-1,-1 0 1,0-2-1,-1 0 1,0 0-1,12-14 0,-13 11-25,0-1 0,-2 0-1,0-1 1,0 0 0,-2-1-1,0 0 1,-1-1-1,-1 1 1,0-2 0,-1 1-1,5-36 1,-3-7-97,-2 0 0,-4-83 0,-3 96 46,2 37 76,-3-33-64,2 43 63,0-1 0,-1 1 0,1 0 0,0-1 0,-1 1 0,1-1 0,-1 1 0,1 0 0,-1-1 0,1 1-1,-1 0 1,0-1 0,0 1 0,0 0 0,0 0 0,0 0 0,0 0 0,0 0 0,0 0 0,0 0 0,0 0 0,-1 0 0,-1-1 0,1 3-14,1-1 0,0 1 0,0-1 0,-1 0 0,1 1 1,0 0-1,0-1 0,0 1 0,0 0 0,0 0 0,0-1 1,0 1-1,0 0 0,0 0 0,0 0 0,0 0 1,0 0-1,1 0 0,-1 1 0,0-1 0,1 0 0,-1 0 1,1 0-1,-1 1 0,1-1 0,0 0 0,-1 1 0,1-1 1,0 2-1,-3 5-4,-21 54 24,3 2-1,3 0 1,3 1-1,-14 129 0,14 271 119,15-436-144,0-2 55,0-1 1,2 0 0,1 0 0,1 0 0,9 31-1,-11-50-40,1 0-1,-1 0 0,1 0 1,1-1-1,-1 1 0,1-1 1,0 1-1,1-1 0,0-1 1,0 1-1,0-1 0,0 1 1,1-2-1,0 1 0,0 0 1,0-1-1,1 0 0,-1-1 1,1 0-1,0 0 0,0 0 1,13 3-1,-11-4-5,0 0 0,1 0 0,0-1 0,-1 0 0,1-1-1,0 0 1,-1-1 0,1 0 0,-1 0 0,1-1 0,-1 0 0,1-1 0,-1 0 0,0 0 0,0-1-1,14-8 1,-14 5-40,-1 1-1,0-1 0,0-1 0,-1 1 0,0-1 0,0 0 0,-1-1 1,0 0-1,0 0 0,-1 0 0,0 0 0,-1-1 0,0 0 0,0 0 1,1-11-1,-1 4 10,0 1 1,-2-1 0,0 0 0,-1 0 0,0 0 0,-2 0-1,0 0 1,-1 0 0,0 0 0,-2 0 0,0 1-1,-1-1 1,0 1 0,-9-17 0,9 23 67,0 0 1,-1 0-1,0 1 1,-1 0-1,0 0 1,0 1-1,-1-1 1,0 2-1,-1-1 1,1 1-1,-2 0 1,1 1-1,0 0 1,-1 1-1,0 0 1,-1 0-1,1 1 1,-1 0-1,0 1 1,0 0-1,0 1 1,-14-1-1,15 2-3,1 0 0,-1 1-1,0 0 1,0 1 0,0 0-1,1 0 1,-1 1-1,1 1 1,-17 5 0,22-6-50,0 1 0,0-1 0,0 1 1,0-1-1,0 1 0,1 1 0,-1-1 0,1 0 0,-1 1 1,1 0-1,1-1 0,-1 1 0,0 0 0,1 1 0,0-1 1,0 0-1,0 1 0,1-1 0,-1 1 0,1 0 1,0-1-1,0 7 0,-2 84-1605,3-57-1167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8.0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61 3649,'0'0'9327,"2"-13"-6272,23 4-2917,-1 0 1,2 2-1,-1 1 0,46-6 0,3 8-2397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8.4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0 100 9762,'0'0'5569,"197"-51"-4961,-156 34 129,-9 3-689,-10 5-32,-6 4 72,-10 2-88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9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1 248 5521,'0'0'6141,"7"13"-5759,103 159 1413,-95-146-1239,22 55 0,-26-56-344,0-1 1,26 42 0,-12-33-140,1-1 1,1-2 0,41 35-1,-68-65-65,0 0-1,0 0 1,0 0 0,0 0-1,0 1 1,0-1-1,0 0 1,0 0-1,0 0 1,1 0-1,-1 0 1,0 0 0,0 0-1,0 0 1,0 0-1,0 0 1,0 1-1,1-1 1,-1 0-1,0 0 1,0 0-1,0 0 1,0 0 0,0 0-1,1 0 1,-1 0-1,0 0 1,0 0-1,0 0 1,0 0-1,1 0 1,-1 0-1,0-1 1,0 1 0,0 0-1,0 0 1,0 0-1,0 0 1,1 0-1,-1 0 1,0 0-1,0 0 1,0 0 0,0 0-1,0-1 1,0 1-1,0 0 1,0 0-1,1 0 1,-1 0-1,0 0 1,0 0-1,0-1 1,0 1 0,0 0-1,0 0 1,0 0-1,0 0 1,0 0-1,0-1 1,1-11 169,-1 8-74,21-258 523,5-167-912,-26 425 278,0 0 1,0 1-1,1-1 1,-1 0 0,1 1-1,0-1 1,0 0-1,0 1 1,0-1 0,1 1-1,-1 0 1,1-1 0,0 1-1,0 0 1,0 0-1,0 0 1,1 1 0,-1-1-1,1 0 1,0 1-1,0 0 1,0-1 0,0 1-1,0 0 1,0 1-1,1-1 1,-1 0 0,0 1-1,1 0 1,-1 0-1,1 0 1,0 0 0,-1 1-1,7-1 1,151 18-20,-148-18-137,0 0 0,1 0 0,-1-1 0,0-1 0,0 0 0,-1-1 0,1-1 0,18-9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09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40 8546,'0'0'7133,"15"-6"-6914,-10 4-212,9-4-11,1 1 0,0 0-1,0 0 1,1 2 0,-1 0 0,27-2-1,-42 6-1,1 0 0,0-1-1,-1 1 1,1 0-1,0 0 1,-1 0-1,1-1 1,-1 1 0,1 0-1,-1 0 1,0 0-1,1 0 1,-1 0 0,0 0-1,0 0 1,1 0-1,-1 0 1,0 0-1,0 0 1,0 0 0,0 0-1,0-1 1,-1 1-1,1 1 1,-3 30-124,-1-20 129,-1-1 0,0 0 0,-1 0 0,-1 0 1,1-1-1,-2 1 0,1-2 0,-2 1 0,-11 10 0,-24 31 2,40-45-7,0 0 1,1 0-1,0 0 0,-1 1 1,2-1-1,-1 1 1,1-1-1,0 1 0,0 0 1,1 0-1,0 0 1,0 0-1,1 0 0,0 0 1,1 11-1,0-16 6,-1 0 0,1-1 0,0 1 0,0-1 0,0 1 0,0-1 0,0 0 0,1 0 0,-1 1 0,0-1 0,1 0 0,-1 0 0,1 0 0,-1 0 0,1 0 0,-1 0 0,1-1 0,0 1 0,-1-1 0,1 1 0,0-1 0,-1 1 0,1-1 0,0 0 0,3 0 0,55 2 82,-46-3-28,-1 2-146,-1-1 0,0-1 0,0 0-1,0-1 1,1 0 0,-2-1 0,1 0-1,0-1 1,-1 0 0,1-1 0,-1 0 0,0-1-1,-1 0 1,0-1 0,0 0 0,0 0-1,-1-1 1,17-18 0,-17 8-4385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0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57 3625,'0'0'10189,"32"-1"-9371,11-1-598,14 1 173,74-13 0,-69 5-79,27-4-23,127-4 0,-210 17-1458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0.7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0 147 7962,'0'0'7551,"20"-8"-7205,24-12-247,0-1 0,46-32-1,-28 11-86,-62 42-19,1-1 0,0 1 0,0 0-1,-1 0 1,1-1 0,0 1 0,0 0-1,-1 0 1,1 0 0,0 0-1,0 0 1,0 0 0,-1 0 0,1 0-1,0 0 1,0 0 0,0 1-1,-1-1 1,1 0 0,0 0 0,-1 1-1,1-1 1,0 0 0,0 1 0,-1-1-1,1 1 1,-1-1 0,1 1-1,0-1 1,-1 1 0,1 0 0,-1-1-1,1 1 1,-1-1 0,0 1 0,1 0-1,-1 0 1,1 0 0,12 35 130,-10-25-75,2 6 4,0 0-1,-2 1 1,1-1-1,0 35 1,-3-45-43,-1 1 0,-1 0 0,0 0 0,0-1 1,0 1-1,-1 0 0,0-1 0,0 1 0,-1-1 0,0 0 0,0 0 1,-1 0-1,-6 9 0,-9 7 15,-2-2-1,-1-1 1,-44 33 0,-9 8 240,74-61-261,0 0 1,1 0 0,-1 1-1,1-1 1,-1 0 0,1 0-1,-1 1 1,1-1 0,0 0 0,-1 1-1,1-1 1,-1 1 0,1-1-1,0 0 1,-1 1 0,1-1 0,0 1-1,-1-1 1,1 1 0,0-1-1,0 1 1,0 0 0,-1-1-1,1 1 1,0-1 0,0 1 0,0-1-1,0 1 1,0-1 0,0 1-1,0 0 1,0-1 0,0 1-1,0-1 1,1 1 0,-1-1 0,0 1-1,0-1 1,0 1 0,1-1-1,-1 1 1,0-1 0,1 1-1,-1-1 1,0 1 0,1-1 0,-1 1-1,0-1 1,1 0 0,-1 1-1,1-1 1,-1 0 0,1 1-1,-1-1 1,1 0 0,-1 0 0,1 1-1,0-1 1,34 6 75,-12-4-22,1-2-1,-1 0 1,0-2 0,0 0-1,0-1 1,0-2 0,41-13-1,77-49-1941,-85 37-2146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54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7 3873,'0'0'3140,"-1"-1"-2832,0 0 0,0 0 0,0 1-1,0-1 1,-1 1 0,1-1-1,0 1 1,0-1 0,0 1-1,0 0 1,-1 0 0,1-1-1,0 1 1,0 0 0,-1 0-1,-1 0 1,5 91-401,0-49 100,-1 1 0,-2-1 0,-2 0-1,-14 72 1,17-146-1000,0-1-2333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1.1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86 54 3913,'0'0'10037,"8"-3"-9832,6-4-219,-1 0 0,0 0 0,0-2-1,15-11 1,-40 19-878,5 2 971,0 0-1,1 0 0,-1 1 1,0 0-1,1 0 0,-1 0 1,1 1-1,0 0 0,0 0 1,-11 8-1,3-1 283,0 1-1,0 1 1,-14 15 0,27-26-434,0 0 1,0 0 0,0 0-1,0 0 1,1 0 0,-1 1-1,0-1 1,1 0 0,-1 0-1,1 0 1,-1 1 0,1-1-1,0 0 1,-1 1 0,1-1-1,0 3 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2.0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4185,'0'0'8503,"10"21"-7381,65 169 533,-64-155-1529,-5-14-1,1-1-1,17 37 1,-23-56-135,-3-10-388,-9-14-2010,-11-5-5100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2.6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49 9842,'0'0'4346,"31"-8"-4140,101-22-148,-118 27-50,-1 0-1,1 1 1,0 0-1,0 2 1,0-1-1,26 4 1,-30-2-10,-6 0-2,-1-1 0,0 1-1,1 0 1,-1 0 0,0 0 0,0 1-1,0-1 1,0 1 0,0 0 0,0 0 0,0 0-1,0 0 1,-1 0 0,1 1 0,-1-1-1,0 1 1,0-1 0,1 1 0,-2 0-1,1 0 1,0 0 0,-1 0 0,3 5 0,-2 0 9,1 0 1,-1 0 0,0 0 0,0 0 0,-1 0-1,0 1 1,-1-1 0,-1 13 0,0-17-4,0 0 1,-1-1 0,0 1 0,1-1-1,-2 1 1,1-1 0,0 1-1,-1-1 1,1 0 0,-1 0-1,0 0 1,0-1 0,0 1 0,0-1-1,0 1 1,-1-1 0,1 0-1,-1 0 1,-5 1 0,-3 4-156,-1-2-1,-1 0 1,1 0 0,-19 3 0,17-6-486,3-1-238,16 0-720,135-11 1938,-99 5 195,-1 2 1,0 1 0,68 7 0,-101-4-478,0 1 0,0 0 0,-1 0-1,1 1 1,0-1 0,-1 1-1,1 0 1,-1 1 0,0-1 0,0 1-1,0 0 1,-1 1 0,0-1-1,1 1 1,-1 0 0,-1 0 0,1 0-1,-1 0 1,4 8 0,-5-9 4,0 0 1,0 1-1,0-1 0,-1 0 1,1 1-1,-1 0 0,0-1 1,0 1-1,-1 0 0,1-1 1,-1 1-1,0 0 1,-1 0-1,1-1 0,-1 1 1,0 0-1,0-1 0,0 1 1,-1 0-1,1-1 1,-1 0-1,0 1 0,-1-1 1,1 0-1,-5 6 0,-9 5-6,0 0 0,-1 0-1,-1-2 1,0 0-1,-1-1 1,0-1 0,-26 11-1,-148 50 113,192-71-163,0-1-1,0 1 1,0-1-1,0 0 1,0 1 0,0-1-1,0 0 1,0 1 0,0-1-1,0 0 1,-1 0-1,1 0 1,0 0 0,0 0-1,0 0 1,0 0 0,0-1-1,0 1 1,0 0-1,0-1 1,0 1 0,0 0-1,-2-2 1,-1-23-952,4 16 317,0-19-3258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4.6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3545,'0'0'3087,"10"31"-2556,29 103 312,-26-79-48,-2 0 0,6 98 1,-8-55-347,24 211 505,117 788 1713,-117-922-2318,-8 1 1,3 268-1,-29-91-128,3 382 596,6-485-674,2 94 232,-32 296-193,17-544 268,8 128 0,2-193-405,1 0 1,1-1 0,17 45-1,-13-44-35,-2-1 0,0 2 0,4 42-1,-10-34-71,-2 45 0,8-174-1533,0 16-1836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5.8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0 120 4865,'0'0'5359,"31"-18"-4931,98-54-119,-122 68-244,0 0 0,0 0 0,1 1 0,0 0 0,-1 0 0,1 1 0,0 0 0,0 0 0,0 1 0,0 0 0,1 0 0,-1 1 0,13 1 0,6 1 65,-25-2-122,-1 0 0,0 0-1,0 0 1,1 0 0,-1 0-1,0 1 1,0-1-1,0 1 1,1-1 0,-1 1-1,0-1 1,0 1 0,0 0-1,0-1 1,0 1 0,0 0-1,0 0 1,0 0 0,-1 0-1,1-1 1,0 1 0,0 0-1,0 2 1,1 1 33,0-1-1,-1 1 1,0 0 0,0 0-1,0 0 1,0-1 0,0 8 0,-1 3 156,0-1 1,-1 1 0,-3 22 0,0-23-149,0 0 0,0-1 0,-2 1 0,1-1 0,-1 0 1,-1-1-1,-13 19 0,-68 74 239,65-78-268,-24 23-21,27-29-2,1 1 0,-27 37 1,41-50 1,0 1 0,1-1 0,0 1 0,0 0 0,1 0 0,0 0 0,0 1 0,1-1 0,0 1 0,1-1 0,-1 16 0,2-23 2,0 0 1,0 0-1,0 0 1,0-1-1,0 1 1,0 0-1,0 0 1,0 0-1,1 0 1,-1 0-1,1 0 1,-1-1-1,1 1 1,0 0-1,0 0 1,0-1-1,0 1 1,0-1-1,0 1 1,0-1-1,1 1 1,1 1-1,2-1 7,-1-1 1,1 0-1,-1 0 0,1 0 1,0 0-1,-1-1 0,1 0 1,8-1-1,-13 1-8,11 0 17,0-1 1,0 0-1,0-1 0,0 0 1,0-1-1,-1 0 1,1-1-1,-1 0 0,18-10 1,-8 1-409,-1 0 0,0-1 0,26-25 0,-11 4-3724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6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49 164 8026,'0'0'4629,"5"16"-4216,20 52-109,-23-65-275,0 0 0,0 0 0,0 1 0,1-1 0,-1-1 0,1 1-1,0 0 1,-1-1 0,1 1 0,0-1 0,1 0 0,-1 0 0,0 0 0,0 0 0,1-1 0,-1 1-1,7 1 1,1-1 55,0 0 0,1 0 0,-1-1 0,12-1 0,-10 0 10,-1 1-69,13 0 103,1-1 1,44-5 0,-64 4-171,0 0 1,1-1-1,-1 0 1,0 0 0,0 0-1,0 0 1,0-1 0,0 0-1,0-1 1,-1 1 0,0-1-1,1 0 1,-1 0 0,-1-1-1,1 1 1,4-6 0,-7 4-40,1 1 0,-1 0 0,0-1 0,0 1 0,-1-1 0,1 0 1,-1 1-1,0-1 0,-1 0 0,0 0 0,0 1 0,0-1 0,0 0 0,-1 0 1,0 0-1,0 1 0,-1-1 0,0 1 0,0-1 0,0 1 0,0-1 0,-1 1 1,0 0-1,0 0 0,0 1 0,-1-1 0,-5-6 0,-2 2 110,0 0-1,-1 1 1,0 1-1,0 0 0,-1 0 1,0 1-1,0 0 1,0 2-1,0-1 1,-21-3-1,25 6 36,-1 1-1,1-1 1,0 1-1,-1 1 1,1 0-1,-1 1 1,1-1-1,-1 2 1,1-1-1,0 1 1,-1 1-1,1 0 1,0 0-1,1 1 1,-1 0-1,-11 7 0,12-6-137,0 1-1,1 0 0,0 0 0,0 1 0,0-1 0,1 2 0,0-1 0,0 1 0,1 0 0,0 0 1,0 0-1,1 1 0,0 0 0,0-1 0,1 2 0,1-1 0,-1 0 0,1 0 0,1 1 0,0-1 0,0 1 1,1 0-1,0-1 0,1 1 0,0-1 0,0 1 0,1-1 0,0 0 0,4 10 0,19 25-3597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6.6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159 237 9154,'0'0'6601,"-7"14"-6538,2-7-54,-15 33 8,19-38-17,1 0 1,-1 0-1,1-1 0,0 1 1,-1 0-1,1 0 0,0 0 0,0 0 1,0 0-1,1 0 0,-1 0 1,0 0-1,1 0 0,-1-1 1,1 1-1,0 0 0,0 0 0,-1 0 1,1-1-1,0 1 0,0 0 1,1-1-1,-1 1 0,2 1 0,5 3 11,0 1-1,1-2 0,-1 1 0,1-1 0,0-1 1,1 0-1,-1 0 0,1-1 0,-1 0 0,1 0 1,0-1-1,0 0 0,0-1 0,1-1 0,-1 1 1,0-1-1,0-1 0,0 0 0,17-4 0,-23 3-15,0 1 0,0-1 0,0-1 0,0 1 0,0 0-1,-1-1 1,1 0 0,-1 0 0,0 0 0,1 0 0,-2 0-1,1-1 1,0 1 0,-1-1 0,1 0 0,-1 0 0,0 0 0,0 0-1,-1 0 1,1 0 0,-1-1 0,0 1 0,1-9 0,2-12-26,-2 1 1,0-1 0,-3-27 0,1 29 42,0 15-15,0-1 0,-1 1 0,0 0 0,0 0 0,-1 0 1,0 0-1,0 0 0,-1 1 0,0-1 0,-1 1 0,-5-11 0,6 14-1,0 0 0,-1 0 1,1 0-1,-1 1 1,1-1-1,-1 1 0,0 0 1,0 0-1,-1 0 0,1 1 1,-1-1-1,1 1 1,-1 0-1,0 1 0,0-1 1,1 1-1,-1 0 1,0 0-1,-9-1 0,3 2-1,0-1 1,0 1-1,-1 1 0,1 0 0,0 1 0,0 0 0,0 0 0,1 1 1,-1 1-1,1 0 0,-1 0 0,1 1 0,0 0 0,1 1 0,-1 0 0,1 1 1,1-1-1,-1 2 0,1-1 0,0 1 0,1 1 0,-13 16 0,13-15-40,1 0 0,0 1 0,0-1 0,1 1 0,0 0-1,1 0 1,0 1 0,1-1 0,-2 13 0,1 8-1316,2 1-1,1 32 1,1-11-5250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7.0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1 9794,'0'0'5852,"-3"27"-5771,0-6-70,-10 175 48,14-105-10,14 103 0,-10-153-31,3-2 0,1 1 0,2-1 0,2 0 0,19 39 0,-20-62 140,-6-23 106,-1-38 206,-4 29-447,9-46-107,2-1-1,4 2 0,1 0 0,4 1 0,2 1 1,51-93-1,-63 137-297,-10 15 303,-1 0-1,0 0 1,1 0 0,-1 0 0,0 0-1,0 0 1,1 0 0,-1 0 0,0 1-1,1-1 1,-1 0 0,0 0 0,0 0-1,1 0 1,-1 1 0,0-1 0,0 0-1,0 0 1,1 1 0,-1-1 0,0 0-1,0 0 1,0 1 0,0-1-1,0 0 1,1 1 0,-1-1 0,0 0-1,0 1 1,0-1 0,0 0 0,0 0-1,0 1 1,0-1 0,0 0 0,0 1-1,0-1 1,0 0 0,0 1 0,0-1-1,-1 0 1,1 1 0,0-1 0,0 0-1,0 0 1,0 1 0,-1-1 0,1 17-5411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8.3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1 716 4977,'0'0'6459,"32"8"-5888,105 24-271,-132-31-349,1-1 1,0 1-1,0-1 1,0 0-1,-1 0 1,1-1-1,0 0 1,0 0-1,0 0 1,-1-1-1,1 1 1,-1-1-1,1-1 1,-1 1-1,0-1 1,0 0-1,0 0 1,0 0-1,-1-1 1,1 0-1,-1 0 1,0 0-1,0 0 1,3-5-1,1 1-527,-3 2-178,0 0 0,0 0 0,0 0 0,-1-1 0,0 0-1,0 1 1,0-2 0,-1 1 0,0 0 0,1-9 0,1-27 7460,-4 45-6645,-1 0 1,0 0-1,0-1 1,1 1-1,-1 0 1,-1 0-1,1 0 1,0 0-1,0-1 1,-1 1-1,1 0 1,-1 0-1,1-1 1,-1 1-1,-1 3 1,-61 13-135,44-14 192,1 1 0,0 0 0,1 2 0,-31 15 0,44-20-20,-1 2-1,1-1 0,-1 0 1,1 1-1,0 0 1,0 0-1,1 0 1,-1 0-1,1 0 1,0 1-1,0 0 1,1-1-1,-1 1 1,1 0-1,0 0 1,0 1-1,1-1 0,-1 0 1,1 1-1,0-1 1,0 7-1,0-2-54,1-1-1,-1 1 0,1-1 0,1 1 1,0 0-1,3 14 0,-3-21-27,1-1 0,-1 1 1,1 0-1,-1 0 0,1 0 0,0-1 1,0 1-1,0-1 0,0 0 0,0 1 1,1-1-1,-1 0 0,1 0 0,-1-1 0,1 1 1,0 0-1,-1-1 0,1 0 0,0 1 1,0-1-1,0 0 0,0-1 0,5 2 1,4 0 22,1 0 1,-1-1 0,0 0 0,0-1-1,0 0 1,1-1 0,-1 0 0,19-5 0,0-3-290,55-23 1,-29 9-476,-57 23 733,1-1 0,-1 1-1,1 0 1,-1 0 0,1-1 0,-1 1 0,1 0 0,-1 0-1,1-1 1,-1 1 0,1 0 0,-1 0 0,1 0 0,0 0-1,-1 0 1,1 0 0,-1 0 0,1 0 0,-1 0 0,1 0-1,-1 1 1,1-1 0,0 0 0,-1 0 0,1 0 0,-1 1-1,1-1 1,-1 0 0,1 0 0,-1 1 0,1-1-1,-1 1 1,1 0 0,-3 19 939,-20 23 441,-31 49-543,31-51-740,-38 52-1,57-89-109,1-1 1,0 0-1,0-1 0,-1 1 0,0 0 0,0-1 0,1 0 0,-1 1 0,-1-1 0,1 0 0,0 0 0,0-1 0,-1 1 0,1-1 0,-1 0 0,1 0 0,-1 0 1,0 0-1,1 0 0,-1-1 0,0 0 0,1 0 0,-1 0 0,0 0 0,-5-1 0,5 0-77,1-1 1,-1 1-1,0-1 1,1 0-1,-1 0 0,1 0 1,0-1-1,0 1 0,0-1 1,0 0-1,0 0 1,0 0-1,1 0 0,-1 0 1,1 0-1,0-1 1,0 1-1,0-1 0,1 0 1,-1 1-1,1-1 1,0 0-1,-1-5 0,-1-1-112,1-1 0,0 0 0,1 1 0,0-1 0,1 0 0,0 0-1,1 0 1,0 1 0,0-1 0,1 0 0,1 1 0,0-1 0,5-12 0,-5 17 214,1-1 0,0 1 0,0 0 0,0 0 0,1 1 1,0-1-1,0 1 0,1 0 0,-1 0 0,1 1 1,0-1-1,0 1 0,0 1 0,1-1 0,0 1 1,-1 0-1,1 0 0,0 1 0,0 0 0,12-1 1,48-9 502,-1-3 1,0-3-1,-1-3 1,101-46-1,-146 57-770,0-1 1,0-1-1,-2 0 0,1-2 1,-2 0-1,0-1 0,0 0 0,-2-2 1,0 0-1,-1 0 0,0-2 1,-2 1-1,0-2 0,-1 0 1,-1 0-1,-1-1 0,12-37 0,-14 24-672,0-1 0,-2 0 0,0-43 0,-4 44 2361,-7-52-1,5 82-1048,0-1 0,0 1 0,0 0 1,-1 0-1,1-1 0,-1 1 0,0 0 0,0 0 0,-1 1 1,1-1-1,-1 0 0,-4-4 0,6 7-351,0 0-1,-1 0 1,1 0-1,0 0 1,0 0-1,-1 0 1,1 1-1,-1-1 1,1 1-1,-1-1 0,1 1 1,-1-1-1,1 1 1,-1 0-1,1 0 1,-1 0-1,1 0 1,-1 0-1,0 0 1,1 0-1,-1 0 1,1 1-1,-1-1 1,1 0-1,-1 1 1,1 0-1,-1-1 1,1 1-1,0 0 1,-1-1-1,1 1 1,0 0-1,0 0 1,-1 0-1,1 0 1,0 1-1,0-1 1,0 0-1,0 0 1,0 2-1,-10 11-9,1 0 1,1 1-1,1 0 1,0 1-1,1-1 0,0 1 1,2 1-1,-5 16 0,-3 24 45,-7 61 0,-5 160 55,12 298 0,13-568-129,1-8-6,-1 1 1,1 0-1,-1-1 0,1 1 1,-1-1-1,1 1 0,-1-1 0,1 1 1,0-1-1,-1 1 0,1-1 0,0 0 1,-1 1-1,1-1 0,0 0 1,0 1-1,-1-1 0,1 0 0,0 0 1,0 0-1,-1 0 0,1 0 0,0 0 1,0 0-1,-1 0 0,1 0 0,0 0 1,1-1-1,27-2 77,-16-1-47,0 0 0,0-1 1,0 0-1,-1-1 0,1 0 0,-2-2 0,1 1 1,-1-1-1,0-1 0,16-16 0,-19 17-37,0 0-1,-1-1 0,0 1 1,0-2-1,-1 1 1,0-1-1,-1 0 0,0 0 1,-1-1-1,0 1 0,-1-1 1,0 0-1,3-17 1,-5 16 9,0-1 1,-1 1-1,0-1 1,-1 1-1,-1-1 1,0 1-1,0 0 1,-1-1-1,-1 1 1,0 1 0,-9-20-1,8 23 58,0 0-1,-1 0 1,0 0 0,0 1 0,-1 0-1,0 0 1,0 1 0,0 0-1,-1 0 1,0 1 0,0 0-1,0 0 1,-1 1 0,0 0-1,-15-5 1,15 7 15,0-1 1,1 1-1,-1 1 0,0 0 0,-15 0 1,22 1-75,0 0 1,0 0 0,0 0 0,0 0 0,0 0-1,0 0 1,1 1 0,-1-1 0,0 1 0,0-1-1,0 1 1,0 0 0,0 0 0,1 0 0,-1 0-1,0 0 1,1 0 0,-1 0 0,1 1 0,-1-1-1,1 0 1,-1 1 0,1-1 0,0 1 0,0 0-1,0-1 1,0 1 0,0 0 0,-1 2 0,1 4-412,0 1 0,1-1 1,-1 0-1,2 0 1,1 14-1,6 4-5404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18.6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13499,'0'0'3409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54.9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1 148 5417,'0'0'4033,"28"-17"-3710,95-57 23,-109 66-334,0 0 0,1 1 0,-1 1 0,1 0 0,0 1-1,1 0 1,-1 2 0,1-1 0,0 2 0,0 0 0,0 1-1,0 1 1,0 0 0,24 4 0,-37-3-15,0 0 0,0-1 1,0 1-1,-1 0 0,1 0 0,0 1 1,0-1-1,0 1 0,-1-1 1,1 1-1,-1 0 0,0 0 0,1 0 1,-1 0-1,0 0 0,0 1 0,0-1 1,0 1-1,-1-1 0,1 1 1,-1 0-1,1-1 0,-1 1 0,0 0 1,0 0-1,0 0 0,0 6 0,2 6 83,-1 1 0,-1 0-1,-1-1 1,-1 20-1,0-30-11,0 4-46,-1-1 0,0 0 0,-1 0-1,1-1 1,-2 1 0,1 0 0,-1-1-1,0 0 1,-1 0 0,0 0 0,0 0-1,0-1 1,-1 0 0,0 0 0,0 0-1,-9 5 1,7-4-308,0-1-1,-1 0 1,1 0 0,-1-1-1,-1 0 1,1 0 0,-1-1-1,0 0 1,0-1 0,0-1-1,0 1 1,-18 1 0,25-5-949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1.1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35 126 9402,'0'0'6243,"-1"-19"-6066,2 17-176,0-1 0,0 1-1,1 0 1,-1-1 0,0 1 0,1 0-1,0 0 1,-1 0 0,1 0 0,0 0-1,0 0 1,0 0 0,0 1 0,5-3 0,38-21-25,-32 19 25,0-1-12,1 1-1,-1 0 1,1 1 0,0 0-1,1 1 1,-1 1-1,1 1 1,0 0-1,18-1 1,-31 4 4,-1 0-1,0 0 1,0 0 0,0 0 0,0 0 0,0 0 0,0 0 0,0 0 0,0 0 0,0 1-1,-1-1 1,1 0 0,0 1 0,-1-1 0,1 0 0,-1 1 0,1-1 0,-1 1-1,0-1 1,0 0 0,0 1 0,1-1 0,-1 1 0,-1-1 0,1 1 0,0-1 0,-1 3-1,-2 48 10,1-39 13,0-1-1,-1 1 0,-1-1 0,0 0 1,-1 0-1,-1-1 0,-11 21 1,-61 76 174,34-50-134,30-37-61,-10 12 22,-31 56 0,50-76-15,-1-1-1,1 0 1,1 1-1,0 0 1,1 0-1,0 0 1,1 0-1,-1 25 1,9-37 5,-1 0 1,1 0-1,-1 0 1,1-1-1,-1 0 1,11-1-1,-10 1-6,17 0-21,0-1 0,0-1-1,36-8 1,-50 8-267,-1-1 1,0 1-1,0-1 0,0 0 0,0-1 0,-1 0 1,1 0-1,-1-1 0,0 0 0,0 0 0,-1-1 1,12-12-1,-9-2-3978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1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3 449 3713,'0'0'8731,"-1"-11"-8508,1 11-223,-1-9 87,1-1 0,0 1 0,0 0 1,1 0-1,0-1 0,1 1 1,0 0-1,0 0 0,1 0 1,7-14-1,4 1 252,1 1 0,1 0-1,1 1 1,0 1 0,27-22 0,38-43-349,-78 79-25,0 0 0,-1 1 0,1-2-1,-1 1 1,0 0 0,3-10 0,-5 13-284,0-1 0,-1 1 0,1 0 0,-1-1 0,0 1-1,0-1 1,0 1 0,0 0 0,0-1 0,0 1 0,-1-1 0,0-3 0,-7-8-5200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1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8938,'0'0'5486,"1"25"-4901,5 82-88,-6-103-472,1 0 0,0 0 0,0 0 0,0-1 1,0 1-1,1 0 0,-1 0 0,1-1 0,0 1 0,0-1 0,0 1 0,1-1 1,-1 0-1,1 0 0,0 0 0,0 0 0,0-1 0,0 1 0,0-1 0,1 0 0,-1 0 1,6 3-1,5 3 116,21 14-288,-21-14 250,0 0 0,-1 1 0,19 18 0,-28-23-532,0 0 0,-1 0 0,1 0 0,-1 1 0,0 0 0,-1-1-1,1 1 1,2 9 0,-1 0-3309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2.5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1 306 3345,'0'0'8648,"33"0"-8144,332 0 791,50 2-6,627-9-399,-136-77-695,-11-64-1065,-577 92-703,-279 44 1581,-119 12-1430,30 0-1381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3.3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1 294 9434,'0'0'5293,"2"22"-4747,8 37-304,2 0 0,3-1 1,29 74-1,-33-103-184,4 8 36,0-1 0,3 0-1,1-1 1,35 49 0,-54-84-91,0 0 0,1 1 1,-1-1-1,1 1 0,-1-1 0,1 0 0,-1 1 1,1-1-1,-1 0 0,1 0 0,-1 1 0,1-1 1,-1 0-1,1 0 0,-1 0 0,1 0 0,-1 0 1,1 0-1,0 0 0,-1 0 0,1 0 0,-1 0 1,1 0-1,-1 0 0,1 0 0,-1 0 1,1 0-1,0 0 0,-1-1 0,1 1 0,-1 0 1,1-1-1,-1 1 0,1 0 0,-1 0 0,0-1 1,1 1-1,-1-1 0,1 1 0,-1-1 0,1 0 1,8-13 3,0-1 0,0 0 0,-2 0 0,0-1 0,0 0 0,-2 0 0,6-29 0,-7 33-10,13-59-258,-2-1 0,7-119-1,-13-155-96,-9 341 392,1 4 10,-1 0 0,0 0 1,1 0-1,-1 0 0,0 0 0,0 0 0,0 0 0,0 0 0,0 0 0,0 0 0,0 0 0,0 0 0,0 1 0,0-1 0,-1 0 0,1 0 0,0 0 1,-1 0-1,1 0 0,-1 0 0,1 1 0,-1-1 0,1 0 0,-1 0 0,1 0 0,-1 1 0,0-1 0,1 0 0,-1 1 0,0-1 0,0 1 0,1-1 1,-1 1-1,0-1 0,-1 0 0,1 4-52,0-1 0,0 1 0,1 0 0,-1-1 0,1 1 0,0 0 0,-1-1 0,1 1 0,1 0 0,-1 3 0,1-1 9,-1 0-4,0 0 1,0 0-1,1-1 0,0 1 1,0 0-1,0-1 0,1 1 1,-1-1-1,1 1 0,0-1 1,1 0-1,-1 0 0,1 0 0,-1 0 1,1 0-1,0-1 0,1 1 1,-1-1-1,1 0 0,-1 0 1,1 0-1,0 0 0,0-1 1,0 1-1,1-1 0,-1 0 1,0 0-1,1-1 0,8 3 1,11 1 17,0-1 1,0 0-1,0-2 1,40-1-1,-38-2-7,0-1-1,0-1 1,0-2-1,33-9 1,99-40-47,-98 30 65,80-18 0,-140 42-90,1 0 1,-1 0-1,1 0 0,-1 0 1,1 0-1,-1 0 0,1 0 0,-1-1 1,1 1-1,-1 0 0,0 0 1,1 0-1,-1-1 0,1 1 1,-1 0-1,0 0 0,1-1 0,-1 1 1,1 0-1,-1-1 0,0 1 1,0-1-1,1 1 0,-1 0 1,0-1-1,0 1 0,1-1 0,-1 1 1,0-1-1,0 1 0,0 0 1,0-1-1,0 1 0,1-1 1,-1 1-1,0-1 0,0 1 0,0-1 1,0 1-1,-1-1 0,1 1 1,0-1-1,0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3.8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0 163 4793,'0'0'9230,"20"-16"-8937,-8 6-260,13-11-29,1 1-1,0 2 0,2 0 0,31-14 1,-48 27-12,1 0 0,-1 1 1,1 1-1,0 0 0,0 0 1,0 1-1,23-1 0,-34 4 8,0-1 0,0 1-1,0-1 1,0 1 0,0-1-1,-1 1 1,1 0 0,0-1-1,0 1 1,-1 0 0,1-1-1,0 1 1,-1 0-1,1 0 1,-1 0 0,1 0-1,-1 0 1,1 0 0,-1 0-1,0-1 1,1 1 0,-1 0-1,0 0 1,0 0 0,0 0-1,0 0 1,0 0 0,0 0-1,0 1 1,0 0-1,-1 42 131,1-32 6,-1-3-66,0 0 0,0 0 0,-1-1 0,-1 1 0,1 0-1,-1-1 1,-1 0 0,1 0 0,-1 0 0,-1 0 0,0 0 0,-10 13 0,-11 8 23,-48 46 0,30-33 191,37-35-262,2-3-12,0 0 0,1 1 0,-1-1 1,1 1-1,0 0 0,0 0 0,0 0 0,1 1 0,0-1 0,0 1 0,0 0 0,1 0 0,0 0 0,0 0 0,1 0 0,-2 9 0,3-14-9,1 0 0,-1 0 0,0-1 0,1 1-1,-1 0 1,1 0 0,-1 0 0,1 0 0,-1-1-1,1 1 1,-1 0 0,1 0 0,0-1-1,0 1 1,-1-1 0,1 1 0,0 0 0,0-1-1,0 1 1,-1-1 0,1 0 0,0 1-1,0-1 1,0 0 0,0 0 0,0 1 0,1-1-1,31 5 52,-33-5-51,26 2 11,1 0 0,-1-1 0,1-2-1,-1-1 1,1-1 0,-1-1 0,36-10 0,-19-3-865,-1-2 1,56-32-1,-26 1-5280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4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8570,'0'0'7465,"180"0"-7465,-145 0 72,-3 0-24,-10 0-48,-6 3-96,-7 2-880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4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 8226,'0'0'6449,"194"23"-6249,-125-23-88,1 0-40,-13-6 24,0-8-96,-19-1-1640,-12 1-3665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5.1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6241,'0'0'8314,"3"159"-7946,7-119 72,-1 3-264,4-3-168,0-3 160,-1-8-160,1-4-8,-3-10 40,-4-7-40,0-8-272,1 0-1376,-7-11-1449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5.5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10458,'0'0'5479,"37"0"-5290,221-3-154,-18 3-30,-238 0-8,0 0 1,1 0-1,-1 0 0,0 0 1,0 1-1,1-1 0,-1 1 0,0-1 1,0 1-1,1 0 0,-1-1 0,0 1 1,0 1-1,0-1 0,0 0 1,0 0-1,0 1 0,-1-1 0,1 1 1,0-1-1,-1 1 0,1 0 1,-1 0-1,1 0 0,-1 0 0,0 0 1,0 0-1,0 0 0,0 0 1,0 0-1,-1 0 0,1 0 0,0 1 1,-1-1-1,0 0 0,0 1 0,1-1 1,-1 0-1,-1 1 0,1-1 1,0 0-1,0 0 0,-1 1 0,0-1 1,1 0-1,-1 0 0,0 0 1,0 1-1,-1 1 0,-3 3 9,0 1 0,-1-1 0,1 0 0,-1 0 0,-1-1 0,1 0 0,-1 0 1,0 0-1,-1-1 0,-10 6 0,-84 43 112,102-54-118,-21 9 13,2 1-2,-1-1-1,-28 8 0,39-16-52,8-1-188,37-2-188,1-2 0,63-14 0,-61 9 425,0 3 1,42-3-1,-65 8-7,-4 0 23,0 1 1,-1 0-1,1 1 1,0 0-1,15 3 0,-24-2-6,0-1 0,1 0 0,-1 0 0,0 1 1,0 0-1,0 0 0,0 0 0,0 0 0,-1 0 0,1 0 0,0 1 0,-1-1 0,0 1 0,0 0 0,0 0 0,0 0 0,0 0 0,0 0 0,-1 0 0,1 0 0,-1 0 0,1 5 0,1 3 134,0 0-1,-1 1 1,0-1 0,-1 0-1,0 1 1,-1-1-1,0 1 1,-1-1 0,-4 19-1,4-23-115,-1 0 0,0 0 0,-1 0 0,1-1 0,-1 1 0,-1-1-1,1 0 1,-1 0 0,0 0 0,0 0 0,-1-1 0,0 0 0,0 0 0,0 0 0,0 0 0,-11 5-1,1-2 6,-1 0-1,0-2 0,-1 0 0,1-1 0,-1-1 0,0 0 0,0-1 0,-1-1 0,1 0 1,-23-2-1,-71-6-1537,9-7-3787,90 11 4249,-25-1-5041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55.2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 4 1144,'0'0'2390,"31"-1"-1928,94-1-153,-118 1-273,-1 1 0,0 1-1,0-1 1,0 1 0,1 0 0,-1 0 0,0 1 0,0 0 0,0 0-1,-1 0 1,1 1 0,0 0 0,-1 0 0,0 0 0,0 1 0,0 0-1,0 0 1,0 0 0,-1 0 0,0 1 0,0 0 0,0-1 0,4 8-1,1 0 74,-4-6-41,-1 1 0,1-1 0,-1 1 0,-1 1 0,1-1-1,-1 0 1,0 1 0,-1 0 0,0-1 0,0 1-1,-1 0 1,1 15 0,-2-18 27,0 1 0,0-1-1,-1 1 1,0-1 0,0 0 0,0 1-1,-1-1 1,1 0 0,-1 0 0,-1 0-1,1 0 1,-1 0 0,1 0 0,-2-1-1,1 0 1,0 1 0,-1-1 0,0 0-1,-5 4 1,-5 2 138,1-2 1,-1 0-1,-1-1 1,1 0-1,-1-1 0,0 0 1,-1-2-1,1 0 1,-1 0-1,0-1 0,0-1 1,0-1-1,0-1 0,-23-1 1,37 1-287,0 0 1,0 0-1,0 0 1,0-1-1,-1 1 1,1 0-1,0-1 1,0 1-1,0-1 1,0 0-1,0 0 1,1 0-1,-1 0 1,0 0-1,0 0 1,0-1-1,1 1 1,-1 0-1,1-1 1,-1 1-1,1-1 1,0 0-1,-1 1 1,0-4 0,-9-23-4275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25.8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13411,'0'0'3265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6.7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 9034,'0'0'6691,"14"0"-6449,312-14-2003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7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38 6105,'0'0'7179,"16"2"-6545,44 3-277,0-3 1,0-2 0,73-10 0,-71 4-277,-41 5-367,0-2 1,33-7 0,-40 4-1326,1-4-1326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7.5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1 9162,'0'0'3858,"-6"27"-3196,2-6-550,-3 6 46,2-1-1,1 1 1,1 0-1,1 1 1,3 46-1,3-57-108,2 1 0,0-1 0,0 1 0,2-2 0,0 1 0,1-1 0,0 0 1,22 25-1,-28-38-52,0-13-564,-3 9 478,0-20-1325,0-7-2116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8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1 102 8570,'0'0'3426,"21"-12"-3287,-3 2-133,-1 0-6,0 1 0,1 1 1,0 0-1,0 1 0,1 1 0,21-4 1,-7 3 0,-1 1 0,1 1 1,0 2-1,0 2 0,57 4 1,-86-2 1,0 0 1,1 0-1,-1 0 0,0 1 1,0 0-1,-1-1 1,1 1-1,0 1 1,0-1-1,-1 0 1,0 1-1,1 0 1,-1 0-1,0 0 1,0 0-1,-1 0 1,1 1-1,-1-1 1,1 1-1,-1 0 0,0-1 1,0 1-1,-1 0 1,1 0-1,0 6 1,2 7 130,-1 0 0,0 0 1,-1 1-1,-1 29 0,-2-43-99,1 0 0,0 0 0,-1 0 0,0 0 0,0 0 0,0 0 0,-1 0 0,1-1 0,-1 1 0,0 0 0,0-1-1,0 0 1,0 1 0,-5 5 0,1-3 9,-1 0 0,1-1 0,-1 1 0,0-1 0,0-1 0,-14 8 0,7-6-16,0 0 0,-1-1 0,1-1 0,-1 0 0,0-1-1,0 0 1,-24 0 0,37-3-148,2 0 89,0 0 0,0-1 0,0 1 0,-1-1 0,1 1 0,0-1 0,0 1 0,0-1 0,0 1 0,0-1 0,0 1 0,0-1 0,0 1 0,0-1 0,0 1 0,1-1 0,-1 1 0,0 0 0,0-1 0,0 1 0,0-1 0,1 1 0,-1-1 0,0 1 0,0 0 0,1-1 0,-1 1 0,0 0 0,1-1 0,-1 1 0,1 0 0,-1-1 0,1 1 0,12-14-125,2 6 138,1 1 0,-1 0-1,2 0 1,-1 2 0,0 0 0,1 1-1,0 1 1,0 0 0,0 1-1,0 1 1,0 1 0,1 0 0,25 4-1,-40-3 73,1 1-1,-1-1 0,0 0 0,1 1 0,-1 0 1,0-1-1,0 1 0,0 0 0,-1 1 1,1-1-1,0 1 0,-1-1 0,0 1 1,1 0-1,-1-1 0,0 1 0,-1 0 1,1 1-1,0-1 0,-1 0 0,0 0 0,1 1 1,-1-1-1,-1 0 0,2 6 0,1 9 306,0 0-1,-1 0 1,0 29-1,-2-42-312,0 1-1,-1-1 0,0 0 1,1 0-1,-2 0 1,1 0-1,-1 0 0,1 0 1,-1 0-1,-1 0 1,1 0-1,-1-1 1,1 1-1,-1-1 0,-1 0 1,-3 4-1,0-2-22,0 0-1,0 0 1,0-1-1,-1 0 1,1-1-1,-1 1 1,0-1-1,-16 4 1,-2 0-29,-1-2 1,-1-1-1,1-1 1,-1-1-1,-32-2 1,56-1-118,-1-1 1,1 1 0,-1-1-1,1 0 1,0 0-1,0-1 1,0 1 0,-1-1-1,2 0 1,-1 0-1,0 0 1,0 0 0,0-1-1,1 0 1,0 0 0,-1 0-1,1 0 1,0 0-1,1 0 1,-1-1 0,-3-5-1,-11-20-4443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9.1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1 103 10218,'0'0'2921,"168"-66"-2697,-124 52 32,-6 3 40,-3 2-296,-13 6-8,-9 3-528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8:59.5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 10506,'0'0'3833,"31"-2"-3738,103-5-22,-127 7-67,-1 0-1,1 0 0,0 1 1,0 0-1,0 0 1,0 1-1,-1 0 1,11 5-1,-13-6-7,-1 1-1,0 0 1,0 0 0,-1 0-1,1 0 1,0 1 0,-1-1-1,1 1 1,-1 0-1,0 0 1,1 0 0,1 4-1,-1 2-11,0-1 0,0 1 0,-1 0 0,0 0 0,-1 0 0,0 1 0,0-1 0,-2 18 0,1-20 9,0 1-35,-1-1 0,0 1 0,0 0 0,-1 0 0,0-1 0,-1 1 0,1-1 0,-1 1 0,-1-1 0,1 0 0,-1 0 0,-1-1 0,-7 11 0,0-4-474,0-1 0,0 0-1,-1 0 1,-1-1-1,-16 10 1,-11 1-3553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2.0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1 154 4729,'0'0'7923,"11"-15"-7719,-5 6-179,2-2-2,0-1 1,1 1-1,0 1 1,0-1-1,1 2 1,1-1-1,0 1 0,0 1 1,0 0-1,17-8 1,-17 12-42,0 1 1,0 1 0,1 0-1,-1 0 1,0 1 0,1 1 0,-1 0-1,1 0 1,17 3 0,-22-2 11,0 1 0,0-1 0,0 1 1,-1 0-1,1 1 0,0-1 0,-1 1 1,0 1-1,0-1 0,0 1 0,0 0 1,0 0-1,-1 1 0,0 0 1,0 0-1,5 6 0,-8-8 19,0 0 0,0 1 0,0-1 0,0 0 0,-1 1 0,0-1 0,0 1-1,0-1 1,0 1 0,0 0 0,-1-1 0,1 1 0,-1 0 0,0 0 0,0-1 0,-1 1 0,1 0 0,-1-1 0,0 1 0,0 0 0,0-1-1,0 1 1,-1-1 0,1 1 0,-1-1 0,0 0 0,0 0 0,0 0 0,-5 6 0,-6 5 109,-1 0 1,-1 0-1,0-2 0,-26 18 1,8-7-148,5-1 57,2 0 1,0 1-1,-36 45 0,54-58-18,1 0-1,0 1 0,0-1 1,1 1-1,0 1 0,1-1 1,1 1-1,0 0 0,0 0 1,1 1-1,1-1 0,0 0 1,0 19-1,1-24 1,1 0 0,1 0 0,-1 0-1,1 1 1,1-1 0,-1 0 0,1 0 0,0 0 0,4 7-1,-4-10 23,0-1 0,1 0-1,-1 0 1,0 0 0,1 0-1,0-1 1,0 1-1,0-1 1,0 0 0,0 1-1,0-1 1,1-1 0,-1 1-1,1 0 1,-1-1-1,1 0 1,0 0 0,0 0-1,4 1 1,2 0 36,1-1 1,-1 1-1,1-2 1,0 1-1,-1-1 1,1-1-1,-1 0 1,1-1-1,17-4 1,-21 3-96,0 1 0,-1-1 0,1-1 0,-1 1-1,0-1 1,0 0 0,0 0 0,0-1 0,-1 0 0,0 0 0,0 0 0,0-1 0,-1 0 0,1 1 0,5-12 0,23-49-3119,-20 35-1592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2.7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376 44 6753,'0'0'2972,"-29"-7"-2328,-93-19-89,105 22-285,0 1 0,-1 1 0,1 1 0,-1 1 0,-25 2 0,19-1 121,20 0-374,1 0-1,-1-1 1,1 1 0,-1 1 0,1-1 0,0 0-1,0 1 1,0 0 0,0-1 0,0 1-1,0 1 1,0-1 0,0 0 0,1 0 0,-1 1-1,1 0 1,0-1 0,0 1 0,0 0 0,0 0-1,0 0 1,1 1 0,-1-1 0,1 0 0,0 0-1,0 1 1,0-1 0,1 1 0,-1-1 0,1 1-1,-1-1 1,1 1 0,0-1 0,1 1 0,-1-1-1,1 1 1,-1-1 0,1 1 0,0-1-1,0 0 1,1 1 0,-1-1 0,1 0 0,-1 0-1,1 0 1,0 0 0,0 0 0,4 4 0,15 10 206,1-1 1,0-1 0,1-1 0,1 0-1,42 15 1,42 26 33,-87-44-202,0 2 0,-1 1 0,-1 1 0,0 0-1,-1 1 1,-1 1 0,0 1 0,17 25 0,-32-40-36,0-1-1,0 1 1,0 0-1,-1 0 1,1 0-1,-1 0 1,0 0-1,0 1 1,0-1-1,-1 0 1,1 0-1,-1 1 1,1-1 0,-1 0-1,0 1 1,0-1-1,-1 0 1,1 1-1,-1-1 1,0 0-1,0 0 1,-1 5-1,-1-4-1,1-1 0,-1 1 0,0-1 0,0 0 0,0 0 0,0 0 0,0 0 0,-1 0 0,1-1 0,-1 1 0,0-1 0,0 0 0,0-1 0,0 1 0,0 0 0,-5 0 0,-21 5 3,0-1 0,0-2-1,0-1 1,-56-2 0,80-1-29,3 0-7,0 0 1,0-1-1,0 1 1,0 0 0,0-1-1,0 0 1,0 0-1,0 0 1,0 0 0,0 0-1,1 0 1,-1-1-1,0 0 1,1 1 0,-1-1-1,1 0 1,0 0-1,-1 0 1,1 0 0,0-1-1,0 1 1,0-1-1,1 1 1,-1-1 0,1 0-1,-1 1 1,1-1 0,-1-5-1,0 4-9,2 0 1,-1 0-1,0-1 1,1 1-1,0 0 0,0-1 1,0 1-1,0-1 0,1 1 1,-1 0-1,1 0 0,0-1 1,1 1-1,-1 0 0,1 0 1,0 0-1,0 0 0,0 0 1,0 1-1,4-5 0,18-17-5,0 0-1,2 2 0,1 1 0,40-25 1,-42 31 23,0-2 1,-1-1 0,-1 0 0,-1-2-1,0 0 1,24-33 0,-42 48-20,-1 0 0,1 0 0,-1-1 0,0 1-1,-1 0 1,0-1 0,0 0 0,2-12 0,-3 17 11,-1 0 1,0 0-1,0 1 0,0-1 1,0 0-1,0 0 0,-1 0 0,1 1 1,0-1-1,-1 0 0,1 0 1,-1 1-1,0-1 0,1 0 1,-1 1-1,0-1 0,0 1 0,0-1 1,0 1-1,-1 0 0,1-1 1,0 1-1,0 0 0,-1 0 1,1 0-1,-1 0 0,1 0 0,-1 0 1,0 0-1,1 0 0,-1 0 1,0 1-1,1-1 0,-1 1 1,0 0-1,0-1 0,1 1 0,-3 0 1,-14-2 10,1 0 0,-1 2 0,1 0 0,0 1 0,-24 4 1,36-5-126,0 1 1,0 0 0,0 1 0,0-1 0,0 1 0,1 0 0,-1 0 0,1 0 0,-1 1-1,1 0 1,0 0 0,0 0 0,0 0 0,0 1 0,1-1 0,-1 1 0,1 0-1,0 0 1,0 0 0,0 0 0,1 1 0,-4 7 0,2 1-2562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3.5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79 68 8162,'0'0'5464,"19"-4"-5355,62-15-88,-32 13 63,-38 7-84,-10-1-21,0-3-57,-1 1 0,0-1 0,0 1 0,-1-1 0,1 1 0,0-1 0,-1 1 0,0 0 0,1-1 0,-3-3 0,-1 4 55,1 1-1,-1-1 1,0 1 0,0 0-1,0 1 1,0-1-1,0 0 1,-1 1-1,1 0 1,0 0-1,0 1 1,0-1-1,0 1 1,0-1-1,0 1 1,0 1-1,-4 0 1,1 2 80,0-1 0,0 1-1,1 1 1,-1-1 0,1 1 0,0 0-1,0 0 1,-7 9 0,1 1 144,1-1 0,1 1 0,0 1 0,1 0 0,1 0 0,-12 35-1,16-36-135,1 0-1,0 1 0,1-1 0,1 1 0,0-1 1,1 1-1,3 19 0,-2-33-44,-1-1 0,0 0 0,1 1-1,-1-1 1,1 1 0,0-1 0,-1 0 0,1 0 0,0 1 0,0-1 0,0 0 0,0 0-1,0 0 1,0 0 0,0 0 0,0 0 0,1 0 0,-1 0 0,0-1 0,0 1-1,1 0 1,-1-1 0,1 1 0,-1-1 0,0 1 0,1-1 0,-1 0 0,1 1 0,-1-1-1,1 0 1,2 0 0,0 0 1,-1 0 0,1 0 0,0-1 0,0 1 0,0-1 0,0 0 0,0 0 0,0 0 0,-1 0 0,8-4 0,3-3-67,0 1 1,1 0-1,0 1 1,1 1-1,-1 0 1,1 1-1,0 1 1,0 0 0,0 1-1,29 1 1,-43 2 45,-2 1 1,1-1 0,0 1-1,0 0 1,0-1 0,-1 1 0,1 0-1,-1 0 1,1-1 0,-1 1-1,0 0 1,0 0 0,1 0-1,-1 0 1,-1-1 0,1 1 0,-1 3-1,1-2 18,0 8 73,1 4-13,0 0-1,-1 0 1,-1-1 0,0 1-1,-1 0 1,-1 0 0,-1-1-1,0 1 1,0-1 0,-1 0-1,-11 19 1,13-29-127,-6 20-825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55.8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10042,'0'0'3553,"1"14"-3588,1-1 25,0 0 0,0 1 0,1-1 0,1 0-1,9 23 1,-11-31 10,0-1-1,0 1 0,1-1 0,-1 0 1,1 0-1,0 0 0,0 0 1,0-1-1,1 1 0,-1-1 1,1 0-1,0 0 0,0 0 1,0 0-1,0-1 0,0 0 1,1 1-1,-1-2 0,1 1 1,-1 0-1,1-1 0,0 0 1,7 1-1,-3-2-143,0 0 0,0 0 0,0-1-1,0-1 1,0 1 0,0-1 0,0-1 0,-1 0 0,1 0 0,-1-1 0,12-6 0,-16 8-119,0-1 0,0 0 0,0 0 0,0 0 0,0 0 0,0-1-1,-1 1 1,0-1 0,0 0 0,0 0 0,0 0 0,0 0 0,-1-1 0,0 1 0,0-1 0,0 0 0,-1 1 0,1-1 0,-1 0 0,0 0 0,0 0 0,-1-6 0,-2 10 688,-1 0-1,0 0 1,0 1 0,0-1-1,0 1 1,0 0 0,0 0 0,0 0-1,0 0 1,0 0 0,0 1-1,-5 1 1,4 0-333,0 0-1,1 1 1,0-1-1,-1 1 1,1 0 0,0 0-1,1 1 1,-1-1-1,0 0 1,1 1 0,0 0-1,0-1 1,0 1-1,0 0 1,1 0 0,-1 0-1,0 6 1,-2 5-66,1-1 1,0 1 0,-1 24-1,3-20-7,1-1-1,0 1 0,1 0 1,1-1-1,1 0 1,0 1-1,2-1 0,0-1 1,14 35-1,-14-43 25,-1 1 0,0 1 0,-1-1 0,0 0 0,-1 1 1,0-1-1,0 1 0,-1 0 0,-1 0 0,0-1 0,0 1 0,-1 0 0,-1 0 0,1-1 0,-2 1 0,0-1 0,0 1 0,0-1 0,-2 0 0,1 0 1,-1-1-1,0 1 0,-8 8 0,3-5 70,-41 45 133,47-55-221,1 1-1,-1-1 1,0 0 0,-1 1-1,1-2 1,0 1-1,-1 0 1,0-1 0,1 0-1,-1 0 1,-9 2 0,12-4-9,1 0 0,0-1 1,0 1-1,0 0 1,0 0-1,-1-1 1,1 1-1,0-1 1,0 1-1,0-1 0,0 1 1,0-1-1,0 0 1,0 1-1,0-1 1,1 0-1,-1 0 1,0 0-1,0 0 0,1 0 1,-1 1-1,0-1 1,1-1-1,-1 1 1,1 0-1,-1 0 1,1 0-1,-1 0 0,1 0 1,0 0-1,0 0 1,0-1-1,0 1 1,0 0-1,0 0 1,0-2-1,-1-56-117,2 43 114,-1 2-43,0 0 0,1 0 0,1 0 0,1 1 0,0-1 0,5-15 1,-6 24 20,0-1 0,1 1 0,-1-1 0,1 1 0,1 0 0,-1 0 0,1 1 0,-1-1 0,1 1 0,1 0 1,-1 0-1,0 0 0,1 0 0,0 1 0,0-1 0,0 2 0,9-5 0,65-24-167,82-35-2694,-96 33-3854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3.9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9162,'0'0'5969,"48"148"-5849,-48-117 152,0 1-264,0-4-8,0 1 16,0-6 96,0-6-224,-6-6-64,3-8-528,3-14-2168,0-18-5994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4.2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64 9690,'0'0'3205,"12"13"-3179,-5-6-25,-3-2-8,0 0 0,0 0 0,1-1 0,-1 0 0,1 0 0,0 0 0,0 0 0,1-1 0,-1 0-1,1 0 1,0 0 0,0-1 0,0 1 0,0-2 0,0 1 0,0-1 0,0 0 0,13 1 0,-2-3-74,0-1 0,-1-1 1,1 0-1,0-1 0,-1-1 0,0-1 0,0 0 0,0-1 0,-1-1 1,0 0-1,-1-1 0,1 0 0,-2-1 0,0-1 0,13-13 0,-25 24 76,0-1-1,-1 1 0,1-1 0,0 0 0,-1 1 0,1-1 0,0 0 0,-1 1 0,1-1 0,-1 0 0,1 0 0,-1 1 0,0-1 0,1 0 0,-1 0 0,0 0 0,1 0 0,-1 1 0,0-1 0,0 0 1,0 0-1,0 0 0,0 0 0,0 0 0,0 0 0,0 0 0,0 0 0,0 1 0,0-1 0,-1 0 0,1-1 0,-1 2 1,-1 0-1,1 0 0,0-1 1,0 1-1,0 0 1,0 1-1,-1-1 1,1 0-1,0 0 1,0 0-1,0 1 0,0-1 1,0 1-1,0-1 1,0 0-1,0 1 1,0 0-1,0-1 1,0 1-1,0 0 0,0 0 1,0-1-1,0 1 1,1 0-1,-2 1 1,-7 7 91,1 1 0,0 0 0,0 0 0,1 1 1,0 0-1,1 0 0,0 1 0,1 0 0,1 0 0,0 0 1,0 0-1,1 1 0,-2 17 0,-1 21 738,1 103-1,6-118-702,-1 2 161,2 0 0,1 0 1,17 71-1,-18-87-5,-3-13-399,-2-9-1029,-12-20-1878,-6-8-4336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4.6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8706,'0'0'7041,"188"46"-7041,-138-46 176,-5 0-176,-7-15-408,-10-2-1512,-12 0-5290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5.0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8850,'0'0'5617,"0"27"-4894,0 214 396,3-182-1017,3 1 0,3-2 0,20 74 0,-15-72-53,-2-92 165,93-466-449,-105 496 184,0-1 0,1 1 1,-1-1-1,1 1 0,0 0 0,-1-1 1,1 1-1,0 0 0,1-1 0,-1 1 1,0 0-1,1 0 0,-1 0 0,1 0 1,0 0-1,-1 0 0,4-1 0,-2 14-4826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6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1 518 9034,'0'0'7204,"12"19"-6962,45 59-162,-55-76-83,1 1 1,0-1 0,0 0-1,0 0 1,0-1 0,1 1 0,-1 0-1,1-1 1,-1 0 0,1 0 0,-1 0-1,1 0 1,-1-1 0,1 1 0,0-1-1,-1 0 1,1 0 0,0 0-1,-1-1 1,1 1 0,-1-1 0,1 0-1,0 0 1,-1 0 0,0-1 0,1 1-1,-1-1 1,0 1 0,6-6 0,-8 7-2,13-7-235,-1-1 0,0 0 1,0-1-1,0 0 1,-1-1-1,-1-1 0,0 0 1,0 0-1,11-17 1,-21 27 216,1 1 8,-1 0-18,-12 0-514,3 0 609,1 0-1,0 0 1,-1 0-1,1 1 1,0 0-1,-1 1 1,1 0-1,0 0 1,0 0-1,0 1 1,1 0-1,-1 0 1,1 1-1,-1 0 1,1 0-1,0 0 1,1 1-1,-1 0 1,1 0-1,0 0 0,0 1 1,1 0-1,-1 0 1,1 0-1,0 0 1,1 1-1,0-1 1,0 1-1,0 0 1,1 0-1,0 0 1,0 0-1,1 0 1,-1 13-1,1-14-32,1 1-1,0-1 1,0 1-1,1-1 0,0 0 1,0 1-1,0-1 1,1 0-1,0 0 1,0 0-1,1 0 0,-1 0 1,1 0-1,7 8 1,-7-10-15,1 0 0,-1-1 0,1 1 1,0-1-1,0 0 0,1 0 1,-1-1-1,1 1 0,-1-1 0,1 0 1,0 0-1,0 0 0,0-1 0,0 0 1,0 0-1,0 0 0,0-1 1,0 1-1,6-2 0,-2 1 5,41-4 156,-47 3-171,0 0-1,0 0 1,-1 0-1,1-1 1,-1 1-1,1-1 1,-1 0-1,0 0 1,1 0-1,-1 0 1,0 0-1,0 0 1,-1 0-1,1-1 1,2-3-1,12-16-69,-15 39 5,-2 8 156,7 325 185,-6-346-271,0 1-1,0 0 0,-1 0 0,1 0 0,-1 0 1,0 0-1,-1-1 0,1 1 0,-1 0 1,0-1-1,0 1 0,-1-1 0,1 0 1,-1 0-1,0 0 0,0 0 0,0 0 1,-1-1-1,1 1 0,-1-1 0,0 0 1,0 0-1,0 0 0,0-1 0,0 0 1,-1 1-1,1-1 0,-1-1 0,0 1 1,1-1-1,-1 0 0,0 0 0,0 0 1,0 0-1,0-1 0,0 0 0,1 0 0,-1 0 1,0-1-1,0 0 0,0 0 0,-6-2 1,6 1-19,0 0 1,0 0-1,1-1 0,-1 0 1,0 0-1,1 0 0,0 0 1,0-1-1,0 1 1,0-1-1,1 0 0,-1-1 1,1 1-1,0 0 1,1-1-1,-1 0 0,1 1 1,-1-1-1,-1-9 1,-1 0-50,1 0 0,1 0 0,0-1 0,1 0 0,-1-28 0,3 33 15,-1 0 0,1 0 1,1 0-1,0 0 1,0 0-1,1 0 1,1 0-1,-1 1 0,1-1 1,1 1-1,0-1 1,0 1-1,8-11 0,25-24 23,1 1-1,2 2 1,2 2-1,74-53 0,-68 57 43,-2-3 0,-1-2-1,-3-2 1,42-50 0,-70 73-51,-1 0 1,-1-1-1,0 0 0,-2-1 1,0-1-1,-1 1 1,-1-1-1,-2-1 1,0 1-1,-1-1 0,-1-1 1,-1 1-1,-1-42 1,-1 52 17,-5-20 57,4 32-38,-1 0-1,0 0 0,1 0 0,-1 1 1,0-1-1,0 0 0,0 0 1,0 1-1,1-1 0,-1 0 1,0 1-1,0-1 0,0 1 0,-1-1 1,1 1-1,0 0 0,0-1 1,0 1-1,0 0 0,0 0 1,0 0-1,0 0 0,-1 0 1,1 0-1,0 0 0,0 0 0,-2 1 1,-1 0-7,1 1 0,-1-1 0,1 1 1,-1 0-1,1 0 0,0 0 0,-1 1 1,1-1-1,0 1 0,1 0 0,-1-1 0,0 1 1,1 0-1,0 1 0,0-1 0,0 0 1,0 1-1,-2 3 0,-30 71 144,20-38-99,3 1 0,1 0 0,2 1 0,-3 57 0,6 173 294,6-183-242,-2-57 15,2 0-1,2-1 1,0 1-1,2-1 1,2 0 0,1 0-1,1-1 1,23 50-1,-30-75-117,0-1-1,0 0 0,0 0 1,1 0-1,0 0 0,0 0 0,0-1 1,0 1-1,1-1 0,-1 0 0,1 0 1,0 0-1,0 0 0,0-1 0,0 1 1,0-1-1,0 0 0,1-1 1,-1 1-1,1-1 0,-1 0 0,1 0 1,0 0-1,0 0 0,-1-1 0,1 0 1,0 0-1,0 0 0,5-2 0,-7 1-9,0 0-1,0-1 0,1 1 0,-1-1 1,0 0-1,0 0 0,0 0 0,-1 0 1,1-1-1,0 1 0,-1-1 0,0 0 1,0 1-1,1-1 0,-2 0 0,1 0 0,0-1 1,0 1-1,-1 0 0,0 0 0,0-1 1,0 1-1,1-6 0,2-7-68,-1-1 1,0 1-1,1-28 0,-3 23-8,-2 0 0,0 0 0,-1 0 1,-1 1-1,-8-31 0,9 42 122,-1 1 0,0 0 1,-1 0-1,0 0 0,0 0 0,-1 1 1,0-1-1,0 1 0,-1 1 1,0-1-1,0 1 0,0 0 0,-1 0 1,0 1-1,-13-9 0,16 12-18,1 0 0,-1 1 0,1-1-1,-1 1 1,0-1 0,0 1 0,0 1-1,1-1 1,-1 0 0,0 1 0,0 0 0,0 0-1,0 0 1,0 0 0,0 1 0,0-1-1,0 1 1,0 0 0,0 0 0,1 1 0,-1-1-1,0 1 1,1 0 0,-1 0 0,1 0-1,0 0 1,0 0 0,0 1 0,0 0 0,0-1-1,-3 5 1,-6 7-386,1 1 0,0 0 0,2 0-1,-1 1 1,-8 21 0,1 1-4178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7.0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60 0 6241,'0'0'3294,"-8"29"-2521,-1 0-539,-1 2 93,1 0-1,1 0 1,2 0 0,-2 47 0,7 112 890,43 342 0,4 78 8,-44-495-1087,-6 138-40,-10-165-172,22-89-336,16-10-610,-1-1-1,37-25 0,6-11-4110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9:08.8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450 2816 7586,'0'0'4657,"40"20"-3733,-14-7-768,1 2-25,0-1 0,1-1 0,1-2 0,0-1 0,0-1 1,1-2-1,0 0 0,0-3 0,32 2 0,206-6 181,0-12 0,365-62 0,633-103-212,1 89 63,-1186 86-129,455-14-2,7-41 352,191-99 113,-717 151-493,25-5 222,-21-13 1139,-3 14-1363,0 0 1,1 0-1,0 2 1,1 0-1,0 2 1,0 0-1,0 1 1,0 1-1,39-1 1,-54 3 0,1 0-1,-1 0 1,0-1 0,1 0 0,-1 0-1,0 0 1,0-1 0,0 0 0,-1 1-1,1-2 1,-1 1 0,0 0-1,1-1 1,-1 0 0,-1 0 0,1 0-1,-1-1 1,0 1 0,0-1 0,0 0-1,0 0 1,-1 0 0,0 0 0,0 0-1,2-9 1,4-12 10,-2-1 0,-1 1 1,3-51-1,-4-47 1,-5-1 0,-6 0 0,-34-185 0,25 205-30,5 0 0,5-1 0,5 0 0,13-119 0,24-11-269,-18 139-178,9-197 1,-27 292 460,0 0 1,0 0-1,0 1 0,0-1 0,0 0 0,-1 0 0,1 0 0,-1 0 0,0 0 0,1 1 0,-1-1 0,0 0 1,0 0-1,0 1 0,0-1 0,0 1 0,0-1 0,-1 1 0,1-1 0,-1 1 0,1 0 0,-3-2 0,0 1-4,1 0-1,-1 1 1,1 0-1,-1 0 1,1 0-1,-1 0 1,0 1-1,1-1 1,-1 1-1,0 0 1,-5 0-1,1 1-3,-1 0 0,0 0 0,1 1 1,-1 0-1,1 1 0,0 0 0,0 0 0,0 1 0,0-1 0,-7 7 1,-23 23 15,31-24-4,-1-2 0,0 1 0,-1-1-1,0 0 1,0-1 0,0 0 0,-1 0 0,-20 8-1,21-13-16,0 0-1,-1 0 0,1-2 1,0 1-1,0-1 0,-1 0 0,-12-4 1,-38-3-46,37 8 23,-3-1 24,-1 1 1,0 2-1,1 0 1,-51 13-1,-24 16 21,-8 3 6,-188 35-1,-257 47-76,92-14 88,222-71-21,-44 9 17,81 5-86,-220 36 1,-513 27-1907,412-87 1965,274-18-37,183 3 57,0 3 0,-114 29 0,101-19-1,-95 11 0,-277-20 48,152-11-54,226 8 107,1 3 0,-1 3 0,-70 23-1,3 17-2536,117-47-1277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4.8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170 283 40,'0'0'4189,"-6"-22"-3997,-16-66-65,20 80-9,0 1 0,-1-1 1,0 1-1,-1 0 1,1 0-1,-1 0 0,-1 0 1,1 1-1,-1 0 0,0 0 1,0 0-1,-1 0 0,0 1 1,0 0-1,-11-7 1,9 6-112,1 1 0,0-1 0,0-1 0,1 1 0,-9-12 0,9 10-1211,1 1-1051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5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5473,'0'0'2881,"2"15"-2680,18 269 858,-21-234-1017,-1-32-96,1 1 1,1-1-1,1 0 0,1 0 0,0 0 1,1 0-1,1 0 0,9 24 1,-5-22-1478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5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 5457,'0'0'2417,"-6"157"-2369,6-119-16,0-4 96,0 0-144,0-3 16,0-2 0,3-4-32,0-1 32,-1-5 0,-2 3-8,0-3-144,0 15-112,0-8-513,0-1-1255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00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148 32 6121,'0'0'6432,"-3"-4"-5613,0 1-499,2 2-213,0 0 0,0 0 0,0 0 0,0 0 1,0-1-1,0 1 0,0 0 0,1 0 0,-1-1 0,0 1 0,1 0 0,-1-1 0,1 1 0,-1-1 0,1 1 1,-1-3 693,0 4-801,-1 1-1,1 0 0,0 0 0,0-1 0,-1 1 0,1 0 1,0 0-1,0 0 0,0 0 0,0 0 0,1 1 0,-1-1 1,0 0-1,0 0 0,1 1 0,-1-1 0,0 0 0,1 1 1,-1-1-1,1 0 0,0 1 0,0-1 0,-1 1 0,1 1 0,-2 5-23,-12 38 15,-16 89 1,21-88 23,-27 88 0,36-135-7,-12 29-206,11-30 82,1 0 1,-1 0-1,1 0 0,-1 1 0,1-1 1,0 0-1,-1 0 0,1 0 1,0 0-1,-1 0 0,1 0 1,0 0-1,0 0 0,0 0 0,0 0 1,0 0-1,0 0 0,0 0 1,0 0-1,0 0 0,0 0 1,1 1-1,0-3 0,-1-30-4994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6.1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3081,'0'0'3252,"0"23"-2521,0 165 1180,0 191-3615,0-348-302</inkml:trace>
  <inkml:trace contextRef="#ctx0" brushRef="#br0" timeOffset="1">11 1250 4689,'0'0'2429,"2"24"-2116,7 174 262,4 92-57,-7-208-1450,-4-44-611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6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1 4793,'0'0'3189,"-4"21"-3037,3-17-135,-34 176 410,-31 247-1992,60-381 41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6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4233,'0'0'3217,"4"26"-2984,20 178-34,-6 64-147,-4-81-1130,-9-145-329</inkml:trace>
  <inkml:trace contextRef="#ctx0" brushRef="#br0" timeOffset="1">153 1505 96,'0'0'6761,"17"138"-6737,-12-107-24,0-2-128,1 0-1408,-6-2 1112,0-1 408,0 1 16,0-3 0,0 2 48,0 6 32,0 14-160,0 5-104,0-6-944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7.2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0 3953,'0'0'2982,"2"24"-2546,1 3-408,11 167-233,-26 8 1513,-1 3-48,13-198-1233,5 138-2026,-2-108 146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7.5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 1592,'0'0'3697,"0"133"-3297,0-100-72,0-4-328,0-2-112,0-3-640,0 0-112,0 0 264,0 1 80,0 1 176,0 3 248,-3 17-297,1-7 393,-1-6 0</inkml:trace>
  <inkml:trace contextRef="#ctx0" brushRef="#br0" timeOffset="1">0 1419 4521,'0'0'1816,"0"159"-1816,0-108-912,5-8-520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08.0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1400,'0'0'0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39.9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323 0 3473,'0'0'952,"-148"85"-1080,129-73 128,0-2 0,-2 2 0,-1 0 0,-2-3 0,-3 4 0,3-6 104,5-2-208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0.5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3864 6409,'0'0'2041,"-4"-33"-609,7 27-1389,0-1 1,1 1-1,0 0 0,1 0 1,-1 0-1,1 1 1,0-1-1,9-6 0,8-10 47,338-352 1162,67-72-367,-5-52-579,300-317-214,-311 433 5,229-240 592,-131 10-745,-541 654-5563,4-15-101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0.9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0 247 6425,'0'0'3080,"30"-13"-2807,3-1-152,4-2 128,1 2 0,75-19 0,121-5 187,-147 27-237,122-32 0,-204 42-208,43-18-774,-46 19 714,0-1-1,-1 0 1,1 0 0,-1 0-1,1-1 1,-1 1-1,1 0 1,-1 0 0,0-1-1,0 1 1,1-1 0,-1 1-1,0-1 1,0 0 0,0 1-1,-1-1 1,1 0-1,0 0 1,-1 1 0,1-1-1,-1 0 1,0 0 0,1-2-1,-1-4-2488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1.3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0 348 7434,'0'0'3004,"16"-26"-2845,-4 4-147,-3 5 3,0 1 0,0 1 0,2-1 0,0 2 0,1-1 0,0 1 0,1 1-1,0 1 1,23-17 0,8 0 39,67-34-1,-95 55-113,1 1-1,-1 0 1,1 1 0,1 1-1,-1 1 1,1 0 0,0 2 0,18-2-1,-35 5 57,1-1 0,-1 0 0,1 0 0,-1 1 0,0-1 0,1 1 0,-1-1 0,1 1 0,-1 0 0,0 0-1,1-1 1,-1 1 0,0 0 0,0 0 0,0 0 0,0 0 0,0 1 0,0-1 0,0 0 0,0 0 0,0 1 0,0-1 0,-1 0 0,1 1-1,0-1 1,-1 0 0,1 1 0,-1-1 0,0 1 0,1 1 0,5 55-64,-6-41 62,3 3 11,1-1 0,1 1 0,1-1 0,11 29 0,-7-23 11,11 44 0,-19-60-15,-1 0 1,0 0-1,0-1 1,-1 1-1,0 0 1,-1 0-1,0 0 1,0 0 0,-3 10-1,-8 35-1697,11-43-1225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00.7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37 7098,'0'0'5662,"1"-4"-5190,1 2-457,-1 0-1,0 1 1,1-1 0,-1 0-1,1 0 1,0 1 0,-1-1-1,1 1 1,0 0 0,0 0-1,0-1 1,0 1 0,0 0-1,0 0 1,0 1 0,0-1-1,1 0 1,-1 1 0,0-1-1,0 1 1,1 0 0,2 0-1,66-5 45,-56 5-60,11-1 9,5 0-4,0 1 1,-1 1 0,63 10-1,-86-10-5,1 1-1,0 0 1,-1 1-1,0 0 1,1 0-1,-1 0 1,0 1-1,-1 0 1,1 1-1,-1-1 1,0 1-1,0 0 1,0 1-1,-1 0 1,1-1-1,-1 2 1,-1-1-1,1 1 1,-1-1-1,-1 1 1,5 9-1,-7-14-4,0 1 0,0 0-1,-1 0 1,1 0-1,-1-1 1,1 1 0,-1 0-1,0 0 1,0 0 0,0 0-1,0 0 1,-1 0-1,1 0 1,-1 0 0,0 0-1,1-1 1,-1 1 0,-1 0-1,-1 3 1,0-1 4,-1 0 1,0 0-1,0 0 1,0-1 0,0 0-1,-1 0 1,0 0-1,1 0 1,-7 2-1,-8 5 2,-1-2-1,0 0 0,0-1 1,-28 7-1,27-11-128,0 0 1,-1-1-1,1-2 1,-27 0-1,50-3-643,19-6 662,0 1-1,1 1 1,-1 1-1,1 0 1,28-1 0,-4-1 89,-13 3 22,61-1 1,-92 6-10,0-1 1,0 1-1,0 0 0,0 0 1,0-1-1,0 1 0,-1 0 1,1 1-1,0-1 1,0 0-1,-1 0 0,1 1 1,-1-1-1,1 1 1,-1 0-1,1-1 0,-1 1 1,2 3-1,24 44-30,-15-27-5,-10-19 60,0-1-1,0 1 1,-1 0-1,1 0 1,0 0-1,-1 0 1,0 0-1,0 0 1,0 0-1,0 1 0,0-1 1,-1 0-1,1 0 1,-1 1-1,0-1 1,0 1-1,0-1 1,0 0-1,-1 1 1,0-1-1,1 0 0,-1 0 1,0 1-1,0-1 1,-1 0-1,1 0 1,-1 0-1,1 0 1,-1-1-1,0 1 1,0 0-1,-1-1 1,1 1-1,0-1 0,-1 0 1,1 1-1,-1-1 1,0-1-1,0 1 1,-4 2-1,-35 21 332,-1-3-1,-1-1 1,0-2-1,-78 22 1,120-41-335,-1 1-1,0 0 1,0-1 0,0 1 0,1-1 0,-1 0-1,0 0 1,0 0 0,0 0 0,0 0-1,-5-2 1,7 1-87,0 1 0,0-1 0,0 0 0,0 0 1,0 0-1,0 0 0,0 0 0,0 0 0,0 0 0,0-1 0,0 1 0,1 0 0,-1 0 0,0-1 0,1 1 0,-1 0 0,1-1 1,0 1-1,-1 0 0,1-1 0,0 1 0,0-3 0,-3-19-3792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1.6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10938,'0'0'1937,"0"176"-1993,0-111 56,0 5-96,0-2 104,0-8-8,0-7 0,0-9 112,0-10-168,3-13 56,-1-6-160,1-15 152,-3-15-3609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2.0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1 131 9674,'0'0'4512,"23"-9"-4452,81-29-85,186-42 0,-288 79 14,0 0 0,-1 1 0,1-1 0,0 1-1,0 0 1,0-1 0,0 1 0,0 0 0,0 0-1,0 0 1,0 1 0,0-1 0,0 0 0,0 1 0,0-1-1,0 1 1,0 0 0,0 0 0,0 0 0,-1 0-1,1 0 1,0 0 0,-1 0 0,3 2 0,-3 0-2,1 1-1,-1 0 1,0-1 0,0 1 0,-1 0 0,1 0 0,-1-1 0,0 1-1,0 0 1,-1 6 0,1 3 40,-1 6-20,-1-1 0,-1 0 0,0 0 0,-1-1 1,-1 1-1,-1-1 0,-8 17 0,-3 2-8,-1 0 0,-26 36 1,28-50 26,15-21-15,7-3-474,65-47-1171,-47 32 1339,46-27 0,-63 40 282,0 1 0,0 0 1,0 0-1,0 1 0,0-1 0,1 2 0,-1-1 1,1 1-1,0 0 0,-1 1 0,15 1 0,-20-1 12,0 1 0,0 0 0,0 0 0,0 1 0,0-1 0,0 0 0,0 1-1,-1-1 1,1 1 0,0-1 0,-1 1 0,1 0 0,-1-1 0,0 1 0,0 0 0,0 0-1,0 0 1,0 0 0,0 0 0,0 1 0,0-1 0,-1 0 0,1 0 0,-1 0 0,0 1-1,0 1 1,6 71 162,-5-63-122,0 9 121,0-1 0,-1 1 0,-1 0 0,0 0 1,-2-1-1,-1 1 0,0-1 0,-2 0 0,-13 34 0,0-19-314,0-1-1,-3-1 0,-1-1 1,-1-1-1,-1 0 0,-2-2 1,-58 48-1,35-42-4796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3.3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6 401 5433,'0'0'4632,"-1"-10"-3984,0-3-581,0 9-37,0 1-1,1-1 0,-1 1 1,1-1-1,0 1 1,0-1-1,0 1 0,0-1 1,1 0-1,-1 1 0,1-1 1,0 1-1,0 0 0,0-1 1,1 1-1,-1 0 0,1 0 1,0-1-1,-1 1 1,1 1-1,1-1 0,-1 0 1,0 0-1,1 1 0,-1-1 1,1 1-1,0 0 0,3-2 1,41-15-2,1 1 0,0 3 0,1 2 0,79-10 0,-68 12-21,471-43 98,-117 18-12,-410 35-92,276-37 223,311-2 1,-545 39-233,-1 2 0,0 3 1,55 10-1,-91-12 29,-1 0 0,1-1 1,0 0-1,-1 0 0,1-1 0,12-1 0,-19 1-61,1-1-1,-1 1 1,1-1-1,-1 0 0,1 0 1,-1 0-1,1 0 0,-1 0 1,0 0-1,0-1 1,1 1-1,-1-1 0,0 1 1,0-1-1,0 0 1,-1 0-1,1 0 0,0 0 1,-1 0-1,1 0 1,-1 0-1,0-1 0,0 1 1,1-3-1,-11 4-3852,-8 3 250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3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5841,'0'0'7561,"17"0"-7377,28 3-200,1 2 0,-1 1 0,0 3 0,0 2 0,-1 1 0,-1 3 0,50 23 0,-87-35 10,1 1 0,0-1 0,-1 1 0,0 0 0,0 1 0,0-1 0,0 1 0,-1 1 0,0-1 0,7 9 0,-10-11 7,-1-1 1,1 1 0,-1 0 0,0-1-1,0 1 1,0 0 0,0 0 0,0-1-1,-1 1 1,1 0 0,-1 0 0,0 0-1,0 0 1,0 0 0,0 0 0,0 0-1,-1 0 1,1 0 0,-1 0 0,0-1-1,0 1 1,0 0 0,0 0 0,0-1-1,-1 1 1,1-1 0,-1 1 0,0-1-1,-2 4 1,-6 4 8,1 0-1,-1-1 1,-1 0 0,0-1-1,0 0 1,-1-1-1,1 0 1,-2-1 0,1 0-1,-17 5 1,8-4-233,0-1 0,-1-1 1,1-1-1,-1 0 0,-37-1 0,36-3-1654,10-4-1938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4.1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9458,'0'0'2929,"0"160"-3025,10-122 96,4 1 0,2-5-16,-5-3 152,2-9-160,-5-5 24,-3-8 0,-2-4-208,-3-12-873,-16-15-1863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4.6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85 8386,'0'0'5754,"28"-11"-5686,2-4-65,-12 7-7,0 0 1,0 0-1,1 2 0,0 0 0,0 1 0,1 1 0,22-1 0,-34 4 3,26-3-47,-1 2 0,1 1 0,0 1 0,38 6 0,-68-5 42,0 0 1,-1 0-1,0 1 0,1-1 0,-1 1 1,0 0-1,1-1 0,-1 1 0,0 1 1,-1-1-1,1 0 0,0 1 1,-1-1-1,1 1 0,-1 0 0,0 0 1,1 0-1,-2 0 0,1 0 0,0 0 1,-1 1-1,1-1 0,-1 1 1,0-1-1,0 1 0,0-1 0,-1 1 1,1 4-1,0-3-2,-1 1 0,0-1 0,0 0 0,-1 1-1,0-1 1,0 0 0,0 0 0,0 0 0,-1 0 0,1 0 0,-1 0 0,-1 0 0,1 0-1,-1-1 1,0 1 0,0-1 0,0 0 0,-6 7 0,9-11 8,-65 53 20,60-49-18,-1-1-1,1 0 1,-1 1-1,1-2 1,-1 1-1,0-1 1,0 0-1,0 0 1,0-1 0,0 1-1,-7-1 1,12-1-50,4-5-1262,10-4 1094,2 2 0,-1 0 0,1 0-1,0 1 1,1 1 0,-1 1 0,32-6 0,-47 10 213,17-4 12,0 1 0,0 1 0,0 0 0,0 1 0,1 1 0,25 3 0,-38-2-15,0 0 0,0 0 0,0 0 0,0 1 0,0 0-1,-1 0 1,1 0 0,-1 1 0,1-1 0,-1 1 0,0 0 0,0 0 0,0 1 0,0-1 0,0 1 0,-1 0 0,0 0 0,0 0-1,0 0 1,0 0 0,-1 1 0,1-1 0,-1 1 0,0 0 0,2 8 0,-2-3 61,1-1-1,-2 1 1,1-1 0,-1 1-1,-1 0 1,1 0-1,-2-1 1,1 1 0,-4 15-1,2-19 95,1 0 1,-2 0-1,1-1 0,0 1 0,-1 0 0,0-1 0,-1 0 0,1 0 0,-1 0 0,0 0 0,0 0 0,0-1 0,-1 0 0,0 0 0,-10 7 0,1-3-77,-2-1-1,1 0 0,-1-2 1,0 1-1,0-2 0,-1 0 1,1-1-1,-1-1 0,0 0 1,1-1-1,-19-2 0,33 2-149,1-1-1,-1 1 0,0-1 1,0 0-1,0 0 0,0 0 1,1 0-1,-1 0 0,0-1 1,0 1-1,0 0 0,1-1 0,-1 0 1,0 1-1,0-1 0,1 0 1,-1 0-1,1 0 0,-1 0 1,1 0-1,-1 0 0,1 0 1,-1 0-1,1-1 0,0 1 1,0-1-1,0 1 0,0-1 1,0 1-1,0-1 0,0 1 1,0-1-1,1 0 0,-1 0 0,0 1 1,1-1-1,0 0 0,-1-3 1,0-19-4217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5.0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1 532 4321,'0'0'6609,"104"-136"-5472,-58 81-649,2-1 32,-2-2-248,-3 5-144,-6 7-8,-10 5-120,-5 10 0,-11 7-40,-6 7 120,-5 7-160,0 5-480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5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7009,'0'0'5506,"5"157"-5298,22-121 264,8 3-472,5-1 160,3-1-160,-3-1 88,-2-7-24,-9-7-64,4-8-152,-9-9-896,-11-5-1969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7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19 109 1120,'0'0'7574,"-3"-4"-6100,-13-16 2700,55 15-4136,0 0-101,0-2-1,64-19 0,-32-4-3849,-56 18-1730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7.7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 8346,'0'0'3361,"145"0"-3209,-112 2-72,-4 3-80,-2 0 0,-3 0 72,-2-5-120,-4 2 48,-2-2 0,6-2-104,-3-15-865,-9-5-3472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01.4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8962,'0'0'3867,"5"0"-3361,340 2-1932,-323-3-1021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8.7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33 109 4609,'0'0'5286,"7"-12"-5088,25-38-93,-28 46-89,0 0 0,0 1 0,1 0 0,-1-1 0,1 2-1,-1-1 1,1 0 0,0 1 0,0 0 0,0 0 0,0 1 0,1-1 0,-1 1 0,0 0-1,1 1 1,8-1 0,-2 0-20,1-1 31,0 0-32,-1 0 1,0 1-1,1 0 0,23 3 0,-34-2 4,0 0-1,1 1 0,-1 0 1,1-1-1,-1 1 1,0 0-1,0 0 0,0 0 1,1 0-1,-1 0 0,0 0 1,0 1-1,0-1 1,-1 1-1,1 0 0,0-1 1,-1 1-1,1 0 1,-1 0-1,1 0 0,-1 0 1,0 0-1,0 0 0,0 1 1,0-1-1,0 0 1,0 0-1,-1 1 0,1-1 1,-1 0-1,1 4 1,-1 4 8,0-1 1,-1 1 0,1 0 0,-2 0-1,0 0 1,0-1 0,0 1 0,-1-1-1,-1 0 1,0 1 0,0-2 0,-9 15-1,-8 10 31,-50 57 1,22-31-116,40-47 58,-18 23-14,1 1-1,-24 47 0,45-73 35,0 0 1,0 0-1,1 0 0,1 1 0,0 0 0,0 0 0,1 0 0,0 0 0,1 0 0,0 0 0,1 0 1,0 1-1,1-1 0,2 12 0,-2-21 3,0 0 0,0-1 0,0 1-1,0 0 1,0-1 0,1 1 0,-1-1 0,0 0 0,1 1 0,0-1 0,-1 0-1,1 0 1,0 0 0,-1 0 0,1 0 0,0 0 0,0-1 0,0 1 0,0 0-1,0-1 1,0 0 0,0 1 0,0-1 0,0 0 0,0 0 0,0 0 0,0 0 0,0-1-1,3 0 1,1 1 83,1-1 0,-1 0 0,1 0 0,-1 0 0,0-1 0,0 0 0,0-1 0,7-3 0,31-27 443,19-12-296,-46 42-3704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49.5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221 71 1240,'0'0'5653,"-25"-2"-5047,-10-2-376,-3 0 373,-48 2-1,84 2-584,1 0 0,-1 0 0,1 0 0,0 0 0,-1 0 0,1 0 0,-1 1 0,1-1 0,0 0 0,-1 1 0,1-1 0,0 1 0,0-1 0,-1 1 0,1 0 1,0 0-1,0 0 0,0-1 0,0 1 0,0 0 0,0 0 0,0 0 0,0 1 0,0-1 0,0 0 0,1 0 0,-1 0 0,0 1 0,1-1 0,-1 0 0,1 0 0,-1 1 0,1-1 0,0 1 0,0-1 0,0 0 0,-1 1 0,1-1 0,1 1 0,-1-1 0,0 0 0,0 1 1,0-1-1,1 0 0,-1 1 0,1 1 0,1 5 92,0-1 0,1 0 0,0-1 0,0 1 0,0 0 0,1-1 0,6 10 0,16 12 212,2-1-1,0-1 0,47 32 0,-47-38-208,0 1 0,-2 1-1,-1 2 1,35 41 0,-56-60-95,-1-1 0,0 1 1,0 0-1,0 0 0,-1 0 1,0 0-1,0 0 0,0 1 1,-1-1-1,1 1 0,-1-1 1,-1 1-1,1-1 1,-1 1-1,0 0 0,0-1 1,-1 8-1,-1-6 4,0 0 0,0 0 0,-1 0 0,0 0 0,0-1 0,-1 1-1,1-1 1,-2 0 0,1 0 0,0 0 0,-1-1 0,-6 6 0,2-2-3,-1-1 1,-1 0-1,1 0 0,-1-1 1,-1-1-1,1 1 0,-1-2 1,0 0-1,-1 0 1,1-1-1,-1-1 0,1 0 1,-1 0-1,-18 0 0,28-3 0,0 0-1,-1 0 1,1 0-1,0 0 1,0 0-1,-1-1 1,1 1-1,0-1 1,0 0-1,0 0 1,0 0-1,0-1 1,0 1-1,0-1 1,0 1-1,-3-4 1,4 3-6,0-1 0,0 0-1,1-1 1,-1 1 0,1 0 0,0 0 0,0-1 0,0 1-1,0-1 1,0 1 0,1-1 0,0 1 0,-1-1 0,1 1-1,1-5 1,0-6-9,0 1 0,0-1 0,1 1 0,1 0 0,1-1 0,0 2 0,0-1 0,1 0 0,1 1 0,0 0 0,1 0 0,0 1 0,15-19 0,75-92-9,-58 76 9,47-72 0,-82 109-8,1 0 0,-1 0 0,0-1 0,-1 0 1,0 0-1,-1 0 0,0 0 0,0 0 0,-1 0 0,-1-1 0,0-16 0,0 25 19,0 1 0,0-1-1,0 1 1,-1 0 0,1-1-1,0 1 1,-1-1-1,1 1 1,-1 0 0,0-1-1,1 1 1,-1 0 0,0-1-1,0 1 1,1 0 0,-1 0-1,0 0 1,0 0-1,0 0 1,-1 0 0,1 0-1,-1-1 1,-2 0 6,1 1 0,-1-1 0,1 1-1,-1 0 1,0-1 0,1 2 0,-1-1 0,-6 0 0,0 0-33,0 1 0,1 0 0,-1 1 0,0 0 0,1 1-1,-15 3 1,16-2-33,-1 1 0,1 0-1,0 0 1,0 1-1,1 0 1,-11 9-1,14-11-170,0 0 0,1 0-1,-1 1 1,1 0-1,0 0 1,0 0-1,1 0 1,-1 0-1,1 0 1,0 1-1,0-1 1,0 1-1,-2 6 1,4 2-2166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0.3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80 8666,'0'0'3574,"22"-11"-3498,69-35-45,-86 43-20,0 0 0,0 1-1,0 0 1,1 0 0,-1 0 0,1 1 0,-1 0 0,12-1 0,1-1-23,-15 2-26,-3 0 3,-19 4-150,-1 0 1,1 1-1,0 1 0,0 0 0,0 2 1,1 0-1,0 1 0,0 1 1,1 1-1,0 0 0,-15 14 1,24-18 241,1 0 1,1 1 0,-1 0 0,1 1 0,0-1 0,1 1 0,0 0 0,0 0 0,1 1 0,0 0 0,0 0 0,1 0 0,0 0-1,1 0 1,0 0 0,0 1 0,1-1 0,0 1 0,1-1 0,0 1 0,0-1 0,3 13 0,-2-20-10,0 0-1,0 1 1,0-1 0,0 0 0,0 0 0,0 0-1,1 0 1,-1-1 0,1 1 0,-1 0-1,1 0 1,0-1 0,0 1 0,0-1 0,2 2-1,10 8 325,-14-9-377,1 0 26,1-2-16,0 1 0,0-1 0,0 0 0,0 1-1,0-1 1,0 0 0,0 0 0,0-1 0,0 1 0,0 0 0,0-1 0,0 1 0,0-1-1,0 0 1,0 1 0,0-1 0,0 0 0,-1 0 0,1 0 0,2-2 0,-4 3-5,13-8 1,0 0-1,0 2 1,1-1 0,-1 2 0,1 0 0,1 1 0,-1 0 0,1 1-1,-1 0 1,29 0 0,-40 4-8,-1 0 1,0-1-1,0 1 0,0 1 0,0-1 1,0 0-1,-1 0 0,1 1 1,0-1-1,-1 1 0,1-1 0,-1 1 1,1 0-1,-1 0 0,0 0 1,1 0-1,-1 0 0,0 0 0,0 0 1,-1 0-1,1 0 0,0 0 1,0 3-1,14 53 16,-13-43-8,0-1 0,-1 1 0,0-1-1,-2 0 1,1 1 0,-2-1 0,0 1 0,-1-1 0,0 0 0,-1 0 0,-1 0-1,0-1 1,0 1 0,-2-1 0,0-1 0,-16 24 0,19-30-176,-45 64 292,25-44-3552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0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1 10058,'0'0'2697,"32"123"-2697,-26-82 0,-6 2 184,0 3-112,0-5 0,0-2-72,-11-3 48,-8-2-152,-13 5-712,5-10-1185,0-5-847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1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4785,'0'0'6379,"5"0"-6117,53-1-135,3 0 124,0 2-1,0 3 1,74 14 0,-119-15-290,0 0-1,0-1 1,0-1 0,0-1-1,20-2 1,-36 2-16,1 1 1,-1-1-1,1 0 1,-1 0-1,1 0 0,0 0 1,-1 0-1,1 0 1,-1 0-1,1 0 0,-1 0 1,1 0-1,0 0 1,-1-1-1,1 1 0,-1 0 1,1 0-1,-1 0 1,1-1-1,-1 1 0,1 0 1,-1-1-1,1 1 1,-1 0-1,1-1 0,-1 1 1,0-1-1,1 1 1,-1-1-1,0 1 0,1-1 1,-1 1-1,0-1 1,0 1-1,1-1 1,-1 1-1,0-1 0,0 1 1,0-1-1,0 1 1,0-1-1,0-1 0,0 1 54,-1 1-1,0-1 0,1 0 1,-1 0-1,0 0 0,0 1 1,0-1-1,0 0 0,0 1 1,0-1-1,0 1 0,0-1 1,0 1-1,0 0 0,0-1 1,0 1-1,0 0 0,0 0 1,0-1-1,0 1 0,0 0 1,-2 1-1,-2-1 55,0 2 0,-1-1 0,1 0 0,1 1 0,-1 0 0,0 0 0,0 1 0,1-1 1,-1 1-1,1 0 0,0 0 0,0 1 0,0-1 0,0 1 0,1 0 0,-1 0 0,-2 5 0,-7 7 179,2 1 0,0 0 0,-10 21 0,14-21-138,1 0 0,0 0-1,1 1 1,1-1 0,1 1 0,0 0 0,1 0-1,1 0 1,3 31 0,0-20-30,2-1 1,1 0 0,1 0-1,2 0 1,14 35 0,5 11-37,-28-123-1803,-8 14-3796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2.1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1360,'0'0'9730,"110"22"-9370,-73-18 81,1 1-433,-6-2 224,-5-1-232,-6-2 0,-2 0-104,3 0 80,-6 0-2089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2.7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3089,'0'0'5774,"7"18"-5267,53 147 843,-50-130-1018,-1 1 0,-3 0 0,0 0 0,-3 1 1,0-1-1,-5 49 0,2-46-246,0-38-42,3-19 456,53-117-152,-6 18-224,-44 102-121,3-7 30,0-1 0,-2 0 1,-1-1-1,0 0 0,-2 0 0,1-25 0,-2 47-1039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3.8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0 413 7938,'0'0'4347,"23"13"-4057,75 40-181,-89-49-98,-1-1 1,0-1-1,1 1 0,-1-1 0,1-1 1,0 1-1,-1-1 0,1-1 0,0 0 1,0 0-1,0-1 0,-1 0 0,10-2 1,-9 1-66,1 0-216,0-1 0,0 0-1,-1-1 1,1 0 0,-1 0-1,0-1 1,0 0 0,0-1 0,-1 0-1,0 0 1,0-1 0,10-11 0,19-32 1491,-101 50-1397,58 1 242,1 0 0,-1 0 0,0 1 0,0 0 1,0 0-1,1 0 0,-1 1 0,1-1 0,0 1 1,0 1-1,0-1 0,0 1 0,0 0 0,1 0 1,0 0-1,0 0 0,0 1 0,0 0 0,1 0 1,-1 0-1,1 0 0,1 0 0,-1 1 0,1-1 1,0 1-1,0 0 0,0-1 0,1 1 0,0 0 1,0 0-1,1 0 0,-1 0 0,1 0 0,1 0 1,-1 0-1,1 0 0,0 0 0,4 11 0,-3-12-59,0 0 0,1 0-1,0 0 1,0 0 0,0-1-1,0 1 1,1-1-1,0 0 1,0 0 0,0 0-1,0-1 1,1 1 0,-1-1-1,1 0 1,0 0-1,0-1 1,0 1 0,0-1-1,1 0 1,-1-1 0,0 1-1,1-1 1,-1 0-1,1 0 1,8-1 0,3 2-37,1-2 1,-1 0 0,1-1-1,-1-1 1,0 0-1,34-10 1,-48 11 22,0 0 1,0-1-1,0 2 0,0-1 0,0 0 1,0 1-1,0-1 0,0 1 0,0 0 1,0 0-1,1 0 0,4 1 0,-7 0 24,0 0 0,1 1 0,-1-1-1,0 0 1,0 0 0,0 1 0,0-1 0,0 0-1,0 1 1,-1-1 0,1 1 0,0-1-1,-1 1 1,1 0 0,-1-1 0,1 1-1,-1-1 1,0 1 0,0 0 0,0-1 0,0 1-1,0 0 1,0 1 0,1 13 130,-1 1 0,-1-1 1,0 0-1,-1 0 0,-1 0 0,0-1 1,-6 17-1,7-25-118,-1 1 0,-1-1 0,1 1-1,-1-1 1,-1 0 0,1 0 0,-1-1 0,0 0 0,-1 1 0,0-2 0,0 1 0,0-1-1,0 0 1,-1 0 0,-13 7 0,18-11-23,0 0 0,0 1 0,0-1 0,0-1 0,0 1 0,0 0 0,-1 0 0,1-1 0,0 1-1,0-1 1,-1 0 0,1 0 0,0 0 0,-1 0 0,1 0 0,0 0 0,-1-1 0,1 1 0,0-1 0,-4-1 0,4 1-10,1-1 0,-1 1 0,1-1 0,-1 1 0,1-1 0,0 1 0,-1-1 0,1 0 0,0 0 0,0 0 0,0 0 0,1 0 0,-1 0 0,0 0 0,1 0 0,-1 0 0,1 0 0,0 0 0,0 0 0,0-1 0,0-1 1,-1-10-25,1 0 0,0 0 0,1 0 0,0 1 1,1-1-1,1 0 0,0 1 0,1 0 0,1 0 1,0 0-1,0 0 0,1 1 0,1 0 1,0 0-1,1 0 0,0 1 0,1 0 0,0 1 1,0 0-1,1 0 0,1 1 0,0 1 0,21-14 1,-4 9 23,0 1 1,1 2 0,33-8 0,-35 11-15,0-1 0,-1-2 0,0 0 0,29-17 0,-40 19-49,0-2 0,-1 0 0,0 0 0,-1-1 1,0-1-1,-1 0 0,0-1 0,-1 0 0,-1-1 0,0 0 0,-1-1 0,0 0 0,-1 0 0,-1-1 1,0 0-1,-1 0 0,-1 0 0,-1-1 0,0 0 0,-1 0 0,-1 0 0,0 0 0,-1-1 1,-3-31-1,1 46 118,1 1 0,0 0 1,0-1-1,-1 1 0,1 0 0,-1-1 1,0 1-1,0 0 0,0 0 1,0-1-1,0 1 0,0 0 1,-1 0-1,1 0 0,-1 1 0,1-1 1,-1 0-1,0 0 0,0 1 1,0-1-1,1 1 0,-2 0 1,1-1-1,0 1 0,0 0 0,0 0 1,0 1-1,-1-1 0,1 0 1,0 1-1,-1-1 0,1 1 0,0 0 1,-1-1-1,1 1 0,-1 1 1,1-1-1,0 0 0,-1 0 1,1 1-1,0-1 0,-1 1 0,1 0 1,0 0-1,0 0 0,-1 0 1,1 0-1,0 0 0,0 1 1,0-1-1,1 1 0,-1-1 0,0 1 1,0 0-1,1 0 0,-1 0 1,-1 3-1,-6 12-47,0 0-1,2 0 1,0 1 0,1 0 0,1 0-1,1 1 1,0-1 0,-1 31-1,2 20-20,6 69 0,-2-117 14,3 57-101,3-1 1,4 0-1,3-1 1,3-1-1,54 145 0,-66-209 51,1 1 0,0 0 0,0-1 0,1 0 0,10 11 0,-16-20 48,0-1-1,1 1 0,-1 0 1,1-1-1,-1 1 0,1-1 1,0 0-1,-1 1 0,1-1 0,0 0 1,0 0-1,0 0 0,0 0 1,0 0-1,0-1 0,0 1 1,0 0-1,0-1 0,0 0 0,0 1 1,0-1-1,1 0 0,-1 0 1,0 0-1,0-1 0,0 1 1,0 0-1,0-1 0,0 0 0,1 1 1,-1-1-1,0 0 0,-1 0 1,1 0-1,0 0 0,0 0 1,0 0-1,-1-1 0,1 1 0,0-1 1,1-2-1,9-9-162,-1-1 0,-1 0 0,0-1 0,0 0 0,-2-1 0,0 0 0,-1 0 0,0 0 0,-2-1 0,5-21 0,-2 5 26,-3-1 1,0 0-1,-3 0 0,-1-48 0,-1 75 171,0 1-1,-1-1 1,0 1-1,0-1 0,-1 1 1,0 0-1,0 0 0,0-1 1,-1 1-1,0 1 0,0-1 1,0 0-1,-1 1 1,0 0-1,0-1 0,0 1 1,-9-7-1,5 7 114,1 0 1,0 0-1,-1 1 1,0 0-1,0 1 0,0-1 1,-1 2-1,1-1 1,-1 1-1,1 0 1,-1 1-1,-15 0 0,11 0-7,0 1 1,0 1-1,1 0 0,-1 0 0,1 2 0,-1 0 0,1 0 0,0 1 1,-17 8-1,23-10-121,1 1 0,0 0 1,0 1-1,0-1 0,0 1 0,0 0 0,1 0 1,0 0-1,0 1 0,0 0 0,0-1 1,1 1-1,0 1 0,0-1 0,0 0 1,1 1-1,0-1 0,0 1 0,0 0 1,1 0-1,-1 0 0,1 8 0,0-12-164,1 1-1,0-1 0,0 1 0,0 0 1,0-1-1,0 1 0,0 0 0,1-1 0,0 1 1,-1-1-1,1 1 0,0-1 0,0 1 1,0-1-1,1 0 0,-1 1 0,0-1 1,1 0-1,3 4 0,18 8-4575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4.2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5753,'0'0'5481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7.5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72 3953,'0'0'3410,"-2"-10"-2821,-1-2-435,-3-31 183,7 42-315,0 1 1,0-1-1,-1 0 0,1 1 0,0-1 0,0 1 0,0 0 1,0-1-1,0 1 0,0 0 0,0-1 0,0 1 1,0 0-1,0 0 0,0 0 0,0 0 0,0 0 1,0 0-1,0 0 0,0 0 0,0 0 0,2 1 0,28 3 194,4 4 161,0-1 1,1-2-1,56 1 1,106-10-129,-138-3-1707,-12-2-4107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6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0 7090,'0'0'8523,"-12"18"-8189,-3 20-346,1 1-1,2 0 0,2 0 0,-10 72 0,14-73 5,-12 107 18,1 276-1,17-419-156,2 28 528,-2-29-427,-1-1 1,1 0-1,0 1 1,0-1-1,0 0 1,0 1-1,0-1 0,0 1 1,0-1-1,0 0 1,0 1-1,0-1 1,0 1-1,0-1 1,0 0-1,0 1 0,0-1 1,1 1-1,-1-1 1,0 0-1,0 1 1,0-1-1,1 0 1,-1 1-1,0-1 1,0 0-1,1 1 0,-1-1 1,0 0-1,0 0 1,1 1-1,-1-1 1,0 0-1,1 0 1,-1 0-1,1 1 0,-1-1 1,0 0-1,1 0 1,-1 0-1,0 0 1,1 0-1,-1 0 1,1 0-1,-1 0 1,0 0-1,1 0 0,-1 0 1,1 0-1,-1 0 1,0 0-1,1 0 1,-1 0-1,1 0 1,-1-1-1,0 1 1,1 0-1,-1 0 0,1-1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2:01.8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8994,'0'0'2807,"25"15"-2753,0 1-17,6 3 13,0 0-1,2-2 1,39 14 0,60 16 128,75 31-212,-199-74 32,0 0 0,-1 0 0,1 1 0,-1 0 1,10 8-1,-16-12 3,0 0-1,0 0 1,0 0-1,0 1 1,0-1 0,0 0-1,0 0 1,0 1-1,0-1 1,-1 0 0,1 1-1,0-1 1,-1 1 0,1-1-1,-1 1 1,0-1-1,1 1 1,-1-1 0,0 1-1,0 0 1,0-1 0,0 1-1,0-1 1,-1 1-1,1-1 1,0 1 0,-1-1-1,1 1 1,-1-1-1,1 1 1,-1-1 0,0 0-1,0 1 1,1-1 0,-1 0-1,0 0 1,0 1-1,0-1 1,-1 0 0,0 1-1,-15 11 22,-1-1 0,0-1 0,-1-1 0,0 0 0,0-2 0,-33 11 0,10-3-301,-16 7-1395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8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3409,'0'0'8880,"3"0"-8912,12 4 13,0 1-1,0 1 0,-1 0 1,1 0-1,-2 2 0,16 9 1,12 7 23,28 12 4,-1 4 1,-3 3-1,-1 2 0,-2 3 1,94 96-1,-131-118 34,-2 1 1,-1 2-1,0 0 1,-3 1-1,0 1 1,-2 1-1,-1 1 1,-2 0-1,-1 1 0,-2 0 1,-1 1-1,-2 0 1,-1 1-1,3 57 1,-8-60 79,0-18-68,-2 1-1,1-1 1,-2 0 0,-3 27-1,-1-32-57,2-18-778,3-10-1359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9.3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0 5761,'0'0'4233,"-3"5"-4145,-10 20-80,1 0 0,1 1 0,2 1 0,0 0 0,-9 53 0,15-65-8,1 2 2,0 1 1,0-1-1,2 22 0,0-20 7,1-17 1,-1-1 0,1 0 0,-1 1 0,1-1 0,-1 0 0,1 1 1,0-1-1,-1 0 0,1 0 0,0 0 0,0 0 0,0 0 1,0 0-1,0 0 0,0 0 0,0 0 0,0 0 0,1 0 1,-1-1-1,0 1 0,0 0 0,1-1 0,-1 1 0,0-1 0,1 1 1,-1-1-1,0 0 0,1 0 0,-1 0 0,2 1 0,49 2 181,-47-3-175,16 0 48,-3 1-3,0-1 0,28-4 0,-42 4-64,0-1 0,0 0 1,-1 0-1,1 0 1,-1 0-1,1 0 0,-1-1 1,1 1-1,-1-1 1,0 0-1,0 0 1,0 0-1,0-1 0,0 1 1,0-1-1,-1 0 1,1 1-1,2-6 0,-3 4 5,-1 0 0,1-1 0,-1 1 0,0-1-1,-1 1 1,1 0 0,-1-1 0,0 1-1,0-1 1,-1-5 0,1-6 1452,-3 57-1343,-3 151-189,7-145-184,15-47-3983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0:59.7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0 6585,'0'0'3050,"-7"5"-3028,-22 14 34,28-18-55,1 0 0,-1 0 0,1-1 0,0 1 0,-1 0 0,1 0 0,-1 0 0,1 0 0,0 0 0,0 0 0,-1 0 1,1 0-1,0-1 0,0 1 0,0 0 0,0 0 0,0 0 0,0 0 0,1 0 0,-1 0 0,0 0 0,0 0 0,1 0 0,-1 0 0,0 0 1,1-1-1,-1 1 0,1 0 0,-1 0 0,1 0 0,0-1 0,-1 1 0,2 1 0,25 25 81,-24-24-59,14 12 216,0 0 0,-2 2 1,0 0-1,0 1 0,-2 0 0,0 1 0,-1 0 0,11 26 1,-9-16-37,-9-21-178,-1 0-1,1 1 1,-2-1 0,1 1-1,-1 0 1,-1 0-1,3 18 1,-12-27-135,0 0-406,1 0 0,-1-1 0,0 0 0,1 0 0,0-1 0,-12-4 0,-14-9-4736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00.1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1 216 3145,'0'0'8553,"129"-140"-8544,-94 116 151,-9 4-160,-1 6 16,-9 4-192,-3 5 135,-7 3-503,-1 2 232,-2 0-496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00.4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0 143 7114,'0'0'3394,"22"2"-3246,8 3-115,-5-2 23,1 0 1,32-1-1,-54-2-50,-1 0-1,1 0 0,-1-1 1,1 1-1,-1-1 1,1 0-1,-1 0 0,1 0 1,-1 0-1,0 0 0,1-1 1,-1 1-1,0-1 1,0 0-1,0 0 0,0 0 1,-1 0-1,1-1 0,-1 1 1,1-1-1,-1 0 1,0 1-1,0-1 0,3-5 1,-3 2 86,1 0-1,-1 0 1,0-1 0,-1 1 0,0 0 0,0-1 0,0 1-1,-1-1 1,0 1 0,0-1 0,0 1 0,-3-11 0,3 16-66,0 1 0,0-1 0,0 0 0,0 0 0,0 0 0,0 1 0,0-1 0,0 0 0,0 0 0,0 1 0,-1-1 0,1 0 0,0 1 0,-1-1 0,1 0 0,0 1 0,-1-1 0,1 0 0,-1 1 0,1-1 0,-1 1 0,1-1 0,-1 1 0,0-1 0,1 1 1,-1-1-1,1 1 0,-1-1 0,0 1 0,0 0 0,1 0 0,-1-1 0,0 1 0,1 0 0,-1 0 0,0 0 0,0 0 0,0 0 0,1 0 0,-1 0 0,0 0 0,0 0 0,1 0 0,-1 0 0,0 0 0,0 0 0,1 1 0,-1-1 0,0 0 0,1 1 0,-1-1 0,0 0 0,1 1 1,-1-1-1,0 1 0,1-1 0,-1 1 0,1-1 0,-1 1 0,1 0 0,-1-1 0,0 2 0,-33 39-77,18-13-512,1 0 0,2 1 0,-19 56 0,15-35-3511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09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101 3524 1824,'0'0'4531,"0"-9"-4119,0-43 937,-3-1-1,-17-96 1,6 72-1202,-4-98-1,-2-22-82,7 104-77,0-141 0,21-93 37,-4 219 36,10-121-88,-8-139-421,-9 203 232,3-946-171,-3 934 204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0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0 234 832,'0'0'4304,"31"-11"-3543,178-64 71,-142 52-804,1 3 0,1 3 0,1 4 0,0 2 0,1 3-1,100 3 1,-4 2-11,191 7-13,-297 1-3,111 3 8,-148-9-8,0-1 1,0-1-1,0-1 0,-1-1 1,28-9-1,-23 5 2,1 2 0,0 0-1,0 2 1,0 2 0,40-1 0,144 16-48,-45-1 87,-108-7-42,0 2 0,-1 3 0,72 20 0,-74-17-1,66 6-1,-73-13 1,1 3 0,50 14 0,-66-13 17,2-1 0,-1-2-1,1-1 1,67-1 0,147-21 86,-225 14-100,-21 2 14,1 0 1,-1 0 0,1-1 0,-1 0 0,0 0 0,0 0 0,6-4 0,19-7 54,-43 22-2718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1.8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0 312,'0'0'4753,"0"25"-4441,0 190 27,30 362 1410,-1-78-883,1-121 525,-1-49 343,-17-220-1559,-6-72 32,0 53 0,-8 528 1259,1-608-1378,-1 1-1,0 0 1,0 0 0,-1-1 0,-9 19-1,-6 33-92,16-44-10,2-14 28,0 0-1,-1 0 0,0 0 1,1 0-1,-1 0 0,0 0 0,-1 0 1,1 0-1,-3 5 0,3-8 123,-18-11-7070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2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65 4561,'0'0'6225,"124"-50"-5865,-103 45-32,-5 0-320,1 2 96,-4 3-104,0-2-152,-5 2-872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3.3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 6281,'0'0'2393,"-8"142"-2105,8-110-32,8-1-256,5-2 232,3-5-224,-2-4 0,-1-6 104,-5-2 16,-3-2-128,-5-5 24,0 0 80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6.0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72 5753,'0'0'3689,"57"-17"-3689,-35 8-16,3 1 88,-6 2-88,0 0 16,-3 3 0,3 3-168,13-8 168,-7 2-512,1-2-2769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3.9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1 173 7258,'0'0'4977,"17"-21"-4917,62-66-48,-71 80-19,1 1 0,0-1 0,1 1 1,-1 1-1,1 0 0,0 0 0,0 1 1,0 1-1,1-1 0,0 2 0,-1-1 1,1 1-1,0 1 0,12 0 0,-19 0 7,13 0-26,1 0 1,-1 0-1,0 2 0,1 0 0,-1 1 0,33 8 0,-45-8 12,0-1 0,-1 1-1,1 0 1,0 0 0,-1 0 0,1 0-1,-1 1 1,0 0 0,1 0-1,-1 0 1,-1 0 0,1 1-1,0 0 1,-1-1 0,0 1-1,0 1 1,0-1 0,-1 0 0,1 1-1,-1-1 1,0 1 0,0 0-1,0-1 1,-1 1 0,0 0-1,0 0 1,1 9 0,-2-8-12,0-1 0,0 0 0,0 0 1,-1 0-1,0 0 0,0 0 0,0 1 1,0-1-1,-1-1 0,0 1 0,0 0 0,0 0 1,-1-1-1,1 1 0,-6 6 0,1-4-9,1-1 0,-1 0-1,-1 0 1,1 0 0,-1-1 0,0 0-1,-16 8 1,20-11-295,0 0 0,-1-1 0,1 1-1,0-1 1,0 1 0,-1-1 0,1-1 0,-8 2 0,24-6-1585,18-9 1959,-17 6 277,1 1 1,1 0-1,24-5 0,-36 10-295,0 0 1,-1 1-1,1-1 0,0 1 0,-1 0 0,1 0 0,0 0 0,-1 0 0,1 1 1,0-1-1,-1 1 0,1-1 0,0 1 0,-1 0 0,1 0 0,-1 0 0,1 0 1,-1 1-1,0-1 0,0 0 0,1 1 0,-1 0 0,0 0 0,0-1 0,0 1 1,2 5-1,2 3 112,0 1 0,-1 0 0,-1 0 0,0 0 1,0 0-1,-1 1 0,-1 0 0,2 19 0,-2 1 168,-1-1-1,-4 35 0,2-60-255,0 1 0,-1-1 1,1 0-1,-1 0 0,-1 0 0,1 0 1,-1 0-1,0 0 0,0-1 1,0 1-1,-1-1 0,0 0 0,-7 7 1,2-3-58,-1 0 0,0-1-1,0 0 1,0-1 0,-21 10 0,4-5-1113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4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 8482,'0'0'2755,"23"14"-2536,76 42-167,-87-49-24,1-1 1,0 0 0,0-1-1,1 0 1,-1-1 0,1-1-1,0 0 1,0 0 0,0-2-1,1 0 1,23-1 0,-22 0 20,-14-1-108,1 1 0,-1 0 1,1-1-1,-1 0 0,1 1 0,-1-1 0,0 0 0,1 0 0,-1 0 1,0-1-1,0 1 0,0 0 0,0-1 0,0 0 0,0 1 0,0-1 1,-1 0-1,1 0 0,0 0 0,-1 0 0,0 0 0,1 0 0,-1 0 1,0-1-1,0 1 0,0 0 0,0-1 0,-1 1 0,1-6 0,2-5-1059,0-2 1,-2 1-1,1-27 0,-2 41 1213,0-1 0,0 0 0,0 1 0,0-1 0,0 1 0,-1-1 0,1 1 0,0-1 0,0 1 0,0-1 0,0 1 0,-1-1 0,1 1 0,0-1 0,-1 1 0,1-1 0,0 1 0,-1-1 0,1 1 0,0 0 0,-1-1 0,1 1 0,-1 0 0,1-1 0,-1 1 0,1 0 0,-1 0 0,1-1 0,-1 1 0,1 0 0,-1 0 0,1 0 0,-1 0 0,1-1 0,-1 1 0,1 0 0,-1 0 0,0 0 0,1 0 0,-1 0 0,1 1 0,-1-1 0,1 0 0,-1 0 0,1 0 0,-1 0 0,1 1 0,-1-1 0,1 0 0,-1 0 0,1 1 0,-1-1 0,1 0 0,-1 1-1,1-1 1,0 0 0,-1 1 0,1-1 0,0 1 0,-1 0 0,-4 9 131,1 0-1,1 0 0,0 1 1,0-1-1,1 1 0,-2 15 0,-2 69 400,6-93-615,5 240 831,1-52-669,-6-190-220,0 0 1,0 1-1,0-1 0,0 0 0,0 0 0,0 0 1,0 1-1,0-1 0,0 0 0,0 0 0,0 0 0,0 0 1,0 1-1,0-1 0,0 0 0,0 0 0,0 0 1,0 1-1,0-1 0,0 0 0,1 0 0,-1 0 1,0 0-1,0 0 0,0 1 0,0-1 0,0 0 1,1 0-1,-1 0 0,0 0 0,0 0 0,0 0 1,0 0-1,1 0 0,-1 0 0,0 0 0,0 0 1,0 1-1,0-1 0,1 0 0,-1 0 0,0 0 1,0 0-1,0 0 0,1 0 0,-1-1 0,0 1 0,0 0 1,0 0-1,1 0 0,-1 0 0,0 0 0,0 0 1,0 0-1,0 0 0,1 0 0,-1 0 0,0-1 1,0 1-1,0 0 0,0 0 0,0 0 0,0 0 1,1-1-1,1-9-2966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6.0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54 191 696,'0'-5'10151,"0"-14"-9898,0 19-271,-8 11-583,1-1 584,2 1 0,0 0 0,0 1 0,1-1 0,0 1 0,1 0 0,-2 18 0,1 4-7,3 47 1,1-58 9,0 88 552,0-122 134,-1-18-998,0 6 147,1 0 0,1 1 0,0-1 0,2 1 1,1-1-1,0 1 0,15-41 0,3 18 180,3 1-1,1 1 1,2 2 0,52-60 0,-77 172 1396,0-34-1399,1 0 0,2 0 0,1 0-1,2-1 1,2 0 0,1-1 0,2 0 0,20 37-1,-33-71 94,0 0 0,0 0-1,-1 0 1,1 1 0,0-1-1,-1 0 1,1 1-1,-1-1 1,1 1 0,-1-1-1,1 0 1,-1 1 0,0-1-1,0 1 1,0-1-1,0 1 1,0 2 0,-2-4 31,1 1 0,-1-1 0,0 1 1,1-1-1,-1 0 0,0 0 0,0 0 0,0 0 1,1 0-1,-1 0 0,0 0 0,0 0 1,-2-2-1,-4 2-411,-70-14 140,76 16 126,0 0 0,0 0 0,0 0 0,0 0 0,1 0 0,-1 1 0,1-1 0,-1 0 1,1 1-1,0-1 0,0 1 0,0 0 0,1-1 0,-1 4 0,17-5-6446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6.6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 1 1296,'0'0'7766,"-1"11"-7550,-5 18-207,-2-1-1,-1 0 1,-2-1 0,0 0-1,-18 30 1,29-57 71,0 0 0,0 1-1,0-1 1,0 1 0,0-1 0,0 1 0,-1-1 0,1 0-1,0 1 1,0-1 0,-1 1 0,1-1 0,0 0 0,0 1-1,-1-1 1,1 0 0,0 1 0,-1-1 0,1 0 0,-1 0-1,1 1 1,0-1 0,-1 0 0,1 0 0,-1 0-1,1 0 1,0 1 0,-1-1 0,1 0 0,-1 0 0,1 0-1,-1 0 1,0 0 0,-5-15 695,4-24-925,2 39 188,0-16-184,1 10 139,0 0 0,-1-1 0,0 1 0,-1 0 0,1 0 0,-1-1 0,0 1 0,-1 0 0,-3-11 0,5 17 1,0 0-1,0 0 1,0 0 0,-1 0 0,1-1 0,0 1 0,0 0 0,0 0-1,0 0 1,0 0 0,-1 0 0,1 0 0,0 0 0,0-1 0,0 1 0,0 0-1,-1 0 1,1 0 0,0 0 0,0 0 0,0 0 0,0 0 0,-1 0-1,1 0 1,0 0 0,0 0 0,0 0 0,-1 0 0,1 0 0,0 0 0,0 0-1,0 0 1,0 0 0,-1 1 0,1-1 0,0 0 0,0 0 0,0 0-1,0 0 1,0 0 0,-1 0 0,1 0 0,0 1 0,0-1 0,0 0 0,0 0-1,0 0 1,0 0 0,-1 0 0,1 1 0,0-1 0,0 0 0,0 0-1,0 0 1,0 0 0,0 1 0,0-1 0,0 0 0,0 0 0,0 0 0,0 1-1,0-1 1,0 0 0,0 0 0,0 1 0,-3 15-199,3-14 209,-10 69-1164,4-39-803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8.3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 1 4977,'0'0'3090,"-16"21"-1490,-5 46-1307,3 1-1,3 0 1,-8 93-1,17-98-253,2 0 0,3 0 0,11 98 0,-5-122-36,3 0 0,1-1 0,1 0 0,3 0 0,1-1 0,35 65 0,-29-68 27,2-1 0,1-2-1,1 0 1,2-1 0,37 33-1,-15-22 83,2-1 0,81 47 0,-95-63-51,-23-15-34,0 0 0,1-1 0,-1 0 0,1-1 0,1-1 0,15 5 1,-49-13-969,-10-10-1735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9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1 3729,'0'0'4377,"-3"15"-4173,-12 59-38,3-1 1,-3 90 0,15-148-157,-1 2 57,2 0 0,0 0-1,3 19 1,-3-32-55,0 0 0,0 0 1,0 0-1,1 0 1,-1 0-1,1 0 0,0-1 1,0 1-1,0-1 1,1 1-1,-1-1 0,1 0 1,0 0-1,0 0 0,0 0 1,0 0-1,0-1 1,5 3-1,-4-3 5,0-1 0,0 0 0,0 0 0,0 0 0,0-1 0,0 1 0,0-1 0,0 0 1,0 0-1,0 0 0,0-1 0,0 1 0,0-1 0,0 0 0,0 0 0,0-1 0,0 1 0,0-1 0,-1 0 0,1 0 0,-1 0 0,1 0 0,-1-1 0,0 1 1,0-1-1,0 0 0,0 0 0,4-6 0,-5 6 67,-1 0 0,0 1 1,0-1-1,0 0 0,0 0 0,-1 0 1,1 0-1,-1 0 0,1 0 0,-1-4 1446,0 18-1422,-5 63-218,3-56 100,0 0 0,1 0 0,1 0 0,1 0 0,1 1 0,0-1 0,8 30 0,-9-47-62,-1 0 1,1 0 0,0 0-1,-1 0 1,1 0 0,0-1-1,0 1 1,0 0 0,-1 0 0,1 0-1,0-1 1,0 1 0,0-1-1,1 1 1,-1-1 0,0 1-1,0-1 1,0 1 0,0-1 0,0 0-1,0 0 1,1 0 0,-1 1-1,0-1 1,0 0 0,0 0-1,0-1 1,1 1 0,-1 0 0,0 0-1,1-1 1,8 1-1488,11 0-2218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9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 1 7818,'0'0'3794,"-8"3"-3623,-26 9-178,33-12 3,0 0 0,1 1 0,-1-1-1,1 0 1,-1 1 0,1-1 0,-1 0 0,0 1 0,1-1 0,0 1 0,-1-1 0,1 1 0,-1-1-1,1 1 1,0-1 0,-1 1 0,1-1 0,0 1 0,-1 0 0,1-1 0,0 1 0,0-1 0,0 1 0,0 0-1,-1-1 1,1 1 0,0 0 0,0-1 0,0 1 0,0 0 0,0-1 0,1 1 0,-1-1 0,0 1-1,0 0 1,0-1 0,1 1 0,-1 0 0,1 0 0,14 22 17,-12-20-28,52 94 34,-39-66 0,34 49-1,20 6-18,17 25 30,-85-108-17,0 0 1,0 0-1,0 0 0,-1 0 1,1 1-1,-1-1 1,0 0-1,0 1 0,0-1 1,0 1-1,0 0 0,-1-1 1,0 8-1,0-9-8,-1-1 1,1 1-1,-1-1 0,1 1 0,-1-1 1,0 0-1,1 1 0,-1-1 0,0 0 1,0 1-1,0-1 0,0 0 0,0 0 1,-1 0-1,1 0 0,0 0 0,0 0 0,-1 0 1,1 0-1,-1-1 0,1 1 0,0-1 1,-1 1-1,1-1 0,-1 1 0,0-1 1,1 0-1,-1 1 0,1-1 0,-1 0 1,1 0-1,-1 0 0,-1-1 0,-10 2-432,1-1 0,0-1 0,-1 0 0,1 0 0,-19-6 0,-12-12-4295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19.8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1 252 1792,'0'0'9955,"113"-109"-9851,-86 88 40,-1 4-112,-4 2 72,2 1-104,0 2 0,0-3-160,14-4-689,-8 4-1479,-6 1-4738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0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57 4785,'0'0'3374,"8"9"-2812,-6-7-530,48 45 532,-45-43-470,-1-1 0,1 1-1,0-1 1,0-1 0,0 1 0,0-1 0,0 0 0,1 0 0,-1 0-1,1-1 1,0 0 0,8 1 0,-13-41 3509,-1 29-3464,-1 1 0,0 0-1,-1 0 1,0 0-1,0-1 1,-7-16 0,8 25-139,1-1 0,-1 0 0,0 1 1,0-1-1,0 1 0,0 0 0,0-1 0,0 1 1,0 0-1,-1-1 0,1 1 0,0 0 1,-1 0-1,1 0 0,-1 0 0,1 1 0,-1-1 1,1 0-1,-4 0 0,3 1-33,0 0 0,-1 0 0,1 0 0,0 1 0,-1-1 0,1 1 1,0 0-1,0-1 0,0 1 0,-1 0 0,1 1 0,0-1 0,0 0 0,0 0 0,1 1 0,-1-1 0,0 1 0,1 0 0,-3 2 0,-86 108-2506,47-54-128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1.4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69 532 7666,'0'0'2007,"0"-24"-1917,-1-56 713,-20-135 0,-26 2 1248,48 308-1725,59 193-300,-23-134-11,-36-147-15,69 348-50,-56-256-45,4 161 0,-10-514-235,-12 137 269,-29-179 0,22 214 27,4 0 1,3-86 0,4 160 39,1 0 0,0 0 0,1 0 0,-1 0 0,1 0 0,1 1 0,0-1 0,0 0 0,0 1 0,1 0 0,0 0 0,0 0 0,1 1 0,0-1 1,0 1-1,1 0 0,-1 0 0,8-5 0,-5 5 0,1 0 0,-1 1 0,1-1 0,1 2 0,-1-1 0,1 1 0,-1 1 0,1-1 0,0 2 1,0-1-1,1 2 0,-1-1 0,16 1 0,-19 1-19,1 0 1,-1 0-1,0 0 0,0 1 1,0 1-1,0-1 1,0 1-1,9 3 0,-13-3-2,1 1-1,-1-1 0,0 0 1,0 1-1,0 0 0,0-1 1,0 1-1,-1 0 0,1 1 1,-1-1-1,0 0 0,0 1 0,0-1 1,0 1-1,0 0 0,1 6 1,2 7-26,-1 0 1,0 0 0,-1 1 0,-1 0-1,-1-1 1,0 1 0,-1 0-1,-4 28 1,3-43 45,0-1-1,1 0 1,-1 1 0,0-1 0,0 0-1,-1 0 1,1 1 0,0-1 0,-1 0-1,1 0 1,-1-1 0,0 1 0,1 0-1,-1 0 1,0-1 0,0 1 0,0-1-1,-1 0 1,1 1 0,0-1 0,0 0-1,-1 0 1,1 0 0,0-1 0,-1 1-1,1-1 1,-1 1 0,1-1 0,-1 0-1,1 0 1,-1 0 0,1 0 0,-3-1-1,4 1-80,0 0 0,0 0 0,1-1 0,-1 1 0,0 0 0,0-1 0,1 1 0,-1-1 0,0 1 0,1-1 0,-1 1 0,0-1 0,1 0 0,-1 1 0,1-1 0,-1 0 0,1 1 0,-1-1 0,1 0 0,0 1 0,-1-1 0,1 0 0,0 0 0,0 0 0,-1 1 0,1-1 0,0 0 0,0 0 0,0 0 0,0-1 0,-1-34-2339,1 29 1513,0-26-4038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6.3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 2561,'0'0'6297,"181"-20"-6393,-153 20 96,-9 0-1488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2.0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0 266 3473,'0'0'5414,"17"20"-5067,-4-4-262,8 10 8,1-1 0,1-1 0,40 31 0,-54-48-76,0-1 0,0-1 0,1 1-1,19 6 1,-27-11 23,0 0 0,0 0 0,-1-1 0,1 1 0,0 0 0,0-1 0,0 0 0,0 1 0,0-1 0,0 0 0,0 0 0,0 0 0,0 0 0,0 0 0,-1-1 0,1 1 0,0-1 0,0 1 0,0-1 0,0 0 0,0 1 0,-1-1 0,1 0 0,0 0 0,-1 0 0,1-1 0,-1 1 0,1 0-1,-1 0 1,1-1 0,-1 1 0,0-1 0,0 1 0,2-4 0,2-11-47,-1 1 0,0-1-1,-1 0 1,-1 0-1,0 0 1,-2 0 0,0 0-1,0 0 1,-1 0-1,-1 0 1,-1 0-1,-1 0 1,0 0 0,0 1-1,-2 0 1,0 0-1,-13-23 1,14 29-18,-3-6 235,0 1 1,0 0-1,-1 1 1,-1 0-1,0 0 0,-1 1 1,0 1-1,-21-18 0,29 29 216,3 2-432,0 0 1,0 0-1,1 0 1,-1 1-1,1-1 0,-1 0 1,1 0-1,0 0 1,0 0-1,2 4 1,3 1-5,1 0 0,0-1 1,0 1-1,1-1 1,-1-1-1,2 0 1,-1 0-1,0 0 0,1-1 1,0 0-1,0-1 1,0 0-1,18 4 1,2-2-57,1-1 1,-1 0-1,36-2 0,86-2-32,-149 0 98,0 1 0,0 0 0,0-1 1,0 1-1,-1 0 0,1 0 1,0 0-1,0 0 0,-1 0 0,1 0 1,-1 1-1,1-1 0,-1 0 0,1 1 1,-1-1-1,0 1 0,0 0 0,0-1 1,0 1-1,0 0 0,0 0 0,0-1 1,-1 1-1,1 0 0,-1 0 0,1 0 1,-1 0-1,1 3 0,3 64 38,-4-60-25,0 152 508,0-159-518,0 0 1,0 0-1,1-1 1,-1 1 0,1 0-1,-1 0 1,1 0 0,0 0-1,0-1 1,-1 1 0,1 0-1,1-1 1,-1 1-1,0 0 1,0-1 0,0 0-1,1 1 1,-1-1 0,1 0-1,-1 0 1,1 1 0,-1-1-1,1 0 1,0-1 0,0 1-1,-1 0 1,1 0-1,0-1 1,0 1 0,0-1-1,0 0 1,0 1 0,-1-1-1,1 0 1,4 0 0,4 0-55,1 0 1,-1-1-1,1 0 1,-1-1-1,14-3 0,22-15-1245,-5-6-2743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5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1020 4489,'0'0'5879,"10"-20"-5374,-5 9-440,7-15 12,0-1-1,-2 0 1,0-1-1,6-34 1,-10 4 51,-5 39-110,1 0 0,1 0 0,8-29 0,-10 46-16,-1 1 0,1-1 0,0 1 0,0-1-1,0 1 1,1-1 0,-1 1 0,0-1 0,0 1 0,1 0 0,-1 0 0,1 0-1,-1 0 1,1 0 0,-1 0 0,1 0 0,0 0 0,0 1 0,-1-1 0,1 1-1,0-1 1,0 1 0,3-1 0,48 1-49,-34 1 56,-11-1-9,0 1 1,1 0 0,-1 1-1,0 0 1,0 0 0,-1 1-1,1 0 1,0 0-1,-1 1 1,0 0 0,0 0-1,0 1 1,0-1 0,-1 2-1,0-1 1,0 1 0,0 0-1,9 12 1,-8-8 6,0-1 0,-1 1 0,0 1 0,-1-1 0,0 1 0,0 0 0,-1 0 0,-1 0 0,0 0 0,-1 1 0,0-1 0,1 21-1,-3-20 30,0 0 0,-1 1 0,0-1 0,-5 18 0,4-25-42,0 0 0,0 0 0,0 0 0,0 0-1,-1-1 1,1 1 0,-1-1 0,0 0 0,-1 0 0,1 0-1,-1 0 1,0-1 0,-5 5 0,9-8-15,0 0 0,0 0 1,0 0-1,0 1 0,-1-1 0,1 0 1,0 0-1,0 0 0,0 0 0,-1 0 1,1 1-1,0-1 0,0 0 1,0 0-1,-1 0 0,1 0 0,0 0 1,0 0-1,-1 0 0,1 0 0,0 0 1,0 0-1,0 0 0,-1 0 0,1 0 1,0 0-1,0 0 0,-1 0 0,1 0 1,0 0-1,0 0 0,0 0 0,-1 0 1,1-1-1,0 1 0,0 0 1,0 0-1,-1 0 0,1 0 0,0 0 1,0-1-1,0 1 0,0 0 0,-1 0 1,1 0-1,0-1 0,0 1 0,-2-16-244,10-19 980,-5 31-639,-1 0-1,1 1 1,0-1-1,0 1 1,1 0-1,-1-1 1,1 1-1,0 1 1,-1-1-1,1 0 0,0 1 1,6-2-1,55-16 38,-54 17-105,0 1 0,-1-1 0,1-1-1,-1 0 1,0 0 0,0-1 0,9-6 0,-10 5-50,-1-2 0,1 1 0,-2-1 0,1 0 0,-1-1 0,0 1 0,-1-2 1,7-11-1,-10 15-46,0 0 0,0 0 1,-1-1-1,0 1 0,0-1 0,0 1 1,-1-1-1,0 0 0,-1 0 1,1 0-1,-1 1 0,0-1 1,-1 0-1,-2-12 0,3 19 141,-1-1-1,1 0 1,-1 0 0,1 1-1,-1-1 1,1 0-1,-1 1 1,1-1 0,-1 1-1,1-1 1,-1 0-1,0 1 1,1 0-1,-1-1 1,0 1 0,0-1-1,1 1 1,-1 0-1,0-1 1,0 1 0,0 0-1,1 0 1,-1 0-1,0 0 1,0 0 0,0 0-1,1 0 1,-1 0-1,0 0 1,0 0-1,0 0 1,0 0 0,1 0-1,-1 1 1,0-1-1,0 0 1,1 1 0,-1-1-1,0 0 1,1 1-1,-1-1 1,0 1-1,1-1 1,-1 1 0,0 0-1,1-1 1,-1 1-1,1 0 1,-1-1 0,1 1-1,0 0 1,-1-1-1,1 1 1,0 0 0,-1 0-1,1-1 1,0 3-1,-1 7-52,0 1 0,1-1-1,1 1 1,0 0 0,0-1 0,1 1-1,1-1 1,-1 0 0,2 0 0,-1 0-1,8 14 1,-8-19 10,0-1 0,0 1 0,1-1 0,-1 1 1,1-1-1,0 0 0,0 0 0,1-1 0,-1 1 0,1-1 0,-1 0 0,1 0 0,0-1 0,0 1 0,1-1 0,-1 0 0,0-1 1,1 1-1,-1-1 0,1 0 0,-1 0 0,1-1 0,7 0 0,-10 0-9,0-1-1,-1 1 1,1-1-1,0 0 1,0 0-1,-1 0 1,1 0-1,-1 0 1,1-1-1,-1 1 1,0-1-1,1 1 1,-1-1-1,0 0 1,0 0 0,0 0-1,0 0 1,-1-1-1,1 1 1,-1 0-1,1-1 1,-1 1-1,0-1 1,1 1-1,-2-1 1,1 0-1,0 1 1,0-1-1,-1 0 1,1-5 0,2-13-60,-1 1 0,0 0 0,-2-24 0,0 28 54,-1 6-29,5-16 60,-3 25-25,0 0 1,0 0-1,0 1 0,0-1 0,0 0 0,0 1 0,1-1 0,-1 1 0,0-1 0,0 1 1,1-1-1,-1 1 0,0 0 0,0 0 0,1 0 0,-1 0 0,0 0 0,1 0 0,2 0 1,2 1-5,0 0 0,0 1 0,-1-1 0,1 1 0,0 1 0,-1-1 0,1 1-1,-1 0 1,0 0 0,0 0 0,0 1 0,0 0 0,0 0 0,4 5 0,10 10 31,29 38-1,-27-14-33,-16-33-32,-4-38-417,-2 2 11,3-59-490,-2 80 993,1 1-1,-1 0 1,1 0 0,0 0 0,0 0 0,1 0 0,-1 1 0,1-1 0,0 0 0,0 1-1,0-1 1,0 1 0,1-1 0,-1 1 0,1 0 0,6-5 0,-7 7-15,-1 0 1,1 0-1,0 1 1,-1-1 0,1 1-1,0-1 1,0 1-1,0 0 1,0 0-1,-1 0 1,1 0-1,0 0 1,0 0 0,0 0-1,0 0 1,-1 1-1,1-1 1,0 1-1,0 0 1,-1-1-1,1 1 1,0 0 0,2 2-1,40 30-37,-30-21 101,10 6-66,0 0 31,32 30 0,-51-44-62,-1 1 0,1 0 0,-1 0 0,0 0 0,0 1 0,-1-1 0,1 1 0,-1 0 0,0 0 0,-1 0 0,0 1 0,3 9 0,-5-16-13,0 0 0,0 1 0,0-1 0,0 1 0,0-1 0,0 0 1,0 1-1,0-1 0,0 1 0,0-1 0,0 1 0,-1-1 0,1 0 1,0 1-1,0-1 0,0 1 0,0-1 0,-1 0 0,1 1 0,0-1 0,0 0 1,-1 1-1,1-1 0,0 0 0,-1 0 0,1 1 0,0-1 0,-1 0 0,1 0 1,0 1-1,-1-1 0,1 0 0,-1 0 0,1 0 0,0 0 0,-1 0 0,1 1 1,-1-1-1,1 0 0,-1 0 0,1 0 0,0 0 0,-1 0 0,1 0 0,-1 0 1,1-1-1,0 1 0,-1 0 0,1 0 0,-1 0 0,1 0 0,0 0 0,-1-1 1,1 1-1,-1 0 0,1 0 0,0-1 0,0 1 0,-1 0 0,1-1 0,0 1 1,-1-1-1,-23-17-142,19 10 120,1 0 0,0-1 0,1 0 0,-1 0 0,2 0 0,0 0 0,0 0 0,0-1 0,1 1 0,1 0 0,-1-1 0,3-17 0,-2 7-28,0 19 53,0 0-1,0 0 1,0 0-1,1 0 1,-1 0-1,0 0 1,0 0-1,1 0 1,-1 0-1,1 0 1,-1 0-1,1 0 1,-1 0-1,1 0 1,0 0-1,-1 0 1,1 0-1,0 0 1,0 1-1,-1-1 1,1 0-1,0 1 1,0-1-1,2 0 1,0-1 7,0 1 0,0 0-1,0 0 1,0 1 0,0-1 0,0 1 0,0-1-1,6 1 1,-1 0 26,0 1 0,-1 0-1,1 0 1,0 1 0,-1 0-1,15 5 1,5 8 42,0 1 1,-1 2-1,-1 1 0,29 26 0,-46-44-81,0 1-1,0-1 1,0-1-1,0 0 1,0 0-1,0 0 1,12-3-1,-19 3 8,10-1 5,0-1 0,0 0 1,0-1-1,-1 0 0,1-1 0,-1 0 1,0 0-1,0-1 0,0-1 0,-1 0 1,1 0-1,-1 0 0,-1-1 0,1-1 1,-1 1-1,-1-1 0,0-1 0,0 0 1,0 0-1,-1 0 0,0 0 0,-1-1 1,0 0-1,-1 0 0,0-1 0,0 1 1,-1-1-1,0 0 0,-1 0 0,-1 1 1,0-2-1,0 1 0,-1-12 0,0 17 22,0-1 0,0 1 0,-1-1-1,0 1 1,0-1 0,-1 1-1,1 0 1,-4-7 0,4 12-8,1 0 1,-1 0 0,0 0 0,1-1-1,-1 1 1,0 0 0,0 0 0,0 0-1,0 1 1,0-1 0,0 0 0,0 0-1,0 0 1,-1 1 0,1-1-1,0 1 1,0-1 0,-2 0 0,0 1 17,1 0 0,0 0 1,-1 0-1,1 0 0,0 0 1,0 0-1,-1 1 1,1-1-1,0 1 0,0 0 1,-1 0-1,1 0 0,0 0 1,-3 2-1,-2 2-23,1-1-1,0 2 1,0-1-1,0 1 1,1 0-1,0 0 1,0 0-1,1 1 1,-1 0-1,1 0 1,1 0-1,-1 0 1,-2 9-1,1-2-6,0 1-1,1 0 0,1 0 0,0 0 0,1 0 1,0 17-1,2-24-18,0 0 1,0 0-1,1-1 1,0 1-1,0 0 1,1-1-1,0 1 1,1-1-1,-1 1 1,8 11-1,-7-14 4,1 0 1,0 0-1,1 0 1,-1-1-1,1 1 0,0-1 1,0 0-1,0-1 0,1 1 1,-1-1-1,1 0 0,0-1 1,-1 1-1,8 1 0,-5-1 10,1 0-1,-1-1 0,1 0 1,0 0-1,0 0 0,0-1 1,0-1-1,0 0 0,1 0 1,-1-1-1,0 0 0,0 0 0,-1-1 1,1 0-1,0-1 0,0 0 1,-1 0-1,0-1 0,1 0 1,-2 0-1,1-1 0,0 0 1,-1 0-1,0-1 0,0 0 1,0 0-1,-1-1 0,0 0 1,-1 0-1,1 0 0,-1-1 0,5-10 1,-4 5-92,0-1 0,-1-1 1,0 1-1,-1-1 0,-1 1 1,3-27-1,-3-92-1158,-4 114 1079,0-4-19,-2-1 0,0 1 1,-2 0-1,-1 0 0,0 0 1,-2 1-1,-10-22 1,-3 0 1160,-3 0 0,-38-54 0,40 73 641,23 70-1538,9-6-81,1-1 0,1 0 1,2-1-1,23 41 0,-4-4 17,-7-9-19,47 99-106,-65-149 100,1 0 1,0 0-1,1-1 1,1 0-1,0-1 1,1 0-1,25 20 1,-34-30 5,-1-1 0,1 0 0,0 0 1,0-1-1,0 1 0,0 0 1,0-1-1,0 0 0,1 0 0,-1 0 1,0 0-1,1 0 0,-1-1 1,0 0-1,1 1 0,-1-1 0,1 0 1,-1-1-1,0 1 0,6-2 1,-5 1-12,0-1 0,0 0 0,0 0 1,-1-1-1,1 1 0,0-1 0,-1 0 0,0 0 1,0 0-1,0-1 0,0 1 0,0 0 1,3-8-1,4-6-42,-2-1 1,0-1-1,-1 1 0,-1-1 1,7-34-1,-11 43 20,0-2 37,0 1 0,1-1 1,0 1-1,1 0 0,7-15 1,-9 23 1,-1 0-1,2 0 1,-1 1 0,0-1 0,0 0 0,1 1 0,-1 0 0,1-1 0,0 1 0,0 0 0,0 1 0,0-1 0,0 0 0,0 1-1,0 0 1,1-1 0,-1 1 0,0 1 0,1-1 0,-1 0 0,1 1 0,4 0 0,2-1 4,-1 0-1,1 1 1,0 0 0,-1 1-1,1 0 1,-1 1 0,10 3 0,-15-4-2,0 1 0,0 0 0,0 0 0,-1 1 0,1-1 0,-1 1 0,1 0 0,-1 0 0,0 0 0,0 0 1,0 0-1,-1 1 0,1-1 0,-1 1 0,0 0 0,0 0 0,3 7 0,-2-1 6,0 1-1,-1-1 1,0 1 0,0-1-1,-1 15 1,8 39 203,-8-60-214,0 0 1,0 0-1,1 0 0,-1-1 1,1 1-1,0-1 1,0 1-1,1-1 0,-1 0 1,1 0-1,-1 0 1,1 0-1,5 4 1,-7-6 5,0 0 1,1 0 0,-1 0 0,1 0-1,0 0 1,-1 0 0,1-1 0,0 1-1,-1-1 1,1 1 0,0-1 0,0 1-1,0-1 1,-1 0 0,1 0 0,0 0-1,0 0 1,0 0 0,-1 0 0,1-1-1,0 1 1,0 0 0,3-2 0,-2 0-6,1 0 0,-1-1 1,0 1-1,0 0 1,0-1-1,0 0 1,0 0-1,0 0 0,-1 0 1,4-5-1,1-5-55,0 0-1,0-1 0,-1 1 0,7-28 1,-8 17 65,0 0 0,-2 0 0,1-46 236,-7 116-139,2-28-121,0 1 0,1-1-1,0 0 1,7 35-1,-6-50 14,0 1-1,0 0 1,0-1-1,0 1 0,1-1 1,-1 0-1,1 1 1,0-1-1,0 0 0,0 0 1,1 0-1,-1 0 1,1 0-1,0-1 0,-1 1 1,1-1-1,0 0 1,1 0-1,-1 0 0,0 0 1,0 0-1,1-1 1,-1 1-1,1-1 1,0 0-1,-1 0 0,1 0 1,0-1-1,4 1 1,-2-1 0,1 0 0,0 0 1,-1 0-1,1-1 1,0 0-1,-1-1 0,1 1 1,-1-1-1,0 0 1,1-1-1,-1 0 0,6-3 1,-1-1-13,-1 0 0,1-1 0,-2 0 0,1-1 0,15-18 0,-3-1-117,-2-2 1,0 0-1,24-54 1,-43 83 123,-1-1 1,1 0 0,0 1 0,0-1-1,0 1 1,0-1 0,0 0-1,0 1 1,0 0 0,0-1 0,1 1-1,-1 0 1,0 0 0,1 0-1,2-2 1,-2 3-3,0-1 0,-1 1 0,1 1 0,0-1-1,-1 0 1,1 0 0,-1 1 0,1-1 0,0 1 0,-1-1 0,1 1-1,-1-1 1,2 2 0,16 6 54,-8-5-140,1-1 1,-1 0 0,1 0-1,-1-1 1,23-1-1,-24 0-405,-10-1 498,0 1-1,0 0 1,0-1 0,0 1 0,0 0 0,0-1-1,0 1 1,0-1 0,0 1 0,0 0 0,0-1-1,0 1 1,0 0 0,-1-1 0,1 1 0,0 0-1,0-1 1,0 1 0,0 0 0,-1-1 0,1 1-1,0 0 1,0-1 0,-1 1 0,1 0 0,0 0-1,0-1 1,-1 1 0,1 0 0,0 0 0,-1 0-1,1-1 1,0 1 0,-1 0 0,1 0 0,0 0-1,-1 0 1,1 0 0,-1 0 0,-7-2 40,1 1 0,-1 1 0,0 0 1,1 0-1,-1 0 0,0 1 0,1 0 0,-1 1 1,1-1-1,-1 1 0,1 1 0,0 0 0,0 0 0,0 0 1,0 1-1,1 0 0,-1 0 0,1 0 0,-8 8 1,7-5 13,0 0 0,1 1 0,0 0 0,0 1 0,1-1 0,0 1 1,0 0-1,1 0 0,0 1 0,1-1 0,0 1 0,0 0 0,1 0 0,-2 17 0,3-17-41,0 0-1,1 0 1,0 0-1,1 0 0,0 0 1,3 14-1,-3-21-9,0 0 0,0-1-1,0 1 1,0-1 0,0 1-1,1-1 1,-1 1 0,1-1-1,0 0 1,-1 0 0,1 0-1,0 0 1,0 0 0,1 0 0,-1 0-1,0-1 1,1 1 0,-1-1-1,0 0 1,1 0 0,0 0-1,-1 0 1,1 0 0,0 0-1,-1-1 1,1 1 0,4-1 0,4 0-3,-1 0 0,1-1 0,-1-1 0,0 0 0,0 0 0,0-1 0,0 0 0,0-1 0,-1 0 0,1 0 0,-1-1 0,0 0 0,0-1 1,-1 0-1,0 0 0,0-1 0,0 0 0,7-10 0,-2 4-279,-1-1 1,-1 0-1,-1 0 1,0-1-1,0-1 1,-2 0-1,0 0 1,-1-1-1,9-30 1,-14 43 175,-1-1 0,0 0 1,0 1-1,0-1 1,-1 0-1,0 0 0,0 0 1,0 0-1,0 0 1,-1 1-1,-1-8 1,1 10 167,0 0 0,-1 0 1,1 1-1,0-1 1,-1 1-1,1-1 1,-1 1-1,0-1 0,1 1 1,-1 0-1,0 0 1,0 0-1,1 0 0,-1 0 1,0 0-1,0 1 1,0-1-1,0 1 1,0-1-1,0 1 0,0 0 1,-1-1-1,1 1 1,0 0-1,0 1 1,-3-1-1,1 0-7,0 1 1,0-1-1,0 1 1,0 0-1,1 0 0,-1 0 1,0 1-1,0-1 0,1 1 1,-1 0-1,1 0 1,0 0-1,-1 1 0,1-1 1,0 1-1,0-1 1,1 1-1,-1 0 0,0 0 1,1 1-1,0-1 0,0 0 1,0 1-1,0-1 1,0 1-1,0 4 0,-1-1 19,0 0 0,1 0 0,1 0-1,-1 1 1,1-1 0,0 1-1,1-1 1,0 1 0,0-1 0,1 1-1,-1-1 1,2 1 0,2 10 0,-2-14-115,-1-1 1,1 0 0,0 1 0,0-1 0,0 0-1,1 0 1,-1 0 0,1 0 0,0-1 0,0 1-1,0-1 1,0 1 0,0-1 0,0 0 0,0 0 0,1-1-1,-1 1 1,1-1 0,0 1 0,-1-1 0,1 0-1,0-1 1,4 1 0,-2 0-166,-1 0-1,0-1 1,0 0 0,0 0-1,0 0 1,0 0-1,0-1 1,0 0 0,0 0-1,0-1 1,0 1 0,0-1-1,0 0 1,-1 0 0,1-1-1,6-4 1,15-19-6782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5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1 114 10818,'0'0'4449,"193"-26"-4497,-134 9 48,-2-10-1080,-17 5-1425,-21 1-5320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5.8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495 180 2481,'0'0'11898,"171"-10"-11882,-69-9-8,9-8 416,-4 1-424,8-13-8,-26 8-1192,-30 4-5073</inkml:trace>
  <inkml:trace contextRef="#ctx0" brushRef="#br0" timeOffset="1">0 255 4233,'0'0'10962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6.5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10282,'0'0'4861,"2"22"-4835,5 37 3,2-1 1,21 73 0,-5-36 631,-15-58-1461,-8-29-1172,-6-39-6758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7.1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69 9706,'0'0'5520,"7"-5"-5575,5-3 42,1 0 0,-1 2 0,1-1 0,0 2 0,1 0 0,0 0 0,-1 1 0,1 1 0,0 0 0,20-1 0,162-1 114,-137 6-131,-30-2 40,1 1 0,0 2 0,-1 1-1,1 1 1,29 9 0,-58-12-11,1-1 0,-1 1 1,1-1-1,-1 1 0,1-1 0,-1 1 1,1 0-1,-1 0 0,0 0 0,0 0 1,1 0-1,-1 0 0,0 0 0,0 0 1,0 0-1,0 1 0,0-1 0,0 0 1,-1 1-1,1-1 0,0 1 0,-1-1 1,2 4-1,-2-2 2,0-1 1,0 1-1,0 0 1,0 0-1,-1-1 0,1 1 1,-1 0-1,0 0 1,0-1-1,0 1 1,0-1-1,-2 5 1,-4 4 8,0-1 1,-1 1-1,0-1 1,-14 14-1,3-5 9,9-8-18,0 0-1,-1-1 1,0 0 0,-1-1-1,0 0 1,0-1 0,-17 8-1,126-77-748,-86 55 736,0 1 0,0 1 0,1 0 1,0 0-1,0 1 0,0 1 0,0 0 0,0 1 0,19 0 0,-28 2 5,1 0 0,0 0 0,0 0 0,-1 1-1,1 0 1,-1 0 0,1 0 0,-1 0 0,0 0 0,0 1-1,0-1 1,0 1 0,0 0 0,0 0 0,-1 0 0,0 0-1,1 0 1,-1 1 0,0-1 0,-1 1 0,3 4-1,5 10 16,-1 1-1,10 33 0,-12-32 151,0 1-1,-2 0 0,-1 0 0,0 0 0,-2 0 1,0 0-1,-4 38 0,2-54-126,-1 0 0,1-1-1,-1 1 1,0 0 0,0-1 0,0 1-1,-1-1 1,1 0 0,-1 0 0,0 0-1,0 0 1,-1-1 0,1 1 0,-1-1-1,0 1 1,0-1 0,0-1 0,0 1-1,0 0 1,-1-1 0,1 0 0,-1 0 0,1-1-1,-10 3 1,-7 1-37,1-1-1,-1-1 1,0-1 0,-32-1-1,32-1-261,1-2-1,0 0 1,-1-2-1,1 0 0,-26-9 1,-93-44-3288,115 46 2509,-45-21-3741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7.4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0 4185,'0'0'5116,"-8"27"-4144,-1 2-608,2-10-110,1 0 0,2 1 0,-1 0-1,2 0 1,1 0 0,0 30-1,7 64 1204,35 212-1,-19-160-1473,-17-56-3940,-4-81-938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8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8858,'0'0'4528,"7"6"-4578,11 9 66,-1 1 0,-1 1-1,20 26 1,-24-28 16,0 0-1,0 0 1,2-2 0,-1 1-1,2-2 1,0 0 0,0 0 0,20 10-1,-32-21-49,0 1 0,0 0 0,0-1 0,0 0 0,1 0 0,-1 0-1,1 0 1,-1 0 0,0-1 0,1 1 0,-1-1 0,1 0 0,0 0 0,-1-1-1,1 1 1,-1-1 0,0 1 0,1-1 0,-1 0 0,1 0 0,-1-1 0,0 1 0,0-1-1,0 1 1,0-1 0,0 0 0,0 0 0,0-1 0,3-3 0,-1 0 27,-2 0 0,1 0 0,-1 0 0,0 0 0,0-1 0,0 0 0,-1 1 0,0-1 0,-1 0 0,1 0 0,-1 0 0,-1 0 0,1-13 0,-2 20 65,1-1 1,0 1-1,-1 0 0,1 0 1,0 0-1,-1 0 1,1 0-1,0 0 0,-1 0 1,1-1-1,0 1 1,-1 0-1,1 0 0,0 0 1,-1 1-1,1-1 1,-1 0-1,1 0 0,0 0 1,-1 0-1,1 0 1,0 0-1,-1 0 0,1 1 1,0-1-1,-1 0 1,1 0-1,0 0 0,0 1 1,-1-1-1,1 0 1,0 1-1,-3 4-25,0 0 0,1 1 0,-1-1 0,1 1 0,1 0 0,-1 0 0,1 0 0,0-1 0,0 11 0,0 61 206,2-44-46,2 25-30,10 62 0,-5-63-842,0 63-1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8.4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1 11138,'0'0'2737,"-8"130"-3873,16-123-1161,0-7-727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8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 4081,'5'40'1441,"-2"45"7884,-8-68-9526,0 34 464,2 0-1,3 0 1,2 1 0,2-1-1,2-1 1,25 99 0,-10-82-186,55 211 240,-67-235-319,-2 0 1,-2 1-1,-2-1 1,-4 70 0,1-114-50,0 1 1,0-1 0,0 1-1,0 0 1,-1-1 0,1 1-1,0-1 1,-1 1 0,1 0 0,0-1-1,0 1 1,-1 0 0,1-1-1,-1 1 1,1 0 0,0 0-1,-1-1 1,1 1 0,-1 0-1,1 0 1,0 0 0,-1 0 0,1-1-1,-1 1 1,1 0 0,-1 0-1,1 0 1,-1 0 0,1 0-1,0 0 1,-1 0 0,1 0-1,-1 0 1,1 0 0,-1 1 0,1-1-1,-1 0 1,1 0 0,0 0-1,-1 0 1,1 1 0,-1-1-1,1 0 1,0 0 0,-1 1-1,1-1 1,0 0 0,-1 1 0,1-1-1,0 0 1,0 1 0,-1-1-1,1 1 1,0-1 0,0 0-1,-1 1 1,1-1 0,0 1-1,0-1 1,0 1 0,0-1 0,0 1-1,0-1 1,0 1 0,-6-22-4254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6.6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49 1344,'0'0'960,"177"-37"-1168,-145 25 200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9.2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10 9010,'0'0'4809,"-3"-10"-4913,25 10 8,7 2 96,4 6-16,-1-1 96,0-2-88,-2 0 8,-6-3-128,0-2 128,-8 0-2025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9.5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9994,'0'0'1664,"26"12"-1466,-4-2-181,43 20 110,71 23 1,-10-21 55,-125-31-186,0-1 1,0 1 0,1-1-1,-1 1 1,0 0-1,0-1 1,0 1 0,0 0-1,0 0 1,0 0 0,0-1-1,-1 1 1,1 0-1,0 0 1,0 0 0,-1 1-1,1-1 1,-1 0 0,1 0-1,-1 0 1,1 0-1,-1 1 1,0-1 0,1 0-1,-1 0 1,0 1 0,0-1-1,0 0 1,0 0-1,0 1 1,0-1 0,0 0-1,-1 0 1,1 1 0,0-1-1,-1 0 1,1 0-1,-1 0 1,1 1 0,-1-1-1,1 0 1,-2 1 0,-32 52 115,31-49-100,-11 12-218,-31 50 659,42-61-960,0-1 0,1 1 0,0 0-1,0-1 1,1 1 0,-2 9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29.9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66 6993,'0'0'4609,"175"-7"-4352,-116-8-201,-3-2 8,-8 5-64,-13 2-1705,-16 6-3680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0.3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1 936 5169,'0'0'8362,"193"14"-7898,-123-16-296,19-27-168,-19 5-120,-14-3-3769</inkml:trace>
  <inkml:trace contextRef="#ctx0" brushRef="#br0" timeOffset="1">602 1 12683,'0'0'3672,"0"126"-3583,11-54-73,11 8 384,7 4-400,3 1 0,1-1 32,-4-2 80,-7-4-80,-4-3-32,-9-5-368,-7-10 240,-2-12-817,0-11-1015,0-16-1233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0.7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12051,'0'0'4128,"8"126"-4024,-3-66 145,6-2-241,8 0 160,2-3-168,1-6 0,2-6-128,-8-4 128,-5-10-209,-6-7-175,-5-10-592,0-7-112,-11-5-1489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1.0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0 100 3977,'0'0'12196,"25"-11"-12103,1-3-80,-6 4-11,1 1 0,-1 0 0,1 1 0,1 1 0,35-6 0,76-4-7,-120 16-67,-1 0-1,1 1 1,0 1-1,0 0 1,0 1-1,0 0 1,0 1-1,12 5 1,-21-7 58,0 1 0,-1 0 0,1 0 0,-1 0 0,0 0 0,0 1 0,0-1 0,0 1 0,0 0 0,0 0 0,-1 0 0,1 0 0,-1 0-1,0 1 1,0-1 0,0 1 0,2 6 0,-2-2 26,0-1-1,-1 0 0,0 0 1,0 1-1,-1-1 0,1 0 1,-2 1-1,-1 12 0,1-16-4,-1 1 1,0-1-1,0 1 0,0-1 0,0 0 0,-1 0 0,1 0 0,-1 0 1,0 0-1,-1-1 0,1 1 0,0-1 0,-1 0 0,-7 5 0,0 0-127,0-1-1,-1 0 0,1-1 1,-16 6-1,21-10-16,-1 0 0,1 0 0,0-1 0,0 0 0,-1 0 0,-9 0 0,41-20-175,-10 10 288,1 1 0,0 1 0,1 0 0,0 2 0,0 0 0,0 0-1,0 2 1,1 0 0,-1 1 0,1 0 0,26 3 0,-40-1 28,-1 0 0,1 1 0,0 0-1,0 0 1,0 0 0,-1 0 0,1 1 0,0-1 0,-1 1 0,1 0 0,-1 0 0,0 0 0,0 0-1,1 1 1,3 4 0,-1-1 17,-1 1-1,0 0 1,0 0 0,0 0-1,-1 1 1,6 14-1,-2-2 26,-2 0-1,0 0 0,-2 0 1,0 1-1,1 24 1,-4-34 46,-1 1 0,0-1 1,0 0-1,-1 0 0,0 1 1,-1-1-1,-1 0 0,-6 19 1,6-24-35,-1 0 0,1 1 1,-1-1-1,-1 0 0,1-1 1,-1 1-1,0-1 0,0 0 0,-1 0 1,1-1-1,-1 1 0,0-1 1,0-1-1,-11 6 0,3-3-275,0-1 0,0-1-1,-1-1 1,1 1-1,-1-2 1,0 0 0,0-1-1,0-1 1,-27-2 0,19 0-3499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1.4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1 353 9130,'0'0'5929,"145"-133"-5201,-113 99-560,0 3 200,-5 2-368,-5 5 0,-4 2 0,-7 5 48,-3 5-48,-8 2 0,0 1-464,0-8-640,0 2-2009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1.8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739 457 6449,'0'0'9498,"13"142"-8849,16-108-513,4 0 56,4 0-192,-4 0 128,-1-3-184,-5-2 56,-9-5-400,-1-7 39,-9-7-1239</inkml:trace>
  <inkml:trace contextRef="#ctx0" brushRef="#br0" timeOffset="1">0 24 7522,'0'0'6153,"5"0"-6001,25 0-64,10-4-72,6-1-16,5 0 264,-3 0-248,-5 3 64,-5 2-80,2 0-136,-10 0-728,-9-3-3113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2.1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9618,'0'0'3752,"29"18"-3511,99 58-140,-104-65-113,-1-1 0,2-1 0,-1-1 0,1-2 0,41 7 0,28 8-1005,-76-16 582,-8-2-199,0 0 1,-1 0-1,1 1 0,17 9 0,-26-12 623,-1-1 0,1 1-1,0 0 1,-1-1 0,1 1-1,-1 0 1,1-1 0,0 1-1,-1 0 1,0 0 0,1-1 0,-1 1-1,1 0 1,-1 0 0,0 0-1,0 0 1,1 0 0,-1 0-1,0-1 1,0 1 0,0 0-1,0 0 1,0 0 0,0 0-1,0 0 1,0 0 0,-1 0 0,1 0-1,0-1 1,0 1 0,-1 0-1,1 0 1,-1 0 0,1 0-1,-1-1 1,1 1 0,-2 1-1,-24 27 1032,23-26-1103,-11 11 28,0 2 0,0-1 0,2 2 1,0 0-1,1 0 0,-12 25 0,11-12-1165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2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6737,'0'0'7259,"8"28"-6523,-3-10-587,57 177 1187,0-36-766,27 84-162,-75-197-377,-2 0 0,-2 1 0,6 65 1,-13-54-380,-2 1 0,-3 0 1,-2 0-1,-2-1 0,-4 0 1,-17 61-1,6-51-5120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7.0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4281,'0'0'5945,"44"-3"-5833,-34 3-144,15 0 32,-3 0-432,-3 0-1880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3.5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56 6737,'0'0'7781,"9"-5"-7545,4-3-189,0 1 0,1 1 0,0 0 0,1 1 0,-1 0 0,1 1 0,0 1 0,0 1 0,0 0 0,18 0 0,90 2-295,-73 0-3774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3.8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58 6513,'0'0'5218,"159"-9"-3882,-108-4-416,-3-1-296,-8 4-416,-13 3-88,-5 2-136,-12 5 16,-2 0-1048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5.2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29 115 3529,'0'0'7487,"14"-25"-6926,-6 14-552,1 0-1,1 1 1,-1 0 0,19-13-1,-25 20-19,0 0-1,1 1 1,-1 0-1,1-1 1,0 2-1,0-1 0,-1 0 1,1 1-1,0-1 1,0 1-1,1 0 1,-1 0-1,0 1 0,0-1 1,0 1-1,1 0 1,-1 0-1,0 1 1,8 1-1,-10-1 3,0 0-1,0 1 1,0-1 0,0 1-1,0-1 1,-1 1 0,1 0-1,0 0 1,-1-1 0,0 1-1,1 0 1,-1 1 0,0-1-1,0 0 1,0 0-1,0 0 1,-1 1 0,2 2-1,7 45 48,-7-39 6,0 0-1,-1 0 1,-1 1-1,0-1 1,-1 0-1,0 0 1,0 0 0,-1 0-1,0 0 1,-1 0-1,-1-1 1,0 1-1,0-1 1,-1 0 0,0 0-1,0-1 1,-9 11-1,-51 54 579,51-60-590,0 0 0,1 1-1,0 1 1,2 0 0,0 0 0,0 1 0,-10 24-1,19-36-7,1 0 0,-1 0-1,1 0 1,-1 0 0,1 0-1,1 1 1,-1-1-1,1 0 1,0 1 0,0-1-1,1 0 1,-1 1-1,4 9 1,-3-12 5,0-1 0,1 1 0,0-1 0,0 0-1,-1 1 1,1-1 0,0 0 0,1 0 0,-1 0 0,0 0 0,1-1 0,-1 1 0,1-1-1,-1 1 1,1-1 0,0 0 0,-1 0 0,1 0 0,0 0 0,0-1 0,0 1-1,0-1 1,-1 1 0,1-1 0,6-1 0,3 2 29,89-2 560,-94 1-604,0-1 1,0 0 0,-1 0 0,1-1 0,0 0-1,0 0 1,-1-1 0,0 0 0,1 0 0,-1 0 0,0-1-1,5-4 1,-9 6-150,0 0-1,-1 0 1,1 0-1,-1-1 1,0 1-1,0 0 1,0-1-1,0 1 1,0-1-1,0 1 1,-1-1-1,1 1 1,-1-1-1,0 0 1,0 1 0,0-1-1,0 1 1,0-1-1,-1-2 1,1-6-1454,0-7-2899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5.6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18 283 6105,'0'0'6778,"11"19"-6633,40 57 235,-47-71-362,1 0 0,-1-1 0,1 0 0,0 0-1,1-1 1,-1 1 0,1-1 0,-1 0 0,1-1 0,0 1-1,0-1 1,0 0 0,0-1 0,0 1 0,1-1 0,-1-1-1,0 1 1,1-1 0,8 0 0,-3 0 40,0 1-37,0 0 1,0-1-1,0-1 1,-1 0-1,1 0 1,0-1-1,0-1 1,-1 0-1,0 0 0,1-1 1,-1-1-1,-1 0 1,1 0-1,-1-1 1,0-1-1,0 1 1,0-2-1,-1 1 0,0-1 1,-1-1-1,0 1 1,0-1-1,7-13 1,-10 15-59,0-1 0,0 0 0,-1 0-1,0 0 1,-1 0 0,0-1 0,0 0 0,-1 1 0,0-1 0,-1 0 0,0 0 0,0 0 0,-1 0 0,-1-18 0,0 20 15,-1 0 1,0 0-1,0 0 0,0 0 1,-1 1-1,0-1 0,0 1 1,-1-1-1,0 1 1,0 0-1,0 1 0,-1-1 1,0 1-1,0 0 0,0 0 1,-1 0-1,1 1 0,-13-8 1,4 5 51,0 1 1,0 1 0,0 0-1,0 0 1,-1 1-1,0 1 1,1 1 0,-1 0-1,0 1 1,0 1-1,-1 0 1,1 1-1,0 0 1,1 1 0,-18 5-1,23-5-24,0 0 0,0 1-1,1 0 1,-1 0 0,1 1-1,0 0 1,-1 0 0,2 1 0,-1 0-1,1 1 1,0 0 0,0 0-1,0 0 1,1 1 0,0 0-1,0 0 1,1 0 0,0 1-1,0 0 1,0 0 0,1 0 0,1 0-1,-1 1 1,2 0 0,-5 16-1,6-20-15,-1 1 0,1 0 0,1 0-1,-1 0 1,1 0 0,0 0 0,0 0-1,0 0 1,1 0 0,0 0 0,0-1-1,1 1 1,0 0 0,0 0 0,0-1-1,0 1 1,1-1 0,0 0 0,0 0-1,1 0 1,5 6 0,7 1-478,0-1 1,0 0-1,1-2 0,1 0 1,27 10-1,18 2-3792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6.0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278 131 10698,'0'0'2821,"-4"21"-2660,-1-1-55,1 1 1,-2 25-1,6-43-92,0-1 1,1 1-1,-1 0 0,1-1 1,0 1-1,0-1 1,0 1-1,0-1 0,0 1 1,1-1-1,-1 0 0,1 0 1,-1 1-1,1-1 0,0 0 1,0-1-1,0 1 1,0 0-1,0 0 0,0-1 1,1 1-1,-1-1 0,0 0 1,1 0-1,-1 0 0,1 0 1,-1 0-1,4 0 0,2 3 38,9 2-29,1 0 1,-1-1-1,1 0 1,-1-2-1,1 0 0,0-1 1,1-1-1,22-1 1,-34 0-38,1 0 0,-1-1 0,1 0 0,-1 0 0,0-1 0,1 0 0,-1 0 0,0 0 0,0-1 1,-1 0-1,1-1 0,-1 1 0,1-1 0,-1 0 0,0-1 0,0 0 0,-1 0 0,0 0 0,0 0 0,0-1 1,0 0-1,5-9 0,-8 11-19,0 0 0,0 0 0,-1 0-1,1-1 1,-1 1 0,0 0 0,0-1 0,-1 1 0,1-1 0,-1 0 0,0 1 0,0-1 0,-1 1 0,1-1 0,-1 1 0,0-1 0,0 1-1,-3-8 1,0 5 22,1 1-1,-1 0 0,-1 0 1,1 0-1,-1 0 0,0 1 1,0-1-1,-1 1 0,1 1 1,-11-8-1,-4 0 90,0 1 0,-1 1 1,0 1-1,-1 1 0,0 0 0,-32-6 0,29 9 116,-1 2 0,1 0 0,-1 1 0,0 2 0,0 0 0,-50 9 0,66-8-191,1 1 1,-1 1-1,1 0 0,-1 0 1,1 0-1,0 1 0,0 1 1,1 0-1,-1 0 0,1 0 1,0 1-1,0 1 0,1-1 1,0 1-1,0 0 0,1 1 1,0-1-1,0 1 0,0 1 1,1-1-1,-4 10 0,7-15-14,1 0-1,0 0 1,0 0-1,0 0 1,0 0-1,0 0 1,1 0-1,-1 0 1,1 0-1,0 1 1,0-1-1,0 0 1,0 0-1,0 0 1,1 0-1,-1 1 1,1-1-1,0 0 1,0 0-1,0 0 1,1-1-1,-1 1 1,1 0 0,-1 0-1,1-1 1,0 1-1,0-1 1,5 5-1,1-1-196,1 0 1,0 0-1,1-1 0,-1 0 0,1 0 1,0-1-1,16 3 0,40 12-2014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6.4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0 113 10522,'0'0'4783,"12"25"-4613,1 4-133,61 118 122,-36-71-133,39 114 0,-39-91 58,-38-99-87,0 1-1,0-1 1,0 1-1,0-1 1,0 1-1,0 0 1,0-1-1,1 1 1,-1-1-1,0 1 1,0-1-1,0 1 1,1-1-1,-1 0 1,0 1-1,1-1 1,-1 1-1,0-1 1,1 1-1,-1-1 1,0 0-1,1 1 1,-1-1-1,1 0 1,-1 0-1,1 1 1,-1-1-1,1 0 1,-1 0-1,1 1 1,-1-1-1,1 0 1,-1 0-1,1 0 1,-1 0-1,1 0 1,-1 0-1,1 0 1,-1 0 0,1 0-1,-1 0 1,1 0-1,-1 0 1,1 0-1,-1-1 1,1 1-1,-1 0 1,1 0-1,-1-1 1,1 1-1,-1 0 1,1 0-1,-1-1 1,0 1-1,1 0 1,-1-1-1,1 1 1,-1-1-1,0 1 1,0-1-1,1 1 1,-1 0-1,0-1 1,0 1-1,1-1 1,-1 0-1,17-37-54,-16 37 65,34-117 45,39-226-1,-42 173 70,-26 161-226,0 21-246,0 17-801,-2 7-2517,-2 0-4271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7.6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1 667 7962,'0'0'5275,"27"1"-4916,88 0-280,-101-2-227,0-1 0,0-1 1,0 0-1,0 0 0,-1-1 0,0-1 0,0 0 1,18-11-1,10-3-557,-37 18 517,0 0-1,0-1 1,-1 1 0,1-1 0,0 0-1,-1 0 1,0-1 0,1 1 0,-1-1-1,5-5 1,-6 5 183,0-1 0,-1 1-1,0-1 1,0 1 0,0-1 0,-1 0-1,1 1 1,-1-1 0,1 0 0,-1 0-1,-1-5 1,1 8-17,-1-1-1,1 1 1,-1-1 0,1 1-1,-1 0 1,0-1 0,1 1-1,-1 0 1,0 0 0,0-1-1,0 1 1,0 0 0,0 0-1,0 0 1,0 0 0,0 0-1,-1 0 1,1 0 0,0 1-1,0-1 1,-1 0 0,1 1-1,-1-1 1,1 1 0,0-1-1,-1 1 1,1 0 0,-1-1-1,1 1 1,-1 0 0,1 0-1,-1 0 1,-1 1 0,-55 2 252,49-1-49,0 0 1,0 1-1,1 0 1,0 1-1,-1 0 1,1 0-1,0 1 1,1 0-1,-1 0 1,1 1-1,0 0 1,1 0-1,-1 1 1,1 0-1,0 0 1,-5 9-1,5-7-64,-1 1 0,2 0 0,0 1-1,0-1 1,1 1 0,0 0 0,1 0-1,0 0 1,0 0 0,2 1 0,-1-1-1,1 17 1,2-24-118,-1-1 0,1 0 1,0 1-1,0-1 0,0 0 0,1 1 0,-1-1 0,1 0 0,-1 0 0,1 0 0,0 0 0,0 0 1,1-1-1,-1 1 0,1-1 0,-1 1 0,1-1 0,0 0 0,0 0 0,-1 0 0,2 0 0,-1-1 0,0 1 1,0-1-1,0 0 0,1 0 0,-1 0 0,1 0 0,4 0 0,14 3-169,-1-1-1,1-1 1,33-1-1,-42-1-19,-1-1-73,0 0 0,-1-1 0,1 0 0,-1 0 0,1-1 0,16-7 0,-23 8 159,0 0 1,0 0-1,0-1 0,-1 1 1,1-1-1,-1 0 1,1 0-1,-1-1 1,0 1-1,-1-1 1,1 0-1,-1 0 0,1 0 1,-1 0-1,0-1 1,4-9-1,-11-2 5275,3 17-5058,-1 1 0,1-1 0,-1 0-1,1 1 1,0-1 0,0 0 0,-1 1 0,1 0-1,0-1 1,0 1 0,0-1 0,0 3 0,-3 11-67,1 0 0,1 1 1,0-1-1,1 0 0,1 1 1,2 24-1,0 4 20,6 47 40,-5-72-88,-1 1 1,0 0-1,-2 0 1,0-1-1,-4 25 0,4-41-30,-1-1 0,0 1-1,0 0 1,0-1 0,0 1-1,-1 0 1,1-1-1,-1 1 1,1-1 0,-1 0-1,0 0 1,0 0-1,0 0 1,0 0 0,0 0-1,0 0 1,-1 0-1,1-1 1,-1 0 0,1 1-1,-1-1 1,0 0-1,1 0 1,-1 0 0,0 0-1,0-1 1,1 1-1,-1-1 1,0 0 0,0 0-1,0 0 1,0 0-1,0 0 1,1 0 0,-1-1-1,0 0 1,0 1-1,1-1 1,-1 0 0,0 0-1,1-1 1,-1 1-1,1 0 1,-1-1 0,1 0-1,0 1 1,-1-1 0,1 0-1,0 0 1,-2-3-1,-3-5-122,1 0-1,0-1 1,1 0-1,0 0 1,0 0-1,1 0 1,1-1-1,0 1 1,-3-22-1,2-9-338,2-60 1,2 77 364,-1 17 134,1-1-1,1 0 1,-1 0-1,1 1 0,1-1 1,0 0-1,0 1 1,1-1-1,0 1 1,0 0-1,1 0 1,0 0-1,0 1 1,1-1-1,0 1 1,0 0-1,1 0 1,0 1-1,0 0 0,1 0 1,-1 0-1,1 1 1,0 0-1,1 0 1,-1 1-1,1-1 1,0 2-1,11-5 1,146-47 934,-105 38-735,94-42 1,-137 51-242,-2 0 0,1-1 1,-1 0-1,0-2 0,-1 0 0,-1 0 1,1-1-1,-2-1 0,0 0 1,14-19-1,-18 17-56,0-1-1,-1 0 1,-1 0 0,0 0 0,-1-1 0,-1 1-1,-1-1 1,0-1 0,-1 1 0,-1 0-1,0 0 1,-2-1 0,0 1 0,0 0 0,-2 0-1,0 0 1,-1 0 0,-1 0 0,-1 1-1,-14-31 1,19 45 133,0-1-1,0 1 1,0 0-1,-1-1 1,1 1-1,-1 0 1,1 0-1,-1 0 1,0 0-1,0 0 1,1 1-1,-1-1 0,-1 0 1,1 1-1,0 0 1,0-1-1,-1 1 1,1 0-1,-3-1 1,3 3-26,0-1 1,0 1 0,0-1-1,1 1 1,-1 0 0,0 0-1,1 0 1,-1 0-1,1 0 1,-1 0 0,1 1-1,0-1 1,-1 0 0,1 1-1,0-1 1,0 1-1,0-1 1,0 1 0,0-1-1,0 1 1,0 0 0,1 0-1,-1-1 1,1 1-1,-1 0 1,0 2 0,-20 64 13,3 1 1,3 1 0,3 0 0,3 1 0,3 0-1,6 130 1,4-152-35,2-1-1,1 0 1,24 77 0,64 130 32,-94-252-46,3 6-34,0 1 0,1-1 0,0 0 1,0-1-1,0 1 0,9 8 0,-13-16 25,0 1 0,1-1 0,-1 0 0,0 0 0,1 0 0,-1 0 0,1 0 0,0 0 0,-1-1 0,1 1 0,0 0 0,-1-1 0,1 0 0,0 1 0,0-1 0,-1 0 0,3 0 0,-1 0 4,-1 0-1,1-1 1,-1 0-1,1 0 1,-1 0-1,1 0 0,-1 0 1,0 0-1,1-1 1,-1 1-1,0-1 1,0 1-1,0-1 0,0 0 1,2-2-1,7-9-187,0 0 0,-1-1 0,0 0 0,-1-1 0,0 0-1,-2 0 1,1-1 0,-2 0 0,0 0 0,-1-1 0,4-26-1,-7 32-7,0 0-1,-1-1 0,0 0 0,-1 1 0,0-1 0,-1 1 0,-1-1 1,1 1-1,-2 0 0,0-1 0,0 1 0,-1 0 0,0 1 0,-1-1 1,0 1-1,0 0 0,-2 0 0,-7-10 0,3 8 473,0 2-1,-1-1 1,-1 2 0,0-1-1,0 2 1,0 0-1,-1 0 1,-1 1 0,1 1-1,-1 1 1,0 0 0,0 0-1,-1 2 1,-23-3 0,24 4-13,-1 1 0,0 0 0,1 1 0,-1 1 0,0 0 0,0 1 0,1 1 0,0 0 0,-1 2 0,1-1 0,1 2 0,-1 0 0,1 0 0,-21 14 0,29-15-235,1 0 0,0 0 0,0 0 0,0 1 0,0-1 0,1 1 0,0 1 0,0-1 0,-5 13 0,8-18-38,0 1 1,0 0-1,1 0 1,-1-1-1,1 1 1,-1 0-1,1 0 1,-1 0-1,1 0 0,0 0 1,0 0-1,0 0 1,0 0-1,0 0 1,1-1-1,-1 1 1,1 0-1,-1 0 1,1 0-1,0 0 1,-1-1-1,1 1 0,0 0 1,0-1-1,0 1 1,0 0-1,1-1 1,-1 0-1,0 1 1,1-1-1,-1 0 1,0 1-1,1-1 1,0 0-1,-1 0 0,1 0 1,0 0-1,-1-1 1,1 1-1,0 0 1,0-1-1,0 1 1,0-1-1,2 1 1,28 3-1273,0-2 0,43-1 1,-60-1 77,60 0-9686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38.0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7818,'0'0'920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1.0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1 934 4729,'0'0'8144,"0"-20"-7466,0-118 16,24-192 0,-20 304-689,11-77 13,54-201-1,-69 304-24,1-1 0,-1 0 0,0 1 0,0-1 0,0 1 0,1-1 0,-1 0 0,0 1 0,1-1 0,-1 1 0,1-1-1,-1 1 1,1-1 0,-1 1 0,1-1 0,-1 1 0,1-1 0,-1 1 0,1 0 0,-1-1 0,1 1 0,0 0 0,-1 0 0,1-1 0,0 1 0,-1 0 0,1 0-1,0 0 1,-1 0 0,1 0 0,0 0 0,-1 0 0,1 0 0,0 0 0,-1 0 0,1 0 0,0 0 0,-1 1 0,1-1 0,0 0 0,-1 0 0,1 1 0,-1-1 0,1 0-1,-1 1 1,1-1 0,0 1 0,-1-1 0,1 1 0,-1-1 0,0 1 0,1-1 0,-1 1 0,1-1 0,-1 1 0,33 39-134,-26-32 102,252 316 62,-225-283 9,-3 2 0,-1 1 1,-1 1-1,-3 1 0,-2 1 0,-2 1 0,-3 2 0,16 54 0,-35-102-42,1-1-1,0 1 1,-1 0-1,1 0 1,-1-1-1,0 1 1,1 0-1,-1 0 1,0-1-1,0 1 1,0 0-1,0 0 1,0 0-1,-1-1 1,1 1-1,0 0 1,-1 0-1,0-1 1,1 1-1,-1 0 1,0-1-1,-1 3 1,0-3-114,-1 0-1,1 0 1,-1 0 0,0-1-1,1 1 1,-1-1 0,0 1 0,0-1-1,1 0 1,-1 0 0,0 0-1,-3-1 1,-7 1-503,-16 0-2075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1.4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68 4425,'0'0'9158,"6"0"-8658,31-2-244,-1-2 0,52-12 0,-43 7 47,55-3 0,-90 11-432,70-6-493,-29-5-3308,-36 7-1805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7.7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178 1 4121,'0'0'3579,"-18"17"-3481,6-6-74,-19 20 59,1 0 0,-37 49 0,64-75-70,1 0 1,-1 0-1,1 0 1,0 0-1,1 0 0,-1 0 1,1 1-1,0-1 1,0 1-1,0-1 1,1 0-1,0 1 0,0-1 1,1 1-1,-1-1 1,1 1-1,0-1 0,0 0 1,1 1-1,0-1 1,0 0-1,0 0 0,1 0 1,-1-1-1,5 7 1,-4-6 13,1 0 1,-1-1-1,1 1 1,0-1-1,0 0 1,0 1-1,1-2 1,0 1-1,-1-1 1,1 1 0,1-2-1,-1 1 1,0 0-1,1-1 1,-1 0-1,1 0 1,0-1-1,-1 1 1,1-1-1,0-1 1,0 1 0,0-1-1,9 0 1,-14-1-50,1 1 1,-1-1 0,1 0 0,-1 1 0,1-1 0,-1 0-1,0 0 1,0 0 0,1 0 0,-1 0 0,0 0-1,0 0 1,0 0 0,0-1 0,0 1 0,0 0 0,0-1-1,-1 1 1,1 0 0,0-1 0,-1 1 0,1-1 0,-1 1-1,0-1 1,1 0 0,-1 1 0,0-4 0,2-51-420,-2 43 2602,0 25-2271,0 203-313,0-211-994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1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1 100 6993,'0'0'5060,"24"0"-4612,92-1 675,159-20-1,-241 15-898,64-13 91,-88 16-385,0 0 0,-1 0 0,0-1 0,0 0 0,0 0 0,0-1-1,11-9 1,-9 2-2562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3.3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0 113 4657,'0'0'7635,"5"-2"-7540,36-18 55,2 3 0,0 1 1,1 2-1,0 2 0,1 2 1,1 2-1,89-4 1,-113 11-154,27 3-2020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4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73 7138,'0'0'5214,"-2"-9"-4815,-2 0-240,2 1 16,-1 1-1,1-1 0,0 1 0,0-1 0,0-9 343,2 31-581,3 38 180,3 0 1,22 98-1,-15-98 39,-4 0 0,7 104-1,-16-145-146,1 12 78,-1-23-104,1 1 0,-1-1 0,0 1 0,1-1 0,-1 1 0,0-1 1,1 1-1,-1-1 0,1 0 0,-1 1 0,1-1 0,-1 0 0,1 0 0,-1 1 0,1-1 0,-1 0 0,1 0 0,-1 0 0,1 1 0,0-1 1,-1 0-1,1 0 0,-1 0 0,1 0 0,-1 0 0,1 0 0,0 0 0,-1 0 0,1-1 0,-1 1 0,1 0 0,-1 0 0,1 0 0,-1-1 0,1 1 1,-1 0-1,1 0 0,0-1 0,3-2-521,1 1 1,-1-1 0,0 0 0,0 0-1,0-1 1,0 1 0,6-8-1,11-11-5003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4.9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0 6409,'0'0'4443,"-1"12"-3729,0 0-556,0 0 0,1 1 0,1-1 0,0 0 0,1 1-1,0-1 1,0 0 0,7 16 0,8 11 141,-7-19-267,-1 0 0,-1 1 0,-1 0 0,0 0 0,-2 1 0,0 0 0,2 33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5.5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99 10202,'0'0'3209,"29"-15"-3110,97-48-71,-118 59-29,0 1 0,0 0 1,1 0-1,-1 1 1,1 0-1,0 1 0,0 0 1,0 0-1,0 1 1,14 1-1,2 0-14,-5-1 2,0 2 0,0 0-1,0 1 1,0 1 0,37 13-1,-48-14 16,0 0 0,0 1-1,-1 0 1,1 1-1,-1 0 1,0 1-1,0-1 1,-1 1 0,0 1-1,0-1 1,0 1-1,-1 1 1,1-1 0,6 12-1,-11-14-19,0-1 0,0 1 1,0-1-1,-1 1 0,1 0 0,-1-1 0,0 1 0,-1 0 0,1 0 1,-1 0-1,0 0 0,0 0 0,-1 0 0,1-1 0,-3 9 0,1-5 13,-1-1-1,0 0 0,0 0 0,-1 0 0,0 0 0,0-1 0,-1 1 1,1-1-1,-7 6 0,-4 2-9,0 0-1,-1-1 1,-1-1 0,0-1 0,0 0 0,-31 13-1,41-20-109,0-2-1,0 1 1,0-1-1,-1 0 1,1 0-1,-1 0 1,-8-1-1,15-1-44,8-8-248,18-10 334,2 1-1,0 1 0,0 2 1,33-12-1,-46 20 94,0 1-1,0 1 1,1 0 0,0 1-1,-1 1 1,1 0 0,0 1-1,0 0 1,0 1-1,28 5 1,-34-2 30,0 0 0,0 1 0,-1 0-1,0 0 1,0 1 0,0 0 0,0 1 0,-1 0 0,1 0-1,-1 0 1,-1 1 0,0 0 0,9 12 0,-7-8 99,1 1 1,-2 1-1,1 0 0,-2 0 1,0 0-1,0 0 1,-1 1-1,3 15 1,-6-20 43,-1 0 1,0-1-1,0 1 0,-1 0 1,0 0-1,0 0 1,-1 0-1,-3 14 1,2-17-106,0-1 1,0 1 0,-1 0-1,0-1 1,0 1-1,-1-1 1,1 0 0,-1 0-1,0-1 1,-1 1 0,1-1-1,-10 7 1,-1 2-86,0-1 0,-2-1-1,1-1 1,-1 0 0,-1-1 0,0-1 0,0-1-1,0 0 1,-1-1 0,0-2 0,0 1 0,0-2-1,-23 1 1,56-11-4653,6-5 1813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5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0 471 7578,'0'0'4857,"132"-135"-3585,-79 82-256,1 0-464,-6 2-24,-5 5-528,-8 7 80,-8 8-80,-8 9 96,-6 5-168,-7 8 72,-1 4-232,-5 0-24,0 0-752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6.2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8090,'0'0'5917,"4"23"-5450,17 73-141,-19-90-295,0 0-1,1 0 0,0-1 0,0 1 0,1-1 0,0 1 0,0-1 0,0-1 0,0 1 0,1 0 0,-1-1 0,1 0 0,1 0 0,-1 0 0,0-1 0,7 3 0,6 6 33,56 37 389,-34-24-315,-2 1 1,0 3 0,46 44 0,-83-72-241,0 0 0,0 1 1,0-1-1,0 0 0,0-1 0,1 1 1,-1 0-1,0 0 0,1 0 0,-1-1 1,0 1-1,1-1 0,-1 1 0,1-1 1,-1 0-1,1 1 0,-1-1 1,1 0-1,-1 0 0,1 0 0,-1 0 1,1 0-1,0 0 0,-1-1 0,2 0 1,8-5-4122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6.5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75 1640,'0'0'12891,"153"-7"-12507,-100-7-264,1-3 432,-6 2-552,-7 3 56,-9 5-24,-8 4-32,-11 3 0,-5 0-312,-8 12-1280,0 8-1097,-10-1-2512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6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 9330,'0'0'5305,"169"7"-4593,-124-7-672,1-5-32,8-9-16,-11 2-488,-11-5-2640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47.2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5 592 6241,'0'0'4705,"-2"25"-3546,-1 78-88,3-100-1025,1 1 0,-1-1 0,1 0 0,0 1 0,0-1 0,0 0-1,1 1 1,-1-1 0,1 0 0,0 0 0,0 0 0,0 0 0,0-1 0,0 1 0,0 0 0,1-1-1,-1 0 1,1 1 0,4 2 0,1-1 85,0 0 0,0 0 0,0-1-1,0 0 1,11 2 0,-15-4-52,17 4-4,-1-1 0,0 0 0,1-2 0,0-1 0,0 0 0,-1-2 0,1 0 0,0-1 0,-1-1 0,1-1 0,-1-1 0,0-1 0,0-1 0,-1 0 0,31-17 0,-35 15-112,0 0-1,0-1 1,-1-1-1,0 0 0,-1-1 1,-1-1-1,0 0 1,0 0-1,-1-1 1,-1 0-1,-1-1 1,0 0-1,0-1 0,-2 0 1,0 0-1,-1-1 1,-1 0-1,7-32 1,-9 27 12,0-1 0,-2 1 0,0-1 0,-2 1 1,0 0-1,-2-1 0,0 1 0,-1 0 0,-2 0 1,-12-33-1,13 43 71,-1 0 1,0 0-1,0 0 1,-2 1-1,1 0 0,-1 0 1,-1 1-1,0 0 1,0 1-1,-1 0 1,0 0-1,-1 1 1,0 1-1,0-1 1,-1 2-1,0 0 0,0 0 1,0 1-1,-15-4 1,18 6 16,0 1-1,0 0 1,0 0 0,0 1 0,-1 0 0,1 0 0,0 1-1,-1 1 1,1-1 0,0 2 0,0-1 0,0 1 0,0 1-1,-16 5 1,17-4-24,1 1 0,0 0 0,-1 0 0,2 1 0,-1-1 0,1 1 1,0 1-1,0-1 0,0 1 0,1 0 0,0 1 0,1-1 0,0 1 0,0 0 0,-5 15 0,1 0-75,1 1 0,1 0 0,1 0 0,-3 39 0,5 99-1931,4-94 114,-1 19-7750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8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 0 3441,'0'0'6081,"-11"0"-6194,-36 0-291,35 0-330,13 2 294,-1-1 419,0 1 1,1-1-1,0 1 1,-1-1-1,1 1 1,0-1 0,-1 0-1,1 1 1,0-1-1,0 0 1,0 0 0,0 0-1,0 1 1,2 0-1,49 29 238,-37-23-149,0 0 0,-1 2-1,0-1 1,16 16 0,-26-21-47,0 0 0,-1 0 0,1 1 0,-1-1 0,0 1 0,0 0 0,0 0 0,-1 0 0,0 1 1,0-1-1,0 1 0,-1-1 0,0 1 0,0-1 0,0 1 0,0 11 0,-1-15-5,0 1 1,0-1 0,0 1-1,0-1 1,0 1-1,-1-1 1,1 1 0,-1-1-1,0 1 1,1-1-1,-1 0 1,0 1 0,0-1-1,-1 0 1,-1 4 0,0-4 3,0 0 1,0 0 0,0 0 0,-1 0-1,1-1 1,0 1 0,-1-1 0,1 0-1,-7 1 1,-23 7-258,-2-6-931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0.7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4849,'0'0'9246,"1"16"-9050,4 14-149,2 0 0,1 0 0,1 0 0,2-1 0,1-1 0,23 40 0,-8-11-3,-9-21-104,-10-22-103,0 1 0,-2 0 0,0 0 0,0 0 0,-1 0 0,3 21 0,-8-23-2410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1.3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1 222 9658,'0'0'2765,"24"-22"-2867,84-74 48,-93 84 57,1 2 1,0-1 0,1 2 0,0 0 0,0 1-1,1 0 1,0 2 0,0 0 0,1 1 0,26-3 0,-40 7-1,10-3-16,0 2 1,1-1-1,-1 2 0,1 0 1,-1 1-1,19 2 1,-28-1 3,0 1 0,0-1 0,0 1 0,0 0 0,0 1 0,-1-1 0,1 1 0,-1 0 0,0 1 0,0-1 0,0 1 0,0 0 0,0 0 0,-1 1 0,0-1 0,0 1 1,7 10-1,-4-2 15,0 0 0,-1 0 1,0 0-1,-1 1 1,-1 0-1,0 0 0,-1 0 1,-1 0-1,0 1 0,-1-1 1,0 1-1,-1-1 1,-1 1-1,0-1 0,-1 1 1,-5 17-1,3-13-67,-2 0 1,0-1-1,-1 0 0,0 0 1,-2-1-1,0 0 0,-1 0 0,-1-1 1,0 0-1,-1-1 0,-26 24 0,25-30-1278,10-13-541,18-22 935,0 9 935,1 2 1,1-1 0,0 2-1,32-20 1,-43 29 41,0 1 1,1 1-1,0-1 0,0 1 1,0 0-1,0 1 1,0 0-1,0 0 0,1 0 1,-1 1-1,0 0 0,1 0 1,0 1-1,-1 0 1,1 1-1,-1-1 0,14 4 1,-15-1 70,0 0 1,0 0-1,0 1 0,0 0 1,0 0-1,-1 1 1,0 0-1,0 0 0,5 6 1,43 57 657,-36-44-643,-5-8 124,0 0-1,-2 1 1,0 1-1,-1-1 0,0 2 1,-2-1-1,0 1 0,-1 0 1,-1 0-1,0 1 1,-2-1-1,0 1 0,-1 39 1,-2-54-217,0 1 0,0-1 1,-1 0-1,0 0 0,0 0 0,0 0 0,-1 0 1,1 0-1,-1 0 0,-1 0 0,1 0 1,0-1-1,-1 1 0,0-1 0,0 0 1,-6 6-1,3-5 34,0 0-1,-1 0 1,1 0 0,-1-1 0,0 0 0,-1 0-1,1-1 1,-1 0 0,-12 4 0,-12-1-770,1-1 0,-1-1-1,0-1 1,-39-3 0,56 0-234,-29 0-3917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1.6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1 460 7722,'0'0'3592,"115"-155"-2519,-77 104-393,-6 3-224,0 4-408,-5 6 120,-3 6-168,-8 6 0,-2 7 0,-6 4-88,-6 3 88,-2 0-456,0 5-880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2.0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1776,'0'0'12210,"15"25"-11761,50 80-72,-52-86-264,1 0-1,1-1 1,0-1-1,1 0 1,23 18-1,-11-11-98,-19-16-116,0 0 1,0-1-1,0 0 1,1 0-1,0-1 1,1-1 0,-1 1-1,1-2 1,0 0-1,0 0 1,1-1-1,-1 0 1,1-1 0,-1 0-1,1-1 1,16 0-1,-9-1-3712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2.3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 7818,'0'0'6769,"158"0"-6449,-128 0-264,-1-7 88,-2-1-144,5-1-136,-10 4-1552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2.7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 11690,'0'0'4265,"83"10"-4313,-51-10 0,14 0-192,-8-17-944,-6 0-3257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3.1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0 717 9098,'0'0'3979,"5"-25"-3662,0 1-234,49-314 178,-52 251-240,-2 56-18,1 0 0,1 1 0,1-1 0,12-44 0,-15 72 13,1 0 1,0 1-1,0-1 1,0 1 0,0-1-1,0 1 1,0 0-1,1-1 1,-1 1-1,1 0 1,0 0 0,0 0-1,0 0 1,0 0-1,0 0 1,3-2-1,-3 4-17,0-1 0,-1 1 0,1-1 0,0 1 0,0-1 0,0 1-1,0 0 1,0 0 0,-1 0 0,1 0 0,0 0 0,0 0-1,0 1 1,0-1 0,-1 1 0,1-1 0,0 1 0,2 1-1,4 2-8,-1 1 0,1 0 0,-1 0 0,0 1 0,0 0 0,0 0-1,10 13 1,279 370 1197,-285-373-1096,25 32 46,-3 2 0,38 77 0,-71-126-166,0-1 0,0 0 0,1 0 1,-1 0-1,0 1 0,0-1 0,0 0 1,0 0-1,0 0 0,0 1 0,0-1 1,0 0-1,0 0 0,0 1 1,0-1-1,0 0 0,0 0 0,0 1 1,0-1-1,0 0 0,0 0 0,0 0 1,0 1-1,-1-1 0,1 0 0,0 0 1,0 0-1,0 1 0,0-1 0,0 0 1,0 0-1,-1 0 0,1 0 0,0 1 1,0-1-1,0 0 0,-1 0 0,1 0 1,0 0-1,0 0 0,0 0 0,-1 0 1,1 0-1,0 1 0,0-1 0,0 0 1,-1 0-1,1 0 0,0 0 1,-17 0-834,10-1 71,-19 1-3542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3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0 7274,'0'0'3924,"-7"0"-3638,5 0-314,5 2 70,46 7 554,0-1-1,1-3 0,0-2 0,56-3 0,-65 0-590,-25 0-688,-9-2-1823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4.1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 7282,'0'0'6361,"159"0"-6353,-122-2 192,-4-5-144,-4-3-56,-5 0 0,-2-2 120,-3 2-240,-3 1 32,0 2-880,-8 2-825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4.4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86 10682,'0'0'4201,"142"-29"-3745,-96 9-256,-9 3-184,-2 5 136,-11 5-304,0 7-320,-8 0-1664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8.5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1 100 6361,'0'0'4873,"187"-83"-5097,-152 66-1072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4.8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0 728 7786,'0'0'2127,"0"-21"-924,17-328 394,-15 339-1545,3-46 174,3 0 1,3 0 0,26-80 0,-36 133-202,-1 1 0,1 0 0,0-1 0,0 1 0,0 0 0,0 0 0,0 0-1,1 0 1,-1 0 0,1 0 0,-1 0 0,1 0 0,0 1 0,0-1 0,0 1 0,0-1-1,0 1 1,0 0 0,0-1 0,0 1 0,0 0 0,0 0 0,1 1 0,-1-1 0,1 0-1,-1 1 1,0 0 0,1-1 0,-1 1 0,1 0 0,-1 0 0,5 1 0,-2 0 13,0 1 0,0 0 0,-1 0 1,1 0-1,0 0 0,-1 1 0,0 0 1,0 0-1,0 0 0,0 0 0,0 1 1,-1 0-1,1-1 0,5 9 0,9 20 65,-1-1-1,-1 2 0,-2 0 1,14 48-1,-12-35 66,33 70 0,-22-70-35,57 74-1,3 2 75,-86-121-228,0-1-1,-1 1 0,1 0 0,-1-1 0,1 1 0,-1-1 0,1 1 0,-1 0 0,1 0 1,-1-1-1,1 1 0,-1 0 0,0 0 0,1-1 0,-1 1 0,0 0 0,0 0 0,0 0 0,0 0 1,0-1-1,0 1 0,0 0 0,0 0 0,0 0 0,0 0 0,0 0 0,0-1 0,-1 1 0,1 0 1,0 0-1,-1 0 0,1-1 0,0 1 0,-1 0 0,1-1 0,-1 1 0,1 0 0,-1-1 1,1 1-1,-1 0 0,0 0 0,-37 3-2540,24-3 1463,-18-1-3546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5.2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 11883,'0'0'3376,"134"0"-3376,-86 0 80,-2 0 72,-3-2-88,-6-5-56,-7 2-8,-8-2-104,-6-3-480,-8-2-2208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6.8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0 130 8970,'0'0'4308,"25"-18"-4195,81-60-72,-100 74-41,-1 0 0,1 1 0,0-1 0,0 1 0,0 0 0,0 1 0,1 0-1,-1 0 1,1 0 0,0 1 0,-1-1 0,1 2 0,0-1 0,0 1 0,-1 0 0,1 0 0,7 2 0,14 0-4,-21-2 14,-1 1 1,1-1 0,-1 2-1,0-1 1,1 1-1,-1-1 1,0 2 0,0-1-1,0 1 1,0 0-1,-1 0 1,1 0 0,-1 1-1,0 0 1,0 0-1,0 1 1,-1-1 0,1 1-1,-1 0 1,0 0-1,0 0 1,5 11 0,-5-9 3,-1 0 0,0 0 0,0 0 0,-1 1 1,1 0-1,-2-1 0,1 1 0,-1 0 0,0 0 1,-1 0-1,0 0 0,0-1 0,0 1 0,-1 0 1,-1 0-1,1 0 0,-1-1 0,-4 12 0,-7 5-1,-1-1 1,0 0-1,-2-1 0,0-1 0,-34 34 0,31-37-19,2 1 1,1 1-1,0 0 0,1 1 0,1 0 1,-20 45-1,32-63 8,1 0 0,0 0 0,0 0 1,0-1-1,0 2 0,1-1 0,-1 0 0,1 0 0,0 0 0,0 0 1,0 0-1,0 0 0,0 0 0,1 0 0,-1 0 0,1 0 0,0 0 1,0 0-1,0 0 0,0 0 0,1 0 0,-1 0 0,1-1 1,0 1-1,-1-1 0,1 1 0,0-1 0,1 0 0,-1 1 0,0-1 1,1 0-1,-1-1 0,1 1 0,-1 0 0,1-1 0,0 1 0,0-1 1,0 0-1,0 0 0,3 1 0,11 2 13,0 1-1,1-2 1,0-1 0,-1 0-1,30-1 1,-41-2-118,0 0 0,0 0 0,0-1 1,0 0-1,0 0 0,-1 0 0,1-1 0,-1 1 0,1-1 0,-1-1 1,0 1-1,0-1 0,-1 0 0,1 0 0,4-6 0,9-5-1166,15-14-4370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7.2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91 109 12587,'0'0'3476,"6"21"-3480,20 68-17,-23-83 21,0 1 0,0-1-1,1 0 1,0 0 0,0-1-1,0 1 1,1-1 0,0 0 0,0 0-1,0-1 1,0 1 0,1-1-1,6 4 1,3 0 7,0 0-1,1-1 1,21 6 0,-23-9 12,0 1 0,0-2 0,0 0 1,0-1-1,0 0 0,1-1 0,-1-1 1,1 0-1,28-5 0,-38 4-71,1-1 0,0 1 0,0-1 0,-1 0 0,1-1 0,-1 1 0,0-1 0,0-1-1,0 1 1,0 0 0,0-1 0,-1 0 0,1 0 0,-1-1 0,0 1 0,0-1 0,-1 0 0,0 0 0,0 0 0,0 0 0,0 0 0,-1-1-1,0 1 1,0-1 0,0 0 0,1-8 0,-2 8-239,0 0-1,0-1 1,-1 1-1,1 0 1,-1-1-1,-1 1 1,1 0-1,-1-1 0,-1 1 1,1 0-1,-1 0 1,0 0-1,0 0 1,-1 0-1,-4-9 1,2 8-40,-1-1 1,0 1-1,0 0 1,-1 0-1,1 1 1,-2 0-1,1 0 1,0 1-1,-16-9 1,7 6 198,-1 0 0,0 2 1,0-1-1,-27-5 1,24 8 950,0 1 1,-1 1-1,-28 0 1,40 3-726,-1 0 0,0 1 0,1 0 1,-1 1-1,1 0 0,-1 0 0,1 1 0,1 0 0,-1 1 0,0 0 1,1 0-1,0 1 0,0 0 0,1 1 0,0-1 0,0 1 0,-8 11 1,7-8-88,-1 1 1,2 0 0,-1 1 0,2 0-1,0 0 1,0 0 0,1 1-1,0 0 1,1 0 0,1 0 0,0 0-1,-1 16 1,4-22-76,0-1 0,1 0 0,0 1-1,0-1 1,0 0 0,1 0 0,0 0 0,0 0-1,1 0 1,-1 0 0,1 0 0,1-1 0,-1 1-1,1-1 1,0 0 0,0 0 0,0 0 0,1-1 0,-1 0-1,1 0 1,0 0 0,7 4 0,33 21-2415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7.6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70 182 1816,'0'0'12358,"-9"25"-11868,-1 4-407,-11 50 0,21-76-79,-1 1-1,1-1 1,0 0-1,0 1 1,1-1 0,-1 1-1,1-1 1,0 0 0,-1 1-1,1-1 1,1 0 0,-1 0-1,0 0 1,1 0 0,0 0-1,-1 0 1,1 0 0,0-1-1,1 1 1,-1 0 0,0-1-1,1 0 1,-1 0 0,1 1-1,0-1 1,0-1 0,3 3-1,4 2 28,5 6-4,2-2 1,0 0-1,0-1 0,1-1 0,0-1 0,0 0 1,0-1-1,1-1 0,0-1 0,0-1 0,1 0 1,-1-1-1,0-2 0,34-1 0,-48 0-17,-1 0 0,1 1 0,0-2-1,0 1 1,-1 0 0,1-1 0,-1 0 0,1 0 0,-1 0-1,0-1 1,0 1 0,0-1 0,0 0 0,0 0-1,0-1 1,-1 1 0,4-6 0,-2 2 1,0 0 0,0-1-1,-1 1 1,-1-1 0,1 0 0,-1 0 0,-1 0 0,1-1 0,1-12 0,-2 10-20,-1-1-1,0 0 1,-1 0 0,0 0 0,-1 0 0,0 0 0,0 0-1,-2 0 1,1 1 0,-2-1 0,1 1 0,-1 0 0,-1 0-1,-9-16 1,3 13-85,-1-1 0,-1 1 0,-1 1-1,0 1 1,0-1 0,-1 2 0,-1 0-1,-27-14 1,32 19 113,0 1 1,0 1-1,-1 0 0,1 0 1,-1 1-1,0 0 0,0 1 0,0 0 1,0 1-1,0 1 0,0 0 1,0 0-1,-1 1 0,-18 5 1,25-4-14,0 0 1,-1 1-1,1 0 1,0 0 0,0 0-1,1 1 1,-1 0-1,1 0 1,-1 1 0,1-1-1,1 1 1,-1 0-1,1 0 1,0 1 0,0-1-1,-4 9 1,3-5-20,0 0 1,1 1-1,0 0 0,1 0 0,0 1 1,1-1-1,0 0 0,0 1 1,1 17-1,1-25-21,0 1 1,0 0-1,1 0 0,0 0 1,0 0-1,0 0 0,0-1 1,1 1-1,-1 0 0,1-1 1,0 1-1,0-1 0,0 0 1,0 1-1,1-1 0,0 0 1,-1-1-1,7 6 1,2 0-614,1 0 1,-1-1 0,2 0 0,12 5 0,34 11-4525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8.0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8970,'0'0'6389,"9"25"-6266,73 199 40,-1 21-86,-81-244-79,0 0 1,1 1-1,-1-1 1,1 0-1,-1 0 0,1 0 1,-1 0-1,1 0 1,-1 0-1,1 1 0,0-2 1,0 1-1,-1 0 1,1 0-1,0 0 0,0 0 1,0 0-1,0-1 1,1 2-1,-1-2-1,0 0 0,-1 0 1,1-1-1,0 1 0,-1 0 0,1 0 1,0 0-1,-1 0 0,1-1 0,0 1 1,-1 0-1,1-1 0,-1 1 0,1 0 1,0-1-1,-1 1 0,1-1 0,-1 1 1,1-1-1,-1 1 0,0-1 0,1 1 1,-1-1-1,1 0 0,22-51-114,-19 41 118,25-67-65,-5-1 0,29-159 0,-51 229-308,-2 20-958,-1-2 338,-1 15-1857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1:59.1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1 660 1296,'0'0'12892,"12"14"-12054,42 42-439,-52-54-385,1 0 1,-1 0 0,1-1 0,0 1 0,0-1-1,0 0 1,0 0 0,0 0 0,0 0-1,0-1 1,0 1 0,0-1 0,0 1 0,0-1-1,0 0 1,0 0 0,0-1 0,0 1-1,0-1 1,0 1 0,0-1 0,6-2 0,1-2 3,-1 0 0,1 0 1,-1 0-1,14-13 1,-14 12-27,162-112-1657,-170 118 1635,-1 0 0,1-1-1,-1 1 1,0 0-1,1 0 1,-1 0 0,1 0-1,-1-1 1,1 1 0,-1 0-1,1-1 1,-1 1-1,0 0 1,1-1 0,-1 1-1,0 0 1,1-1-1,-1 1 1,0 0 0,1-1-1,-1 1 1,0-1 0,0 1-1,0-1 1,1 1-1,-1-1 1,0 1 0,0-1-1,0 1 1,0-1-1,0 1 1,0-1 0,0 0-1,-17-5-501,-27 8 300,36 1 273,-1 0 0,1 0 0,1 1 1,-1 0-1,0 0 0,1 1 0,0 0 1,0 1-1,0-1 0,1 1 0,0 1 0,0-1 1,0 1-1,1 0 0,-5 9 0,3-6 48,2 1-1,-1-1 1,1 1-1,1 1 0,0-1 1,0 0-1,1 1 1,0 0-1,1 0 1,0 19-1,2-28-86,1-1 0,-1 0 0,1 1 0,0-1 0,0 0 0,0 0 0,0 0 0,0 1 0,0-1 0,1 0 0,-1 0 0,1-1 0,-1 1 0,1 0 0,0 0 0,0-1 0,-1 1 0,1-1 0,0 1 0,1-1 0,-1 0 0,0 0 0,0 0 0,0 0 0,1 0 0,-1-1 0,0 1 0,1-1 0,-1 1 0,5-1 0,12 3 24,0-1 0,35-2 0,-41 0-22,71 0 67,-82 1-73,-1-1 0,1 1 1,0-1-1,-1 1 0,1 0 1,-1 0-1,1 0 1,-1 0-1,0 0 0,1 0 1,-1 0-1,0 0 0,0 0 1,0 1-1,1-1 0,-1 0 1,-1 1-1,1-1 0,0 1 1,0-1-1,1 4 0,14 39 264,-15-41-222,7 25 97,-1 0-1,-1 0 1,-1 1 0,-2 0-1,-1 0 1,-1 31-1,-2-58-134,1-1 0,-1 1 0,0-1 0,1 0 0,-1 1 0,0-1-1,0 0 1,0 1 0,0-1 0,0 0 0,0 0 0,0 0 0,0 0 0,-1 0-1,1 0 1,0-1 0,-1 1 0,1 0 0,0 0 0,-1-1 0,1 1-1,-1-1 1,1 0 0,-1 1 0,1-1 0,-1 0 0,-2 0 0,-49 4-461,48-4 347,-6-1 27,0-1 0,0 0 1,0-1-1,0 0 1,1 0-1,-1-1 1,1-1-1,0 1 1,0-2-1,0 1 1,1-2-1,-1 1 1,2-1-1,-1 0 1,1-1-1,0 0 0,-11-14 1,13 14 59,-1-1 1,1 1-1,0-1 0,0 0 1,1-1-1,1 1 0,-1-1 1,2 0-1,-1 0 0,1 0 0,1-1 1,0 1-1,0-1 0,1 1 1,1-1-1,0 0 0,0 1 1,1-1-1,2-10 0,-2 16 60,1 0-1,0 0 1,1 1-1,-1-1 0,1 1 1,0 0-1,0-1 1,0 1-1,0 1 0,1-1 1,5-5-1,53-35 533,-37 27-288,37-25 153,109-82 348,-147 104-727,-1-1-1,-1-1 1,-1-1 0,31-43-1,-44 53-33,-1-1 0,0 1-1,0-2 1,-2 1 0,0-1 0,-1 0-1,0 0 1,3-26 0,-4 5-58,-2 1 1,-5-59 0,3 82 47,-1-1 0,0 1 1,-1-1-1,0 1 0,-1 0 1,0 0-1,-7-13 0,6 22 81,0 12-60,-14 68 98,3 0 0,4 1-1,-5 138 1,16-150-73,4 0 0,3 0 0,2-1 0,31 119 0,-27-142-40,3 0 0,22 46 0,-31-76-17,0 0 1,0-1-1,1 0 1,1 0-1,0-1 1,0 0-1,1 0 1,0-1-1,1 0 1,0-1-1,18 12 1,-23-17-11,-1-1 0,1 0 0,0 0 0,0 0 0,0 0 0,0-1 0,0 0 0,0 0 0,0 0 0,0-1 0,0 0 0,0 0 0,0 0 0,0 0 0,1-1 0,7-2 0,-7 1-28,1-1 0,-1 0 0,1 0 0,-1-1 0,0 0 0,0 0 0,0 0 0,-1-1-1,0 0 1,9-9 0,0-4-192,0-2 0,-2 0 0,0 0-1,-1-1 1,-1 0 0,9-27 0,-9 18 20,-1 0 0,-2 0 0,7-58 0,-12 76 208,-1 0-1,-1-1 1,0 1-1,-1 0 1,0-1-1,-1 1 1,0 0-1,-1 0 1,0 0 0,-1 0-1,0 1 1,-9-17-1,10 23 80,0 1 0,0-1 0,-1 0 0,0 1 0,0 0 0,0 0 0,-1 0 0,1 0 0,-1 1 0,0 0 0,0 0 0,0 0 0,-1 1 0,1-1 0,0 1 0,-1 0 0,0 1 0,1 0-1,-1-1 1,0 2 0,0-1 0,1 1 0,-1 0 0,0 0 0,0 0 0,0 1 0,-9 2 0,2 0 29,1 1-1,0 1 1,0 0-1,0 0 1,0 1-1,1 1 1,0-1-1,0 2 0,1 0 1,0 0-1,-12 13 1,11-9-114,1 0 0,1 0 0,0 1 0,0 0 0,1 1 0,1 0 0,0 0 0,1 0 0,0 1 0,1 0 0,-3 18 0,5-14-1199,0 0 1,1 32-1,2-25-4788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0.9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0 732 6889,'0'0'1389,"1"18"-1912,14 61 829,1 9 1002,-4 365 725,-3-46-1359,1-277-443,5-1-1,47 185 1,-52-279-204,27 64 0,-31-88-35,-1 1 0,1-1 1,1-1-1,0 1 0,1-1 0,0 0 1,0-1-1,17 14 0,-20-19 8,1-1 0,0 1 0,0-2 0,0 1 0,1-1 0,-1 0 0,0 0 0,1 0 0,-1-1 0,1 0-1,0 0 1,-1-1 0,1 0 0,0 0 0,12-3 0,4-1 16,-1-1 0,0 0 0,34-15 0,51-21-16,2 5 1,2 4-1,1 6 0,0 4 1,2 5-1,137-2 0,247 50-3,-142-1-8,-80-25 247,420-46 1,969-68 431,-1339 133-684,3 1 468,-259-24-184,-30 1-170,70-7-1,-98 3-84,0-1 0,0 0 1,-1-1-1,1 0 0,-1-1 0,16-10 0,66-44 44,-62 37-50,4-1-23,0-2 0,38-37 0,-61 51 22,-1-1 0,-1 0 0,0-1 0,-1 0 0,-1 0-1,0-1 1,0 0 0,-1 0 0,6-22 0,7-39-33,-4-1 1,10-116 0,-20 142-16,44-1014-2352,-52 1002 2198,-16-102 1,12 131 547,-1 0 0,-2 0 1,-2 1-1,-21-47 1,29 74-288,1 0 1,-1 0-1,0 0 1,0 1-1,-1-1 1,1 1 0,-1 0-1,0 0 1,0 0-1,-1 0 1,1 1-1,-1 0 1,0 0-1,0 0 1,0 0 0,-7-2-1,2 2-35,0 1-1,1 0 1,-1 1 0,0 0 0,0 1-1,0 0 1,0 0 0,-16 3-1,0 3-1,0 0 0,1 2-1,0 1 1,-43 21 0,36-15-32,-1-1 1,-43 12-1,-4-12-3,0-3-1,-1-4 1,-130-4-1,-118 9-22,187 13 161,1 7 1,-178 63-1,-20 6 195,256-81-275,-1-3 0,-100 5-1,-95-7 21,-180 16-12,151 9-9,-515 134 0,663-133-308,-2-6 0,-1-8 0,-241 10 0,23-21-4709,266-13 1943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2.7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289 15 1480,'0'0'10791,"0"-14"-7712,-6 30-2971,0 0 0,-1 0-1,0 0 1,-1-1 0,-12 17 0,-9 18-56,-58 127-71,-24 46 168,110-222-154,0 0 0,0 0 0,1 0 0,-1 0 0,1 1 0,-1-1 0,1 0 0,-1 0 0,1 0 0,0 1 0,-1-1-1,1 0 1,0 0 0,0 1 0,0-1 0,0 0 0,0 0 0,0 1 0,0-1 0,0 0 0,1 0 0,-1 0-1,1 1 1,0 1 0,24 13-194,-11-9 173,-10-4 27,75 38 64,96 37 1,-179-80-196,-1-1 0,1 0 0,0-1 0,0 1 0,1-1 0,-1 0 0,1 0 0,-1 0 0,1 0 0,0 0 0,1-1 0,-1 1-1,1-1 1,-3-9 0,-5-14-3716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3.5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13 10610,'0'0'4400,"-6"-2"-3819,-19-6-465,19 6-106,6 6-2,0 2-11,1-1 0,1 0 0,-1 0 0,1 0 0,0 0 1,0 0-1,0-1 0,1 1 0,0-1 0,0 1 0,0-1 0,4 5 1,48 47 199,-44-46-165,1-1-1,0-1 1,0 0 0,1 0 0,0-1 0,0-1 0,1 0 0,-1-1 0,29 7 0,-2-5-6,0-2 1,49 0 0,-49-4-11,0 2 0,62 13-1,-97-15 0,0-1-13,-1 1 1,1 0-1,0 0 0,-1 1 0,1-1 0,-1 1 0,0 0 0,1 0 0,-1 1 1,0-1-1,0 1 0,0 0 0,-1 0 0,7 7 0,-10-8 23,0 0-1,-1-1 1,1 1-1,-1 0 1,1 0 0,-1 0-1,0-1 1,0 1-1,0 0 1,0-1-1,0 1 1,0-1 0,0 1-1,-1-1 1,1 1-1,-1-1 1,1 0-1,-1 0 1,-2 2 0,-3 4-23,4-2-10,0 0 0,0 0 0,1 0 0,0 1 0,0-1 0,0 1 0,0 0 1,1-1-1,-1 13 0,-2 60 26,4-55-9,-2 34 29,3 1 1,2-1 0,3 0-1,2-1 1,21 77 0,4-41 32,9 30 14,-41-121 369,-3-2-528,1 0-1,-1-1 1,1 1-1,-1-1 1,1 1-1,0-1 0,0 0 1,0 0-1,0 1 1,0-1-1,0 0 0,0-4 1,6-51-4271,3 21-4362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29:28.0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91 69 4521,'0'0'2184,"-10"-27"2852,10 25-4939,0 1 1,0 0-1,0 0 0,0 0 0,0 0 1,0-1-1,0 1 0,0 0 1,-1 0-1,1 0 0,0 0 0,-1-1 1,1 1-1,-1 0 0,1 0 0,-1 0 1,0 0-1,1 0 0,-1 0 0,0 0 1,-1 0-1,1 0-62,0 1-1,0 0 1,1-1 0,-1 1-1,0 0 1,0 0 0,0 0 0,0 0-1,0 0 1,0 0 0,0 0-1,0 0 1,1 1 0,-1-1 0,0 0-1,0 0 1,0 1 0,0-1-1,0 1 1,1-1 0,-2 1 0,-2 2-39,0-1 0,1 1 0,-1 0 0,1 0 0,-1 1 0,1-1 0,0 1 1,0 0-1,-4 7 0,5-7-11,0 0 0,0 0 0,1 1 0,-1-1 0,1 0 0,0 1 1,0-1-1,0 1 0,1-1 0,0 1 0,0 0 0,0-1 0,0 1 0,1-1 0,0 1 1,0-1-1,2 7 0,-2-8 5,1 0 0,0 0 0,0 0 0,0 0 0,0 0 0,1-1 0,-1 1 0,1-1-1,-1 1 1,1-1 0,0 0 0,0 0 0,0 0 0,0 0 0,0-1 0,0 1 0,1-1 0,-1 0 0,1 0 0,-1 0 0,1 0 0,5 0 0,-4 0-84,0-1-1,0 1 1,0-1-1,0 0 1,0-1-1,0 1 1,0-1-1,0 0 1,0 0-1,0 0 1,0-1-1,-1 0 1,1 0-1,0 0 1,-1 0-1,1-1 1,4-4-1,-2 1-280,0-1-1,-1 0 0,0 0 0,0 0 1,-1-1-1,0 0 0,0 0 0,4-12 1,10-26-1590,-7 2 50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4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1278 8042,'0'0'6586,"0"-6"-6412,0 2-168,-7-727 999,6 663-652,1 68-354,-2 0-34,1 0 114,16-5-149,49-29 61,-2-3-1,-1-3 0,71-61 1,-62 47 75,-24 20-50,-18 15-20,-1-2 0,-1 0-1,-1-2 1,38-43 0,-55 53 862,-17 22-719,-17 23-256,25-30 47,1-2 138,0 1-72,0 0-68,0 0 42,-11 6-2638,1 0-124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5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564 0 8106,'0'0'5914,"-12"18"-5379,-77 49-462,-126 123-1,202-177-41,6-7-34,0 1-1,1-1 1,0 1-1,-6 10 1,11-14 847,0 2-885,-1-1 49,0 1 0,0 0 1,0-1-1,-1 1 0,-5 7 0,-2 4 13,-25 49 20,3 3 0,2 0 0,-35 128 0,64-193-15,1-3 14,-3-37-4721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6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59 9962,'0'0'3985,"-5"32"-4209,6-23 222,0 1 0,1-1 0,1 0 1,-1 0-1,2 0 0,-1 0 0,1 0 0,0-1 0,1 0 0,10 14 1,4 4 129,41 43 1,-43-58 302,-11-21 924,-8-34-687,-1 24-605,-1-8-122,1 0 0,1-46-1,12 26 18,1-6 79,-11 53-64,-2 6-905,-2 2 432,0 0 0,-1 0-1,0 0 1,0-1 0,0 0-1,-9 8 1,6-7-855,-13 11-4074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7.3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427 616 1528,'0'0'9049,"-29"-3"-4927,30-3-4109,1 1 0,0 0 0,0 0 0,0 0 0,1 0 0,-1 1 0,1-1 0,0 1 0,1-1 0,4-4 0,6-9-22,-5 2 19,0 0 1,0 0 0,-1-1 0,-1 0 0,-1 0 0,6-26 0,-10 34-4,-1 0 1,0 0-1,0-1 0,0 1 1,-1 0-1,-1 0 1,0 0-1,0 0 1,-1 0-1,0 0 1,0 0-1,-1 0 1,0 0-1,-8-15 1,-4 3 31,0 0 1,-2 1-1,0 0 1,-1 1 0,-1 2-1,-1 0 1,0 0-1,-1 2 1,-1 1 0,-1 1-1,1 0 1,-43-15-1,62 26-30,-1 1-1,1 0 1,-1 0-1,1 0 1,0 0-1,-1 1 0,0-1 1,1 1-1,-1 0 1,1 0-1,-1 0 1,1 1-1,-1-1 0,1 1 1,-1 0-1,1 0 1,-1 0-1,1 0 1,0 0-1,0 1 1,0 0-1,-1-1 0,2 1 1,-1 0-1,0 1 1,-4 3-1,-1 4-20,1 0 1,0 1-1,1 0 0,0 0 0,0 0 0,-4 14 1,0 5-10,1-1 0,1 1 0,2 0 0,1 1-1,1-1 1,2 1 0,1 0 0,5 48 0,-4-70-3,2 0 0,-1 0 0,1 0 0,1-1 0,0 1 0,0-1 0,0 1-1,1-1 1,0 0 0,1 0 0,0-1 0,0 1 0,1-1 0,0 0 0,0-1 0,8 8-1,-6-8-536,-1-1-1,1 1 1,0-1-1,1 0 0,11 4 1,-6-5-3341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7.6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10114,'0'0'4241,"5"130"-4449,-2-94 264,-1-7-88,1-9 32,0-8-104,-1-7-168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8.0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9874,'0'0'3777,"64"148"-3857,-43-107 80,6 2-16,3 6 120,2 1-104,0 1 0,-2-5 8,-6-7 32,0-10-40,-5-13-408,-8-16-3769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8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80 8490,'0'0'3463,"7"22"-3276,12 32-161,2-2 0,3-1 0,43 69 0,-64-114-12,87 114 99,-79-108-111,0 0 0,0-1-1,1 0 1,1-1-1,-1 0 1,2-1-1,17 9 1,-29-17 10,0 1 0,1-1-1,-1 0 1,1 0 0,-1 0 0,1-1 0,-1 1 0,1-1 0,0 1-1,-1-1 1,1 0 0,0 0 0,-1 0 0,1 0 0,0-1-1,-1 1 1,1-1 0,0 1 0,-1-1 0,6-2 0,-6 1 26,1 0 1,0-1 0,0 1 0,-1-1 0,1 0-1,-1 1 1,0-1 0,0 0 0,0 0 0,0-1-1,0 1 1,-1 0 0,2-6 0,3-11 127,-2-1 0,0 1 0,-1-1 0,0-27 0,-2 39-168,1-29-29,-2-1-1,-1 1 1,-8-49-1,6 70-52,0 0 0,-2 1 0,0-1 0,-1 1 0,-1 0 0,0 0 0,-1 1 0,-1 0 0,-17-23-1,23 35 64,1 0 0,-2 0 0,1-1 0,0 2 0,0-1 0,-1 0 0,0 1-1,-6-4 1,9 6-26,0-1 0,0 1 0,1 0 0,-1-1 0,0 1 0,0 0 0,0 0 0,1 0 0,-1-1-1,0 1 1,0 0 0,0 0 0,0 1 0,1-1 0,-1 0 0,0 0 0,0 0 0,0 0 0,1 1 0,-1-1 0,0 0-1,0 1 1,1-1 0,-1 1 0,0-1 0,1 1 0,-1-1 0,0 1 0,1-1 0,-1 1 0,1-1 0,-1 1-1,1 0 1,-1-1 0,1 1 0,-1 0 0,1 0 0,0-1 0,-1 1 0,1 0 0,0 0 0,0 0 0,0-1 0,-1 1-1,1 0 1,0 1 0,-3 20-2625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09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8002,'0'0'3456,"11"19"-3506,162 235 555,-151-225-356,-11-13-84,1 0-1,28 27 4191,-43-81-4612,3 11-3744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0.0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1 6081,'0'0'2702,"-1"0"-2775,0 0 105,1 0 0,-1 1 1,1-1-1,0 0 0,-1 1 0,1-1 1,0 0-1,-1 1 0,1-1 1,0 1-1,-1-1 0,1 1 0,0-1 1,0 1-1,0-1 0,-1 1 0,1-1 1,0 1-1,0-1 0,0 1 1,0-1-1,0 1 0,0-1 0,0 1 1,0-1-1,0 1 0,0-1 0,0 1 1,1-1-1,-1 1 0,0-1 0,0 1 1,0-1-1,1 1 0,-1-1 1,0 1-1,1-1 0,-1 0 0,0 1 1,1-1-1,-1 1 0,0-1 0,2 1 1,-1 1 73,30 22 176,-1 1 0,48 51 0,10 10 212,9-8-343,-97-78-11,-39-4-755,9-9-3099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0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31 155 5513,'0'0'6108,"-5"-21"-5886,-17-63-200,22 83-33,-1 0-1,1-1 0,-1 1 0,1 0 1,0-1-1,-1 1 0,1-1 1,0 1-1,0-1 0,0 1 1,0-1-1,0 1 0,0-1 1,0 1-1,1 0 0,-1-1 1,0 1-1,1-1 0,-1 1 1,1 0-1,0-1 0,-1 1 1,1 0-1,0 0 0,0-1 1,0 1-1,0 0 0,0 0 1,0 0-1,0 0 0,0 0 1,0 0-1,0 1 0,3-2 1,0 1 0,1 0 0,-1 0 1,1 0-1,-1 1 1,1 0-1,-1 0 1,1 0-1,4 1 1,2-1-12,-6 0 16,20-1-23,0 1 0,-1 1 0,1 2 1,-1 0-1,0 1 0,0 1 0,26 10 1,-48-14 26,8 2-13,0 1 0,0 1 1,0 0-1,-1 0 0,16 12 1,-24-16 11,0 0 1,1 0 0,-1 0 0,0 1 0,0-1-1,0 0 1,0 1 0,-1-1 0,1 1 0,0-1-1,0 1 1,-1-1 0,1 1 0,-1-1 0,0 1-1,1 0 1,-1-1 0,0 3 0,0-1 1,-1-1 0,0 1 0,1-1 0,-1 0 0,0 0 0,0 1 0,0-1 0,-1 0 0,1 0 0,0 0 0,-1 0 0,0 0-1,1-1 1,-1 1 0,0 0 0,-3 2 0,-250 233-4346,227-207 2125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29:28.4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0 1 4865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0.7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3545,'0'0'0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3.3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3473,'0'0'9623,"15"5"-9826,2 1 183,-1 2 0,1 0 0,-1 1-1,-1 0 1,0 1 0,19 16-1,76 81 7,-22-18 24,-69-70 98,-19-18 0,-16-3-2849,-3-8-3832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3.7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 9898,'0'0'4993,"0"-4"-5601,5 4-624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4.6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37 503 6977,'0'0'6210,"-7"-11"-6039,2 1-164,2 6-16,0 0 0,0 0 0,1-1 0,0 1 0,0-1-1,0 0 1,0 0 0,1 1 0,-1-1 0,1 0 0,1 0-1,-1 0 1,1-1 0,0 1 0,0-8 0,5-5-32,0 0 0,1 0 0,0 1 1,2 0-1,14-26 0,56-78-16,-70 110 41,6-11-8,-3 6 15,0-1 0,24-25 0,-31 39 11,-1-1 0,1 1 0,0 0 0,0 0 1,0 0-1,0 1 0,0-1 0,0 1 0,1 0 0,-1 0 1,1 0-1,0 1 0,0 0 0,-1 0 0,1 0 1,7 0-1,-6 2-14,1 0 0,-1 1 1,1-1-1,-1 2 0,1-1 1,-1 1-1,0 0 0,0 0 1,0 0-1,-1 1 0,1 0 1,-1 0-1,0 0 0,0 1 0,0 0 1,-1 0-1,0 0 0,1 1 1,-2-1-1,6 10 0,-1-2 19,0 1-1,-1 1 0,-1-1 1,0 1-1,0 0 0,-2 1 1,5 27-1,-7-25 11,-1-1-1,-1 1 1,0-1 0,-2 1 0,0-1-1,-7 30 1,7-40-7,0 1 1,-1 0-1,0-1 0,0 0 0,-1 1 1,0-1-1,0-1 0,-1 1 1,0-1-1,0 1 0,0-1 1,-1-1-1,0 1 0,0-1 0,0 0 1,-14 8-1,14-11 25,-1 1 0,0-1 0,0-1 0,-1 1 1,1-1-1,0 0 0,0-1 0,-1 0 0,-12-1 0,10 1 64,11 1-163,0 0 1,0 0-1,0 0 1,0 0-1,0 0 1,0 0-1,1 0 1,-1 0-1,0 0 1,0 0-1,1-1 1,-1 1-1,1-1 1,1 2-1,25-2-3196,-17 0-1248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5.0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3081,'0'0'4995,"5"0"-4607,-1 1-318,0 0-1,0 1 0,0-1 0,-1 1 1,1 0-1,0 0 0,-1 0 0,1 0 1,-1 1-1,0 0 0,0-1 0,0 1 0,5 6 1,44 58 590,-26-31-165,183 225 649,-171-224-1724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5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51 8858,'0'0'4705,"-13"-51"-4865,18 51-992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5.7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8434,'0'0'5481,"124"132"-5873,-52-54 448,4 11-56,1 10 0,1 3 80,-2-3-232,-4-8 152,-5-11-544,6 2 32,-20-21-1137,-18-18-1031</inkml:trace>
  <inkml:trace contextRef="#ctx0" brushRef="#br0" timeOffset="1">819 1194 12363,'0'0'2640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42:19.2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0 371 7114,'0'0'1140,"16"-29"-773,3-10-357,-4 8-21,2 0 0,0 1-1,37-46 1,-48 69-3,10-14 35,1 1 0,29-28 0,-42 44-5,0 0-1,0 1 0,1-1 0,-1 1 0,1 0 1,-1 1-1,1-1 0,0 1 0,0 0 0,0 0 1,1 0-1,-1 1 0,0 0 0,0 0 0,1 0 0,-1 0 1,1 1-1,-1 0 0,6 1 0,-7 0 105,0 0 0,-1 1 0,1-1 0,-1 1 0,1 0 0,-1 0 0,0 0 0,0 1 0,0-1 0,0 1 0,0 0 0,-1-1 0,1 1 0,3 6 0,29 54 1550,-17-29-987,-9-18-535,1-1 0,0-1 0,1 0 1,1 0-1,21 19 0,-26-27-142,1 0 1,0 0 0,0-1 0,0-1-1,1 1 1,0-1 0,-1-1 0,1 0-1,1 0 1,-1-1 0,0 0 0,13 1-1,-7-2 9,1 0 0,-1-1 0,0-1 0,0-1 0,0 0-1,0-1 1,24-8 0,-2-3-65,58-32 0,-81 38 17,1 1 10,-1 0 1,1 0 0,1 2 0,-1 0-1,1 0 1,0 1 0,0 1-1,0 1 1,0 1 0,1 0 0,-1 1-1,0 0 1,1 1 0,-1 1-1,0 1 1,19 5 0,-2-1 22,0-2 1,1-1-1,-1-1 1,40-3-1,-56 0 23,-13 0-34,1 1-1,-1 0 1,0 0-1,0 0 0,0 1 1,1-1-1,-1 1 1,-1 0-1,1 0 1,0 1-1,0-1 0,-1 1 1,4 3-1,-3-3-16,0 1 0,0-1 0,0-1 0,0 1 0,0-1 0,0 1 0,1-1 0,-1-1 0,1 1 0,-1 0 0,1-1 0,0 0 0,7 1-1,55-7 16,0-2 0,-1-3 0,0-3-1,74-25 1,12-2 50,-117 34-35,0 2 1,1 1-1,-1 2 0,38 4 0,65-4 23,-120 0-101,0-1 0,-1-1 0,1-1-1,-1-1 1,29-10 0,-35 10 123,0 1 0,0 0 1,0 1-1,1 0 1,-1 1-1,1 0 0,-1 1 1,1 0-1,0 1 0,0 0 1,0 1-1,-1 0 1,1 1-1,0 0 0,-1 1 1,0 1-1,0-1 1,19 10-1,-14-5-38,0-1 0,1-1 1,-1 0-1,1-2 0,1 0 0,-1-1 1,0 0-1,1-1 0,0-1 1,-1-1-1,1-1 0,-1 0 0,1-1 1,-1-1-1,1-1 0,-1 0 0,27-12 1,-24 8-14,1 0 0,-1 1 0,1 1 0,1 1 0,29-3 0,-41 8 0,0-1 0,0 2 0,0 0 0,0 0 0,0 0 0,0 1 0,0 1 0,-1 0 0,1 0 0,-1 1 0,0 0 0,0 0 0,16 11 0,-18-9-191,48 26 688,-52-31-635,-1 0 1,0 0-1,1 0 1,-1 0-1,0-1 1,1 1-1,-1-1 1,1 0-1,-1 0 1,1 0-1,-1 0 1,1 0-1,-1 0 1,1-1-1,-1 1 1,1-1-1,-1 1 0,1-1 1,-1 0-1,0 0 1,0 0-1,3-2 1,7-12-5391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6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6041,'0'0'2411,"26"3"-1505,372 21 3398,263-24-3736,-650-1-1842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29:29.2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143 167 4865,'88'-137'2064,"-87"136"-1999,-1 0 0,1 0-1,0 0 1,-1 0 0,0 0-1,1 0 1,-1 1 0,1-1-1,-1 0 1,0 0-1,0 0 1,0-1 0,1 1-1,-1 0 1,0 0 0,0 0-1,-1 0 1,1 0-1,0 0 1,0 0 0,0 0-1,-1-2 1,0 3-14,0-1 1,1 1-1,-1-1 0,0 1 1,0-1-1,1 1 0,-1 0 1,0-1-1,0 1 0,0 0 1,1 0-1,-1-1 0,0 1 1,0 0-1,0 0 0,0 0 1,0 0-1,0 0 0,1 0 1,-2 0-1,-40 13 1323,35-8-1305,1 0 1,0 0 0,0 0 0,0 1 0,0 0 0,1 0-1,0 1 1,0 0 0,1 0 0,-1 0 0,2 0-1,-1 1 1,1-1 0,0 1 0,1 0 0,-3 10 0,1 5-78,0 1 0,1 0 0,2-1 0,1 34 0,0-53 6,1-1 0,-1 1 1,1-1-1,0 1 0,0-1 1,0 1-1,0-1 1,1 0-1,-1 1 0,1-1 1,0 0-1,0 0 0,0 0 1,0-1-1,1 1 0,-1 0 1,1-1-1,0 1 1,-1-1-1,1 0 0,0 0 1,0 0-1,0-1 0,1 1 1,-1-1-1,0 1 1,1-1-1,-1 0 0,1 0 1,4 0-1,-5 0 10,0-1-1,0 0 1,0 0-1,0 0 1,0 0 0,0 0-1,0-1 1,0 1-1,0-1 1,0 0-1,0 0 1,0 0 0,0 0-1,0-1 1,0 1-1,-1-1 1,1 1 0,0-1-1,-1 0 1,0 0-1,1 0 1,-1 0 0,0-1-1,0 1 1,0-1-1,-1 1 1,1-1 0,0 0-1,-1 1 1,0-1-1,0 0 1,0 0 0,0 0-1,0 0 1,0-4-1,1-3 3,0 0-1,-1-1 0,0 1 1,-1 0-1,0-1 0,-1 1 1,-3-17-1,4 25 15,-1-1-1,1 1 1,-1 0-1,0-1 1,0 1-1,0 0 1,0 0-1,0 0 1,-1 0-1,1 0 1,0 0-1,-1 0 1,0 1-1,1-1 1,-1 0 0,0 1-1,0-1 1,0 1-1,0 0 1,0-1-1,0 1 1,0 0-1,0 1 1,-1-1-1,1 0 1,0 0-1,0 1 1,-1 0-1,1-1 1,-1 1-1,1 0 1,0 0-1,-1 0 1,1 0-1,0 1 1,-1-1-1,1 1 1,-3 0-1,1 1-14,-1 0-1,1 0 0,0 0 0,0 0 0,0 1 0,0 0 0,0 0 0,0 0 0,1 0 1,0 1-1,-1-1 0,1 1 0,1 0 0,-1 0 0,0 0 0,1 0 0,0 0 0,-2 7 1,-2 2-20,1 0 1,0 1-1,1 0 0,-4 27 1,6-29-7,1 0 0,0 0 0,1 1 0,0-1 1,1 0-1,4 20 0,-4-28 13,0 0 0,1 0 1,0 0-1,-1 0 0,2 0 0,-1 0 1,0-1-1,1 1 0,-1-1 1,1 0-1,0 1 0,0-1 0,0-1 1,1 1-1,-1 0 0,1-1 0,0 0 1,-1 1-1,1-1 0,0-1 1,6 3-1,0-1-102,0-1 0,0 0 1,0 0-1,0-1 0,0 0 0,0-1 0,0 0 1,0 0-1,0-1 0,0-1 0,0 0 1,0 0-1,0-1 0,-1 0 0,1-1 1,-1 0-1,0 0 0,13-9 0,-16 10 43,0-1-1,-1 0 0,1-1 0,-1 0 0,0 0 0,0 0 1,-1 0-1,1-1 0,-1 1 0,-1-1 0,1 0 0,-1 0 1,0-1-1,0 1 0,-1-1 0,1 1 0,-2-1 0,1 0 1,-1 0-1,0 0 0,0 0 0,-1 0 0,0 0 0,0 0 1,0 0-1,-1 0 0,-3-10 0,3 13 180,-1-1-1,0 1 1,0 0-1,0-1 1,-1 1-1,1 0 1,-1 1-1,0-1 1,0 0-1,-1 1 1,1 0 0,-1 0-1,1 0 1,-1 0-1,0 0 1,0 1-1,0-1 1,-1 1-1,1 0 1,0 1 0,-1-1-1,1 1 1,-7-1-1,-6-2 243,-1 1-1,0 1 1,1 0-1,-35 2 1,42 2-296,1-1 0,0 1 0,0 0 0,0 1 0,0 0 0,1 0 0,-1 1 0,1 0 0,0 1 0,0-1 0,0 2 0,1-1 0,-1 1 0,2 0 0,-1 1 0,-10 12 0,12-13-72,0 1 0,0-1 1,1 1-1,0 0 0,0 0 1,1 0-1,0 0 0,0 1 1,1-1-1,0 1 0,0 0 1,0 0-1,1 0 0,1 0 1,-1 0-1,1 0 0,1-1 1,-1 1-1,1 0 0,3 9 1,-3-14 4,1 0 1,0 0-1,0-1 1,0 1-1,0-1 0,0 0 1,1 1-1,-1-1 1,1 0-1,-1 0 1,1 0-1,0-1 0,0 1 1,0-1-1,-1 0 1,2 1-1,-1-1 1,0 0-1,0-1 0,0 1 1,0-1-1,1 1 1,-1-1-1,0 0 1,5 0-1,3 0 7,-1 0 1,1-1-1,-1 0 1,1 0-1,-1-1 1,19-6-1,-21 4-35,-1 0 0,0 0 0,0-1 0,0 0 0,0 0 0,-1 0 0,0-1 0,0 0 0,0 0 0,-1-1 0,0 1 0,0-1 0,-1 0 0,6-12 0,-8 15 32,-1 0 0,1 0 1,-1 1-1,1-1 0,-1 0 0,0-1 1,-1 1-1,1 0 0,-1 0 0,0 0 1,0 0-1,0-1 0,0 1 0,-1 0 1,1 0-1,-1 0 0,0 0 0,-1 0 1,1 0-1,-1 0 0,0 0 0,1 1 1,-2-1-1,1 0 0,0 1 0,-1 0 1,1 0-1,-1-1 0,0 1 0,-5-3 1,-1-1 53,0 2 0,0-1 1,-1 1-1,0 0 0,0 1 1,0 0-1,0 1 0,-15-3 1,21 5-43,-1 0 1,1 0 0,-1 1 0,0-1-1,1 1 1,-1 0 0,1 1-1,-1-1 1,0 1 0,1 0-1,-1 0 1,1 0 0,-1 0 0,1 1-1,0 0 1,0 0 0,0 0-1,0 0 1,0 1 0,0 0-1,-6 5 1,5-2-17,0 2 0,0-1-1,0 0 1,1 1 0,0 0-1,0 0 1,1 0 0,0 0-1,0 1 1,-2 14 0,4-20-6,1 1 1,-1 0-1,1 0 1,0-1-1,0 1 1,0 0 0,0 0-1,1 0 1,0-1-1,-1 1 1,1 0 0,1-1-1,-1 1 1,1-1-1,-1 1 1,1-1-1,0 0 1,0 1 0,0-1-1,1 0 1,-1-1-1,1 1 1,-1 0-1,1-1 1,0 1 0,6 3-1,-1-2-23,1 0-1,-1 0 0,1 0 1,0-1-1,0-1 1,0 0-1,1 0 0,-1 0 1,1-1-1,-1-1 1,0 0-1,1 0 1,-1-1-1,1 0 0,-1 0 1,0-1-1,1 0 1,-1-1-1,0 0 1,-1-1-1,14-6 0,-15 6-114,0 0-1,0-1 0,0 0 0,0-1 0,-1 0 0,1 1 1,-1-2-1,-1 1 0,1-1 0,-1 0 0,-1 0 0,1 0 0,-1-1 1,0 0-1,-1 0 0,0 0 0,0 0 0,-1 0 0,0 0 1,0-1-1,-1 1 0,0-1 0,0-14 0,-2 16 281,-1 1 0,1 0 0,-1-1 0,0 1 0,-1 0 0,1 0 0,-1 1 0,0-1 0,-1 0 0,1 1 0,-1 0 0,0 0 0,0 0 0,-1 0 0,0 1 0,0-1 0,0 1 0,0 0-1,0 1 1,-1-1 0,0 1 0,-7-3 0,4 2 9,0-1-1,0 2 0,-1-1 0,1 1 0,-1 1 0,0 0 1,0 0-1,0 1 0,1 0 0,-1 1 0,0 0 0,0 0 1,0 1-1,-14 3 0,21-2-131,-1 0 0,1 0 0,-1 0 1,1 1-1,0-1 0,0 1 0,0 0 0,0 0 0,0 0 1,1 0-1,-1 0 0,1 1 0,0-1 0,0 1 0,0-1 0,1 1 1,-1 0-1,1 0 0,0 0 0,0-1 0,-1 7 0,1-7-14,0 1-1,0 0 0,1 0 0,-1 0 0,1 0 0,0 0 1,0-1-1,1 1 0,-1 0 0,1 0 0,-1 0 1,1 0-1,0 0 0,1-1 0,-1 1 0,1-1 0,0 1 1,-1-1-1,2 1 0,-1-1 0,5 6 0,0-4 3,1-1-1,-1 0 1,1 0 0,0-1-1,0 0 1,0 0-1,1-1 1,-1 0 0,1 0-1,-1-1 1,1 0-1,0 0 1,-1-1 0,14-2-1,-12 2-21,0-2 0,1 1 0,-1-1 0,-1 0 0,1-1 0,0-1 1,-1 1-1,1-1 0,-1-1 0,0 0 0,15-11 0,-19 12-22,0-1 0,0 0 1,0-1-1,-1 1 0,0-1 0,0 1 1,-1-1-1,1 0 0,-1-1 1,-1 1-1,1-1 0,-1 1 0,0-1 1,-1 0-1,2-7 0,-3 9 95,1 0 0,-1 1-1,-1-1 1,1 0-1,-1 0 1,1 1 0,-1-1-1,0 1 1,-1-1 0,1 1-1,-1-1 1,0 1 0,0 0-1,-1 0 1,1 0 0,-1 0-1,0 0 1,0 1 0,0-1-1,0 1 1,-1 0 0,-6-5-1,3 3 50,-1 0 1,0 0-1,-1 1 0,1 0 0,-1 0 0,0 1 1,1 0-1,-2 1 0,1 0 0,0 0 0,0 1 1,0 1-1,-1-1 0,-17 2 0,24 0-98,0 0 0,0 1 0,1-1 0,-1 0 0,0 1 0,1-1 0,-1 1 0,1 0 0,-1 0 0,1 0 0,0 0 0,0 0 0,0 1-1,0-1 1,0 1 0,1-1 0,-1 1 0,1 0 0,-1-1 0,1 1 0,0 0 0,0 0 0,0 0 0,1 0 0,-1 3 0,0-3-6,0 0 0,0 0-1,1 0 1,-1 0 0,1 0 0,0 0 0,0 0 0,0 0-1,0 0 1,0 0 0,1 0 0,0 0 0,-1 0 0,1 0 0,0 0-1,0 0 1,1 0 0,-1 0 0,1-1 0,-1 1 0,1-1-1,0 1 1,0-1 0,0 0 0,3 3 0,4-1-1,0 0 0,1 0 0,0-1 0,-1 0 0,1-1 0,0 0 1,1-1-1,-1 0 0,11 0 0,-16-1-7,1 0 0,0 0 0,-1 0 0,1 0 0,0-1 0,-1 0 0,1 0 0,-1-1 0,0 1 0,1-1 0,-1 0 0,0-1 0,0 1 0,0-1-1,0 0 1,-1 0 0,8-7 0,-10 8 19,0 0 0,-1 0 0,1 0 0,-1 0 0,1-1-1,-1 1 1,0-1 0,1 1 0,-1-1 0,-1 1-1,1-1 1,0 0 0,-1 1 0,1-1 0,-1 0 0,0 0-1,0 1 1,0-1 0,0 0 0,0 1 0,-1-1 0,1 0-1,-1 0 1,0 1 0,1-1 0,-1 1 0,0-1 0,-1 1-1,1-1 1,0 1 0,-1 0 0,0-1 0,1 1-1,-1 0 1,0 0 0,0 0 0,0 0 0,0 1 0,0-1-1,-1 1 1,1-1 0,0 1 0,-1 0 0,1-1 0,-1 1-1,0 1 1,1-1 0,-1 0 0,0 1 0,-3-1-1,1 0 7,0 1-1,-1-1 0,1 1 1,0 1-1,-1-1 0,1 1 0,0 0 1,0 0-1,-1 0 0,1 1 1,0-1-1,0 1 0,0 1 0,-4 2 1,2 0-163,1 1 0,0 0 0,0 0 0,1 0 0,0 0 0,0 1 0,0 0 0,-3 7 0,-9 15-3210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2.1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379 162 8146,'0'0'5897,"0"-7"-5708,2-18-213,-1 14-53,-1-1 0,0 0 0,0 1 1,-4-22-1,3 31 67,0-1-1,1 1 1,-1-1 0,0 1 0,0-1 0,0 1 0,-1 0-1,1-1 1,-1 1 0,1 0 0,-1 0 0,0 0 0,1 0-1,-1 0 1,0 0 0,0 1 0,0-1 0,-1 1-1,1-1 1,0 1 0,-1 0 0,1 0 0,0 0 0,-1 0-1,0 0 1,1 1 0,-4-1 0,-3 0 18,-1 1 1,1 0 0,0 1-1,-1 0 1,1 0-1,0 1 1,-1 0-1,1 1 1,0-1 0,1 2-1,-1 0 1,1 0-1,-1 0 1,1 1-1,0 0 1,1 1 0,-1 0-1,1 0 1,-12 14-1,2-2 29,1 0-1,1 2 1,1 0-1,1 1 1,1 0-1,-15 35 1,22-44-6,0 1 0,1-1 0,1 0 1,0 1-1,0 0 0,1 0 0,1 0 1,0 0-1,1 0 0,1 0 0,0 0 1,3 14-1,-3-21-17,1 0-1,0 0 1,1 0-1,-1 0 1,1 0-1,0 0 1,1-1-1,-1 1 1,1-1-1,0 0 1,1 0-1,-1-1 1,1 1-1,0-1 1,0 0-1,0 0 1,0 0-1,1-1 1,0 0-1,0 0 1,0-1-1,0 1 1,0-1-1,0 0 1,11 1-1,-5 0 39,0-1-1,0-1 0,1 0 1,-1 0-1,0-1 1,1-1-1,-1 0 0,0-1 1,0 0-1,0-1 1,0 0-1,0-1 0,20-9 1,-20 7-819,0-1 0,0-1 0,-1 0 0,12-11 0,9-12-7624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2.4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11723,'0'0'6585,"43"10"-6585,-16-5 0,0 2 8,-3 0-160,0 0 152,-2-2-392,-1-2 16,14-3-480,-8-22-873,-6-5-5408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2.8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0 12963,'0'0'3120,"-3"23"-2972,2-17-127,-17 197 333,19-186-328,1 0 0,1 0 0,0-1 0,1 1 0,1-1 0,1 0-1,0-1 1,1 1 0,17 28 0,-5-8-22,-18-33-56,0 1 1,0-1-1,0 1 0,0-1 0,-1 1 1,1-1-1,-1 1 0,0 6 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3.2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64 150 7362,'0'0'10042,"-13"-7"-9998,8 4-53,-31-19 19,35 22-14,1 0 1,-1-1-1,0 1 1,1 0-1,-1-1 1,1 1-1,0 0 1,-1-1-1,1 1 1,-1-1-1,1 1 1,0-1-1,-1 1 1,1-1-1,0 1 1,-1-1-1,1 1 1,0-1-1,0 1 1,-1-1-1,1 1 1,0-1-1,0 0 1,0 1-1,0-1 1,0 1-1,0-1 1,0 0-1,0 1 1,0-1-1,0 1 1,0-1-1,0 0 1,0 1-1,1-1 1,-1 1-1,0-1 1,0 1-1,1-1 1,-1 1-1,0-1 1,1 1-1,-1-1 1,1 1-1,-1-1 0,0 1 1,1 0-1,-1-1 1,1 1-1,-1 0 1,1-1-1,-1 1 1,1 0-1,-1-1 1,1 1-1,0 0 1,-1 0-1,1 0 1,0 0-1,45-19-28,1 3 0,0 2-1,1 1 1,0 3 0,1 2-1,0 2 1,66 1 0,-109 5 29,0 0 1,-1 1 0,1 0 0,-1 0 0,1 0-1,-1 1 1,1 0 0,-1 0 0,0 0 0,0 1 0,0 0-1,0-1 1,0 2 0,-1-1 0,1 1 0,-1-1-1,0 1 1,0 0 0,0 1 0,-1-1 0,1 1-1,-1-1 1,0 1 0,0 0 0,-1 0 0,0 1-1,0-1 1,2 6 0,0 5-4,0 0 1,-1 1-1,-1-1 1,0 1-1,-1 0 1,-1 0-1,-1-1 1,-3 25-1,2-31 25,0-1 1,-1 0-1,0 1 0,0-1 0,-1 0 0,0-1 0,-1 1 0,0-1 0,0 0 1,-1 0-1,1 0 0,-2-1 0,1 0 0,-1 0 0,-1-1 0,1 1 0,-1-2 1,0 1-1,0-1 0,0 0 0,-18 6 0,3-1-491,0-3 0,-1 0-1,0-1 1,0-1 0,0-1 0,-1-1 0,-35-1 0,48-2-3940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3.5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 9250,'0'0'5801,"155"12"-5505,-109-10 56,-8-2-328,-4 3 48,-7-3-8,-5 0-56,-11 0-16,-36 0-5457</inkml:trace>
  <inkml:trace contextRef="#ctx0" brushRef="#br0" timeOffset="1">1 216 8250,'0'0'7105,"147"9"-6713,-106-9-88,15-2-304,-13-10-168,-11 0-2016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3.8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36 260 13587,'0'0'3731,"-3"24"-3693,-5 78 66,8-94-93,0-1 0,1 0 1,0 0-1,0 1 1,1-1-1,0 0 0,0 0 1,1 0-1,-1-1 0,2 1 1,-1-1-1,1 1 1,0-1-1,0 0 0,6 6 1,1 0 25,1-1 0,1 0 0,0 0 0,22 13-1,-24-17-30,0 0 0,1-1-1,-1-1 1,1 0-1,0 0 1,1-1 0,-1-1-1,1 0 1,0 0-1,0-2 1,-1 1-1,1-2 1,0 0 0,0 0-1,0-1 1,0-1-1,0 0 1,0-1-1,-1 0 1,1-1 0,-1 0-1,0-1 1,0 0-1,-1-1 1,0-1-1,0 1 1,0-2 0,-1 0-1,0 0 1,0 0-1,-1-2 1,9-10 0,-4 1-80,-2 0 1,0-1 0,-1-1-1,-1 0 1,-1 0 0,-1-1 0,-1 0-1,-1 0 1,0-1 0,-2 1 0,-1-1-1,-1-1 1,-1 1 0,-1 0 0,-5-43-1,5 60 63,-1 1 0,0-1 0,-1 1 0,1-1 0,-1 1 0,0 0 0,0 0 0,0 0-1,-1 0 1,0 0 0,0 1 0,0-1 0,-1 1 0,1-1 0,-1 1 0,0 1 0,0-1 0,-1 0-1,1 1 1,-1 0 0,0 0 0,1 0 0,-1 1 0,-1 0 0,1 0 0,0 0 0,0 0 0,-1 1 0,-8-2-1,0 2 1,-1 0 0,1 1 0,0 0 0,0 1 0,0 1 0,0 0 0,0 1 0,0 0 0,0 1 0,-22 10 0,15-4 5,1 1 1,0 1 0,0 0 0,2 2 0,-1 0 0,2 1 0,0 1 0,-25 28 0,18-12-96,2 0 1,0 2-1,2 0 0,-18 45 0,-1 21-1906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6.7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457 85 8906,'1'-3'8663,"0"2"-8663,-1 0-1,0 0 0,0 0 0,1 0 0,-1 0 1,0 0-1,0 0 0,0 0 0,0 0 1,0 0-1,0 0 0,0 0 0,0 0 0,-1 0 1,1 0-1,0 1 0,-1-1 0,0-2 0,-3-2-46,0 0 0,-1 0 1,0 0-1,0 1 0,0-1 0,-1 1 0,1 0 0,-1 1 0,0-1 0,0 1 0,0 1 0,-1-1 0,1 1 0,-1 0 0,1 0 0,-1 1 0,0 0 0,1 0 0,-1 0 0,0 1 0,-9 1 0,4-1 10,1 1 0,0 0 1,0 1-1,0 1 0,0-1 0,0 2 0,0-1 0,0 2 1,1-1-1,0 1 0,0 1 0,-11 8 0,7-3 26,0 1 0,1 0 1,0 1-1,1 0 0,1 1 0,0 1 0,1-1 0,0 2 0,1-1 1,1 2-1,0-1 0,1 1 0,1 0 0,1 0 0,1 1 0,0-1 1,1 1-1,0 0 0,2 0 0,0 0 0,3 27 0,-1-39 18,0 0 0,0-1-1,0 1 1,1-1-1,0 0 1,0 1 0,0-1-1,1 0 1,0 0-1,0 0 1,0-1 0,0 1-1,1-1 1,0 0-1,0 0 1,0 0 0,0 0-1,1 0 1,-1-1-1,1 0 1,0 0 0,0-1-1,0 1 1,0-1-1,1 0 1,9 2 0,8 2 61,0-2-1,1-1 1,-1-1 0,1-1 0,23-2 0,-33 0-48,0 0 1,-1 0-1,0-1 1,1-1-1,-1 0 1,0-1-1,0-1 1,-1 0-1,0 0 1,1-1 0,-2-1-1,14-9 1,-23 14-189,-1 1-1,1-1 1,0 1 0,-1-1 0,1 0 0,-1 0 0,0 0 0,0 0 0,0 0 0,0 0 0,0 0 0,0-1 0,1-2 0,-1-10-4733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7.0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12827,'0'0'4265,"107"22"-4265,-85-15-80,-6 3-32,-5-3-929,-3-2-1199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7.4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92 10458,'0'0'6074,"161"0"-5722,-115-12-200,-6 2-64,-5 1-48,-8 1-40,-3 1-416,6-7-81,-6-1-1383,-3-2-3505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7.2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98 8618,'0'0'4717,"16"-6"-4485,18-7-187,3-2 146,0 1 1,1 2 0,72-13 0,335 13 471,-351 12-619,-45 0-33,0 3 0,0 1-1,0 2 1,0 3 0,-1 2 0,52 19 0,-97-29-8,0 0-1,-1 0 1,1 0 0,-1 0-1,1 1 1,-1-1-1,1 1 1,-1 0 0,0 0-1,0 0 1,0 0 0,0 0-1,0 0 1,0 0 0,-1 1-1,1-1 1,-1 1 0,3 4-1,-3 1-7,1-1 0,-1 0 0,0 1 0,-1-1 0,0 15 0,0-5 10,-24 459 270,15-249-995,4-248-2788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7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7698,'0'0'9956,"1"22"-10057,0 6 98,2 0-1,1-1 0,1 1 1,1-1-1,15 40 1,69 149-84,-89-211-872,-2-11-596,1-11-1101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8.1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0 285 9642,'0'0'9011,"9"-24"-8845,-5 14-159,-1 1-9,0 0-1,0 0 1,1 0-1,0 0 1,1 1 0,0 0-1,0 0 1,1 0-1,0 0 1,0 1 0,1 0-1,-1 1 1,2-1-1,-1 1 1,1 0 0,0 1-1,16-8 1,42-15 8,83-23 1,-119 42-9,0 3 0,0 0 0,0 2 0,1 1 0,45 2 0,-72 1-14,0 0-1,0 1 1,0 0-1,0 0 1,-1 0-1,1 0 1,0 1 0,0-1-1,-1 1 1,1 0-1,-1 0 1,0 0-1,1 1 1,-1-1 0,0 1-1,-1-1 1,1 1-1,3 4 1,-1 0 2,-1 0 1,0 0-1,-1 0 1,1 0 0,-1 1-1,-1-1 1,1 1-1,2 15 1,-3-10 10,-1 0 0,0 0 1,0 0-1,-1 1 0,-1-1 1,0 0-1,-1 0 0,-1 0 1,0 0-1,0-1 0,-7 15 1,4-15-40,-1-1 1,-1-1-1,1 0 1,-2 0-1,1 0 1,-1-1 0,-1 0-1,0-1 1,0 0-1,0 0 1,-1-1-1,0-1 1,-1 0-1,-22 9 1,8-6-551,0-1-1,-1-2 1,0 0 0,0-2-1,-52 2 1,32-6-2957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8.7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247 171 7762,'0'0'6089,"10"0"-5119,-5 0-857,41-1 565,-43 1-646,1-1 1,-1 1-1,0-1 1,0 0-1,0 0 1,1 0-1,-1 0 1,0 0-1,0-1 1,0 1-1,-1-1 1,1 0-1,0 0 1,2-3-1,-4 4-35,0 0-1,0-1 0,0 1 1,-1-1-1,1 1 0,-1-1 1,1 0-1,-1 1 0,0-1 1,1 0-1,-1 1 0,0-1 1,0 1-1,0-1 0,0 0 1,-1 1-1,1-1 0,0 0 1,-1 1-1,1-1 0,-2-2 1,-18-29-147,12 24 143,0 2 0,0-1 0,-1 1 0,0 0 0,-1 1 0,1 0 0,-1 1 0,0 0 0,-1 0 0,-16-4 0,22 8 19,0 0 1,0 0-1,0 0 1,0 0-1,0 1 1,0 0-1,0 0 1,0 1-1,0-1 1,0 1-1,0 0 1,0 1-1,0-1 1,0 1-1,0 0 1,0 0-1,1 0 1,-1 1-1,1-1 1,0 1-1,0 0 1,0 1-1,0-1 1,0 1-1,-4 5 1,-4 8-19,1 1 0,0 0 0,2 0-1,0 1 1,1 0 0,0 1 0,2 0 0,0 0 0,2 0 0,0 1 0,1-1 0,1 1 0,1 0 0,1 0 0,4 27-1,-4-38 8,2 0 0,-1 0 0,1 0 0,1 0 0,0 0 0,0 0 0,1-1 0,0 1 0,0-1 0,1 0 0,1-1 0,-1 1 0,1-1 0,1 0 0,0 0 0,0-1 0,0 0 0,1 0 0,0-1 0,0 0 0,1 0 0,0-1 0,0 0 0,0-1 0,0 1 0,1-2 0,-1 0 0,1 0 0,0 0 0,14 1 0,-14-4 10,1 0 0,0-1 0,0 0 0,-1 0 1,1-1-1,-1 0 0,1-1 0,18-8 0,-11 2-277,0 0 1,-1-2-1,29-22 0,1-9-3251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9.0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51 12051,'0'0'3520,"150"41"-3520,-115-39 24,-3-2-16,-2 0-8,-3 0 24,0-9 56,-3-6-80,0-11 0,-8 4-1264,-8 0-2737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39.4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8586,'0'0'6433,"17"7"-6011,0 0-295,1 0 0,-1-2 0,1 0 0,1-1 1,-1-1-1,0 0 0,20-1 0,-22-1-15,-1-1 0,1-1-1,-1-1 1,0 0 0,0-1 0,0 0-1,0-1 1,19-8 0,-33 12-196,-1-1 0,1 1 1,-1 0-1,1 0 0,-1 0 0,0-1 1,1 1-1,-1 0 0,1-1 1,-1 1-1,0 0 0,1-1 0,-1 1 1,1 0-1,-1-1 0,0 1 1,0-1-1,1 1 0,-1-1 0,0 1 1,0-1-1,1 1 0,-1-1 0,0 1 1,0-1-1,0 1 0,0-1 1,0 1-1,0-1 0,0 1 0,0-1 1,0 1-1,0-1 0,0 1 1,0-1-1,0 1 0,-1-1 0,1 1 1,0-2-1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0.5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0 1528,'0'0'7098,"-32"123"-7050,32-106-24,3 3-24,7-1 56,1-5-160,0 1 72,-3-1-352,0-9-376,0 0-17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1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1 105 11562,'0'0'4268,"17"-6"-4029,209-84-39,-222 89-217,-1 0 0,1-1 1,0 1-1,0 0 0,-1 0 0,1 1 0,0-1 1,0 1-1,0 0 0,-1 0 0,1 0 1,7 2-1,-9-1 13,-1 0 0,1 0 0,-1 0 0,0 0 0,1 0 0,-1 0 0,0 1 0,0-1 0,0 0 0,0 1 0,0-1-1,0 1 1,0-1 0,0 1 0,-1 0 0,1-1 0,0 1 0,-1 0 0,0-1 0,1 1 0,-1 0 0,0 0 0,0-1 0,0 1 0,0 0 0,0 0 0,-1 2 0,0 15-4,0 0 0,-2-1 0,0 1 0,-2 0-1,0-1 1,-1 0 0,0 0 0,-2-1 0,-15 28 0,-17 27-40,26-49 49,1 0-1,0 1 0,2 0 0,1 1 1,1 0-1,1 1 0,-5 30 0,13-55 5,0 0 0,0-1-1,0 1 1,0-1-1,0 1 1,0-1 0,0 1-1,0-1 1,1 1 0,-1 0-1,0-1 1,0 1-1,1-1 1,-1 0 0,0 1-1,1-1 1,-1 1 0,1-1-1,-1 1 1,0-1-1,1 0 1,-1 1 0,1-1-1,-1 0 1,1 0 0,-1 1-1,1-1 1,0 0-1,0 1 1,26 3 88,30-8 94,-35 0-62,1-1 1,36-14-1,-52 17-371,0-1-1,0 0 1,-1-1-1,1 1 1,-1-1-1,0 0 1,0-1-1,0 0 1,0 0-1,-1 0 1,0 0-1,6-9 1,-2-3-4018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1.5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100 181 8482,'0'0'6484,"-8"24"-6593,-26 76 97,33-97 13,0 0 0,0 0 1,1 0-1,-1 0 1,1 0-1,0 0 1,-1 0-1,1 0 0,1 0 1,-1 0-1,0 0 1,1 0-1,0 0 1,-1 0-1,1 0 1,0 0-1,0 0 0,1 0 1,-1-1-1,1 1 1,-1 0-1,1-1 1,0 1-1,0-1 1,4 4-1,1-1 14,0-1 0,-1 1 0,2-2 1,-1 1-1,0-1 0,16 5 0,-16-6-14,4 1 37,0 0 0,1-1 0,-1 0 0,1-1 0,0 0 0,-1-1 0,1 0 0,-1-1 0,1-1 0,-1 1 0,1-2 0,-1 0 0,0 0 0,0-1 0,0 0 0,-1-1 0,1 0 0,16-12 0,-19 12-43,0 0 0,-1-1 0,1-1 1,-1 1-1,-1-1 0,1 0 0,-1-1 1,0 1-1,-1-1 0,0 0 1,0-1-1,-1 1 0,0-1 0,0 0 1,-1 0-1,0 0 0,-1 0 1,0-1-1,0 1 0,-1-1 0,0 1 1,-1-19-1,-1 20-69,-1 0 0,0 1 0,0-1 0,-1 1 0,0 0 0,0 0 0,-1 0-1,0 0 1,0 0 0,0 1 0,-1 0 0,0 0 0,0 0 0,-1 1 0,0-1 0,0 1 0,0 1 0,0-1 0,-1 1 0,0 0 0,1 0-1,-14-4 1,3 1 132,-1 0-1,0 2 0,0 0 0,-1 1 0,1 0 0,-1 2 0,0 0 0,-25 2 0,35 0-37,0 2-1,0-1 0,0 1 0,0 1 0,0 0 0,1 0 1,-1 0-1,1 1 0,0 1 0,0-1 0,0 1 0,1 0 1,-11 10-1,13-11-22,1 0 0,0 0 1,0 1-1,1-1 1,-1 1-1,1 0 0,0 0 1,0 0-1,1 0 0,-1 0 1,1 1-1,1-1 1,-1 1-1,1-1 0,-1 1 1,2 0-1,-1 0 1,1-1-1,0 1 0,0 0 1,0 0-1,3 10 0,-2-12-53,1 0-1,1 1 0,-1-1 0,0 0 0,1-1 0,0 1 0,0 0 0,0-1 0,1 0 0,-1 1 0,1-1 1,-1-1-1,1 1 0,0 0 0,0-1 0,1 0 0,-1 0 0,0 0 0,5 1 0,1 1-204,55 23-3185,-1-6-3920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1.9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88 244 11723,'0'0'4140,"-11"26"-3905,-31 82-70,42-106-155,-1 0 0,0 0 0,1 0-1,-1 0 1,1 1 0,0-1 0,-1 0-1,1 0 1,0 1 0,0-1 0,1 0-1,-1 0 1,0 1 0,1-1 0,0 0-1,-1 0 1,1 0 0,0 0 0,0 0-1,0 0 1,0 0 0,1 0-1,-1 0 1,0 0 0,1 0 0,-1-1-1,1 1 1,0-1 0,-1 1 0,1-1-1,0 0 1,0 0 0,0 1 0,0-1-1,2 0 1,4 4 28,2 1-15,1 0 0,-1-1 0,1 0 1,0 0-1,1-1 0,-1-1 1,1 0-1,0 0 0,-1-2 0,1 1 1,0-1-1,0-1 0,0 0 1,0-1-1,0 0 0,0-1 0,0 0 1,11-4-1,-13 3-52,0-1 0,-1 0 1,1 0-1,-1-1 0,0 0 0,0 0 0,-1-1 0,1 0 1,-2-1-1,1 0 0,0 0 0,-1-1 0,-1 0 1,1 0-1,-1 0 0,-1-1 0,0 0 0,0 0 0,0 0 1,5-19-1,-7 17-23,0-1 1,0 1 0,-2-1-1,1 1 1,-1-1-1,-1 0 1,0 1-1,-1-1 1,0 0-1,-1 1 1,0-1-1,-1 1 1,0 0 0,0 0-1,-2 0 1,1 0-1,-10-15 1,9 18 43,-1 0 0,0 0-1,-1 1 1,0 0 0,0 0 0,0 1 0,-1 0 0,0 0 0,0 0 0,0 1 0,-1 1 0,0-1-1,0 2 1,0-1 0,0 1 0,0 0 0,-1 1 0,1 0 0,-1 1 0,0 0 0,-11 0 0,10 1 18,0 1 0,0 1 0,0-1 1,0 2-1,0 0 0,0 0 1,1 1-1,0 0 0,-1 1 0,1 0 1,1 0-1,-1 1 0,1 1 0,0-1 1,-13 14-1,15-14-31,1 1 1,-1 0-1,2 0 1,-1 0-1,1 1 1,0 0-1,0 0 1,1 0-1,0 0 0,1 1 1,0 0-1,0 0 1,0 0-1,1 0 1,1 0-1,0 0 1,0 0-1,1 0 0,0 12 1,12 16-1929,9-7-2942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2.7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104 53 7042,'0'0'8319,"-5"-8"-8015,-13-26-44,17 33-258,1 1-1,0-1 1,-1 1 0,1-1 0,0 0 0,-1 1-1,1-1 1,-1 1 0,1-1 0,-1 1 0,1-1-1,-1 1 1,0-1 0,1 1 0,-1 0 0,1-1-1,-1 1 1,0 0 0,1 0 0,-1-1 0,0 1 0,1 0-1,-1 0 1,0 0 0,0 0 0,1 0 0,-1 0-1,0 0 1,1 0 0,-1 0 0,0 0 0,0 0-1,1 0 1,-1 1 0,0-1 0,1 0 0,-1 1-1,0-1 1,1 0 0,-2 1 0,-16 17-49,17-18 58,-3 7-9,0-1 0,0 0-1,1 1 1,-1 0-1,2 0 1,-1 0-1,1 0 1,0 0-1,0 0 1,1 1 0,-1 8-1,0 13-36,3 47 1,1-23 160,2 28 161,18 108-1,-3-42 391,-18-178-664,0 0-1,2 0 1,2 0-1,14-53 1,5 32-80,3 0 1,64-91-1,4-8 319,-89 137-732,-20 32-1120,1-2 74,-11 12-3382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7.8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 1 7162,'0'0'2944,"-7"24"-2085,-25 83-31,27-84-467,0 1 0,2 0-1,0 0 1,2 0 0,2 40 0,1-11 137,23 272 1144,0-26-1232,-24 20-25,-1-318-385,0-1 0,0 1 0,0-1-1,0 0 1,0 1 0,0-1 0,0 0 0,0 1 0,0-1 0,0 1-1,0-1 1,0 0 0,0 1 0,0-1 0,0 0 0,0 1 0,-1-1-1,1 0 1,0 1 0,0-1 0,0 0 0,-1 1 0,1-1 0,0 0-1,0 0 1,-1 1 0,1-1 0,0 0 0,0 0 0,-1 1 0,1-1 0,0 0-1,-1 0 1,1 0 0,0 0 0,-1 1 0,1-1 0,-1 0 0,1 0-1,0 0 1,-1 0 0,1 0 0,0 0 0,-1 0 0,1 0 0,0 0-1,-1 0 1,1 0 0,-1 0 0,1 0 0,0-1 0,-1 1 0,1 0-1,0 0 1,-1 0 0,1 0 0,0-1 0,-1 1 0,1 0 0,0 0-1,0-1 1,-1 1 0,1 0 0,0 0 0,0-1 0,-1 1 0,1 0 0,0-1-1,-2-1-62,0 1 0,0-1-1,0 0 1,1 0-1,-1 0 1,1 0 0,-1 0-1,1-1 1,0 1 0,-2-5-1,-5-64-3045,8 38-1414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4.0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1 567 6529,'0'0'7538,"27"11"-6874,90 29-189,-108-37-439,0-1 1,0 0-1,0 0 1,0-1-1,1 0 1,-1-1-1,0 1 1,0-2 0,1 0-1,-1 0 1,0 0-1,0-1 1,0-1-1,0 1 1,0-2-1,0 1 1,14-9-1,-10 3-43,0-1 0,-1 0-1,-1-1 1,1 0 0,-2-1 0,1 0 0,-2-1-1,10-16 1,-17 26 10,0-1 1,1 1-1,0 0 0,-1-1 0,1 1 1,0 1-1,0-1 0,0 0 0,1 1 1,-1-1-1,1 1 0,-1 0 0,1 0 1,5-1-1,0 1-183,-1 0 0,1 1 0,0 0 0,0 0 0,11 2 0,-16-1 20,-16-1 129,1 2-1,-1-1 1,1 1-1,-1 1 1,1 0-1,0 1 1,0 0 0,0 1-1,0 0 1,1 0-1,-1 1 1,1 1-1,1 0 1,-1 0-1,1 1 1,0 0 0,0 1-1,-8 8 1,10-9 109,-1 0-1,1 0 1,0 0 0,1 1 0,0 0 0,0 1 0,1-1 0,0 1 0,0 0 0,1 0 0,0 1-1,1-1 1,0 1 0,1 0 0,0 0 0,-2 17 0,4-26-75,0 1 1,0-1-1,1 1 1,-1-1-1,0 0 1,1 1-1,-1-1 1,1 1-1,-1-1 1,1 0-1,0 1 1,-1-1-1,1 0 1,0 0-1,0 1 0,0-1 1,0 0-1,0 0 1,0 0-1,0 0 1,0 0-1,3 1 1,-1 0 4,1 0 0,0-1 0,0 1 0,0-1 0,0 0 1,0 0-1,0 0 0,6 0 0,0-1 4,0 1 0,0-2 1,1 1-1,-1-1 0,0-1 0,16-4 1,-11-1-24,0 0 0,-1-1 0,0-1 0,0 0 0,-1-1 0,0-1 0,-1 0 0,0 0 0,0-2 0,-2 1 0,1-1 0,-2-1 1,0 1-1,10-20 0,-21 42 199,1 0 1,1 1-1,0-1 1,0 0-1,2 10 1,0 15 1,6 466 736,-8-489-907,-1-1 0,1 1 0,-2-1 0,1 1 0,-2-1 0,1 1 1,-5 10-1,6-19-11,0 0 0,0 0 1,0 1-1,0-1 0,-1 0 0,1 0 1,-1 0-1,1 0 0,-1-1 1,0 1-1,1 0 0,-1-1 0,0 1 1,0-1-1,0 0 0,0 1 1,-1-1-1,1 0 0,0 0 1,0-1-1,-1 1 0,1 0 0,-1-1 1,1 1-1,0-1 0,-1 0 1,1 0-1,-1 0 0,1 0 0,-1 0 1,1-1-1,0 1 0,-1-1 1,1 1-1,0-1 0,-1 0 1,-2-1-1,-2-2-21,0 0 0,1 0 0,-1-1 0,1 0 0,1 0 0,-1 0 0,0-1-1,1 1 1,0-1 0,1-1 0,-1 1 0,1-1 0,1 1 0,-5-9 0,-1-6-104,0 0 0,1-1 0,-8-34 0,12 42 83,1 0 1,1 1 0,1-1 0,0 0 0,0 0-1,3-16 1,-2 26 32,1-1 0,0 1 0,0-1 0,1 1-1,-1 0 1,1-1 0,0 1 0,0 0 0,0 0 0,1 0 0,0 0 0,-1 1-1,1-1 1,1 1 0,-1 0 0,0-1 0,1 1 0,-1 1 0,1-1 0,0 1-1,6-4 1,43-16 168,0 2-1,111-25 0,-114 33-61,1-1 0,-2-3 0,0-2 0,50-26 0,-84 36-97,-1 0-1,-1-2 1,1 0 0,-2 0-1,1-1 1,-2-1-1,1 0 1,-1 0-1,-1-1 1,-1-1 0,0 1-1,0-2 1,-1 1-1,-1-1 1,-1 0-1,0-1 1,4-18 0,-2-3-123,-1-1 1,-2 1 0,-2-1 0,-2 0 0,-1 0 0,-10-72 0,9 101 91,1 4 16,-1-1-1,0 0 1,0 1-1,0-1 1,0 1-1,-1 0 1,0-1 0,0 1-1,-1 0 1,1 0-1,-7-8 1,8 13 15,0-1 0,0 1 0,0-1 0,0 1 0,0 0 0,0-1 0,0 1 0,0 0 0,0 0 0,0-1 0,0 1 0,0 0 0,0 0 0,0 1 0,0-1 1,0 0-1,-1 0 0,1 0 0,0 1 0,0-1 0,0 0 0,0 1 0,0-1 0,0 1 0,0-1 0,1 1 0,-1 0 0,0-1 0,0 1 0,0 0 0,1 0 0,-1-1 0,0 1 0,-1 2 0,-19 30 7,21-33-15,-15 33 41,1 1 0,1 1 1,2 0-1,2 0 0,1 1 0,-5 58 1,4 221 52,10-239-46,-2-22-44,2 1 0,3-1 0,3 0 0,1 0 1,24 77-1,-28-118 8,10 31 2,1-1 0,2 0 0,23 42 0,-37-82-10,0 1 1,0 0-1,0-1 1,0 1-1,0-1 1,1 0-1,0 0 1,-1 0-1,1-1 1,0 1-1,0-1 1,1 0-1,-1 0 1,0 0-1,1-1 1,-1 0-1,1 1 1,-1-1-1,1-1 0,0 1 1,-1-1-1,1 0 1,0 0-1,-1 0 1,1-1-1,0 0 1,-1 1-1,9-4 1,7-2-2,-1 0-1,1-2 1,-1 0 0,0-1 0,18-13 0,-27 16-47,0-1 1,0 0-1,-1 0 1,0-1-1,-1 0 1,1-1-1,-2 0 1,1 0 0,-1-1-1,-1 0 1,1 0-1,-2 0 1,9-22-1,-11 23 25,0-1-1,-1 0 1,0 1-1,-1-1 1,0 0-1,0 0 1,-1 0 0,0 0-1,-1 0 1,0 0-1,-1 0 1,0 1-1,-1-1 1,0 0-1,0 1 1,-1 0-1,-5-10 1,0 3 75,-1 0 1,-1 1-1,-1 1 1,0 0-1,0 0 1,-2 1-1,1 1 1,-2 0-1,0 1 1,0 1-1,-22-12 1,18 12 122,-1 0 0,0 2 1,-1 0-1,0 1 0,0 2 1,-1 0-1,0 1 0,1 1 1,-28 0-1,46 2-182,1 1 0,-1 1 0,1-1 0,-1 0 0,1 1 0,-1-1 0,1 1 0,-1 0 0,1-1 0,0 1 0,-1 0 0,1 1 0,0-1 0,0 0 0,0 1 0,0-1 0,0 1 0,0 0 0,0-1 0,1 1 0,-1 0 0,0 0 0,1 0 0,0 0 0,-2 3 0,1-1-243,1 1 0,-1-1 0,1 1 0,0-1 0,0 0 0,1 1 0,0 0 0,-1-1 0,1 1 0,1-1 0,-1 1 0,1-1 0,1 5 0,7 12-5713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44.4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11442,'0'0'7506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4.1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10186,'0'0'3660,"0"9"-3778,12 209 295,-1-21 372,-10 382 437,-3-242-663,1-312-326,1-1-1,2 1 1,0-1-1,2 0 1,1 0 0,0 0-1,2-1 1,1 1-1,12 25 1,-19-47-213,0 0 0,0 0 1,1-1-1,-1 1 0,0 0 1,1 0-1,-1-1 0,1 1 0,0-1 1,0 1-1,-1-1 0,1 0 1,0 1-1,0-1 0,0 0 1,0 0-1,1-1 0,3 2 0,8-1-5749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4.6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0 302 8370,'980'-71'3919,"-230"4"-3949,710 108 70,-537 11 300,-677-52-306,426-57 0,-33-56-1023,-316 53-1675,-305 57 2287,-11 2 364,1 0 0,-1 0 1,0-1-1,0 0 0,0 0 1,0-1-1,13-8 1636,-28 10-672,5 1-784,-255 8 1605,84 5-6263,116-7-1382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4.9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87 1 776,'0'0'9798,"-11"22"-6442,4-7-3121,-5 8-93,2 0 1,0 0-1,2 1 0,0 0 0,-7 49 0,11-26 52,2-1 0,2 1-1,3 0 1,1-1 0,2 1 0,3-1 0,1 0 0,18 46-1,22 42 151,87 164-1,-45-108-182,-80-165-156,-1 2 1,-1-1-1,-1 2 0,-1-1 0,-2 1 0,0 0 0,-2 0 0,0 39 0,-4-56-7,1 5-56,-1 0 0,-1-1 0,-1 1 0,-6 30 1,7-42 10,-1 0 0,0 0 1,0 0-1,0 0 1,0 0-1,0 0 0,-1 0 1,0-1-1,0 1 1,0-1-1,0 0 0,0 0 1,-1 0-1,1 0 1,-1 0-1,0-1 0,0 0 1,0 0-1,0 0 1,0 0-1,-7 2 0,-37 6-2302,2-9-3279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5.7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0 986 6529,'0'0'1969,"31"-13"-774,322-112 333,592-95 880,27 50-1567,-748 133-571,2202-339 661,-2344 365-926,28-5-21,167-2 1,-286 19 56,1 0 1,0 0 0,0 1 0,0 0 0,-8 3-1,-41 8-126,-85-9-3908,78-4-4831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7.9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12379,'0'0'4345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8.2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0 5697,'0'0'6370,"-5"153"-4626,5-103-768,0 1-144,16 2-400,0 0-248,3-4 113,-3-6-297,-3 1 8,-2-13-8,-3 0-24,0-14-113,-5-7-1695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8.6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85 11642,'0'0'4521,"-4"21"-4353,-2 20-101,-3 52-1,8-77-59,1-1 0,1 0 0,0 0 0,1 1 0,1-1 0,0 0-1,1-1 1,8 21 0,-1-11-9,2-1-1,0-1 1,1 0-1,2-1 1,19 22-1,-30-37 10,0-1-1,0 1 0,1-1 1,0 0-1,0-1 1,0 1-1,0-1 0,0 0 1,1-1-1,0 0 1,0 0-1,0 0 0,0-1 1,0 0-1,1 0 0,-1 0 1,0-1-1,1-1 1,-1 1-1,1-1 0,-1 0 1,11-2-1,-14 0 6,0 0 0,0 1 0,0-2 0,0 1 0,0 0-1,0-1 1,-1 0 0,1 0 0,-1 0 0,1 0 0,-1 0 0,0-1-1,-1 0 1,1 1 0,-1-1 0,4-6 0,2-5 1,-1-1 0,11-33 1,-9 4-63,-1 0 1,-2 0 0,-2 0 0,-2-1-1,-8-85 1,5 117-14,-1 0 0,0 0 0,0 1 1,-2-1-1,0 1 0,-9-22 0,13 35 37,0-1 1,0 1-1,0 0 1,0 0-1,0 0 1,0-1-1,0 1 1,0 0 0,0 0-1,0 0 1,0-1-1,0 1 1,0 0-1,0 0 1,0 0-1,0 0 1,0-1-1,0 1 1,0 0-1,0 0 1,-1 0-1,1 0 1,0 0-1,0-1 1,0 1-1,0 0 1,0 0 0,-1 0-1,1 0 1,0 0-1,0 0 1,0 0-1,0-1 1,-1 1-1,1 0 1,0 0-1,0 0 1,0 0-1,0 0 1,-1 0-1,1 0 1,0 0-1,0 0 1,0 0 0,-1 0-1,1 0 1,0 0-1,0 0 1,0 0-1,0 0 1,-1 1-1,1-1 1,0 0-1,0 0 1,-4 14-965,3 23-1136,1-35 1905,0 29-3403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9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12339,'0'0'4737,"13"128"-4185,1-77-88,2 2-416,8 0-24,-3-5-24,4-7 56,-7-7-32,-7-12-24,-3-7-104,-5-13 104,-3-19-520,-19-17-408,-5-7-3273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8.2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8754,'0'0'4241,"3"24"-3476,15 79-213,-14-90-423,0 0 0,0-1-1,1 1 1,1-1 0,0 0-1,1-1 1,0 0-1,1 0 1,0 0 0,10 10-1,7 8 44,-19-20-149,10 12 146,-15-20-160,-1-1 0,1 0 1,-1 0-1,1 1 0,-1-1 1,1 0-1,-1 0 0,1 0 1,-1 0-1,1 0 0,-1 0 0,1 0 1,0 0-1,-1 0 0,1 0 1,-1 0-1,1 0 0,-1 0 1,1 0-1,-1 0 0,1 0 1,-1-1-1,1 1 0,-1 0 1,1 0-1,-1-1 0,0 1 1,1 0-1,-1-1 0,1 1 1,-1 0-1,0-1 0,1 1 1,-1-1-1,0 1 0,1 0 1,-1-1-1,0 1 0,0-1 1,1 1-1,-1-1 0,0 1 1,0-1-1,0 0 0,15-27 67,-2-1 0,-1-1-1,-1 0 1,-2 0 0,0-1 0,-3 0-1,0 0 1,1-44 0,-7 75-224,0 15-518,0 36-2218,0-30-1048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9.4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10962,'0'0'6074,"33"0"-5932,10-1-117,-7 0-19,-1 1 0,0 2 0,50 8 1,-68-7 2,2-1-28,1 1 0,0 1 0,-1 1 1,1 0-1,-1 2 0,-1 0 0,19 10 0,-35-16 15,-1 0-1,1 0 1,-1 1-1,0-1 1,1 0-1,-1 1 1,0-1-1,0 1 1,0 0-1,0-1 1,0 1-1,0 0 1,0-1-1,-1 1 1,1 0-1,-1 0 1,1 0-1,-1 0 1,1-1-1,-1 1 1,0 0 0,0 0-1,0 0 1,0 0-1,-1 0 1,1 0-1,0 0 1,-1-1-1,1 1 1,-1 0-1,0 0 1,0 0-1,1-1 1,-1 1-1,0 0 1,0-1-1,-1 1 1,1-1-1,-2 3 1,-6 6 17,1 0 0,-1-1 0,-1 0 0,-12 10 0,-13 9-132,0-2 1,-2-2 0,0-1 0,-61 27 0,76-47-2287</inkml:trace>
  <inkml:trace contextRef="#ctx0" brushRef="#br0" timeOffset="1">804 20 12459,'0'0'4985,"-11"128"-4385,11-77-136,0 2-464,0-5 128,21-2-56,-2-5-72,0-9 0,-6-8-8,-2-10-304,-8-6-392,-3-21-1825,-14-11-3344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59.7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 13691,'0'0'5049,"-6"14"-6209,28 3 40,-6-3-1697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00.5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7034,'0'0'5953,"80"92"-5825,-58-71-112,-6 6 72,-3-5-32,-4-1-56,-4 1 0,-2 5-64,-3-1-456,0 6-681,-14-3-1255,1-8-2377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00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10922,'0'0'5169,"0"8"-6609,19 11-168,-3-5-3553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01.3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11763,'0'0'4552,"51"169"-4335,-32-111-169,-3 0 8,-3-3-56,-5-1-96,-8 1 88,0-11-1281,0-13-1863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01.6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13411,'0'0'3313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28.4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456 89 4905,'-1'-1'11188,"-8"-14"-11195,6 3 74,3 7-66,-2 0 0,1 0-1,-1 0 1,1 0 0,-1 0 0,-5-7 0,6 10-5,-1 0 0,1 1 1,-1-1-1,1 1 0,-1 0 0,1 0 0,-1-1 1,0 1-1,0 0 0,0 0 0,0 1 0,1-1 1,-1 0-1,0 1 0,0-1 0,-1 1 0,1-1 1,0 1-1,0 0 0,0 0 0,-2 0 0,-11 1 0,1 1 0,0 0 0,0 0-1,0 2 1,0-1 0,0 2 0,1 0-1,0 1 1,0 0 0,0 1 0,1 0 0,0 1-1,0 0 1,1 1 0,0 0 0,-12 14-1,6-4-5,0 1 0,1 0 1,1 1-1,1 1 0,1 0 0,1 1 0,1 0 0,-11 34 0,18-44 6,0 0 1,2 0-1,-1 0 1,2 0-1,-1 0 0,2 16 1,0-25 1,0 1-1,0-1 1,1 1 0,0-1 0,0 1 0,0-1 0,0 0 0,1 1 0,-1-1 0,1 0 0,0 0 0,1 0-1,-1 0 1,1 0 0,-1-1 0,1 1 0,0-1 0,0 1 0,1-1 0,5 4 0,2-1 5,0 0 1,1-1-1,-1 0 1,1-1-1,0-1 1,0 0-1,24 3 1,3-3 57,45-2 0,-47-1-59,-31 0 9,0 0 0,0 0 0,0 0 0,0 0 0,0-1 0,0 0 0,0 0 0,0-1 0,0 0 0,-1 0 0,1 0 0,-1 0 0,1-1 0,5-4 0,-11 7 29,0-1-250,0-1 102,-1 1 0,1 0 1,-1 0-1,1-1 0,-1 1 1,1 0-1,-1 0 0,0 0 1,0 0-1,1 0 1,-1 0-1,0 0 0,0 0 1,0 1-1,0-1 0,0 0 1,0 0-1,-2 0 0,0-2-572,-16-10-4232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28.9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7090,'0'0'6125,"2"21"-5964,1-18-125,1 0-1,0-1 0,0 1 1,1-1-1,-1 0 0,0 0 1,1 0-1,-1 0 0,1-1 1,6 2-1,53 7 812,171-3 47,-169-7-834,-62 0-112,0 0-1,0-1 1,-1 1 0,1-1-1,0 1 1,0-1 0,-1 0-1,5-2 1,-7 2-84,0 1-1,0-1 1,0 1 0,-1-1-1,1 1 1,0-1 0,-1 0-1,1 1 1,0-1-1,-1 0 1,1 0 0,-1 1-1,1-1 1,-1 0 0,1 0-1,-1 0 1,1 0 0,-1 0-1,0 1 1,0-1 0,1 0-1,-1 0 1,0 0-1,0 0 1,0 0 0,0 0-1,0 0 1,0 0 0,0 0-1,0 0 1,-1 0 0,1 0-1,0 0 1,-1 1 0,1-1-1,0 0 1,-1 0-1,1 0 1,-1-1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1:29.2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6409,'0'0'3202,"28"17"-2573,89 50-136,-87-51-284,47 17 0,-64-28-167,0 0 0,0 1 0,0 1 0,-1 0 0,13 10-1,-22-15-2,0 0 0,-1 1 0,1-1 0,-1 1 0,0 0-1,1 0 1,-1 0 0,0 0 0,-1 0 0,1 1-1,-1-1 1,1 0 0,-1 1 0,0-1 0,0 1 0,-1 0-1,1-1 1,-1 1 0,0-1 0,1 1 0,-2 0-1,1-1 1,0 1 0,-1 0 0,0-1 0,1 1 0,-1-1-1,-1 1 1,-1 3 0,-1 4 99,-1-1 0,0 0 0,-1 0 0,0 0 0,-1-1 0,0 0 0,0 0 1,-10 8-1,-17 13 46,-1-1 0,-55 34 0,58-44-1522,-51 23-1,47-28-3713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0.2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45 3425,'0'0'5077,"0"-6"-4745,0-31 200,-2 37-190,1 0-290,1 0 0,0 0 0,0-1-1,-1 1 1,1 0 0,0 0 0,0 0 0,-1 0-1,1 0 1,0 0 0,-1 0 0,1 0-1,0 0 1,0 0 0,-1 0 0,1 0 0,0 0-1,-1 0 1,1 0 0,0 0 0,0 0-1,-1 0 1,1 0 0,0 0 0,0 1 0,-1-1-1,1 0 1,0 0 0,0 0 0,0 0 0,-1 1-1,1-1 1,0 0 0,0 0 0,0 0-1,-1 1 1,1-1 0,0 1 0,-2 14-45,0 0 0,1 0 0,1 0 0,1 0 0,0 0 0,1 0 0,0 0 0,1-1 0,1 1 0,0-1 0,1 1 0,1-1 0,0-1 0,16 26 0,-8-17 21,-8-14 10,0 1 1,-1-1 0,0 1-1,0 0 1,-1 0-1,0 0 1,-1 1 0,0 0-1,0-1 1,2 19-1,-5-27-163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8.6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 10218,'0'0'5091,"1"25"-4358,3 87 24,26 149 0,-15-199-733,-8-35-1,-1 1-1,-1-1 1,2 46-1,-11-77-60,-49-56-1828,22 16-2234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0.8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1 200 8266,'0'0'5833,"23"-20"-5842,2-3 3,-9 8 3,1 1 0,0 0 1,0 1-1,2 1 0,0 1 0,36-17 0,-34 19-8,0 0-1,1 2 0,0 1 0,0 0 0,0 2 1,1 0-1,-1 1 0,1 2 0,0 0 1,0 2-1,28 3 0,-46-2 3,1-1 0,-1 1 0,0 0 0,0 1 0,0-1 0,-1 1 0,1 0 0,-1 0 0,1 0 0,-1 1 0,0 0 0,0-1 0,-1 2 0,1-1 0,-1 0 0,0 1 0,0-1 0,0 1 0,-1 0 0,1 0 0,-1 0-1,-1 0 1,1 0 0,1 8 0,-1-6 0,-1 0-1,0 0 1,0 0-1,-1 0 1,0 0-1,0 0 1,-1 0-1,0 0 1,0 0-1,0 0 1,-1-1-1,0 1 0,0 0 1,-1-1-1,0 1 1,0-1-1,-1 0 1,-6 9-1,-9 7 13,-2-1 0,0-1 1,-1-1-1,-1-1 0,-1-1 0,0-1 0,-1-1 0,-40 17 0,64-32-241,25-7-593,6-7 775,0 2 1,1 1 0,0 1 0,1 2 0,0 1-1,0 2 1,0 1 0,1 1 0,46 3 0,-65 2 58,0 2 0,0-1 0,0 2 0,-1 0 0,0 0 1,0 1-1,0 1 0,-1 0 0,0 1 0,17 14 0,-17-12 1,0 0-1,0 0 0,-1 2 1,-1-1-1,0 1 0,0 1 1,-2 0-1,1 0 0,8 21 1,-15-30 98,0 1 0,-1-1 1,0 1-1,0-1 0,0 1 1,-1 0-1,1 0 0,-1 7 1,-1-10-49,1-1 1,0 1 0,0 0 0,-1 0 0,1 0-1,-1-1 1,0 1 0,1 0 0,-1-1 0,0 1 0,0-1-1,0 1 1,0-1 0,0 1 0,-1-1 0,1 1-1,0-1 1,-1 0 0,1 0 0,0 0 0,-1 0-1,0 0 1,-2 1 0,-32 12 118,-1-3-1,0-1 0,0-1 1,-1-2-1,-60 2 1,89-8-231,7-1-39,0 1-1,0-1 1,0 0-1,0 0 0,0 0 1,0 0-1,0 0 1,0 0-1,0-1 1,0 1-1,0-1 0,0 1 1,0-1-1,0 0 1,1 1-1,-5-3 1,-2-17-3911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1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 1 9858,'0'0'4960,"-12"17"-4923,-37 59-33,47-73-14,0 1-1,0 0 0,0 0 1,0 0-1,1 0 1,0 0-1,-1 1 1,1-1-1,1 0 0,-1 0 1,1 1-1,0-1 1,0 1-1,1 7 1,-1-10 10,1 0 1,0 0-1,0 1 1,0-1-1,1 0 1,-1 0-1,0 0 1,1 0-1,-1 0 1,1-1-1,0 1 0,-1 0 1,1-1-1,0 1 1,0-1-1,0 0 1,0 0-1,1 1 1,1 0-1,9 1 27,-1 1-1,1-1 0,0-1 0,0-1 0,0 1 0,24-2 0,-32 0-20,1-1-40,1 1 0,-1-1 1,0 0-1,0-1 0,0 1 0,0-1 0,0 0 0,0-1 0,-1 1 1,1-1-1,-1-1 0,0 1 0,1 0 0,-1-1 0,-1 0 0,1-1 0,-1 1 1,0-1-1,0 1 0,0-1 0,0-1 0,-1 1 0,0 0 0,0-1 1,0 1-1,-1-1 0,0 0 0,0 0 0,0 0 0,-1 0 0,0 0 0,1-11 1,-15 39 386,8-4-331,1 1 1,1-1-1,1 1 1,0-1-1,2 1 1,0 0-1,4 31 0,6 5 223,20 66-1,-21-86-198,6 28 286,-2 0 0,-4 2 0,3 126 0,-12-188-326,0-1 0,-1 1-1,1 0 1,0-1 0,-1 1 0,1-1 0,-1 0 0,0 1 0,0-1-1,0 1 1,0-1 0,0 0 0,-1 0 0,1 0 0,0 0 0,-1 0-1,0 0 1,0 0 0,-3 3 0,1-2 12,0-1 0,-1 1 0,1-1 0,-1 0-1,1 0 1,-1-1 0,0 1 0,1-1 0,-10 1 0,-6 0 50,0-2 0,0 0 0,-40-6 0,43 3-65,1-1 1,-1 0-1,1-2 0,0 0 1,0-1-1,1 0 1,0-1-1,0-1 0,1 0 1,0-1-1,1-1 0,0 0 1,1-1-1,-13-14 1,25 26-9,-1-1 1,0 0-1,0 1 1,1-1-1,-1 0 1,1 0-1,-1 0 1,0 1-1,1-1 1,0 0-1,-1 0 1,1 0 0,-1 0-1,1 0 1,0 0-1,0 0 1,0 0-1,-1 0 1,1 0-1,0 0 1,0 0-1,0 0 1,1 0-1,-1 0 1,0 0-1,0 0 1,0 0 0,1 0-1,-1 0 1,1 0-1,-1 0 1,1 1-1,-1-1 1,1 0-1,-1 0 1,1 0-1,-1 0 1,1 1-1,1-2 1,4-2-48,-1 1-1,1 0 1,-1 0 0,1 1-1,10-4 1,9-3-276,72-40-3684,-58 26-1934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2.1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1 7258,'0'0'8581,"-13"3"-8354,291-3-30,-277 0-179,8 0-3378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2.7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416 34 7042,'0'0'5231,"-17"-6"-4895,-58-18-348,71 23 9,-1 0 0,1 0-1,0 1 1,0-1 0,-1 1-1,1 0 1,0 1 0,0-1 0,-1 1-1,1-1 1,0 1 0,0 1-1,0-1 1,0 1 0,0-1-1,-6 4 1,0 2 14,0 0 1,1 1-1,-18 16 1,12-9 33,-5 3 210,1 1-1,1 0 0,1 2 1,1 0-1,-18 30 1,26-37-139,1 0 0,0 1 0,1 0 1,1 0-1,0 0 0,1 1 0,1 0 0,1 0 0,-2 32 1,3-44-104,1 1 1,0 0 0,1 0 0,-1 0 0,1 0-1,0 0 1,0 0 0,0-1 0,1 1 0,-1 0-1,1-1 1,0 1 0,1-1 0,-1 0 0,1 0-1,0 0 1,0 0 0,0 0 0,0 0 0,1-1-1,-1 0 1,1 0 0,0 0 0,0 0 0,0 0-1,0-1 1,1 0 0,5 3 0,14 7 67,0-1 0,1-1 0,-1-1 0,2-1 0,-1-1 1,1-1-1,1-2 0,-1 0 0,0-2 0,1-1 0,-1-1 0,39-5 1,-50 2-105,-1-1 1,1 0 0,0-1 0,-1 0 0,0-1 0,-1-1-1,1 0 1,-1-1 0,-1-1 0,1 0 0,-1 0 0,16-18 0,-16 3-777,-12 23 726,0 1 0,0-1 0,0 0 0,0 1 0,0-1 0,0 0 0,0 1 0,0-1 1,0 0-1,-1 1 0,1-1 0,0 1 0,-1-1 0,1 1 0,0-1 0,-1 1 0,1-1 0,0 1 0,-1-1 0,1 1 0,-1-1 0,1 1 0,-2-1 0,-1-1-374,-1 1 0,1 0 0,-1 0 0,1 0 0,-1 0 0,1 1 0,-1-1 1,0 1-1,-6 0 0,-15 0-4061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4.0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32 3121,'0'0'10850,"-4"-6"-9974,-13-14-268,13 14-69,13 6-480,137 2-30,1-1-4022,-116-1-510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4.3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6081,'0'0'5081,"161"15"-4328,-122-15-409,-11 0-136,-9 0-160,-3 0 40,-7 3-88,4-3-160,-3 0-528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04.7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166 219 6649,'0'0'7395,"-27"28"-7255,-81 94-105,104-118-34,1 1-1,0 0 1,-1 0 0,2 0-1,-1 0 1,0 0 0,1 1-1,0-1 1,-2 12-1,4-13 3,0 0 0,0 0-1,0 0 1,0 0-1,1 0 1,0 0 0,0-1-1,1 7 1,0-4 2,2 3 9,0-1-1,0 0 1,0 0 0,1 0 0,1 0 0,-1-1-1,1 0 1,0 0 0,1 0 0,0-1 0,0 0-1,0 0 1,12 6 0,0 1 36,1-2 0,0-1 0,0 0 0,32 10-1,-27-13-10,1 0 0,0-2 0,0-1 0,0-1 0,0-1 0,0-1 0,0-1-1,1-2 1,-1 0 0,36-9 0,-45 6-19,0 0 1,-1 0 0,1-2-1,-1 0 1,-1-1-1,1 0 1,-1-1-1,-1-1 1,0-1-1,0 0 1,-1 0-1,0-2 1,-1 1-1,-1-2 1,0 1-1,14-24 1,-16 21-41,-1-1-1,-1 0 1,0-1 0,-1 1 0,-1-1 0,5-30 0,-5 10-17,-2 0 1,-2-46-1,-1 75 44,0 0 1,-1 0 0,0 0-1,-1 0 1,0 0-1,0 0 1,-1 0-1,-5-11 1,5 15 19,0 1 0,1-1-1,-2 1 1,1 0 0,0 0 0,-1 1 0,0-1 0,1 1 0,-1-1 0,-1 1 0,1 0 0,0 1 0,-1-1 0,0 1 0,1 0-1,-8-2 1,-2 0-11,0 0-1,-1 2 1,1 0-1,0 0 1,-1 1-1,1 1 1,-1 1-1,1 0 1,0 1-1,-1 0 1,1 1-1,0 0 0,0 2 1,1-1-1,-1 2 1,1 0-1,0 0 1,1 1-1,-17 13 1,-12 10-97,1 3 0,2 1 0,1 1-1,-33 44 1,3 0-1663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33.3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1 532 744,'0'0'14910,"0"-32"-14665,5 11-297,1 1-1,0 0 0,2 0 0,0 1 1,1 0-1,1 1 0,18-26 0,6-13-253,-20 30 98,-1 0 0,-1 0 0,-2-2 0,0 1 0,-2-1 0,7-44 0,-15 73 204,0-1-1,0 0 1,0 0 0,0 0 0,1 0 0,-1 0-1,0 0 1,1 0 0,-1 0 0,0 0-1,1 0 1,-1 1 0,1-1 0,-1 0 0,1 0-1,0 1 1,-1-1 0,1 0 0,0 1-1,-1-1 1,1 0 0,0 1 0,0-1 0,0 1-1,0-1 1,-1 1 0,1 0 0,0-1-1,0 1 1,0 0 0,0 0 0,0 0 0,0-1-1,0 1 1,0 0 0,0 0 0,0 0-1,0 0 1,0 1 0,0-1 0,0 0 0,0 0-1,-1 1 1,1-1 0,0 0 0,0 1-1,0-1 1,0 1 0,0-1 0,-1 1 0,1-1-1,0 1 1,1 1 0,5 3-42,0-1 1,-1 1-1,1 1 0,10 11 1,-15-14 33,22 24-37,31 49-1,-49-67 50,-1 0 1,0 0-1,-1 0 0,0 1 0,-1-1 1,0 1-1,0 0 0,-1 0 0,0 0 1,0 16-1,-4 39 50,0-40 17,1 1-1,2-1 1,4 39 0,-4-62-43,-1 0-1,1 0 1,-1 0-1,1 0 1,-1 0-1,1 0 1,0 0-1,0-1 1,0 1-1,0 0 1,0-1-1,1 1 1,-1-1-1,0 1 1,1-1-1,-1 1 1,1-1-1,-1 0 1,1 0-1,0 0 1,0 0-1,-1 0 1,4 1-1,-5-17-237,-4-39-3034,-1 26-1561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33.7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4425,'0'0'8286,"1"1"-8284,0 0 0,0 0 0,0 0 0,0 0 1,0 0-1,1 0 0,-1 0 0,0-1 0,0 1 1,1-1-1,-1 1 0,1-1 0,2 1 0,44 5 7,0-3-1,73-3 1,-117-1-149,0 1 0,0 0 1,0-1-1,0 0 1,0 0-1,-1 0 0,1 0 1,0-1-1,-1 1 0,1-1 1,-1 0-1,1 0 0,-1 0 1,0 0-1,0-1 1,4-4-1,1-7-2507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34.4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5473,'0'0'5179,"20"9"-4957,5-6 189,1 0 0,-1-2 0,51-3-1,-11-1-326,80-7-13,-91 6-3478,-75 5 2116,-1 1-1106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9.0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1 129 11330,'0'0'5116,"31"-17"-4909,101-56-127,-121 67-80,1 0 0,0 1 1,0 0-1,1 1 0,-1 0 0,1 1 1,0 1-1,0 0 0,0 1 0,0 0 0,21 2 1,-4-1-37,-27 0 34,0 0 0,1 0 1,-1 0-1,0 0 0,0 0 0,1 1 1,-1 0-1,0-1 0,0 1 1,0 0-1,0 1 0,0-1 1,0 0-1,0 1 0,0 0 1,-1-1-1,1 1 0,-1 0 1,1 0-1,-1 1 0,0-1 1,3 4-1,-2 0 3,-1-1-1,0 1 1,0 0 0,0 1 0,0-1-1,-1 0 1,0 0 0,-1 1-1,0-1 1,0 10 0,0-12 1,-1 0-1,1 0 1,-1 0 0,0 0-1,0 0 1,-1 0 0,1-1-1,-1 1 1,0 0 0,0-1 0,0 1-1,0-1 1,0 0 0,-1 0-1,0 0 1,0 0 0,1 0-1,-2-1 1,1 1 0,0-1-1,0 1 1,-1-1 0,1 0 0,-1-1-1,0 1 1,-6 1 0,5-1-83,0 0 0,0-1-1,-1 0 1,1 0 0,0 0 0,0-1 0,-1 1 0,1-1 0,0 0 0,0-1 0,-1 0 0,1 0 0,0 0 0,0 0 0,0-1 0,0 1 0,0-1 0,0-1 0,1 1 0,-7-5 0,-21-29-2940,9-4-3930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3:35.4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 12 3697,'0'0'8063,"-5"-2"-7472,3 1-567,0 0-1,0 0 1,-1 0 0,1 0 0,0 0 0,0 0 0,0 0 0,-1 1 0,1-1-1,-3 1 1,5 1-24,1 1 0,-1-1-1,0 1 1,1-1-1,-1 1 1,1-1 0,-1 0-1,1 1 1,0-1 0,-1 0-1,1 1 1,0-1-1,0 0 1,0 0 0,0 0-1,0 0 1,0 0-1,3 2 1,-4-3-3,16 16 16,1 0 0,1-1-1,0-1 1,1 0 0,0-2 0,1 0 0,0-1 0,1-1 0,0-1 0,1-1 0,0-1 0,29 5 0,-49-12-14,-1 0 0,1 1 1,-1-1-1,0 0 0,1 1 0,-1-1 1,1 0-1,-1 1 0,0 0 1,0-1-1,1 1 0,-1 0 0,0 0 1,0-1-1,0 1 0,2 2 1,-3-2-1,0-1 0,1 1 0,-1-1 0,0 1 0,0 0 0,0-1 0,0 1 0,0-1 0,0 1 0,-1-1 0,1 1 0,0 0 0,0-1 0,0 1 0,-1-1 0,1 1 0,0-1 0,0 1 0,-1-1 0,1 1 0,0-1 0,-1 1 0,1-1 0,-1 1 0,1-1 0,0 0 0,-2 1 0,-48 31-50,30-21 54,17-9-145,-1 0-1,1 1 1,0 0 0,0-1 0,0 1 0,1 0 0,-1 1 0,1-1 0,0 0 0,0 1-1,0-1 1,0 1 0,0 0 0,1 0 0,0-1 0,-1 1 0,1 0 0,1 0 0,-1 0-1,1 0 1,-1 0 0,1 0 0,0 0 0,1 5 0,-1 11-3451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2.8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18 592,'0'0'8362,"1"-1"-8180,-1 0 0,0 0 0,0-1-1,0 1 1,1 0 0,-1 0 0,0 0 0,1 0 0,-1 0 0,1 0 0,0 0-1,-1 0 1,1 0 0,0 1 0,0-2 0,19 2-198,14-1-8,46 7 0,-68-4 23,0 0 0,0 1 1,0 0-1,0 1 0,0 1 1,-1 0-1,14 8 1,2 5 2,-2 1 1,-1 2 0,0 0-1,-1 1 1,-2 1 0,0 1-1,-2 1 1,0 1 0,-2 1-1,-1 0 1,-1 1 0,-1 0-1,-2 2 1,12 39 0,-18-40 67,-1 1 0,-2 0 0,0 0 0,-3 0 0,-2 31 0,1 3 10,0-39-46,-2 1 1,0-1 0,-2 0-1,-8 29 1,-38 95 170,51-148-205,0 3 66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3.8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161 0 3929,'0'0'3403,"-16"11"-3327,-48 37-16,57-40-28,0-1 1,1 1-1,0 0 0,0 1 0,0 0 1,1 0-1,1 0 0,-1 0 0,1 1 0,1-1 1,0 1-1,0 0 0,1 0 0,-1 11 1,1-12-2,-2 20 54,1 0 1,1 0-1,5 57 0,-2-82-39,0 1-1,0-1 0,1 0 0,0 1 0,0-1 0,0 0 0,0 0 1,1 0-1,0-1 0,0 1 0,0-1 0,0 1 0,0-1 0,0 0 0,1 0 1,0-1-1,5 4 0,-6-3 12,0-1-1,0 0 1,0 0 0,1-1-1,-1 1 1,1-1 0,-1 1-1,1-1 1,0 0 0,-1 0-1,1-1 1,0 1 0,0-1-1,0 0 1,-1 0 0,1 0-1,0 0 1,0-1 0,-1 0-1,1 1 1,6-3 0,-8 1-52,1 0 1,-1-1 0,0 1 0,0 0 0,0-1-1,-1 1 1,1-1 0,0 1 0,-1-1 0,0 0-1,1 0 1,0-5 0,13-43-613,-11 35-206,3-26 1576,-7 55-600,0 381 1693,21-406-2129,9-17-1278,5-9-1364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4.3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 63 7178,'0'0'3836,"9"-9"-3805,46-44-530,-65 63 462,1 0-1,0 1 1,1 1-1,0 0 1,-10 19-1,15-25 30,1 0 1,-1-1-1,1 1 0,0 0 0,1 0 1,-1 1-1,1-1 0,0 0 0,1 0 1,0 1-1,0-1 0,0 0 0,0 1 1,4 11-1,-3-16 4,0 0 1,0-1-1,0 1 1,0-1-1,1 1 1,-1-1-1,1 1 1,-1-1 0,1 0-1,-1 0 1,1 0-1,0 0 1,-1 0-1,1 0 1,4 1-1,39 13 168,-17-6-33,-25-6-104,-1-1 0,1 0 0,-1 1 1,1 0-1,-1 0 0,0 0 0,0 0 1,0 0-1,0 0 0,-1 0 0,1 0 1,-1 1-1,0-1 0,0 1 0,0-1 1,-1 1-1,1-1 0,-1 1 0,0-1 1,0 1-1,0-1 0,0 1 0,-1 5 1,0 0 37,0 0 1,0 0 0,0 0 0,-1 0 0,-1 0 0,1 0 0,-1-1 0,-7 13-1,7-16-177,-5 7 256,0 0-1,0-1 1,-20 20 0,27-29-216,-1-1 0,1 1 1,0-1-1,-1 0 1,1 0-1,-1 1 0,1-1 1,-1 0-1,0 0 1,1-1-1,-1 1 1,0 0-1,0 0 0,0-1 1,1 1-1,-1-1 1,0 0-1,0 1 0,0-1 1,0 0-1,0 0 1,0 0-1,0 0 0,0-1 1,1 1-1,-1 0 1,0-1-1,0 0 1,0 1-1,0-1 0,1 0 1,-1 0-1,0 0 1,1 0-1,-1 0 0,1 0 1,-1 0-1,-1-2 1,-13-20-7018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4.7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 7618,'0'0'4016,"102"-23"-4168,-80 23 144,0 0-96,3-3-248,-6 0-872,-3-2-1536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6:05.0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1 243 9234,'0'0'2591,"17"0"-2629,61 0 126,-70 0-100,-1-1 0,1 1 0,-1-1 1,0-1-1,1 1 0,-1-1 0,0-1 1,0 1-1,0-1 0,0 0 0,-1-1 1,1 0-1,-1 0 0,0 0 0,0-1 1,0 0-1,8-8 0,-10 8-39,-1 0 0,1-1 0,-1 1 0,1-1 0,-2 0-1,1 0 1,-1 0 0,1 0 0,-2 0 0,1 0 0,-1 0 0,0-1-1,0 1 1,-1-1 0,1 1 0,-1-1 0,-1 1 0,-1-10 0,1 13 54,0 0-1,0 0 1,0 0 0,0 0 0,0 1 0,0-1 0,-1 1 0,0-1 0,1 1 0,-1-1 0,0 1 0,0 0 0,0 0 0,-1 0 0,1 0 0,0 0-1,-1 0 1,1 1 0,-1-1 0,0 1 0,1 0 0,-1 0 0,0 0 0,0 0 0,-4-1 0,-6-1-128,-1 1 1,0 1-1,0 0 1,-14 1-1,21 0-45,-17 0-1331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3.1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11 5513,'0'0'5788,"0"-8"-4978,0 5-710,0 6 801,-2 77-1043,0-37 161,1 0-1,8 58 0,-5-90 73,1 0-1,0-1 0,9 20 0,7-2-648,-18-28 414,0 1 0,0 0 0,0-1 1,-1 1-1,1-1 0,0 1 0,0-1 1,0 0-1,0 1 0,0-1 0,0 0 1,0 1-1,0-1 0,0 0 0,0 0 1,0 0-1,0 0 0,0 0 0,0 0 1,0 0-1,0 0 0,0-1 0,0 1 0,0 0 1,1-1-1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3.8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0 249 6281,'0'0'4572,"20"-27"-4399,68-85 23,-82 105-152,1 0 0,-1 0-1,1 1 1,1 0-1,-1 1 1,1-1-1,0 1 1,1 1 0,-1 0-1,1 0 1,-1 0-1,1 1 1,0 1 0,1-1-1,11 0 1,7-4 31,8-1-8,-1 1 0,1 1 1,1 3-1,-1 0 0,68 6 1,-100-3-75,0 1 0,-1-1 0,1 1 1,0 0-1,0 0 0,0 1 1,-1-1-1,1 1 0,0 0 0,-1 0 1,0 0-1,1 0 0,-1 1 0,0 0 1,0-1-1,-1 1 0,1 0 0,0 0 1,-1 0-1,0 1 0,0-1 0,4 7 1,-3-2 2,-1-1 0,0 1 0,0 0 0,0 0 0,-1 0 1,0 0-1,0 0 0,-1 0 0,0 0 0,-2 11 0,1-14 5,-1 0-1,0 0 1,0 0-1,0 0 1,-1 0-1,1-1 1,-1 1-1,0-1 1,0 0-1,-1 0 1,1 0-1,-1 0 1,0 0-1,0-1 1,0 0-1,-8 5 1,-10 6-28,-47 22 0,62-33 27,-34 12 48,18-6-1801,52-6 788,24-5 925,-31 0 36,0 1 1,28 3 0,-44-1 4,0 0 0,1 0 0,-1 0 1,0 1-1,0 0 0,0 1 0,0-1 0,-1 1 1,1 0-1,-1 0 0,1 1 0,5 5 0,0 0 35,-2 1 0,0 1 1,0 0-1,0 0 0,-2 1 0,1-1 0,-2 2 0,1-1 0,-2 1 0,0 0 0,0 0 0,-1 0 0,-1 1 0,0 0 0,-1-1 0,0 1 1,-1 0-1,-1 0 0,0 0 0,-4 21 0,4-33 40,-1 0 0,0 0 0,0 1 0,0-1 0,0 0 0,-1 0 1,1 0-1,-1 0 0,1 0 0,-1 0 0,0 0 0,1-1 0,-1 1 0,0-1 0,0 1 1,0-1-1,0 0 0,0 0 0,-1 0 0,-2 2 0,-53 15 430,50-16-442,-38 6 9,-1-2 0,0-2 1,-77-2-1,84-2-35,71-2-2896,6-5-31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4.4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2737,'0'0'10455,"1"10"-10643,-1 2 186,2 0-1,-1-1 0,2 1 1,0-1-1,0 1 1,5 10-1,-6-17 15,0-1-1,0 1 1,1-1-1,-1 1 1,1-1-1,0 0 1,0 0 0,1-1-1,-1 1 1,1 0-1,0-1 1,0 0-1,0 0 1,0 0 0,0-1-1,1 1 1,-1-1-1,1 0 1,8 2-1,-3-2-6,1 0 0,-1-1 0,1 0 0,-1 0 0,1-1 0,-1-1-1,1 0 1,-1 0 0,1-1 0,-1 0 0,0-1 0,0 0-1,0-1 1,12-5 0,-17 6 1,1-1-1,0 1 1,-1-1 0,0 0-1,0 0 1,0 0 0,-1-1-1,1 0 1,-1 0 0,0 0-1,0 0 1,-1-1-1,0 1 1,0-1 0,0 0-1,0 0 1,-1 0 0,0 0-1,0-1 1,-1 1 0,0 0-1,0-1 1,0-11 0,-1 18 23,0-1 0,0 1 0,1 0 0,-1-1 0,0 1 0,0 0 0,0-1 0,0 1 0,0 0 1,0-1-1,0 1 0,1 0 0,-1-1 0,0 1 0,0 0 0,-1-1 0,1 1 0,0-1 1,0 1-1,0 0 0,0-1 0,0 1 0,0 0 0,0-1 0,-1 1 0,1 0 0,0-1 1,0 1-1,0 0 0,-1-1 0,1 1 0,0 0 0,0 0 0,-1-1 0,1 1 0,0 0 0,-1 0 1,1 0-1,0-1 0,-1 1 0,1 0 0,0 0 0,-1 0 0,1 0 0,0 0 0,-1 0 1,1 0-1,0 0 0,-1 0 0,1 0 0,0 0 0,-1 0 0,1 0 0,-1 0 0,1 0 1,0 0-1,-1 0 0,1 0 0,0 0 0,-1 0 0,1 1 0,0-1 0,-1 0 0,1 1 0,-17 18-281,14-9 224,-1 0 0,1 0 1,1 0-1,0 0 0,0 0 1,1 0-1,1 1 0,-1-1 1,2 0-1,-1 1 0,5 19 1,3 3 11,1 0 0,18 39-1,-13-33 30,-2 0 0,11 55 0,-20-73-5,0 1-1,-1-1 1,-1 1-1,-1 0 0,-1-1 1,-5 27-1,4-39 13,-1 0 1,0-1-1,0 1 0,-1-1 0,0 0 0,-1 0 1,0 0-1,0-1 0,-1 1 0,0-1 1,0-1-1,0 1 0,-1-1 0,0 0 0,-12 7 1,13-8-3,0-1 1,-1 0-1,0-1 1,1 0 0,-2 0-1,1 0 1,0-1 0,0 0-1,-1 0 1,1-1 0,-1 0-1,1 0 1,-1-1-1,0 0 1,1 0 0,-1-1-1,1 0 1,-1 0 0,-7-3-1,10 2-12,0 0 0,1-1-1,-1 0 1,1 0 0,0-1 0,0 1-1,0-1 1,0 0 0,1 1-1,-1-2 1,1 1 0,0 0 0,0-1-1,1 1 1,-1-1 0,1 0-1,0 0 1,1 0 0,-1 0 0,1 0-1,-2-9 1,-1-11-168,1 0 1,0-52 0,3 71-12,-1-1 0,1 1 0,0-1 0,0 1 0,1-1 0,0 1 1,0-1-1,0 1 0,1 0 0,0-1 0,0 1 0,1 0 0,-1 0 1,1 1-1,1-1 0,-1 1 0,8-9 0,21-20-3586,0 4-4475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4.8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 8130,'0'0'6337,"123"-12"-6089,-88 6-248,-10 1 0,-2 2-16,-8 0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0:29.4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90 7274,'0'0'5953,"137"-27"-5897,-102 17-48,2 1-8,-4 2 0,-1-6-200,-8 1-1008,-11 0-2985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5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 8794,'0'0'6729,"190"0"-6529,-161-6-200,-4-3-904,-6 4-1312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5.4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417 119 6265,'0'0'2035,"13"-18"-1197,40-56 626,-44 55 1014,-14 12-1612,-17 7-851,20 1 227,-13-1-217,1 0 0,-1 1 0,1 1 0,0 0 0,0 1 0,0 0 0,0 2-1,0-1 1,1 2 0,0-1 0,0 2 0,-12 8 0,0 1 48,0 1 1,2 1-1,0 2 0,1 0 0,1 1 1,-26 35-1,37-42-19,0 0-1,1 0 1,1 1 0,0 0-1,1 1 1,0-1 0,2 2 0,0-1-1,1 0 1,0 1 0,1 0-1,-1 28 1,4-37-18,0 0 1,0 0-1,1 0 1,0 0-1,0 0 1,4 12-1,-3-17-23,-1 1-1,1-1 1,0 0 0,0-1 0,1 1-1,-1 0 1,1-1 0,-1 1 0,1-1-1,0 0 1,0 0 0,0 0-1,0 0 1,0 0 0,0-1 0,0 1-1,7 1 1,7 2 62,0 0 0,1-1 1,-1-1-1,1-1 0,27 0 0,95-6 169,-124 3-257,26-3-78,0-1 1,0-2 0,-1-2-1,0-2 1,-1-1 0,58-26-1,-98 38 82,2-1-187,0 0 0,0 0 0,0 0 0,0 0 0,0 0 0,0 0 0,0 0 0,-1-1 1,1 1-1,0-1 0,-1 1 0,1-1 0,-1 0 0,0 0 0,1 1 0,0-4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6.2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7906,'0'0'4894,"0"30"-4358,0 97-220,0-114-237,0 0 0,0 1-1,1-1 1,1 0 0,0 0 0,1 0-1,0 0 1,1 0 0,0-1-1,1 1 1,1-1 0,12 21 0,-15-28-65,-3-4-23,1 0 0,-1 0 1,0-1-1,0 1 1,1 0-1,-1-1 0,0 1 1,1 0-1,-1-1 0,1 1 1,-1 0-1,1-1 0,-1 1 1,1-1-1,-1 1 0,1-1 1,0 1-1,-1-1 0,1 1 1,0-1-1,-1 0 0,1 1 1,0-1-1,-1 0 0,1 0 1,0 1-1,0-1 0,0 0 1,-1 0-1,1 0 1,0 0-1,0 0 0,-1 0 1,1 0-1,0 0 0,0 0 1,-1-1-1,1 1 0,0 0 1,0 0-1,-1-1 0,1 1 1,0 0-1,-1-1 0,1 1 1,0-1-1,0 0 0,2-2-331,-1 1 0,0-1-1,1 0 1,-1 0-1,-1 0 1,1 0-1,0-1 1,1-4-1,7-23-5364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6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1 114 5857,'0'0'6696,"29"-16"-6461,101-51-247,-117 61 9,1 1 1,0 0-1,0 1 0,0 1 0,1 0 1,-1 1-1,1 0 0,0 1 1,-1 1-1,19 2 0,5-1-20,-28-1 12,0 0 1,0 0 0,0 1-1,-1 1 1,1 0 0,-1 0-1,1 1 1,-1 0-1,0 0 1,12 7 0,-14-5 2,-1-1 1,0 1 0,0 0 0,-1 0-1,1 1 1,-1 0 0,0 0-1,-1 0 1,1 0 0,-1 1 0,0 0-1,-1-1 1,5 14 0,-4-10 12,-1 1 0,0-1 0,-1 1 1,0 0-1,-1 0 0,0 0 0,-1 20 0,0-26 1,-1 1 0,0 0-1,0-1 1,0 1-1,0 0 1,-1-1 0,0 1-1,0-1 1,-1 0 0,1 0-1,-1 0 1,0 0 0,-1 0-1,1 0 1,-1-1-1,-4 5 1,-8 3 2,1-1 0,-1 0 0,-1-1 1,0-1-1,0 0 0,-1-1 0,0-1 0,-33 8 0,177-15-950,-85-4 1061,132-10 548,-171 14-666,0 0-1,0 1 1,1-1 0,-1 0-1,0 1 1,0-1-1,0 1 1,0 0-1,0 0 1,0 0-1,0 0 1,0 0-1,0 0 1,0 0-1,-1 1 1,1-1 0,0 0-1,-1 1 1,1 0-1,-1-1 1,2 4-1,0-1 25,-1 1-1,0-1 0,0 1 1,0 0-1,0 0 1,-1 0-1,0 0 0,0 0 1,0 6-1,0-3 94,-1-1-1,1 1 1,-2 0-1,1-1 1,-1 1 0,0-1-1,-1 1 1,0-1-1,0 0 1,0 0-1,-1 0 1,0 0 0,-5 7-1,-6 2-5,-1-1 0,0 0-1,-2-1 1,1-1 0,-2-1 0,0 0 0,0-1-1,-1-1 1,0-1 0,-1-1 0,0 0-1,0-1 1,0-2 0,-1 0 0,-32 3-1,51-7-210,1-1 0,-1 0 0,0 0-1,0 0 1,1 0 0,-1 0-1,0-1 1,0 1 0,1 0-1,-1-1 1,0 1 0,1-1 0,-1 0-1,0 1 1,1-1 0,-1 0-1,1 0 1,-1 0 0,1 0-1,0 0 1,0-1 0,-1 1-1,1 0 1,0-1 0,0 1 0,0 0-1,0-1 1,0 0 0,0 1-1,1-1 1,-1 1 0,0-1-1,1 0 1,0 1 0,-1-1 0,1 0-1,0 0 1,0-2 0,-2-27-6935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7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217 1 6225,'0'0'8297,"-8"28"-8057,-24 88-113,31-111-111,-1-1 0,1 1 0,1 0 0,-1-1 0,1 1 1,0 0-1,0 0 0,0-1 0,1 1 0,0 0 1,1 6-1,-1-9-8,0 0 1,0 0-1,0 0 0,0 0 1,0 0-1,1 0 1,-1 0-1,1-1 0,-1 1 1,1 0-1,0-1 1,-1 0-1,1 1 0,0-1 1,0 0-1,4 2 1,2 0 17,1-1 0,0 0 0,-1-1 0,1 1 0,0-2 0,0 1 0,0-2 0,12 0 0,3 0 55,-10 0-102,-1-1 0,1 0 0,0-1 0,0 0 0,-1-1 0,0-1 0,0 0 0,23-12 1,-29 13-156,1 0 1,-1 0 0,0-1 0,-1 0 0,1 0 0,-1-1-1,0 1 1,0-1 0,-1-1 0,1 1 0,-1-1-1,-1 0 1,0 0 0,0 0 0,0-1 0,4-10 0,-8 17 196,0 0 1,1 0 0,-1 0-1,0 0 1,0 0 0,0 0 0,0 0-1,0 0 1,0 0 0,0 0 0,0 0-1,0 0 1,0 0 0,0 0-1,-1 0 1,1 0 0,-1 0 0,1 0-1,0 0 1,-1 0 0,1 0-1,-1 0 1,0 0 0,1 0 0,-1 1-1,0-1 1,0 0 0,1 0-1,-1 1 1,0-1 0,-1 0 0,-1 0 25,0 0 0,1 0 0,-1 0 0,0 1 1,0-1-1,-1 1 0,1 0 0,0 0 1,0 0-1,-6 1 0,1 0 72,0 0 0,0 1 1,0 0-1,0 0 0,1 1 0,-1 0 0,1 0 1,-9 5-1,11-3-56,0 0 0,0 0-1,1 0 1,0 1 0,0 0 0,0 0 0,0 0 0,1 0 0,0 0-1,0 1 1,1-1 0,0 1 0,0 0 0,1-1 0,-1 1 0,1 0-1,1 0 1,-1 0 0,2 7 0,-1 0-39,1-1 1,1 1-1,0-1 1,1 0-1,1 0 1,0 0-1,0-1 1,1 1-1,7 11 0,2 1 44,6 9-8,14 38 0,-29-59-36,0 0-1,-1 0 0,-1 0 0,-1 0 1,1 0-1,-1 26 0,-1-23 51,-2-1 1,0 1-1,-1 0 0,0-1 1,-2 0-1,-7 25 0,6-30-31,0 0 0,0 0 0,-1-1-1,0 1 1,0-1 0,-1-1 0,0 1 0,-1-1-1,0-1 1,-10 9 0,11-11-28,1 0 0,-1 0 1,0 0-1,-1-1 0,1 0 0,-1-1 0,0 0 0,0 0 1,0 0-1,0-1 0,0 0 0,-1-1 0,1 0 0,-1 0 0,1-1 1,0 0-1,-1 0 0,-13-3 0,11 0-28,1 0-1,-1-1 1,0 0 0,1-1-1,0 0 1,0 0 0,0-1-1,1 0 1,0-1 0,0 0-1,1-1 1,-1 1 0,-8-12-1,3 1-93,0 1 0,2-2 0,0 0-1,-11-23 1,18 32 18,1 1-1,0-2 1,1 1-1,0 0 1,0-1-1,1 1 1,1-1-1,0 0 1,0 0 0,1-17-1,1 26 80,-1 1-1,1 0 0,-1 0 1,1 0-1,0 0 1,-1 0-1,1 0 0,0 0 1,0 0-1,-1 0 1,1 0-1,0 1 1,0-1-1,0 0 0,0 0 1,0 1-1,0-1 1,0 1-1,0-1 1,1 1-1,-1-1 0,0 1 1,0 0-1,0-1 1,0 1-1,1 0 1,-1 0-1,2 0 0,9-3-59,118-32-1829,-63 15-789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7.8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9298,'0'0'6057,"178"0"-6041,-143 3 112,-7 3-80,-12-3-48,-3-3-240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08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9338,'0'0'6033,"168"6"-5377,-120-6-119,-7 0-537,-9 0 56,-10 0-56,-10 0-465,-5-3-1295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2.0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51 160 6529,'0'0'4259,"5"-7"-4105,14-22 58,-13 21 59,0-1-1,1 1 0,0 0 0,1 0 1,-1 1-1,1 0 0,1 0 1,-1 1-1,1 0 0,1 1 0,-1-1 1,1 2-1,-1 0 0,1 0 0,14-3 1,3 1-364,1 1 0,0 1 0,0 1 0,37 2 0,-64 1 87,1-1-1,0 1 1,-1 0 0,1 0-1,0 1 1,-1-1 0,1 0-1,-1 1 1,1-1 0,0 0 0,-1 1-1,1 0 1,-1-1 0,1 1-1,-1 0 1,0 0 0,1 0-1,-1 0 1,0 0 0,1 0 0,-1 0-1,0 1 1,0-1 0,0 0-1,0 0 1,0 1 0,-1-1-1,1 1 1,0-1 0,0 1 0,-1-1-1,1 1 1,-1 0 0,0-1-1,1 1 1,-1-1 0,0 1-1,0 0 1,0-1 0,0 1 0,0 0-1,-1 2 1,0 3-1,0-1 0,-1 0 0,0 0 0,0 1 0,0-1 1,-1 0-1,0-1 0,0 1 0,0 0 0,-5 5 0,-158 163 18,119-130 4,2 2 0,-77 101 0,118-142-16,1 0-1,0 0 1,0 0-1,0 1 1,1-1-1,-1 1 1,1-1-1,1 1 1,-1 0-1,1 0 1,0 0-1,0 0 1,1 0-1,-1 0 1,2 7-1,-1-12 2,1 1-1,0-1 1,-1 0-1,1 0 1,0 1-1,0-1 1,-1 0 0,1 0-1,0 0 1,0 0-1,0 0 1,0 0-1,1-1 1,-1 1-1,0 0 1,0-1 0,0 1-1,1 0 1,-1-1-1,0 1 1,1-1-1,-1 0 1,0 1-1,1-1 1,2 0 0,37 3-13,-39-3 13,132-1 101,-133 1-111,0 0 0,0 0 0,0-1-1,0 1 1,0 0 0,0-1-1,0 1 1,0-1 0,0 0 0,0 1-1,0-1 1,0 0 0,0 1-1,-1-1 1,1 0 0,0 0 0,0 0-1,-1 0 1,1 0 0,-1 0-1,1 0 1,-1 0 0,1 0 0,-1 0-1,0 0 1,1 0 0,-1 0-1,0 0 1,0 0 0,0-2 0,0-39-3018,0 28 405,0 2-143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2.5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181 200 4081,'0'0'7337,"-22"25"-6939,-64 77-275,83-99-68,1 1 0,-1-1 0,1 0 1,0 1-1,0 0 0,0-1 1,0 1-1,1 0 0,0 0 1,-1 0-1,1 0 0,1 0 0,-1 5 1,1-7-32,0 0 0,0 0 0,0 0 0,1 0 0,-1-1-1,1 1 1,0 0 0,-1-1 0,1 1 0,0 0 0,0-1 0,0 1 0,0-1 0,0 1 0,1-1 0,-1 0 0,0 1 0,0-1 0,1 0 0,1 1 0,3 1 23,0 0 0,0 0 0,1 0 0,-1-1 0,1 0 0,0-1 0,-1 1 0,1-1 0,12 0 0,4 0 15,1-2 1,-1 0-1,0-2 1,1 0-1,39-12 1,-53 12-109,-1 0 1,1-1 0,0 0-1,-1 0 1,0-1 0,0-1-1,0 1 1,-1-1-1,0-1 1,0 1 0,0-2-1,-1 1 1,0-1 0,-1 0-1,11-15 1,-13 14-92,-1 0 0,0 0 1,0 0-1,-1 0 0,0 0 0,0-1 0,-1 1 1,0-1-1,-1 1 0,0-1 0,-1 1 1,1-1-1,-2 1 0,0-1 0,0 1 1,0 0-1,-1 0 0,-1 0 0,1 0 1,-1 1-1,-1-1 0,0 1 0,0 0 1,-1 0-1,1 1 0,-2-1 0,1 2 0,-10-9 1,7 9 275,0 0 0,-1 0 0,0 1 1,0 1-1,0 0 0,-1 0 0,1 1 1,-1 0-1,0 1 0,0 0 0,1 1 0,-1 0 1,-1 1-1,1 0 0,0 0 0,0 1 1,1 1-1,-1 0 0,-18 6 0,19-5-140,-1 0 0,1 1-1,0 0 1,0 1 0,1 0 0,-1 1-1,1 0 1,0 0 0,1 1 0,0 0-1,0 0 1,0 1 0,1 0-1,0 1 1,0-1 0,1 1 0,0 1-1,1-1 1,0 1 0,-3 10 0,4-4-944,1 0 1,1 0 0,-1 26 0,2-6-5246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7T20:34:12.9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152 0 8362,'0'0'4867,"-25"27"-4642,-74 88-45,96-112-161,1 0 0,-1 1 1,1-1-1,-1 0 1,1 1-1,0-1 0,0 1 1,1 0-1,-1-1 1,1 1-1,0 0 1,0 0-1,0 0 0,0 0 1,1 0-1,0 0 1,0 0-1,0 0 0,1 7 1,0 5 178,-1-11-172,1-1 0,-1 1-1,1-1 1,-1 1 0,1-1-1,1 0 1,-1 1-1,1-1 1,-1 0 0,1 0-1,0 0 1,1 0 0,-1 0-1,1-1 1,-1 1 0,1-1-1,0 1 1,1-1 0,-1 0-1,0 0 1,1-1-1,0 1 1,0-1 0,-1 0-1,1 1 1,1-2 0,-1 1-1,0 0 1,0-1 0,5 1-1,14 3 98,-1-1 0,1-1-1,0-1 1,35-1 0,-57-1-114,4 0-1,-1 0 0,0-1 0,1 1 0,-1-1 0,0 0 0,0 0 1,0 0-1,0 0 0,0-1 0,0 1 0,0-1 0,0 0 0,0-1 0,-1 1 0,1-1 0,-1 1 0,0-1 0,6-6 0,-5 4-25,-1-1-1,1 1 0,-1-1 0,0 0 1,0 0-1,-1 0 0,0-1 0,0 1 0,0-1 1,-1 1-1,1-10 0,-1 5-21,-1-1 1,0 1-1,0 0 0,-1 0 1,-1-1-1,0 1 0,0 0 1,-1 0-1,0 0 0,-1 1 1,-1-1-1,1 1 0,-2 0 1,-7-12-1,8 17 2,0 0-1,0 0 1,-1 1 0,1-1 0,-1 1 0,0 1-1,0-1 1,0 1 0,-1 0 0,1 0-1,-1 1 1,1 0 0,-1 0 0,0 1 0,0 0-1,0 0 1,0 0 0,0 1 0,0 0 0,0 0-1,0 1 1,0 0 0,0 0 0,0 1-1,0 0 1,1 0 0,-1 0 0,1 1 0,-1 0-1,1 0 1,0 1 0,0 0 0,0 0-1,1 0 1,-1 1 0,1-1 0,0 1 0,1 1-1,-1-1 1,1 1 0,0-1 0,-6 13 0,3-2-942,0 0 0,1 1 1,-6 23-1,5-2-3591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6E418-35BA-6EF6-A1F8-6CDA71AA9D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C57162-44B9-E770-62F6-B10CB5599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3A1D73-D2CC-C530-84FF-CBFE3E8FA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9726F7-27FE-550D-3C51-6A20E8DA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550A31-A940-B222-375F-BD06A6B64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5167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834D3-D3E0-12F1-6FF8-03894386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C96865-69AF-D8E2-F4A9-912CB7D43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4F2F29-75C3-C970-4DEE-F008544C6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3E96D2-B297-DB46-9B16-F5FBB5DEC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1578C8-107E-94BD-4D1D-1704D9A15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66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FEBD79-DA89-3BBE-37A6-DE4025BC6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3851F5-5E38-956E-2D45-7D954D06D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EC68DC-5F46-78D9-A435-1EB57A965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58BA4F-6DA2-E8AE-2D4D-61F302102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0097F1-357B-B253-0B0F-C72ECBC9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8398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8C667-D234-59B4-F000-254B9D8EC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43042C-5220-8550-73E7-88249C023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931D21-B4FC-3607-AA5A-96B39C82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9C1B1B-9939-5443-87AC-C612896A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52E19B-F68F-F13D-550E-948766B8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50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DC93E-1B95-2076-6353-FD96B3AF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4A61E3-B5FC-5AA8-3A80-E1CBDA4BE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B7BEB-94F5-955D-E600-0E7432B5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FB9BC5-6B03-389E-37A1-8560FC8F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626E49-AD10-1B17-664E-5AB6E823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75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3C5B3-0D39-9FDE-1230-083987478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2CD789-1487-AF01-C4E4-356B04007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8F4757-03A1-93E8-27DF-B0065A5CB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1FAA26-7FA2-54E2-6579-F9B0C2BE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ED6834-EDAA-4446-BAC7-E33C19E8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4DC221-E574-2627-8891-6629A4A1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90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417CCC-061B-B7BC-3EAF-135EFBEE3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2FE353-CFD3-255B-7F59-30451975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0BEC3F-796B-FE9C-5A72-C9858C973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66DA82-E80D-AF77-C656-BDC465252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4F071C-6F1D-7DD8-28C0-1DD0B7C230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7D04BB8-BB8D-E4BE-C3EE-BC007AC6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F605B3-68B2-3A63-3FF7-F92B0C42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A2338DE-4B45-3A5C-2E02-0589A290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34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6A761-403A-BC6A-EF46-BF5623FA6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0D34A4-69D2-2EAD-3B99-A8BBB771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A6A60B-C7E7-BF18-E1FE-E4F6D18D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6DC1F02-D3FA-FD56-5D6F-4DA42013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444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CF391B-00FA-7170-5E2B-3F8E27F2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534978B-EEE3-32C8-D84D-BD94F5AF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65B9E2-2A9D-7D17-03E5-AF3C9F7FF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767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4BE5A-AA7A-C399-CCC2-599B86FB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A5EF32-0340-D2B8-52B5-BC3DF3445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F7D7EA-DC17-B1B8-760C-5542424FA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6F2F8A-BCA4-0039-D8BD-D72238B2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9D0D61-296D-A326-9774-11C22C67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087B63-15EF-1968-E145-0DFDCFF6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323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C7900-0C0B-8E78-4B8B-1805F87F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B16BE6B-E9FA-F5D2-BFAB-081C8040F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CF87D7-3648-2B45-C3D2-306F826BF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4B06E0B-DAF5-0279-3876-E7C3B968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58E927-D556-A833-D43B-EF55F0BB2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95BE6-D0D8-CE1A-CAE9-FAC3DECE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406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52DA78E-46CA-82FC-4A8C-FBE69FB45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969C8E-C161-9C47-4169-2A011ECA7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C1DBA3-9EFE-1FBF-3ED6-FDC43C3FD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88841-CED2-488E-88C6-6242A8FF4218}" type="datetimeFigureOut">
              <a:rPr lang="es-AR" smtClean="0"/>
              <a:t>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91E6D6-97FA-8757-788D-AD0678254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091EA1-7D42-E49A-0726-081116454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05D7-7E7C-481D-BA64-2FAE1B9AD37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122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99" Type="http://schemas.openxmlformats.org/officeDocument/2006/relationships/image" Target="../media/image147.png"/><Relationship Id="rId303" Type="http://schemas.openxmlformats.org/officeDocument/2006/relationships/image" Target="../media/image149.png"/><Relationship Id="rId21" Type="http://schemas.openxmlformats.org/officeDocument/2006/relationships/image" Target="../media/image11.png"/><Relationship Id="rId42" Type="http://schemas.openxmlformats.org/officeDocument/2006/relationships/customXml" Target="../ink/ink20.xml"/><Relationship Id="rId63" Type="http://schemas.openxmlformats.org/officeDocument/2006/relationships/image" Target="../media/image32.png"/><Relationship Id="rId84" Type="http://schemas.openxmlformats.org/officeDocument/2006/relationships/customXml" Target="../ink/ink41.xml"/><Relationship Id="rId138" Type="http://schemas.openxmlformats.org/officeDocument/2006/relationships/image" Target="../media/image68.png"/><Relationship Id="rId159" Type="http://schemas.openxmlformats.org/officeDocument/2006/relationships/customXml" Target="../ink/ink80.xml"/><Relationship Id="rId324" Type="http://schemas.openxmlformats.org/officeDocument/2006/relationships/customXml" Target="../ink/ink164.xml"/><Relationship Id="rId345" Type="http://schemas.openxmlformats.org/officeDocument/2006/relationships/image" Target="../media/image170.png"/><Relationship Id="rId170" Type="http://schemas.openxmlformats.org/officeDocument/2006/relationships/image" Target="../media/image84.png"/><Relationship Id="rId191" Type="http://schemas.openxmlformats.org/officeDocument/2006/relationships/customXml" Target="../ink/ink96.xml"/><Relationship Id="rId205" Type="http://schemas.openxmlformats.org/officeDocument/2006/relationships/image" Target="../media/image101.png"/><Relationship Id="rId226" Type="http://schemas.openxmlformats.org/officeDocument/2006/relationships/customXml" Target="../ink/ink114.xml"/><Relationship Id="rId247" Type="http://schemas.openxmlformats.org/officeDocument/2006/relationships/image" Target="../media/image122.png"/><Relationship Id="rId107" Type="http://schemas.openxmlformats.org/officeDocument/2006/relationships/image" Target="../media/image54.png"/><Relationship Id="rId268" Type="http://schemas.openxmlformats.org/officeDocument/2006/relationships/customXml" Target="../ink/ink135.xml"/><Relationship Id="rId289" Type="http://schemas.openxmlformats.org/officeDocument/2006/relationships/customXml" Target="../ink/ink146.xml"/><Relationship Id="rId11" Type="http://schemas.openxmlformats.org/officeDocument/2006/relationships/image" Target="../media/image6.png"/><Relationship Id="rId32" Type="http://schemas.openxmlformats.org/officeDocument/2006/relationships/customXml" Target="../ink/ink15.xml"/><Relationship Id="rId53" Type="http://schemas.openxmlformats.org/officeDocument/2006/relationships/image" Target="../media/image27.png"/><Relationship Id="rId74" Type="http://schemas.openxmlformats.org/officeDocument/2006/relationships/customXml" Target="../ink/ink36.xml"/><Relationship Id="rId128" Type="http://schemas.openxmlformats.org/officeDocument/2006/relationships/customXml" Target="../ink/ink64.xml"/><Relationship Id="rId149" Type="http://schemas.openxmlformats.org/officeDocument/2006/relationships/customXml" Target="../ink/ink75.xml"/><Relationship Id="rId314" Type="http://schemas.openxmlformats.org/officeDocument/2006/relationships/customXml" Target="../ink/ink159.xml"/><Relationship Id="rId335" Type="http://schemas.openxmlformats.org/officeDocument/2006/relationships/image" Target="../media/image165.png"/><Relationship Id="rId5" Type="http://schemas.openxmlformats.org/officeDocument/2006/relationships/image" Target="../media/image3.png"/><Relationship Id="rId95" Type="http://schemas.openxmlformats.org/officeDocument/2006/relationships/image" Target="../media/image48.png"/><Relationship Id="rId160" Type="http://schemas.openxmlformats.org/officeDocument/2006/relationships/image" Target="../media/image79.png"/><Relationship Id="rId181" Type="http://schemas.openxmlformats.org/officeDocument/2006/relationships/customXml" Target="../ink/ink91.xml"/><Relationship Id="rId216" Type="http://schemas.openxmlformats.org/officeDocument/2006/relationships/customXml" Target="../ink/ink109.xml"/><Relationship Id="rId237" Type="http://schemas.openxmlformats.org/officeDocument/2006/relationships/image" Target="../media/image117.png"/><Relationship Id="rId258" Type="http://schemas.openxmlformats.org/officeDocument/2006/relationships/customXml" Target="../ink/ink130.xml"/><Relationship Id="rId279" Type="http://schemas.openxmlformats.org/officeDocument/2006/relationships/customXml" Target="../ink/ink141.xml"/><Relationship Id="rId22" Type="http://schemas.openxmlformats.org/officeDocument/2006/relationships/customXml" Target="../ink/ink10.xml"/><Relationship Id="rId43" Type="http://schemas.openxmlformats.org/officeDocument/2006/relationships/image" Target="../media/image22.png"/><Relationship Id="rId64" Type="http://schemas.openxmlformats.org/officeDocument/2006/relationships/customXml" Target="../ink/ink31.xml"/><Relationship Id="rId118" Type="http://schemas.openxmlformats.org/officeDocument/2006/relationships/image" Target="../media/image59.png"/><Relationship Id="rId139" Type="http://schemas.openxmlformats.org/officeDocument/2006/relationships/customXml" Target="../ink/ink70.xml"/><Relationship Id="rId290" Type="http://schemas.openxmlformats.org/officeDocument/2006/relationships/image" Target="../media/image143.png"/><Relationship Id="rId304" Type="http://schemas.openxmlformats.org/officeDocument/2006/relationships/customXml" Target="../ink/ink154.xml"/><Relationship Id="rId325" Type="http://schemas.openxmlformats.org/officeDocument/2006/relationships/image" Target="../media/image160.png"/><Relationship Id="rId346" Type="http://schemas.openxmlformats.org/officeDocument/2006/relationships/customXml" Target="../ink/ink175.xml"/><Relationship Id="rId85" Type="http://schemas.openxmlformats.org/officeDocument/2006/relationships/image" Target="../media/image43.png"/><Relationship Id="rId150" Type="http://schemas.openxmlformats.org/officeDocument/2006/relationships/image" Target="../media/image74.png"/><Relationship Id="rId171" Type="http://schemas.openxmlformats.org/officeDocument/2006/relationships/customXml" Target="../ink/ink86.xml"/><Relationship Id="rId192" Type="http://schemas.openxmlformats.org/officeDocument/2006/relationships/image" Target="../media/image95.png"/><Relationship Id="rId206" Type="http://schemas.openxmlformats.org/officeDocument/2006/relationships/customXml" Target="../ink/ink104.xml"/><Relationship Id="rId227" Type="http://schemas.openxmlformats.org/officeDocument/2006/relationships/image" Target="../media/image112.png"/><Relationship Id="rId248" Type="http://schemas.openxmlformats.org/officeDocument/2006/relationships/customXml" Target="../ink/ink125.xml"/><Relationship Id="rId269" Type="http://schemas.openxmlformats.org/officeDocument/2006/relationships/image" Target="../media/image133.png"/><Relationship Id="rId12" Type="http://schemas.openxmlformats.org/officeDocument/2006/relationships/customXml" Target="../ink/ink5.xml"/><Relationship Id="rId33" Type="http://schemas.openxmlformats.org/officeDocument/2006/relationships/image" Target="../media/image17.png"/><Relationship Id="rId108" Type="http://schemas.openxmlformats.org/officeDocument/2006/relationships/customXml" Target="../ink/ink53.xml"/><Relationship Id="rId129" Type="http://schemas.openxmlformats.org/officeDocument/2006/relationships/image" Target="../media/image64.png"/><Relationship Id="rId280" Type="http://schemas.openxmlformats.org/officeDocument/2006/relationships/image" Target="../media/image138.png"/><Relationship Id="rId315" Type="http://schemas.openxmlformats.org/officeDocument/2006/relationships/image" Target="../media/image155.png"/><Relationship Id="rId336" Type="http://schemas.openxmlformats.org/officeDocument/2006/relationships/customXml" Target="../ink/ink170.xml"/><Relationship Id="rId54" Type="http://schemas.openxmlformats.org/officeDocument/2006/relationships/customXml" Target="../ink/ink26.xml"/><Relationship Id="rId75" Type="http://schemas.openxmlformats.org/officeDocument/2006/relationships/image" Target="../media/image38.png"/><Relationship Id="rId96" Type="http://schemas.openxmlformats.org/officeDocument/2006/relationships/customXml" Target="../ink/ink47.xml"/><Relationship Id="rId140" Type="http://schemas.openxmlformats.org/officeDocument/2006/relationships/image" Target="../media/image69.png"/><Relationship Id="rId161" Type="http://schemas.openxmlformats.org/officeDocument/2006/relationships/customXml" Target="../ink/ink81.xml"/><Relationship Id="rId182" Type="http://schemas.openxmlformats.org/officeDocument/2006/relationships/image" Target="../media/image90.png"/><Relationship Id="rId217" Type="http://schemas.openxmlformats.org/officeDocument/2006/relationships/image" Target="../media/image107.png"/><Relationship Id="rId6" Type="http://schemas.openxmlformats.org/officeDocument/2006/relationships/customXml" Target="../ink/ink2.xml"/><Relationship Id="rId238" Type="http://schemas.openxmlformats.org/officeDocument/2006/relationships/customXml" Target="../ink/ink120.xml"/><Relationship Id="rId259" Type="http://schemas.openxmlformats.org/officeDocument/2006/relationships/image" Target="../media/image128.png"/><Relationship Id="rId23" Type="http://schemas.openxmlformats.org/officeDocument/2006/relationships/image" Target="../media/image12.png"/><Relationship Id="rId119" Type="http://schemas.openxmlformats.org/officeDocument/2006/relationships/customXml" Target="../ink/ink59.xml"/><Relationship Id="rId270" Type="http://schemas.openxmlformats.org/officeDocument/2006/relationships/customXml" Target="../ink/ink136.xml"/><Relationship Id="rId291" Type="http://schemas.openxmlformats.org/officeDocument/2006/relationships/customXml" Target="../ink/ink147.xml"/><Relationship Id="rId305" Type="http://schemas.openxmlformats.org/officeDocument/2006/relationships/image" Target="../media/image150.png"/><Relationship Id="rId326" Type="http://schemas.openxmlformats.org/officeDocument/2006/relationships/customXml" Target="../ink/ink165.xml"/><Relationship Id="rId44" Type="http://schemas.openxmlformats.org/officeDocument/2006/relationships/customXml" Target="../ink/ink21.xml"/><Relationship Id="rId65" Type="http://schemas.openxmlformats.org/officeDocument/2006/relationships/image" Target="../media/image33.png"/><Relationship Id="rId86" Type="http://schemas.openxmlformats.org/officeDocument/2006/relationships/customXml" Target="../ink/ink42.xml"/><Relationship Id="rId130" Type="http://schemas.openxmlformats.org/officeDocument/2006/relationships/customXml" Target="../ink/ink65.xml"/><Relationship Id="rId151" Type="http://schemas.openxmlformats.org/officeDocument/2006/relationships/customXml" Target="../ink/ink76.xml"/><Relationship Id="rId172" Type="http://schemas.openxmlformats.org/officeDocument/2006/relationships/image" Target="../media/image85.png"/><Relationship Id="rId193" Type="http://schemas.openxmlformats.org/officeDocument/2006/relationships/customXml" Target="../ink/ink97.xml"/><Relationship Id="rId207" Type="http://schemas.openxmlformats.org/officeDocument/2006/relationships/image" Target="../media/image102.png"/><Relationship Id="rId228" Type="http://schemas.openxmlformats.org/officeDocument/2006/relationships/customXml" Target="../ink/ink115.xml"/><Relationship Id="rId249" Type="http://schemas.openxmlformats.org/officeDocument/2006/relationships/image" Target="../media/image123.png"/><Relationship Id="rId13" Type="http://schemas.openxmlformats.org/officeDocument/2006/relationships/image" Target="../media/image7.png"/><Relationship Id="rId109" Type="http://schemas.openxmlformats.org/officeDocument/2006/relationships/image" Target="../media/image55.png"/><Relationship Id="rId260" Type="http://schemas.openxmlformats.org/officeDocument/2006/relationships/customXml" Target="../ink/ink131.xml"/><Relationship Id="rId281" Type="http://schemas.openxmlformats.org/officeDocument/2006/relationships/customXml" Target="../ink/ink142.xml"/><Relationship Id="rId316" Type="http://schemas.openxmlformats.org/officeDocument/2006/relationships/customXml" Target="../ink/ink160.xml"/><Relationship Id="rId337" Type="http://schemas.openxmlformats.org/officeDocument/2006/relationships/image" Target="../media/image166.png"/><Relationship Id="rId34" Type="http://schemas.openxmlformats.org/officeDocument/2006/relationships/customXml" Target="../ink/ink16.xml"/><Relationship Id="rId55" Type="http://schemas.openxmlformats.org/officeDocument/2006/relationships/image" Target="../media/image28.png"/><Relationship Id="rId76" Type="http://schemas.openxmlformats.org/officeDocument/2006/relationships/customXml" Target="../ink/ink37.xml"/><Relationship Id="rId97" Type="http://schemas.openxmlformats.org/officeDocument/2006/relationships/image" Target="../media/image49.png"/><Relationship Id="rId120" Type="http://schemas.openxmlformats.org/officeDocument/2006/relationships/image" Target="../media/image60.png"/><Relationship Id="rId141" Type="http://schemas.openxmlformats.org/officeDocument/2006/relationships/customXml" Target="../ink/ink71.xml"/><Relationship Id="rId7" Type="http://schemas.openxmlformats.org/officeDocument/2006/relationships/image" Target="../media/image4.png"/><Relationship Id="rId162" Type="http://schemas.openxmlformats.org/officeDocument/2006/relationships/image" Target="../media/image80.png"/><Relationship Id="rId183" Type="http://schemas.openxmlformats.org/officeDocument/2006/relationships/customXml" Target="../ink/ink92.xml"/><Relationship Id="rId218" Type="http://schemas.openxmlformats.org/officeDocument/2006/relationships/customXml" Target="../ink/ink110.xml"/><Relationship Id="rId239" Type="http://schemas.openxmlformats.org/officeDocument/2006/relationships/image" Target="../media/image118.png"/><Relationship Id="rId250" Type="http://schemas.openxmlformats.org/officeDocument/2006/relationships/customXml" Target="../ink/ink126.xml"/><Relationship Id="rId271" Type="http://schemas.openxmlformats.org/officeDocument/2006/relationships/image" Target="../media/image134.png"/><Relationship Id="rId292" Type="http://schemas.openxmlformats.org/officeDocument/2006/relationships/image" Target="../media/image144.png"/><Relationship Id="rId306" Type="http://schemas.openxmlformats.org/officeDocument/2006/relationships/customXml" Target="../ink/ink155.xml"/><Relationship Id="rId24" Type="http://schemas.openxmlformats.org/officeDocument/2006/relationships/customXml" Target="../ink/ink11.xml"/><Relationship Id="rId45" Type="http://schemas.openxmlformats.org/officeDocument/2006/relationships/image" Target="../media/image23.png"/><Relationship Id="rId66" Type="http://schemas.openxmlformats.org/officeDocument/2006/relationships/customXml" Target="../ink/ink32.xml"/><Relationship Id="rId87" Type="http://schemas.openxmlformats.org/officeDocument/2006/relationships/image" Target="../media/image44.png"/><Relationship Id="rId110" Type="http://schemas.openxmlformats.org/officeDocument/2006/relationships/customXml" Target="../ink/ink54.xml"/><Relationship Id="rId131" Type="http://schemas.openxmlformats.org/officeDocument/2006/relationships/customXml" Target="../ink/ink66.xml"/><Relationship Id="rId327" Type="http://schemas.openxmlformats.org/officeDocument/2006/relationships/image" Target="../media/image161.png"/><Relationship Id="rId152" Type="http://schemas.openxmlformats.org/officeDocument/2006/relationships/image" Target="../media/image75.png"/><Relationship Id="rId173" Type="http://schemas.openxmlformats.org/officeDocument/2006/relationships/customXml" Target="../ink/ink87.xml"/><Relationship Id="rId194" Type="http://schemas.openxmlformats.org/officeDocument/2006/relationships/image" Target="../media/image96.png"/><Relationship Id="rId208" Type="http://schemas.openxmlformats.org/officeDocument/2006/relationships/customXml" Target="../ink/ink105.xml"/><Relationship Id="rId229" Type="http://schemas.openxmlformats.org/officeDocument/2006/relationships/image" Target="../media/image113.png"/><Relationship Id="rId240" Type="http://schemas.openxmlformats.org/officeDocument/2006/relationships/customXml" Target="../ink/ink121.xml"/><Relationship Id="rId261" Type="http://schemas.openxmlformats.org/officeDocument/2006/relationships/image" Target="../media/image129.png"/><Relationship Id="rId14" Type="http://schemas.openxmlformats.org/officeDocument/2006/relationships/customXml" Target="../ink/ink6.xml"/><Relationship Id="rId35" Type="http://schemas.openxmlformats.org/officeDocument/2006/relationships/image" Target="../media/image18.png"/><Relationship Id="rId56" Type="http://schemas.openxmlformats.org/officeDocument/2006/relationships/customXml" Target="../ink/ink27.xml"/><Relationship Id="rId77" Type="http://schemas.openxmlformats.org/officeDocument/2006/relationships/image" Target="../media/image39.png"/><Relationship Id="rId100" Type="http://schemas.openxmlformats.org/officeDocument/2006/relationships/customXml" Target="../ink/ink49.xml"/><Relationship Id="rId282" Type="http://schemas.openxmlformats.org/officeDocument/2006/relationships/image" Target="../media/image139.png"/><Relationship Id="rId317" Type="http://schemas.openxmlformats.org/officeDocument/2006/relationships/image" Target="../media/image156.png"/><Relationship Id="rId338" Type="http://schemas.openxmlformats.org/officeDocument/2006/relationships/customXml" Target="../ink/ink171.xml"/><Relationship Id="rId8" Type="http://schemas.openxmlformats.org/officeDocument/2006/relationships/customXml" Target="../ink/ink3.xml"/><Relationship Id="rId98" Type="http://schemas.openxmlformats.org/officeDocument/2006/relationships/customXml" Target="../ink/ink48.xml"/><Relationship Id="rId121" Type="http://schemas.openxmlformats.org/officeDocument/2006/relationships/customXml" Target="../ink/ink60.xml"/><Relationship Id="rId142" Type="http://schemas.openxmlformats.org/officeDocument/2006/relationships/image" Target="../media/image70.png"/><Relationship Id="rId163" Type="http://schemas.openxmlformats.org/officeDocument/2006/relationships/customXml" Target="../ink/ink82.xml"/><Relationship Id="rId184" Type="http://schemas.openxmlformats.org/officeDocument/2006/relationships/image" Target="../media/image91.png"/><Relationship Id="rId219" Type="http://schemas.openxmlformats.org/officeDocument/2006/relationships/image" Target="../media/image108.png"/><Relationship Id="rId230" Type="http://schemas.openxmlformats.org/officeDocument/2006/relationships/customXml" Target="../ink/ink116.xml"/><Relationship Id="rId251" Type="http://schemas.openxmlformats.org/officeDocument/2006/relationships/image" Target="../media/image124.png"/><Relationship Id="rId25" Type="http://schemas.openxmlformats.org/officeDocument/2006/relationships/image" Target="../media/image13.png"/><Relationship Id="rId46" Type="http://schemas.openxmlformats.org/officeDocument/2006/relationships/customXml" Target="../ink/ink22.xml"/><Relationship Id="rId67" Type="http://schemas.openxmlformats.org/officeDocument/2006/relationships/image" Target="../media/image34.png"/><Relationship Id="rId116" Type="http://schemas.openxmlformats.org/officeDocument/2006/relationships/image" Target="../media/image58.png"/><Relationship Id="rId137" Type="http://schemas.openxmlformats.org/officeDocument/2006/relationships/customXml" Target="../ink/ink69.xml"/><Relationship Id="rId158" Type="http://schemas.openxmlformats.org/officeDocument/2006/relationships/image" Target="../media/image78.png"/><Relationship Id="rId272" Type="http://schemas.openxmlformats.org/officeDocument/2006/relationships/customXml" Target="../ink/ink137.xml"/><Relationship Id="rId293" Type="http://schemas.openxmlformats.org/officeDocument/2006/relationships/customXml" Target="../ink/ink148.xml"/><Relationship Id="rId302" Type="http://schemas.openxmlformats.org/officeDocument/2006/relationships/customXml" Target="../ink/ink153.xml"/><Relationship Id="rId307" Type="http://schemas.openxmlformats.org/officeDocument/2006/relationships/image" Target="../media/image151.png"/><Relationship Id="rId323" Type="http://schemas.openxmlformats.org/officeDocument/2006/relationships/image" Target="../media/image159.png"/><Relationship Id="rId328" Type="http://schemas.openxmlformats.org/officeDocument/2006/relationships/customXml" Target="../ink/ink166.xml"/><Relationship Id="rId344" Type="http://schemas.openxmlformats.org/officeDocument/2006/relationships/customXml" Target="../ink/ink174.xml"/><Relationship Id="rId20" Type="http://schemas.openxmlformats.org/officeDocument/2006/relationships/customXml" Target="../ink/ink9.xml"/><Relationship Id="rId41" Type="http://schemas.openxmlformats.org/officeDocument/2006/relationships/image" Target="../media/image21.png"/><Relationship Id="rId62" Type="http://schemas.openxmlformats.org/officeDocument/2006/relationships/customXml" Target="../ink/ink30.xml"/><Relationship Id="rId83" Type="http://schemas.openxmlformats.org/officeDocument/2006/relationships/image" Target="../media/image42.png"/><Relationship Id="rId88" Type="http://schemas.openxmlformats.org/officeDocument/2006/relationships/customXml" Target="../ink/ink43.xml"/><Relationship Id="rId111" Type="http://schemas.openxmlformats.org/officeDocument/2006/relationships/image" Target="../media/image56.png"/><Relationship Id="rId132" Type="http://schemas.openxmlformats.org/officeDocument/2006/relationships/image" Target="../media/image65.png"/><Relationship Id="rId153" Type="http://schemas.openxmlformats.org/officeDocument/2006/relationships/customXml" Target="../ink/ink77.xml"/><Relationship Id="rId174" Type="http://schemas.openxmlformats.org/officeDocument/2006/relationships/image" Target="../media/image86.png"/><Relationship Id="rId179" Type="http://schemas.openxmlformats.org/officeDocument/2006/relationships/customXml" Target="../ink/ink90.xml"/><Relationship Id="rId195" Type="http://schemas.openxmlformats.org/officeDocument/2006/relationships/customXml" Target="../ink/ink98.xml"/><Relationship Id="rId209" Type="http://schemas.openxmlformats.org/officeDocument/2006/relationships/image" Target="../media/image103.png"/><Relationship Id="rId190" Type="http://schemas.openxmlformats.org/officeDocument/2006/relationships/image" Target="../media/image94.png"/><Relationship Id="rId204" Type="http://schemas.openxmlformats.org/officeDocument/2006/relationships/customXml" Target="../ink/ink103.xml"/><Relationship Id="rId220" Type="http://schemas.openxmlformats.org/officeDocument/2006/relationships/customXml" Target="../ink/ink111.xml"/><Relationship Id="rId225" Type="http://schemas.openxmlformats.org/officeDocument/2006/relationships/image" Target="../media/image111.png"/><Relationship Id="rId241" Type="http://schemas.openxmlformats.org/officeDocument/2006/relationships/image" Target="../media/image119.png"/><Relationship Id="rId246" Type="http://schemas.openxmlformats.org/officeDocument/2006/relationships/customXml" Target="../ink/ink124.xml"/><Relationship Id="rId267" Type="http://schemas.openxmlformats.org/officeDocument/2006/relationships/image" Target="../media/image132.png"/><Relationship Id="rId288" Type="http://schemas.openxmlformats.org/officeDocument/2006/relationships/image" Target="../media/image142.png"/><Relationship Id="rId15" Type="http://schemas.openxmlformats.org/officeDocument/2006/relationships/image" Target="../media/image8.png"/><Relationship Id="rId36" Type="http://schemas.openxmlformats.org/officeDocument/2006/relationships/customXml" Target="../ink/ink17.xml"/><Relationship Id="rId57" Type="http://schemas.openxmlformats.org/officeDocument/2006/relationships/image" Target="../media/image29.png"/><Relationship Id="rId106" Type="http://schemas.openxmlformats.org/officeDocument/2006/relationships/customXml" Target="../ink/ink52.xml"/><Relationship Id="rId127" Type="http://schemas.openxmlformats.org/officeDocument/2006/relationships/customXml" Target="../ink/ink63.xml"/><Relationship Id="rId262" Type="http://schemas.openxmlformats.org/officeDocument/2006/relationships/customXml" Target="../ink/ink132.xml"/><Relationship Id="rId283" Type="http://schemas.openxmlformats.org/officeDocument/2006/relationships/customXml" Target="../ink/ink143.xml"/><Relationship Id="rId313" Type="http://schemas.openxmlformats.org/officeDocument/2006/relationships/image" Target="../media/image154.png"/><Relationship Id="rId318" Type="http://schemas.openxmlformats.org/officeDocument/2006/relationships/customXml" Target="../ink/ink161.xml"/><Relationship Id="rId339" Type="http://schemas.openxmlformats.org/officeDocument/2006/relationships/image" Target="../media/image167.png"/><Relationship Id="rId10" Type="http://schemas.openxmlformats.org/officeDocument/2006/relationships/customXml" Target="../ink/ink4.xml"/><Relationship Id="rId31" Type="http://schemas.openxmlformats.org/officeDocument/2006/relationships/image" Target="../media/image16.png"/><Relationship Id="rId52" Type="http://schemas.openxmlformats.org/officeDocument/2006/relationships/customXml" Target="../ink/ink25.xml"/><Relationship Id="rId73" Type="http://schemas.openxmlformats.org/officeDocument/2006/relationships/image" Target="../media/image37.png"/><Relationship Id="rId78" Type="http://schemas.openxmlformats.org/officeDocument/2006/relationships/customXml" Target="../ink/ink38.xml"/><Relationship Id="rId94" Type="http://schemas.openxmlformats.org/officeDocument/2006/relationships/customXml" Target="../ink/ink46.xml"/><Relationship Id="rId99" Type="http://schemas.openxmlformats.org/officeDocument/2006/relationships/image" Target="../media/image50.png"/><Relationship Id="rId101" Type="http://schemas.openxmlformats.org/officeDocument/2006/relationships/image" Target="../media/image51.png"/><Relationship Id="rId122" Type="http://schemas.openxmlformats.org/officeDocument/2006/relationships/image" Target="../media/image61.png"/><Relationship Id="rId143" Type="http://schemas.openxmlformats.org/officeDocument/2006/relationships/customXml" Target="../ink/ink72.xml"/><Relationship Id="rId148" Type="http://schemas.openxmlformats.org/officeDocument/2006/relationships/image" Target="../media/image73.png"/><Relationship Id="rId164" Type="http://schemas.openxmlformats.org/officeDocument/2006/relationships/image" Target="../media/image81.png"/><Relationship Id="rId169" Type="http://schemas.openxmlformats.org/officeDocument/2006/relationships/customXml" Target="../ink/ink85.xml"/><Relationship Id="rId185" Type="http://schemas.openxmlformats.org/officeDocument/2006/relationships/customXml" Target="../ink/ink93.xml"/><Relationship Id="rId334" Type="http://schemas.openxmlformats.org/officeDocument/2006/relationships/customXml" Target="../ink/ink169.xml"/><Relationship Id="rId4" Type="http://schemas.openxmlformats.org/officeDocument/2006/relationships/customXml" Target="../ink/ink1.xml"/><Relationship Id="rId9" Type="http://schemas.openxmlformats.org/officeDocument/2006/relationships/image" Target="../media/image5.png"/><Relationship Id="rId180" Type="http://schemas.openxmlformats.org/officeDocument/2006/relationships/image" Target="../media/image89.png"/><Relationship Id="rId210" Type="http://schemas.openxmlformats.org/officeDocument/2006/relationships/customXml" Target="../ink/ink106.xml"/><Relationship Id="rId215" Type="http://schemas.openxmlformats.org/officeDocument/2006/relationships/image" Target="../media/image106.png"/><Relationship Id="rId236" Type="http://schemas.openxmlformats.org/officeDocument/2006/relationships/customXml" Target="../ink/ink119.xml"/><Relationship Id="rId257" Type="http://schemas.openxmlformats.org/officeDocument/2006/relationships/image" Target="../media/image127.png"/><Relationship Id="rId278" Type="http://schemas.openxmlformats.org/officeDocument/2006/relationships/image" Target="../media/image137.png"/><Relationship Id="rId26" Type="http://schemas.openxmlformats.org/officeDocument/2006/relationships/customXml" Target="../ink/ink12.xml"/><Relationship Id="rId231" Type="http://schemas.openxmlformats.org/officeDocument/2006/relationships/image" Target="../media/image114.png"/><Relationship Id="rId252" Type="http://schemas.openxmlformats.org/officeDocument/2006/relationships/customXml" Target="../ink/ink127.xml"/><Relationship Id="rId273" Type="http://schemas.openxmlformats.org/officeDocument/2006/relationships/image" Target="../media/image135.png"/><Relationship Id="rId294" Type="http://schemas.openxmlformats.org/officeDocument/2006/relationships/image" Target="../media/image145.png"/><Relationship Id="rId308" Type="http://schemas.openxmlformats.org/officeDocument/2006/relationships/customXml" Target="../ink/ink156.xml"/><Relationship Id="rId329" Type="http://schemas.openxmlformats.org/officeDocument/2006/relationships/image" Target="../media/image162.png"/><Relationship Id="rId47" Type="http://schemas.openxmlformats.org/officeDocument/2006/relationships/image" Target="../media/image24.png"/><Relationship Id="rId68" Type="http://schemas.openxmlformats.org/officeDocument/2006/relationships/customXml" Target="../ink/ink33.xml"/><Relationship Id="rId89" Type="http://schemas.openxmlformats.org/officeDocument/2006/relationships/image" Target="../media/image45.png"/><Relationship Id="rId112" Type="http://schemas.openxmlformats.org/officeDocument/2006/relationships/customXml" Target="../ink/ink55.xml"/><Relationship Id="rId133" Type="http://schemas.openxmlformats.org/officeDocument/2006/relationships/customXml" Target="../ink/ink67.xml"/><Relationship Id="rId154" Type="http://schemas.openxmlformats.org/officeDocument/2006/relationships/image" Target="../media/image76.png"/><Relationship Id="rId175" Type="http://schemas.openxmlformats.org/officeDocument/2006/relationships/customXml" Target="../ink/ink88.xml"/><Relationship Id="rId340" Type="http://schemas.openxmlformats.org/officeDocument/2006/relationships/customXml" Target="../ink/ink172.xml"/><Relationship Id="rId196" Type="http://schemas.openxmlformats.org/officeDocument/2006/relationships/image" Target="../media/image97.png"/><Relationship Id="rId200" Type="http://schemas.openxmlformats.org/officeDocument/2006/relationships/image" Target="../media/image99.png"/><Relationship Id="rId16" Type="http://schemas.openxmlformats.org/officeDocument/2006/relationships/customXml" Target="../ink/ink7.xml"/><Relationship Id="rId221" Type="http://schemas.openxmlformats.org/officeDocument/2006/relationships/image" Target="../media/image109.png"/><Relationship Id="rId242" Type="http://schemas.openxmlformats.org/officeDocument/2006/relationships/customXml" Target="../ink/ink122.xml"/><Relationship Id="rId263" Type="http://schemas.openxmlformats.org/officeDocument/2006/relationships/image" Target="../media/image130.png"/><Relationship Id="rId284" Type="http://schemas.openxmlformats.org/officeDocument/2006/relationships/image" Target="../media/image140.png"/><Relationship Id="rId319" Type="http://schemas.openxmlformats.org/officeDocument/2006/relationships/image" Target="../media/image157.png"/><Relationship Id="rId37" Type="http://schemas.openxmlformats.org/officeDocument/2006/relationships/image" Target="../media/image19.png"/><Relationship Id="rId58" Type="http://schemas.openxmlformats.org/officeDocument/2006/relationships/customXml" Target="../ink/ink28.xml"/><Relationship Id="rId79" Type="http://schemas.openxmlformats.org/officeDocument/2006/relationships/image" Target="../media/image40.png"/><Relationship Id="rId102" Type="http://schemas.openxmlformats.org/officeDocument/2006/relationships/customXml" Target="../ink/ink50.xml"/><Relationship Id="rId123" Type="http://schemas.openxmlformats.org/officeDocument/2006/relationships/customXml" Target="../ink/ink61.xml"/><Relationship Id="rId144" Type="http://schemas.openxmlformats.org/officeDocument/2006/relationships/image" Target="../media/image71.png"/><Relationship Id="rId330" Type="http://schemas.openxmlformats.org/officeDocument/2006/relationships/customXml" Target="../ink/ink167.xml"/><Relationship Id="rId90" Type="http://schemas.openxmlformats.org/officeDocument/2006/relationships/customXml" Target="../ink/ink44.xml"/><Relationship Id="rId165" Type="http://schemas.openxmlformats.org/officeDocument/2006/relationships/customXml" Target="../ink/ink83.xml"/><Relationship Id="rId186" Type="http://schemas.openxmlformats.org/officeDocument/2006/relationships/image" Target="../media/image92.png"/><Relationship Id="rId211" Type="http://schemas.openxmlformats.org/officeDocument/2006/relationships/image" Target="../media/image104.png"/><Relationship Id="rId232" Type="http://schemas.openxmlformats.org/officeDocument/2006/relationships/customXml" Target="../ink/ink117.xml"/><Relationship Id="rId253" Type="http://schemas.openxmlformats.org/officeDocument/2006/relationships/image" Target="../media/image125.png"/><Relationship Id="rId274" Type="http://schemas.openxmlformats.org/officeDocument/2006/relationships/customXml" Target="../ink/ink138.xml"/><Relationship Id="rId295" Type="http://schemas.openxmlformats.org/officeDocument/2006/relationships/customXml" Target="../ink/ink149.xml"/><Relationship Id="rId309" Type="http://schemas.openxmlformats.org/officeDocument/2006/relationships/image" Target="../media/image152.png"/><Relationship Id="rId27" Type="http://schemas.openxmlformats.org/officeDocument/2006/relationships/image" Target="../media/image14.png"/><Relationship Id="rId48" Type="http://schemas.openxmlformats.org/officeDocument/2006/relationships/customXml" Target="../ink/ink23.xml"/><Relationship Id="rId69" Type="http://schemas.openxmlformats.org/officeDocument/2006/relationships/image" Target="../media/image35.png"/><Relationship Id="rId113" Type="http://schemas.openxmlformats.org/officeDocument/2006/relationships/image" Target="../media/image57.png"/><Relationship Id="rId134" Type="http://schemas.openxmlformats.org/officeDocument/2006/relationships/image" Target="../media/image66.png"/><Relationship Id="rId320" Type="http://schemas.openxmlformats.org/officeDocument/2006/relationships/customXml" Target="../ink/ink162.xml"/><Relationship Id="rId80" Type="http://schemas.openxmlformats.org/officeDocument/2006/relationships/customXml" Target="../ink/ink39.xml"/><Relationship Id="rId155" Type="http://schemas.openxmlformats.org/officeDocument/2006/relationships/customXml" Target="../ink/ink78.xml"/><Relationship Id="rId176" Type="http://schemas.openxmlformats.org/officeDocument/2006/relationships/image" Target="../media/image87.png"/><Relationship Id="rId197" Type="http://schemas.openxmlformats.org/officeDocument/2006/relationships/customXml" Target="../ink/ink99.xml"/><Relationship Id="rId341" Type="http://schemas.openxmlformats.org/officeDocument/2006/relationships/image" Target="../media/image168.png"/><Relationship Id="rId201" Type="http://schemas.openxmlformats.org/officeDocument/2006/relationships/customXml" Target="../ink/ink101.xml"/><Relationship Id="rId222" Type="http://schemas.openxmlformats.org/officeDocument/2006/relationships/customXml" Target="../ink/ink112.xml"/><Relationship Id="rId243" Type="http://schemas.openxmlformats.org/officeDocument/2006/relationships/image" Target="../media/image120.png"/><Relationship Id="rId264" Type="http://schemas.openxmlformats.org/officeDocument/2006/relationships/customXml" Target="../ink/ink133.xml"/><Relationship Id="rId285" Type="http://schemas.openxmlformats.org/officeDocument/2006/relationships/customXml" Target="../ink/ink144.xml"/><Relationship Id="rId17" Type="http://schemas.openxmlformats.org/officeDocument/2006/relationships/image" Target="../media/image9.png"/><Relationship Id="rId38" Type="http://schemas.openxmlformats.org/officeDocument/2006/relationships/customXml" Target="../ink/ink18.xml"/><Relationship Id="rId59" Type="http://schemas.openxmlformats.org/officeDocument/2006/relationships/image" Target="../media/image30.png"/><Relationship Id="rId103" Type="http://schemas.openxmlformats.org/officeDocument/2006/relationships/image" Target="../media/image52.png"/><Relationship Id="rId124" Type="http://schemas.openxmlformats.org/officeDocument/2006/relationships/image" Target="../media/image62.png"/><Relationship Id="rId310" Type="http://schemas.openxmlformats.org/officeDocument/2006/relationships/customXml" Target="../ink/ink157.xml"/><Relationship Id="rId70" Type="http://schemas.openxmlformats.org/officeDocument/2006/relationships/customXml" Target="../ink/ink34.xml"/><Relationship Id="rId91" Type="http://schemas.openxmlformats.org/officeDocument/2006/relationships/image" Target="../media/image46.png"/><Relationship Id="rId145" Type="http://schemas.openxmlformats.org/officeDocument/2006/relationships/customXml" Target="../ink/ink73.xml"/><Relationship Id="rId166" Type="http://schemas.openxmlformats.org/officeDocument/2006/relationships/image" Target="../media/image82.png"/><Relationship Id="rId187" Type="http://schemas.openxmlformats.org/officeDocument/2006/relationships/customXml" Target="../ink/ink94.xml"/><Relationship Id="rId331" Type="http://schemas.openxmlformats.org/officeDocument/2006/relationships/image" Target="../media/image163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7.xml"/><Relationship Id="rId233" Type="http://schemas.openxmlformats.org/officeDocument/2006/relationships/image" Target="../media/image115.png"/><Relationship Id="rId254" Type="http://schemas.openxmlformats.org/officeDocument/2006/relationships/customXml" Target="../ink/ink128.xml"/><Relationship Id="rId28" Type="http://schemas.openxmlformats.org/officeDocument/2006/relationships/customXml" Target="../ink/ink13.xml"/><Relationship Id="rId49" Type="http://schemas.openxmlformats.org/officeDocument/2006/relationships/image" Target="../media/image25.png"/><Relationship Id="rId114" Type="http://schemas.openxmlformats.org/officeDocument/2006/relationships/customXml" Target="../ink/ink56.xml"/><Relationship Id="rId275" Type="http://schemas.openxmlformats.org/officeDocument/2006/relationships/image" Target="../media/image136.png"/><Relationship Id="rId296" Type="http://schemas.openxmlformats.org/officeDocument/2006/relationships/image" Target="../media/image146.png"/><Relationship Id="rId300" Type="http://schemas.openxmlformats.org/officeDocument/2006/relationships/customXml" Target="../ink/ink152.xml"/><Relationship Id="rId60" Type="http://schemas.openxmlformats.org/officeDocument/2006/relationships/customXml" Target="../ink/ink29.xml"/><Relationship Id="rId81" Type="http://schemas.openxmlformats.org/officeDocument/2006/relationships/image" Target="../media/image41.png"/><Relationship Id="rId135" Type="http://schemas.openxmlformats.org/officeDocument/2006/relationships/customXml" Target="../ink/ink68.xml"/><Relationship Id="rId156" Type="http://schemas.openxmlformats.org/officeDocument/2006/relationships/image" Target="../media/image77.png"/><Relationship Id="rId177" Type="http://schemas.openxmlformats.org/officeDocument/2006/relationships/customXml" Target="../ink/ink89.xml"/><Relationship Id="rId198" Type="http://schemas.openxmlformats.org/officeDocument/2006/relationships/image" Target="../media/image98.png"/><Relationship Id="rId321" Type="http://schemas.openxmlformats.org/officeDocument/2006/relationships/image" Target="../media/image158.png"/><Relationship Id="rId342" Type="http://schemas.openxmlformats.org/officeDocument/2006/relationships/customXml" Target="../ink/ink173.xml"/><Relationship Id="rId202" Type="http://schemas.openxmlformats.org/officeDocument/2006/relationships/image" Target="../media/image100.png"/><Relationship Id="rId223" Type="http://schemas.openxmlformats.org/officeDocument/2006/relationships/image" Target="../media/image110.png"/><Relationship Id="rId244" Type="http://schemas.openxmlformats.org/officeDocument/2006/relationships/customXml" Target="../ink/ink123.xml"/><Relationship Id="rId18" Type="http://schemas.openxmlformats.org/officeDocument/2006/relationships/customXml" Target="../ink/ink8.xml"/><Relationship Id="rId39" Type="http://schemas.openxmlformats.org/officeDocument/2006/relationships/image" Target="../media/image20.png"/><Relationship Id="rId265" Type="http://schemas.openxmlformats.org/officeDocument/2006/relationships/image" Target="../media/image131.png"/><Relationship Id="rId286" Type="http://schemas.openxmlformats.org/officeDocument/2006/relationships/image" Target="../media/image141.png"/><Relationship Id="rId50" Type="http://schemas.openxmlformats.org/officeDocument/2006/relationships/customXml" Target="../ink/ink24.xml"/><Relationship Id="rId104" Type="http://schemas.openxmlformats.org/officeDocument/2006/relationships/customXml" Target="../ink/ink51.xml"/><Relationship Id="rId125" Type="http://schemas.openxmlformats.org/officeDocument/2006/relationships/customXml" Target="../ink/ink62.xml"/><Relationship Id="rId146" Type="http://schemas.openxmlformats.org/officeDocument/2006/relationships/image" Target="../media/image72.png"/><Relationship Id="rId167" Type="http://schemas.openxmlformats.org/officeDocument/2006/relationships/customXml" Target="../ink/ink84.xml"/><Relationship Id="rId188" Type="http://schemas.openxmlformats.org/officeDocument/2006/relationships/image" Target="../media/image93.png"/><Relationship Id="rId311" Type="http://schemas.openxmlformats.org/officeDocument/2006/relationships/image" Target="../media/image153.png"/><Relationship Id="rId332" Type="http://schemas.openxmlformats.org/officeDocument/2006/relationships/customXml" Target="../ink/ink168.xml"/><Relationship Id="rId71" Type="http://schemas.openxmlformats.org/officeDocument/2006/relationships/image" Target="../media/image36.png"/><Relationship Id="rId92" Type="http://schemas.openxmlformats.org/officeDocument/2006/relationships/customXml" Target="../ink/ink45.xml"/><Relationship Id="rId213" Type="http://schemas.openxmlformats.org/officeDocument/2006/relationships/image" Target="../media/image105.png"/><Relationship Id="rId234" Type="http://schemas.openxmlformats.org/officeDocument/2006/relationships/customXml" Target="../ink/ink118.xml"/><Relationship Id="rId2" Type="http://schemas.openxmlformats.org/officeDocument/2006/relationships/image" Target="../media/image1.png"/><Relationship Id="rId29" Type="http://schemas.openxmlformats.org/officeDocument/2006/relationships/image" Target="../media/image15.png"/><Relationship Id="rId255" Type="http://schemas.openxmlformats.org/officeDocument/2006/relationships/image" Target="../media/image126.png"/><Relationship Id="rId276" Type="http://schemas.openxmlformats.org/officeDocument/2006/relationships/customXml" Target="../ink/ink139.xml"/><Relationship Id="rId297" Type="http://schemas.openxmlformats.org/officeDocument/2006/relationships/customXml" Target="../ink/ink150.xml"/><Relationship Id="rId40" Type="http://schemas.openxmlformats.org/officeDocument/2006/relationships/customXml" Target="../ink/ink19.xml"/><Relationship Id="rId115" Type="http://schemas.openxmlformats.org/officeDocument/2006/relationships/customXml" Target="../ink/ink57.xml"/><Relationship Id="rId136" Type="http://schemas.openxmlformats.org/officeDocument/2006/relationships/image" Target="../media/image67.png"/><Relationship Id="rId157" Type="http://schemas.openxmlformats.org/officeDocument/2006/relationships/customXml" Target="../ink/ink79.xml"/><Relationship Id="rId178" Type="http://schemas.openxmlformats.org/officeDocument/2006/relationships/image" Target="../media/image88.png"/><Relationship Id="rId301" Type="http://schemas.openxmlformats.org/officeDocument/2006/relationships/image" Target="../media/image148.png"/><Relationship Id="rId322" Type="http://schemas.openxmlformats.org/officeDocument/2006/relationships/customXml" Target="../ink/ink163.xml"/><Relationship Id="rId343" Type="http://schemas.openxmlformats.org/officeDocument/2006/relationships/image" Target="../media/image169.png"/><Relationship Id="rId61" Type="http://schemas.openxmlformats.org/officeDocument/2006/relationships/image" Target="../media/image31.png"/><Relationship Id="rId82" Type="http://schemas.openxmlformats.org/officeDocument/2006/relationships/customXml" Target="../ink/ink40.xml"/><Relationship Id="rId199" Type="http://schemas.openxmlformats.org/officeDocument/2006/relationships/customXml" Target="../ink/ink100.xml"/><Relationship Id="rId203" Type="http://schemas.openxmlformats.org/officeDocument/2006/relationships/customXml" Target="../ink/ink102.xml"/><Relationship Id="rId19" Type="http://schemas.openxmlformats.org/officeDocument/2006/relationships/image" Target="../media/image10.png"/><Relationship Id="rId224" Type="http://schemas.openxmlformats.org/officeDocument/2006/relationships/customXml" Target="../ink/ink113.xml"/><Relationship Id="rId245" Type="http://schemas.openxmlformats.org/officeDocument/2006/relationships/image" Target="../media/image121.png"/><Relationship Id="rId266" Type="http://schemas.openxmlformats.org/officeDocument/2006/relationships/customXml" Target="../ink/ink134.xml"/><Relationship Id="rId287" Type="http://schemas.openxmlformats.org/officeDocument/2006/relationships/customXml" Target="../ink/ink145.xml"/><Relationship Id="rId30" Type="http://schemas.openxmlformats.org/officeDocument/2006/relationships/customXml" Target="../ink/ink14.xml"/><Relationship Id="rId105" Type="http://schemas.openxmlformats.org/officeDocument/2006/relationships/image" Target="../media/image53.png"/><Relationship Id="rId126" Type="http://schemas.openxmlformats.org/officeDocument/2006/relationships/image" Target="../media/image63.png"/><Relationship Id="rId147" Type="http://schemas.openxmlformats.org/officeDocument/2006/relationships/customXml" Target="../ink/ink74.xml"/><Relationship Id="rId168" Type="http://schemas.openxmlformats.org/officeDocument/2006/relationships/image" Target="../media/image83.png"/><Relationship Id="rId312" Type="http://schemas.openxmlformats.org/officeDocument/2006/relationships/customXml" Target="../ink/ink158.xml"/><Relationship Id="rId333" Type="http://schemas.openxmlformats.org/officeDocument/2006/relationships/image" Target="../media/image164.png"/><Relationship Id="rId51" Type="http://schemas.openxmlformats.org/officeDocument/2006/relationships/image" Target="../media/image26.png"/><Relationship Id="rId72" Type="http://schemas.openxmlformats.org/officeDocument/2006/relationships/customXml" Target="../ink/ink35.xml"/><Relationship Id="rId93" Type="http://schemas.openxmlformats.org/officeDocument/2006/relationships/image" Target="../media/image47.png"/><Relationship Id="rId189" Type="http://schemas.openxmlformats.org/officeDocument/2006/relationships/customXml" Target="../ink/ink95.xml"/><Relationship Id="rId3" Type="http://schemas.openxmlformats.org/officeDocument/2006/relationships/image" Target="../media/image2.png"/><Relationship Id="rId214" Type="http://schemas.openxmlformats.org/officeDocument/2006/relationships/customXml" Target="../ink/ink108.xml"/><Relationship Id="rId235" Type="http://schemas.openxmlformats.org/officeDocument/2006/relationships/image" Target="../media/image116.png"/><Relationship Id="rId256" Type="http://schemas.openxmlformats.org/officeDocument/2006/relationships/customXml" Target="../ink/ink129.xml"/><Relationship Id="rId277" Type="http://schemas.openxmlformats.org/officeDocument/2006/relationships/customXml" Target="../ink/ink140.xml"/><Relationship Id="rId298" Type="http://schemas.openxmlformats.org/officeDocument/2006/relationships/customXml" Target="../ink/ink151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7.png"/><Relationship Id="rId21" Type="http://schemas.openxmlformats.org/officeDocument/2006/relationships/image" Target="../media/image180.png"/><Relationship Id="rId42" Type="http://schemas.openxmlformats.org/officeDocument/2006/relationships/customXml" Target="../ink/ink196.xml"/><Relationship Id="rId63" Type="http://schemas.openxmlformats.org/officeDocument/2006/relationships/image" Target="../media/image200.png"/><Relationship Id="rId84" Type="http://schemas.openxmlformats.org/officeDocument/2006/relationships/customXml" Target="../ink/ink217.xml"/><Relationship Id="rId138" Type="http://schemas.openxmlformats.org/officeDocument/2006/relationships/customXml" Target="../ink/ink244.xml"/><Relationship Id="rId159" Type="http://schemas.openxmlformats.org/officeDocument/2006/relationships/customXml" Target="../ink/ink255.xml"/><Relationship Id="rId170" Type="http://schemas.openxmlformats.org/officeDocument/2006/relationships/image" Target="../media/image253.png"/><Relationship Id="rId191" Type="http://schemas.openxmlformats.org/officeDocument/2006/relationships/customXml" Target="../ink/ink271.xml"/><Relationship Id="rId205" Type="http://schemas.openxmlformats.org/officeDocument/2006/relationships/customXml" Target="../ink/ink278.xml"/><Relationship Id="rId226" Type="http://schemas.openxmlformats.org/officeDocument/2006/relationships/image" Target="../media/image281.png"/><Relationship Id="rId107" Type="http://schemas.openxmlformats.org/officeDocument/2006/relationships/image" Target="../media/image222.png"/><Relationship Id="rId11" Type="http://schemas.openxmlformats.org/officeDocument/2006/relationships/image" Target="../media/image175.png"/><Relationship Id="rId32" Type="http://schemas.openxmlformats.org/officeDocument/2006/relationships/customXml" Target="../ink/ink191.xml"/><Relationship Id="rId53" Type="http://schemas.openxmlformats.org/officeDocument/2006/relationships/image" Target="../media/image195.png"/><Relationship Id="rId74" Type="http://schemas.openxmlformats.org/officeDocument/2006/relationships/customXml" Target="../ink/ink212.xml"/><Relationship Id="rId128" Type="http://schemas.openxmlformats.org/officeDocument/2006/relationships/customXml" Target="../ink/ink239.xml"/><Relationship Id="rId149" Type="http://schemas.openxmlformats.org/officeDocument/2006/relationships/customXml" Target="../ink/ink250.xml"/><Relationship Id="rId5" Type="http://schemas.openxmlformats.org/officeDocument/2006/relationships/image" Target="../media/image172.png"/><Relationship Id="rId95" Type="http://schemas.openxmlformats.org/officeDocument/2006/relationships/image" Target="../media/image216.png"/><Relationship Id="rId160" Type="http://schemas.openxmlformats.org/officeDocument/2006/relationships/image" Target="../media/image248.png"/><Relationship Id="rId181" Type="http://schemas.openxmlformats.org/officeDocument/2006/relationships/customXml" Target="../ink/ink266.xml"/><Relationship Id="rId216" Type="http://schemas.openxmlformats.org/officeDocument/2006/relationships/image" Target="../media/image276.png"/><Relationship Id="rId237" Type="http://schemas.openxmlformats.org/officeDocument/2006/relationships/image" Target="../media/image286.png"/><Relationship Id="rId22" Type="http://schemas.openxmlformats.org/officeDocument/2006/relationships/customXml" Target="../ink/ink186.xml"/><Relationship Id="rId43" Type="http://schemas.openxmlformats.org/officeDocument/2006/relationships/image" Target="../media/image191.png"/><Relationship Id="rId64" Type="http://schemas.openxmlformats.org/officeDocument/2006/relationships/customXml" Target="../ink/ink207.xml"/><Relationship Id="rId118" Type="http://schemas.openxmlformats.org/officeDocument/2006/relationships/customXml" Target="../ink/ink234.xml"/><Relationship Id="rId139" Type="http://schemas.openxmlformats.org/officeDocument/2006/relationships/image" Target="../media/image238.png"/><Relationship Id="rId85" Type="http://schemas.openxmlformats.org/officeDocument/2006/relationships/image" Target="../media/image211.png"/><Relationship Id="rId150" Type="http://schemas.openxmlformats.org/officeDocument/2006/relationships/image" Target="../media/image243.png"/><Relationship Id="rId171" Type="http://schemas.openxmlformats.org/officeDocument/2006/relationships/customXml" Target="../ink/ink261.xml"/><Relationship Id="rId192" Type="http://schemas.openxmlformats.org/officeDocument/2006/relationships/image" Target="../media/image264.png"/><Relationship Id="rId206" Type="http://schemas.openxmlformats.org/officeDocument/2006/relationships/image" Target="../media/image271.png"/><Relationship Id="rId227" Type="http://schemas.openxmlformats.org/officeDocument/2006/relationships/customXml" Target="../ink/ink289.xml"/><Relationship Id="rId201" Type="http://schemas.openxmlformats.org/officeDocument/2006/relationships/customXml" Target="../ink/ink276.xml"/><Relationship Id="rId222" Type="http://schemas.openxmlformats.org/officeDocument/2006/relationships/image" Target="../media/image279.png"/><Relationship Id="rId243" Type="http://schemas.openxmlformats.org/officeDocument/2006/relationships/image" Target="../media/image289.png"/><Relationship Id="rId12" Type="http://schemas.openxmlformats.org/officeDocument/2006/relationships/customXml" Target="../ink/ink181.xml"/><Relationship Id="rId17" Type="http://schemas.openxmlformats.org/officeDocument/2006/relationships/image" Target="../media/image178.png"/><Relationship Id="rId33" Type="http://schemas.openxmlformats.org/officeDocument/2006/relationships/image" Target="../media/image186.png"/><Relationship Id="rId38" Type="http://schemas.openxmlformats.org/officeDocument/2006/relationships/customXml" Target="../ink/ink194.xml"/><Relationship Id="rId59" Type="http://schemas.openxmlformats.org/officeDocument/2006/relationships/image" Target="../media/image198.png"/><Relationship Id="rId103" Type="http://schemas.openxmlformats.org/officeDocument/2006/relationships/image" Target="../media/image220.png"/><Relationship Id="rId108" Type="http://schemas.openxmlformats.org/officeDocument/2006/relationships/customXml" Target="../ink/ink229.xml"/><Relationship Id="rId124" Type="http://schemas.openxmlformats.org/officeDocument/2006/relationships/customXml" Target="../ink/ink237.xml"/><Relationship Id="rId129" Type="http://schemas.openxmlformats.org/officeDocument/2006/relationships/image" Target="../media/image233.png"/><Relationship Id="rId54" Type="http://schemas.openxmlformats.org/officeDocument/2006/relationships/customXml" Target="../ink/ink202.xml"/><Relationship Id="rId70" Type="http://schemas.openxmlformats.org/officeDocument/2006/relationships/customXml" Target="../ink/ink210.xml"/><Relationship Id="rId75" Type="http://schemas.openxmlformats.org/officeDocument/2006/relationships/image" Target="../media/image206.png"/><Relationship Id="rId91" Type="http://schemas.openxmlformats.org/officeDocument/2006/relationships/image" Target="../media/image214.png"/><Relationship Id="rId96" Type="http://schemas.openxmlformats.org/officeDocument/2006/relationships/customXml" Target="../ink/ink223.xml"/><Relationship Id="rId140" Type="http://schemas.openxmlformats.org/officeDocument/2006/relationships/customXml" Target="../ink/ink245.xml"/><Relationship Id="rId145" Type="http://schemas.openxmlformats.org/officeDocument/2006/relationships/customXml" Target="../ink/ink248.xml"/><Relationship Id="rId161" Type="http://schemas.openxmlformats.org/officeDocument/2006/relationships/customXml" Target="../ink/ink256.xml"/><Relationship Id="rId166" Type="http://schemas.openxmlformats.org/officeDocument/2006/relationships/image" Target="../media/image251.png"/><Relationship Id="rId182" Type="http://schemas.openxmlformats.org/officeDocument/2006/relationships/image" Target="../media/image259.png"/><Relationship Id="rId187" Type="http://schemas.openxmlformats.org/officeDocument/2006/relationships/customXml" Target="../ink/ink269.xml"/><Relationship Id="rId217" Type="http://schemas.openxmlformats.org/officeDocument/2006/relationships/customXml" Target="../ink/ink28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78.xml"/><Relationship Id="rId212" Type="http://schemas.openxmlformats.org/officeDocument/2006/relationships/image" Target="../media/image274.png"/><Relationship Id="rId233" Type="http://schemas.openxmlformats.org/officeDocument/2006/relationships/image" Target="../media/image284.png"/><Relationship Id="rId238" Type="http://schemas.openxmlformats.org/officeDocument/2006/relationships/customXml" Target="../ink/ink295.xml"/><Relationship Id="rId23" Type="http://schemas.openxmlformats.org/officeDocument/2006/relationships/image" Target="../media/image181.png"/><Relationship Id="rId28" Type="http://schemas.openxmlformats.org/officeDocument/2006/relationships/customXml" Target="../ink/ink189.xml"/><Relationship Id="rId49" Type="http://schemas.openxmlformats.org/officeDocument/2006/relationships/image" Target="../media/image193.png"/><Relationship Id="rId114" Type="http://schemas.openxmlformats.org/officeDocument/2006/relationships/customXml" Target="../ink/ink232.xml"/><Relationship Id="rId119" Type="http://schemas.openxmlformats.org/officeDocument/2006/relationships/image" Target="../media/image228.png"/><Relationship Id="rId44" Type="http://schemas.openxmlformats.org/officeDocument/2006/relationships/customXml" Target="../ink/ink197.xml"/><Relationship Id="rId60" Type="http://schemas.openxmlformats.org/officeDocument/2006/relationships/customXml" Target="../ink/ink205.xml"/><Relationship Id="rId65" Type="http://schemas.openxmlformats.org/officeDocument/2006/relationships/image" Target="../media/image201.png"/><Relationship Id="rId81" Type="http://schemas.openxmlformats.org/officeDocument/2006/relationships/image" Target="../media/image209.png"/><Relationship Id="rId86" Type="http://schemas.openxmlformats.org/officeDocument/2006/relationships/customXml" Target="../ink/ink218.xml"/><Relationship Id="rId130" Type="http://schemas.openxmlformats.org/officeDocument/2006/relationships/customXml" Target="../ink/ink240.xml"/><Relationship Id="rId135" Type="http://schemas.openxmlformats.org/officeDocument/2006/relationships/image" Target="../media/image236.png"/><Relationship Id="rId151" Type="http://schemas.openxmlformats.org/officeDocument/2006/relationships/customXml" Target="../ink/ink251.xml"/><Relationship Id="rId156" Type="http://schemas.openxmlformats.org/officeDocument/2006/relationships/image" Target="../media/image246.png"/><Relationship Id="rId177" Type="http://schemas.openxmlformats.org/officeDocument/2006/relationships/customXml" Target="../ink/ink264.xml"/><Relationship Id="rId198" Type="http://schemas.openxmlformats.org/officeDocument/2006/relationships/image" Target="../media/image267.png"/><Relationship Id="rId172" Type="http://schemas.openxmlformats.org/officeDocument/2006/relationships/image" Target="../media/image254.png"/><Relationship Id="rId193" Type="http://schemas.openxmlformats.org/officeDocument/2006/relationships/customXml" Target="../ink/ink272.xml"/><Relationship Id="rId202" Type="http://schemas.openxmlformats.org/officeDocument/2006/relationships/image" Target="../media/image269.png"/><Relationship Id="rId207" Type="http://schemas.openxmlformats.org/officeDocument/2006/relationships/customXml" Target="../ink/ink279.xml"/><Relationship Id="rId223" Type="http://schemas.openxmlformats.org/officeDocument/2006/relationships/customXml" Target="../ink/ink287.xml"/><Relationship Id="rId228" Type="http://schemas.openxmlformats.org/officeDocument/2006/relationships/image" Target="../media/image282.png"/><Relationship Id="rId13" Type="http://schemas.openxmlformats.org/officeDocument/2006/relationships/image" Target="../media/image176.png"/><Relationship Id="rId18" Type="http://schemas.openxmlformats.org/officeDocument/2006/relationships/customXml" Target="../ink/ink184.xml"/><Relationship Id="rId39" Type="http://schemas.openxmlformats.org/officeDocument/2006/relationships/image" Target="../media/image189.png"/><Relationship Id="rId109" Type="http://schemas.openxmlformats.org/officeDocument/2006/relationships/image" Target="../media/image223.png"/><Relationship Id="rId34" Type="http://schemas.openxmlformats.org/officeDocument/2006/relationships/customXml" Target="../ink/ink192.xml"/><Relationship Id="rId50" Type="http://schemas.openxmlformats.org/officeDocument/2006/relationships/customXml" Target="../ink/ink200.xml"/><Relationship Id="rId55" Type="http://schemas.openxmlformats.org/officeDocument/2006/relationships/image" Target="../media/image196.png"/><Relationship Id="rId76" Type="http://schemas.openxmlformats.org/officeDocument/2006/relationships/customXml" Target="../ink/ink213.xml"/><Relationship Id="rId97" Type="http://schemas.openxmlformats.org/officeDocument/2006/relationships/image" Target="../media/image217.png"/><Relationship Id="rId104" Type="http://schemas.openxmlformats.org/officeDocument/2006/relationships/customXml" Target="../ink/ink227.xml"/><Relationship Id="rId120" Type="http://schemas.openxmlformats.org/officeDocument/2006/relationships/customXml" Target="../ink/ink235.xml"/><Relationship Id="rId125" Type="http://schemas.openxmlformats.org/officeDocument/2006/relationships/image" Target="../media/image231.png"/><Relationship Id="rId141" Type="http://schemas.openxmlformats.org/officeDocument/2006/relationships/image" Target="../media/image239.png"/><Relationship Id="rId146" Type="http://schemas.openxmlformats.org/officeDocument/2006/relationships/image" Target="../media/image241.png"/><Relationship Id="rId167" Type="http://schemas.openxmlformats.org/officeDocument/2006/relationships/customXml" Target="../ink/ink259.xml"/><Relationship Id="rId188" Type="http://schemas.openxmlformats.org/officeDocument/2006/relationships/image" Target="../media/image262.png"/><Relationship Id="rId7" Type="http://schemas.openxmlformats.org/officeDocument/2006/relationships/image" Target="../media/image173.png"/><Relationship Id="rId71" Type="http://schemas.openxmlformats.org/officeDocument/2006/relationships/image" Target="../media/image204.png"/><Relationship Id="rId92" Type="http://schemas.openxmlformats.org/officeDocument/2006/relationships/customXml" Target="../ink/ink221.xml"/><Relationship Id="rId162" Type="http://schemas.openxmlformats.org/officeDocument/2006/relationships/image" Target="../media/image249.png"/><Relationship Id="rId183" Type="http://schemas.openxmlformats.org/officeDocument/2006/relationships/customXml" Target="../ink/ink267.xml"/><Relationship Id="rId213" Type="http://schemas.openxmlformats.org/officeDocument/2006/relationships/customXml" Target="../ink/ink282.xml"/><Relationship Id="rId218" Type="http://schemas.openxmlformats.org/officeDocument/2006/relationships/image" Target="../media/image277.png"/><Relationship Id="rId234" Type="http://schemas.openxmlformats.org/officeDocument/2006/relationships/customXml" Target="../ink/ink293.xml"/><Relationship Id="rId239" Type="http://schemas.openxmlformats.org/officeDocument/2006/relationships/image" Target="../media/image287.png"/><Relationship Id="rId2" Type="http://schemas.openxmlformats.org/officeDocument/2006/relationships/customXml" Target="../ink/ink176.xml"/><Relationship Id="rId29" Type="http://schemas.openxmlformats.org/officeDocument/2006/relationships/image" Target="../media/image184.png"/><Relationship Id="rId24" Type="http://schemas.openxmlformats.org/officeDocument/2006/relationships/customXml" Target="../ink/ink187.xml"/><Relationship Id="rId40" Type="http://schemas.openxmlformats.org/officeDocument/2006/relationships/customXml" Target="../ink/ink195.xml"/><Relationship Id="rId45" Type="http://schemas.openxmlformats.org/officeDocument/2006/relationships/image" Target="../media/image192.png"/><Relationship Id="rId66" Type="http://schemas.openxmlformats.org/officeDocument/2006/relationships/customXml" Target="../ink/ink208.xml"/><Relationship Id="rId87" Type="http://schemas.openxmlformats.org/officeDocument/2006/relationships/image" Target="../media/image212.png"/><Relationship Id="rId110" Type="http://schemas.openxmlformats.org/officeDocument/2006/relationships/customXml" Target="../ink/ink230.xml"/><Relationship Id="rId115" Type="http://schemas.openxmlformats.org/officeDocument/2006/relationships/image" Target="../media/image226.png"/><Relationship Id="rId131" Type="http://schemas.openxmlformats.org/officeDocument/2006/relationships/image" Target="../media/image234.png"/><Relationship Id="rId136" Type="http://schemas.openxmlformats.org/officeDocument/2006/relationships/customXml" Target="../ink/ink243.xml"/><Relationship Id="rId157" Type="http://schemas.openxmlformats.org/officeDocument/2006/relationships/customXml" Target="../ink/ink254.xml"/><Relationship Id="rId178" Type="http://schemas.openxmlformats.org/officeDocument/2006/relationships/image" Target="../media/image257.png"/><Relationship Id="rId61" Type="http://schemas.openxmlformats.org/officeDocument/2006/relationships/image" Target="../media/image199.png"/><Relationship Id="rId82" Type="http://schemas.openxmlformats.org/officeDocument/2006/relationships/customXml" Target="../ink/ink216.xml"/><Relationship Id="rId152" Type="http://schemas.openxmlformats.org/officeDocument/2006/relationships/image" Target="../media/image244.png"/><Relationship Id="rId173" Type="http://schemas.openxmlformats.org/officeDocument/2006/relationships/customXml" Target="../ink/ink262.xml"/><Relationship Id="rId194" Type="http://schemas.openxmlformats.org/officeDocument/2006/relationships/image" Target="../media/image265.png"/><Relationship Id="rId199" Type="http://schemas.openxmlformats.org/officeDocument/2006/relationships/customXml" Target="../ink/ink275.xml"/><Relationship Id="rId203" Type="http://schemas.openxmlformats.org/officeDocument/2006/relationships/customXml" Target="../ink/ink277.xml"/><Relationship Id="rId208" Type="http://schemas.openxmlformats.org/officeDocument/2006/relationships/image" Target="../media/image272.png"/><Relationship Id="rId229" Type="http://schemas.openxmlformats.org/officeDocument/2006/relationships/customXml" Target="../ink/ink290.xml"/><Relationship Id="rId19" Type="http://schemas.openxmlformats.org/officeDocument/2006/relationships/image" Target="../media/image179.png"/><Relationship Id="rId224" Type="http://schemas.openxmlformats.org/officeDocument/2006/relationships/image" Target="../media/image280.png"/><Relationship Id="rId240" Type="http://schemas.openxmlformats.org/officeDocument/2006/relationships/customXml" Target="../ink/ink296.xml"/><Relationship Id="rId14" Type="http://schemas.openxmlformats.org/officeDocument/2006/relationships/customXml" Target="../ink/ink182.xml"/><Relationship Id="rId30" Type="http://schemas.openxmlformats.org/officeDocument/2006/relationships/customXml" Target="../ink/ink190.xml"/><Relationship Id="rId35" Type="http://schemas.openxmlformats.org/officeDocument/2006/relationships/image" Target="../media/image187.png"/><Relationship Id="rId56" Type="http://schemas.openxmlformats.org/officeDocument/2006/relationships/customXml" Target="../ink/ink203.xml"/><Relationship Id="rId77" Type="http://schemas.openxmlformats.org/officeDocument/2006/relationships/image" Target="../media/image207.png"/><Relationship Id="rId100" Type="http://schemas.openxmlformats.org/officeDocument/2006/relationships/customXml" Target="../ink/ink225.xml"/><Relationship Id="rId105" Type="http://schemas.openxmlformats.org/officeDocument/2006/relationships/image" Target="../media/image221.png"/><Relationship Id="rId126" Type="http://schemas.openxmlformats.org/officeDocument/2006/relationships/customXml" Target="../ink/ink238.xml"/><Relationship Id="rId147" Type="http://schemas.openxmlformats.org/officeDocument/2006/relationships/customXml" Target="../ink/ink249.xml"/><Relationship Id="rId168" Type="http://schemas.openxmlformats.org/officeDocument/2006/relationships/image" Target="../media/image252.png"/><Relationship Id="rId8" Type="http://schemas.openxmlformats.org/officeDocument/2006/relationships/customXml" Target="../ink/ink179.xml"/><Relationship Id="rId51" Type="http://schemas.openxmlformats.org/officeDocument/2006/relationships/image" Target="../media/image194.png"/><Relationship Id="rId72" Type="http://schemas.openxmlformats.org/officeDocument/2006/relationships/customXml" Target="../ink/ink211.xml"/><Relationship Id="rId93" Type="http://schemas.openxmlformats.org/officeDocument/2006/relationships/image" Target="../media/image215.png"/><Relationship Id="rId98" Type="http://schemas.openxmlformats.org/officeDocument/2006/relationships/customXml" Target="../ink/ink224.xml"/><Relationship Id="rId121" Type="http://schemas.openxmlformats.org/officeDocument/2006/relationships/image" Target="../media/image229.png"/><Relationship Id="rId142" Type="http://schemas.openxmlformats.org/officeDocument/2006/relationships/customXml" Target="../ink/ink246.xml"/><Relationship Id="rId163" Type="http://schemas.openxmlformats.org/officeDocument/2006/relationships/customXml" Target="../ink/ink257.xml"/><Relationship Id="rId184" Type="http://schemas.openxmlformats.org/officeDocument/2006/relationships/image" Target="../media/image260.png"/><Relationship Id="rId189" Type="http://schemas.openxmlformats.org/officeDocument/2006/relationships/customXml" Target="../ink/ink270.xml"/><Relationship Id="rId219" Type="http://schemas.openxmlformats.org/officeDocument/2006/relationships/customXml" Target="../ink/ink285.xml"/><Relationship Id="rId3" Type="http://schemas.openxmlformats.org/officeDocument/2006/relationships/image" Target="../media/image171.png"/><Relationship Id="rId214" Type="http://schemas.openxmlformats.org/officeDocument/2006/relationships/image" Target="../media/image275.png"/><Relationship Id="rId230" Type="http://schemas.openxmlformats.org/officeDocument/2006/relationships/customXml" Target="../ink/ink291.xml"/><Relationship Id="rId235" Type="http://schemas.openxmlformats.org/officeDocument/2006/relationships/image" Target="../media/image285.png"/><Relationship Id="rId25" Type="http://schemas.openxmlformats.org/officeDocument/2006/relationships/image" Target="../media/image182.png"/><Relationship Id="rId46" Type="http://schemas.openxmlformats.org/officeDocument/2006/relationships/customXml" Target="../ink/ink198.xml"/><Relationship Id="rId67" Type="http://schemas.openxmlformats.org/officeDocument/2006/relationships/image" Target="../media/image202.png"/><Relationship Id="rId116" Type="http://schemas.openxmlformats.org/officeDocument/2006/relationships/customXml" Target="../ink/ink233.xml"/><Relationship Id="rId137" Type="http://schemas.openxmlformats.org/officeDocument/2006/relationships/image" Target="../media/image237.png"/><Relationship Id="rId158" Type="http://schemas.openxmlformats.org/officeDocument/2006/relationships/image" Target="../media/image247.png"/><Relationship Id="rId20" Type="http://schemas.openxmlformats.org/officeDocument/2006/relationships/customXml" Target="../ink/ink185.xml"/><Relationship Id="rId41" Type="http://schemas.openxmlformats.org/officeDocument/2006/relationships/image" Target="../media/image190.png"/><Relationship Id="rId62" Type="http://schemas.openxmlformats.org/officeDocument/2006/relationships/customXml" Target="../ink/ink206.xml"/><Relationship Id="rId83" Type="http://schemas.openxmlformats.org/officeDocument/2006/relationships/image" Target="../media/image210.png"/><Relationship Id="rId88" Type="http://schemas.openxmlformats.org/officeDocument/2006/relationships/customXml" Target="../ink/ink219.xml"/><Relationship Id="rId111" Type="http://schemas.openxmlformats.org/officeDocument/2006/relationships/image" Target="../media/image224.png"/><Relationship Id="rId132" Type="http://schemas.openxmlformats.org/officeDocument/2006/relationships/customXml" Target="../ink/ink241.xml"/><Relationship Id="rId153" Type="http://schemas.openxmlformats.org/officeDocument/2006/relationships/customXml" Target="../ink/ink252.xml"/><Relationship Id="rId174" Type="http://schemas.openxmlformats.org/officeDocument/2006/relationships/image" Target="../media/image255.png"/><Relationship Id="rId179" Type="http://schemas.openxmlformats.org/officeDocument/2006/relationships/customXml" Target="../ink/ink265.xml"/><Relationship Id="rId195" Type="http://schemas.openxmlformats.org/officeDocument/2006/relationships/customXml" Target="../ink/ink273.xml"/><Relationship Id="rId209" Type="http://schemas.openxmlformats.org/officeDocument/2006/relationships/customXml" Target="../ink/ink280.xml"/><Relationship Id="rId190" Type="http://schemas.openxmlformats.org/officeDocument/2006/relationships/image" Target="../media/image263.png"/><Relationship Id="rId204" Type="http://schemas.openxmlformats.org/officeDocument/2006/relationships/image" Target="../media/image270.png"/><Relationship Id="rId220" Type="http://schemas.openxmlformats.org/officeDocument/2006/relationships/image" Target="../media/image278.png"/><Relationship Id="rId225" Type="http://schemas.openxmlformats.org/officeDocument/2006/relationships/customXml" Target="../ink/ink288.xml"/><Relationship Id="rId241" Type="http://schemas.openxmlformats.org/officeDocument/2006/relationships/image" Target="../media/image288.png"/><Relationship Id="rId15" Type="http://schemas.openxmlformats.org/officeDocument/2006/relationships/image" Target="../media/image177.png"/><Relationship Id="rId36" Type="http://schemas.openxmlformats.org/officeDocument/2006/relationships/customXml" Target="../ink/ink193.xml"/><Relationship Id="rId57" Type="http://schemas.openxmlformats.org/officeDocument/2006/relationships/image" Target="../media/image197.png"/><Relationship Id="rId106" Type="http://schemas.openxmlformats.org/officeDocument/2006/relationships/customXml" Target="../ink/ink228.xml"/><Relationship Id="rId127" Type="http://schemas.openxmlformats.org/officeDocument/2006/relationships/image" Target="../media/image232.png"/><Relationship Id="rId10" Type="http://schemas.openxmlformats.org/officeDocument/2006/relationships/customXml" Target="../ink/ink180.xml"/><Relationship Id="rId31" Type="http://schemas.openxmlformats.org/officeDocument/2006/relationships/image" Target="../media/image185.png"/><Relationship Id="rId52" Type="http://schemas.openxmlformats.org/officeDocument/2006/relationships/customXml" Target="../ink/ink201.xml"/><Relationship Id="rId73" Type="http://schemas.openxmlformats.org/officeDocument/2006/relationships/image" Target="../media/image205.png"/><Relationship Id="rId78" Type="http://schemas.openxmlformats.org/officeDocument/2006/relationships/customXml" Target="../ink/ink214.xml"/><Relationship Id="rId94" Type="http://schemas.openxmlformats.org/officeDocument/2006/relationships/customXml" Target="../ink/ink222.xml"/><Relationship Id="rId99" Type="http://schemas.openxmlformats.org/officeDocument/2006/relationships/image" Target="../media/image218.png"/><Relationship Id="rId101" Type="http://schemas.openxmlformats.org/officeDocument/2006/relationships/image" Target="../media/image219.png"/><Relationship Id="rId122" Type="http://schemas.openxmlformats.org/officeDocument/2006/relationships/customXml" Target="../ink/ink236.xml"/><Relationship Id="rId143" Type="http://schemas.openxmlformats.org/officeDocument/2006/relationships/image" Target="../media/image240.png"/><Relationship Id="rId148" Type="http://schemas.openxmlformats.org/officeDocument/2006/relationships/image" Target="../media/image242.png"/><Relationship Id="rId164" Type="http://schemas.openxmlformats.org/officeDocument/2006/relationships/image" Target="../media/image250.png"/><Relationship Id="rId169" Type="http://schemas.openxmlformats.org/officeDocument/2006/relationships/customXml" Target="../ink/ink260.xml"/><Relationship Id="rId185" Type="http://schemas.openxmlformats.org/officeDocument/2006/relationships/customXml" Target="../ink/ink268.xml"/><Relationship Id="rId4" Type="http://schemas.openxmlformats.org/officeDocument/2006/relationships/customXml" Target="../ink/ink177.xml"/><Relationship Id="rId9" Type="http://schemas.openxmlformats.org/officeDocument/2006/relationships/image" Target="../media/image174.png"/><Relationship Id="rId180" Type="http://schemas.openxmlformats.org/officeDocument/2006/relationships/image" Target="../media/image258.png"/><Relationship Id="rId210" Type="http://schemas.openxmlformats.org/officeDocument/2006/relationships/image" Target="../media/image273.png"/><Relationship Id="rId215" Type="http://schemas.openxmlformats.org/officeDocument/2006/relationships/customXml" Target="../ink/ink283.xml"/><Relationship Id="rId236" Type="http://schemas.openxmlformats.org/officeDocument/2006/relationships/customXml" Target="../ink/ink294.xml"/><Relationship Id="rId26" Type="http://schemas.openxmlformats.org/officeDocument/2006/relationships/customXml" Target="../ink/ink188.xml"/><Relationship Id="rId231" Type="http://schemas.openxmlformats.org/officeDocument/2006/relationships/image" Target="../media/image283.png"/><Relationship Id="rId47" Type="http://schemas.openxmlformats.org/officeDocument/2006/relationships/image" Target="../media/image53.png"/><Relationship Id="rId68" Type="http://schemas.openxmlformats.org/officeDocument/2006/relationships/customXml" Target="../ink/ink209.xml"/><Relationship Id="rId89" Type="http://schemas.openxmlformats.org/officeDocument/2006/relationships/image" Target="../media/image213.png"/><Relationship Id="rId112" Type="http://schemas.openxmlformats.org/officeDocument/2006/relationships/customXml" Target="../ink/ink231.xml"/><Relationship Id="rId133" Type="http://schemas.openxmlformats.org/officeDocument/2006/relationships/image" Target="../media/image235.png"/><Relationship Id="rId154" Type="http://schemas.openxmlformats.org/officeDocument/2006/relationships/image" Target="../media/image245.png"/><Relationship Id="rId175" Type="http://schemas.openxmlformats.org/officeDocument/2006/relationships/customXml" Target="../ink/ink263.xml"/><Relationship Id="rId196" Type="http://schemas.openxmlformats.org/officeDocument/2006/relationships/image" Target="../media/image266.png"/><Relationship Id="rId200" Type="http://schemas.openxmlformats.org/officeDocument/2006/relationships/image" Target="../media/image268.png"/><Relationship Id="rId16" Type="http://schemas.openxmlformats.org/officeDocument/2006/relationships/customXml" Target="../ink/ink183.xml"/><Relationship Id="rId221" Type="http://schemas.openxmlformats.org/officeDocument/2006/relationships/customXml" Target="../ink/ink286.xml"/><Relationship Id="rId242" Type="http://schemas.openxmlformats.org/officeDocument/2006/relationships/customXml" Target="../ink/ink297.xml"/><Relationship Id="rId37" Type="http://schemas.openxmlformats.org/officeDocument/2006/relationships/image" Target="../media/image188.png"/><Relationship Id="rId58" Type="http://schemas.openxmlformats.org/officeDocument/2006/relationships/customXml" Target="../ink/ink204.xml"/><Relationship Id="rId79" Type="http://schemas.openxmlformats.org/officeDocument/2006/relationships/image" Target="../media/image208.png"/><Relationship Id="rId102" Type="http://schemas.openxmlformats.org/officeDocument/2006/relationships/customXml" Target="../ink/ink226.xml"/><Relationship Id="rId123" Type="http://schemas.openxmlformats.org/officeDocument/2006/relationships/image" Target="../media/image230.png"/><Relationship Id="rId144" Type="http://schemas.openxmlformats.org/officeDocument/2006/relationships/customXml" Target="../ink/ink247.xml"/><Relationship Id="rId90" Type="http://schemas.openxmlformats.org/officeDocument/2006/relationships/customXml" Target="../ink/ink220.xml"/><Relationship Id="rId165" Type="http://schemas.openxmlformats.org/officeDocument/2006/relationships/customXml" Target="../ink/ink258.xml"/><Relationship Id="rId186" Type="http://schemas.openxmlformats.org/officeDocument/2006/relationships/image" Target="../media/image261.png"/><Relationship Id="rId211" Type="http://schemas.openxmlformats.org/officeDocument/2006/relationships/customXml" Target="../ink/ink281.xml"/><Relationship Id="rId232" Type="http://schemas.openxmlformats.org/officeDocument/2006/relationships/customXml" Target="../ink/ink292.xml"/><Relationship Id="rId27" Type="http://schemas.openxmlformats.org/officeDocument/2006/relationships/image" Target="../media/image183.png"/><Relationship Id="rId48" Type="http://schemas.openxmlformats.org/officeDocument/2006/relationships/customXml" Target="../ink/ink199.xml"/><Relationship Id="rId69" Type="http://schemas.openxmlformats.org/officeDocument/2006/relationships/image" Target="../media/image203.png"/><Relationship Id="rId113" Type="http://schemas.openxmlformats.org/officeDocument/2006/relationships/image" Target="../media/image225.png"/><Relationship Id="rId134" Type="http://schemas.openxmlformats.org/officeDocument/2006/relationships/customXml" Target="../ink/ink242.xml"/><Relationship Id="rId80" Type="http://schemas.openxmlformats.org/officeDocument/2006/relationships/customXml" Target="../ink/ink215.xml"/><Relationship Id="rId155" Type="http://schemas.openxmlformats.org/officeDocument/2006/relationships/customXml" Target="../ink/ink253.xml"/><Relationship Id="rId176" Type="http://schemas.openxmlformats.org/officeDocument/2006/relationships/image" Target="../media/image256.png"/><Relationship Id="rId197" Type="http://schemas.openxmlformats.org/officeDocument/2006/relationships/customXml" Target="../ink/ink2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51A6894-586A-D320-3CBD-9F0FE742B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148" y="369332"/>
            <a:ext cx="6814756" cy="3476513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2BF0CC9-BE4A-60A7-8A94-41AEEF2D410A}"/>
              </a:ext>
            </a:extLst>
          </p:cNvPr>
          <p:cNvSpPr txBox="1"/>
          <p:nvPr/>
        </p:nvSpPr>
        <p:spPr>
          <a:xfrm>
            <a:off x="2571079" y="0"/>
            <a:ext cx="2312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UNIDAD 3 ESTÁTICA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B027A16-90CB-E19A-361B-C3A05F8CFE66}"/>
                  </a:ext>
                </a:extLst>
              </p:cNvPr>
              <p:cNvSpPr txBox="1"/>
              <p:nvPr/>
            </p:nvSpPr>
            <p:spPr>
              <a:xfrm>
                <a:off x="319026" y="1407290"/>
                <a:ext cx="977062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B027A16-90CB-E19A-361B-C3A05F8CF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26" y="1407290"/>
                <a:ext cx="977062" cy="670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EAA770EC-6BEE-1857-6B90-3CF11B87A8B6}"/>
                  </a:ext>
                </a:extLst>
              </p14:cNvPr>
              <p14:cNvContentPartPr/>
              <p14:nvPr/>
            </p14:nvContentPartPr>
            <p14:xfrm>
              <a:off x="301040" y="4640070"/>
              <a:ext cx="1440" cy="360"/>
            </p14:xfrm>
          </p:contentPart>
        </mc:Choice>
        <mc:Fallback xmlns=""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EAA770EC-6BEE-1857-6B90-3CF11B87A8B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3400" y="4622430"/>
                <a:ext cx="37080" cy="36000"/>
              </a:xfrm>
              <a:prstGeom prst="rect">
                <a:avLst/>
              </a:prstGeom>
            </p:spPr>
          </p:pic>
        </mc:Fallback>
      </mc:AlternateContent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A7B6AB43-668B-2C77-4954-1D1AB8A646F7}"/>
              </a:ext>
            </a:extLst>
          </p:cNvPr>
          <p:cNvCxnSpPr/>
          <p:nvPr/>
        </p:nvCxnSpPr>
        <p:spPr>
          <a:xfrm>
            <a:off x="7455049" y="1968649"/>
            <a:ext cx="37974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918FF165-A73A-E9B8-F5A1-4BED017E9052}"/>
              </a:ext>
            </a:extLst>
          </p:cNvPr>
          <p:cNvCxnSpPr>
            <a:cxnSpLocks/>
          </p:cNvCxnSpPr>
          <p:nvPr/>
        </p:nvCxnSpPr>
        <p:spPr>
          <a:xfrm>
            <a:off x="9262334" y="704713"/>
            <a:ext cx="0" cy="29244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o 38">
            <a:extLst>
              <a:ext uri="{FF2B5EF4-FFF2-40B4-BE49-F238E27FC236}">
                <a16:creationId xmlns:a16="http://schemas.microsoft.com/office/drawing/2014/main" id="{CD6A3EAC-9861-FCCE-E371-8D751227BE3F}"/>
              </a:ext>
            </a:extLst>
          </p:cNvPr>
          <p:cNvGrpSpPr/>
          <p:nvPr/>
        </p:nvGrpSpPr>
        <p:grpSpPr>
          <a:xfrm>
            <a:off x="321560" y="4062630"/>
            <a:ext cx="671040" cy="1315080"/>
            <a:chOff x="1870602" y="4334951"/>
            <a:chExt cx="671040" cy="131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75CC6EDB-2550-BAF7-0969-DE6404F8F3BF}"/>
                    </a:ext>
                  </a:extLst>
                </p14:cNvPr>
                <p14:cNvContentPartPr/>
                <p14:nvPr/>
              </p14:nvContentPartPr>
              <p14:xfrm>
                <a:off x="1870602" y="4742111"/>
                <a:ext cx="45000" cy="33624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75CC6EDB-2550-BAF7-0969-DE6404F8F3B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852602" y="4724111"/>
                  <a:ext cx="8064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04930425-6577-2B97-6BFD-2DC8056DF163}"/>
                    </a:ext>
                  </a:extLst>
                </p14:cNvPr>
                <p14:cNvContentPartPr/>
                <p14:nvPr/>
              </p14:nvContentPartPr>
              <p14:xfrm>
                <a:off x="1910202" y="5108231"/>
                <a:ext cx="394920" cy="1008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04930425-6577-2B97-6BFD-2DC8056DF16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892202" y="5090231"/>
                  <a:ext cx="4305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896025C5-4279-CE7C-0F7C-5C9F8894BF33}"/>
                    </a:ext>
                  </a:extLst>
                </p14:cNvPr>
                <p14:cNvContentPartPr/>
                <p14:nvPr/>
              </p14:nvContentPartPr>
              <p14:xfrm>
                <a:off x="1955562" y="4714751"/>
                <a:ext cx="451080" cy="31752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896025C5-4279-CE7C-0F7C-5C9F8894BF3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937562" y="4697111"/>
                  <a:ext cx="486720" cy="35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2A7BBB83-A617-9122-5D01-BBAA57837AA7}"/>
                    </a:ext>
                  </a:extLst>
                </p14:cNvPr>
                <p14:cNvContentPartPr/>
                <p14:nvPr/>
              </p14:nvContentPartPr>
              <p14:xfrm>
                <a:off x="2107122" y="5008871"/>
                <a:ext cx="20520" cy="476280"/>
              </p14:xfrm>
            </p:contentPart>
          </mc:Choice>
          <mc:Fallback xmlns=""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2A7BBB83-A617-9122-5D01-BBAA57837AA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089482" y="4991231"/>
                  <a:ext cx="56160" cy="51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8454BBDE-411B-D4E4-7966-8B654636DAE6}"/>
                    </a:ext>
                  </a:extLst>
                </p14:cNvPr>
                <p14:cNvContentPartPr/>
                <p14:nvPr/>
              </p14:nvContentPartPr>
              <p14:xfrm>
                <a:off x="2089842" y="5420351"/>
                <a:ext cx="91080" cy="11844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8454BBDE-411B-D4E4-7966-8B654636DAE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072202" y="5402351"/>
                  <a:ext cx="126720" cy="1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1F5B5D0-CB0F-55F7-90CB-F0E657A0FDA1}"/>
                    </a:ext>
                  </a:extLst>
                </p14:cNvPr>
                <p14:cNvContentPartPr/>
                <p14:nvPr/>
              </p14:nvContentPartPr>
              <p14:xfrm>
                <a:off x="2301522" y="5427911"/>
                <a:ext cx="32400" cy="22212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1F5B5D0-CB0F-55F7-90CB-F0E657A0FDA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83882" y="5410271"/>
                  <a:ext cx="680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091B6FD6-9B36-D8C8-CD70-C7ABE7AE62AD}"/>
                    </a:ext>
                  </a:extLst>
                </p14:cNvPr>
                <p14:cNvContentPartPr/>
                <p14:nvPr/>
              </p14:nvContentPartPr>
              <p14:xfrm>
                <a:off x="2280282" y="5351231"/>
                <a:ext cx="162000" cy="7272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091B6FD6-9B36-D8C8-CD70-C7ABE7AE62A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262642" y="5333231"/>
                  <a:ext cx="19764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29F52C17-99D0-C4D7-0B65-85776E319C23}"/>
                    </a:ext>
                  </a:extLst>
                </p14:cNvPr>
                <p14:cNvContentPartPr/>
                <p14:nvPr/>
              </p14:nvContentPartPr>
              <p14:xfrm>
                <a:off x="2073282" y="4955951"/>
                <a:ext cx="112320" cy="32400"/>
              </p14:xfrm>
            </p:contentPart>
          </mc:Choice>
          <mc:Fallback xmlns=""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29F52C17-99D0-C4D7-0B65-85776E319C2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055642" y="4937951"/>
                  <a:ext cx="1479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4606FFD9-BA80-25A9-0301-2E4B934FC84A}"/>
                    </a:ext>
                  </a:extLst>
                </p14:cNvPr>
                <p14:cNvContentPartPr/>
                <p14:nvPr/>
              </p14:nvContentPartPr>
              <p14:xfrm>
                <a:off x="2129442" y="4583711"/>
                <a:ext cx="14040" cy="36900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4606FFD9-BA80-25A9-0301-2E4B934FC84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111802" y="4565711"/>
                  <a:ext cx="4968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F663743E-7528-6B99-11C4-F72F9460821C}"/>
                    </a:ext>
                  </a:extLst>
                </p14:cNvPr>
                <p14:cNvContentPartPr/>
                <p14:nvPr/>
              </p14:nvContentPartPr>
              <p14:xfrm>
                <a:off x="2084442" y="4426751"/>
                <a:ext cx="122760" cy="170640"/>
              </p14:xfrm>
            </p:contentPart>
          </mc:Choice>
          <mc:Fallback xmlns=""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F663743E-7528-6B99-11C4-F72F9460821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066442" y="4408751"/>
                  <a:ext cx="15840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D88ECFF0-5684-929E-1654-1E941841D5EC}"/>
                    </a:ext>
                  </a:extLst>
                </p14:cNvPr>
                <p14:cNvContentPartPr/>
                <p14:nvPr/>
              </p14:nvContentPartPr>
              <p14:xfrm>
                <a:off x="2342202" y="4334951"/>
                <a:ext cx="199440" cy="16452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D88ECFF0-5684-929E-1654-1E941841D5E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324202" y="4317311"/>
                  <a:ext cx="235080" cy="20016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84" name="Conector recto de flecha 83">
            <a:extLst>
              <a:ext uri="{FF2B5EF4-FFF2-40B4-BE49-F238E27FC236}">
                <a16:creationId xmlns:a16="http://schemas.microsoft.com/office/drawing/2014/main" id="{FA1A2E64-C2A9-46A7-6485-7AFBF26C2E0B}"/>
              </a:ext>
            </a:extLst>
          </p:cNvPr>
          <p:cNvCxnSpPr>
            <a:cxnSpLocks/>
          </p:cNvCxnSpPr>
          <p:nvPr/>
        </p:nvCxnSpPr>
        <p:spPr>
          <a:xfrm>
            <a:off x="9262334" y="1968649"/>
            <a:ext cx="0" cy="989704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01F952D9-E216-04B8-C594-D45690F85F5B}"/>
              </a:ext>
            </a:extLst>
          </p:cNvPr>
          <p:cNvCxnSpPr>
            <a:cxnSpLocks/>
          </p:cNvCxnSpPr>
          <p:nvPr/>
        </p:nvCxnSpPr>
        <p:spPr>
          <a:xfrm flipV="1">
            <a:off x="9262334" y="1148119"/>
            <a:ext cx="880334" cy="819374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D8473D64-2458-655C-4334-93FDE0A639E0}"/>
              </a:ext>
            </a:extLst>
          </p:cNvPr>
          <p:cNvCxnSpPr>
            <a:cxnSpLocks/>
          </p:cNvCxnSpPr>
          <p:nvPr/>
        </p:nvCxnSpPr>
        <p:spPr>
          <a:xfrm flipV="1">
            <a:off x="9264189" y="1095419"/>
            <a:ext cx="40806" cy="924773"/>
          </a:xfrm>
          <a:prstGeom prst="straightConnector1">
            <a:avLst/>
          </a:prstGeom>
          <a:ln w="34925">
            <a:solidFill>
              <a:schemeClr val="accent6">
                <a:lumMod val="75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FE3EAEDE-C136-B29F-3347-CB10B489CA3A}"/>
              </a:ext>
            </a:extLst>
          </p:cNvPr>
          <p:cNvGrpSpPr/>
          <p:nvPr/>
        </p:nvGrpSpPr>
        <p:grpSpPr>
          <a:xfrm>
            <a:off x="8521700" y="1008280"/>
            <a:ext cx="532440" cy="393480"/>
            <a:chOff x="8521700" y="1008280"/>
            <a:chExt cx="532440" cy="39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83EAED39-50BA-A32B-A109-11CE6D2F7354}"/>
                    </a:ext>
                  </a:extLst>
                </p14:cNvPr>
                <p14:cNvContentPartPr/>
                <p14:nvPr/>
              </p14:nvContentPartPr>
              <p14:xfrm>
                <a:off x="8582180" y="1092160"/>
                <a:ext cx="14040" cy="13464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83EAED39-50BA-A32B-A109-11CE6D2F735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564540" y="1074160"/>
                  <a:ext cx="4968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FEC5469F-BA7F-EB55-561F-4D96E5CAFD65}"/>
                    </a:ext>
                  </a:extLst>
                </p14:cNvPr>
                <p14:cNvContentPartPr/>
                <p14:nvPr/>
              </p14:nvContentPartPr>
              <p14:xfrm>
                <a:off x="8521700" y="1008280"/>
                <a:ext cx="169560" cy="12780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FEC5469F-BA7F-EB55-561F-4D96E5CAFD6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504060" y="990280"/>
                  <a:ext cx="20520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06A5D644-7CAD-DF50-E565-ADFC53BF8374}"/>
                    </a:ext>
                  </a:extLst>
                </p14:cNvPr>
                <p14:cNvContentPartPr/>
                <p14:nvPr/>
              </p14:nvContentPartPr>
              <p14:xfrm>
                <a:off x="8667860" y="1110520"/>
                <a:ext cx="127800" cy="1314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06A5D644-7CAD-DF50-E565-ADFC53BF837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650220" y="1092520"/>
                  <a:ext cx="16344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AC9B492A-F2B4-58E7-D931-EAA178E06002}"/>
                    </a:ext>
                  </a:extLst>
                </p14:cNvPr>
                <p14:cNvContentPartPr/>
                <p14:nvPr/>
              </p14:nvContentPartPr>
              <p14:xfrm>
                <a:off x="8888180" y="1118080"/>
                <a:ext cx="165960" cy="28368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AC9B492A-F2B4-58E7-D931-EAA178E0600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870180" y="1100080"/>
                  <a:ext cx="201600" cy="31932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15" name="Conector recto de flecha 114">
            <a:extLst>
              <a:ext uri="{FF2B5EF4-FFF2-40B4-BE49-F238E27FC236}">
                <a16:creationId xmlns:a16="http://schemas.microsoft.com/office/drawing/2014/main" id="{77145300-C045-C76B-B7CB-749F4571A887}"/>
              </a:ext>
            </a:extLst>
          </p:cNvPr>
          <p:cNvCxnSpPr>
            <a:cxnSpLocks/>
          </p:cNvCxnSpPr>
          <p:nvPr/>
        </p:nvCxnSpPr>
        <p:spPr>
          <a:xfrm flipH="1">
            <a:off x="8084660" y="1967493"/>
            <a:ext cx="1151694" cy="0"/>
          </a:xfrm>
          <a:prstGeom prst="straightConnector1">
            <a:avLst/>
          </a:prstGeom>
          <a:ln w="34925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8" name="Grupo 157">
            <a:extLst>
              <a:ext uri="{FF2B5EF4-FFF2-40B4-BE49-F238E27FC236}">
                <a16:creationId xmlns:a16="http://schemas.microsoft.com/office/drawing/2014/main" id="{A3851437-9DAC-21CA-2BB4-00F2C182B8F1}"/>
              </a:ext>
            </a:extLst>
          </p:cNvPr>
          <p:cNvGrpSpPr/>
          <p:nvPr/>
        </p:nvGrpSpPr>
        <p:grpSpPr>
          <a:xfrm>
            <a:off x="9341840" y="697960"/>
            <a:ext cx="1198380" cy="703980"/>
            <a:chOff x="9341840" y="697960"/>
            <a:chExt cx="1198380" cy="7039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AFFA696B-FD9E-DD7A-DC46-89199ADBDAA3}"/>
                    </a:ext>
                  </a:extLst>
                </p14:cNvPr>
                <p14:cNvContentPartPr/>
                <p14:nvPr/>
              </p14:nvContentPartPr>
              <p14:xfrm>
                <a:off x="10250060" y="961840"/>
                <a:ext cx="53640" cy="15516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AFFA696B-FD9E-DD7A-DC46-89199ADBDAA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232420" y="944200"/>
                  <a:ext cx="8928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AC4CD402-5DF1-9817-E0A6-B83A502E6607}"/>
                    </a:ext>
                  </a:extLst>
                </p14:cNvPr>
                <p14:cNvContentPartPr/>
                <p14:nvPr/>
              </p14:nvContentPartPr>
              <p14:xfrm>
                <a:off x="10175540" y="933400"/>
                <a:ext cx="213480" cy="21168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AC4CD402-5DF1-9817-E0A6-B83A502E660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0157540" y="915760"/>
                  <a:ext cx="24912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69E214A5-9283-AA4D-440F-857C7295F52E}"/>
                    </a:ext>
                  </a:extLst>
                </p14:cNvPr>
                <p14:cNvContentPartPr/>
                <p14:nvPr/>
              </p14:nvContentPartPr>
              <p14:xfrm>
                <a:off x="10243940" y="769960"/>
                <a:ext cx="134280" cy="1440"/>
              </p14:xfrm>
            </p:contentPart>
          </mc:Choice>
          <mc:Fallback xmlns=""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69E214A5-9283-AA4D-440F-857C7295F52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226300" y="752320"/>
                  <a:ext cx="1699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6B4A4DE7-E798-DA38-1A36-C2675F875962}"/>
                    </a:ext>
                  </a:extLst>
                </p14:cNvPr>
                <p14:cNvContentPartPr/>
                <p14:nvPr/>
              </p14:nvContentPartPr>
              <p14:xfrm>
                <a:off x="10314860" y="697960"/>
                <a:ext cx="225360" cy="16452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6B4A4DE7-E798-DA38-1A36-C2675F87596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0296860" y="680320"/>
                  <a:ext cx="2610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02469BB7-8FEB-E7A0-3975-957988BFB969}"/>
                    </a:ext>
                  </a:extLst>
                </p14:cNvPr>
                <p14:cNvContentPartPr/>
                <p14:nvPr/>
              </p14:nvContentPartPr>
              <p14:xfrm>
                <a:off x="9341840" y="1153180"/>
                <a:ext cx="93960" cy="2592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02469BB7-8FEB-E7A0-3975-957988BFB96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324200" y="1135540"/>
                  <a:ext cx="12960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F2E42890-0835-9D5F-4029-87717CBAEF63}"/>
                    </a:ext>
                  </a:extLst>
                </p14:cNvPr>
                <p14:cNvContentPartPr/>
                <p14:nvPr/>
              </p14:nvContentPartPr>
              <p14:xfrm>
                <a:off x="9598880" y="1162540"/>
                <a:ext cx="82440" cy="756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F2E42890-0835-9D5F-4029-87717CBAEF6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580880" y="1144540"/>
                  <a:ext cx="1180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AD9B594F-1F91-654E-6E0B-AA7509CB9BED}"/>
                    </a:ext>
                  </a:extLst>
                </p14:cNvPr>
                <p14:cNvContentPartPr/>
                <p14:nvPr/>
              </p14:nvContentPartPr>
              <p14:xfrm>
                <a:off x="9885080" y="1140940"/>
                <a:ext cx="75600" cy="1764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AD9B594F-1F91-654E-6E0B-AA7509CB9BE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867440" y="1122940"/>
                  <a:ext cx="1112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10334AB1-D9B3-366B-FCA9-EFB0561585A5}"/>
                    </a:ext>
                  </a:extLst>
                </p14:cNvPr>
                <p14:cNvContentPartPr/>
                <p14:nvPr/>
              </p14:nvContentPartPr>
              <p14:xfrm>
                <a:off x="10195760" y="1100980"/>
                <a:ext cx="43560" cy="1440"/>
              </p14:xfrm>
            </p:contentPart>
          </mc:Choice>
          <mc:Fallback xmlns=""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10334AB1-D9B3-366B-FCA9-EFB0561585A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0177760" y="1082980"/>
                  <a:ext cx="792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750CD737-93FD-22DF-B392-09F34DD983E4}"/>
                    </a:ext>
                  </a:extLst>
                </p14:cNvPr>
                <p14:cNvContentPartPr/>
                <p14:nvPr/>
              </p14:nvContentPartPr>
              <p14:xfrm>
                <a:off x="9626240" y="1220860"/>
                <a:ext cx="65160" cy="18108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750CD737-93FD-22DF-B392-09F34DD983E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608600" y="1203220"/>
                  <a:ext cx="10080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8B974DB3-1644-8C09-57B5-E2830A0D00E0}"/>
                    </a:ext>
                  </a:extLst>
                </p14:cNvPr>
                <p14:cNvContentPartPr/>
                <p14:nvPr/>
              </p14:nvContentPartPr>
              <p14:xfrm>
                <a:off x="9775640" y="1288900"/>
                <a:ext cx="70200" cy="10188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8B974DB3-1644-8C09-57B5-E2830A0D00E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757640" y="1270900"/>
                  <a:ext cx="10584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81B9784D-CE46-CC84-68FD-E116F8892924}"/>
                    </a:ext>
                  </a:extLst>
                </p14:cNvPr>
                <p14:cNvContentPartPr/>
                <p14:nvPr/>
              </p14:nvContentPartPr>
              <p14:xfrm>
                <a:off x="9831440" y="1246780"/>
                <a:ext cx="80280" cy="3636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81B9784D-CE46-CC84-68FD-E116F889292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813800" y="1228780"/>
                  <a:ext cx="11592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8" name="Grupo 247">
            <a:extLst>
              <a:ext uri="{FF2B5EF4-FFF2-40B4-BE49-F238E27FC236}">
                <a16:creationId xmlns:a16="http://schemas.microsoft.com/office/drawing/2014/main" id="{69C043B3-2469-4305-C371-0976EDCD6053}"/>
              </a:ext>
            </a:extLst>
          </p:cNvPr>
          <p:cNvGrpSpPr/>
          <p:nvPr/>
        </p:nvGrpSpPr>
        <p:grpSpPr>
          <a:xfrm>
            <a:off x="1501640" y="1567900"/>
            <a:ext cx="10178040" cy="5112720"/>
            <a:chOff x="1501640" y="1567900"/>
            <a:chExt cx="10178040" cy="5112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A1776899-C1CA-A6F6-8EC0-F543630EE221}"/>
                    </a:ext>
                  </a:extLst>
                </p14:cNvPr>
                <p14:cNvContentPartPr/>
                <p14:nvPr/>
              </p14:nvContentPartPr>
              <p14:xfrm>
                <a:off x="3243282" y="2623511"/>
                <a:ext cx="91800" cy="6984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A1776899-C1CA-A6F6-8EC0-F543630EE22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234642" y="2614871"/>
                  <a:ext cx="10944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AE5D5DD2-2B37-EF9D-8202-EFE2BA4B4589}"/>
                    </a:ext>
                  </a:extLst>
                </p14:cNvPr>
                <p14:cNvContentPartPr/>
                <p14:nvPr/>
              </p14:nvContentPartPr>
              <p14:xfrm>
                <a:off x="3276042" y="2647991"/>
                <a:ext cx="360" cy="36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AE5D5DD2-2B37-EF9D-8202-EFE2BA4B458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267042" y="2639351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57BB077D-A781-0C17-FAF2-B63EBCF7928B}"/>
                    </a:ext>
                  </a:extLst>
                </p14:cNvPr>
                <p14:cNvContentPartPr/>
                <p14:nvPr/>
              </p14:nvContentPartPr>
              <p14:xfrm>
                <a:off x="3224562" y="2588231"/>
                <a:ext cx="151200" cy="183600"/>
              </p14:xfrm>
            </p:contentPart>
          </mc:Choice>
          <mc:Fallback xmlns=""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57BB077D-A781-0C17-FAF2-B63EBCF7928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215922" y="2579231"/>
                  <a:ext cx="16884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076B63B0-7B8F-73A5-251B-5D2143CE3F4D}"/>
                    </a:ext>
                  </a:extLst>
                </p14:cNvPr>
                <p14:cNvContentPartPr/>
                <p14:nvPr/>
              </p14:nvContentPartPr>
              <p14:xfrm>
                <a:off x="1501640" y="4488870"/>
                <a:ext cx="152280" cy="19908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076B63B0-7B8F-73A5-251B-5D2143CE3F4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483640" y="4471230"/>
                  <a:ext cx="18792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009F87CE-ED84-3CB1-A0A8-92762CB51C1F}"/>
                    </a:ext>
                  </a:extLst>
                </p14:cNvPr>
                <p14:cNvContentPartPr/>
                <p14:nvPr/>
              </p14:nvContentPartPr>
              <p14:xfrm>
                <a:off x="1783160" y="4576710"/>
                <a:ext cx="97920" cy="1764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009F87CE-ED84-3CB1-A0A8-92762CB51C1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765160" y="4558710"/>
                  <a:ext cx="13356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A24651DA-2F90-357F-D691-FBA5274456C6}"/>
                    </a:ext>
                  </a:extLst>
                </p14:cNvPr>
                <p14:cNvContentPartPr/>
                <p14:nvPr/>
              </p14:nvContentPartPr>
              <p14:xfrm>
                <a:off x="2028680" y="4474110"/>
                <a:ext cx="31320" cy="17892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A24651DA-2F90-357F-D691-FBA5274456C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010680" y="4456110"/>
                  <a:ext cx="6696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4447025F-43C0-5F64-D552-0195292A7278}"/>
                    </a:ext>
                  </a:extLst>
                </p14:cNvPr>
                <p14:cNvContentPartPr/>
                <p14:nvPr/>
              </p14:nvContentPartPr>
              <p14:xfrm>
                <a:off x="1936160" y="4393110"/>
                <a:ext cx="217440" cy="17496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4447025F-43C0-5F64-D552-0195292A7278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918520" y="4375470"/>
                  <a:ext cx="25308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D97CA525-310C-009C-D37A-C7F6F1106585}"/>
                    </a:ext>
                  </a:extLst>
                </p14:cNvPr>
                <p14:cNvContentPartPr/>
                <p14:nvPr/>
              </p14:nvContentPartPr>
              <p14:xfrm>
                <a:off x="2220920" y="4539990"/>
                <a:ext cx="132840" cy="8136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D97CA525-310C-009C-D37A-C7F6F110658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203280" y="4522350"/>
                  <a:ext cx="16848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A93990C9-E712-BE72-30D0-7E70BCE13754}"/>
                    </a:ext>
                  </a:extLst>
                </p14:cNvPr>
                <p14:cNvContentPartPr/>
                <p14:nvPr/>
              </p14:nvContentPartPr>
              <p14:xfrm>
                <a:off x="2472200" y="4363230"/>
                <a:ext cx="236160" cy="22392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A93990C9-E712-BE72-30D0-7E70BCE1375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454560" y="4345590"/>
                  <a:ext cx="27180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B0F481B3-182E-3928-8AF4-11B75F5D0C5F}"/>
                    </a:ext>
                  </a:extLst>
                </p14:cNvPr>
                <p14:cNvContentPartPr/>
                <p14:nvPr/>
              </p14:nvContentPartPr>
              <p14:xfrm>
                <a:off x="1877840" y="4991430"/>
                <a:ext cx="168480" cy="19908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B0F481B3-182E-3928-8AF4-11B75F5D0C5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859840" y="4973430"/>
                  <a:ext cx="20412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A9FD1C4A-4ABE-3C7C-A2F0-5E97D9C91835}"/>
                    </a:ext>
                  </a:extLst>
                </p14:cNvPr>
                <p14:cNvContentPartPr/>
                <p14:nvPr/>
              </p14:nvContentPartPr>
              <p14:xfrm>
                <a:off x="2281760" y="5055870"/>
                <a:ext cx="59400" cy="1872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A9FD1C4A-4ABE-3C7C-A2F0-5E97D9C9183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264120" y="5037870"/>
                  <a:ext cx="9504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E9DD7165-0205-8E2B-3101-024F2DA1174D}"/>
                    </a:ext>
                  </a:extLst>
                </p14:cNvPr>
                <p14:cNvContentPartPr/>
                <p14:nvPr/>
              </p14:nvContentPartPr>
              <p14:xfrm>
                <a:off x="2213360" y="5173230"/>
                <a:ext cx="147240" cy="3348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E9DD7165-0205-8E2B-3101-024F2DA1174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195360" y="5155230"/>
                  <a:ext cx="18288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BC86CC32-F308-F6A1-5C76-D04F66704BCD}"/>
                    </a:ext>
                  </a:extLst>
                </p14:cNvPr>
                <p14:cNvContentPartPr/>
                <p14:nvPr/>
              </p14:nvContentPartPr>
              <p14:xfrm>
                <a:off x="2542760" y="4956510"/>
                <a:ext cx="47880" cy="16164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BC86CC32-F308-F6A1-5C76-D04F66704BC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525120" y="4938870"/>
                  <a:ext cx="8352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07FD3061-9EAF-472A-4536-C004E2C91F64}"/>
                    </a:ext>
                  </a:extLst>
                </p14:cNvPr>
                <p14:cNvContentPartPr/>
                <p14:nvPr/>
              </p14:nvContentPartPr>
              <p14:xfrm>
                <a:off x="2481200" y="4787310"/>
                <a:ext cx="245160" cy="16776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07FD3061-9EAF-472A-4536-C004E2C91F64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463200" y="4769670"/>
                  <a:ext cx="28080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09EB4047-2221-0DE1-F3B3-5E78F6695908}"/>
                    </a:ext>
                  </a:extLst>
                </p14:cNvPr>
                <p14:cNvContentPartPr/>
                <p14:nvPr/>
              </p14:nvContentPartPr>
              <p14:xfrm>
                <a:off x="1923560" y="5576070"/>
                <a:ext cx="170280" cy="21924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09EB4047-2221-0DE1-F3B3-5E78F6695908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905560" y="5558070"/>
                  <a:ext cx="20592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C4A788A3-2757-B57E-33B2-867AACEE5D45}"/>
                    </a:ext>
                  </a:extLst>
                </p14:cNvPr>
                <p14:cNvContentPartPr/>
                <p14:nvPr/>
              </p14:nvContentPartPr>
              <p14:xfrm>
                <a:off x="2247920" y="5631510"/>
                <a:ext cx="134640" cy="3420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C4A788A3-2757-B57E-33B2-867AACEE5D4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230280" y="5613510"/>
                  <a:ext cx="17028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163E8F32-3DE6-414E-726F-C65BA9363DFC}"/>
                    </a:ext>
                  </a:extLst>
                </p14:cNvPr>
                <p14:cNvContentPartPr/>
                <p14:nvPr/>
              </p14:nvContentPartPr>
              <p14:xfrm>
                <a:off x="2258720" y="5753910"/>
                <a:ext cx="124560" cy="1620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163E8F32-3DE6-414E-726F-C65BA9363DF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240720" y="5735910"/>
                  <a:ext cx="16020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4D59F65C-CD99-6F50-C7B6-D76076204FA5}"/>
                    </a:ext>
                  </a:extLst>
                </p14:cNvPr>
                <p14:cNvContentPartPr/>
                <p14:nvPr/>
              </p14:nvContentPartPr>
              <p14:xfrm>
                <a:off x="2619440" y="5600190"/>
                <a:ext cx="21600" cy="8388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4D59F65C-CD99-6F50-C7B6-D76076204FA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601440" y="5582190"/>
                  <a:ext cx="5724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AB081DD-F288-19BC-EC50-913E809E7661}"/>
                    </a:ext>
                  </a:extLst>
                </p14:cNvPr>
                <p14:cNvContentPartPr/>
                <p14:nvPr/>
              </p14:nvContentPartPr>
              <p14:xfrm>
                <a:off x="2594960" y="5509470"/>
                <a:ext cx="151200" cy="206280"/>
              </p14:xfrm>
            </p:contentPart>
          </mc:Choice>
          <mc:Fallback xmlns=""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AB081DD-F288-19BC-EC50-913E809E7661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577320" y="5491830"/>
                  <a:ext cx="1868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90DCEED0-747A-8587-6952-9C6085EA61AD}"/>
                    </a:ext>
                  </a:extLst>
                </p14:cNvPr>
                <p14:cNvContentPartPr/>
                <p14:nvPr/>
              </p14:nvContentPartPr>
              <p14:xfrm>
                <a:off x="2767040" y="5542950"/>
                <a:ext cx="174240" cy="154440"/>
              </p14:xfrm>
            </p:contentPart>
          </mc:Choice>
          <mc:Fallback xmlns=""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90DCEED0-747A-8587-6952-9C6085EA61AD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749400" y="5525310"/>
                  <a:ext cx="20988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A0E84C2D-CF4B-310B-8D7E-8C1B2E386CD0}"/>
                    </a:ext>
                  </a:extLst>
                </p14:cNvPr>
                <p14:cNvContentPartPr/>
                <p14:nvPr/>
              </p14:nvContentPartPr>
              <p14:xfrm>
                <a:off x="2958920" y="5520990"/>
                <a:ext cx="172080" cy="17820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A0E84C2D-CF4B-310B-8D7E-8C1B2E386CD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941280" y="5503350"/>
                  <a:ext cx="20772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AF1EA6BE-0E99-08C6-5517-C2A29E3A458E}"/>
                    </a:ext>
                  </a:extLst>
                </p14:cNvPr>
                <p14:cNvContentPartPr/>
                <p14:nvPr/>
              </p14:nvContentPartPr>
              <p14:xfrm>
                <a:off x="3268520" y="5388870"/>
                <a:ext cx="115560" cy="24804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AF1EA6BE-0E99-08C6-5517-C2A29E3A458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3250880" y="5371230"/>
                  <a:ext cx="15120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7C459FE5-CAF5-977F-29D6-2081F1BC8FBE}"/>
                    </a:ext>
                  </a:extLst>
                </p14:cNvPr>
                <p14:cNvContentPartPr/>
                <p14:nvPr/>
              </p14:nvContentPartPr>
              <p14:xfrm>
                <a:off x="3329720" y="5362950"/>
                <a:ext cx="564840" cy="51084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7C459FE5-CAF5-977F-29D6-2081F1BC8FB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3312080" y="5344950"/>
                  <a:ext cx="600480" cy="54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99F20354-4EBB-3420-3797-8062A92C1A25}"/>
                    </a:ext>
                  </a:extLst>
                </p14:cNvPr>
                <p14:cNvContentPartPr/>
                <p14:nvPr/>
              </p14:nvContentPartPr>
              <p14:xfrm>
                <a:off x="3940640" y="5662830"/>
                <a:ext cx="360" cy="36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99F20354-4EBB-3420-3797-8062A92C1A2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923000" y="564483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75F93FF1-299A-DC40-1775-AB1F0F6914CB}"/>
                    </a:ext>
                  </a:extLst>
                </p14:cNvPr>
                <p14:cNvContentPartPr/>
                <p14:nvPr/>
              </p14:nvContentPartPr>
              <p14:xfrm>
                <a:off x="1743560" y="5441790"/>
                <a:ext cx="45000" cy="58896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75F93FF1-299A-DC40-1775-AB1F0F6914C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725560" y="5424150"/>
                  <a:ext cx="80640" cy="62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9D8A6B67-2259-3311-FBAB-246F3CE7A535}"/>
                    </a:ext>
                  </a:extLst>
                </p14:cNvPr>
                <p14:cNvContentPartPr/>
                <p14:nvPr/>
              </p14:nvContentPartPr>
              <p14:xfrm>
                <a:off x="1946600" y="5920230"/>
                <a:ext cx="2189520" cy="10908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9D8A6B67-2259-3311-FBAB-246F3CE7A53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928600" y="5902230"/>
                  <a:ext cx="2225160" cy="14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8F1D64D7-69EE-21F2-C88F-0EBEDEE84A99}"/>
                    </a:ext>
                  </a:extLst>
                </p14:cNvPr>
                <p14:cNvContentPartPr/>
                <p14:nvPr/>
              </p14:nvContentPartPr>
              <p14:xfrm>
                <a:off x="3909680" y="5161710"/>
                <a:ext cx="147600" cy="64836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8F1D64D7-69EE-21F2-C88F-0EBEDEE84A9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891680" y="5144070"/>
                  <a:ext cx="183240" cy="68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3F81ACC3-1826-72F2-B77B-29FB595E8F66}"/>
                    </a:ext>
                  </a:extLst>
                </p14:cNvPr>
                <p14:cNvContentPartPr/>
                <p14:nvPr/>
              </p14:nvContentPartPr>
              <p14:xfrm>
                <a:off x="2022920" y="5064510"/>
                <a:ext cx="1951200" cy="35532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3F81ACC3-1826-72F2-B77B-29FB595E8F66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004920" y="5046510"/>
                  <a:ext cx="1986840" cy="39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1FF44F57-B6C8-A695-8B38-97A26CE0BCC1}"/>
                    </a:ext>
                  </a:extLst>
                </p14:cNvPr>
                <p14:cNvContentPartPr/>
                <p14:nvPr/>
              </p14:nvContentPartPr>
              <p14:xfrm>
                <a:off x="4258880" y="5532150"/>
                <a:ext cx="360" cy="36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1FF44F57-B6C8-A695-8B38-97A26CE0BCC1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4240880" y="551451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5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40FCE861-96E0-93D8-5FA0-B246D830CCB6}"/>
                    </a:ext>
                  </a:extLst>
                </p14:cNvPr>
                <p14:cNvContentPartPr/>
                <p14:nvPr/>
              </p14:nvContentPartPr>
              <p14:xfrm>
                <a:off x="4322600" y="5757510"/>
                <a:ext cx="39960" cy="21096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40FCE861-96E0-93D8-5FA0-B246D830CCB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304960" y="5739510"/>
                  <a:ext cx="7560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0CF890FA-A7CF-6D11-7519-C37496556043}"/>
                    </a:ext>
                  </a:extLst>
                </p14:cNvPr>
                <p14:cNvContentPartPr/>
                <p14:nvPr/>
              </p14:nvContentPartPr>
              <p14:xfrm>
                <a:off x="4455800" y="5500830"/>
                <a:ext cx="149040" cy="22248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0CF890FA-A7CF-6D11-7519-C37496556043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4437800" y="5482830"/>
                  <a:ext cx="18468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986C4B4E-2EB4-0E7E-CCA1-8030B71B6189}"/>
                    </a:ext>
                  </a:extLst>
                </p14:cNvPr>
                <p14:cNvContentPartPr/>
                <p14:nvPr/>
              </p14:nvContentPartPr>
              <p14:xfrm>
                <a:off x="4702400" y="5535030"/>
                <a:ext cx="55440" cy="16128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986C4B4E-2EB4-0E7E-CCA1-8030B71B6189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4684760" y="5517030"/>
                  <a:ext cx="9108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357A1DCD-3F92-F505-59C5-AB24A4FDBB3C}"/>
                    </a:ext>
                  </a:extLst>
                </p14:cNvPr>
                <p14:cNvContentPartPr/>
                <p14:nvPr/>
              </p14:nvContentPartPr>
              <p14:xfrm>
                <a:off x="4638680" y="5450430"/>
                <a:ext cx="316440" cy="16740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357A1DCD-3F92-F505-59C5-AB24A4FDBB3C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4621040" y="5432790"/>
                  <a:ext cx="35208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58A9D3BB-335F-48EC-DEFE-F67A2F66D7F3}"/>
                    </a:ext>
                  </a:extLst>
                </p14:cNvPr>
                <p14:cNvContentPartPr/>
                <p14:nvPr/>
              </p14:nvContentPartPr>
              <p14:xfrm>
                <a:off x="4864040" y="5334870"/>
                <a:ext cx="14040" cy="16920"/>
              </p14:xfrm>
            </p:contentPart>
          </mc:Choice>
          <mc:Fallback xmlns=""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58A9D3BB-335F-48EC-DEFE-F67A2F66D7F3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4846040" y="5317230"/>
                  <a:ext cx="4968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788FCFD3-D485-6A86-FE7D-8C38A74DE196}"/>
                    </a:ext>
                  </a:extLst>
                </p14:cNvPr>
                <p14:cNvContentPartPr/>
                <p14:nvPr/>
              </p14:nvContentPartPr>
              <p14:xfrm>
                <a:off x="4410440" y="5613870"/>
                <a:ext cx="53640" cy="123120"/>
              </p14:xfrm>
            </p:contentPart>
          </mc:Choice>
          <mc:Fallback xmlns=""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788FCFD3-D485-6A86-FE7D-8C38A74DE196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4392800" y="5596230"/>
                  <a:ext cx="8928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F933335D-DB8A-C1A1-DC3D-7FBA3C72721A}"/>
                    </a:ext>
                  </a:extLst>
                </p14:cNvPr>
                <p14:cNvContentPartPr/>
                <p14:nvPr/>
              </p14:nvContentPartPr>
              <p14:xfrm>
                <a:off x="4323680" y="5414070"/>
                <a:ext cx="12960" cy="1512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F933335D-DB8A-C1A1-DC3D-7FBA3C72721A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4305680" y="5396070"/>
                  <a:ext cx="486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F1913BFB-CF11-BD9A-410D-3724AABBE9BB}"/>
                    </a:ext>
                  </a:extLst>
                </p14:cNvPr>
                <p14:cNvContentPartPr/>
                <p14:nvPr/>
              </p14:nvContentPartPr>
              <p14:xfrm>
                <a:off x="5184800" y="5140830"/>
                <a:ext cx="38880" cy="18900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F1913BFB-CF11-BD9A-410D-3724AABBE9BB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5167160" y="5123190"/>
                  <a:ext cx="7452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06B9DF83-0F8B-21B8-8926-8F84F10349DC}"/>
                    </a:ext>
                  </a:extLst>
                </p14:cNvPr>
                <p14:cNvContentPartPr/>
                <p14:nvPr/>
              </p14:nvContentPartPr>
              <p14:xfrm>
                <a:off x="5239160" y="5502630"/>
                <a:ext cx="360" cy="36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06B9DF83-0F8B-21B8-8926-8F84F10349DC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221160" y="548499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1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410AD5AB-2187-6998-17BC-6284C12C50C2}"/>
                    </a:ext>
                  </a:extLst>
                </p14:cNvPr>
                <p14:cNvContentPartPr/>
                <p14:nvPr/>
              </p14:nvContentPartPr>
              <p14:xfrm>
                <a:off x="9455540" y="2598400"/>
                <a:ext cx="164520" cy="205920"/>
              </p14:xfrm>
            </p:contentPart>
          </mc:Choice>
          <mc:Fallback xmlns=""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410AD5AB-2187-6998-17BC-6284C12C50C2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9437900" y="2580400"/>
                  <a:ext cx="20016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53A01037-9853-177E-F867-B49CC5B46F1D}"/>
                    </a:ext>
                  </a:extLst>
                </p14:cNvPr>
                <p14:cNvContentPartPr/>
                <p14:nvPr/>
              </p14:nvContentPartPr>
              <p14:xfrm>
                <a:off x="9472460" y="2412640"/>
                <a:ext cx="170280" cy="23040"/>
              </p14:xfrm>
            </p:contentPart>
          </mc:Choice>
          <mc:Fallback xmlns=""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53A01037-9853-177E-F867-B49CC5B46F1D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9454820" y="2394640"/>
                  <a:ext cx="20592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D297B61A-1BA2-AC69-B4B7-99CC8056937B}"/>
                    </a:ext>
                  </a:extLst>
                </p14:cNvPr>
                <p14:cNvContentPartPr/>
                <p14:nvPr/>
              </p14:nvContentPartPr>
              <p14:xfrm>
                <a:off x="9568220" y="2341720"/>
                <a:ext cx="138240" cy="20664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D297B61A-1BA2-AC69-B4B7-99CC8056937B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9550580" y="2323720"/>
                  <a:ext cx="17388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9115DEF0-56B8-3912-528F-AA9AB9BD88AF}"/>
                    </a:ext>
                  </a:extLst>
                </p14:cNvPr>
                <p14:cNvContentPartPr/>
                <p14:nvPr/>
              </p14:nvContentPartPr>
              <p14:xfrm>
                <a:off x="5594451" y="2711190"/>
                <a:ext cx="42840" cy="14040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9115DEF0-56B8-3912-528F-AA9AB9BD88AF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5576451" y="2693550"/>
                  <a:ext cx="7848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D6FF26AC-C117-B2DF-5660-95895B3F51AD}"/>
                    </a:ext>
                  </a:extLst>
                </p14:cNvPr>
                <p14:cNvContentPartPr/>
                <p14:nvPr/>
              </p14:nvContentPartPr>
              <p14:xfrm>
                <a:off x="5557011" y="2612190"/>
                <a:ext cx="356760" cy="252360"/>
              </p14:xfrm>
            </p:contentPart>
          </mc:Choice>
          <mc:Fallback xmlns=""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D6FF26AC-C117-B2DF-5660-95895B3F51AD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539371" y="2594190"/>
                  <a:ext cx="39240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B840D671-9259-FF44-5276-4473DF92A0DA}"/>
                    </a:ext>
                  </a:extLst>
                </p14:cNvPr>
                <p14:cNvContentPartPr/>
                <p14:nvPr/>
              </p14:nvContentPartPr>
              <p14:xfrm>
                <a:off x="6068931" y="2705430"/>
                <a:ext cx="158400" cy="339480"/>
              </p14:xfrm>
            </p:contentPart>
          </mc:Choice>
          <mc:Fallback xmlns=""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B840D671-9259-FF44-5276-4473DF92A0DA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6050931" y="2687790"/>
                  <a:ext cx="19404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092C3F21-A205-03A5-1798-65F3E9E8D12C}"/>
                    </a:ext>
                  </a:extLst>
                </p14:cNvPr>
                <p14:cNvContentPartPr/>
                <p14:nvPr/>
              </p14:nvContentPartPr>
              <p14:xfrm>
                <a:off x="6339651" y="2752590"/>
                <a:ext cx="104040" cy="144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092C3F21-A205-03A5-1798-65F3E9E8D12C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6322011" y="2734950"/>
                  <a:ext cx="13968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A6AA2E83-52D1-01E5-0BE1-931D1EDBB145}"/>
                    </a:ext>
                  </a:extLst>
                </p14:cNvPr>
                <p14:cNvContentPartPr/>
                <p14:nvPr/>
              </p14:nvContentPartPr>
              <p14:xfrm>
                <a:off x="6625131" y="2597790"/>
                <a:ext cx="234000" cy="21600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A6AA2E83-52D1-01E5-0BE1-931D1EDBB145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6607131" y="2579790"/>
                  <a:ext cx="26964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0049D051-5140-6F91-1711-CB908D7C5F83}"/>
                    </a:ext>
                  </a:extLst>
                </p14:cNvPr>
                <p14:cNvContentPartPr/>
                <p14:nvPr/>
              </p14:nvContentPartPr>
              <p14:xfrm>
                <a:off x="7167291" y="2714790"/>
                <a:ext cx="120240" cy="11520"/>
              </p14:xfrm>
            </p:contentPart>
          </mc:Choice>
          <mc:Fallback xmlns=""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0049D051-5140-6F91-1711-CB908D7C5F83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7149651" y="2696790"/>
                  <a:ext cx="1558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2809F76E-136E-2C41-4C09-3F3AD0DE527C}"/>
                    </a:ext>
                  </a:extLst>
                </p14:cNvPr>
                <p14:cNvContentPartPr/>
                <p14:nvPr/>
              </p14:nvContentPartPr>
              <p14:xfrm>
                <a:off x="7141011" y="2810190"/>
                <a:ext cx="106560" cy="6480"/>
              </p14:xfrm>
            </p:contentPart>
          </mc:Choice>
          <mc:Fallback xmlns=""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2809F76E-136E-2C41-4C09-3F3AD0DE527C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7123371" y="2792190"/>
                  <a:ext cx="1422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D291FD7B-1DBC-5AA7-0FDD-485BB252F409}"/>
                    </a:ext>
                  </a:extLst>
                </p14:cNvPr>
                <p14:cNvContentPartPr/>
                <p14:nvPr/>
              </p14:nvContentPartPr>
              <p14:xfrm>
                <a:off x="7410291" y="2521110"/>
                <a:ext cx="312840" cy="244440"/>
              </p14:xfrm>
            </p:contentPart>
          </mc:Choice>
          <mc:Fallback xmlns=""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D291FD7B-1DBC-5AA7-0FDD-485BB252F409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7392651" y="2503110"/>
                  <a:ext cx="34848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A0BD300-99A8-B758-1F9A-61A4B9CF3AAF}"/>
                    </a:ext>
                  </a:extLst>
                </p14:cNvPr>
                <p14:cNvContentPartPr/>
                <p14:nvPr/>
              </p14:nvContentPartPr>
              <p14:xfrm>
                <a:off x="8066300" y="2194480"/>
                <a:ext cx="155520" cy="19188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A0BD300-99A8-B758-1F9A-61A4B9CF3AAF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8048660" y="2176480"/>
                  <a:ext cx="19116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7890D384-AFA8-5E76-7FF1-2310AE4691F3}"/>
                    </a:ext>
                  </a:extLst>
                </p14:cNvPr>
                <p14:cNvContentPartPr/>
                <p14:nvPr/>
              </p14:nvContentPartPr>
              <p14:xfrm>
                <a:off x="8112020" y="2287360"/>
                <a:ext cx="112320" cy="1584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7890D384-AFA8-5E76-7FF1-2310AE4691F3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8094380" y="2269360"/>
                  <a:ext cx="1479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7EC2067E-B810-0722-C918-8734FA2ACC43}"/>
                    </a:ext>
                  </a:extLst>
                </p14:cNvPr>
                <p14:cNvContentPartPr/>
                <p14:nvPr/>
              </p14:nvContentPartPr>
              <p14:xfrm>
                <a:off x="8098340" y="2094400"/>
                <a:ext cx="157320" cy="720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7EC2067E-B810-0722-C918-8734FA2ACC43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8080700" y="2076400"/>
                  <a:ext cx="1929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004C546F-1B35-97D5-0B6F-3216EDCD7E6B}"/>
                    </a:ext>
                  </a:extLst>
                </p14:cNvPr>
                <p14:cNvContentPartPr/>
                <p14:nvPr/>
              </p14:nvContentPartPr>
              <p14:xfrm>
                <a:off x="8256020" y="2047960"/>
                <a:ext cx="117360" cy="13068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004C546F-1B35-97D5-0B6F-3216EDCD7E6B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8238020" y="2030320"/>
                  <a:ext cx="15300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29C99A43-B26F-693B-111F-3DAC201FD8CC}"/>
                    </a:ext>
                  </a:extLst>
                </p14:cNvPr>
                <p14:cNvContentPartPr/>
                <p14:nvPr/>
              </p14:nvContentPartPr>
              <p14:xfrm>
                <a:off x="9749360" y="1567900"/>
                <a:ext cx="204840" cy="37260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29C99A43-B26F-693B-111F-3DAC201FD8CC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9731360" y="1549900"/>
                  <a:ext cx="24048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F35E53E2-B12E-DE09-94B2-0DB8982417E5}"/>
                    </a:ext>
                  </a:extLst>
                </p14:cNvPr>
                <p14:cNvContentPartPr/>
                <p14:nvPr/>
              </p14:nvContentPartPr>
              <p14:xfrm>
                <a:off x="9658640" y="1714780"/>
                <a:ext cx="99000" cy="26280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F35E53E2-B12E-DE09-94B2-0DB8982417E5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9640640" y="1696780"/>
                  <a:ext cx="134640" cy="29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35458266-6B88-AC8B-A174-80CF947BBE19}"/>
                    </a:ext>
                  </a:extLst>
                </p14:cNvPr>
                <p14:cNvContentPartPr/>
                <p14:nvPr/>
              </p14:nvContentPartPr>
              <p14:xfrm>
                <a:off x="9812000" y="1741420"/>
                <a:ext cx="59760" cy="18000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35458266-6B88-AC8B-A174-80CF947BBE19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9794360" y="1723780"/>
                  <a:ext cx="9540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B8E6C499-D766-17A0-66C7-CAEDD10750D5}"/>
                    </a:ext>
                  </a:extLst>
                </p14:cNvPr>
                <p14:cNvContentPartPr/>
                <p14:nvPr/>
              </p14:nvContentPartPr>
              <p14:xfrm>
                <a:off x="9814520" y="1741420"/>
                <a:ext cx="74520" cy="1260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B8E6C499-D766-17A0-66C7-CAEDD10750D5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9796520" y="1723780"/>
                  <a:ext cx="1101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FCAAEB51-E131-41A2-06F9-DFF8CE5DE805}"/>
                    </a:ext>
                  </a:extLst>
                </p14:cNvPr>
                <p14:cNvContentPartPr/>
                <p14:nvPr/>
              </p14:nvContentPartPr>
              <p14:xfrm>
                <a:off x="9977600" y="1649980"/>
                <a:ext cx="94320" cy="8748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FCAAEB51-E131-41A2-06F9-DFF8CE5DE805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9959960" y="1632340"/>
                  <a:ext cx="12996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69528090-0293-9257-D525-80A99512FC98}"/>
                    </a:ext>
                  </a:extLst>
                </p14:cNvPr>
                <p14:cNvContentPartPr/>
                <p14:nvPr/>
              </p14:nvContentPartPr>
              <p14:xfrm>
                <a:off x="6700011" y="3250830"/>
                <a:ext cx="26280" cy="13212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69528090-0293-9257-D525-80A99512FC98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6682011" y="3232830"/>
                  <a:ext cx="6192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3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F3D1A33F-7282-F7E2-2B25-BCCE41A86F24}"/>
                    </a:ext>
                  </a:extLst>
                </p14:cNvPr>
                <p14:cNvContentPartPr/>
                <p14:nvPr/>
              </p14:nvContentPartPr>
              <p14:xfrm>
                <a:off x="6640251" y="3165150"/>
                <a:ext cx="285480" cy="254160"/>
              </p14:xfrm>
            </p:contentPart>
          </mc:Choice>
          <mc:Fallback xmlns=""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F3D1A33F-7282-F7E2-2B25-BCCE41A86F24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6622251" y="3147150"/>
                  <a:ext cx="32112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8611EF22-857C-10C2-0DEA-79D344610614}"/>
                    </a:ext>
                  </a:extLst>
                </p14:cNvPr>
                <p14:cNvContentPartPr/>
                <p14:nvPr/>
              </p14:nvContentPartPr>
              <p14:xfrm>
                <a:off x="7036251" y="3297990"/>
                <a:ext cx="147960" cy="294120"/>
              </p14:xfrm>
            </p:contentPart>
          </mc:Choice>
          <mc:Fallback xmlns=""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8611EF22-857C-10C2-0DEA-79D344610614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7018251" y="3279990"/>
                  <a:ext cx="18360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39EF6860-CF35-7198-004E-27A67F40800E}"/>
                    </a:ext>
                  </a:extLst>
                </p14:cNvPr>
                <p14:cNvContentPartPr/>
                <p14:nvPr/>
              </p14:nvContentPartPr>
              <p14:xfrm>
                <a:off x="7387611" y="3311310"/>
                <a:ext cx="80280" cy="1080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39EF6860-CF35-7198-004E-27A67F40800E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7369971" y="3293310"/>
                  <a:ext cx="11592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9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40BF4CF8-D21C-847C-E26E-97CEDEB268B7}"/>
                    </a:ext>
                  </a:extLst>
                </p14:cNvPr>
                <p14:cNvContentPartPr/>
                <p14:nvPr/>
              </p14:nvContentPartPr>
              <p14:xfrm>
                <a:off x="7308771" y="3411750"/>
                <a:ext cx="95040" cy="756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40BF4CF8-D21C-847C-E26E-97CEDEB268B7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7291131" y="3394110"/>
                  <a:ext cx="1306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B67F288C-4E27-679D-3E82-2F087E696E45}"/>
                    </a:ext>
                  </a:extLst>
                </p14:cNvPr>
                <p14:cNvContentPartPr/>
                <p14:nvPr/>
              </p14:nvContentPartPr>
              <p14:xfrm>
                <a:off x="7614411" y="3146430"/>
                <a:ext cx="261360" cy="21168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B67F288C-4E27-679D-3E82-2F087E696E45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7596771" y="3128790"/>
                  <a:ext cx="29700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B93A4EFA-13EA-21D1-3052-6E4E59B76C19}"/>
                    </a:ext>
                  </a:extLst>
                </p14:cNvPr>
                <p14:cNvContentPartPr/>
                <p14:nvPr/>
              </p14:nvContentPartPr>
              <p14:xfrm>
                <a:off x="6749331" y="3931230"/>
                <a:ext cx="40680" cy="13140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B93A4EFA-13EA-21D1-3052-6E4E59B76C19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6731691" y="3913230"/>
                  <a:ext cx="7632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9F4432CF-1732-BD60-9779-A80423B9B12A}"/>
                    </a:ext>
                  </a:extLst>
                </p14:cNvPr>
                <p14:cNvContentPartPr/>
                <p14:nvPr/>
              </p14:nvContentPartPr>
              <p14:xfrm>
                <a:off x="6731331" y="3817470"/>
                <a:ext cx="272160" cy="27144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9F4432CF-1732-BD60-9779-A80423B9B12A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6713691" y="3799470"/>
                  <a:ext cx="30780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7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6A094587-9CF4-4011-BE0F-5A0B2C2F0AEF}"/>
                    </a:ext>
                  </a:extLst>
                </p14:cNvPr>
                <p14:cNvContentPartPr/>
                <p14:nvPr/>
              </p14:nvContentPartPr>
              <p14:xfrm>
                <a:off x="7074771" y="3922950"/>
                <a:ext cx="203760" cy="32076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6A094587-9CF4-4011-BE0F-5A0B2C2F0AEF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7057131" y="3905310"/>
                  <a:ext cx="239400" cy="35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7883DD7D-BD26-81C6-E4A8-80FCE2AA742E}"/>
                    </a:ext>
                  </a:extLst>
                </p14:cNvPr>
                <p14:cNvContentPartPr/>
                <p14:nvPr/>
              </p14:nvContentPartPr>
              <p14:xfrm>
                <a:off x="7453851" y="3952830"/>
                <a:ext cx="97200" cy="432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7883DD7D-BD26-81C6-E4A8-80FCE2AA742E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7435851" y="3934830"/>
                  <a:ext cx="13284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13B97B77-1E92-0AD8-AC6A-434F8058E4F2}"/>
                    </a:ext>
                  </a:extLst>
                </p14:cNvPr>
                <p14:cNvContentPartPr/>
                <p14:nvPr/>
              </p14:nvContentPartPr>
              <p14:xfrm>
                <a:off x="7431171" y="4042110"/>
                <a:ext cx="119160" cy="252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13B97B77-1E92-0AD8-AC6A-434F8058E4F2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7413171" y="4024110"/>
                  <a:ext cx="1548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8998B5C8-7084-2A08-A8EC-8803FF7349DF}"/>
                    </a:ext>
                  </a:extLst>
                </p14:cNvPr>
                <p14:cNvContentPartPr/>
                <p14:nvPr/>
              </p14:nvContentPartPr>
              <p14:xfrm>
                <a:off x="7748331" y="3769950"/>
                <a:ext cx="159120" cy="23472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8998B5C8-7084-2A08-A8EC-8803FF7349DF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7730331" y="3751950"/>
                  <a:ext cx="19476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575A6E8C-AB09-4FD9-80DE-D6CF7B34EEE0}"/>
                    </a:ext>
                  </a:extLst>
                </p14:cNvPr>
                <p14:cNvContentPartPr/>
                <p14:nvPr/>
              </p14:nvContentPartPr>
              <p14:xfrm>
                <a:off x="7903491" y="3821430"/>
                <a:ext cx="176760" cy="15840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575A6E8C-AB09-4FD9-80DE-D6CF7B34EEE0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7885491" y="3803790"/>
                  <a:ext cx="2124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71C37EB8-B2B4-6E6B-384F-F57448C591EF}"/>
                    </a:ext>
                  </a:extLst>
                </p14:cNvPr>
                <p14:cNvContentPartPr/>
                <p14:nvPr/>
              </p14:nvContentPartPr>
              <p14:xfrm>
                <a:off x="8109051" y="3843030"/>
                <a:ext cx="126000" cy="12888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71C37EB8-B2B4-6E6B-384F-F57448C591EF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8091051" y="3825030"/>
                  <a:ext cx="16164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6104ED79-9E1B-CDC6-633D-A5A32E218FB1}"/>
                    </a:ext>
                  </a:extLst>
                </p14:cNvPr>
                <p14:cNvContentPartPr/>
                <p14:nvPr/>
              </p14:nvContentPartPr>
              <p14:xfrm>
                <a:off x="8315691" y="3655830"/>
                <a:ext cx="145440" cy="30240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6104ED79-9E1B-CDC6-633D-A5A32E218FB1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8298051" y="3638190"/>
                  <a:ext cx="181080" cy="33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0B139CCA-CDEC-1F4D-B5D0-91BF4AC59DB8}"/>
                    </a:ext>
                  </a:extLst>
                </p14:cNvPr>
                <p14:cNvContentPartPr/>
                <p14:nvPr/>
              </p14:nvContentPartPr>
              <p14:xfrm>
                <a:off x="8374731" y="3714510"/>
                <a:ext cx="432000" cy="39924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0B139CCA-CDEC-1F4D-B5D0-91BF4AC59DB8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8357091" y="3696870"/>
                  <a:ext cx="467640" cy="43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AC441CFF-A33D-6865-5113-8A5920FC7679}"/>
                    </a:ext>
                  </a:extLst>
                </p14:cNvPr>
                <p14:cNvContentPartPr/>
                <p14:nvPr/>
              </p14:nvContentPartPr>
              <p14:xfrm>
                <a:off x="8860011" y="3997830"/>
                <a:ext cx="360" cy="36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AC441CFF-A33D-6865-5113-8A5920FC767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842011" y="398019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5CAB67FE-7B5B-1290-FA1B-9BFFEAF05D8F}"/>
                    </a:ext>
                  </a:extLst>
                </p14:cNvPr>
                <p14:cNvContentPartPr/>
                <p14:nvPr/>
              </p14:nvContentPartPr>
              <p14:xfrm>
                <a:off x="6553491" y="3822510"/>
                <a:ext cx="65520" cy="514800"/>
              </p14:xfrm>
            </p:contentPart>
          </mc:Choice>
          <mc:Fallback xmlns=""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5CAB67FE-7B5B-1290-FA1B-9BFFEAF05D8F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535491" y="3804510"/>
                  <a:ext cx="101160" cy="55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6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856DA204-D25F-74FF-2F68-33D5410A1D6C}"/>
                    </a:ext>
                  </a:extLst>
                </p14:cNvPr>
                <p14:cNvContentPartPr/>
                <p14:nvPr/>
              </p14:nvContentPartPr>
              <p14:xfrm>
                <a:off x="6808011" y="4206270"/>
                <a:ext cx="2163960" cy="181080"/>
              </p14:xfrm>
            </p:contentPart>
          </mc:Choice>
          <mc:Fallback xmlns=""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856DA204-D25F-74FF-2F68-33D5410A1D6C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6790011" y="4188630"/>
                  <a:ext cx="219960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8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BC37E25D-6690-45F1-2587-3FAFBF3BE925}"/>
                    </a:ext>
                  </a:extLst>
                </p14:cNvPr>
                <p14:cNvContentPartPr/>
                <p14:nvPr/>
              </p14:nvContentPartPr>
              <p14:xfrm>
                <a:off x="6859131" y="3606870"/>
                <a:ext cx="2140200" cy="593640"/>
              </p14:xfrm>
            </p:contentPart>
          </mc:Choice>
          <mc:Fallback xmlns=""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BC37E25D-6690-45F1-2587-3FAFBF3BE925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6841491" y="3588870"/>
                  <a:ext cx="2175840" cy="62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0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2F3F7024-C2F5-B45C-9703-ABF90E9E03DD}"/>
                    </a:ext>
                  </a:extLst>
                </p14:cNvPr>
                <p14:cNvContentPartPr/>
                <p14:nvPr/>
              </p14:nvContentPartPr>
              <p14:xfrm>
                <a:off x="5654211" y="4782057"/>
                <a:ext cx="10800" cy="11484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2F3F7024-C2F5-B45C-9703-ABF90E9E03DD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636211" y="4764057"/>
                  <a:ext cx="4644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2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8E6E34C6-A86E-92D5-E155-88A9B1740FB6}"/>
                    </a:ext>
                  </a:extLst>
                </p14:cNvPr>
                <p14:cNvContentPartPr/>
                <p14:nvPr/>
              </p14:nvContentPartPr>
              <p14:xfrm>
                <a:off x="5557011" y="4667577"/>
                <a:ext cx="295200" cy="268200"/>
              </p14:xfrm>
            </p:contentPart>
          </mc:Choice>
          <mc:Fallback xmlns=""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8E6E34C6-A86E-92D5-E155-88A9B1740FB6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539371" y="4649577"/>
                  <a:ext cx="330840" cy="30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F91614EB-DCE7-CFBE-B42E-1171DF63C9CA}"/>
                    </a:ext>
                  </a:extLst>
                </p14:cNvPr>
                <p14:cNvContentPartPr/>
                <p14:nvPr/>
              </p14:nvContentPartPr>
              <p14:xfrm>
                <a:off x="5942000" y="4833460"/>
                <a:ext cx="129600" cy="199800"/>
              </p14:xfrm>
            </p:contentPart>
          </mc:Choice>
          <mc:Fallback xmlns=""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F91614EB-DCE7-CFBE-B42E-1171DF63C9CA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924000" y="4815820"/>
                  <a:ext cx="16524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6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762103AD-D5E7-E86F-D9C2-B9D7A1D75239}"/>
                    </a:ext>
                  </a:extLst>
                </p14:cNvPr>
                <p14:cNvContentPartPr/>
                <p14:nvPr/>
              </p14:nvContentPartPr>
              <p14:xfrm>
                <a:off x="5696840" y="5132980"/>
                <a:ext cx="417960" cy="3132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762103AD-D5E7-E86F-D9C2-B9D7A1D75239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678840" y="5115340"/>
                  <a:ext cx="45360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CF02BBD1-85CE-4DA5-CD3C-ED7C9BF0FE4E}"/>
                    </a:ext>
                  </a:extLst>
                </p14:cNvPr>
                <p14:cNvContentPartPr/>
                <p14:nvPr/>
              </p14:nvContentPartPr>
              <p14:xfrm>
                <a:off x="6365360" y="5057380"/>
                <a:ext cx="98640" cy="360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CF02BBD1-85CE-4DA5-CD3C-ED7C9BF0FE4E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6347720" y="5039380"/>
                  <a:ext cx="1342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75328758-46E9-C799-CDF4-19072E6AD347}"/>
                    </a:ext>
                  </a:extLst>
                </p14:cNvPr>
                <p14:cNvContentPartPr/>
                <p14:nvPr/>
              </p14:nvContentPartPr>
              <p14:xfrm>
                <a:off x="6353120" y="5137300"/>
                <a:ext cx="168120" cy="1980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75328758-46E9-C799-CDF4-19072E6AD347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6335120" y="5119660"/>
                  <a:ext cx="20376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2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DCA1C629-7B5C-4600-47F2-07E3A282E368}"/>
                    </a:ext>
                  </a:extLst>
                </p14:cNvPr>
                <p14:cNvContentPartPr/>
                <p14:nvPr/>
              </p14:nvContentPartPr>
              <p14:xfrm>
                <a:off x="6670640" y="4900060"/>
                <a:ext cx="488520" cy="19836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DCA1C629-7B5C-4600-47F2-07E3A282E368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6652640" y="4882420"/>
                  <a:ext cx="52416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4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D88ED7F7-6135-70D0-56A1-4D9248B8F280}"/>
                    </a:ext>
                  </a:extLst>
                </p14:cNvPr>
                <p14:cNvContentPartPr/>
                <p14:nvPr/>
              </p14:nvContentPartPr>
              <p14:xfrm>
                <a:off x="7248800" y="4748500"/>
                <a:ext cx="135000" cy="27972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D88ED7F7-6135-70D0-56A1-4D9248B8F280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7231160" y="4730500"/>
                  <a:ext cx="170640" cy="3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6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27C596F7-92B5-7953-DDFE-E3ABB5A1A865}"/>
                    </a:ext>
                  </a:extLst>
                </p14:cNvPr>
                <p14:cNvContentPartPr/>
                <p14:nvPr/>
              </p14:nvContentPartPr>
              <p14:xfrm>
                <a:off x="7496480" y="4761100"/>
                <a:ext cx="135360" cy="20376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27C596F7-92B5-7953-DDFE-E3ABB5A1A865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7478840" y="4743460"/>
                  <a:ext cx="17100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8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1340DFDF-3996-3EBA-A4C0-91EDB0040E2E}"/>
                    </a:ext>
                  </a:extLst>
                </p14:cNvPr>
                <p14:cNvContentPartPr/>
                <p14:nvPr/>
              </p14:nvContentPartPr>
              <p14:xfrm>
                <a:off x="7531760" y="4752460"/>
                <a:ext cx="100800" cy="3024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1340DFDF-3996-3EBA-A4C0-91EDB0040E2E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7514120" y="4734460"/>
                  <a:ext cx="13644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264A7138-3415-3125-F787-59550EA77DF2}"/>
                    </a:ext>
                  </a:extLst>
                </p14:cNvPr>
                <p14:cNvContentPartPr/>
                <p14:nvPr/>
              </p14:nvContentPartPr>
              <p14:xfrm>
                <a:off x="7685840" y="4685860"/>
                <a:ext cx="156960" cy="6624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264A7138-3415-3125-F787-59550EA77DF2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7668200" y="4667860"/>
                  <a:ext cx="192600" cy="10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6C5F0C62-59F3-7EC9-5D87-43332F7C2A6D}"/>
                    </a:ext>
                  </a:extLst>
                </p14:cNvPr>
                <p14:cNvContentPartPr/>
                <p14:nvPr/>
              </p14:nvContentPartPr>
              <p14:xfrm>
                <a:off x="5832560" y="5372380"/>
                <a:ext cx="34560" cy="12996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6C5F0C62-59F3-7EC9-5D87-43332F7C2A6D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5814920" y="5354740"/>
                  <a:ext cx="7020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66EB0B9A-0135-8659-C101-9942CC0C45B9}"/>
                    </a:ext>
                  </a:extLst>
                </p14:cNvPr>
                <p14:cNvContentPartPr/>
                <p14:nvPr/>
              </p14:nvContentPartPr>
              <p14:xfrm>
                <a:off x="5832560" y="5309740"/>
                <a:ext cx="281880" cy="21060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66EB0B9A-0135-8659-C101-9942CC0C45B9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5814920" y="5292100"/>
                  <a:ext cx="31752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9E6ADABE-04D4-59B0-B5C6-8B9E08C5A8F9}"/>
                    </a:ext>
                  </a:extLst>
                </p14:cNvPr>
                <p14:cNvContentPartPr/>
                <p14:nvPr/>
              </p14:nvContentPartPr>
              <p14:xfrm>
                <a:off x="5653640" y="5915260"/>
                <a:ext cx="159840" cy="23544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9E6ADABE-04D4-59B0-B5C6-8B9E08C5A8F9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5636000" y="5897260"/>
                  <a:ext cx="19548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49301539-0B32-34E6-6040-9C8FA970DB37}"/>
                    </a:ext>
                  </a:extLst>
                </p14:cNvPr>
                <p14:cNvContentPartPr/>
                <p14:nvPr/>
              </p14:nvContentPartPr>
              <p14:xfrm>
                <a:off x="5908880" y="5924260"/>
                <a:ext cx="124560" cy="18540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49301539-0B32-34E6-6040-9C8FA970DB37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5890880" y="5906620"/>
                  <a:ext cx="16020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340318B4-087D-8D2F-C158-E701C8AA6F16}"/>
                    </a:ext>
                  </a:extLst>
                </p14:cNvPr>
                <p14:cNvContentPartPr/>
                <p14:nvPr/>
              </p14:nvContentPartPr>
              <p14:xfrm>
                <a:off x="6105440" y="5904100"/>
                <a:ext cx="175680" cy="17820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340318B4-087D-8D2F-C158-E701C8AA6F16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6087440" y="5886460"/>
                  <a:ext cx="21132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2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7FE5704C-9F5E-5EF3-113F-1D34E8DC3BFB}"/>
                    </a:ext>
                  </a:extLst>
                </p14:cNvPr>
                <p14:cNvContentPartPr/>
                <p14:nvPr/>
              </p14:nvContentPartPr>
              <p14:xfrm>
                <a:off x="6342320" y="5833540"/>
                <a:ext cx="100440" cy="22896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7FE5704C-9F5E-5EF3-113F-1D34E8DC3BFB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6324320" y="5815540"/>
                  <a:ext cx="136080" cy="26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4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2BFF329A-2EE0-3B1F-D7FA-7BE0CF56A7FE}"/>
                    </a:ext>
                  </a:extLst>
                </p14:cNvPr>
                <p14:cNvContentPartPr/>
                <p14:nvPr/>
              </p14:nvContentPartPr>
              <p14:xfrm>
                <a:off x="6416840" y="5738140"/>
                <a:ext cx="482760" cy="46764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2BFF329A-2EE0-3B1F-D7FA-7BE0CF56A7FE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6399200" y="5720140"/>
                  <a:ext cx="518400" cy="50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6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D6539980-2230-C750-C284-AC8B34797E0D}"/>
                    </a:ext>
                  </a:extLst>
                </p14:cNvPr>
                <p14:cNvContentPartPr/>
                <p14:nvPr/>
              </p14:nvContentPartPr>
              <p14:xfrm>
                <a:off x="7084640" y="5926780"/>
                <a:ext cx="89280" cy="2196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D6539980-2230-C750-C284-AC8B34797E0D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7066640" y="5909140"/>
                  <a:ext cx="1249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8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1E182AEA-246B-32CC-62FF-52C63F92964E}"/>
                    </a:ext>
                  </a:extLst>
                </p14:cNvPr>
                <p14:cNvContentPartPr/>
                <p14:nvPr/>
              </p14:nvContentPartPr>
              <p14:xfrm>
                <a:off x="7077800" y="5989420"/>
                <a:ext cx="113400" cy="3636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1E182AEA-246B-32CC-62FF-52C63F92964E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7059800" y="5971780"/>
                  <a:ext cx="1490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0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97DBBB0B-7C50-D1CD-FF85-D7FDC4563C0B}"/>
                    </a:ext>
                  </a:extLst>
                </p14:cNvPr>
                <p14:cNvContentPartPr/>
                <p14:nvPr/>
              </p14:nvContentPartPr>
              <p14:xfrm>
                <a:off x="7445000" y="5588380"/>
                <a:ext cx="290880" cy="29448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97DBBB0B-7C50-D1CD-FF85-D7FDC4563C0B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7427360" y="5570380"/>
                  <a:ext cx="326520" cy="33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2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C84CB61E-8B84-11EC-5E70-1E5F7DB852B9}"/>
                    </a:ext>
                  </a:extLst>
                </p14:cNvPr>
                <p14:cNvContentPartPr/>
                <p14:nvPr/>
              </p14:nvContentPartPr>
              <p14:xfrm>
                <a:off x="7697360" y="5707180"/>
                <a:ext cx="128160" cy="13176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C84CB61E-8B84-11EC-5E70-1E5F7DB852B9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679720" y="5689180"/>
                  <a:ext cx="16380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4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DD854BD9-B1F4-1F63-4E65-6066938F437A}"/>
                    </a:ext>
                  </a:extLst>
                </p14:cNvPr>
                <p14:cNvContentPartPr/>
                <p14:nvPr/>
              </p14:nvContentPartPr>
              <p14:xfrm>
                <a:off x="7519520" y="5980420"/>
                <a:ext cx="229320" cy="2088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DD854BD9-B1F4-1F63-4E65-6066938F437A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501520" y="5962420"/>
                  <a:ext cx="2649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6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AD994559-2B16-A706-7A71-59B2B6126B7F}"/>
                    </a:ext>
                  </a:extLst>
                </p14:cNvPr>
                <p14:cNvContentPartPr/>
                <p14:nvPr/>
              </p14:nvContentPartPr>
              <p14:xfrm>
                <a:off x="7568480" y="6072220"/>
                <a:ext cx="196560" cy="181800"/>
              </p14:xfrm>
            </p:contentPart>
          </mc:Choice>
          <mc:Fallback xmlns=""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AD994559-2B16-A706-7A71-59B2B6126B7F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7550480" y="6054580"/>
                  <a:ext cx="23220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8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38E3D83B-C2CE-5E26-4E41-A00FD183B3B4}"/>
                    </a:ext>
                  </a:extLst>
                </p14:cNvPr>
                <p14:cNvContentPartPr/>
                <p14:nvPr/>
              </p14:nvContentPartPr>
              <p14:xfrm>
                <a:off x="7960880" y="5910580"/>
                <a:ext cx="63000" cy="41400"/>
              </p14:xfrm>
            </p:contentPart>
          </mc:Choice>
          <mc:Fallback xmlns=""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38E3D83B-C2CE-5E26-4E41-A00FD183B3B4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7943240" y="5892580"/>
                  <a:ext cx="9864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0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3633AA83-B1B9-C51E-0CAC-428CE984EDF0}"/>
                    </a:ext>
                  </a:extLst>
                </p14:cNvPr>
                <p14:cNvContentPartPr/>
                <p14:nvPr/>
              </p14:nvContentPartPr>
              <p14:xfrm>
                <a:off x="8192720" y="5730940"/>
                <a:ext cx="48240" cy="12456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3633AA83-B1B9-C51E-0CAC-428CE984EDF0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174720" y="5712940"/>
                  <a:ext cx="8388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2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54E771B6-6EE8-7B81-2FFA-7C181D7A1D2A}"/>
                    </a:ext>
                  </a:extLst>
                </p14:cNvPr>
                <p14:cNvContentPartPr/>
                <p14:nvPr/>
              </p14:nvContentPartPr>
              <p14:xfrm>
                <a:off x="8168600" y="5680540"/>
                <a:ext cx="248040" cy="22248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54E771B6-6EE8-7B81-2FFA-7C181D7A1D2A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150960" y="5662540"/>
                  <a:ext cx="28368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4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AA5BAB7B-69B7-D378-7CE9-D637FDB95192}"/>
                    </a:ext>
                  </a:extLst>
                </p14:cNvPr>
                <p14:cNvContentPartPr/>
                <p14:nvPr/>
              </p14:nvContentPartPr>
              <p14:xfrm>
                <a:off x="8688080" y="4582180"/>
                <a:ext cx="169200" cy="209844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AA5BAB7B-69B7-D378-7CE9-D637FDB95192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670080" y="4564180"/>
                  <a:ext cx="204840" cy="21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6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2AEBA63B-3232-0BF8-4132-3A53444EFA24}"/>
                    </a:ext>
                  </a:extLst>
                </p14:cNvPr>
                <p14:cNvContentPartPr/>
                <p14:nvPr/>
              </p14:nvContentPartPr>
              <p14:xfrm>
                <a:off x="9037280" y="4432420"/>
                <a:ext cx="124560" cy="25200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2AEBA63B-3232-0BF8-4132-3A53444EFA24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9019280" y="4414420"/>
                  <a:ext cx="16020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8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A91B0DCC-7429-5215-7D55-16FBB6DC5301}"/>
                    </a:ext>
                  </a:extLst>
                </p14:cNvPr>
                <p14:cNvContentPartPr/>
                <p14:nvPr/>
              </p14:nvContentPartPr>
              <p14:xfrm>
                <a:off x="9224120" y="4482100"/>
                <a:ext cx="168120" cy="12204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A91B0DCC-7429-5215-7D55-16FBB6DC5301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9206480" y="4464100"/>
                  <a:ext cx="20376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0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D3030DD3-4534-845A-A2B1-2A6944B36963}"/>
                    </a:ext>
                  </a:extLst>
                </p14:cNvPr>
                <p14:cNvContentPartPr/>
                <p14:nvPr/>
              </p14:nvContentPartPr>
              <p14:xfrm>
                <a:off x="9421760" y="4454740"/>
                <a:ext cx="151200" cy="15120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D3030DD3-4534-845A-A2B1-2A6944B36963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9404120" y="4436740"/>
                  <a:ext cx="18684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2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08927073-35EA-D48C-E818-006AB2607406}"/>
                    </a:ext>
                  </a:extLst>
                </p14:cNvPr>
                <p14:cNvContentPartPr/>
                <p14:nvPr/>
              </p14:nvContentPartPr>
              <p14:xfrm>
                <a:off x="9651080" y="4286260"/>
                <a:ext cx="111600" cy="29592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08927073-35EA-D48C-E818-006AB2607406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9633440" y="4268620"/>
                  <a:ext cx="14724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4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FFA7D0CA-4752-1B2B-CB10-50DC8EE607B0}"/>
                    </a:ext>
                  </a:extLst>
                </p14:cNvPr>
                <p14:cNvContentPartPr/>
                <p14:nvPr/>
              </p14:nvContentPartPr>
              <p14:xfrm>
                <a:off x="9745760" y="4307140"/>
                <a:ext cx="397800" cy="43920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FFA7D0CA-4752-1B2B-CB10-50DC8EE607B0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9728120" y="4289500"/>
                  <a:ext cx="433440" cy="47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6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9AE5F915-CD7A-6A00-3B8C-A82E7EE44035}"/>
                    </a:ext>
                  </a:extLst>
                </p14:cNvPr>
                <p14:cNvContentPartPr/>
                <p14:nvPr/>
              </p14:nvContentPartPr>
              <p14:xfrm>
                <a:off x="10267400" y="4594420"/>
                <a:ext cx="360" cy="36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9AE5F915-CD7A-6A00-3B8C-A82E7EE4403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0249760" y="457642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7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A087A31C-A07D-5810-9444-5A572AA54545}"/>
                    </a:ext>
                  </a:extLst>
                </p14:cNvPr>
                <p14:cNvContentPartPr/>
                <p14:nvPr/>
              </p14:nvContentPartPr>
              <p14:xfrm>
                <a:off x="10485560" y="4352140"/>
                <a:ext cx="108720" cy="237960"/>
              </p14:xfrm>
            </p:contentPart>
          </mc:Choice>
          <mc:Fallback xmlns=""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A087A31C-A07D-5810-9444-5A572AA54545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0467560" y="4334140"/>
                  <a:ext cx="14436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9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A55BA45E-6A4C-21C3-6ECA-35CDCF102E79}"/>
                    </a:ext>
                  </a:extLst>
                </p14:cNvPr>
                <p14:cNvContentPartPr/>
                <p14:nvPr/>
              </p14:nvContentPartPr>
              <p14:xfrm>
                <a:off x="10286120" y="4473100"/>
                <a:ext cx="92520" cy="161640"/>
              </p14:xfrm>
            </p:contentPart>
          </mc:Choice>
          <mc:Fallback xmlns=""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A55BA45E-6A4C-21C3-6ECA-35CDCF102E79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10268480" y="4455460"/>
                  <a:ext cx="12816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1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EEA42D42-4891-371C-F36A-7EF252DFFFCE}"/>
                    </a:ext>
                  </a:extLst>
                </p14:cNvPr>
                <p14:cNvContentPartPr/>
                <p14:nvPr/>
              </p14:nvContentPartPr>
              <p14:xfrm>
                <a:off x="10265240" y="4501900"/>
                <a:ext cx="79200" cy="127800"/>
              </p14:xfrm>
            </p:contentPart>
          </mc:Choice>
          <mc:Fallback xmlns=""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EEA42D42-4891-371C-F36A-7EF252DFFFCE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10247240" y="4484260"/>
                  <a:ext cx="11484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3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60C894A8-A7CD-DF25-54ED-9C5A361835E4}"/>
                    </a:ext>
                  </a:extLst>
                </p14:cNvPr>
                <p14:cNvContentPartPr/>
                <p14:nvPr/>
              </p14:nvContentPartPr>
              <p14:xfrm>
                <a:off x="9101000" y="4734820"/>
                <a:ext cx="1445040" cy="11088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60C894A8-A7CD-DF25-54ED-9C5A361835E4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9083360" y="4717180"/>
                  <a:ext cx="148068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5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77FE9DC3-D8A0-55C6-6EE8-49DE6A80B564}"/>
                    </a:ext>
                  </a:extLst>
                </p14:cNvPr>
                <p14:cNvContentPartPr/>
                <p14:nvPr/>
              </p14:nvContentPartPr>
              <p14:xfrm>
                <a:off x="9636320" y="4939300"/>
                <a:ext cx="408240" cy="31896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77FE9DC3-D8A0-55C6-6EE8-49DE6A80B564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9618680" y="4921300"/>
                  <a:ext cx="443880" cy="35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7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CE5D14E3-BD0D-FB03-0EF6-87FA81D3BDBA}"/>
                    </a:ext>
                  </a:extLst>
                </p14:cNvPr>
                <p14:cNvContentPartPr/>
                <p14:nvPr/>
              </p14:nvContentPartPr>
              <p14:xfrm>
                <a:off x="9929720" y="5063500"/>
                <a:ext cx="225360" cy="17424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CE5D14E3-BD0D-FB03-0EF6-87FA81D3BDBA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9911720" y="5045500"/>
                  <a:ext cx="26100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9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C1AD5643-A87E-7596-3FFF-8B06FA4F075C}"/>
                    </a:ext>
                  </a:extLst>
                </p14:cNvPr>
                <p14:cNvContentPartPr/>
                <p14:nvPr/>
              </p14:nvContentPartPr>
              <p14:xfrm>
                <a:off x="10843760" y="4597300"/>
                <a:ext cx="106560" cy="360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C1AD5643-A87E-7596-3FFF-8B06FA4F075C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0826120" y="4579660"/>
                  <a:ext cx="14220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1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9E4A0107-5143-F975-B7FD-9FF8F7F648A7}"/>
                    </a:ext>
                  </a:extLst>
                </p14:cNvPr>
                <p14:cNvContentPartPr/>
                <p14:nvPr/>
              </p14:nvContentPartPr>
              <p14:xfrm>
                <a:off x="10787960" y="4706380"/>
                <a:ext cx="183960" cy="17640"/>
              </p14:xfrm>
            </p:contentPart>
          </mc:Choice>
          <mc:Fallback xmlns=""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9E4A0107-5143-F975-B7FD-9FF8F7F648A7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0769960" y="4688380"/>
                  <a:ext cx="2196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3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4C7B0248-D2AC-AE5C-74A8-5E73CDD2A1FA}"/>
                    </a:ext>
                  </a:extLst>
                </p14:cNvPr>
                <p14:cNvContentPartPr/>
                <p14:nvPr/>
              </p14:nvContentPartPr>
              <p14:xfrm>
                <a:off x="11115560" y="4556260"/>
                <a:ext cx="36720" cy="142920"/>
              </p14:xfrm>
            </p:contentPart>
          </mc:Choice>
          <mc:Fallback xmlns=""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4C7B0248-D2AC-AE5C-74A8-5E73CDD2A1FA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11097560" y="4538620"/>
                  <a:ext cx="7236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5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4BE24A82-BAE2-26C8-E4C9-69F78C779441}"/>
                    </a:ext>
                  </a:extLst>
                </p14:cNvPr>
                <p14:cNvContentPartPr/>
                <p14:nvPr/>
              </p14:nvContentPartPr>
              <p14:xfrm>
                <a:off x="11090360" y="4504060"/>
                <a:ext cx="284040" cy="20124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4BE24A82-BAE2-26C8-E4C9-69F78C779441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11072360" y="4486060"/>
                  <a:ext cx="31968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7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829BDF15-A9E3-8BD7-E3F2-C93ACD92EA68}"/>
                    </a:ext>
                  </a:extLst>
                </p14:cNvPr>
                <p14:cNvContentPartPr/>
                <p14:nvPr/>
              </p14:nvContentPartPr>
              <p14:xfrm>
                <a:off x="11613080" y="4821220"/>
                <a:ext cx="360" cy="36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829BDF15-A9E3-8BD7-E3F2-C93ACD92EA68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595080" y="48035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8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C34C839F-5D32-EA38-F795-DBD82411D600}"/>
                    </a:ext>
                  </a:extLst>
                </p14:cNvPr>
                <p14:cNvContentPartPr/>
                <p14:nvPr/>
              </p14:nvContentPartPr>
              <p14:xfrm>
                <a:off x="10813160" y="5682700"/>
                <a:ext cx="122760" cy="5400"/>
              </p14:xfrm>
            </p:contentPart>
          </mc:Choice>
          <mc:Fallback xmlns=""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C34C839F-5D32-EA38-F795-DBD82411D600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0795160" y="5664700"/>
                  <a:ext cx="15840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0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A826192C-D638-D371-504D-8C587C46139C}"/>
                    </a:ext>
                  </a:extLst>
                </p14:cNvPr>
                <p14:cNvContentPartPr/>
                <p14:nvPr/>
              </p14:nvContentPartPr>
              <p14:xfrm>
                <a:off x="10796960" y="5774860"/>
                <a:ext cx="186480" cy="16920"/>
              </p14:xfrm>
            </p:contentPart>
          </mc:Choice>
          <mc:Fallback xmlns=""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A826192C-D638-D371-504D-8C587C46139C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0779320" y="5757220"/>
                  <a:ext cx="2221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2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390D1539-7FB5-5090-77CD-5E2AE5D652F9}"/>
                    </a:ext>
                  </a:extLst>
                </p14:cNvPr>
                <p14:cNvContentPartPr/>
                <p14:nvPr/>
              </p14:nvContentPartPr>
              <p14:xfrm>
                <a:off x="11113400" y="5558140"/>
                <a:ext cx="34200" cy="157320"/>
              </p14:xfrm>
            </p:contentPart>
          </mc:Choice>
          <mc:Fallback xmlns=""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390D1539-7FB5-5090-77CD-5E2AE5D652F9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1095760" y="5540500"/>
                  <a:ext cx="6984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4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05D925FF-CF10-2508-FE33-FFB665B2E71D}"/>
                    </a:ext>
                  </a:extLst>
                </p14:cNvPr>
                <p14:cNvContentPartPr/>
                <p14:nvPr/>
              </p14:nvContentPartPr>
              <p14:xfrm>
                <a:off x="11093600" y="5482900"/>
                <a:ext cx="234360" cy="21348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05D925FF-CF10-2508-FE33-FFB665B2E71D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1075960" y="5464900"/>
                  <a:ext cx="270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6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A268DA20-78B0-B2EF-E17C-A91F388A36A3}"/>
                    </a:ext>
                  </a:extLst>
                </p14:cNvPr>
                <p14:cNvContentPartPr/>
                <p14:nvPr/>
              </p14:nvContentPartPr>
              <p14:xfrm>
                <a:off x="11140400" y="5315140"/>
                <a:ext cx="115560" cy="3744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A268DA20-78B0-B2EF-E17C-A91F388A36A3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1122760" y="5297140"/>
                  <a:ext cx="15120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8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F7394143-28D7-FE29-19E9-B14614C94A43}"/>
                    </a:ext>
                  </a:extLst>
                </p14:cNvPr>
                <p14:cNvContentPartPr/>
                <p14:nvPr/>
              </p14:nvContentPartPr>
              <p14:xfrm>
                <a:off x="11213480" y="5276620"/>
                <a:ext cx="104400" cy="134280"/>
              </p14:xfrm>
            </p:contentPart>
          </mc:Choice>
          <mc:Fallback xmlns=""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F7394143-28D7-FE29-19E9-B14614C94A43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195840" y="5258980"/>
                  <a:ext cx="14004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0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C063638C-9D8A-973F-1D52-978444ED0236}"/>
                    </a:ext>
                  </a:extLst>
                </p14:cNvPr>
                <p14:cNvContentPartPr/>
                <p14:nvPr/>
              </p14:nvContentPartPr>
              <p14:xfrm>
                <a:off x="9214040" y="5606740"/>
                <a:ext cx="144000" cy="26064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C063638C-9D8A-973F-1D52-978444ED0236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9196400" y="5589100"/>
                  <a:ext cx="17964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2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6E2033F8-84D3-B9C6-506F-60A9F933323A}"/>
                    </a:ext>
                  </a:extLst>
                </p14:cNvPr>
                <p14:cNvContentPartPr/>
                <p14:nvPr/>
              </p14:nvContentPartPr>
              <p14:xfrm>
                <a:off x="9493040" y="5591980"/>
                <a:ext cx="202680" cy="218160"/>
              </p14:xfrm>
            </p:contentPart>
          </mc:Choice>
          <mc:Fallback xmlns=""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6E2033F8-84D3-B9C6-506F-60A9F933323A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9475040" y="5574340"/>
                  <a:ext cx="23832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4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CE283E9C-2220-3C89-605E-484790D2E5D3}"/>
                    </a:ext>
                  </a:extLst>
                </p14:cNvPr>
                <p14:cNvContentPartPr/>
                <p14:nvPr/>
              </p14:nvContentPartPr>
              <p14:xfrm>
                <a:off x="9810200" y="5552380"/>
                <a:ext cx="106920" cy="208440"/>
              </p14:xfrm>
            </p:contentPart>
          </mc:Choice>
          <mc:Fallback xmlns=""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CE283E9C-2220-3C89-605E-484790D2E5D3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9792200" y="5534380"/>
                  <a:ext cx="14256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6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4F7E5D26-65FA-4CD3-9C01-BA1F3DEA700A}"/>
                    </a:ext>
                  </a:extLst>
                </p14:cNvPr>
                <p14:cNvContentPartPr/>
                <p14:nvPr/>
              </p14:nvContentPartPr>
              <p14:xfrm>
                <a:off x="9963920" y="5747140"/>
                <a:ext cx="17640" cy="116280"/>
              </p14:xfrm>
            </p:contentPart>
          </mc:Choice>
          <mc:Fallback xmlns=""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4F7E5D26-65FA-4CD3-9C01-BA1F3DEA700A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9945920" y="5729500"/>
                  <a:ext cx="5328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8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1BF174CB-8C47-D3A6-1BA1-37B49AD5883A}"/>
                    </a:ext>
                  </a:extLst>
                </p14:cNvPr>
                <p14:cNvContentPartPr/>
                <p14:nvPr/>
              </p14:nvContentPartPr>
              <p14:xfrm>
                <a:off x="10091720" y="5509900"/>
                <a:ext cx="145440" cy="245880"/>
              </p14:xfrm>
            </p:contentPart>
          </mc:Choice>
          <mc:Fallback xmlns=""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1BF174CB-8C47-D3A6-1BA1-37B49AD5883A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0074080" y="5491900"/>
                  <a:ext cx="18108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0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01E9FB33-3D2F-AE76-D27E-11BA88687EF4}"/>
                    </a:ext>
                  </a:extLst>
                </p14:cNvPr>
                <p14:cNvContentPartPr/>
                <p14:nvPr/>
              </p14:nvContentPartPr>
              <p14:xfrm>
                <a:off x="10124840" y="5627260"/>
                <a:ext cx="131760" cy="17640"/>
              </p14:xfrm>
            </p:contentPart>
          </mc:Choice>
          <mc:Fallback xmlns=""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01E9FB33-3D2F-AE76-D27E-11BA88687EF4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10106840" y="5609260"/>
                  <a:ext cx="1674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E9024FD4-5C42-6F85-2F6B-3E2765071AED}"/>
                    </a:ext>
                  </a:extLst>
                </p14:cNvPr>
                <p14:cNvContentPartPr/>
                <p14:nvPr/>
              </p14:nvContentPartPr>
              <p14:xfrm>
                <a:off x="10349480" y="5488660"/>
                <a:ext cx="73440" cy="229680"/>
              </p14:xfrm>
            </p:contentPart>
          </mc:Choice>
          <mc:Fallback xmlns=""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E9024FD4-5C42-6F85-2F6B-3E2765071AED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10331840" y="5470660"/>
                  <a:ext cx="10908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F8F9EBE6-C2B2-6852-1995-DCB39CAA033B}"/>
                    </a:ext>
                  </a:extLst>
                </p14:cNvPr>
                <p14:cNvContentPartPr/>
                <p14:nvPr/>
              </p14:nvContentPartPr>
              <p14:xfrm>
                <a:off x="10402040" y="5458420"/>
                <a:ext cx="318960" cy="453240"/>
              </p14:xfrm>
            </p:contentPart>
          </mc:Choice>
          <mc:Fallback xmlns=""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F8F9EBE6-C2B2-6852-1995-DCB39CAA033B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10384400" y="5440780"/>
                  <a:ext cx="354600" cy="48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6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88A63A12-8DE6-4D1F-CDEC-AC5F88C0FE0B}"/>
                    </a:ext>
                  </a:extLst>
                </p14:cNvPr>
                <p14:cNvContentPartPr/>
                <p14:nvPr/>
              </p14:nvContentPartPr>
              <p14:xfrm>
                <a:off x="9109280" y="5412700"/>
                <a:ext cx="91440" cy="737640"/>
              </p14:xfrm>
            </p:contentPart>
          </mc:Choice>
          <mc:Fallback xmlns=""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88A63A12-8DE6-4D1F-CDEC-AC5F88C0FE0B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9091640" y="5394700"/>
                  <a:ext cx="127080" cy="77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234A1483-0243-9138-B821-10B00EAFD1F0}"/>
                    </a:ext>
                  </a:extLst>
                </p14:cNvPr>
                <p14:cNvContentPartPr/>
                <p14:nvPr/>
              </p14:nvContentPartPr>
              <p14:xfrm>
                <a:off x="9198200" y="5064220"/>
                <a:ext cx="2481480" cy="1060200"/>
              </p14:xfrm>
            </p:contentPart>
          </mc:Choice>
          <mc:Fallback xmlns=""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234A1483-0243-9138-B821-10B00EAFD1F0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9180200" y="5046580"/>
                  <a:ext cx="2517120" cy="10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14A9B251-DA8E-7B0C-12C4-1B32B03C9717}"/>
                    </a:ext>
                  </a:extLst>
                </p14:cNvPr>
                <p14:cNvContentPartPr/>
                <p14:nvPr/>
              </p14:nvContentPartPr>
              <p14:xfrm>
                <a:off x="5395002" y="1799471"/>
                <a:ext cx="61200" cy="102240"/>
              </p14:xfrm>
            </p:contentPart>
          </mc:Choice>
          <mc:Fallback xmlns=""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14A9B251-DA8E-7B0C-12C4-1B32B03C9717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5377362" y="1781471"/>
                  <a:ext cx="9684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EEC65A43-92C3-49A3-F23A-36D37605936E}"/>
                    </a:ext>
                  </a:extLst>
                </p14:cNvPr>
                <p14:cNvContentPartPr/>
                <p14:nvPr/>
              </p14:nvContentPartPr>
              <p14:xfrm>
                <a:off x="5424162" y="1824671"/>
                <a:ext cx="18720" cy="200520"/>
              </p14:xfrm>
            </p:contentPart>
          </mc:Choice>
          <mc:Fallback xmlns=""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EEC65A43-92C3-49A3-F23A-36D37605936E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5406162" y="1806671"/>
                  <a:ext cx="543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42B45468-7CD8-661A-8620-5C82BE8BC406}"/>
                    </a:ext>
                  </a:extLst>
                </p14:cNvPr>
                <p14:cNvContentPartPr/>
                <p14:nvPr/>
              </p14:nvContentPartPr>
              <p14:xfrm>
                <a:off x="5439642" y="2194031"/>
                <a:ext cx="3240" cy="186480"/>
              </p14:xfrm>
            </p:contentPart>
          </mc:Choice>
          <mc:Fallback xmlns=""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42B45468-7CD8-661A-8620-5C82BE8BC406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5421642" y="2176391"/>
                  <a:ext cx="38880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91DD7152-8B13-4183-A12D-A0BA9CC02E7E}"/>
                    </a:ext>
                  </a:extLst>
                </p14:cNvPr>
                <p14:cNvContentPartPr/>
                <p14:nvPr/>
              </p14:nvContentPartPr>
              <p14:xfrm>
                <a:off x="5442522" y="2543591"/>
                <a:ext cx="15840" cy="677880"/>
              </p14:xfrm>
            </p:contentPart>
          </mc:Choice>
          <mc:Fallback xmlns=""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91DD7152-8B13-4183-A12D-A0BA9CC02E7E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5424522" y="2525951"/>
                  <a:ext cx="51480" cy="71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21F1CDC5-3E60-FC5A-F31E-C14397153274}"/>
                    </a:ext>
                  </a:extLst>
                </p14:cNvPr>
                <p14:cNvContentPartPr/>
                <p14:nvPr/>
              </p14:nvContentPartPr>
              <p14:xfrm>
                <a:off x="5413362" y="3428831"/>
                <a:ext cx="41040" cy="24480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21F1CDC5-3E60-FC5A-F31E-C14397153274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5395722" y="3411191"/>
                  <a:ext cx="7668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372D49C7-69EF-C82B-B5E6-01098EC3222E}"/>
                    </a:ext>
                  </a:extLst>
                </p14:cNvPr>
                <p14:cNvContentPartPr/>
                <p14:nvPr/>
              </p14:nvContentPartPr>
              <p14:xfrm>
                <a:off x="5417322" y="3902951"/>
                <a:ext cx="66960" cy="73332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372D49C7-69EF-C82B-B5E6-01098EC3222E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5399322" y="3884951"/>
                  <a:ext cx="102600" cy="76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02032BA2-BCC3-6C4D-F059-49B6FC5079EF}"/>
                    </a:ext>
                  </a:extLst>
                </p14:cNvPr>
                <p14:cNvContentPartPr/>
                <p14:nvPr/>
              </p14:nvContentPartPr>
              <p14:xfrm>
                <a:off x="5482122" y="4905551"/>
                <a:ext cx="9000" cy="30312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02032BA2-BCC3-6C4D-F059-49B6FC5079EF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5464122" y="4887551"/>
                  <a:ext cx="44640" cy="33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4C7B58C1-421B-504E-CD01-2351D9CAE691}"/>
                    </a:ext>
                  </a:extLst>
                </p14:cNvPr>
                <p14:cNvContentPartPr/>
                <p14:nvPr/>
              </p14:nvContentPartPr>
              <p14:xfrm>
                <a:off x="5483202" y="5414951"/>
                <a:ext cx="3240" cy="60228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4C7B58C1-421B-504E-CD01-2351D9CAE691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5465202" y="5397311"/>
                  <a:ext cx="38880" cy="637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46">
            <p14:nvContentPartPr>
              <p14:cNvPr id="247" name="Entrada de lápiz 246">
                <a:extLst>
                  <a:ext uri="{FF2B5EF4-FFF2-40B4-BE49-F238E27FC236}">
                    <a16:creationId xmlns:a16="http://schemas.microsoft.com/office/drawing/2014/main" id="{FE823F3C-FD90-A0AA-94F9-575D0C8C920C}"/>
                  </a:ext>
                </a:extLst>
              </p14:cNvPr>
              <p14:cNvContentPartPr/>
              <p14:nvPr/>
            </p14:nvContentPartPr>
            <p14:xfrm>
              <a:off x="5519922" y="6808151"/>
              <a:ext cx="360" cy="360"/>
            </p14:xfrm>
          </p:contentPart>
        </mc:Choice>
        <mc:Fallback xmlns="">
          <p:pic>
            <p:nvPicPr>
              <p:cNvPr id="247" name="Entrada de lápiz 246">
                <a:extLst>
                  <a:ext uri="{FF2B5EF4-FFF2-40B4-BE49-F238E27FC236}">
                    <a16:creationId xmlns:a16="http://schemas.microsoft.com/office/drawing/2014/main" id="{FE823F3C-FD90-A0AA-94F9-575D0C8C920C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5501922" y="6790151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4248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upo 75">
            <a:extLst>
              <a:ext uri="{FF2B5EF4-FFF2-40B4-BE49-F238E27FC236}">
                <a16:creationId xmlns:a16="http://schemas.microsoft.com/office/drawing/2014/main" id="{299216AB-D113-E7F6-C023-8835A32BB82C}"/>
              </a:ext>
            </a:extLst>
          </p:cNvPr>
          <p:cNvGrpSpPr/>
          <p:nvPr/>
        </p:nvGrpSpPr>
        <p:grpSpPr>
          <a:xfrm>
            <a:off x="747042" y="183071"/>
            <a:ext cx="4638600" cy="1599480"/>
            <a:chOff x="747042" y="183071"/>
            <a:chExt cx="4638600" cy="1599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CA58229A-92DD-6A5C-53CA-6D78BF0C9E72}"/>
                    </a:ext>
                  </a:extLst>
                </p14:cNvPr>
                <p14:cNvContentPartPr/>
                <p14:nvPr/>
              </p14:nvContentPartPr>
              <p14:xfrm>
                <a:off x="1660722" y="1580231"/>
                <a:ext cx="116280" cy="59400"/>
              </p14:xfrm>
            </p:contentPart>
          </mc:Choice>
          <mc:Fallback xmlns=""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CA58229A-92DD-6A5C-53CA-6D78BF0C9E7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642722" y="1562231"/>
                  <a:ext cx="151920" cy="9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EE191ACE-9AD9-E692-1BF7-3256A92DBCAC}"/>
                    </a:ext>
                  </a:extLst>
                </p14:cNvPr>
                <p14:cNvContentPartPr/>
                <p14:nvPr/>
              </p14:nvContentPartPr>
              <p14:xfrm>
                <a:off x="1483242" y="351191"/>
                <a:ext cx="1282320" cy="1391400"/>
              </p14:xfrm>
            </p:contentPart>
          </mc:Choice>
          <mc:Fallback xmlns=""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EE191ACE-9AD9-E692-1BF7-3256A92DBCA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465602" y="333191"/>
                  <a:ext cx="1317960" cy="142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7301C3AD-D7E9-8111-76E3-186AA632D88E}"/>
                    </a:ext>
                  </a:extLst>
                </p14:cNvPr>
                <p14:cNvContentPartPr/>
                <p14:nvPr/>
              </p14:nvContentPartPr>
              <p14:xfrm>
                <a:off x="2532642" y="301151"/>
                <a:ext cx="309600" cy="88920"/>
              </p14:xfrm>
            </p:contentPart>
          </mc:Choice>
          <mc:Fallback xmlns=""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7301C3AD-D7E9-8111-76E3-186AA632D88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514642" y="283151"/>
                  <a:ext cx="345240" cy="1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3323BFBC-2999-D8C4-F367-8C863A7EC17C}"/>
                    </a:ext>
                  </a:extLst>
                </p14:cNvPr>
                <p14:cNvContentPartPr/>
                <p14:nvPr/>
              </p14:nvContentPartPr>
              <p14:xfrm>
                <a:off x="2600322" y="236711"/>
                <a:ext cx="216000" cy="176760"/>
              </p14:xfrm>
            </p:contentPart>
          </mc:Choice>
          <mc:Fallback xmlns=""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3323BFBC-2999-D8C4-F367-8C863A7EC17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582322" y="218711"/>
                  <a:ext cx="2516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03144A5F-9310-5919-E6F1-820F66636F8E}"/>
                    </a:ext>
                  </a:extLst>
                </p14:cNvPr>
                <p14:cNvContentPartPr/>
                <p14:nvPr/>
              </p14:nvContentPartPr>
              <p14:xfrm>
                <a:off x="2988762" y="312311"/>
                <a:ext cx="3240" cy="21852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03144A5F-9310-5919-E6F1-820F66636F8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971122" y="294671"/>
                  <a:ext cx="3888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9CAC466F-C5F0-1FBD-1F36-4B7FDDDBDBAA}"/>
                    </a:ext>
                  </a:extLst>
                </p14:cNvPr>
                <p14:cNvContentPartPr/>
                <p14:nvPr/>
              </p14:nvContentPartPr>
              <p14:xfrm>
                <a:off x="2971482" y="276671"/>
                <a:ext cx="236160" cy="35172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9CAC466F-C5F0-1FBD-1F36-4B7FDDDBDBA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953842" y="258671"/>
                  <a:ext cx="27180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71C42BC8-7997-D14B-4597-D7DCA9FCFC85}"/>
                    </a:ext>
                  </a:extLst>
                </p14:cNvPr>
                <p14:cNvContentPartPr/>
                <p14:nvPr/>
              </p14:nvContentPartPr>
              <p14:xfrm>
                <a:off x="1605642" y="1637831"/>
                <a:ext cx="935640" cy="14472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71C42BC8-7997-D14B-4597-D7DCA9FCFC8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88002" y="1619831"/>
                  <a:ext cx="97128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A1D18D3A-A70E-B211-F90B-961DB73D096C}"/>
                    </a:ext>
                  </a:extLst>
                </p14:cNvPr>
                <p14:cNvContentPartPr/>
                <p14:nvPr/>
              </p14:nvContentPartPr>
              <p14:xfrm>
                <a:off x="2509602" y="1602911"/>
                <a:ext cx="182880" cy="13068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A1D18D3A-A70E-B211-F90B-961DB73D096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491602" y="1584911"/>
                  <a:ext cx="21852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F062A789-0268-45AD-3842-1227E8587B7C}"/>
                    </a:ext>
                  </a:extLst>
                </p14:cNvPr>
                <p14:cNvContentPartPr/>
                <p14:nvPr/>
              </p14:nvContentPartPr>
              <p14:xfrm>
                <a:off x="2919282" y="1598591"/>
                <a:ext cx="29520" cy="128160"/>
              </p14:xfrm>
            </p:contentPart>
          </mc:Choice>
          <mc:Fallback xmlns=""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F062A789-0268-45AD-3842-1227E8587B7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901642" y="1580591"/>
                  <a:ext cx="6516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5019B5CC-34B0-11A8-DFFD-315082E87311}"/>
                    </a:ext>
                  </a:extLst>
                </p14:cNvPr>
                <p14:cNvContentPartPr/>
                <p14:nvPr/>
              </p14:nvContentPartPr>
              <p14:xfrm>
                <a:off x="2831442" y="1540271"/>
                <a:ext cx="268200" cy="19368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5019B5CC-34B0-11A8-DFFD-315082E8731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813442" y="1522631"/>
                  <a:ext cx="30384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5B0E871F-FAD1-234A-B6C2-AA240B404795}"/>
                    </a:ext>
                  </a:extLst>
                </p14:cNvPr>
                <p14:cNvContentPartPr/>
                <p14:nvPr/>
              </p14:nvContentPartPr>
              <p14:xfrm>
                <a:off x="3263442" y="1489871"/>
                <a:ext cx="140400" cy="19152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5B0E871F-FAD1-234A-B6C2-AA240B40479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245802" y="1471871"/>
                  <a:ext cx="1760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7DD9FB52-746F-918A-D0CA-2D97EE0582AF}"/>
                    </a:ext>
                  </a:extLst>
                </p14:cNvPr>
                <p14:cNvContentPartPr/>
                <p14:nvPr/>
              </p14:nvContentPartPr>
              <p14:xfrm>
                <a:off x="3315642" y="1539191"/>
                <a:ext cx="118440" cy="14904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7DD9FB52-746F-918A-D0CA-2D97EE0582A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298002" y="1521551"/>
                  <a:ext cx="15408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7FEF3CFD-337F-4F91-1C52-98577600D228}"/>
                    </a:ext>
                  </a:extLst>
                </p14:cNvPr>
                <p14:cNvContentPartPr/>
                <p14:nvPr/>
              </p14:nvContentPartPr>
              <p14:xfrm>
                <a:off x="3305202" y="382871"/>
                <a:ext cx="110520" cy="3960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7FEF3CFD-337F-4F91-1C52-98577600D22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287202" y="364871"/>
                  <a:ext cx="14616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16FFED1D-91D3-F74E-1220-4ECE7AA22A73}"/>
                    </a:ext>
                  </a:extLst>
                </p14:cNvPr>
                <p14:cNvContentPartPr/>
                <p14:nvPr/>
              </p14:nvContentPartPr>
              <p14:xfrm>
                <a:off x="3282882" y="503471"/>
                <a:ext cx="131760" cy="1512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16FFED1D-91D3-F74E-1220-4ECE7AA22A7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264882" y="485831"/>
                  <a:ext cx="1674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21770768-5CF7-E537-A8BB-7A0DB3CF5B26}"/>
                    </a:ext>
                  </a:extLst>
                </p14:cNvPr>
                <p14:cNvContentPartPr/>
                <p14:nvPr/>
              </p14:nvContentPartPr>
              <p14:xfrm>
                <a:off x="3647202" y="246431"/>
                <a:ext cx="117000" cy="26676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21770768-5CF7-E537-A8BB-7A0DB3CF5B2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629562" y="228431"/>
                  <a:ext cx="15264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EBC14770-66BC-90ED-F0E8-1F36078481AA}"/>
                    </a:ext>
                  </a:extLst>
                </p14:cNvPr>
                <p14:cNvContentPartPr/>
                <p14:nvPr/>
              </p14:nvContentPartPr>
              <p14:xfrm>
                <a:off x="3866442" y="266951"/>
                <a:ext cx="142920" cy="26424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EBC14770-66BC-90ED-F0E8-1F36078481A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848442" y="249311"/>
                  <a:ext cx="17856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72D39AB2-DDB8-82F9-97C0-F15D9EE8B0B1}"/>
                    </a:ext>
                  </a:extLst>
                </p14:cNvPr>
                <p14:cNvContentPartPr/>
                <p14:nvPr/>
              </p14:nvContentPartPr>
              <p14:xfrm>
                <a:off x="4167402" y="201071"/>
                <a:ext cx="117000" cy="26784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72D39AB2-DDB8-82F9-97C0-F15D9EE8B0B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149762" y="183071"/>
                  <a:ext cx="15264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88DC0E80-123D-0FDD-18D4-09811E71D586}"/>
                    </a:ext>
                  </a:extLst>
                </p14:cNvPr>
                <p14:cNvContentPartPr/>
                <p14:nvPr/>
              </p14:nvContentPartPr>
              <p14:xfrm>
                <a:off x="4294122" y="433991"/>
                <a:ext cx="41760" cy="17856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88DC0E80-123D-0FDD-18D4-09811E71D58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276122" y="416351"/>
                  <a:ext cx="774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1355D6AB-73E2-9E0F-1416-BE9CB51F5C7D}"/>
                    </a:ext>
                  </a:extLst>
                </p14:cNvPr>
                <p14:cNvContentPartPr/>
                <p14:nvPr/>
              </p14:nvContentPartPr>
              <p14:xfrm>
                <a:off x="4459362" y="196751"/>
                <a:ext cx="185400" cy="22788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1355D6AB-73E2-9E0F-1416-BE9CB51F5C7D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441362" y="179111"/>
                  <a:ext cx="22104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7861A7E4-CB31-FC1E-E1DB-B7A252E99135}"/>
                    </a:ext>
                  </a:extLst>
                </p14:cNvPr>
                <p14:cNvContentPartPr/>
                <p14:nvPr/>
              </p14:nvContentPartPr>
              <p14:xfrm>
                <a:off x="4510482" y="308711"/>
                <a:ext cx="116280" cy="1332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7861A7E4-CB31-FC1E-E1DB-B7A252E9913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492842" y="291071"/>
                  <a:ext cx="1519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A2FDB809-93DA-5E50-BAD4-F0FBAE153336}"/>
                    </a:ext>
                  </a:extLst>
                </p14:cNvPr>
                <p14:cNvContentPartPr/>
                <p14:nvPr/>
              </p14:nvContentPartPr>
              <p14:xfrm>
                <a:off x="4844202" y="188831"/>
                <a:ext cx="96120" cy="18900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A2FDB809-93DA-5E50-BAD4-F0FBAE15333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826202" y="171191"/>
                  <a:ext cx="13176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30A0FB0C-D862-1BE0-099B-56AB14E87DE3}"/>
                    </a:ext>
                  </a:extLst>
                </p14:cNvPr>
                <p14:cNvContentPartPr/>
                <p14:nvPr/>
              </p14:nvContentPartPr>
              <p14:xfrm>
                <a:off x="4902162" y="183071"/>
                <a:ext cx="461160" cy="41472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30A0FB0C-D862-1BE0-099B-56AB14E87DE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884162" y="165071"/>
                  <a:ext cx="496800" cy="45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8289C744-914D-B4E7-D63A-F5818B656DDE}"/>
                    </a:ext>
                  </a:extLst>
                </p14:cNvPr>
                <p14:cNvContentPartPr/>
                <p14:nvPr/>
              </p14:nvContentPartPr>
              <p14:xfrm>
                <a:off x="5385282" y="406271"/>
                <a:ext cx="360" cy="36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8289C744-914D-B4E7-D63A-F5818B656DD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367642" y="3882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10717703-AF6D-C33C-A5F4-0A44B8D50286}"/>
                    </a:ext>
                  </a:extLst>
                </p14:cNvPr>
                <p14:cNvContentPartPr/>
                <p14:nvPr/>
              </p14:nvContentPartPr>
              <p14:xfrm>
                <a:off x="1568922" y="1694351"/>
                <a:ext cx="201600" cy="2628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10717703-AF6D-C33C-A5F4-0A44B8D5028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550922" y="1676711"/>
                  <a:ext cx="23724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34BF419A-BE13-1E37-FFD0-2C4D2AD2D146}"/>
                    </a:ext>
                  </a:extLst>
                </p14:cNvPr>
                <p14:cNvContentPartPr/>
                <p14:nvPr/>
              </p14:nvContentPartPr>
              <p14:xfrm>
                <a:off x="2061762" y="1082711"/>
                <a:ext cx="318960" cy="40176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34BF419A-BE13-1E37-FFD0-2C4D2AD2D14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044122" y="1065071"/>
                  <a:ext cx="354600" cy="43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BBD25009-6761-7A59-C1CC-0320283EB23D}"/>
                    </a:ext>
                  </a:extLst>
                </p14:cNvPr>
                <p14:cNvContentPartPr/>
                <p14:nvPr/>
              </p14:nvContentPartPr>
              <p14:xfrm>
                <a:off x="1875282" y="1362791"/>
                <a:ext cx="97920" cy="194400"/>
              </p14:xfrm>
            </p:contentPart>
          </mc:Choice>
          <mc:Fallback xmlns=""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BBD25009-6761-7A59-C1CC-0320283EB23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857282" y="1344791"/>
                  <a:ext cx="13356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599145D7-0205-A68B-7833-F947CEE1F5B6}"/>
                    </a:ext>
                  </a:extLst>
                </p14:cNvPr>
                <p14:cNvContentPartPr/>
                <p14:nvPr/>
              </p14:nvContentPartPr>
              <p14:xfrm>
                <a:off x="2037642" y="1387271"/>
                <a:ext cx="80640" cy="13860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599145D7-0205-A68B-7833-F947CEE1F5B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019642" y="1369271"/>
                  <a:ext cx="11628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36BC33B2-F10C-A42C-0408-2246BADA25EF}"/>
                    </a:ext>
                  </a:extLst>
                </p14:cNvPr>
                <p14:cNvContentPartPr/>
                <p14:nvPr/>
              </p14:nvContentPartPr>
              <p14:xfrm>
                <a:off x="2030802" y="1363511"/>
                <a:ext cx="93240" cy="7776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36BC33B2-F10C-A42C-0408-2246BADA25E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013162" y="1345871"/>
                  <a:ext cx="12888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2D338603-AD84-ADF8-8264-07184C358B59}"/>
                    </a:ext>
                  </a:extLst>
                </p14:cNvPr>
                <p14:cNvContentPartPr/>
                <p14:nvPr/>
              </p14:nvContentPartPr>
              <p14:xfrm>
                <a:off x="2182722" y="1285391"/>
                <a:ext cx="91080" cy="9792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2D338603-AD84-ADF8-8264-07184C358B5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164722" y="1267751"/>
                  <a:ext cx="12672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8FF27238-2E90-02E9-08E8-1AFDBA0745EA}"/>
                    </a:ext>
                  </a:extLst>
                </p14:cNvPr>
                <p14:cNvContentPartPr/>
                <p14:nvPr/>
              </p14:nvContentPartPr>
              <p14:xfrm>
                <a:off x="1384602" y="409871"/>
                <a:ext cx="36720" cy="126900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8FF27238-2E90-02E9-08E8-1AFDBA0745EA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366602" y="391871"/>
                  <a:ext cx="72360" cy="13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89A34ABF-1363-A4AE-3301-171745049D92}"/>
                    </a:ext>
                  </a:extLst>
                </p14:cNvPr>
                <p14:cNvContentPartPr/>
                <p14:nvPr/>
              </p14:nvContentPartPr>
              <p14:xfrm>
                <a:off x="1451922" y="315191"/>
                <a:ext cx="1312200" cy="8424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89A34ABF-1363-A4AE-3301-171745049D92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433922" y="297551"/>
                  <a:ext cx="134784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B5F19667-0B2F-26B6-2CAB-9F6763B18A73}"/>
                    </a:ext>
                  </a:extLst>
                </p14:cNvPr>
                <p14:cNvContentPartPr/>
                <p14:nvPr/>
              </p14:nvContentPartPr>
              <p14:xfrm>
                <a:off x="2758002" y="466391"/>
                <a:ext cx="51480" cy="111096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B5F19667-0B2F-26B6-2CAB-9F6763B18A73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740002" y="448391"/>
                  <a:ext cx="87120" cy="11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E286445E-A9D1-7F75-2155-7134613E562D}"/>
                    </a:ext>
                  </a:extLst>
                </p14:cNvPr>
                <p14:cNvContentPartPr/>
                <p14:nvPr/>
              </p14:nvContentPartPr>
              <p14:xfrm>
                <a:off x="2696082" y="1686431"/>
                <a:ext cx="76680" cy="2376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E286445E-A9D1-7F75-2155-7134613E562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678082" y="1668431"/>
                  <a:ext cx="11232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89FFDA00-F189-8D3F-EE72-5A5491A69FAE}"/>
                    </a:ext>
                  </a:extLst>
                </p14:cNvPr>
                <p14:cNvContentPartPr/>
                <p14:nvPr/>
              </p14:nvContentPartPr>
              <p14:xfrm>
                <a:off x="793482" y="1070471"/>
                <a:ext cx="28440" cy="11700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89FFDA00-F189-8D3F-EE72-5A5491A69FAE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75842" y="1052831"/>
                  <a:ext cx="6408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CEF333D3-CF38-F554-AF56-2E6C07CA7654}"/>
                    </a:ext>
                  </a:extLst>
                </p14:cNvPr>
                <p14:cNvContentPartPr/>
                <p14:nvPr/>
              </p14:nvContentPartPr>
              <p14:xfrm>
                <a:off x="747042" y="990191"/>
                <a:ext cx="213840" cy="23724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CEF333D3-CF38-F554-AF56-2E6C07CA765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29402" y="972191"/>
                  <a:ext cx="24948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EA43474F-D1CB-1170-2035-A8C41B14F30F}"/>
                    </a:ext>
                  </a:extLst>
                </p14:cNvPr>
                <p14:cNvContentPartPr/>
                <p14:nvPr/>
              </p14:nvContentPartPr>
              <p14:xfrm>
                <a:off x="967362" y="1102511"/>
                <a:ext cx="139680" cy="22680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EA43474F-D1CB-1170-2035-A8C41B14F30F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49722" y="1084511"/>
                  <a:ext cx="17532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DDBFCEAF-8D00-BEB9-73B4-E7BB64FC0D63}"/>
                    </a:ext>
                  </a:extLst>
                </p14:cNvPr>
                <p14:cNvContentPartPr/>
                <p14:nvPr/>
              </p14:nvContentPartPr>
              <p14:xfrm>
                <a:off x="1311882" y="415991"/>
                <a:ext cx="117000" cy="19296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DDBFCEAF-8D00-BEB9-73B4-E7BB64FC0D6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294242" y="398351"/>
                  <a:ext cx="15264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B4A6F349-4F99-F4ED-441F-BD0CE4F1D1FA}"/>
                    </a:ext>
                  </a:extLst>
                </p14:cNvPr>
                <p14:cNvContentPartPr/>
                <p14:nvPr/>
              </p14:nvContentPartPr>
              <p14:xfrm>
                <a:off x="1338882" y="475751"/>
                <a:ext cx="46800" cy="7812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B4A6F349-4F99-F4ED-441F-BD0CE4F1D1FA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320882" y="458111"/>
                  <a:ext cx="8244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CB733312-CE08-9BA5-0D68-A3144C87BCAE}"/>
                    </a:ext>
                  </a:extLst>
                </p14:cNvPr>
                <p14:cNvContentPartPr/>
                <p14:nvPr/>
              </p14:nvContentPartPr>
              <p14:xfrm>
                <a:off x="1936122" y="347951"/>
                <a:ext cx="242640" cy="55404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CB733312-CE08-9BA5-0D68-A3144C87BCA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918482" y="330311"/>
                  <a:ext cx="278280" cy="58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F32BB458-12BE-2B2C-C50C-2DE6CE15E554}"/>
                    </a:ext>
                  </a:extLst>
                </p14:cNvPr>
                <p14:cNvContentPartPr/>
                <p14:nvPr/>
              </p14:nvContentPartPr>
              <p14:xfrm>
                <a:off x="2064642" y="435791"/>
                <a:ext cx="87480" cy="25236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F32BB458-12BE-2B2C-C50C-2DE6CE15E55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046642" y="418151"/>
                  <a:ext cx="12312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F55D1321-6EE0-DD69-1864-239A7E87A820}"/>
                    </a:ext>
                  </a:extLst>
                </p14:cNvPr>
                <p14:cNvContentPartPr/>
                <p14:nvPr/>
              </p14:nvContentPartPr>
              <p14:xfrm>
                <a:off x="2198562" y="513911"/>
                <a:ext cx="114120" cy="19872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F55D1321-6EE0-DD69-1864-239A7E87A82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2180562" y="496271"/>
                  <a:ext cx="14976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2FAAC43-515E-343F-B883-32BD6134C89C}"/>
                    </a:ext>
                  </a:extLst>
                </p14:cNvPr>
                <p14:cNvContentPartPr/>
                <p14:nvPr/>
              </p14:nvContentPartPr>
              <p14:xfrm>
                <a:off x="2196042" y="493031"/>
                <a:ext cx="127080" cy="9072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2FAAC43-515E-343F-B883-32BD6134C89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2178402" y="475391"/>
                  <a:ext cx="16272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BF9ECF59-E41D-FA0A-9585-22D6F9894B94}"/>
                    </a:ext>
                  </a:extLst>
                </p14:cNvPr>
                <p14:cNvContentPartPr/>
                <p14:nvPr/>
              </p14:nvContentPartPr>
              <p14:xfrm>
                <a:off x="2332482" y="458111"/>
                <a:ext cx="79560" cy="6948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BF9ECF59-E41D-FA0A-9585-22D6F9894B94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2314842" y="440471"/>
                  <a:ext cx="115200" cy="105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151F9DBA-1F15-7BE3-CDD3-499E15EC8B76}"/>
                  </a:ext>
                </a:extLst>
              </p14:cNvPr>
              <p14:cNvContentPartPr/>
              <p14:nvPr/>
            </p14:nvContentPartPr>
            <p14:xfrm>
              <a:off x="1096602" y="2359271"/>
              <a:ext cx="182880" cy="452880"/>
            </p14:xfrm>
          </p:contentPart>
        </mc:Choice>
        <mc:Fallback xmlns=""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151F9DBA-1F15-7BE3-CDD3-499E15EC8B76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1078602" y="2341271"/>
                <a:ext cx="218520" cy="48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FE46BD4F-1D08-DCB2-4572-E92A7289DC8D}"/>
                  </a:ext>
                </a:extLst>
              </p14:cNvPr>
              <p14:cNvContentPartPr/>
              <p14:nvPr/>
            </p14:nvContentPartPr>
            <p14:xfrm>
              <a:off x="1276962" y="2327951"/>
              <a:ext cx="302040" cy="17064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FE46BD4F-1D08-DCB2-4572-E92A7289DC8D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1258962" y="2310311"/>
                <a:ext cx="337680" cy="20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A0CE0440-CCCD-4409-7E6D-FCF293881476}"/>
                  </a:ext>
                </a:extLst>
              </p14:cNvPr>
              <p14:cNvContentPartPr/>
              <p14:nvPr/>
            </p14:nvContentPartPr>
            <p14:xfrm>
              <a:off x="1722642" y="2120231"/>
              <a:ext cx="1270440" cy="36720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A0CE0440-CCCD-4409-7E6D-FCF293881476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1704642" y="2102591"/>
                <a:ext cx="1306080" cy="40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326D053F-2B20-C2CE-5739-069C2FDE0249}"/>
                  </a:ext>
                </a:extLst>
              </p14:cNvPr>
              <p14:cNvContentPartPr/>
              <p14:nvPr/>
            </p14:nvContentPartPr>
            <p14:xfrm>
              <a:off x="2730642" y="2076671"/>
              <a:ext cx="132840" cy="41400"/>
            </p14:xfrm>
          </p:contentPart>
        </mc:Choice>
        <mc:Fallback xmlns=""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326D053F-2B20-C2CE-5739-069C2FDE0249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2713002" y="2059031"/>
                <a:ext cx="168480" cy="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462FBD77-8D7F-9642-67C0-D598DDFA0186}"/>
                  </a:ext>
                </a:extLst>
              </p14:cNvPr>
              <p14:cNvContentPartPr/>
              <p14:nvPr/>
            </p14:nvContentPartPr>
            <p14:xfrm>
              <a:off x="2065722" y="2140031"/>
              <a:ext cx="450000" cy="91800"/>
            </p14:xfrm>
          </p:contentPart>
        </mc:Choice>
        <mc:Fallback xmlns=""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462FBD77-8D7F-9642-67C0-D598DDFA0186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2047722" y="2122391"/>
                <a:ext cx="48564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EBBCAC17-CBD6-C789-9392-0BD876FFF0A4}"/>
                  </a:ext>
                </a:extLst>
              </p14:cNvPr>
              <p14:cNvContentPartPr/>
              <p14:nvPr/>
            </p14:nvContentPartPr>
            <p14:xfrm>
              <a:off x="1406562" y="2953991"/>
              <a:ext cx="30960" cy="147960"/>
            </p14:xfrm>
          </p:contentPart>
        </mc:Choice>
        <mc:Fallback xmlns=""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EBBCAC17-CBD6-C789-9392-0BD876FFF0A4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1388562" y="2936351"/>
                <a:ext cx="66600" cy="18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89DCA7D6-9F81-B8C7-8169-E2B6FD84BDD6}"/>
                  </a:ext>
                </a:extLst>
              </p14:cNvPr>
              <p14:cNvContentPartPr/>
              <p14:nvPr/>
            </p14:nvContentPartPr>
            <p14:xfrm>
              <a:off x="1338882" y="2869391"/>
              <a:ext cx="300600" cy="22428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89DCA7D6-9F81-B8C7-8169-E2B6FD84BDD6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1320882" y="2851751"/>
                <a:ext cx="336240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156AA518-AD71-7ED2-ED3F-E49A314315F5}"/>
                  </a:ext>
                </a:extLst>
              </p14:cNvPr>
              <p14:cNvContentPartPr/>
              <p14:nvPr/>
            </p14:nvContentPartPr>
            <p14:xfrm>
              <a:off x="1197762" y="2907191"/>
              <a:ext cx="25560" cy="349200"/>
            </p14:xfrm>
          </p:contentPart>
        </mc:Choice>
        <mc:Fallback xmlns=""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156AA518-AD71-7ED2-ED3F-E49A314315F5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1179762" y="2889191"/>
                <a:ext cx="61200" cy="38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BD0A9092-473B-D436-96C7-D5A9D4F35087}"/>
                  </a:ext>
                </a:extLst>
              </p14:cNvPr>
              <p14:cNvContentPartPr/>
              <p14:nvPr/>
            </p14:nvContentPartPr>
            <p14:xfrm>
              <a:off x="1688802" y="2934191"/>
              <a:ext cx="134640" cy="231120"/>
            </p14:xfrm>
          </p:contentPart>
        </mc:Choice>
        <mc:Fallback xmlns=""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BD0A9092-473B-D436-96C7-D5A9D4F35087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1670802" y="2916191"/>
                <a:ext cx="170280" cy="26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812491D2-8C26-EB47-D766-1419BEED9026}"/>
                  </a:ext>
                </a:extLst>
              </p14:cNvPr>
              <p14:cNvContentPartPr/>
              <p14:nvPr/>
            </p14:nvContentPartPr>
            <p14:xfrm>
              <a:off x="1989402" y="2759231"/>
              <a:ext cx="6120" cy="50040"/>
            </p14:xfrm>
          </p:contentPart>
        </mc:Choice>
        <mc:Fallback xmlns=""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812491D2-8C26-EB47-D766-1419BEED9026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1971402" y="2741591"/>
                <a:ext cx="41760" cy="8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FC9B5E84-6B7C-39B8-E14A-C5182FEE1BAC}"/>
                  </a:ext>
                </a:extLst>
              </p14:cNvPr>
              <p14:cNvContentPartPr/>
              <p14:nvPr/>
            </p14:nvContentPartPr>
            <p14:xfrm>
              <a:off x="1990122" y="2759231"/>
              <a:ext cx="59400" cy="443880"/>
            </p14:xfrm>
          </p:contentPart>
        </mc:Choice>
        <mc:Fallback xmlns=""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FC9B5E84-6B7C-39B8-E14A-C5182FEE1BAC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1972482" y="2741591"/>
                <a:ext cx="95040" cy="47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2BC697FD-723D-2F6F-7D95-FDB298F0F982}"/>
                  </a:ext>
                </a:extLst>
              </p14:cNvPr>
              <p14:cNvContentPartPr/>
              <p14:nvPr/>
            </p14:nvContentPartPr>
            <p14:xfrm>
              <a:off x="1488642" y="2787311"/>
              <a:ext cx="87480" cy="1080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2BC697FD-723D-2F6F-7D95-FDB298F0F982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1470642" y="2769311"/>
                <a:ext cx="123120" cy="4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667A434F-5282-CFB3-C358-3F2E45941D1D}"/>
                  </a:ext>
                </a:extLst>
              </p14:cNvPr>
              <p14:cNvContentPartPr/>
              <p14:nvPr/>
            </p14:nvContentPartPr>
            <p14:xfrm>
              <a:off x="1545522" y="2729711"/>
              <a:ext cx="142560" cy="13536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667A434F-5282-CFB3-C358-3F2E45941D1D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1527882" y="2712071"/>
                <a:ext cx="178200" cy="171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3" name="Grupo 82">
            <a:extLst>
              <a:ext uri="{FF2B5EF4-FFF2-40B4-BE49-F238E27FC236}">
                <a16:creationId xmlns:a16="http://schemas.microsoft.com/office/drawing/2014/main" id="{C274C3B3-9BF5-9E53-FCCD-D91D65FCB96B}"/>
              </a:ext>
            </a:extLst>
          </p:cNvPr>
          <p:cNvGrpSpPr/>
          <p:nvPr/>
        </p:nvGrpSpPr>
        <p:grpSpPr>
          <a:xfrm>
            <a:off x="2272722" y="2546111"/>
            <a:ext cx="2936160" cy="526320"/>
            <a:chOff x="2272722" y="2546111"/>
            <a:chExt cx="2936160" cy="526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1F94ADED-3BF0-3CD1-2DF2-B9B01CF9F7A3}"/>
                    </a:ext>
                  </a:extLst>
                </p14:cNvPr>
                <p14:cNvContentPartPr/>
                <p14:nvPr/>
              </p14:nvContentPartPr>
              <p14:xfrm>
                <a:off x="2272722" y="2951471"/>
                <a:ext cx="141480" cy="2376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1F94ADED-3BF0-3CD1-2DF2-B9B01CF9F7A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254722" y="2933831"/>
                  <a:ext cx="17712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5C160E9C-0B95-97D6-825F-A3E9C82484B4}"/>
                    </a:ext>
                  </a:extLst>
                </p14:cNvPr>
                <p14:cNvContentPartPr/>
                <p14:nvPr/>
              </p14:nvContentPartPr>
              <p14:xfrm>
                <a:off x="2297562" y="2711351"/>
                <a:ext cx="291240" cy="36108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5C160E9C-0B95-97D6-825F-A3E9C82484B4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2279922" y="2693711"/>
                  <a:ext cx="32688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D523FDEC-85D5-DC3C-7D91-2E97116936A9}"/>
                    </a:ext>
                  </a:extLst>
                </p14:cNvPr>
                <p14:cNvContentPartPr/>
                <p14:nvPr/>
              </p14:nvContentPartPr>
              <p14:xfrm>
                <a:off x="2743242" y="2736551"/>
                <a:ext cx="51480" cy="20052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D523FDEC-85D5-DC3C-7D91-2E97116936A9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725602" y="2718911"/>
                  <a:ext cx="8712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7B863AC5-E642-6CAA-D9DE-640EA8B711B6}"/>
                    </a:ext>
                  </a:extLst>
                </p14:cNvPr>
                <p14:cNvContentPartPr/>
                <p14:nvPr/>
              </p14:nvContentPartPr>
              <p14:xfrm>
                <a:off x="2711562" y="2727911"/>
                <a:ext cx="269280" cy="23688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7B863AC5-E642-6CAA-D9DE-640EA8B711B6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693562" y="2709911"/>
                  <a:ext cx="30492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BC077FE4-8916-4E79-ECC7-EAF25D4F9125}"/>
                    </a:ext>
                  </a:extLst>
                </p14:cNvPr>
                <p14:cNvContentPartPr/>
                <p14:nvPr/>
              </p14:nvContentPartPr>
              <p14:xfrm>
                <a:off x="3115482" y="2781191"/>
                <a:ext cx="106560" cy="12744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BC077FE4-8916-4E79-ECC7-EAF25D4F912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097842" y="2763191"/>
                  <a:ext cx="14220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345403BC-D739-63D5-5303-C58AEC172D0B}"/>
                    </a:ext>
                  </a:extLst>
                </p14:cNvPr>
                <p14:cNvContentPartPr/>
                <p14:nvPr/>
              </p14:nvContentPartPr>
              <p14:xfrm>
                <a:off x="2856642" y="2645471"/>
                <a:ext cx="355320" cy="304560"/>
              </p14:xfrm>
            </p:contentPart>
          </mc:Choice>
          <mc:Fallback xmlns=""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345403BC-D739-63D5-5303-C58AEC172D0B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2838642" y="2627471"/>
                  <a:ext cx="390960" cy="34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5834D867-4926-37D6-B2DF-8C46F93050C1}"/>
                    </a:ext>
                  </a:extLst>
                </p14:cNvPr>
                <p14:cNvContentPartPr/>
                <p14:nvPr/>
              </p14:nvContentPartPr>
              <p14:xfrm>
                <a:off x="2918202" y="2588951"/>
                <a:ext cx="191520" cy="15696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5834D867-4926-37D6-B2DF-8C46F93050C1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2900562" y="2570951"/>
                  <a:ext cx="22716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38FBC27F-78BD-4B74-0451-5C494C1D1F13}"/>
                    </a:ext>
                  </a:extLst>
                </p14:cNvPr>
                <p14:cNvContentPartPr/>
                <p14:nvPr/>
              </p14:nvContentPartPr>
              <p14:xfrm>
                <a:off x="3367842" y="2546111"/>
                <a:ext cx="101880" cy="51588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38FBC27F-78BD-4B74-0451-5C494C1D1F13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3350202" y="2528471"/>
                  <a:ext cx="137520" cy="55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3D3AC426-DCDA-4D44-C1CF-B766E17CC1A6}"/>
                    </a:ext>
                  </a:extLst>
                </p14:cNvPr>
                <p14:cNvContentPartPr/>
                <p14:nvPr/>
              </p14:nvContentPartPr>
              <p14:xfrm>
                <a:off x="3615522" y="2897471"/>
                <a:ext cx="129240" cy="2052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3D3AC426-DCDA-4D44-C1CF-B766E17CC1A6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597522" y="2879831"/>
                  <a:ext cx="16488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1DA89075-C2F3-D034-FBD6-BC4AC3FB6E8D}"/>
                    </a:ext>
                  </a:extLst>
                </p14:cNvPr>
                <p14:cNvContentPartPr/>
                <p14:nvPr/>
              </p14:nvContentPartPr>
              <p14:xfrm>
                <a:off x="3611562" y="2996831"/>
                <a:ext cx="131760" cy="2124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1DA89075-C2F3-D034-FBD6-BC4AC3FB6E8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593562" y="2978831"/>
                  <a:ext cx="1674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5DCCE1D2-4CD7-27B5-C774-26301D289EBE}"/>
                    </a:ext>
                  </a:extLst>
                </p14:cNvPr>
                <p14:cNvContentPartPr/>
                <p14:nvPr/>
              </p14:nvContentPartPr>
              <p14:xfrm>
                <a:off x="3914322" y="2745911"/>
                <a:ext cx="104760" cy="22968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5DCCE1D2-4CD7-27B5-C774-26301D289EBE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3896682" y="2727911"/>
                  <a:ext cx="140400" cy="26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52D95DF9-0044-7488-5898-3E2181DAD89E}"/>
                    </a:ext>
                  </a:extLst>
                </p14:cNvPr>
                <p14:cNvContentPartPr/>
                <p14:nvPr/>
              </p14:nvContentPartPr>
              <p14:xfrm>
                <a:off x="4105122" y="2783711"/>
                <a:ext cx="184320" cy="154440"/>
              </p14:xfrm>
            </p:contentPart>
          </mc:Choice>
          <mc:Fallback xmlns=""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52D95DF9-0044-7488-5898-3E2181DAD89E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4087482" y="2766071"/>
                  <a:ext cx="21996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444A2368-1C01-BCF6-864F-249E4AFB1434}"/>
                    </a:ext>
                  </a:extLst>
                </p14:cNvPr>
                <p14:cNvContentPartPr/>
                <p14:nvPr/>
              </p14:nvContentPartPr>
              <p14:xfrm>
                <a:off x="4281882" y="2789831"/>
                <a:ext cx="239400" cy="11880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444A2368-1C01-BCF6-864F-249E4AFB1434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264242" y="2772191"/>
                  <a:ext cx="27504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F98437E2-22A6-A141-1ECF-8732B1EE1DB3}"/>
                    </a:ext>
                  </a:extLst>
                </p14:cNvPr>
                <p14:cNvContentPartPr/>
                <p14:nvPr/>
              </p14:nvContentPartPr>
              <p14:xfrm>
                <a:off x="4552242" y="2641511"/>
                <a:ext cx="165600" cy="24912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F98437E2-22A6-A141-1ECF-8732B1EE1DB3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534242" y="2623871"/>
                  <a:ext cx="20124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2951F1D5-0146-EEDC-27A9-713E471E5213}"/>
                    </a:ext>
                  </a:extLst>
                </p14:cNvPr>
                <p14:cNvContentPartPr/>
                <p14:nvPr/>
              </p14:nvContentPartPr>
              <p14:xfrm>
                <a:off x="4702722" y="2604431"/>
                <a:ext cx="428760" cy="45720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2951F1D5-0146-EEDC-27A9-713E471E5213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4685082" y="2586431"/>
                  <a:ext cx="464400" cy="49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A87B4262-7924-29B6-2577-D096EFC69147}"/>
                    </a:ext>
                  </a:extLst>
                </p14:cNvPr>
                <p14:cNvContentPartPr/>
                <p14:nvPr/>
              </p14:nvContentPartPr>
              <p14:xfrm>
                <a:off x="5208522" y="2870471"/>
                <a:ext cx="360" cy="36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A87B4262-7924-29B6-2577-D096EFC69147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190522" y="285283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322FBF00-72B8-C783-E8DB-5108B091309A}"/>
              </a:ext>
            </a:extLst>
          </p:cNvPr>
          <p:cNvGrpSpPr/>
          <p:nvPr/>
        </p:nvGrpSpPr>
        <p:grpSpPr>
          <a:xfrm>
            <a:off x="877722" y="3933191"/>
            <a:ext cx="2487960" cy="460440"/>
            <a:chOff x="877722" y="3933191"/>
            <a:chExt cx="2487960" cy="46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9C453D28-4972-4EED-853F-346FC5BF9564}"/>
                    </a:ext>
                  </a:extLst>
                </p14:cNvPr>
                <p14:cNvContentPartPr/>
                <p14:nvPr/>
              </p14:nvContentPartPr>
              <p14:xfrm>
                <a:off x="1238082" y="4057031"/>
                <a:ext cx="250200" cy="336600"/>
              </p14:xfrm>
            </p:contentPart>
          </mc:Choice>
          <mc:Fallback xmlns=""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9C453D28-4972-4EED-853F-346FC5BF9564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1220442" y="4039391"/>
                  <a:ext cx="285840" cy="37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F4D18FF0-A0FE-448F-0CE7-1B81ED974DF8}"/>
                    </a:ext>
                  </a:extLst>
                </p14:cNvPr>
                <p14:cNvContentPartPr/>
                <p14:nvPr/>
              </p14:nvContentPartPr>
              <p14:xfrm>
                <a:off x="1243122" y="4269071"/>
                <a:ext cx="168480" cy="24840"/>
              </p14:xfrm>
            </p:contentPart>
          </mc:Choice>
          <mc:Fallback xmlns=""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F4D18FF0-A0FE-448F-0CE7-1B81ED974DF8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225122" y="4251071"/>
                  <a:ext cx="2041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2BD42ED5-A0AC-7860-288E-38F933828A0B}"/>
                    </a:ext>
                  </a:extLst>
                </p14:cNvPr>
                <p14:cNvContentPartPr/>
                <p14:nvPr/>
              </p14:nvContentPartPr>
              <p14:xfrm>
                <a:off x="1631562" y="4190591"/>
                <a:ext cx="231840" cy="36000"/>
              </p14:xfrm>
            </p:contentPart>
          </mc:Choice>
          <mc:Fallback xmlns=""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2BD42ED5-A0AC-7860-288E-38F933828A0B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613922" y="4172951"/>
                  <a:ext cx="26748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54FD24A8-FE13-02D4-329E-C1816AC636AB}"/>
                    </a:ext>
                  </a:extLst>
                </p14:cNvPr>
                <p14:cNvContentPartPr/>
                <p14:nvPr/>
              </p14:nvContentPartPr>
              <p14:xfrm>
                <a:off x="877722" y="4261511"/>
                <a:ext cx="186120" cy="40680"/>
              </p14:xfrm>
            </p:contentPart>
          </mc:Choice>
          <mc:Fallback xmlns=""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54FD24A8-FE13-02D4-329E-C1816AC636AB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859722" y="4243871"/>
                  <a:ext cx="22176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3496B3BA-3946-9C21-499A-54912143F8D8}"/>
                    </a:ext>
                  </a:extLst>
                </p14:cNvPr>
                <p14:cNvContentPartPr/>
                <p14:nvPr/>
              </p14:nvContentPartPr>
              <p14:xfrm>
                <a:off x="1787442" y="4112471"/>
                <a:ext cx="56520" cy="205200"/>
              </p14:xfrm>
            </p:contentPart>
          </mc:Choice>
          <mc:Fallback xmlns=""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3496B3BA-3946-9C21-499A-54912143F8D8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1769442" y="4094471"/>
                  <a:ext cx="9216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F25FDD7D-AA2B-B9A4-15A6-AC8F89369CE9}"/>
                    </a:ext>
                  </a:extLst>
                </p14:cNvPr>
                <p14:cNvContentPartPr/>
                <p14:nvPr/>
              </p14:nvContentPartPr>
              <p14:xfrm>
                <a:off x="2057082" y="4135151"/>
                <a:ext cx="33120" cy="13680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F25FDD7D-AA2B-B9A4-15A6-AC8F89369CE9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039082" y="4117151"/>
                  <a:ext cx="6876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5C82F08B-1E77-1F77-6EA5-694F25264DAF}"/>
                    </a:ext>
                  </a:extLst>
                </p14:cNvPr>
                <p14:cNvContentPartPr/>
                <p14:nvPr/>
              </p14:nvContentPartPr>
              <p14:xfrm>
                <a:off x="1991202" y="4039391"/>
                <a:ext cx="313200" cy="27756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5C82F08B-1E77-1F77-6EA5-694F25264DA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973562" y="4021751"/>
                  <a:ext cx="34884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2C498BC2-C5BF-6FB7-35E8-5BBDC3334D9C}"/>
                    </a:ext>
                  </a:extLst>
                </p14:cNvPr>
                <p14:cNvContentPartPr/>
                <p14:nvPr/>
              </p14:nvContentPartPr>
              <p14:xfrm>
                <a:off x="2475762" y="4068191"/>
                <a:ext cx="156960" cy="169920"/>
              </p14:xfrm>
            </p:contentPart>
          </mc:Choice>
          <mc:Fallback xmlns=""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2C498BC2-C5BF-6FB7-35E8-5BBDC3334D9C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457762" y="4050191"/>
                  <a:ext cx="19260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39DE0A1E-732D-2784-2606-BB031DDBAEF9}"/>
                    </a:ext>
                  </a:extLst>
                </p14:cNvPr>
                <p14:cNvContentPartPr/>
                <p14:nvPr/>
              </p14:nvContentPartPr>
              <p14:xfrm>
                <a:off x="2501682" y="4113191"/>
                <a:ext cx="158760" cy="15516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39DE0A1E-732D-2784-2606-BB031DDBAEF9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2484042" y="4095551"/>
                  <a:ext cx="19440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EE0F2A65-ADCA-9D91-2AA4-FE4BF9EAF289}"/>
                    </a:ext>
                  </a:extLst>
                </p14:cNvPr>
                <p14:cNvContentPartPr/>
                <p14:nvPr/>
              </p14:nvContentPartPr>
              <p14:xfrm>
                <a:off x="2793642" y="4116791"/>
                <a:ext cx="154080" cy="2736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EE0F2A65-ADCA-9D91-2AA4-FE4BF9EAF28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2776002" y="4098791"/>
                  <a:ext cx="18972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0031AD52-BE69-1753-A5BC-1B178CB11FD4}"/>
                    </a:ext>
                  </a:extLst>
                </p14:cNvPr>
                <p14:cNvContentPartPr/>
                <p14:nvPr/>
              </p14:nvContentPartPr>
              <p14:xfrm>
                <a:off x="2814882" y="4260071"/>
                <a:ext cx="140400" cy="17640"/>
              </p14:xfrm>
            </p:contentPart>
          </mc:Choice>
          <mc:Fallback xmlns=""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0031AD52-BE69-1753-A5BC-1B178CB11FD4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2797242" y="4242431"/>
                  <a:ext cx="1760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EABF34AE-6EAE-0652-9EE9-3EA90161F585}"/>
                    </a:ext>
                  </a:extLst>
                </p14:cNvPr>
                <p14:cNvContentPartPr/>
                <p14:nvPr/>
              </p14:nvContentPartPr>
              <p14:xfrm>
                <a:off x="3123762" y="3933191"/>
                <a:ext cx="241920" cy="29628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EABF34AE-6EAE-0652-9EE9-3EA90161F585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105762" y="3915191"/>
                  <a:ext cx="277560" cy="33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0" name="Grupo 119">
            <a:extLst>
              <a:ext uri="{FF2B5EF4-FFF2-40B4-BE49-F238E27FC236}">
                <a16:creationId xmlns:a16="http://schemas.microsoft.com/office/drawing/2014/main" id="{618AE2B0-016D-9732-370A-5BB9AF44F2E6}"/>
              </a:ext>
            </a:extLst>
          </p:cNvPr>
          <p:cNvGrpSpPr/>
          <p:nvPr/>
        </p:nvGrpSpPr>
        <p:grpSpPr>
          <a:xfrm>
            <a:off x="1408362" y="4711871"/>
            <a:ext cx="2291400" cy="1359720"/>
            <a:chOff x="1408362" y="4711871"/>
            <a:chExt cx="2291400" cy="1359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8A2CD215-DB1B-AD71-F4D0-19812287A62B}"/>
                    </a:ext>
                  </a:extLst>
                </p14:cNvPr>
                <p14:cNvContentPartPr/>
                <p14:nvPr/>
              </p14:nvContentPartPr>
              <p14:xfrm>
                <a:off x="2109282" y="4824551"/>
                <a:ext cx="65160" cy="17784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8A2CD215-DB1B-AD71-F4D0-19812287A62B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2091282" y="4806911"/>
                  <a:ext cx="10080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4E0B2848-FCE2-4633-8FCF-BA68979694EA}"/>
                    </a:ext>
                  </a:extLst>
                </p14:cNvPr>
                <p14:cNvContentPartPr/>
                <p14:nvPr/>
              </p14:nvContentPartPr>
              <p14:xfrm>
                <a:off x="2018202" y="4739591"/>
                <a:ext cx="350280" cy="35856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4E0B2848-FCE2-4633-8FCF-BA68979694EA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2000562" y="4721591"/>
                  <a:ext cx="385920" cy="39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3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82686402-A8D0-6DDF-1A6D-8E23B88F3ED2}"/>
                    </a:ext>
                  </a:extLst>
                </p14:cNvPr>
                <p14:cNvContentPartPr/>
                <p14:nvPr/>
              </p14:nvContentPartPr>
              <p14:xfrm>
                <a:off x="2522922" y="4860191"/>
                <a:ext cx="111600" cy="1656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82686402-A8D0-6DDF-1A6D-8E23B88F3ED2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2505282" y="4842551"/>
                  <a:ext cx="14724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F9CAFEF4-3392-476E-30D4-C1B8AABC698C}"/>
                    </a:ext>
                  </a:extLst>
                </p14:cNvPr>
                <p14:cNvContentPartPr/>
                <p14:nvPr/>
              </p14:nvContentPartPr>
              <p14:xfrm>
                <a:off x="2525082" y="4889711"/>
                <a:ext cx="156960" cy="12888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F9CAFEF4-3392-476E-30D4-C1B8AABC698C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2507082" y="4872071"/>
                  <a:ext cx="19260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B34BEFAF-287D-39A2-DD0E-12686BD241BB}"/>
                    </a:ext>
                  </a:extLst>
                </p14:cNvPr>
                <p14:cNvContentPartPr/>
                <p14:nvPr/>
              </p14:nvContentPartPr>
              <p14:xfrm>
                <a:off x="3060402" y="4902671"/>
                <a:ext cx="107640" cy="10800"/>
              </p14:xfrm>
            </p:contentPart>
          </mc:Choice>
          <mc:Fallback xmlns=""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B34BEFAF-287D-39A2-DD0E-12686BD241BB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3042762" y="4885031"/>
                  <a:ext cx="14328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9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55BE34BB-CBDD-5CEB-B6CD-6504B4CEBF7C}"/>
                    </a:ext>
                  </a:extLst>
                </p14:cNvPr>
                <p14:cNvContentPartPr/>
                <p14:nvPr/>
              </p14:nvContentPartPr>
              <p14:xfrm>
                <a:off x="3062562" y="5032271"/>
                <a:ext cx="83520" cy="1260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55BE34BB-CBDD-5CEB-B6CD-6504B4CEBF7C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3044562" y="5014631"/>
                  <a:ext cx="1191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AB16BDEE-D360-481A-8DA3-BF1F3231BEA4}"/>
                    </a:ext>
                  </a:extLst>
                </p14:cNvPr>
                <p14:cNvContentPartPr/>
                <p14:nvPr/>
              </p14:nvContentPartPr>
              <p14:xfrm>
                <a:off x="3310962" y="4711871"/>
                <a:ext cx="240480" cy="258120"/>
              </p14:xfrm>
            </p:contentPart>
          </mc:Choice>
          <mc:Fallback xmlns=""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AB16BDEE-D360-481A-8DA3-BF1F3231BEA4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3292962" y="4694231"/>
                  <a:ext cx="27612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E619A57F-97A1-E9E4-3E6E-CAAE538BF6D3}"/>
                    </a:ext>
                  </a:extLst>
                </p14:cNvPr>
                <p14:cNvContentPartPr/>
                <p14:nvPr/>
              </p14:nvContentPartPr>
              <p14:xfrm>
                <a:off x="3343722" y="4893311"/>
                <a:ext cx="133920" cy="10080"/>
              </p14:xfrm>
            </p:contentPart>
          </mc:Choice>
          <mc:Fallback xmlns=""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E619A57F-97A1-E9E4-3E6E-CAAE538BF6D3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3325722" y="4875311"/>
                  <a:ext cx="1695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6F94FECA-E57F-8182-0766-C7955302408C}"/>
                    </a:ext>
                  </a:extLst>
                </p14:cNvPr>
                <p14:cNvContentPartPr/>
                <p14:nvPr/>
              </p14:nvContentPartPr>
              <p14:xfrm>
                <a:off x="3027642" y="5461031"/>
                <a:ext cx="131040" cy="2628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6F94FECA-E57F-8182-0766-C7955302408C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3009642" y="5443391"/>
                  <a:ext cx="16668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7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98795A80-F73E-46C5-FFE8-A5C8E0B45088}"/>
                    </a:ext>
                  </a:extLst>
                </p14:cNvPr>
                <p14:cNvContentPartPr/>
                <p14:nvPr/>
              </p14:nvContentPartPr>
              <p14:xfrm>
                <a:off x="3073002" y="5576591"/>
                <a:ext cx="117360" cy="3096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98795A80-F73E-46C5-FFE8-A5C8E0B45088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3055362" y="5558951"/>
                  <a:ext cx="15300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FB06693D-EE40-9A86-9CCA-6D739E2BA198}"/>
                    </a:ext>
                  </a:extLst>
                </p14:cNvPr>
                <p14:cNvContentPartPr/>
                <p14:nvPr/>
              </p14:nvContentPartPr>
              <p14:xfrm>
                <a:off x="3356322" y="5272391"/>
                <a:ext cx="208080" cy="26928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FB06693D-EE40-9A86-9CCA-6D739E2BA198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3338322" y="5254391"/>
                  <a:ext cx="24372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79A41282-3D8C-7F14-E781-E9A1797327CF}"/>
                    </a:ext>
                  </a:extLst>
                </p14:cNvPr>
                <p14:cNvContentPartPr/>
                <p14:nvPr/>
              </p14:nvContentPartPr>
              <p14:xfrm>
                <a:off x="3355242" y="5429711"/>
                <a:ext cx="138600" cy="15840"/>
              </p14:xfrm>
            </p:contentPart>
          </mc:Choice>
          <mc:Fallback xmlns=""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79A41282-3D8C-7F14-E781-E9A1797327CF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3337602" y="5412071"/>
                  <a:ext cx="17424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D8CF31E7-B47E-4559-1D4F-7AF582A075CB}"/>
                    </a:ext>
                  </a:extLst>
                </p14:cNvPr>
                <p14:cNvContentPartPr/>
                <p14:nvPr/>
              </p14:nvContentPartPr>
              <p14:xfrm>
                <a:off x="1697442" y="5499551"/>
                <a:ext cx="177120" cy="257400"/>
              </p14:xfrm>
            </p:contentPart>
          </mc:Choice>
          <mc:Fallback xmlns=""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D8CF31E7-B47E-4559-1D4F-7AF582A075CB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679442" y="5481911"/>
                  <a:ext cx="21276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3377C3DC-673D-4B97-ABBD-B5B39A19DAF4}"/>
                    </a:ext>
                  </a:extLst>
                </p14:cNvPr>
                <p14:cNvContentPartPr/>
                <p14:nvPr/>
              </p14:nvContentPartPr>
              <p14:xfrm>
                <a:off x="1959522" y="5548151"/>
                <a:ext cx="201600" cy="151560"/>
              </p14:xfrm>
            </p:contentPart>
          </mc:Choice>
          <mc:Fallback xmlns=""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3377C3DC-673D-4B97-ABBD-B5B39A19DAF4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941882" y="5530511"/>
                  <a:ext cx="23724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7FA0D0D6-08E9-2583-77E3-F58111E2B38C}"/>
                    </a:ext>
                  </a:extLst>
                </p14:cNvPr>
                <p14:cNvContentPartPr/>
                <p14:nvPr/>
              </p14:nvContentPartPr>
              <p14:xfrm>
                <a:off x="2194242" y="5511431"/>
                <a:ext cx="184320" cy="17640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7FA0D0D6-08E9-2583-77E3-F58111E2B38C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2176602" y="5493791"/>
                  <a:ext cx="21996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52BBD071-DB6D-E618-95AD-EBAD6C637C71}"/>
                    </a:ext>
                  </a:extLst>
                </p14:cNvPr>
                <p14:cNvContentPartPr/>
                <p14:nvPr/>
              </p14:nvContentPartPr>
              <p14:xfrm>
                <a:off x="2452362" y="5443751"/>
                <a:ext cx="121680" cy="18540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52BBD071-DB6D-E618-95AD-EBAD6C637C71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2434722" y="5425751"/>
                  <a:ext cx="15732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CF6F4446-45C5-6C5D-077D-8089A94650E6}"/>
                    </a:ext>
                  </a:extLst>
                </p14:cNvPr>
                <p14:cNvContentPartPr/>
                <p14:nvPr/>
              </p14:nvContentPartPr>
              <p14:xfrm>
                <a:off x="2538402" y="5366351"/>
                <a:ext cx="410400" cy="44208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CF6F4446-45C5-6C5D-077D-8089A94650E6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2520762" y="5348711"/>
                  <a:ext cx="446040" cy="47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F2C658C4-C257-5C31-562F-BE37A2C6DE8E}"/>
                    </a:ext>
                  </a:extLst>
                </p14:cNvPr>
                <p14:cNvContentPartPr/>
                <p14:nvPr/>
              </p14:nvContentPartPr>
              <p14:xfrm>
                <a:off x="1408362" y="5129111"/>
                <a:ext cx="2291400" cy="94248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F2C658C4-C257-5C31-562F-BE37A2C6DE8E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1390362" y="5111471"/>
                  <a:ext cx="2327040" cy="978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Grupo 142">
            <a:extLst>
              <a:ext uri="{FF2B5EF4-FFF2-40B4-BE49-F238E27FC236}">
                <a16:creationId xmlns:a16="http://schemas.microsoft.com/office/drawing/2014/main" id="{11D8B0A7-DAB5-B95E-4C31-368A27ADC528}"/>
              </a:ext>
            </a:extLst>
          </p:cNvPr>
          <p:cNvGrpSpPr/>
          <p:nvPr/>
        </p:nvGrpSpPr>
        <p:grpSpPr>
          <a:xfrm>
            <a:off x="4207002" y="3939311"/>
            <a:ext cx="1069560" cy="1937880"/>
            <a:chOff x="4207002" y="3939311"/>
            <a:chExt cx="1069560" cy="1937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5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90815FB7-443A-0EC9-0E33-2EFC8F25188A}"/>
                    </a:ext>
                  </a:extLst>
                </p14:cNvPr>
                <p14:cNvContentPartPr/>
                <p14:nvPr/>
              </p14:nvContentPartPr>
              <p14:xfrm>
                <a:off x="4260642" y="5509631"/>
                <a:ext cx="108360" cy="266400"/>
              </p14:xfrm>
            </p:contentPart>
          </mc:Choice>
          <mc:Fallback xmlns=""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90815FB7-443A-0EC9-0E33-2EFC8F25188A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4243002" y="5491991"/>
                  <a:ext cx="14400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7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52F9EAD6-F136-37C1-8DF6-BF3467450F92}"/>
                    </a:ext>
                  </a:extLst>
                </p14:cNvPr>
                <p14:cNvContentPartPr/>
                <p14:nvPr/>
              </p14:nvContentPartPr>
              <p14:xfrm>
                <a:off x="4406082" y="5473271"/>
                <a:ext cx="264240" cy="40392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52F9EAD6-F136-37C1-8DF6-BF3467450F92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4388442" y="5455631"/>
                  <a:ext cx="299880" cy="43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9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324EE4E9-E323-59FC-A966-B6206802C808}"/>
                    </a:ext>
                  </a:extLst>
                </p14:cNvPr>
                <p14:cNvContentPartPr/>
                <p14:nvPr/>
              </p14:nvContentPartPr>
              <p14:xfrm>
                <a:off x="4400322" y="4962791"/>
                <a:ext cx="226080" cy="460440"/>
              </p14:xfrm>
            </p:contentPart>
          </mc:Choice>
          <mc:Fallback xmlns=""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324EE4E9-E323-59FC-A966-B6206802C808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4382322" y="4945151"/>
                  <a:ext cx="261720" cy="49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666CD032-5C74-73FE-A3EE-FBC529427254}"/>
                    </a:ext>
                  </a:extLst>
                </p14:cNvPr>
                <p14:cNvContentPartPr/>
                <p14:nvPr/>
              </p14:nvContentPartPr>
              <p14:xfrm>
                <a:off x="4207002" y="5121191"/>
                <a:ext cx="203400" cy="28476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666CD032-5C74-73FE-A3EE-FBC529427254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4189002" y="5103191"/>
                  <a:ext cx="23904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3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8F16E27B-8809-3F16-F3CF-5A347353A385}"/>
                    </a:ext>
                  </a:extLst>
                </p14:cNvPr>
                <p14:cNvContentPartPr/>
                <p14:nvPr/>
              </p14:nvContentPartPr>
              <p14:xfrm>
                <a:off x="4661322" y="4923551"/>
                <a:ext cx="55440" cy="11088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8F16E27B-8809-3F16-F3CF-5A347353A385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4643682" y="4905911"/>
                  <a:ext cx="9108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CFF9661D-14EA-0233-FFDC-79B61E0020B1}"/>
                    </a:ext>
                  </a:extLst>
                </p14:cNvPr>
                <p14:cNvContentPartPr/>
                <p14:nvPr/>
              </p14:nvContentPartPr>
              <p14:xfrm>
                <a:off x="4262082" y="4909871"/>
                <a:ext cx="183600" cy="22284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CFF9661D-14EA-0233-FFDC-79B61E0020B1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4244442" y="4892231"/>
                  <a:ext cx="21924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7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F3AECC40-DC4E-D727-D703-88172FCE6B47}"/>
                    </a:ext>
                  </a:extLst>
                </p14:cNvPr>
                <p14:cNvContentPartPr/>
                <p14:nvPr/>
              </p14:nvContentPartPr>
              <p14:xfrm>
                <a:off x="4418682" y="4519271"/>
                <a:ext cx="7200" cy="8388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F3AECC40-DC4E-D727-D703-88172FCE6B47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4401042" y="4501631"/>
                  <a:ext cx="4284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9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B66B0B77-2DE9-7349-0F38-852D644D65F1}"/>
                    </a:ext>
                  </a:extLst>
                </p14:cNvPr>
                <p14:cNvContentPartPr/>
                <p14:nvPr/>
              </p14:nvContentPartPr>
              <p14:xfrm>
                <a:off x="4504722" y="4656791"/>
                <a:ext cx="113400" cy="18468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B66B0B77-2DE9-7349-0F38-852D644D65F1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4487082" y="4638791"/>
                  <a:ext cx="14904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1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63FEDF1E-CC3E-02D8-CC62-AB0FB8EF7080}"/>
                    </a:ext>
                  </a:extLst>
                </p14:cNvPr>
                <p14:cNvContentPartPr/>
                <p14:nvPr/>
              </p14:nvContentPartPr>
              <p14:xfrm>
                <a:off x="4550082" y="4422791"/>
                <a:ext cx="166320" cy="21888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63FEDF1E-CC3E-02D8-CC62-AB0FB8EF7080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4532442" y="4404791"/>
                  <a:ext cx="20196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3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21F8775A-265C-54C4-39D7-A8B512F48AAE}"/>
                    </a:ext>
                  </a:extLst>
                </p14:cNvPr>
                <p14:cNvContentPartPr/>
                <p14:nvPr/>
              </p14:nvContentPartPr>
              <p14:xfrm>
                <a:off x="4739802" y="4392551"/>
                <a:ext cx="97200" cy="13608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21F8775A-265C-54C4-39D7-A8B512F48AAE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4721802" y="4374551"/>
                  <a:ext cx="13284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5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A8E01DED-6508-D069-C8FF-F11FB893B927}"/>
                    </a:ext>
                  </a:extLst>
                </p14:cNvPr>
                <p14:cNvContentPartPr/>
                <p14:nvPr/>
              </p14:nvContentPartPr>
              <p14:xfrm>
                <a:off x="4831242" y="4320191"/>
                <a:ext cx="119520" cy="11268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A8E01DED-6508-D069-C8FF-F11FB893B927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4813242" y="4302551"/>
                  <a:ext cx="15516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7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9C88A451-A6FF-9BA8-689F-FCC85B5E049F}"/>
                    </a:ext>
                  </a:extLst>
                </p14:cNvPr>
                <p14:cNvContentPartPr/>
                <p14:nvPr/>
              </p14:nvContentPartPr>
              <p14:xfrm>
                <a:off x="4776882" y="4243871"/>
                <a:ext cx="141120" cy="14616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9C88A451-A6FF-9BA8-689F-FCC85B5E049F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4759242" y="4226231"/>
                  <a:ext cx="17676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9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92AF8844-DF21-768F-8FB1-EBADA9C7D1DE}"/>
                    </a:ext>
                  </a:extLst>
                </p14:cNvPr>
                <p14:cNvContentPartPr/>
                <p14:nvPr/>
              </p14:nvContentPartPr>
              <p14:xfrm>
                <a:off x="4963002" y="4234151"/>
                <a:ext cx="360" cy="36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92AF8844-DF21-768F-8FB1-EBADA9C7D1D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945002" y="421615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4ADD9CA6-50FB-60BD-224E-52EC211C419D}"/>
                    </a:ext>
                  </a:extLst>
                </p14:cNvPr>
                <p14:cNvContentPartPr/>
                <p14:nvPr/>
              </p14:nvContentPartPr>
              <p14:xfrm>
                <a:off x="4503642" y="4567151"/>
                <a:ext cx="131040" cy="10728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4ADD9CA6-50FB-60BD-224E-52EC211C419D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4486002" y="4549511"/>
                  <a:ext cx="16668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E3478B3A-AA89-81EF-714C-0BFE087B4B39}"/>
                    </a:ext>
                  </a:extLst>
                </p14:cNvPr>
                <p14:cNvContentPartPr/>
                <p14:nvPr/>
              </p14:nvContentPartPr>
              <p14:xfrm>
                <a:off x="4420482" y="4418471"/>
                <a:ext cx="2160" cy="216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E3478B3A-AA89-81EF-714C-0BFE087B4B39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4402842" y="4400831"/>
                  <a:ext cx="378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C0579577-049A-0A95-F613-1C4920BEF87D}"/>
                    </a:ext>
                  </a:extLst>
                </p14:cNvPr>
                <p14:cNvContentPartPr/>
                <p14:nvPr/>
              </p14:nvContentPartPr>
              <p14:xfrm>
                <a:off x="4727562" y="4188791"/>
                <a:ext cx="168120" cy="18900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C0579577-049A-0A95-F613-1C4920BEF87D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4709922" y="4171151"/>
                  <a:ext cx="20376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E1959E94-B079-AE1C-0CF1-72BCD97367B7}"/>
                    </a:ext>
                  </a:extLst>
                </p14:cNvPr>
                <p14:cNvContentPartPr/>
                <p14:nvPr/>
              </p14:nvContentPartPr>
              <p14:xfrm>
                <a:off x="4959042" y="4217591"/>
                <a:ext cx="138600" cy="15732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E1959E94-B079-AE1C-0CF1-72BCD97367B7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4941402" y="4199951"/>
                  <a:ext cx="17424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A7D96E15-D9A1-89D6-EBA3-A82B4FB80915}"/>
                    </a:ext>
                  </a:extLst>
                </p14:cNvPr>
                <p14:cNvContentPartPr/>
                <p14:nvPr/>
              </p14:nvContentPartPr>
              <p14:xfrm>
                <a:off x="4896402" y="4116791"/>
                <a:ext cx="5040" cy="18720"/>
              </p14:xfrm>
            </p:contentPart>
          </mc:Choice>
          <mc:Fallback xmlns=""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A7D96E15-D9A1-89D6-EBA3-A82B4FB80915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4878402" y="4098791"/>
                  <a:ext cx="4068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3AE2B1BB-555A-B2F3-D6C1-CA666EA6EA3D}"/>
                    </a:ext>
                  </a:extLst>
                </p14:cNvPr>
                <p14:cNvContentPartPr/>
                <p14:nvPr/>
              </p14:nvContentPartPr>
              <p14:xfrm>
                <a:off x="4981362" y="3939311"/>
                <a:ext cx="295200" cy="429840"/>
              </p14:xfrm>
            </p:contentPart>
          </mc:Choice>
          <mc:Fallback xmlns=""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3AE2B1BB-555A-B2F3-D6C1-CA666EA6EA3D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4963362" y="3921671"/>
                  <a:ext cx="330840" cy="465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2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597D1D2B-3A82-2848-E013-0476F950D4E6}"/>
                  </a:ext>
                </a:extLst>
              </p14:cNvPr>
              <p14:cNvContentPartPr/>
              <p14:nvPr/>
            </p14:nvContentPartPr>
            <p14:xfrm>
              <a:off x="4081362" y="6504311"/>
              <a:ext cx="1304280" cy="133920"/>
            </p14:xfrm>
          </p:contentPart>
        </mc:Choice>
        <mc:Fallback xmlns=""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597D1D2B-3A82-2848-E013-0476F950D4E6}"/>
                  </a:ext>
                </a:extLst>
              </p:cNvPr>
              <p:cNvPicPr/>
              <p:nvPr/>
            </p:nvPicPr>
            <p:blipFill>
              <a:blip r:embed="rId243"/>
              <a:stretch>
                <a:fillRect/>
              </a:stretch>
            </p:blipFill>
            <p:spPr>
              <a:xfrm>
                <a:off x="4063362" y="6486311"/>
                <a:ext cx="1339920" cy="16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6557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2024-05-07T20:49:44Z</dcterms:created>
  <dcterms:modified xsi:type="dcterms:W3CDTF">2024-05-07T20:51:33Z</dcterms:modified>
</cp:coreProperties>
</file>