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23.0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123 85 1256,'0'0'3686,"-1"-3"-2999,0-4-1106,-3-8 4253,4 15-3794,-1 0 0,1 0-1,0-1 1,0 1 0,-1 0-1,1 0 1,0 0-1,-1 0 1,1 0 0,0 0-1,0 0 1,-1 0-1,1 0 1,0 0 0,0 0-1,-1 0 1,1 0 0,0 0-1,-1 0 1,1 0-1,0 0 1,0 1 0,-1-1-1,1 0 1,0 0-1,0 0 1,-1 0 0,1 0-1,0 1 1,0-1 0,0 0-1,-1 0 1,1 1-1,0-1 1,0 0 0,0 0-1,0 0 1,-1 1-1,1-1 1,0 0 0,0 1-1,0-1 1,0 0 0,0 0-1,0 1 1,0-1-1,0 0 1,0 0 0,0 1-1,0-1 1,0 0-1,0 1 1,0-1 0,-5 12-120,0 0 0,1 1 0,0-1 1,1 1-1,1 0 0,0-1 0,0 1 0,2 0 1,-1 0-1,2 0 0,2 19 0,-3-31 71,1 0 0,-1 0-1,1 1 1,0-1 0,-1 0 0,1 0-1,0 0 1,0 0 0,0 0 0,0 0-1,0 0 1,0 0 0,0 0 0,1 0-1,-1-1 1,0 1 0,0 0 0,1-1-1,-1 1 1,0-1 0,0 0 0,1 1-1,-1-1 1,1 0 0,-1 0 0,0 0-1,1 1 1,-1-2 0,1 1 0,-1 0-1,2 0 1,2 0-13,0-1 0,0 1-1,0-1 1,0 0 0,-1 0 0,1 0 0,0-1-1,4-2 1,-4 1 26,-1 0 0,1 0 0,-1-1 0,0 0 0,0 0 1,0 0-1,-1 0 0,1-1 0,-1 1 0,0-1 0,0 0 0,-1 0 0,5-10 0,-4 4 9,0 0-1,0 0 1,-1 0-1,-1 0 1,1-23-1,-2 32-10,-1 1 0,1-1 0,-1 1 0,1-1 0,-1 0 0,0 1 0,0-1 0,0 1 0,0 0 0,1-1 0,-2 1 0,1 0 0,0-1 0,0 1 0,0 0 0,-1 0 0,1 0 0,0 0 0,-1 0 0,1 0 0,-1 1 0,1-1 0,-1 0 0,0 1 0,1-1 0,-1 1 0,1 0 0,-1-1 0,0 1 0,1 0 0,-1 0 0,-2 0 0,-65 0 75,59 0-87,6 1 10,-1-1-1,1 1 0,0 0 0,0 1 0,0-1 0,0 1 0,0 0 0,0 0 0,1 0 0,-1 0 0,0 1 0,1-1 0,0 1 1,0 0-1,0 0 0,0 0 0,0 0 0,0 1 0,1-1 0,-1 1 0,1 0 0,0 0 0,1 0 0,-1-1 0,0 2 0,1-1 1,0 0-1,0 0 0,0 0 0,1 1 0,-1-1 0,1 0 0,0 0 0,0 1 0,1-1 0,-1 0 0,1 0 0,2 8 0,-1-10-9,-1 1-1,1-1 0,-1 0 0,1 0 1,0 0-1,0 0 0,0 0 0,0 0 1,0-1-1,1 1 0,-1-1 0,0 1 0,1-1 1,-1 0-1,1 0 0,-1 0 0,1 0 1,0-1-1,-1 1 0,4 0 0,55 4-84,-43-4 169,-6-1-164,-1 0 0,1 0 0,0-1 1,20-5-1,-29 6 46,0-1-1,-1 0 1,1 0 0,-1 0-1,1 0 1,-1-1 0,1 1 0,-1-1-1,0 1 1,0-1 0,0 0-1,0 0 1,0 0 0,0 0 0,0 0-1,-1 0 1,1-1 0,-1 1-1,0 0 1,1-1 0,-1 1 0,0-1-1,0 0 1,-1 1 0,1-1-1,0-3 1,0 1 52,0-1-1,-1 0 1,0 1 0,0-1-1,0 0 1,0 1 0,-1-1-1,0 1 1,0-1 0,-1 1-1,0-1 1,1 1 0,-2 0-1,1-1 1,-1 1 0,0 1-1,0-1 1,0 0 0,0 1-1,-1-1 1,-5-4-1,2 4 77,1 0-1,-1 0 0,0 1 0,0 0 0,0 1 0,0 0 0,0 0 0,-1 0 0,0 1 0,1 0 0,-1 0 0,0 1 0,0 0 0,-14 1 0,19-1-74,-1 1 1,0 0 0,1 0-1,-1 1 1,0-1 0,1 1-1,-1 0 1,1 0 0,-1 0-1,1 0 1,0 0 0,-1 1-1,1 0 1,0-1 0,0 1-1,0 0 1,0 1 0,0-1-1,1 0 1,-4 4 0,3-1-8,1 0 0,-1 0 0,1 1 0,0-1 1,0 1-1,0-1 0,1 1 0,0 0 0,0 0 1,1-1-1,-1 12 0,1-7 0,1 1 1,-1-1-1,1 0 1,1 1-1,0-1 0,1 0 1,0 0-1,0 0 0,1-1 1,0 1-1,1-1 1,0 0-1,0 0 0,1 0 1,0-1-1,1 0 0,0 0 1,0-1-1,0 0 0,1 0 1,0 0-1,1-1 1,-1-1-1,1 1 0,0-1 1,19 7-1,-19-8 12,0-1 0,0 0 0,1 0 0,-1-1 0,1 0 0,-1-1 0,1 0 0,0 0-1,11-2 1,-18 1-7,0 0 0,-1-1 0,1 1 0,0-1-1,0 0 1,-1 1 0,1-2 0,-1 1 0,1 0-1,-1 0 1,1-1 0,-1 1 0,0-1 0,1 0-1,-1 0 1,0 0 0,0 0 0,-1 0 0,1 0-1,0 0 1,-1 0 0,1-1 0,-1 1 0,0-1-1,1 1 1,-1-1 0,-1 0 0,1 1 0,0-1-1,-1 0 1,1 0 0,-1 1 0,0-1 0,0-4 0,0 0 27,0 0 0,0 0 0,-1 0 0,0 0 0,0 0 0,0 1 1,-1-1-1,0 0 0,-1 1 0,1 0 0,-1-1 0,-1 1 0,1 0 1,-1 1-1,0-1 0,0 0 0,-1 1 0,1 0 0,-11-8 0,7 7 9,0 1-1,0-1 0,-1 2 0,0-1 0,0 1 1,0 1-1,-1 0 0,1 0 0,-1 1 0,1 0 1,-1 0-1,0 1 0,-14 0 0,19 1-36,1 0-1,0 0 0,-1 1 1,1 0-1,0-1 1,0 1-1,0 1 1,-1-1-1,1 0 1,0 1-1,1 0 1,-1 0-1,0 0 0,1 1 1,-1-1-1,1 1 1,-1 0-1,1 0 1,0 0-1,0 0 1,1 0-1,-4 6 1,3-4-12,1 0 1,0 0 0,0 0-1,0 1 1,0-1 0,1 1-1,0 0 1,0-1-1,1 1 1,0 0 0,0 0-1,0-1 1,0 1 0,1 0-1,0-1 1,3 11 0,-1-8-6,1-1 0,-1 0 0,1 0 1,1 0-1,-1 0 0,1 0 0,1-1 0,-1 0 1,1 0-1,0-1 0,0 1 0,0-1 1,1-1-1,0 1 0,0-1 0,0 0 0,10 3 1,0 1-75,1-2 1,0 0-1,0 0 1,1-2-1,-1 0 1,26 1-1,-42-4 85,1-1 0,-1 0 0,0 0 0,1 0 0,-1 0 0,1 0 1,-1 0-1,0-1 0,1 1 0,-1-1 0,0 0 0,0 0 0,1 0 0,-1 0 0,0 0 0,0 0 0,0 0 0,0-1 0,3-2 0,-4 2 21,0 0 0,0 0 0,0 0 0,-1 0 1,1 0-1,0 0 0,-1-1 0,0 1 0,1 0 0,-1 0 0,0-1 0,0 1 1,0 0-1,0-1 0,-1 1 0,1 0 0,-1 0 0,1 0 0,-1-1 0,0 1 1,-1-2-1,-2-6 57,-1 1 0,0 0 0,-1 0 0,0 0 0,0 1 0,-1 0 0,0 0 0,-1 1 0,1 0 0,-1 0 0,-10-6 0,-1 0 95,0 1 1,-1 0 0,-1 1-1,-23-8 1,35 16-109,0 0 0,0 0 1,0 1-1,-1 0 0,1 1 0,0 0 0,-1 0 1,-12 2-1,19-1-67,0 0 0,1 1 0,-1-1 1,1 1-1,-1 0 0,0-1 1,1 1-1,0 0 0,-1 1 0,1-1 1,-1 0-1,1 1 0,0-1 0,0 1 1,0 0-1,0-1 0,0 1 1,0 0-1,1 0 0,-1 0 0,1 1 1,-1-1-1,1 0 0,0 1 0,0-1 1,0 0-1,0 1 0,0 0 0,0-1 1,1 1-1,-1-1 0,1 6 1,-1-2-9,1-1 1,0 1 0,0 0 0,1-1-1,-1 1 1,1 0 0,1-1 0,-1 1-1,1-1 1,0 1 0,0-1 0,0 0-1,1 0 1,0 0 0,6 9 0,-2-6-8,0-1-1,0 0 1,1-1 0,0 1 0,0-2-1,1 1 1,-1-1 0,14 6 0,-10-6-5,-1 0 1,1 0 0,0-1-1,1-1 1,-1 0 0,0-1-1,1 0 1,-1-1 0,1 0-1,0-1 1,22-2 0,-33 1 29,0 0 0,0 0 0,0 0 1,0 0-1,0 0 0,0-1 0,0 1 1,-1-1-1,1 1 0,0-1 0,-1 0 1,1 1-1,-1-1 0,0 0 0,0 0 0,1 0 1,-1 0-1,0 0 0,-1 0 0,1-1 1,0 1-1,-1 0 0,1 0 0,-1-1 1,0 1-1,0 0 0,1 0 0,-1-1 1,-1 1-1,1 0 0,0 0 0,-1-1 0,0-2 1,0-3 18,0 1 0,-1 0 0,0 0 0,0 0 0,0 0 0,-1 1 0,0-1 0,-1 0 0,-5-7 1,1 5-3,0 0 0,-1 1 1,0 1-1,0-1 0,-1 2 1,0-1-1,-11-4 0,16 8-18,0 0-1,0 1 0,-1 0 0,1 0 0,-1 1 0,1-1 0,-1 1 0,0 0 0,1 1 0,-1 0 0,0 0 0,0 0 0,1 0 0,-1 1 0,0 0 0,-9 3 0,13-4-7,0 1 1,0 1-1,0-1 1,0 0-1,0 0 1,1 1-1,-1-1 1,0 1-1,1 0 1,-1-1-1,1 1 1,-1 0-1,1 0 0,0 0 1,0 0-1,0 0 1,0 0-1,0 0 1,0 0-1,1 1 1,-1-1-1,1 0 1,-1 0-1,1 1 1,0-1-1,0 5 0,0-5-4,0-1-1,1 1 1,-1 0-1,0 0 0,1-1 1,-1 1-1,1 0 0,0-1 1,-1 1-1,1 0 0,0-1 1,0 1-1,0-1 0,0 1 1,0-1-1,1 0 1,-1 1-1,0-1 0,1 0 1,-1 0-1,1 0 0,-1 0 1,1 0-1,-1 0 0,1 0 1,-1-1-1,1 1 0,0-1 1,0 1-1,-1-1 0,1 1 1,0-1-1,0 0 1,3 0-1,-4 0 9,0 0-1,0-1 1,1 1 0,-1-1-1,0 1 1,0-1 0,1 1 0,-1-1-1,0 1 1,0-1 0,0 0 0,0 0-1,0 0 1,0 1 0,0-1-1,0 0 1,-1 0 0,1 0 0,0-1-1,0 1 1,0-2 0,14-30-870,-10 20-271,5-14-2570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1.1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 1 4401,'0'0'6293,"-1"0"-6272,0 0 1,0 1-1,0-1 0,0 1 0,0-1 0,0 1 0,1-1 0,-1 1 0,0 0 0,0-1 1,0 1-1,1 0 0,-1 0 0,0-1 0,1 1 0,-1 0 0,0 1 0,-76 205 9,68-173-26,2 0 0,1 0 0,1 0 0,0 48 0,5-65 802,0-38-362,2-42-223,21-59-167,-14 84-27,-2 0 0,5-77 1,-11 94-79,1 25-61,0 36-57,-13 121 98,0 7 207,12-173-216,0-1-1,1 1 1,0-1 0,0 1-1,0 0 1,1 0-1,-1 0 1,7-9 0,2-3-1172,7-16-2516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4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1 432 6689,'0'0'7158,"23"-18"-6635,70-60-150,-88 73-348,0 0 1,0-1-1,0 1 0,-1-1 1,0 0-1,0-1 0,-1 1 1,0-1-1,0 1 0,0-1 1,-1 0-1,0 0 0,0 0 1,1-10-1,3-11-14,57-175 170,-64 208-184,0 0 0,0 0 0,0 0 0,1 0 0,0 0 0,0 0-1,0 0 1,1 0 0,-1 0 0,1 0 0,1 0 0,-1 0 0,1 0 0,0 0-1,0-1 1,0 1 0,6 8 0,4 4-26,1-1 0,1 0 0,20 18 0,-23-25 16,-1 1 1,1 0-1,-2 1 1,0 0-1,0 0 1,-1 1-1,0 1 0,8 19 1,-14-27 34,0 0 1,0-1-1,-1 1 1,0 0-1,0 0 1,-1 0-1,1 0 1,-1 0-1,0 0 1,-1 0-1,1 0 1,-1 0-1,0 0 1,0 0-1,0 0 0,-1 0 1,0-1-1,1 1 1,-2 0-1,1-1 1,-1 0-1,1 1 1,-1-1-1,0 0 1,-1 0-1,1-1 1,-1 1-1,1-1 1,-1 0-1,0 0 1,-1 0-1,1 0 1,0-1-1,-1 1 1,1-1-1,-1 0 0,0-1 1,0 1-1,1-1 1,-7 1-1,-20 2-1066,-54 1 0,57-5-3033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8.6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 9402,'0'0'5224,"25"0"-5070,196 0 108,-162-1-263,-1-3 0,89-16 0,-136 17-443,-11 1 114,-23-1-281,-45 2-2477,18 1-1757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9.5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537 78 6145,'0'0'6220,"-24"-2"-6120,-82-6-72,82 8-16,1 1-1,-1 2 1,1 0-1,0 2 1,0 0-1,1 1 1,0 2-1,0 0 1,-38 20-1,16-8-3,33-15-10,1 0 1,0 1-1,0 0 1,0 0-1,-16 15 0,25-20 2,-1 0 0,1 1 0,-1-1 0,1 0 0,-1 1 0,1-1 0,0 1-1,0 0 1,0 0 0,0-1 0,0 1 0,0 0 0,0 0 0,1 0 0,-1 0-1,0 0 1,1 0 0,0 0 0,-1 0 0,1 0 0,0 0 0,0 0 0,0 0 0,1 0-1,-1 0 1,0 0 0,1 0 0,-1 0 0,1 0 0,0 0 0,0-1 0,-1 1-1,1 0 1,0 0 0,1-1 0,-1 1 0,0 0 0,0-1 0,1 1 0,-1-1-1,3 3 1,23 16 139,0-1 0,1-1-1,1-1 1,60 25 0,-57-28 30,0 1 1,-1 2 0,0 1-1,38 30 1,-64-43-165,1 0 1,-2 1-1,1 0 1,-1-1-1,0 1 1,0 1-1,0-1 1,4 13-1,-7-18-1,0 1 0,0 0 0,0 0 0,-1 0 0,1 0 0,-1 0-1,1 0 1,-1 0 0,0 0 0,0 0 0,0 0 0,0 0 0,0 0 0,0 0 0,-1 0-1,1 0 1,-1 0 0,1 0 0,-1 0 0,0 0 0,1 0 0,-1 0 0,0 0 0,0-1-1,-1 1 1,1 0 0,0-1 0,-1 1 0,1-1 0,0 1 0,-1-1 0,0 0 0,1 0 0,-4 2-1,-11 2 9,0 0 0,-1-1 0,1-1 0,-1 0-1,0-2 1,0 0 0,1-1 0,-28-2-1,-1 1-26,26 1-7,1-1 0,0 0 0,0-1 0,-26-7 0,40 8 8,0 0 1,1-1-1,-1 1 1,1-1-1,0 1 0,-1-1 1,1 0-1,0-1 1,0 1-1,0 0 1,0-1-1,-4-5 0,6 6 0,0 0 0,0 0 0,0 0-1,0-1 1,0 1 0,0-1-1,1 1 1,-1 0 0,1-1-1,0 1 1,-1-1 0,1 1-1,1-1 1,-1 1 0,0-1-1,0 1 1,1-1 0,0 1 0,-1 0-1,1-1 1,2-3 0,0 0-46,0 1-1,0 0 1,0 0 0,1 0 0,0 0 0,0 0 0,0 1 0,0 0 0,1 0 0,6-5 0,58-33-557,-49 30 432,210-102-643,13-7 1826,-235 116-916,0 0 0,-1 0 1,0-1-1,0 0 0,0 0 0,9-12 0,-13 15-45,-1 0-1,0 0 1,-1 0 0,1 0 0,0 0 0,-1-1 0,0 1-1,1 0 1,-1-1 0,-1 1 0,1-1 0,0 1 0,-1-1-1,0 0 1,0 1 0,0-1 0,0 1 0,-1-1-1,-1-6 1,1 7-29,-1 0 0,0 1-1,1-1 1,-1 0 0,0 1-1,-1 0 1,1-1 0,0 1-1,-1 0 1,1 0-1,-1 0 1,0 0 0,0 1-1,1-1 1,-1 1 0,0 0-1,-6-2 1,-57-16-105,62 18 91,-42-9-477,-71-5 0,95 13-1223,0 2-1,-43 5 1,31 5-2631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0.3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30 332 6953,'0'0'5455,"-4"-11"-5343,3 8-109,-4-7 6,1-1 0,0-1 0,1 1 0,-4-20 0,7 27-5,-1 0-1,1 0 1,0 0-1,0 0 1,0 0-1,1 0 1,0 0-1,-1 0 1,1 0-1,1 1 1,-1-1-1,1 0 1,-1 0-1,1 1 1,0-1-1,0 1 0,0 0 1,1-1-1,-1 1 1,6-4-1,9-8-3,1 1 0,1 1 0,0 0 0,0 2 0,1 0-1,1 1 1,0 1 0,32-9 0,-53 18-1,1 0 1,-1 0-1,1 0 1,-1 0-1,1 0 1,0 0-1,-1 0 1,1 0-1,-1 0 0,1 0 1,-1 0-1,1 0 1,-1 0-1,1 0 1,-1 1-1,1-1 1,-1 0-1,1 0 0,-1 1 1,1-1-1,-1 0 1,1 1-1,-1-1 1,1 0-1,-1 1 1,0-1-1,1 1 1,-1-1-1,1 1 0,5 22-37,-6 38-32,-1-44 70,2 1 29,-4 46-59,3-60 34,-1 0 0,0 0 0,0-1 0,0 1 0,0 0 0,0-1 0,-1 1 0,0-1 0,0 1 0,0-1 0,0 0 0,0 0-1,-5 5 1,7-7 76,0-23 16,0 16-123,1 1-1,1-1 1,-1 1-1,1 0 1,0 0-1,0-1 0,0 1 1,1 0-1,0 1 1,0-1-1,0 0 1,0 1-1,6-5 1,56-55-1135,-57 56 956,11-9-102,-1-1 547,0 2 0,1 0 0,1 2 0,40-23 0,-60 36-232,1 1 1,0 0-1,0-1 1,0 1-1,0 0 1,-1-1-1,1 1 1,0 0-1,0 0 1,0 0-1,0 0 1,0 0-1,0 0 1,0 0-1,0 0 1,0 0-1,0 0 1,-1 0-1,1 1 1,0-1-1,0 0 1,0 1-1,0-1 1,0 1-1,-1-1 1,1 1-1,1 0 1,-1 1 9,0-1-1,1 1 1,-1 0 0,0 0-1,0 0 1,0 0 0,0 0-1,-1 0 1,1 0 0,0 0-1,0 4 1,0 9 71,0 0 0,-1 28-1,-1-28-68,2-3 1,-2 1 0,0-1 0,0 0 0,-4 15 0,4-24-16,0 1 0,0-1 0,-1 1 1,1-1-1,-1 1 0,0-1 0,0 0 0,0 1 0,0-1 0,-1-1 0,1 1 0,-1 0 0,0 0 0,0-1 0,0 0 0,0 1 0,-4 1 0,1-6-931,6-9 154,6-11-708,15-9-1398,6-2-1188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0.6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3489,'0'0'7177,"121"21"-6841,-105 0-256,-4 4 8,-2-7-8,0 2-72,-2-1 80,-8-1-88,0-7-1248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1.0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 8162,'0'0'3697,"195"-4"-2265,-109-1-592,-5 1-104,-7-3-400,-8 2-184,-10 5 96,-11 0-240,-9 0-8,-8 0 0,-8 0-32,-7 0 32,-6 0-304,1-4-440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1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0 336 3385,'0'0'9392,"25"-8"-8221,-5 2-1005,18-7 89,-1-1 1,57-29 0,-55 21-170,49-36 0,-75 48-74,0 0-1,-1-1 0,0-1 1,-1 0-1,0 0 1,-1-2-1,9-13 1,-17 24 3,0-1 0,-1 1 0,1-1 1,-1 1-1,0-1 0,0 1 0,0-1 1,-1 0-1,1 0 0,-1-4 0,0 7-9,0 0 0,0 1 0,0-1 0,0 0 0,-1 0 0,1 0 0,0 0 0,0 1 0,-1-1 0,1 0 0,0 0 0,-1 1 0,1-1 0,-1 0 0,1 1 0,-1-1 0,0 0 0,1 1 0,-1-1 0,1 1 0,-1-1 0,0 1 0,1-1 0,-1 1 0,0 0 0,0-1 0,0 1 0,1 0 0,-1-1 0,0 1 0,0 0 0,0 0 0,1 0 0,-1 0 0,0 0 0,0 0 0,0 0 0,0 0 0,1 0 0,-1 0-1,0 0 1,0 1 0,0-1 0,1 0 0,-1 0 0,0 1 0,-1 0 0,1 0-8,0 0 0,0 0 0,0-1 0,0 1 0,0 0 0,0 0 0,1 0 0,-1 0 0,0 0 0,1 1 0,-1-1 0,1 0 0,-1 0 0,1 0 0,-1 1 0,1-1 0,0 0 0,0 0 0,0 1 0,-1-1 0,2 3 0,-2 35-27,1-30 30,0-3-5,1 1 1,0-1-1,0 1 0,0-1 0,1 0 0,0 1 0,0-1 0,1 0 0,0 0 0,5 8 0,44 55 30,0 0 4,-48-64-33,-1 1 0,0 0 0,0 0 0,-1 0-1,0 0 1,0 1 0,0-1 0,-1 1 0,0-1 0,0 11 0,0-14 9,-1 0 0,0-1 0,0 1 1,0 0-1,-1 0 0,1-1 0,-1 1 0,1 0 0,-1 0 0,0-1 0,0 1 1,0-1-1,0 1 0,-1-1 0,1 1 0,-1-1 0,-1 3 0,0-3 3,0-1 0,0 1 0,0-1-1,0 1 1,0-1 0,0 0 0,0 0-1,-1-1 1,1 1 0,0-1-1,-1 1 1,1-1 0,0 0 0,-5-1-1,-1 1-7,1 0-1,0-2 0,0 1 0,0-1 0,0 0 0,1 0 1,-1-1-1,0 0 0,1 0 0,0-1 0,-11-7 0,-3-4-712,0-2 0,-22-22 0,28 24-293,-11-9-2825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5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1 649 5937,'0'0'6362,"0"-31"-5525,1 23-745,0 0 0,1 0-1,0 0 1,0 0 0,1 0 0,0 0-1,0 1 1,1-1 0,0 1 0,0 0-1,6-8 1,65-75 232,-57 69-253,10-11-41,2 0-1,1 2 0,2 1 0,0 1 0,39-23 0,-72 51-30,1 0-1,-1 0 1,1 0-1,-1 0 0,0-1 1,1 1-1,-1 0 1,1 0-1,-1 0 1,0 0-1,1 0 1,-1 0-1,1 1 1,-1-1-1,0 0 1,1 0-1,-1 0 1,1 0-1,-1 0 0,0 1 1,1-1-1,-1 0 1,0 0-1,1 0 1,-1 1-1,0-1 1,1 0-1,-1 1 1,0-1-1,0 0 1,1 1-1,-1-1 1,0 0-1,0 1 0,0-1 1,1 0-1,-1 1 1,0-1-1,0 1 1,0-1-1,0 0 1,0 1-1,0-1 1,0 1-1,0-1 1,0 0-1,0 1 0,0-1 1,0 1-1,0 0 1,1 24-105,-1-23 102,0 318 19,0-312-18,1 0 0,0-1 1,0 1-1,1 0 0,0 0 1,0-1-1,1 1 0,0-1 1,1 0-1,-1 0 0,1 0 1,1 0-1,6 7 0,-9-10 18,1-1 0,0 0 0,0 0 0,0 0 0,0-1 0,1 1 0,-1-1 0,0 0 0,1 0 0,0 0 0,0 0 0,-1 0 0,1-1 0,0 0 0,0 0 0,1 0 0,-1 0 0,0-1 0,0 1 0,0-1 0,0 0 1,0-1-1,1 1 0,-1-1 0,0 1 0,0-1 0,6-3 0,-3 1-3,0-1-1,0 0 1,-1 0 0,1-1 0,-1 0 0,0 0 0,0 0 0,-1-1 0,0 0 0,0 0 0,0-1 0,-1 1 0,5-10 0,0 0 6,-1 0 0,-1-1 1,0 0-1,7-32 0,-8 11-10,-2 1 0,-1-1 0,-2 1 0,-2-1 0,-1 0 0,-12-56 0,13 90-5,0-1 0,0 1 0,1 0-1,-1-1 1,1 1 0,0-1 0,0 1 0,1-1-1,-1 1 1,3-8 0,-1 9 0,-1 0 0,1 1 0,0-1 0,0 1 0,0 0-1,0 0 1,0-1 0,1 1 0,-1 1 0,1-1 0,-1 0 0,1 1 0,0-1 0,0 1 0,4-2 0,11-4 7,0 1-1,0 1 1,1 0 0,-1 1 0,1 1 0,0 1 0,26 1 0,-5 1-28,-1 3 0,59 11 0,-78-11 64,0-1 0,30-1 1,-43-1-18,-6-2-41,0 0 0,0 1-1,-1-1 1,1 0 0,0 1 0,-1-1 0,1 0-1,-1 0 1,0 1 0,0-1 0,1 0 0,-1 0-1,0 0 1,0 1 0,-1-1 0,1 0 0,-1-2-1,1 0-95,0-19-1163,0-5-1594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6.0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38 6041,'0'0'7741,"17"-2"-7456,375-16 682,-385 18-1187,15-3 114,-14-11-3968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6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3953,'0'0'8836,"24"5"-8738,78 18-2,-88-19-92,-1 1-1,1 1 1,-1 0 0,0 1 0,0 0 0,-1 1 0,0 1-1,0 0 1,15 16 0,5 1 47,-27-22-34,-2-2-14,0 0 0,0 0 0,0 0 0,-1 1 0,1-1 0,0 1 0,-1-1 0,0 1 0,1 0 0,-1 0 0,0 0 0,0 0 0,-1 0 0,3 6-1,-6-7 15,0 0 0,-1 0-1,1 0 1,0 0 0,-1-1-1,0 1 1,1-1 0,-1 0-1,0 1 1,0-1-1,0 0 1,0-1 0,-5 2-1,-1 0-20,-36 13-1133,-52 26 1,72-29-1599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1.8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109 189 2601,'0'0'4613,"-8"21"-4153,-26 66-31,31-81-364,1 0-1,0 1 0,0-1 1,1 1-1,0-1 1,0 1-1,0 0 1,1-1-1,0 1 1,0 0-1,1 0 0,0-1 1,0 1-1,1 0 1,-1-1-1,2 0 1,-1 1-1,0-1 1,1 0-1,1 0 0,-1 0 1,1-1-1,-1 1 1,2-1-1,-1 0 1,1 0-1,-1 0 1,1 0-1,0-1 0,1 0 1,-1 0-1,1-1 1,10 6-1,-8-5 27,1-1-1,-1 1 0,1-1 0,0-1 0,0 0 1,-1 0-1,2-1 0,-1 0 0,0 0 0,0-1 1,0 0-1,0-1 0,0 0 0,0 0 1,0-1-1,0 0 0,-1-1 0,1 0 0,0 0 1,-1-1-1,0 0 0,11-8 0,-9 4-79,-1-1-1,0 0 0,-1-1 0,0 0 0,-1 0 1,0-1-1,0 0 0,-1 0 0,-1 0 1,0-1-1,0 0 0,-1 0 0,0 0 0,-2-1 1,1 1-1,-1-1 0,-1 0 0,0 1 1,-2-21-1,1 23-9,-1 0-1,0-1 1,-1 1 0,0 0-1,0 0 1,-1 0 0,-1 1 0,1-1-1,-2 0 1,1 1 0,-1 0 0,-1 0-1,1 1 1,-1 0 0,-1 0-1,0 0 1,0 0 0,0 1 0,-1 1-1,0-1 1,-1 1 0,1 0 0,-1 1-1,-12-6 1,2 5 14,0 1-1,-1 0 1,1 1-1,-1 1 1,0 1-1,0 1 1,0 1-1,-29 2 1,44-1-16,0 0 1,0 1 0,0-1-1,0 1 1,0 0-1,1 0 1,-1 0 0,0 1-1,1-1 1,0 1 0,-1 0-1,1 1 1,0-1-1,1 1 1,-1 0 0,1-1-1,0 2 1,-1-1-1,2 0 1,-1 1 0,-3 7-1,2-5-78,1 0 0,1 0-1,-1 1 1,1-1 0,0 0 0,1 1-1,0 0 1,0-1 0,1 1 0,0 0-1,0-1 1,0 1 0,1-1-1,2 9 1,10 8-2708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6.8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0 912,'0'0'9777,"-3"21"-9213,1-6-492,-5 25 308,0-1 1,-17 49 0,16-78-169,2-18-10,0-19-408,6-10-2231,0-3-4576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7.2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 10234,'0'0'4281,"27"0"-4221,90-1-40,-108 1-18,0 0 1,0 1-1,1 1 0,-1-1 0,-1 1 1,1 1-1,0 0 0,-1 0 1,1 0-1,-1 1 0,0 1 0,0-1 1,0 1-1,-1 1 0,0-1 1,9 9-1,-14-12-1,0 0-1,0 0 1,0 0 0,0 0 0,0 0 0,-1 0-1,1 0 1,-1 1 0,1-1 0,-1 0 0,0 1-1,0 0 1,0-1 0,0 1 0,-1-1-1,1 1 1,-1 0 0,1-1 0,-1 1 0,0 0-1,0 0 1,0-1 0,0 1 0,-1 0 0,1 0-1,-1-1 1,-2 6 0,1-3 6,-2 0 1,1-1-1,-1 1 0,1-1 1,-1 0-1,0 0 1,-1 0-1,1 0 0,-1-1 1,0 0-1,-9 5 0,-3 3-10,0-2 0,-1 0 0,0-1 0,-1 0 0,1-2 0,-2 0 0,1-1 0,-38 4-1,57-9 2,0 0 0,-1 0 0,1 0 0,0 0 0,0 0 0,0 0 0,-1 0 0,1 0 0,0 0-1,0 0 1,0 0 0,0-1 0,-1 1 0,1 0 0,0 0 0,0 0 0,0 0 0,0 0 0,0 0-1,-1-1 1,1 1 0,0 0 0,0 0 0,0 0 0,0 0 0,0 0 0,0-1 0,0 1 0,0 0-1,0 0 1,0 0 0,0-1 0,0 1 0,0 0 0,0 0 0,0 0 0,0-1 0,0 1 0,0 0-1,0 0 1,0 0 0,0 0 0,0-1 0,0 1 0,0 0 0,0 0 0,0 0 0,0 0 0,0-1-1,0 1 1,0 0 0,1 0 0,-1 0 0,0 0 0,0 0 0,0-1 0,0 1 0,0 0 0,1 0-1,-1 0 1,0 0 0,0 0 0,0 0 0,0 0 0,1 0 0,-1 0 0,0-1 0,11-8-20,4 3 19,1 0 0,0 1-1,0 0 1,1 2-1,-1 0 1,1 1 0,0 0-1,33 2 1,-38 0-5,0 1 0,0 1 0,0 0 0,-1 0 0,1 1 0,0 0 0,-1 1 1,0 1-1,1 0 0,-2 0 0,1 1 0,-1 0 0,12 10 0,-20-15 12,1 1 1,-1 1-1,0-1 0,0 0 0,0 0 1,0 1-1,0-1 0,0 1 1,-1 0-1,1-1 0,-1 1 0,1 0 1,-1 0-1,0 0 0,-1 0 0,1 0 1,0 0-1,-1 0 0,1 0 0,-1 0 1,0 1-1,-1 3 0,0-4 52,0 1 0,0-1-1,-1 0 1,1 0-1,-1-1 1,0 1 0,0 0-1,0 0 1,0-1 0,0 1-1,0-1 1,-1 0 0,0 0-1,1 0 1,-1 0-1,0 0 1,0-1 0,0 1-1,-6 2 1,-13 2-136,0 0 1,-1-1-1,0-1 1,0-2-1,0 0 0,0-1 1,-39-4-1,4 1-3785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7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49 245 9274,'0'0'4094,"15"4"-3371,-1 0-608,1 0 1,-1-2-1,1 1 1,22 0-1,-31-3-97,0-1-1,0 1 1,1-1-1,-1 0 0,0 0 1,0-1-1,-1 1 1,1-2-1,0 1 1,0 0-1,-1-1 0,0 0 1,1 0-1,-1-1 1,0 0-1,8-7 1,-9 6-13,0 1 1,0 0 0,-1-1 0,0 0 0,1 0 0,-1 0 0,-1 0 0,1 0 0,-1-1 0,0 1 0,0-1 0,-1 0 0,0 1 0,0-1 0,0 0 0,0 0 0,-1 0 0,0 0 0,0 0 0,-1 1 0,0-1-1,-2-8 1,2 9-1,-1 0-1,0 0 0,-1 0 0,1 1 0,-1-1 0,0 0 0,0 1 0,0 0 0,-1 0 0,0 0 0,1 0 0,-1 1 0,-1-1 0,1 1 1,0 0-1,-1 1 0,0-1 0,1 1 0,-1-1 0,0 1 0,0 1 0,0-1 0,-1 1 0,-5-1 0,-1 0-8,0 0-1,1 1 0,-1 0 0,0 1 1,0 1-1,0 0 0,0 0 1,-13 4-1,21-4 2,0 1 0,-1-1 1,1 1-1,0 0 0,0 0 0,0 1 1,1-1-1,-1 1 0,1-1 1,-1 1-1,1 0 0,0 1 0,0-1 1,0 0-1,0 1 0,1 0 0,-1-1 1,1 1-1,0 0 0,0 0 1,1 1-1,-1-1 0,1 0 0,0 0 1,-1 6-1,1-2-292,0 0-1,0 0 1,1 0 0,0 1-1,1-1 1,1 11 0,9 7-2654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7.9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3625,'0'0'11482,"145"0"-11282,-128 5-200,1 6 0,2-6 0,-2 2 8,2-3-16,-2 5-56,-3-9-240,-2 5-512,-3-5-1665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8.3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 7242,'0'0'7521,"140"14"-7065,-89-14-72,-3 0-384,-3-5 0,9-15-72,-11 6-1264,-13-7-4833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2.6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206 0 2497,'0'0'2635,"-1"15"-2413,-28 215 3875,22-180-3956,3 0-1,3 82 0,2-64 168,13 137 1509,0-2-1215,-17-145-421,-2 0 0,-26 112 0,10-67-104,2 28-47,16-94-23,-1 0 0,-3 0 0,-1 0 0,-1-1 0,-2 0 0,-17 37 0,16-51 21,7-14-11,0-1 1,1 1-1,0 0 1,1 0-1,-1 0 1,-3 18-1,25-38-602,7-5-930,1-3-2231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05.5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258 2263 5113,'0'0'1562,"28"2"-489,186 12 856,97 11 159,215 7-1981,165-32 597,-625 3-579,1 3-1,77 18 1,-67-9-43,83 3-1,228-10 805,-74-3-615,66-2 202,177 11-309,-252-7 424,-126-6-402,1423 8 290,-1014-10-251,-394 4-271,-89 2 66,0-5 1,0-4-1,116-21 0,568-128 339,-782 151-360,54-8 18,-1-3 0,0-3-1,107-43 1,-164 57-19,1 0 1,0 0-1,-1-1 0,1 0 0,-1 0 0,0 1 0,0-2 1,0 1-1,0 0 0,-1-1 0,1 1 0,-1-1 0,0 0 1,0 0-1,0 0 0,0 0 0,-1 0 0,0 0 0,2-8 1,0-6-3,-2-1 0,0 1 0,-2-28 0,0 9-9,11-643-280,-15 130 180,7 528 105,1 0 0,0 1 0,11-33 0,-9 37 3,0 0-1,-1-1 1,-2 1-1,1-1 1,-1-33-1,-5 39-7,-1 0 1,0 1-1,0-1 0,-1 1 0,-1 0 1,0 1-1,-11-17 0,-3-5-32,14 21 18,0 1 0,0-1 0,-2 1 1,1 0-1,-1 1 0,0 0 0,-1 0 0,-19-14 0,20 18 20,-1 0 0,0 1 1,0 0-1,0 0 0,0 1 1,-1 1-1,1-1 0,-1 1 1,1 1-1,-1 0 0,-19 0 1,-1095 1 59,751 23-53,3 0-41,283-24 10,-169-23 0,144 10 32,-134 0 0,162 13-1,0-3 0,1-4 0,-137-32 0,120 15-2,-1 4 1,-130-9 0,50 1 12,45 5-4,41 16-22,-152 7 1,115 3 13,-172-5 23,-220 2 8,223 22-74,-93 1 34,-62-6 34,-365 73-506,614-62 334,-49-6 121,-90 13-611,261-19 606,-1-4-1,-106 0 0,-18-11 47,165-21 9,44 21 12,0-6-186,0 1 0,-1-1 0,1 1 0,-1-1 0,0 1 0,-1 0 0,1 0 0,-1 0 0,0 0 0,-1 0 0,1 0 0,-1 1 0,0 0 0,0 0 0,0 0 0,0 0 0,-7-4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18.3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1 872 3265,'0'0'2663,"10"-20"-2236,-3 6-336,7-16 104,1 1 0,2 1 0,32-42 0,-36 55-37,1 1 1,1 0 0,0 1 0,20-14 0,-27 22 29,0 0-1,0 1 1,1-1 0,-1 2-1,1-1 1,-1 1-1,1 1 1,0 0 0,0 0-1,1 0 1,11 1 0,61 1-58,-81 1-127,0-1-1,0 1 0,0-1 0,0 1 1,-1 0-1,1-1 0,0 1 1,-1 0-1,1 0 0,0-1 0,-1 1 1,1 0-1,-1 0 0,1 0 1,-1 0-1,0 0 0,1 0 1,-1 0-1,0 0 0,0 0 0,1 0 1,-1 0-1,0 0 0,0 0 1,0 0-1,-1 2 0,1 37 93,-1-28-78,-1 52 119,0-42-135,1 0 0,1 0 0,1 0 0,1 1 0,1-2-1,7 30 1,-9-48 9,0 1 0,1-1 1,-1 1-1,1-1 0,0 1 0,0-1 0,0 0 0,0 0 0,1 0 0,-1 0 0,1 0 0,0-1 0,-1 1 0,1-1 0,1 0 1,-1 0-1,0 0 0,0 0 0,1 0 0,-1-1 0,1 1 0,-1-1 0,1 0 0,0 0 0,0 0 0,3 0 0,-1-1 23,0-1 0,0 1-1,0-1 1,0 0-1,0 0 1,0 0-1,0-1 1,-1 0-1,1 0 1,-1-1-1,1 0 1,-1 0 0,0 0-1,0 0 1,0-1-1,5-5 1,-1 0-131,-1 0 1,0-1 0,-1 0 0,0 0-1,0-1 1,-1 0 0,0 0-1,-1 0 1,-1-1 0,0 0-1,0 0 1,-1 0 0,3-24 0,-2-12-489,-1 0 1,-5-60 0,1 96 597,-16-64 1463,53 81-1262,57 0 252,-69-5-417,1 1-1,-1 1 1,27 6 0,-49-8-49,0 0 0,-1 1-1,1-1 1,0 1 0,0 0 0,-1-1-1,1 1 1,-1 0 0,1 0 0,-1 0-1,1 0 1,-1 0 0,1 0-1,-1 0 1,0 0 0,0 1 0,0-1-1,0 1 1,0-1 0,0 1 0,0-1-1,0 1 1,0-1 0,-1 1-1,1 0 1,0-1 0,-1 1 0,0 0-1,1 0 1,-1-1 0,0 1-1,0 0 1,0 0 0,0-1 0,0 1-1,0 0 1,-1 0 0,1-1 0,-2 4-1,0 1-1,0 1-1,-1 0 0,0-1 1,0 1-1,-1-1 0,0 0 1,0 0-1,-6 7 0,5-6 11,-1 0-1,2 0 0,-1 1 0,1 0 0,0 0 1,1 1-1,0-1 0,0 0 0,1 1 1,0 0-1,0 0 0,1 0 0,0 0 0,1-1 1,0 1-1,0 0 0,2 13 0,-1-19 8,0 0-1,0 0 0,0 0 0,0 0 1,0 0-1,1 0 0,-1 0 1,1-1-1,-1 1 0,1-1 0,0 1 1,0-1-1,1 1 0,-1-1 1,0 0-1,1 0 0,-1 0 0,1-1 1,0 1-1,-1 0 0,1-1 1,0 0-1,0 0 0,0 0 0,0 0 1,6 1-1,-4-1 18,0 0-1,-1 0 1,1 0 0,0-1-1,0 0 1,0 0 0,0 0-1,0-1 1,0 1 0,0-1-1,0 0 1,0-1 0,0 1-1,-1-1 1,1 0 0,5-3 0,12-11-166,-1-1 1,-1-1 0,0 0 0,30-38 0,-37 13 259,-12 43-141,-14 32-277,9-26 308,1 1 1,0-1-1,0 1 0,1 0 1,0-1-1,0 1 1,0 1-1,1-1 1,0 0-1,1 0 1,-1 0-1,2 12 1,0-16-4,-1-1 0,1 1 1,-1 0-1,1 0 1,0 0-1,0 0 1,0-1-1,0 1 1,1 0-1,-1-1 1,1 1-1,-1-1 1,1 0-1,0 1 0,0-1 1,0 0-1,0 0 1,1 0-1,-1-1 1,0 1-1,1 0 1,-1-1-1,1 1 1,0-1-1,-1 0 1,1 0-1,0 0 0,0-1 1,0 1-1,0 0 1,0-1-1,5 0 1,7 1 29,0-2 1,0 0-1,-1-1 1,1 0 0,0-1-1,-1-1 1,0 0-1,1-1 1,-2 0-1,1-1 1,-1-1 0,0 0-1,14-11 1,-18 12-50,-1 0-1,0-1 1,-1 0 0,1 0 0,-1 0 0,-1-1-1,0 0 1,0-1 0,0 1 0,-1-1 0,0 0-1,-1-1 1,0 1 0,-1-1 0,0 0 0,0 1-1,-1-1 1,0-1 0,1-19 0,-2 3-9,0 20-69,0-1 0,-1 1 0,0 0 0,0-1 0,-1 1 0,-2-11 0,2 17 64,-1-1-1,1 1 0,0 0 1,-1-1-1,1 1 1,-1 0-1,1 0 1,-1 0-1,1 0 1,-1 1-1,0-1 1,0 0-1,1 1 0,-1-1 1,0 1-1,0-1 1,0 1-1,1 0 1,-1 0-1,0 0 1,0 0-1,0 0 0,0 0 1,0 1-1,-2 0 1,-2-1 16,1 1 0,-1 0 1,0 0-1,1 1 0,-1 0 0,-9 4 1,9-1 4,1 0 0,0 0 0,0 0 0,0 0 1,0 1-1,1 0 0,0 0 0,0 0 0,1 0 0,0 1 1,0-1-1,0 1 0,1 0 0,0 0 0,0 0 0,-1 12 1,0 12 138,1 1 0,3 50 0,0-32 106,-1-47-229,0 0-1,1 0 1,-1 0 0,1 0-1,-1 0 1,1 0-1,0 0 1,0 0 0,0 0-1,0-1 1,1 1 0,-1 0-1,1-1 1,-1 1-1,1-1 1,0 0 0,0 1-1,4 2 1,-2-2 74,0 0 0,1 0 1,0 0-1,0 0 0,0-1 1,0 0-1,0 0 0,1-1 0,7 3 1,1-2 114,-1-1 1,1 0-1,-1 0 0,1-2 1,-1 1-1,1-2 1,20-4-1,-8-2-211,-1-2 0,1 0-1,-2-2 1,0 0-1,0-2 1,-1-1 0,-1 0-1,0-2 1,-1 0-1,-1-2 1,-1 0-1,-1-1 1,22-31 0,-10 8-16,-1-2 1,-3-1 0,-1-1 0,-3-2-1,32-97 1,-44 112-157,-2 0 1,-1-1-1,-1-1 0,1-68 1,-8 103 165,-1 1 0,1-1 0,0 1 0,0-1 0,-1 1 0,1 0 0,0 0 0,-1 0 0,1-1 0,0 1 0,-1 0 0,1 1 0,0-1 0,-1 0 0,1 0 0,0 1 0,-3 0 0,0 1 9,0 1 1,0 0 0,0 0-1,0 1 1,0-1 0,1 1-1,-1 0 1,1 0 0,0 0-1,0 0 1,1 0 0,-5 10-1,-25 66-26,22-51 25,-8 17 13,-43 127 139,53-144-121,2-1-1,1 1 0,1 0 1,0 40-1,3-56-20,2 0-1,0-1 1,0 1-1,1-1 1,1 1-1,0-1 1,8 21-1,-9-29 8,0 0 0,0 0 0,0 0-1,1-1 1,-1 1 0,1-1 0,0 0-1,0 0 1,0 0 0,0 0 0,1 0 0,-1 0-1,1-1 1,-1 0 0,1 0 0,0 0-1,0 0 1,0 0 0,0-1 0,0 0-1,0 0 1,1 0 0,-1 0 0,0-1-1,9 1 1,-4-2 5,-1 0 0,1 0 0,0-1-1,-1 0 1,1 0 0,-1-1 0,1 0 0,-1 0-1,0-1 1,-1 0 0,1-1 0,-1 0-1,1 0 1,-1 0 0,-1-1 0,1 0 0,-1-1-1,0 1 1,-1-1 0,8-11 0,8-16-54,-1-1 0,-2 0 0,19-52 0,-7 16-122,5 6-345,-21 39-58,19-43 0,-30 60 511,0-1 0,0 1 0,-1 0 0,-1-1 0,1 1 0,-1-1 0,-1 1 0,0-1 0,-1-10-1,1 19 53,-1-1-1,0 0 0,1 1 0,-1 0 1,0-1-1,1 1 0,-1-1 0,0 1 0,0 0 1,0-1-1,0 1 0,0 0 0,-2-1 1,3 1-2,-1 1 0,1 0-1,-1-1 1,1 1 0,0 0 0,-1 0 0,1-1 0,-1 1 0,1 0 0,-1 0 0,1 0 0,-1-1 0,1 1 0,-1 0 0,1 0 0,-1 0 0,1 0 0,-1 0 0,1 0 0,-1 0 0,1 0-1,-1 0 1,1 0 0,-1 0 0,1 1 0,-1-1 0,1 0 0,-1 0 0,1 0 0,-1 1 0,1-1 0,0 0 0,-1 1 0,1-1 0,-1 0 0,1 1 0,0-1 0,-1 0 0,1 1 0,0-1-1,-1 1 1,1-1 0,0 0 0,0 1 0,0-1 0,-1 1 0,1 0 0,-11 25 142,2 1 0,0 0 0,2 1 0,1-1-1,1 1 1,-1 37 0,6 172 725,1-229-854,-1 12 15,2 0 1,0 0-1,1-1 1,1 0-1,1 1 1,0-1-1,16 33 1,-20-51-20,0 1 0,0-1 0,1 0 1,-1 0-1,0 1 0,1-1 1,-1 0-1,1 0 0,-1-1 1,1 1-1,-1 0 0,1 0 0,0-1 1,0 1-1,-1-1 0,1 1 1,0-1-1,0 0 0,-1 0 1,1 0-1,0 0 0,0 0 0,0 0 1,-1 0-1,1-1 0,0 1 1,0 0-1,-1-1 0,4-1 1,52-23 56,-52 23-47,120-74-168,-78 45 26,71-33 0,-112 61 124,1 1 0,0 0 0,1 1 0,-1-1 0,0 1 0,0 1 0,1-1 0,-1 1 0,10 1 0,37-2-62,-61-14-807,2 12 829,0 0 0,0 1 0,0 0 1,0 0-1,-1 0 0,1 1 0,-1 0 0,1 0 0,-1 0 0,0 1 1,-9 0-1,1 0 62,1 1 0,-1 1 0,-24 5 1,26-3-14,0 1 1,0 0 0,1 1 0,0 1 0,0-1 0,0 2 0,1 0 0,0 0-1,-14 15 1,16-15-3,1 1-1,-1-1 0,2 2 0,-1-1 1,1 0-1,0 1 0,1 0 1,0 1-1,1-1 0,0 1 0,-2 12 1,5-20 12,0 1 1,0-1-1,1 0 1,-1 1-1,1-1 1,0 0-1,0 1 1,1-1-1,-1 1 1,1-1-1,-1 0 1,1 1-1,0-1 1,0 0-1,1 0 1,-1 0-1,0 0 1,1 0 0,0 0-1,0 0 1,0 0-1,3 3 1,-1-3 8,1-1 1,-1 1 0,1-1 0,0 0 0,0 0 0,0 0 0,0-1 0,0 1 0,0-1-1,0-1 1,1 1 0,-1-1 0,0 1 0,6-2 0,8 1 10,1-1 1,-1-1-1,1-1 1,-1 0-1,22-8 1,-32 8-34,0 0-1,-1 0 1,1-1 0,-1 0 0,0-1-1,0 0 1,-1 0 0,0-1 0,0 0-1,0 0 1,0-1 0,-1 1 0,7-11-1,-11 12-26,1 1-1,-1 0 1,-1-1-1,1 1 1,-1-1-1,0 0 1,0 1-1,0-1 1,0 0-1,-1 0 1,0 1-1,-1-7 1,1 10 11,0 0 0,-1 1-1,1-1 1,-1 0 0,1 0 0,-1 1 0,0-1 0,1 0 0,-1 1 0,0-1 0,1 1 0,-1-1 0,0 1 0,1-1 0,-1 1 0,0 0 0,0-1 0,0 1 0,0 0 0,1 0 0,-1-1 0,0 1 0,0 0 0,0 0 0,0 0 0,0 0 0,0 0 0,1 0 0,-1 0 0,0 1 0,-1-1 0,0 0-6,0 0 0,0 0 0,0 0 1,0 1-1,0-1 0,1 1 0,-1-1 0,0 1 0,0-1 0,1 1 0,-1 0 0,0 0 0,1 0 1,-1 0-1,-2 2 0,2-1 23,1 1 0,-1-1-1,1 1 1,-1 0 0,1-1 0,0 1 0,0 0 0,0 0 0,1 0 0,-1 0 0,1 0-1,-1 0 1,1 0 0,0 0 0,0 0 0,0 0 0,1 0 0,-1 0 0,1 0 0,-1 0-1,1 0 1,0-1 0,0 1 0,1 0 0,-1 0 0,0-1 0,1 1 0,0-1 0,-1 1-1,1-1 1,0 0 0,0 0 0,1 1 0,-1-1 0,0-1 0,1 1 0,-1 0 0,1-1-1,-1 1 1,1-1 0,0 0 0,0 0 0,-1 0 0,1 0 0,0 0 0,5 0-1,-1 1-35,1 0-1,0-1 1,-1 0-1,1-1 1,0 0-1,0 0 0,-1 0 1,1-1-1,0 0 1,-1 0-1,1-1 0,0 0 1,-1-1-1,0 0 1,12-5-1,5-14-2221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18.8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4137,'0'0'6620,"12"7"-5622,19 2-466,0-2 0,1-1 0,45 3 0,101-2 563,-157-7-1014,210 1 382,-230-1-535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0.5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0 416 4945,'0'-5'9697,"6"-23"-9468,23-22-330,2 1-1,2 2 1,2 2-1,2 1 0,2 2 1,57-49-1,-96 91 95,0 0 0,1 0 0,-1-1 0,0 1 0,0 0 0,0 0 0,1 0 0,-1 0 0,0-1 0,0 1 0,0 0 0,1 0 0,-1 0 0,0 0 0,0 0 0,1 0 0,-1 0 0,0-1 0,0 1 0,1 0 0,-1 0 0,0 0-1,1 0 1,-1 0 0,0 0 0,0 0 0,1 0 0,-1 1 0,0-1 0,0 0 0,1 0 0,-1 0 0,0 0 0,0 0 0,1 0 0,-1 0 0,0 1 0,0-1 0,0 0 0,1 0 0,-1 0 0,0 0 0,0 1 0,0-1 0,0 0 0,1 0 0,-1 1 0,0-1 0,5 22-89,-4 40 155,-2-47-106,0 39 32,-1-19 44,5 57 0,-2-84-27,1 1 1,-1 0-1,1 0 1,1-1 0,-1 1-1,2-1 1,-1 0-1,1 0 1,0 0-1,1 0 1,7 10 0,-9-16 8,-1 1 0,1-1 0,0 0 0,0 0 0,0 0 0,0 0 0,0-1 0,1 1 0,-1-1 0,0 0 0,1 0 0,-1 0 0,1 0 0,-1-1 0,1 1 0,-1-1 0,1 0 0,0 0 0,-1 0 0,1 0 0,-1-1 0,1 0 0,-1 1 1,6-3-1,-2 1 4,-1 0 0,0-1 0,1 0 1,-1 0-1,-1 0 0,1 0 1,0-1-1,-1 0 0,1 0 0,-1-1 1,0 0-1,4-5 0,-2-2-50,0-1 0,-1 1 0,-1-1 0,0-1 0,-1 1-1,0-1 1,-1 1 0,0-1 0,-1 0 0,-1 0 0,0-16-1,-1 16 24,0 0-1,1 0 1,1 0-1,1 0 0,0 1 1,0-1-1,2 1 0,-1 0 1,2 0-1,0 0 1,7-12-1,-10 23 17,-1 0 1,0 0 0,1 0-1,-1 0 1,1 0-1,-1 0 1,1 1-1,0 0 1,0-1-1,-1 1 1,1 0-1,0 0 1,0 0-1,0 1 1,0-1 0,4 1-1,57-1 75,-40 2-51,172 10-926,-190-11-1893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2.9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0 263 4945,'0'0'4624,"3"-16"-3983,22-132 779,-24 144-1416,-1 0-1,1 0 0,0 0 1,0 0-1,1 0 0,-1 0 0,1 0 1,0 0-1,0 0 0,0 1 0,0-1 1,1 1-1,-1-1 0,1 1 0,0 0 1,0 0-1,0 0 0,1 1 0,-1-1 1,1 1-1,-1 0 0,1 0 0,0 0 1,0 0-1,0 0 0,6-1 0,8-1-8,1 1 0,-1 0 0,0 2 0,34 0 0,-48 1 11,-3 0-11,0 0 0,0 1 0,0-1 0,0 0 0,0 1 0,-1-1 0,1 1 0,0-1 0,0 1 0,0 0 0,-1-1 0,1 1 0,0 0 0,-1-1 0,1 1 0,-1 0 0,1 0 0,0-1 0,-1 1 0,0 0 0,1 0 1,-1 0-1,0 0 0,1 0 0,-1 0 0,0 0 0,0 1 0,6 38 40,-3-20-9,9 29-22,-6-26 8,0 0-1,-2 1 0,3 43 0,-7-66 106,0-24 235,0 12-352,1 1 1,1 0 0,-1 0-1,2 0 1,-1 0 0,1 0 0,1 1-1,0-1 1,0 1 0,1 0-1,0 0 1,0 0 0,13-14 0,-13 16-4,1 2 1,-1-1 0,1 0-1,0 1 1,1 0 0,0 0-1,-1 1 1,1 0 0,1 0-1,-1 1 1,0 0 0,1 0-1,0 0 1,0 1 0,-1 1-1,1-1 1,16 0 0,-23 3 1,0-1 0,1 1 0,-1 0 0,0 0 1,0 0-1,0-1 0,0 1 0,0 0 0,0 1 1,0-1-1,0 0 0,-1 0 0,1 0 0,0 0 1,-1 1-1,1-1 0,-1 0 0,1 1 0,-1-1 1,1 0-1,-1 1 0,0-1 0,0 0 0,0 1 1,0 1-1,5 43-31,-5-41 29,1 10 0,0-1 0,1 1 0,0-1 0,8 26 0,-10-45 24,0 1 0,0-1 1,0 1-1,1 0 0,-1-1 1,1 1-1,0-1 0,0 1 0,1 0 1,-1 0-1,1-1 0,3-4 1,0-2-52,1 1 1,0-1-1,14-17 1,-15 23 27,0 1 1,0 0 0,1 1 0,-1-1 0,1 1-1,0 0 1,0 0 0,1 1 0,-1 0 0,0 0 0,1 0-1,-1 1 1,1 0 0,0 0 0,-1 1 0,1 0-1,9 0 1,-14 1-1,0-1-1,0 1 1,-1 0-1,1 0 0,0 0 1,0 0-1,0 0 1,-1 0-1,1 0 1,0 0-1,-1 1 0,0-1 1,1 1-1,-1-1 1,0 1-1,1 0 1,-1-1-1,0 1 1,0 0-1,0 0 0,-1 0 1,1-1-1,0 1 1,-1 0-1,1 0 1,-1 0-1,0 0 0,0 0 1,1 4-1,3 66-43,-4-67 64,-7 78 63,8-83-173,1 1 1,0-1-1,-1 0 0,1 0 0,0 1 1,-1-1-1,1-1 0,0 1 0,-1 0 1,1 0-1,0 0 0,-1-1 0,1 1 0,-1-1 1,3-1-1,21-13-4660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1.4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41 233 7682,'0'0'4703,"-1"9"-4509,1-5-182,0 1 1,0 0-1,0-1 0,-1 1 0,0 0 0,0-1 0,0 1 0,0-1 1,-1 1-1,1-1 0,-1 0 0,0 0 0,-1 0 0,-3 7 0,5-11-7,1 0-1,0 0 0,0 0 0,-1 1 1,1-1-1,0 0 0,-1 0 1,1 0-1,0 0 0,-1 0 0,1 1 1,-1-1-1,1 0 0,0 0 0,-1 0 1,1 0-1,0 0 0,-1 0 0,1 0 1,-1 0-1,1-1 0,0 1 0,-1 0 1,1 0-1,0 0 0,-1 0 1,1 0-1,0 0 0,-1-1 0,1 1 1,0 0-1,-1 0 0,1-1 0,0 1 1,0 0-1,-1 0 0,1-1 0,0 1 1,0 0-1,0-1 0,-1 1 0,1 0 1,0-1-1,0 1 0,0 0 1,0-1-1,0 1 0,0 0 0,0-1 1,0 1-1,0-1 0,0 1 0,0 0 1,0-1-1,-4-20-39,4 10-461,1 0 0,0 0-1,0 0 1,1 0 0,1 0-1,0 0 1,0 0 0,1 1 0,0-1-1,10-15 1,-4 10-407,0 0-1,21-25 1,9 1 1831,-35 36-663,0 0 1,1 0-1,-1 1 1,1 0-1,0 0 1,0 0-1,0 1 1,0 0-1,0 0 1,0 1-1,9-2 1,71-1 1866,-71 4-1920,-13 0-205,1 1-1,0-1 0,0 1 0,0 0 1,0-1-1,-1 1 0,1 1 0,0-1 1,-1 0-1,1 1 0,-1-1 0,1 1 0,-1 0 1,0 0-1,1-1 0,-1 2 0,0-1 1,-1 0-1,1 0 0,0 1 0,0-1 1,-1 1-1,0-1 0,1 1 0,-1 0 0,0-1 1,0 1-1,-1 0 0,1 0 0,-1 0 1,1 3-1,0-1 11,0 0 0,0 1-1,-1-1 1,0 0 0,0 0 0,0 0 0,-1 0 0,0 0 0,0 1-1,0-1 1,0-1 0,-1 1 0,0 0 0,0 0 0,0 0-1,-1-1 1,-2 5 0,-1-2 17,3-4-3,1 1 0,-1-1 0,0 1 0,0-1 0,0 0 0,-1 0 1,1 0-1,-1-1 0,1 1 0,-1-1 0,0 0 0,0 0 0,-7 2 1,10-4 38,1-10-333,-1 9 230,1-1 1,0 0-1,0 0 0,0 0 0,0 1 0,0-1 1,0 0-1,1 0 0,-1 1 0,1-1 0,-1 0 1,1 0-1,1-2 0,0 3 30,-1 0 0,1 0 0,0 0 0,0 1 0,0-1 0,0 1 0,0-1-1,0 1 1,0 0 0,0-1 0,0 1 0,0 0 0,0 0 0,3 1 0,0-1 6,1 0 0,0 0 0,0 0 0,0 1-1,0 0 1,-1 0 0,1 0 0,0 1 0,-1 0 0,1 0 0,-1 0-1,0 1 1,1-1 0,-1 1 0,0 1 0,-1-1 0,1 1-1,-1 0 1,1 0 0,-1 0 0,-1 0 0,1 1 0,0 0 0,-1-1-1,0 2 1,0-1 0,-1 0 0,3 7 0,-2-7 18,-1 0 0,0 0 0,0 0-1,0 0 1,-1 0 0,1 1 0,-1-1 0,-1 1 0,1-1 0,-1 1 0,0-1 0,0 1 0,-2 8-1,2-12 31,-2 1 0,1 0 0,0 0 0,0 0 0,-1-1 0,0 1 0,1-1 0,-1 1 0,0-1 0,0 0 0,-1 0 0,1 0-1,0 0 1,-1 0 0,1 0 0,-1 0 0,1-1 0,-1 0 0,0 1 0,0-1 0,0 0 0,0 0 0,0-1 0,-5 2-1,-20 3-1,-1-2 0,1 0-1,0-2 1,-48-4-1,75 3-93,0 0 0,-1-1 0,1 1 0,0 0 0,0 0 0,-1-1 0,1 1 0,0-1 0,0 1 0,0-1 0,0 0 0,0 1 0,0-1 0,0 0 0,0 0 0,0 1 0,0-1 0,0 0 0,0 0 0,0 0 0,1 0 0,-1 0 0,0-1 0,1 1 0,-1 0 0,1 0 0,-1 0 0,1 0 0,0-1 0,-1 1 0,1 0 0,0 0 0,0-1 0,0 1 0,0 0 0,0 0 0,0-1 0,0 1-1,0 0 1,1-3 0,-1-14-2539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1.7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201 183 6161,'0'0'5954,"3"15"-5565,-2-12-380,2 12 92,1-1 1,1 1-1,0-1 0,9 16 1,-12-25-64,0-1 0,1 0 0,-1 0-1,1 0 1,0-1 0,0 1 0,1-1 0,-1 1 0,1-1 0,0 0 0,-1 0 0,1-1 0,0 1 0,1-1 0,-1 0 0,0 0 0,1 0-1,-1-1 1,1 1 0,9 1 0,-7-3 46,0 1 1,0-1-1,0 0 0,0 0 0,0-1 0,0 0 0,0 0 0,0-1 0,12-4 0,-16 4-75,0 1-1,0-1 0,0 0 1,0 0-1,0 0 0,0-1 1,-1 1-1,1-1 0,-1 1 0,0-1 1,0 0-1,0 0 0,0 0 1,0 0-1,-1 0 0,1 0 1,-1 0-1,0-1 0,0 1 1,0-1-1,0 1 0,0-5 1,0-1-68,0-1 1,0 0-1,-1 0 1,0 0 0,-1 0-1,-1 0 1,1 1 0,-1-1-1,-1 0 1,0 1-1,0 0 1,-1 0 0,0 0-1,0 0 1,-1 0 0,0 1-1,-1 0 1,0 0-1,-8-9 1,5 9-267,1 0-1,-1 1 1,-1 0-1,0 0 1,1 1-1,-2 0 1,1 1-1,-1 0 1,0 1 0,0 0-1,0 0 1,0 1-1,-1 1 1,0 0-1,1 1 1,-13-1-1,3 1-370,0 1 0,0 1-1,0 1 1,1 0 0,-36 10-1,16 2 560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2.2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4441,'0'0'8959,"12"-2"-8388,29 2-370,-1 1 0,0 2 0,51 11 0,-41-6-237,84 3-1,-126-11-367,0 0 0,0-1 1,0 0-1,-1 0 0,1 0 0,0-1 1,7-3-1,12-10-5419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2.6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8162,'0'0'5229,"27"4"-5112,85 17-63,-98-18-55,-1 1 1,1 0-1,-1 1 1,0 1-1,-1 0 1,1 0 0,-1 2-1,0-1 1,-1 1-1,0 1 1,0 0 0,-1 1-1,0 0 1,-1 0-1,9 12 1,-17-20 3,1 0 0,-1 0 0,1 0-1,-1 0 1,0 0 0,0 0 0,0 0 0,0 0 0,0 1 0,0-1 0,-1 0 0,1 1 0,-1-1-1,0 0 1,1 4 0,-2-5-1,1 0 0,0 1-1,-1-1 1,1 0 0,-1 0-1,1 0 1,-1 0 0,1 1-1,-1-1 1,0 0 0,1 0-1,-1 0 1,0 0 0,0 0-1,0-1 1,0 1 0,0 0-1,0 0 1,0-1 0,0 1-1,0 0 1,0-1 0,-1 1-1,1-1 1,0 0 0,0 1-1,-1-1 1,-1 1 0,-63 13-700,-118 12 1,169-26-2052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3.4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 5881,'0'0'7678,"21"-4"-7339,238-13 633,-97 19-517,-125-2-5316,-62 0-2818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23.7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5761,'0'0'5225,"25"0"-4182,200 0 666,-105 1-980,-140 2-1817,-5-3-2377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1.8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120 183 1488,'0'0'5892,"-2"-12"-4181,-8 26-1234,-11 13 492,-32 58-1,47-74-905,1 1-1,0-1 0,1 1 0,1 0 0,0 0 0,0 0 0,1 1 0,1-1 0,0 14 1,0-18-39,1 0 1,1 0 0,0 0-1,0 0 1,0 0 0,1-1-1,0 1 1,1 0 0,0-1-1,0 1 1,0-1 0,1 0-1,0 0 1,1 0 0,-1-1-1,1 1 1,0-1 0,1 0-1,0-1 1,0 1 0,9 5-1,-7-5 81,0-1-1,1 1 0,0-2 1,0 1-1,1-2 0,-1 1 1,1-1-1,0 0 0,-1-1 1,1 0-1,0-1 0,16 1 0,-18-2-55,0 0-1,0-1 0,0 0 0,0 0 0,0-1 0,0 0 0,0 0 0,0 0 0,0-1 1,-1-1-1,1 1 0,-1-1 0,0 0 0,0-1 0,11-10 0,-2-2-18,-1-1 0,-1-1-1,-1 0 1,0-1 0,-2-1-1,0 0 1,-1 0 0,-1-1-1,-2 0 1,10-41 0,-15 49-28,-1 0 1,0 0-1,-2-1 1,1 1-1,-2 0 1,0 0-1,0 0 0,-1 0 1,-1 1-1,-9-24 1,9 26-11,-5-20-39,7 19 65,-1 1 1,-1 0-1,0 0 1,-6-13-1,8 21-24,1 1 0,-1-1 0,1 1-1,-1 0 1,0 0 0,0 0 0,0 0 0,0 0 0,0 0-1,0 0 1,-1 1 0,1-1 0,-1 1 0,1-1 0,-1 1 0,1 0-1,-1 0 1,0 0 0,1 1 0,-1-1 0,0 1 0,-4-1 0,-6 1-3,0 0 0,0 1 0,0 1 1,0 0-1,0 0 0,0 2 1,0-1-1,1 2 0,-1 0 1,-20 11-1,13-4-1,0 2 1,0 0-1,2 1 0,0 1 1,-18 20-1,21-18-2948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3.3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5 392 4185,'0'0'7659,"-1"-5"-7135,0-4-417,-1 1 0,2-1 0,-1 0 0,1 1 0,1-1 0,-1 0 1,1 1-1,1-1 0,0 1 0,0-1 0,0 1 0,1 0 0,1 0 0,-1 0 0,1 0 0,1 1 0,-1-1 0,8-7 1,12-15-153,1 1 1,2 2 0,30-25 0,21-22 289,-77 73-254,-1 0 0,1 1 0,-1-1 0,1 0 0,-1 1 0,1-1 0,0 1 0,-1-1 0,1 1 0,0-1 1,0 1-1,-1 0 0,1-1 0,0 1 0,0 0 0,0-1 0,-1 1 0,1 0 0,0 0 0,0 0 0,0 0 0,0 0 0,-1 0 0,1 0 0,0 0 0,0 0 0,0 0 0,0 1 0,-1-1 0,1 0 0,0 0 0,0 1 0,0-1 0,-1 1 0,1-1 1,0 0-1,-1 1 0,1 0 0,0-1 0,-1 1 0,1-1 0,0 1 0,-1 0 0,1-1 0,-1 1 0,0 0 0,1 0 0,-1-1 0,1 3 0,17 41 88,-17-39-85,4 14 5,-2 0 0,0 0 0,-1 1-1,-1-1 1,-2 24 0,0-13 256,1-56-171,1 20-108,0 0-1,0 0 1,1 0-1,0 0 0,0 0 1,0 1-1,0-1 0,1 0 1,0 1-1,0 0 1,1 0-1,-1 0 0,1 0 1,0 0-1,8-6 1,9-8-93,48-34 0,-54 42 159,-14 11-44,-1-1 0,1 1 0,-1-1 0,1 1 1,-1-1-1,1 1 0,-1-1 0,1 1 0,-1 0 0,1-1 0,0 1 0,-1 0 0,1-1 1,0 1-1,-1 0 0,1 0 0,0 0 0,-1 0 0,1-1 0,0 1 0,-1 0 0,1 0 1,0 0-1,0 1 0,-1-1 0,1 0 0,0 0 0,-1 0 0,1 0 0,0 1 1,-1-1-1,2 1 0,4 21-97,-2-6 76,1 7 25,-1-1 0,-1 1 0,0 46 0,-4-66 4,0-1-1,1 1 1,-1 0 0,-1 0 0,1-1-1,0 1 1,-1 0 0,1-1-1,-1 1 1,0-1 0,0 0 0,0 0-1,0 0 1,0 0 0,0 0-1,-1 0 1,1 0 0,-5 2 0,-10 10 4,23-51-10,4 22-75,1-1 0,0 2 1,1 0-1,1 0 0,0 1 1,1 0-1,0 1 0,0 1 0,25-14 1,-39 25 69,1-1 0,-1 1 0,1 0 0,-1 0 0,1 0 0,-1 0 0,1 0 0,-1 0 0,1 0 0,-1 0 1,1 0-1,-1 0 0,1 0 0,-1 0 0,1 0 0,-1 1 0,1-1 0,-1 0 0,1 0 0,-1 0 0,1 1 0,-1-1 0,0 0 0,1 1 0,-1-1 1,1 0-1,-1 1 0,0-1 0,1 0 0,-1 1 0,0-1 0,1 1 0,-1-1 0,0 1 0,0-1 0,0 1 0,1-1 0,-1 0 0,0 1 0,0-1 1,0 1-1,0 0 0,0-1 0,0 1 0,0-1 0,0 1 0,0 0 0,6 34 26,-5-28-52,1 8 37,0 0 1,0 1-1,-2-1 0,0 0 0,0 0 0,-1 1 1,-1-1-1,-1 0 0,0 0 0,-1 0 1,-9 22-1,13-29-1427,15-18-2887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3.6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6649,'0'0'5126,"25"0"-4233,190 0 393,-208 1-1412,18-2 127,-13-6-3492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4.1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397 1 4993,'0'0'6512,"-22"24"-6108,-8 9-280,-6 7 95,-52 44 0,71-69-197,-93 90 155,97-91-160,0 1-1,1 1 1,1 0 0,0 1 0,-13 28 0,23-43-6,-1 0 0,1 1 0,0 0 0,0-1 0,0 1 0,1 0 0,-1-1 0,1 1 0,-1 0 0,1 0 0,0 0 0,0-1 0,0 1 0,0 0 0,1 0 0,-1 0 0,2 2 0,-1-3 0,0 0 1,1-1-1,-1 1 0,1 0 1,-1-1-1,1 0 0,0 1 1,0-1-1,0 0 0,0 0 1,-1 0-1,1 0 1,1 0-1,-1 0 0,0-1 1,0 1-1,0-1 0,0 1 1,0-1-1,1 0 0,2 0 1,28 4 221,46-2 1,-69-2-192,1-1 1,0 0 0,0-1-1,-1 0 1,1 0 0,-1-1-1,0-1 1,13-5 0,-22 7-98,1 1 1,0-1-1,0 0 1,-1 0-1,1 0 1,-1 0-1,1-1 1,-1 1-1,0 0 1,0 0-1,0-1 1,0 1-1,-1-1 1,1 1-1,-1-1 1,1 1 0,-1-1-1,0 1 1,0-1-1,0 1 1,0-1-1,0 1 1,-2-5-1,2-5-2078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4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104 1 1664,'0'0'4537,"-8"5"-4359,4-3-157,-13 8 337,-1-1 1,-33 12-1,50-20-275,1 0 1,-1 0-1,1-1 1,-1 1 0,1 0-1,0 0 1,-1 0-1,1 0 1,0-1-1,-1 1 1,1 0-1,0 0 1,0 0-1,0 0 1,0 0-1,0 0 1,0 0-1,0-1 1,0 1-1,0 0 1,0 0-1,1 0 1,-1 0-1,1 1 1,7 31-371,-6-26 504,24 152 58,-2-11 479,-8-177 1105,9-13-6085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4.5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80 0 4993,'0'0'8350,"-4"18"-7774,-20 140 43,20-127-542,-1 0-1,-14 45 1,-3 13 93,22-88-165,0 1 0,-1-1 0,1 1 0,0-1 1,0 1-1,0-1 0,0 1 0,0-1 0,0 1 0,0-1 1,0 1-1,1-1 0,-1 1 0,0-1 0,1 0 0,0 1 0,0 0 1,-1-1-11,1-1 1,0 1-1,-1-1 1,1 1-1,-1-1 1,1 0-1,0 1 0,-1-1 1,1 0-1,0 0 1,-1 1-1,1-1 1,0 0-1,0 0 1,-1 0-1,1 0 1,0 0-1,-1 0 1,1 0-1,0 0 1,0 0-1,-1 0 1,2-1-1,5-2-152,0 0-1,0 0 1,0 0-1,11-9 0,-12 8-80,43-29-3671,0-5-5094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4.9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160 184 7890,'0'0'6026,"-7"1"-5998,0 2-22,-1 0 0,1 0 0,1 1 0,-1 0 0,1 0 0,-1 0-1,1 1 1,0 0 0,1 0 0,-1 1 0,1-1 0,0 1 0,1 0 0,-1 1 0,1-1-1,-4 8 1,3-5 26,0-1 0,0 1 0,1 0-1,1 1 1,-1-1 0,1 0 0,1 1-1,0 0 1,0 0 0,1-1 0,0 1-1,0 0 1,1 0 0,1 0 0,2 18-1,-1-25-25,0 0 0,0 0 0,0 0 0,0 0 0,1 0 0,-1 0 0,1-1 0,-1 1 0,1-1 0,0 0 0,0 0-1,0 0 1,0 0 0,0 0 0,1-1 0,-1 1 0,1-1 0,-1 0 0,1 0 0,-1 0 0,1-1 0,-1 1 0,1-1-1,3 0 1,13 2 14,1-2 0,35-3-1,-42 2-15,-1-2 0,0 0 0,1 0 0,-1-1 0,0-1 0,-1 0 0,1-1 0,-1 0 0,0-1 0,-1 0 0,0-1 0,11-9-1,-13 9-13,-1 0-1,1 0 0,-2-1 1,1 0-1,-1 0 0,-1-1 1,0 0-1,0 0 0,-1-1 0,0 1 1,-1-1-1,0 0 0,-1 0 1,3-17-1,-3 12-9,-1 0-1,-1 0 1,-1 0 0,0 1 0,-1-1 0,-5-30-1,4 41 34,1-1-1,-1 1 0,-1-1 0,1 1 1,-1 0-1,0-1 0,0 2 0,0-1 1,-1 0-1,1 1 0,-1-1 0,0 1 1,-1 0-1,1 0 0,-1 1 0,0-1 1,1 1-1,-1 0 0,-1 0 0,1 1 1,-10-4-1,6 3-9,-1 0 1,1 1-1,-1 0 1,1 1-1,-1 0 1,0 0-1,1 1 1,-1 0-1,0 1 1,0 0-1,1 0 1,-1 1-1,1 1 1,-1-1-1,1 2 1,0-1-1,0 1 1,0 0-1,1 1 1,0 0-1,0 1 1,0-1-1,0 1 1,1 1-1,0 0 1,-9 11 0,0 2-381,1 1 0,0 1 0,2 0 0,1 1 0,-16 42 0,12-25-2560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5.5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78 236 5513,'0'0'4695,"2"-4"-4237,1-9 1687,-21 29-1126,-24 38-445,37-43-553,2-1 0,-1 2-1,1-1 1,1 0 0,0 1-1,0-1 1,1 1 0,1-1-1,1 17 1,-1-17 15,0-7-26,0-1 0,0 1-1,1-1 1,-1 0 0,1 1 0,0-1-1,0 0 1,0 1 0,0-1-1,1 0 1,-1 0 0,1 0 0,0 0-1,0 0 1,0 0 0,0-1 0,0 1-1,1-1 1,4 5 0,-1-4 0,-1 1 0,1-1 0,0 0 0,1 0 0,-1 0 0,0-1 0,1 0 0,0 0 0,11 1 0,-4-2 2,-1 0-1,1 0 1,0-2-1,-1 1 1,1-2 0,0 0-1,-1 0 1,0-2-1,24-8 1,-20 4-13,0-1 0,-1-1 0,-1-1 0,1 0-1,-2-1 1,0-1 0,0 0 0,-1-1 0,-1 0 0,21-31 0,-25 32-5,0-1 0,-1 0 0,-1-1-1,0 1 1,-1-1 0,-1 0 0,0 0 0,-1-1 0,0 1 0,-1-1 0,-1 0 0,-1 1 0,-2-25 0,2 35 8,-1 1 0,0 0 0,0-1 1,-1 1-1,1 0 0,-1 0 1,0 0-1,0 0 0,0 0 0,-1 0 1,1 0-1,-1 1 0,0-1 1,0 1-1,0 0 0,-4-3 0,0 1 7,1 0 0,-1 1 0,0 1 0,0-1 0,-1 1 0,1 0 0,-1 1 0,-13-4 0,9 4 1,-1 0-1,1 1 1,0 0-1,0 1 1,-1 0 0,1 1-1,0 1 1,0 0-1,-1 0 1,1 1 0,-22 9-1,17-2-428,0 0 0,1 1 0,0 0 1,1 1-1,1 1 0,0 1 0,-17 21 0,6-5-4416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6.7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18 387 2969,'0'0'10951,"-3"-12"-10389,1 5-478,-1 3-64,1-1 1,1 0-1,-1 1 0,1-1 1,0 0-1,0 0 1,0 0-1,0 0 1,1 0-1,0 0 0,0 0 1,1 1-1,-1-1 1,1 0-1,0 0 1,0 0-1,1 0 0,1-4 1,14-13-11,1 1 0,1 0 0,0 2 0,38-30 1,-14 17-15,69-38 1,-111 70 0,-1-1 1,1 1-1,-1 0 0,1 0 1,-1-1-1,1 1 0,0 0 1,-1 0-1,1 0 1,-1 0-1,1 0 0,0 0 1,-1 0-1,1 0 0,0 0 1,-1 0-1,1 0 0,-1 1 1,1-1-1,0 0 1,-1 0-1,1 1 0,-1-1 1,1 0-1,-1 0 0,1 1 1,-1-1-1,1 1 0,-1-1 1,1 0-1,-1 1 1,0-1-1,1 1 0,-1-1 1,0 1-1,1 0 0,-1-1 1,0 1-1,0-1 0,1 1 1,-1-1-1,0 1 1,0 1-1,7 31 39,-6-27-40,0 1 13,3 11-13,-1 1-1,0 29 0,-3-43 11,0-1 0,0 1-1,0-1 1,-1 1 0,0-1-1,0 1 1,0-1 0,0 0-1,-1 1 1,0-1 0,0 0-1,0 0 1,0 0 0,0 0-1,-1-1 1,-6 7 0,9-9 23,-1-8-31,1-1 0,0 1 0,0 0-1,1 0 1,0-1 0,0 1 0,1 0 0,0 0-1,0 0 1,0 1 0,1-1 0,0 0 0,0 1-1,1 0 1,0-1 0,7-8 0,1 0 15,40-46-96,-47 56 89,0 0-1,0 1 1,1-1-1,-1 1 1,1 0-1,0 1 1,0-1-1,12-4 1,-16 8-8,0 0 1,0 0 0,-1 0-1,1 1 1,-1-1-1,1 0 1,0 1-1,-1-1 1,1 1-1,-1 0 1,1-1 0,-1 1-1,1 0 1,-1 0-1,1 0 1,-1 0-1,0 0 1,0 0-1,0 1 1,1-1 0,-1 0-1,0 1 1,0-1-1,-1 0 1,1 1-1,1 3 1,18 40-31,-18-40 32,-1 0 0,0 1 0,0-1 0,0 1 0,-1-1 0,0 1 0,0-1 0,-1 1 0,1-1 0,-1 1 0,0-1 0,-1 0 0,1 1 0,-4 5 0,-2 4 7,0-2 0,-1 1 0,-16 18 0,21-28-1,-10 13 16,14-18 48,22-29-100,15-12-151,1 2-1,1 2 0,3 1 1,56-37-1,-98 73 196,0 1 0,0-1 0,0 1 0,0-1 0,0 1 0,0-1 0,0 1 0,0 0 1,0-1-1,0 1 0,0 0 0,0 0 0,0 0 0,0 0 0,0 0 0,0 0 0,0 0 0,0 0 0,0 0 0,1 0 0,-1 1 0,0-1 0,0 0 0,0 1 0,0-1 0,-1 1 1,3 0-1,-1 1-13,0 0 1,0 0-1,0 0 1,0 0 0,-1 1-1,1-1 1,0 1-1,-1-1 1,0 1 0,2 3-1,1 4 4,-1 0 0,0 1 0,-1-1 0,2 19 0,-2-11 13,-1 1 0,-1-1 0,-1 1 0,-1-1 0,0 1 0,-2-1 0,-7 26 0,4-35-519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39.0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80 5009,'0'0'4457,"5"0"-4185,558-21 2942,-403 11-3142,122-16 863,-204 15-798,0 4 0,1 3 0,112 8 0,64 23-105,-225-24 15,51 11-1,-50-7-24,47 3-1,290-5 347,-38-2-56,-239 1-299,173 5 54,168 5-75,-169-12-7,353-9 65,-154-4 21,-461 11-78,-1 0 1,0 0 0,0 0 0,0 0-1,1 0 1,-1 0 0,0 0-1,0 0 1,0 0 0,0 0-1,1 0 1,-1 0 0,0 0 0,0 0-1,0 0 1,1 0 0,-1 0-1,0 0 1,0 0 0,0-1 0,0 1-1,1 0 1,-1 0 0,0 0-1,0 0 1,0 0 0,0 0 0,0-1-1,1 1 1,-1 0 0,0 0-1,0 0 1,0 0 0,0 0 0,0-1-1,0 1 1,0 0 0,0 0-1,0 0 1,0-1 0,0 1 0,0 0-1,0 0 1,0 0 0,0 0-1,0-1 1,0 1 0,0 0 0,0 0-1,0 0 1,0-1 0,0 1-1,0 0 1,0 0 0,0 0 0,0 0-1,0-1 1,0 1 0,0 0-1,-1 0 1,1 0 0,0-1 0,-4-5-1024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1.2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50 3697,'0'0'7173,"8"0"-4374,34 0-2749,-2 1-23,-1-3 1,1-1-1,0-1 0,-1-3 1,57-16-1,-96 22-32,0 1-1,-1 0 1,1 0 0,0 0-1,0 0 1,0 0 0,0 0-1,0-1 1,0 1 0,0 0-1,0 0 1,0 0 0,-1 0-1,1 0 1,0-1 0,0 1-1,0 0 1,0 0 0,0 0-1,0 0 1,0-1 0,0 1-1,0 0 1,0 0 0,0 0-1,0 0 1,0-1 0,0 1-1,1 0 1,-1 0-1,0 0 1,0 0 0,0 0-1,0-1 1,0 1 0,0 0-1,0 0 1,0 0 0,0 0-1,1 0 1,-1 0 0,0-1-1,0 1 1,0 0 0,0 0-1,0 0 1,1 0 0,-1 0-1,0 0 1,0 0 0,0 0-1,0 0 1,-13-3-1234,-7 1-1680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2.0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182 0 4425,'0'0'6688,"-8"16"-6108,-2-1-407,-7 14 556,1 0 1,-19 47 0,31-64-574,1 1 0,0 0-1,1 0 1,0 0 0,1 25 483,9-63-277,-2 17-368,0 1 0,0 0 0,1 0 0,0 1 0,0 0 0,0 0 0,1 1 0,0-1 0,0 2 0,0-1-1,1 1 1,-1 0 0,1 1 0,0 0 0,0 1 0,0 0 0,1 0 0,-1 1 0,0 0 0,1 0 0,-1 1 0,1 0 0,-1 1-1,12 2 1,-11 2 6,0 0-1,-1 1 0,1 0 1,-1 0-1,-1 1 0,1 1 1,-1-1-1,10 12 0,-6-6-19,-7-8 17,0 1 0,0-1 0,0 1 0,-1 1 0,0-1 0,-1 0 0,1 1 0,-1 0 0,0 0 0,-1 0 0,3 10 0,-4-13 0,0 1-1,-1-1 1,1 0-1,-1 1 0,0-1 1,0 1-1,-1-1 1,1 0-1,-1 1 0,0-1 1,0 0-1,0 1 1,-1-1-1,1 0 1,-1 0-1,0 0 0,0 0 1,-1-1-1,1 1 1,-4 4-1,-6 3 32,1 1 0,-1-1 0,-1-1 0,0 0 0,-1-1 0,-22 12 0,30-18-26,0 0 1,0-1-1,-1 0 1,1 0-1,-1 0 1,1-1-1,-1 1 0,0-2 1,0 1-1,0-1 1,1 0-1,-1 0 1,0-1-1,0 0 1,0 0-1,1-1 1,-1 1-1,-7-5 1,1 0-258,0 0 1,-1 1-1,1 0 1,-1 1-1,0 0 1,0 1-1,0 1 1,0 0-1,0 1 1,-1 0-1,-21 3 1,32 2-1002,13 1 156,13 2-697,10-6-512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2.5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228 208 5473,'0'0'6004,"-18"18"-5477,-57 60-150,73-76-320,0 1-1,0-1 0,-1 1 0,2 0 0,-1 0 1,0 0-1,1 0 0,-1 1 0,1-1 0,0 0 1,0 1-1,0-1 0,1 0 0,-1 1 1,1-1-1,0 1 0,-1-1 0,2 1 0,-1-1 1,0 1-1,1-1 0,0 0 0,-1 1 0,1-1 1,1 0-1,-1 1 0,0-1 0,1 0 1,0 0-1,-1 0 0,1 0 0,4 4 0,-1-2-30,1 0-1,-1-1 1,1 0-1,0 0 1,0 0-1,1-1 1,-1 0-1,0 0 1,1 0-1,0-1 1,0 0-1,0-1 1,0 1 0,0-1-1,0-1 1,0 1-1,0-1 1,0 0-1,0-1 1,0 0-1,0 0 1,9-3-1,-4 1-5,-1 0 0,0-2 0,0 1-1,0-1 1,0-1 0,-1 0 0,0 0 0,0-1-1,-1 0 1,1-1 0,-2 0 0,13-15 0,-14 15-31,-1-1 0,0 0 0,-1 0 0,0-1 1,0 1-1,-1-1 0,0 0 0,4-18 0,-5 5-45,0 0 0,-1 1 0,-1-25 0,-1 41 48,0 1-1,0-1 1,-1 1-1,0-1 1,0 1 0,0-1-1,-1 1 1,0 0-1,0 0 1,0-1 0,-1 2-1,1-1 1,-1 0-1,-1 0 1,1 1-1,-6-7 1,3 6 10,0 0 0,0 1 0,0-1-1,-1 1 1,0 1 0,1-1 0,-1 1 0,0 0 0,-1 1 0,1-1-1,-8 0 1,1 0-2,1 1 0,-1 1 0,0 0 1,0 1-1,0 1 0,0 0 0,1 1 0,-1 0 0,0 1 0,1 0 0,0 1 0,0 1 0,-15 7 0,12-3-39,1 0 1,1 1-1,-1 0 0,2 1 1,-1 1-1,-20 23 0,-2 20-2707,25-29-1826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3.1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0 399 5881,'0'0'6595,"27"-14"-6291,86-45-8,-91 46-187,0 0 1,0-2-1,-2 0 1,0-1-1,0-1 0,-2-1 1,0 0-1,-1-2 0,23-33 1,-31 38 223,-1-1 1,0 0-1,-1 0 0,-1 0 1,8-32-1,-12 59-353,-1 0 0,1 1 1,1-1-1,0 0 0,1-1 0,0 1 0,0-1 0,1 1 0,1-1 0,10 14 1,5 4-47,2-2 1,29 28 0,-46-49 64,-2-1 1,0 1-1,0-1 1,-1 0-1,0 1 0,0 0 1,0-1-1,0 1 1,-1 1-1,0-1 1,0 0-1,0 0 0,0 1 1,-1-1-1,0 1 1,0-1-1,-1 1 1,1 0-1,-1-1 0,-1 1 1,1 0-1,-1-1 1,-1 7-1,0-10 2,1 1-1,-1-1 1,0 0 0,0 0 0,0-1-1,0 1 1,0 0 0,0-1-1,0 1 1,0-1 0,-1 0 0,1 1-1,-1-1 1,1 0 0,-1-1-1,1 1 1,-1 0 0,1-1 0,-1 1-1,0-1 1,1 0 0,-1 0-1,0 0 1,-4-1 0,2 1-137,-1 0-1,1 0 1,0-1 0,-1 0-1,1 0 1,0 0 0,-1-1 0,1 1-1,0-1 1,0-1 0,-5-2-1,-6-9-3361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11.8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1 114 4457,'0'0'2120,"73"-59"-1688,-65 50 49,0 0-257,-3 0-16,2 2-208,8 0-176,1 0-504,-1 0-5722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4.8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374 0 4457,'0'0'2851,"-21"20"-2433,-157 131 793,158-134-936,-63 54 812,74-63-1019,1 1-1,0 0 0,1 1 0,0-1 1,0 2-1,-9 18 0,15-26-56,-1 0 0,1 0 0,0 0-1,0 0 1,0 0 0,0 1 0,1-1 0,-1 0-1,1 0 1,0 0 0,0 1 0,0-1-1,0 0 1,1 0 0,-1 1 0,1-1 0,0 0-1,0 0 1,0 0 0,0 0 0,0 0-1,1 0 1,-1 0 0,1-1 0,0 1 0,0 0-1,0-1 1,0 0 0,0 1 0,1-1-1,-1 0 1,1 0 0,-1 0 0,1 0 0,0-1-1,0 1 1,0-1 0,0 1 0,5 0-1,13 5 61,-1-1-1,1-1 0,0-1 0,37 2 0,-51-5-54,40 3 98,0-3-1,55-4 1,-94 2-115,-1-1 0,0 0 0,0 0 0,0-1 0,0 1 0,8-6 0,-12 7 4,-1 0 0,1-1 1,-1 1-1,0 0 1,0-1-1,0 1 1,0-1-1,0 0 1,0 0-1,0 0 1,0 0-1,-1 0 1,1 0-1,-1 0 1,1 0-1,-1-1 1,0 1-1,0 0 1,0-1-1,0-3 1,-1 6-112,-16 0-1890,-3 0-701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12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 3993,'0'0'3430,"6"0"-3366,650 25 2171,-504-12-2288,259 12 58,-177-11-20,-114-14 34,441-14 12,-346-22 253,-138 20-204,62 0 1003,-99 14-1802,-31 2-1708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22.8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5961,'0'0'5858,"41"0"-5794,-29 0-56,1 0-8,-3 0 0,5 0-80,-2 0 80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27.5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7 378 3633,'0'0'5060,"0"-17"-2093,-3 78-3070,1-45 110,1-1 0,1 1 1,0 0-1,1 0 0,5 27 0,-4-38 3,-1 0 0,1 0 0,0 0 0,1 0 0,-1-1 0,1 1 0,0-1-1,0 0 1,1 0 0,-1 0 0,1 0 0,-1-1 0,1 1 0,0-1 0,1 0 0,-1 0 0,1-1-1,-1 1 1,1-1 0,0 0 0,0 0 0,6 1 0,3 1 43,1 0 0,0-1 0,0-1 0,0-1 0,0 0 0,1-1 0,-1-1 0,25-3 0,-32 3-50,1-1 1,-1 0 0,-1 0 0,1 0-1,0-1 1,0 0 0,-1-1 0,0 0-1,0 0 1,0 0 0,0-1 0,-1 0-1,1 0 1,-1-1 0,0 0-1,-1 0 1,8-10 0,-10 10-133,0 1-1,0-1 1,-1 0 0,0 1-1,0-1 1,0-1 0,0 1 0,-1 0-1,0 0 1,-1 0 0,1-1-1,-1 1 1,-1 0 0,1-1-1,-3-8 1,1 5-194,-1 0-1,-1 0 1,0 1-1,0-1 1,-1 1-1,0 0 1,-1 0-1,-10-13 1,-3 1 199,0 1 0,-1 1-1,-2 1 1,1 0 0,-2 2 0,-28-15 0,50 30 156,0 0 0,0 1 0,0-1 0,0 0 0,0 1 1,0-1-1,0 1 0,-1-1 0,1 1 0,0 0 0,0-1 1,-1 1-1,1 0 0,0 0 0,0 0 0,-1 0 0,1 0 0,0 0 1,-1 0-1,1 1 0,0-1 0,-3 1 0,3 0-2,1 0 0,-1 0-1,0 0 1,0-1 0,1 1 0,-1 0 0,0 0-1,1 0 1,-1 1 0,1-1 0,-1 0-1,1 0 1,0 0 0,-1 0 0,1 0 0,0 1-1,0-1 1,0 0 0,0 2 0,0 1 60,0-1 1,0 1 0,1 0 0,-1-1 0,1 1 0,0 0 0,0-1 0,0 1-1,0-1 1,1 1 0,0-1 0,-1 0 0,1 0 0,3 4 0,6 2-4,0 0 0,0-1 0,1 0 1,0-1-1,0 0 0,0-1 0,1 0 1,0-1-1,1-1 0,24 5 0,-29-7-33,1-1-1,-1 0 0,1-1 0,-1 0 1,1 0-1,-1-1 0,1-1 1,-1 1-1,0-1 0,0-1 1,0 0-1,0 0 0,0-1 0,0 0 1,-1-1-1,13-8 0,9-9-678,1 1 0,49-25 0,-66 39 553,1 1 1,0 1 0,1 0-1,-1 1 1,1 1 0,-1 0-1,1 1 1,22 1-1,-37 0 72,-1 1 0,1 0 0,0 0 0,-1 0 0,1 0 0,0 0 0,-1 0 0,1 0 0,0 1-1,-1-1 1,1 0 0,0 0 0,-1 0 0,1 1 0,0-1 0,-1 0 0,1 1 0,-1-1 0,1 1-1,-1-1 1,1 0 0,-1 1 0,1-1 0,-1 1 0,1-1 0,-1 1 0,1 0 0,-1-1 0,0 1-1,0-1 1,1 1 0,-1 0 0,0-1 0,0 1 0,1 0 0,-1-1 0,0 1 0,0 0 0,0-1-1,0 1 1,0 0 0,0-1 0,0 1 0,0 0 0,-1-1 0,1 1 0,0 0 0,0-1 0,0 1-1,-1 0 1,1-1 0,0 1 0,-1-1 0,0 2 0,0 1 2,-1 1 0,0 0-1,-1-1 1,1 1 0,0-1 0,-1 0 0,0 0-1,-4 4 1,-22 14 57,13-10-31,1 1 1,1 0-1,-20 20 1,30-27-19,0 0 0,1 0-1,-1 0 1,1 1 0,0-1 0,1 1 0,-1 0-1,1 0 1,0 0 0,0 0 0,1 0 0,0 0 0,0 0-1,0 11 1,1-11 1,0-1-1,0 0 1,1 1-1,-1-1 1,1 0-1,1 0 1,-1 1-1,1-1 1,0 0-1,4 8 1,-4-10-4,0-1 1,0 1-1,0-1 1,0 0-1,1 0 0,-1 1 1,1-2-1,-1 1 1,1 0-1,0-1 1,0 1-1,0-1 0,0 0 1,0 0-1,0 0 1,0 0-1,0 0 0,0-1 1,7 1-1,4 0 45,0-1-1,1 0 0,-1-2 1,0 1-1,1-2 1,-1 1-1,0-2 0,16-6 1,-21 7-291,1-1 0,-1-1 0,0 0 0,0 0 0,-1 0 0,1-1 0,-1-1 0,-1 1 0,1-1 0,-1-1 0,0 1 0,8-12 0,-13 15 50,-1 0 1,1 0-1,0 0 0,-1 1 1,0-1-1,0-1 1,0 1-1,0 0 1,-1 0-1,0 0 0,0 0 1,0 0-1,0-1 1,-1-4-1,0 9 254,1-1 0,-1 0 1,1 1-1,-1-1 0,1 1 0,-1-1 0,1 1 0,-1-1 0,1 1 0,-1-1 1,0 1-1,1 0 0,-1-1 0,0 1 0,1 0 0,-1-1 0,0 1 1,1 0-1,-1 0 0,0 0 0,0 0 0,1 0 0,-1 0 0,0 0 0,0 0 1,1 0-1,-1 0 0,0 0 0,1 0 0,-1 0 0,0 1 0,0-1 1,0 1-1,-1-1 9,1 0 0,-1 1 0,1-1 0,-1 1 0,1-1 0,-1 1-1,1-1 1,0 1 0,-1 0 0,1 0 0,0 0 0,0 0 0,-1 0 0,1 0 0,0 0 0,0 0 0,-1 2 0,1 1 35,-1 0 0,1 0 0,-1 0 0,1 0 0,1 0-1,-1 0 1,0 1 0,1-1 0,0 0 0,0 1 0,0-1 0,1 0 0,-1 0-1,1 1 1,0-1 0,1 0 0,-1 0 0,0 0 0,1 0 0,0 0 0,0 0-1,0-1 1,1 1 0,-1-1 0,1 1 0,0-1 0,0 0 0,0 0 0,0 0-1,0 0 1,1-1 0,0 1 0,-1-1 0,1 0 0,6 2 0,10 0 55,0-1 1,0 0-1,1-2 1,-1-1-1,0 0 1,1-1-1,-1-2 1,25-5-1,-27 4-160,-1-1 1,1 0-1,-1-1 0,-1-2 1,1 1-1,-1-2 1,-1 0-1,1-1 0,-2 0 1,19-17-1,-24 18-121,-1 1 1,0-2-1,0 1 0,-1-1 1,0 0-1,0 0 0,-1-1 1,-1 0-1,0 0 1,0-1-1,-1 1 0,-1-1 1,0 0-1,-1 0 0,0 0 1,1-14-1,-2 11-294,-1 7 574,1 1-1,-1-1 1,0 1 0,-1 0 0,1-1-1,-3-7 1,2 13-130,1 1-1,-1 0 0,1-1 1,-1 1-1,0 0 0,1 0 1,-1 0-1,0 0 1,0 0-1,0 0 0,0 0 1,0 0-1,0 0 0,0 0 1,0 0-1,0 1 0,-1-1 1,1 0-1,0 1 1,0-1-1,-1 1 0,1 0 1,0-1-1,-1 1 0,1 0 1,0 0-1,-1 0 1,1 0-1,0 0 0,-1 0 1,1 0-1,-1 0 0,1 0 1,0 1-1,-1-1 1,1 0-1,0 1 0,0-1 1,-3 2-1,-4 2-31,0 0-1,0 0 1,0 1-1,0 0 0,1 0 1,0 1-1,0 0 1,-11 13-1,4-4 1,0 1 0,-20 33 0,26-33 13,1 0-1,0 0 1,1 1 0,1 0 0,0 0 0,2 0-1,0 1 1,0-1 0,2 1 0,1 31 0,0-45-2,0-1 1,1 1 0,-1 0 0,1 0-1,0-1 1,0 1 0,0 0 0,1-1-1,-1 1 1,1-1 0,0 0 0,0 1-1,0-1 1,0 0 0,1 0 0,-1-1-1,1 1 1,0 0 0,-1-1 0,1 1-1,0-1 1,1 0 0,-1 0 0,0 0-1,1-1 1,-1 1 0,1-1-1,-1 0 1,1 0 0,0 0 0,6 1-1,6 1 18,-1-2 0,1 1-1,0-2 1,0 0-1,0-1 1,21-4 0,-19 2 74,0-1 1,0-1 0,0-1 0,-1-1 0,18-9 0,-13 4-634,0-1 1,-1-2-1,0 0 1,-1-1-1,33-35 1,-30 26-363,-2-2 0,0 0 0,-2-2 0,-1 0 0,-1-1 0,-2 0 0,20-56-1,-31 71 2315,-1 1 0,0-1 0,-1 0-1,0 0 1,-2-27 0,-6 43-1707,1 0 245,0 0-1,-1 0 0,1 1 1,0 0-1,0 0 1,0 0-1,0 1 0,0 0 1,0 0-1,1 0 0,-1 0 1,1 1-1,0 0 0,0 0 1,0 0-1,1 0 1,0 0-1,-1 1 0,-3 8 1,-2 2 42,0 1 1,2 0 0,0 0 0,1 0 0,-6 26-1,5-10 76,2 1-1,2-1 0,0 1 0,3 0 1,3 42-1,-1-66-33,-1-1 1,1 0 0,0 0-1,1 0 1,-1 0 0,2-1-1,-1 1 1,1-1 0,0 0-1,1 0 1,7 10 0,-8-13-19,-1 0 1,1 0 0,0-1 0,0 1 0,1-1 0,-1 1 0,1-2 0,-1 1 0,1 0 0,0-1 0,0 0 0,0 0 0,1 0 0,-1-1 0,0 0 0,1 0 0,-1 0 0,6 0 0,3-2-69,-1 0 1,0-1-1,1-1 1,-1 0 0,0-1-1,0 0 1,-1-1-1,1-1 1,-1 0-1,0 0 1,17-14-1,13-11-1085,64-62-1,-59 49 637,-33 31 478,-9 7 72,0 1 0,0 0 0,1 0 0,-1 0 1,1 1-1,0 0 0,0 0 0,1 0 0,-1 1 1,1 0-1,0 0 0,0 1 0,0-1 0,0 2 1,0-1-1,13 0 0,-16 2-713,-7 0 189,-25 0 428,-1 2 1,-51 10 0,65-6 190,0 0 1,0 0-1,1 2 0,0 0 0,1 0 1,0 1-1,-12 11 0,19-15-111,1 0 0,0 0-1,0 1 1,1-1 0,-1 1-1,1 0 1,1 1 0,-1-1-1,1 1 1,0-1 0,1 1-1,-1 0 1,1 0 0,0 0-1,1 0 1,0 0 0,0 11-1,0-1 45,1-12 7,0 0 0,-1 0 0,2 0 0,-1 0 0,1 0 0,0-1 0,1 7 0,-1-9-76,0-1 0,0 1 0,0-1 0,-1 1 0,2-1 0,-1 0 0,0 0 0,0 0 0,0 1 0,1-1 0,-1 0 0,0 0 0,1-1 0,-1 1 0,1 0 0,-1 0 0,1-1 0,-1 1 0,1-1 0,0 1 0,-1-1 0,1 0 0,0 0 0,-1 1 0,1-1 0,2-1 0,17 2 38,0-2-1,0 0 1,0-1 0,0-1 0,-1-2-1,33-9 1,-40 9-334,1 0 0,-2-1-1,1-1 1,0 1 0,-1-2 0,-1 0-1,1 0 1,-1-1 0,-1-1-1,18-19 1,-27 28 273,0 0-1,0 0 1,-1 1-1,1-1 1,0 0-1,0 0 1,-1 0-1,1 0 1,-1 0-1,1 0 1,-1 0-1,1 0 1,-1-1-1,0 1 1,0 0-1,1 0 1,-1 0-1,0 0 1,0-1-1,0 1 1,0-1-1,-1 1 34,1 1 1,-1-1-1,1 1 0,-1-1 0,1 1 0,-1 0 1,0-1-1,1 1 0,-1 0 0,0-1 1,1 1-1,-1 0 0,0 0 0,1 0 0,-1-1 1,0 1-1,1 0 0,-1 0 0,0 0 0,0 0 1,1 0-1,-1 0 0,0 1 0,-1-1 0,-1 1 19,-1-1-1,1 1 1,-1 0-1,0 1 1,1-1-1,0 1 1,-1-1-1,1 1 1,0 0-1,0 0 1,0 0-1,0 1 1,-3 3-1,2-1 8,1 1 0,0 0-1,0 0 1,0 0-1,1 0 1,0 1 0,0-1-1,0 1 1,1-1-1,0 1 1,1-1 0,-1 1-1,1 0 1,2 11-1,-2-17-39,0 1-1,0-1 1,1 0-1,-1 0 1,0 0 0,1 0-1,-1 0 1,1 0-1,0 0 1,-1 0-1,1 0 1,0 0-1,0 0 1,-1 0-1,1-1 1,0 1-1,0 0 1,0 0-1,0-1 1,0 1 0,0-1-1,0 1 1,0-1-1,0 1 1,0-1-1,0 1 1,0-1-1,1 0 1,-1 0-1,1 0 1,43 1-247,-30-1-259,16 0-2088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27.9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 0 6913,'0'0'7802,"-10"0"-8610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29.4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135 0 3689,'0'0'5954,"0"27"-5727,-4 20 365,-1-1 0,-3 1-1,-25 86 1,2-14-257,19-56-253,5-23 16,-22 69 1,23-99 363,6-22-297,8-25-81,2 11-662,2 1 1,1 0 0,26-39 0,-31 53 448,0 0 0,1 0 0,0 1 0,1 0 0,0 1 0,0 0 0,1 1 0,0 0 0,22-12 0,-25 17 214,-1 0-1,1 0 0,1 1 1,-1 0-1,0 1 0,0-1 0,1 2 1,-1-1-1,0 1 0,1 0 0,-1 1 1,15 2-1,-20-2-78,1 0 0,-1 0 1,1 0-1,-1 1 0,0-1 0,1 1 0,-1 0 1,0 0-1,0 0 0,0 0 0,-1 0 1,1 1-1,0-1 0,-1 1 0,0 0 0,1 0 1,-1 0-1,0 0 0,-1 0 0,1 0 1,0 0-1,-1 1 0,0-1 0,0 1 0,0-1 1,0 1-1,0-1 0,-1 1 0,1-1 1,-1 8-1,0-5-1,-1 0 0,1 1 0,-1-1 1,0 0-1,-1 0 0,1 1 0,-1-1 0,0 0 1,-1 0-1,1-1 0,-6 9 0,-1-1 69,-1-1 0,0-1-1,-20 18 1,18-17 164,-1-2-1,0 0 1,0 0-1,-21 10 1,28-16-169,0-2 1,0 1-1,0-1 1,-1 0-1,1 0 1,-1 0-1,1-1 1,-1 0-1,1 0 1,-1-1-1,0 0 1,1 0-1,-13-2 1,16 1-145,1 0-1,0 0 1,0 0 0,-1 0 0,1 0 0,0-1 0,0 1 0,0 0 0,0-1 0,0 0 0,1 1 0,-1-1 0,0 0 0,1 0-1,-1 0 1,-1-4 0,-8-14-2376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30.0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0 647 5521,'0'0'7292,"19"21"-6827,63 62-3,-78-79-421,1 0-1,-1-1 1,1 0 0,0 0-1,0 0 1,0 0-1,0-1 1,1 0-1,-1 0 1,1 0 0,-1-1-1,1 0 1,0 0-1,-1 0 1,1-1-1,0 0 1,0 0-1,-1 0 1,1-1 0,7-1-1,3 0 4,-12 1-37,0 0-1,0 0 1,0 0-1,1-1 0,-1 1 1,-1-1-1,1 0 1,0-1-1,0 1 0,-1-1 1,1 1-1,-1-1 1,0 0-1,0 0 0,0 0 1,0-1-1,-1 1 0,1-1 1,-1 0-1,0 1 1,0-1-1,0 0 0,-1 0 1,1 0-1,-1-1 1,0 1-1,1-9 0,1 1-110,-1-1 0,-1 0 0,0 0 0,-1 0-1,0 0 1,-1 0 0,0 1 0,-5-19 0,5 25 81,-1 1 0,-1 0 0,1-1 0,-1 1 0,1 0 0,-1 0 0,-1 1 0,1-1 0,-1 1 0,0 0 0,0-1 1,0 2-1,0-1 0,-1 0 0,1 1 0,-1 0 0,0 0 0,0 0 0,0 1 0,-1 0 0,1 0 0,0 0 0,-1 0 1,1 1-1,-1 0 0,0 0 0,1 1 0,-1-1 0,0 1 0,0 1 0,-8 0 0,13-1 26,0 1-1,0-1 1,0 0-1,0 1 1,0-1-1,0 1 1,0-1-1,0 1 1,0-1 0,0 1-1,0 0 1,0-1-1,0 1 1,1 0-1,-1 0 1,0 0-1,1 0 1,-1-1-1,0 1 1,1 0-1,-1 0 1,1 0 0,-1 0-1,1 0 1,0 0-1,0 1 1,-1-1-1,1 0 1,0 0-1,0 0 1,0 0-1,0 0 1,0 2-1,0-2 5,0 0 0,0 1-1,0-1 1,0 1 0,1-1 0,-1 0-1,0 1 1,1-1 0,-1 0-1,1 1 1,-1-1 0,1 0-1,0 0 1,-1 1 0,1-1-1,0 0 1,0 0 0,0 0-1,0 0 1,0 0 0,0 0-1,0 0 1,0-1 0,0 1 0,0 0-1,3 1 1,15 1 51,0 0 1,0-2-1,0 0 1,0-1-1,0-1 0,0 0 1,0-2-1,0 0 1,0-1-1,34-13 1,-37 11-36,1-1 0,-1-1-1,0-1 1,-1 0 0,0-1 0,-1 0 0,27-25 0,-33 27-35,-1-1 0,0 0 0,0 0 1,-1-1-1,0 0 0,-1 0 0,0 0 0,0-1 0,-1 1 0,0-1 1,-1 0-1,-1-1 0,3-17 0,-2-26-487,-5-102-1,2 156 507,0-1 0,0 0 0,0 1 1,0-1-1,0 0 0,-1 1 0,1-1 0,0 1 0,-1-1 0,1 1 0,-1-1 0,0 1 0,0-1 1,1 1-1,-1-1 0,0 1 0,0 0 0,0-1 0,0 1 0,0 0 0,-1 0 0,1 0 0,0 0 1,-1 0-1,1 0 0,0 0 0,-1 1 0,1-1 0,-3-1 0,2 2 2,0 1-1,0-1 1,0 0 0,0 0-1,0 1 1,0-1-1,0 1 1,0 0 0,1-1-1,-1 1 1,0 0-1,0 0 1,1 0 0,-1 0-1,1 1 1,-1-1-1,1 0 1,-1 1 0,1-1-1,0 1 1,0-1-1,0 1 1,-1-1 0,0 3-1,-9 18 72,0 0 0,1 0 0,1 1 0,1 0 0,1 0-1,2 1 1,0 0 0,-2 32 0,2 206 355,7-156-317,-2 30-1364,0-162-2494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30.4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6673,'0'0'7386,"76"125"-7122,-30-93-48,7-2-72,0-3-144,0-9 128,1-4-128,9-12-328,-12-2-1864,-11 0-5522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30.8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84 168 5433,'0'0'7831,"25"6"-7125,83 17-280,-101-22-414,1 1-1,-1-2 1,0 1-1,0-1 0,0 0 1,0 0-1,0 0 0,0-1 1,1-1-1,-1 1 1,-1-1-1,1 0 0,0 0 1,0-1-1,-1 0 1,1 0-1,-1-1 0,0 0 1,0 0-1,-1 0 0,1-1 1,-1 0-1,0 0 1,0 0-1,0 0 0,-1-1 1,6-9-1,-9 13-11,1-1-1,-1 0 0,1 0 1,-1 0-1,0 0 1,0 0-1,0 0 0,-1 0 1,1 0-1,-1-1 1,0 1-1,1 0 0,-2 0 1,1 0-1,0-1 1,0 1-1,-1 0 0,0 0 1,0 0-1,0 0 1,0 0-1,0 0 0,0 0 1,-1 0-1,0 1 1,1-1-1,-1 0 0,0 1 1,0 0-1,-1-1 1,1 1-1,0 0 0,-1 0 1,1 0-1,-1 0 1,0 0-1,1 1 0,-1-1 1,0 1-1,0 0 1,0 0-1,0 0 0,0 0 1,-5 0-1,-1-1 1,0 0 1,0 1-1,0 0 0,0 0 1,0 1-1,0 0 0,0 1 0,0 0 1,0 0-1,0 1 0,0 0 1,0 1-1,1-1 0,-15 8 0,6 1 48,1 1-1,1 1 1,0 0-1,0 1 1,2 0-1,-1 2 1,2-1-1,0 1 1,-13 25-1,18-29 5,1 0-1,0 1 1,1 0-1,1 0 1,0 0 0,1 0-1,0 0 1,1 1-1,0-1 1,1 1-1,1 0 1,0-1 0,1 1-1,4 23 1,-4-35-48,-1 0 1,1 0-1,0 0 1,0-1-1,0 1 1,0 0-1,1 0 0,-1-1 1,0 1-1,1-1 1,-1 1-1,1-1 1,-1 1-1,1-1 1,0 0-1,0 0 1,-1 0-1,1 0 0,0 0 1,0 0-1,0 0 1,0-1-1,4 1 1,53 5 20,-53-6-20,19 1-276,0-1 0,0-1 1,0-2-1,0 0 0,-1-2 0,1 0 0,-1-2 0,0-1 0,24-12 1,15-13-7083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32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1 345 4001,'0'0'8868,"22"-15"-7337,-13 0-1490,-1-1 0,-1 0 0,0 0-1,5-21 1,-6 19-48,0-1 1,1 1-1,13-22 1,-14 31-9,-1 0 0,2 0 0,0 1 0,0-1 1,0 2-1,1-1 0,0 1 0,0 0 0,1 1 0,0 0 1,0 0-1,1 1 0,-1 0 0,1 1 0,0 0 1,0 0-1,1 1 0,-1 1 0,1-1 0,0 2 0,-1-1 1,1 2-1,0-1 0,20 3 0,-30-1 10,1-1 1,-1 1-1,1 0 0,-1-1 1,1 1-1,-1 0 0,0 0 0,1 0 1,-1 0-1,0 0 0,0 1 1,0-1-1,1 0 0,-1 0 0,-1 1 1,1-1-1,0 1 0,0-1 1,0 1-1,-1-1 0,1 1 1,-1-1-1,1 1 0,-1-1 0,0 1 1,1 2-1,1 51-61,-3-42 71,-7 58 81,-1 7-107,9-72 21,0 0-1,1 0 0,-1 0 1,1 0-1,0 0 1,0 0-1,1 0 0,0 0 1,0-1-1,3 7 1,-3-10 3,-1 0 0,1 0 1,0 0-1,0 0 1,0 0-1,1-1 0,-1 1 1,0-1-1,1 1 0,-1-1 1,1 0-1,-1 0 1,1 0-1,0 0 0,-1-1 1,1 1-1,0-1 1,-1 1-1,1-1 0,0 0 1,0 0-1,0 0 0,-1 0 1,1-1-1,0 1 1,-1-1-1,4-1 0,8-1 17,0-1 0,0 0-1,22-12 1,-7 2-714,-1-1 0,0-2 0,33-26-1,-50 34 452,-1 0-1,0 0 0,0-1 1,-1 0-1,0-1 0,-1 0 1,0 0-1,-1 0 0,0-1 1,7-18-1,-13 29 333,-1 0 0,1 0 0,-1 0 1,0 0-1,1 0 0,-1 0 0,0 0 0,0 0 1,0 0-1,0 0 0,0 0 0,0 0 0,0 0 1,0 0-1,0 0 0,0 0 0,0 0 0,-1-2 0,0 3-44,1 0-1,0-1 1,-1 1-1,1 0 1,-1 0-1,1 0 1,0-1-1,-1 1 1,1 0-1,-1 0 1,1 0-1,-1 0 1,1 0-1,-1 0 1,1 0-1,-1 0 1,1 0-1,-1 0 1,1 0-1,0 0 1,-1 0-1,1 0 1,-1 1-1,1-1 1,-1 0-1,0 1 0,-2 0 22,0 1-1,0-1 0,0 1 0,0 0 0,1 0 0,-1 1 0,1-1 0,-1 1 0,-3 3 0,3-1 9,0 1 0,0-1 0,0 1 0,1-1 1,-1 1-1,1 0 0,1 0 0,-1 0 0,1 0 0,0 0 0,0 0 0,1 0 0,0 0 1,0 0-1,0 0 0,1 0 0,0 0 0,0 0 0,3 9 0,-2-10-53,0 0 0,1-1 0,0 1 0,0-1-1,0 0 1,0 0 0,1 0 0,-1 0 0,1 0 0,0-1 0,0 0-1,0 0 1,1 0 0,-1 0 0,1 0 0,0-1 0,0 0-1,-1 0 1,1-1 0,0 1 0,1-1 0,8 1 0,0 0-5,1 0 0,-1-1 0,0 0 0,0-2 1,0 1-1,0-2 0,24-5 0,-34 6-55,0 0 1,1-1-1,-1 1 0,0-1 0,0 0 1,-1 0-1,1-1 0,0 1 1,-1-1-1,1 0 0,-1 0 0,0 0 1,0 0-1,0 0 0,0-1 1,-1 0-1,1 1 0,-1-1 0,0 0 1,0 0-1,0 0 0,-1 0 0,1-1 1,-1 1-1,0 0 0,0 0 1,-1-1-1,1-5 0,-1-40-177,-12 116 1099,11-59-822,1 0 0,0 0-1,1 0 1,0 0 0,0 0 0,0 0 0,1 0 0,0 0-1,1-1 1,2 8 0,-2-10-48,0 0-1,1 0 1,-1 0-1,1-1 1,-1 1-1,1-1 1,0 0 0,1 0-1,-1 0 1,0-1-1,1 1 1,0-1-1,-1 0 1,10 2 0,0 0 9,-1 0 0,1-1 1,0-1-1,1 0 0,-1-1 1,0 0-1,0-1 0,0-1 1,1 0-1,-1-1 0,14-4 1,-22 5-35,-1-1 0,1 0 0,0 0 0,-1 0 0,1 0 0,-1-1 0,1 0 0,-1 0 0,0 0 1,-1-1-1,1 0 0,0 0 0,-1 0 0,0 0 0,0-1 0,0 0 0,-1 0 0,1 0 0,-1 0 0,-1 0 0,1-1 1,-1 1-1,1-1 0,-2 1 0,1-1 0,-1 0 0,1 0 0,-1-6 0,0 4-61,-1 1-1,0-1 1,-1 1 0,1-1-1,-1 1 1,-1-1 0,1 1-1,-1 0 1,-1 0 0,1 0-1,-1 0 1,-7-12 0,3 10 55,1 1 0,-1-1 1,-1 1-1,0 0 0,0 1 1,-1 0-1,1 0 1,-13-7-1,8 7 44,1 0-1,-1 0 1,0 1 0,0 1-1,-1 0 1,0 1-1,0 0 1,0 2 0,0-1-1,0 1 1,-1 1 0,-21 1-1,34 1-9,0 0 0,0 0-1,0 0 1,0 0 0,1 0-1,-1 0 1,0 1-1,0-1 1,1 0 0,-1 1-1,1-1 1,0 1 0,-1 0-1,1 0 1,0-1 0,0 1-1,0 0 1,0 0 0,0 0-1,1 0 1,-1 0 0,0 0-1,1 0 1,-1 0-1,1 0 1,0 0 0,0 0-1,0 1 1,0-1 0,0 2-1,0 0 0,0 0 0,0 0 0,0-1 0,0 1 0,1 0 0,-1 0 0,1 0 0,0-1 0,0 1 0,0 0 0,1-1 0,-1 1 0,1-1 0,0 1 0,0-1 0,3 5 0,1-4-1,1 0-1,0 0 0,0-1 1,0 0-1,0 0 0,1 0 1,-1-1-1,1 0 0,-1-1 1,1 0-1,8 1 0,-2-2-190,-1 1 0,1-2 0,-1 0 0,1 0 0,20-6 0,5-9-3115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32.6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99 4849,'0'0'9938,"203"-41"-9922,-94 14-32,-8-3-552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5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 1 5841,'0'0'5412,"-20"22"-5143,-61 70-106,76-87-140,1-1 0,0 1 0,1 0 0,-1 1 0,1-1 0,0 1-1,0-1 1,1 1 0,-1 0 0,1 0 0,1 0 0,-1 0 0,1 1 0,0-1 0,0 0-1,1 0 1,0 1 0,0-1 0,0 0 0,3 11 0,-1-1 63,0-5-36,0-1 1,1 0-1,0 0 0,1 0 1,0 0-1,1 0 0,11 16 1,-11-17 2,1-1 0,-2 1 0,1 0 0,-1 0 0,0 1 0,-1-1 0,0 1 0,-1 0 1,0 0-1,1 12 0,11-43-44,43-68-3912,-24 39-1969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45.1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17 533 5577,'0'0'3928,"-15"9"1842,15-38-5434,-1 12-287,1-1-1,4-27 1,-3 39-57,1-1 0,-1 1 1,1 0-1,1 1 0,-1-1 1,1 0-1,0 1 0,0-1 1,0 1-1,1 0 0,4-5 1,20-20-120,1 1 1,2 1 0,45-31-1,-76 59 124,1 0-1,-1 0 0,1 0 1,-1 0-1,0 0 0,1 0 1,-1 0-1,0 0 0,1 0 1,-1 0-1,1 0 0,-1 0 1,0 0-1,1 0 0,-1 1 1,0-1-1,1 0 0,-1 0 1,0 0-1,1 1 1,-1-1-1,0 0 0,0 0 1,1 1-1,-1-1 0,0 0 1,0 1-1,0-1 0,1 0 1,-1 1-1,0-1 0,0 0 1,0 1-1,0-1 0,0 0 1,0 1-1,1-1 0,-1 1 1,0-1-1,0 0 0,0 1 1,0-1-1,0 0 0,-1 1 1,4 21 14,-2-20-20,13 103 32,38 140 0,-52-242-26,1 0 1,0-1-1,0 1 0,0-1 0,0 1 1,0-1-1,0 1 0,0-1 0,1 1 1,0-1-1,-1 0 0,1 0 0,0 0 1,0 0-1,0 0 0,0 0 0,0-1 0,1 1 1,-1-1-1,0 1 0,4 0 0,-3-1-2,1 0 0,-1-1 0,1 1-1,-1-1 1,1 0 0,0 0 0,-1-1-1,1 1 1,-1-1 0,1 1-1,-1-1 1,0 0 0,1-1 0,3-1-1,7-4-117,0-1-1,-1 0 0,0-1 1,0 0-1,-1-1 0,12-13 1,-13 12-36,-1 0 0,0-1 0,-1 1 0,0-2 0,-1 0 0,-1 0 0,0 0 0,0-1 0,-2 0 0,1 0 0,-2 0 0,0-1 0,-1 1 0,0-1 0,-1 0 0,-1 0 0,0 0 0,-1 0 1,-1 0-1,-2-17 0,1 25 303,-1-1-1,1 1 1,-1 0 0,0 0 0,-1 1 0,1-1 0,-1 1 0,-1-1 0,-5-6-1,6 9-58,0-1-1,0 0 0,0-1 0,1 1 0,0 0 0,0-1 0,1 0 0,-1 0 1,1 0-1,0 0 0,1 0 0,0 0 0,-1-7 0,1 8-44,1 0 0,1 0 0,-1 0 0,1 0 0,0 0 1,0 0-1,0 0 0,1 0 0,-1 0 0,1 0 0,0 1 0,1-1 0,4-7 0,-4 10-31,-1-1 0,1 1 0,0 0-1,-1 0 1,1 0 0,0 0 0,0 0 0,1 1 0,-1 0 0,0-1-1,0 1 1,1 0 0,-1 0 0,1 1 0,-1-1 0,1 1 0,-1 0-1,1-1 1,-1 2 0,6 0 0,0 0-16,0 1 0,0 1 0,0-1 0,0 2 0,-1-1 0,9 6 0,34 12 45,-31-16-23,0 0-1,1-1 1,-1-2-1,1 0 1,0-1-1,0-1 1,38-4-1,-57 3 7,-1 1-1,0 0 1,1-1 0,-1 1-1,0-1 1,1 1-1,-1-1 1,0 0-1,0 1 1,0-1 0,1 0-1,-1 0 1,0 0-1,1-2 1,-3-2 87,-13 2-119,-73 3-2775,59 0-1376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45.5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13 4521,'0'0'7395,"2"-3"-7138,1 2-217,0-1-1,-1 1 1,1 0 0,0 0-1,-1 0 1,1 0-1,0 1 1,0-1-1,0 1 1,0-1 0,0 1-1,-1 0 1,1 0-1,0 0 1,0 1 0,0-1-1,5 2 1,65 19 645,-30-8-458,-18-8-107,-1-2 0,0 0 1,28-2-1,-52-2-225,1 0 1,-1 0-1,1 0 1,-1 0-1,0 0 1,1 0-1,-1 0 0,0 0 1,0 0-1,0 0 1,0 0-1,0 0 0,0 0 1,0 0-1,0 0 1,0 0-1,0 0 1,-1-2-1,-3-12-5033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45.98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6673,'0'0'5702,"26"1"-5408,86 4-208,-106-5-83,0 0 1,0 1 0,-1 0-1,1 0 1,0 0 0,0 1-1,-1 0 1,1 0 0,-1 0 0,1 1-1,-1-1 1,0 1 0,0 1-1,8 6 1,-10-7 0,-1 0 0,1 1 1,-1-1-1,0 0 0,0 1 0,0-1 1,-1 1-1,1 0 0,-1 0 0,0-1 1,0 1-1,0 0 0,-1 0 0,1 0 0,-1 0 1,0 7-1,-1 0 37,-1-1 0,0 1 0,-1-1 0,0 0-1,0 0 1,-1 0 0,-1 0 0,1-1 0,-2 0 0,1 0 0,-1 0 0,-13 15 0,14-19-61,0 0 0,0 0 1,-1 0-1,1-1 1,-1 0-1,0 0 0,0-1 1,0 1-1,-1-1 1,1-1-1,-1 1 0,-9 2 1,0-4-1409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1.5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99 77 520,'0'0'6127,"-5"-13"-2494,2 16-3623,-1 1 0,1 0 0,0-1 0,1 1 0,-1 1 0,1-1 1,0 0-1,-4 9 0,1-2 53,1 2 118,0 1 0,0 0 1,2 1-1,-1-1 0,2 0 0,0 1 0,1-1 0,0 1 0,4 20 0,-3-33-164,0 0 1,0-1-1,0 1 0,0 0 0,0 0 0,0-1 0,1 1 0,-1-1 1,1 1-1,-1-1 0,1 0 0,-1 0 0,1 0 0,0 1 0,-1-1 1,1-1-1,0 1 0,0 0 0,0 0 0,0-1 0,0 1 0,0-1 1,0 0-1,0 1 0,0-1 0,0 0 0,0 0 0,0 0 0,2-1 0,8 2 158,-1-1 0,1-1 0,19-3 0,-14 0-132,0-1 0,-1-1 0,0 0 0,0-1 0,0-1 0,-1 0 0,17-12 0,-26 16-53,0-1 0,0 1 0,-1-1 0,0 0 0,0 0 1,0 0-1,0-1 0,-1 1 0,0-1 0,0 0 0,0-1 0,-1 1 1,0-1-1,-1 1 0,1-1 0,-1 0 0,0 0 0,-1 0 0,2-13 1,-3 16-22,0 0 1,0 0 0,-1 0 0,1 0 0,-1 0 0,0 1 0,0-1 0,0 0 0,0 0-1,-1 1 1,0-1 0,1 1 0,-1-1 0,-1 1 0,-3-6 0,2 5-15,-1 1 0,1-1 0,-1 1 0,1 0 0,-1 0 0,0 0 0,-1 1 0,1 0 0,0 0 0,-9-2 0,3 1 27,0 0-1,0 0 0,0 1 1,0 1-1,0 0 0,0 0 1,-1 1-1,1 1 0,-15 2 1,18-1 12,1 0 1,0 1 0,0 0-1,0 0 1,0 1 0,0-1-1,1 2 1,-1-1 0,1 1-1,0 0 1,1 0 0,-1 0-1,1 1 1,-6 8 0,-45 68-2463,38-55-9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1.8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128 1 4705,'0'0'5100,"-9"16"-4867,-64 136 1710,66-133-1560,4-12-314,1 0 0,-1-1-1,0 1 1,-1-1 0,1 0 0,-1 0-1,0 0 1,-6 6 0,8-48-2927,2 11-3242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2.5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110 72 7666,'-83'-59'2127,"67"47"-988,37 14-995,1 1 1,-1 0-1,0 2 1,0 1-1,0 0 1,-1 2-1,24 11 1,-42-18-145,0 0 1,-1-1-1,1 1 1,0 0-1,0 0 0,-1 0 1,1 0-1,-1 1 1,1-1-1,-1 0 0,0 1 1,1-1-1,-1 1 1,0-1-1,0 1 0,0-1 1,0 1-1,0 0 1,0 0-1,-1-1 0,1 1 1,0 0-1,-1 0 1,0 0-1,1 0 1,-1 0-1,0 0 0,0 2 1,-1-1-3,1-1 0,-1 0 0,0 1 0,0-1 0,0 0 0,0 0 0,-1 0 1,1 0-1,0 0 0,-1 0 0,0 0 0,1-1 0,-1 1 0,0-1 0,0 1 0,0-1 0,0 1 1,0-1-1,0 0 0,-4 2 0,-12 5-12,-2 1-163,-1 0-1,0-1 0,0-1 0,0 0 1,-1-2-1,-31 3 0,79-28-639,-11 14 792,1 0 0,1 1 0,-1 1 0,1 1 0,-1 1 0,1 0 0,0 1 0,0 0 0,29 4 0,-41 0 82,0 1-1,-1-1 0,1 1 0,-1 0 0,0 1 1,0-1-1,0 1 0,-1 0 0,0 0 0,5 8 0,-1-2 45,2 1 5,-5-7-75,0 0 0,0 0 0,-1 0 0,0 1-1,0-1 1,0 1 0,-1 0 0,1 0 0,-1-1 0,-1 2 0,1-1 0,-1 0 0,1 7 0,-3-12-6,1 0 1,-1-1-1,1 1 0,-1 0 1,0 0-1,1 0 0,-1 0 0,0-1 1,1 1-1,-1 0 0,0-1 1,0 1-1,0-1 0,1 1 1,-1-1-1,0 1 0,0-1 0,0 1 1,0-1-1,0 0 0,0 0 1,0 1-1,0-1 0,-2 0 1,-31 5 287,29-4-280,-27 2 77,0-1 1,0-2-1,-34-3 0,66 3-118,-1 0-1,0 0 1,1 0 0,-1 0-1,1 0 1,-1 0-1,1 0 1,-1-1-1,1 1 1,-1 0 0,1 0-1,-1-1 1,1 1-1,-1 0 1,1-1-1,-1 1 1,1 0-1,-1-1 1,1 1 0,0-1-1,-1 1 1,1-1-1,0 1 1,-1-1-1,1 1 1,0-1 0,-1 1-1,1-1 1,0 1-1,0-1 1,0 1-1,0-1 1,0 1-1,0-1 1,0 0 0,0 1-1,0-1 1,0 1-1,0-1 1,0 1-1,0-1 1,0 0 0,0 1-1,0-1 1,1 1-1,-1-1 1,0 1-1,0-1 1,1 1 0,-1-1-1,0 1 1,1-1-1,-1 1 1,0 0-1,1-1 1,-1 1-1,2-1 1,22-25-1966,-1 13-598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2.98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5801,'0'0'6868,"11"2"-6594,76 8 508,109-3 0,-187-6-529,-2 0-1337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3.39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181 6 7074,'0'0'4272,"-2"-1"-4255,0 0 0,0 0-1,0 1 1,0-1-1,0 0 1,0 1-1,0 0 1,0-1 0,0 1-1,0 0 1,0 0-1,0 0 1,-3 1-1,-1 3 37,0 0-1,0 1 0,1 0 1,-1 0-1,1 1 0,0-1 1,1 1-1,0 0 1,-1 0-1,2 1 0,-1-1 1,1 1-1,-3 7 0,-4 13 506,-11 56 0,19-74-411,0-5-106,1 0 0,-1 0 0,0 0 0,0 0 0,0 0 0,-1-1 0,1 1 0,-6 5 0,6-7-39,-1 0 1,1 1-1,0 0 1,0-1-1,0 1 1,0 0-1,1 0 1,-1 0-1,1 0 1,0 0-1,0 1 1,0-1-1,-1 7 1,11-10-1429,7 0-668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4.1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0 548 6065,'0'0'7555,"0"-7"-7479,0-3-170,0 0 0,1 0 0,0 0-1,0 0 1,1 0 0,1 0 0,0 0 0,0 1-1,0-1 1,9-13 0,-1 7 84,0 1-1,2 0 1,0 1-1,1 0 1,0 1-1,0 1 1,2 0 0,0 1-1,0 1 1,23-11-1,-39 21 7,1 0-1,0 1 1,-1-1-1,1 0 1,0 1-1,-1-1 1,1 1-1,-1-1 1,1 0-1,-1 1 0,1-1 1,-1 1-1,1 0 1,-1-1-1,1 1 1,-1-1-1,0 1 1,1 0-1,-1-1 1,0 1-1,0 0 1,0-1-1,1 1 1,-1 0-1,0-1 0,0 1 1,0 0-1,0-1 1,0 1-1,0 0 1,0 0-1,0-1 1,0 1-1,-1 0 1,1 0-1,0 41 68,0-35-40,-1 29 2,0-23 7,0 0 0,1 0 0,1 0-1,0 0 1,5 23 0,-5-33-19,0 0-1,0 0 1,1 0-1,-1-1 1,1 1-1,-1 0 1,1 0 0,0-1-1,0 0 1,0 1-1,1-1 1,-1 0-1,0 0 1,1 0-1,0 0 1,-1 0 0,1-1-1,0 1 1,0-1-1,0 0 1,0 0-1,0 0 1,0 0-1,0 0 1,0 0-1,0-1 1,0 0 0,6 0-1,2 1-17,-1-1-1,0 0 1,1-1-1,-1 0 1,0-1 0,0 0-1,0-1 1,0 0-1,12-5 1,-17 5-142,0 0 0,1 0 0,-1 0 0,0-1 0,-1 0 0,1 0 0,-1 0 0,1-1 0,-1 1 0,-1-1 0,1 0 1,-1 0-1,1-1 0,-1 1 0,-1-1 0,1 1 0,1-8 0,1-4-266,-1-1 0,-1 1 1,-1-1-1,0 0 0,-2 0 1,0 0-1,0 0 0,-5-21 1,3 25 944,-1 0 1,0 1 0,-1-1-1,0 1 1,-1 0 0,-10-18 0,-14-7 2051,62 38-2340,-8 0-156,1 0 0,-1-2 0,0-1 0,0 0 0,-1-2-1,1-1 1,-1-1 0,0-1 0,26-13 0,-40 11-49,-17 3-279,-23-1-1556,25 7 984,-23-5-5049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4.5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5089,'0'0'8962,"91"6"-8730,-60 1 64,-4 0-288,1 0 136,-5 0-72,-3-5-64,1 0 80,-3-2-88,7 0-168,-2-2-1072,-6-12-5145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5.6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125 136 5193,'0'0'2191,"-11"21"-2019,-35 67-53,44-84-76,0 0 0,0 0 0,0 0 0,1 0 0,0 0 0,0 1 0,0-1 0,0 1 0,0-1 0,1 1 1,0-1-1,0 0 0,0 1 0,1-1 0,-1 1 0,1-1 0,0 1 0,1-1 0,-1 0 0,1 0 0,-1 1 0,1-1 0,0-1 0,1 1 0,-1 0 0,1 0 0,0-1 0,-1 1 0,2-1 1,-1 0-1,0 0 0,1 0 0,3 2 0,2 1 10,0-1 0,1 0 0,-1-1 0,1 0-1,0 0 1,0-1 0,1 0 0,-1-1 0,1 0 0,-1-1 0,12 0 0,-13-1-31,1 0 0,-1 0-1,0-1 1,1 0 0,-1-1-1,0 0 1,9-4 0,-14 5-13,0-1 1,-1-1-1,1 1 0,-1 0 1,1-1-1,-1 0 1,0 1-1,0-1 0,0-1 1,0 1-1,-1 0 0,1-1 1,-1 1-1,0-1 1,0 0-1,0 0 0,0 0 1,1-4-1,1-5-100,-1 0-1,0 0 1,-1 0-1,0 0 1,-1 0-1,0 0 1,-1 0-1,0 0 1,-1-1-1,-1 1 1,0 0-1,-1 0 1,0 1-1,-1-1 0,-1 0 1,1 1-1,-2 0 1,0 0-1,-1 1 1,-11-16-1,10 20 92,0 0-1,0 1 1,-1 0-1,1 0 1,-1 1-1,-1 0 1,1 0-1,-1 1 1,0 1-1,0 0 1,0 0-1,0 1 1,-1 0-1,1 0 1,0 2-1,-1-1 1,1 1-1,-1 1 1,1-1-1,-12 4 1,17-3-8,1 0 1,0 0-1,-1 1 1,1 0-1,0 0 1,0 0-1,0 0 0,0 1 1,0-1-1,1 1 1,-1 0-1,-5 6 1,-31 44-954,37-48 794,-6 10-2592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4.8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6545,'0'0'5844,"23"7"-5421,-1 0-342,147 50 221,-164-55-303,0 0 1,0 0-1,-1 0 1,1 1-1,0 0 1,-1 0-1,0 0 1,0 1-1,0-1 1,0 1-1,0 0 1,-1 0-1,1 0 1,4 9-1,-7-10 16,0 0 0,0 0-1,-1 0 1,1 0 0,-1 1 0,1-1-1,-1 0 1,0 0 0,0 0 0,-1 1-1,1-1 1,-1 0 0,1 0 0,-1 0 0,0 0-1,0 0 1,0 0 0,-1 0 0,1 0-1,-1 0 1,0 0 0,1-1 0,-1 1-1,0-1 1,-3 4 0,-7 8 40,4-4-114,0 1 1,0-1-1,-1-1 0,0 0 0,0 0 1,-1 0-1,-1-2 0,1 1 1,-1-1-1,0-1 0,-15 7 0,10-10-3636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5.5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62 0 2897,'0'0'10146,"-1"5"-10026,-2 10 48,0 1 0,-1-1 0,-1 1 0,0-1-1,-8 14 1,-14 44 281,26-61-438,8-13-117,12-15-1382,1-8-2778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6.1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64 3809,'-15'-57'1768,"15"57"-1712,1 0-1,-1-1 0,0 1 1,0-1-1,0 1 1,1 0-1,-1-1 1,0 1-1,0 0 1,1-1-1,-1 1 0,0 0 1,1-1-1,-1 1 1,0 0-1,1 0 1,-1-1-1,1 1 0,-1 0 1,0 0-1,1 0 1,-1 0-1,1-1 1,-1 1-1,1 0 0,-1 0 1,1 0-1,-1 0 1,0 0-1,1 0 1,-1 0-1,1 0 1,-1 0-1,1 1 0,-1-1 1,0 0-1,1 0 1,26 3 777,-21-2-437,78 6 1709,-32-4-1614,93 19 0,-144-22-493,0 0 0,0 0 0,0 0-1,0 1 1,0-1 0,0 0 0,0 1 0,0-1 0,0 0 0,0 1 0,0-1 0,0 1-1,-1 0 1,1-1 0,0 1 0,0 0 0,0-1 0,-1 1 0,1 0 0,0 0 0,-1 0-1,1-1 1,-1 1 0,1 0 0,-1 0 0,1 0 0,-1 0 0,0 0 0,1 0 0,-1 0 0,0 0-1,0 0 1,0 0 0,0 0 0,0 0 0,0 0 0,0 0 0,0 0 0,0 0 0,0 1-1,-1-1 1,1 0 0,0-1 0,-1 1 0,1 0 0,-1 0 0,1 0 0,-1 0 0,0 1-1,-2 2 33,1 0 0,-1 0 0,0-1 0,0 1 1,0-1-1,0 0 0,-1 0 0,1 0 0,-8 4 0,-16 4 182,-1-1 0,0 0 0,-53 8 1,41-9-193,58-11-433,1 1 0,-1 1 0,21 2 0,13 1 615,-36-4 48,-11 1-213,-1 0-1,0 0 1,0 0 0,0 0-1,0 0 1,0 1 0,0 0 0,7 2-1,-10-2-31,1 0 0,0 1 0,-1-1 0,1 0 0,-1 1 0,0-1 0,1 1 0,-1 0-1,0-1 1,0 1 0,0 0 0,0 0 0,-1 0 0,1 0 0,0-1 0,-1 1 0,1 0 0,-1 0-1,0 0 1,1 4 0,0-1 20,0 0-1,-1 0 1,1 0-1,-1 0 1,0 0-1,0 0 1,0 0-1,-1 0 1,0-1-1,0 1 1,0 0-1,-1 0 1,1 0-1,-1-1 1,0 1-1,-1-1 1,1 0-1,-1 1 1,0-1-1,-4 4 1,2-3 55,0-2 1,-1 1-1,1 0 1,-1-1-1,0 0 1,0-1-1,0 1 1,-1-1-1,1 0 1,0-1-1,-1 0 1,1 0-1,-1 0 1,-12 0-1,-113 1 245,131-2-329,1 0-1,0 1 1,0-1 0,0 0-1,-1 0 1,1 0-1,0 0 1,0 0-1,0 0 1,-1 0-1,1 0 1,0 0-1,0 0 1,0 0 0,0 0-1,-1-1 1,1 1-1,0 0 1,0 0-1,0 0 1,-1 0-1,1 0 1,0 0-1,0 0 1,0 0-1,0-1 1,0 1 0,-1 0-1,1 0 1,0 0-1,0 0 1,0 0-1,0-1 1,0 1-1,0 0 1,0 0-1,0 0 1,-1 0 0,1-1-1,0 1 1,0 0-1,0 0 1,0 0-1,0-1 1,0 1-1,0 0 1,0 0-1,0 0 1,0-1 0,0 1-1,0 0 1,1 0-1,-1 0 1,0-1-1,0 1 1,0 0-1,0 0 1,0 0-1,0 0 1,0 0-1,0-1 1,1 1 0,-1 0-1,0 0 1,10-11-1692,11-5-2021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6.63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165 1 5777,'0'0'6304,"-19"10"-6129,-57 33-54,72-40-48,-1 1 0,0-1-1,1 1 1,0 0 0,0 0-1,0 0 1,1 0 0,-1 1-1,1-1 1,0 1-1,0 0 1,1 0 0,-1 0-1,1 1 1,0-1 0,1 0-1,-1 1 1,1-1 0,0 1-1,0 9 1,0-11 46,1 3 10,-2 4 337,-1-19-956,0-4-1410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7.1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 1816,'0'0'10017,"25"0"-9326,195-1 301,-17-5-768,-202 6-229,0 1-1,0-1 1,-1 0-1,1 1 1,0 0-1,0-1 1,0 1-1,-1-1 1,1 1-1,0 0 1,-1-1-1,1 1 1,-1 0-1,1 0 1,-1-1-1,1 1 1,-1 0-1,0 0 1,1 0-1,-1 0 1,0 0-1,0 0 1,1 0-1,-1-1 1,0 1-1,0 0 1,0 0-1,0 0 1,-1 2-1,1 35-11,0-34 13,-2 3 5,1 0 1,-1 0-1,0-1 1,-1 1 0,0-1-1,0 0 1,0 0-1,-1 0 1,1 0 0,-2 0-1,1-1 1,0 1-1,-1-1 1,0-1 0,-10 8-1,3-2 6,-1 0-1,0-1 1,0-1 0,-1 0-1,-28 11 1,30-16-66,1 0-1,-1-1 1,0-1 0,0 0-1,0 0 1,-16-2-1,2 1-12,26 0 4,-1 1 76,1 0 1,-1 0 0,1 0-1,-1 0 1,1 0 0,0 0-1,0 0 1,0 0-1,0 0 1,-1 0 0,1 0-1,1 0 1,-1 0 0,0 1-1,0-1 1,0 0 0,1 0-1,-1 0 1,0 0-1,1 0 1,-1 0 0,1 0-1,-1 0 1,1 0 0,-1 0-1,1-1 1,0 1 0,0 0-1,-1 0 1,1 0-1,0-1 1,0 1 0,0 0-1,1 0 1,31 24 128,-19-18-163,-1-1 0,2 0 0,-1-1 1,0 0-1,1-1 0,0-1 0,0 0 1,0-1-1,1-1 0,-1 0 0,0-1 1,19-2-1,-21 0-1987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7.5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4825,'0'0'8731,"26"1"-8409,182 9 26,-193-9-309,-10 0-131,-1 0 0,0-1-1,1 0 1,-1 0 0,1 0 0,-1 0 0,1-1-1,-1 0 1,6-1 0,-5-6-2353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7.9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26 1 7194,'0'0'6011,"-5"21"-5608,3-12-397,-3 12 115,0 0-1,2 1 1,0-1-1,1 0 1,1 1-1,4 34 1,1-29-122,-2-1 1,0 31-1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8.8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1 597 7842,'0'0'6344,"1"-24"-4577,96-171-2419,-59 124 401,-34 64 243,31-54-61,-33 57 66,1 1 0,-1 0 0,0 0 1,1 0-1,0 0 0,0 0 0,0 1 0,0-1 1,0 1-1,0 0 0,1 0 0,-1 0 1,1 0-1,5-2 0,-8 4 3,0 0-1,0 0 1,0 0-1,0 0 1,0 1-1,0-1 1,0 0-1,0 0 1,0 1 0,0-1-1,-1 1 1,1-1-1,0 1 1,0-1-1,0 1 1,0-1-1,-1 1 1,1 0-1,0-1 1,-1 1-1,1 0 1,0 0 0,-1-1-1,1 1 1,-1 0-1,1 0 1,-1 0-1,0 0 1,1 0-1,-1 0 1,0 0-1,0 0 1,1 0-1,-1 0 1,0 0-1,0 0 1,0 0 0,0 1-1,0 51-25,-1-38 22,0 20 11,0-15 9,0-1-1,2 1 0,0-1 0,7 35 0,-7-51-13,0 1-1,0-1 1,0 1-1,0-1 1,1 1-1,-1-1 1,1 0-1,0 0 1,0 0-1,0 0 1,0 0-1,1 0 1,-1 0-1,1-1 1,0 1-1,0-1 1,0 0-1,0 0 1,0 0-1,0 0 1,0 0-1,1-1 0,-1 0 1,1 1-1,-1-1 1,1 0-1,-1-1 1,1 1-1,0-1 1,-1 1-1,5-1 1,-3 0-1,-1-1-1,0 1 1,0-1 0,1 1 0,-1-1 0,0-1-1,0 1 1,0 0 0,0-1 0,0 0 0,-1 0-1,1 0 1,0 0 0,-1-1 0,1 1 0,-1-1-1,0 0 1,0 0 0,0 0 0,-1 0 0,1-1-1,-1 1 1,1-1 0,-1 0 0,0 1-1,0-1 1,-1 0 0,1 0 0,-1 0 0,1-6-1,3-12-256,-1 0-1,-2 0 0,0-1 0,-1-32 0,-1 45 17,-2-19-103,-1 0 1,-1 1 0,-12-43 0,7 34 991,-5-44 0,14 80-612,0 0 0,0 1 0,0-1 0,0 1 0,0-1 0,0 0 1,0 1-1,0-1 0,0 1 0,0-1 0,0 0 0,1 1 0,-1-1 0,0 1 0,1-1 1,-1 1-1,0-1 0,1 1 0,-1-1 0,0 1 0,1-1 0,-1 1 0,1-1 0,-1 1 0,1 0 1,-1-1-1,1 1 0,-1 0 0,1-1 0,0 1 0,25-3 217,30 15-376,-52-11 176,52 10-71,0-3-1,1-2 1,73-1 0,-217-2-1890,43 3-822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3:59.6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1 199 7258,'0'0'5502,"0"21"-5279,0 127 806,0-166-630,0 4-594,0 0-1,0 0 1,2-1 0,0 1-1,0 0 1,1 0-1,1 1 1,0-1 0,10-20-1,20-49-300,-23 55 1130,20-39 0,-30 65-611,0 1 0,1 0 0,-1 0-1,0 0 1,1 0 0,-1 1-1,1-1 1,0 0 0,-1 1 0,1-1-1,-1 1 1,1-1 0,0 1-1,0 0 1,-1-1 0,1 1 0,0 0-1,2 0 1,41 2-130,-28-1 152,27-2-43,64 2-4,-98 0 1,0 1 1,0-1-1,0 2 1,0-1 0,0 1-1,0 1 1,-1 0-1,10 5 1,-18-9-2,0 1 0,0-1 0,-1 0 1,1 1-1,0-1 0,-1 0 0,1 1 0,0-1 1,-1 1-1,1-1 0,-1 1 0,1-1 0,0 1 0,-1 0 1,0-1-1,1 1 0,-1 0 0,1-1 0,-1 1 1,0 0-1,1 0 0,-1-1 0,0 1 0,0 0 0,0 0 1,1-1-1,-1 1 0,0 1 0,-1-1-5,0 0 0,1 0 0,-1 0 0,0 0-1,0 0 1,0 0 0,1 0 0,-1-1 0,0 1 0,0 0 0,0-1 0,-1 1-1,1-1 1,0 1 0,0-1 0,-1 1 0,-51 11-219,-48-2-1188,66-7 846,0 0-1,0 2 0,0 2 1,-36 12-1,68-19 586,1 1 0,-1 0 1,1 0-1,0 0 0,-1 0 1,1 1-1,0-1 0,0 1 0,0-1 1,0 1-1,0 0 0,0 0 1,1-1-1,-1 1 0,0 1 0,-1 1 1,3-2 51,-1-1 0,1 1 1,-1 0-1,1-1 1,0 1-1,0-1 0,0 1 1,0 0-1,0-1 1,0 1-1,0 0 0,0-1 1,1 1-1,-1-1 0,1 1 1,-1-1-1,1 1 1,0-1-1,0 2 0,3 3 71,0-1 0,0 0 0,0 0 0,1 0 0,-1 0 0,1-1 0,0 0 0,1 0 0,-1 0 0,10 5 0,3 1 102,1-1 1,-1 0 0,2-2 0,-1 0 0,1-1 0,0-1 0,41 5 416,-71 18-3136,2-15-614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1.9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130 19 3929,'0'0'6992,"0"-1"-6885,0 0 0,0 0 0,0 1 0,0-1-1,0 0 1,0 0 0,0 0 0,0 0 0,0 0 0,-1 0 0,1 0 0,0 1-1,-1-1 1,1 0 0,0 0 0,-1 0 0,1 1 0,-1-1 0,1 0 0,-2 0-1,-12 17 40,0 1-1,2 1 1,0 0-1,0 1 0,2 0 1,0 0-1,2 1 0,-8 23 1,15-40-138,0 1 1,-1-1-1,1 1 1,1-1-1,-1 1 1,0 0-1,1-1 1,0 1-1,0 0 1,0-1-1,0 1 1,0 0-1,1-1 1,0 1-1,2 6 1,-2-8-5,1 1 0,0-1 0,0 0 0,0 0 0,0 0 0,1 0 0,-1 0 0,1-1 0,-1 1 0,1-1 0,-1 1 0,1-1 0,0 0 0,0 0 0,0 0 0,0 0 0,-1-1 0,1 1 0,5-1 0,10 4 21,-1-2 0,1 0 0,0-2 0,0 0 1,0 0-1,0-2 0,28-5 0,-41 5-27,0 1 1,0-1-1,0 1 0,0-2 1,0 1-1,0 0 1,-1-1-1,0 0 0,1 0 1,-1 0-1,0-1 0,0 1 1,-1-1-1,1 0 0,-1 0 1,1 0-1,-2-1 1,1 1-1,0-1 0,-1 1 1,0-1-1,0 0 0,0 0 1,0 0-1,-1 0 0,0 0 1,0-1-1,0 1 0,-1-9 1,0 9-1,1 1 0,-2 0-1,1 0 1,0 0 0,-1 0 0,0-1 0,0 1 0,0 0 0,0 0 0,-1 1-1,1-1 1,-1 0 0,0 0 0,0 1 0,0-1 0,-1 1 0,1 0-1,-1-1 1,0 1 0,0 0 0,0 1 0,0-1 0,-1 1 0,1-1 0,-1 1-1,1 0 1,-1 0 0,0 0 0,0 1 0,-7-2 0,-8-2-3,-1 1 0,0 1 0,0 1 0,0 1 0,-21 1 0,31 0-1,4 0-124,0 1 0,1 0-1,-1 0 1,1 0-1,-1 0 1,1 1-1,0 0 1,-1 0-1,1 1 1,0-1-1,1 1 1,-1 0 0,0 0-1,1 1 1,-1-1-1,-4 6 1,5-5-374,-11 6-3521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6.1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106 127 6873,'0'0'2810,"-17"20"-2779,-50 65 30,64-82-38,1 1 0,-1 0 0,1 0 0,0-1 0,0 1 0,1 0 0,-1 1-1,1-1 1,0 0 0,0 0 0,1 0 0,-1 1 0,1-1 0,0 0-1,0 1 1,0-1 0,0 0 0,1 1 0,0-1 0,0 0 0,2 6 0,-1-2 90,0-1-68,0 0 1,0 0 0,1 0-1,0-1 1,0 1 0,0-1-1,1 0 1,0 0 0,0 0-1,1-1 1,-1 1 0,1-1 0,1 0-1,-1 0 1,1-1 0,-1 0-1,1 0 1,0 0 0,1 0-1,-1-1 1,1 0 0,0-1-1,-1 1 1,1-1 0,0-1-1,0 1 1,10 0 0,-9-2-27,0 1-1,0-1 1,1-1 0,-1 0 0,0 0 0,0-1 0,-1 1-1,1-2 1,0 1 0,0-1 0,-1 0 0,0-1 0,0 0-1,0 0 1,0 0 0,0-1 0,-1 0 0,0-1-1,0 1 1,0-1 0,-1 0 0,0 0 0,9-14 0,-8 8-32,0-1 1,-1 0 0,0 1 0,-1-2 0,0 1 0,-1 0-1,-1-1 1,0 1 0,-1-1 0,0 0 0,-1 1 0,-1-1 0,0 0-1,-1 0 1,-3-13 0,3 19 6,0 1 1,0-1-1,-1 1 0,1 0 0,-2 0 0,1 0 1,-1 0-1,0 0 0,-1 1 0,1 0 1,-1 0-1,0 0 0,-1 0 0,1 1 1,-1 0-1,-1 0 0,1 1 0,0-1 0,-1 1 1,0 1-1,0-1 0,0 1 0,0 0 1,-1 1-1,1 0 0,-1 0 0,-11-1 1,14 2 7,-1 1 0,1-1 0,-1 1 0,1 0 0,-1 1 0,0-1 0,1 1 0,-1 0 0,1 0 0,-1 1 0,1 0 0,-10 4 0,12-3-70,-1-1 0,1 1 0,0 0 0,0 0 0,1 0 0,-1 0 0,0 1 0,1-1 0,0 1 0,0 0 0,0-1 0,0 1 0,1 0 0,0 0 0,-1 0 0,1 0 0,0 7 0,-3 14-3227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2.6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33 5233,'0'0'6287,"1"-1"-6209,-1 1 0,1-1 0,0 0 0,-1 1 0,1-1 0,0 1 0,0 0 0,-1-1 0,1 1 0,0 0 0,0-1 0,0 1 0,0 0 0,-1 0 0,1 0 0,0 0 1,0-1-1,0 1 0,0 1 0,0-1 0,-1 0 0,1 0 0,0 0 0,0 0 0,0 0 0,1 1 0,420 11 1006,-421-12-1185,0 0 0,1 0 0,-1 0 0,0 0 0,1 0-1,-1 0 1,1 0 0,-1-1 0,0 1 0,1 0 0,-1-1 0,0 1-1,0-1 1,1 1 0,-1-1 0,0 0 0,0 1 0,0-1 0,0 0 0,0 0-1,0 0 1,0 0 0,0 0 0,0 0 0,0 0 0,0 0 0,-1 0 0,1-1-1,0 1 1,-1 0 0,1 0 0,-1-1 0,0 1 0,1-2 0,0-10-5110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3.03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5801,'0'0'5881,"27"0"-5518,171 0 8,-182 1-348,0 0 0,0 1 0,1 1 0,-1 0 0,27 10 0,-39-12-19,-1 1-1,1-1 1,0 1-1,-1 0 0,0 0 1,1 0-1,-1 0 0,0 0 1,0 1-1,0-1 1,0 1-1,-1 0 0,1 0 1,-1 0-1,0 0 1,0 0-1,0 1 0,0-1 1,0 1-1,-1-1 1,1 1-1,-1-1 0,0 1 1,0 0-1,-1 0 0,1 0 1,-1-1-1,0 1 1,0 6-1,-1-6 63,0-1-1,-1 1 0,1-1 1,-1 1-1,0-1 1,0 0-1,0 1 1,-1-1-1,1 0 1,-1 0-1,0-1 1,1 1-1,-1 0 1,-4 2-1,-48 31 89,45-32-379,-1 0 0,0-1-1,1 0 1,-1 0 0,0-1 0,0-1-1,0 0 1,-1 0 0,-16-2-1,21 1-319,-14 0-3135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3.6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1536,'0'0'10963,"147"4"-10547,-106-4-192,-6 0-24,-7 3-200,-10-3-48,-8 0 40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4.0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4641,'0'0'6105,"163"18"-4936,-120-18-305,-8 0-360,-10 0-504,-9 0 208,-9 0-200,-4 0 176,-3-5-1024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04.4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430 52 7194,'0'0'4346,"-24"16"-4085,-74 52-91,87-59-86,0 0 1,1 0-1,-1 1 1,2 1-1,0 0 1,0 0-1,-11 18 1,5-4 113,4-9 20,1 1-1,0 0 0,2 0 0,-12 33 0,17-41-136,1 1 0,-1-1 1,2 1-1,-1 0 0,1 0 0,1 0 1,0-1-1,0 1 0,1 0 0,0 0 1,3 12-1,-2-17-72,1 0 1,-1 0-1,1 0 0,0 0 1,0-1-1,1 1 0,-1-1 1,1 0-1,0 0 1,0 0-1,1 0 0,-1-1 1,1 0-1,-1 1 0,1-2 1,0 1-1,0-1 1,10 4-1,4 1 38,0-2 0,1 0-1,38 5 1,-16-5-10,0-3-1,0-1 1,0-1-1,-1-3 0,58-11 1,-80 10-37,-1-1 1,0-1-1,-1 0 1,1-1-1,-1-2 1,19-11-1,-26 13-16,-1 0-1,1 0 1,-1-1 0,-1 0 0,0-1-1,0 0 1,0 0 0,-1-1-1,-1 1 1,10-20 0,-11 18-4,-1 1 0,-1-1 1,1 1-1,-2-1 0,0 0 0,0 0 0,-1 0 1,0-1-1,-1 1 0,0 0 0,-1 0 0,0 0 1,-1 0-1,0 0 0,-1 0 0,0 0 0,0 0 1,-2 1-1,1 0 0,-1 0 0,0 0 0,-1 0 1,0 1-1,-1 0 0,0 0 0,-1 1 0,1 0 1,-1 0-1,-1 1 0,0 0 0,-9-6 0,-8-3 31,1 2-1,-2 1 0,0 1 1,-1 1-1,0 2 0,0 0 0,-1 2 1,0 2-1,0 0 0,-1 2 1,1 1-1,-1 1 0,-57 7 1,71-4-11,0 2 1,0 0-1,1 0 1,-1 2-1,1 0 1,-26 15 0,3 2-374,-38 32 1,55-39-65,-48 38-3392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2.1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5065,'0'0'9762,"79"18"-9418,-44-13 80,1-1-424,-3-2 16,0 3 16,-3-3-32,0 0 0,-2-2-408,10 0-528,-7 0-1192,-8-2-3506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2.5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4241,'0'0'8212,"25"1"-8104,80 2-90,-96-2-16,0 0 0,0 1-1,-1 0 1,1 0 0,-1 1 0,1 0 0,-1 0 0,0 1 0,0 0 0,-1 1 0,14 9 0,8 5-1,-18-13 9,3 1-11,-1 1 0,-1 0 0,17 13 0,-28-20 3,1 0 0,0 1 0,0-1 1,-1 1-1,1-1 0,-1 1 0,1 0 1,-1 0-1,1 0 0,-1 0 0,0 0 1,0 0-1,0 0 0,0 0 0,-1 0 1,1 0-1,0 0 0,-1 1 0,0-1 1,1 0-1,-1 0 0,0 1 0,0-1 1,0 0-1,-1 0 0,1 1 0,0-1 1,-1 0-1,-1 4 0,0-3 26,0-1 0,0 0 0,0 0 0,-1 1 0,1-1 0,0-1 0,-1 1 0,0 0 0,1-1 0,-1 1 0,0-1 0,0 0 0,-6 2 0,-49 12 195,40-11-258,-74 16-2881,57-17-1183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39.5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41 41 5881,'0'0'4164,"0"5"-3677,1-5-477,-1 1 0,0-1 0,0 1 0,0-1 1,0 0-1,0 1 0,1-1 0,-1 1 0,0-1 0,0 1 1,0-1-1,0 0 0,0 1 0,0-1 0,-1 1 1,1-1-1,0 1 0,0-1 0,0 0 0,0 1 1,0-1-1,-1 1 0,1-1 0,0 0 0,0 1 0,0-1 1,-1 0-1,1 1 0,0-1 0,-1 0 0,1 1 1,0-1-1,-1 0 0,1 0 0,0 1 0,-1-1 1,1 0-1,-1 0 0,1 0 0,0 0 0,-1 1 0,1-1 1,-1 0-1,1 0 0,-1 0 0,1 0 0,0 0 1,-1 0-1,1 0 0,-1 0 0,1 0 0,-1 0 1,1-1-1,-1 1 0,-20-20 196,20 18-199,0 0 0,0 1-1,0-1 1,0 0 0,1 1-1,-1-1 1,1 0 0,-1 0-1,1 0 1,0 0 0,0 0-1,0-2 1,0-1 581,33 3 626,-11 3-1138,1 1 0,38 10 0,-38-7-24,0-1 0,42 2 0,-48-6-39,1 0 1,-1-1-1,0-1 1,1-1-1,-1 0 1,0-1-1,19-8 1,-19 9-12,-25 0-1194,0-3-1007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0.3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1 644 4369,'0'0'8152,"11"-26"-7874,39-83-120,-36 82-85,2 1 0,1 1 0,2 0 0,0 1 0,23-21 0,-13 13 155,-18 19-202,-8 9-14,0-1 0,1 1 0,-1 0 0,1 0 0,-1 0 0,1 1 0,0-1 0,1 1 0,-1 0 0,0 0-1,1 1 1,0-1 0,0 1 0,5-2 0,-9 5-18,0 0 0,0 0 0,-1 0 0,1 0 0,0 0 0,-1 0 0,1 0 0,0 0-1,-1 0 1,1 1 0,-1-1 0,0 0 0,1 0 0,-1 0 0,0 1 0,0-1 0,0 0 0,0 1 0,0-1-1,0 0 1,0 0 0,0 1 0,-1-1 0,1 1 0,0 4-7,-11 119 24,6-93-7,2 1 1,2 0 0,2 36-1,0-61-3,0-1 0,1 1 0,0 0 0,1-1-1,0 0 1,0 0 0,0 0 0,1 0 0,0 0-1,1-1 1,-1 1 0,1-1 0,0 0 0,1-1-1,-1 1 1,1-1 0,0 0 0,1-1 0,-1 1 0,1-1-1,0-1 1,0 1 0,9 3 0,-9-5 16,0 1-1,1-1 1,-1 0 0,1 0 0,-1-1 0,1 0-1,0 0 1,0 0 0,-1-1 0,1-1 0,0 1-1,-1-2 1,1 1 0,0-1 0,-1 0 0,0 0-1,1 0 1,-1-1 0,0-1 0,0 1 0,-1-1-1,1 0 1,8-7 0,-6 2-24,0-1-1,0 0 1,-1 0 0,0-1-1,-1 0 1,0 0 0,-1-1-1,0 0 1,-1 0-1,0 0 1,-1-1 0,0 0-1,2-16 1,0-14-98,-2 0 0,-3-74 0,-2 91 88,-1-13 44,-2-1 0,-1 1-1,-3 0 1,-22-72 0,29 110-20,1 1 0,0 0-1,0-1 1,0 1 0,0-1 0,-1 1 0,1 0 0,0-1 0,0 1 0,0-1 0,0 1 0,0 0 0,0-1 0,0 1 0,0-1 0,0 1 0,0 0 0,0-1 0,0 1 0,0-1-1,0 1 1,1 0 0,-1-1 0,0 1 0,0-1 0,0 1 0,0 0 0,1-1 0,-1 1 0,0 0 0,1 0 0,-1-1 0,0 1 0,0 0 0,1-1 0,-1 1 0,0 0-1,1 0 1,-1 0 0,1-1 0,-1 1 0,0 0 0,1 0 0,-1 0 0,1 0 0,-1 0 0,0 0 0,1 0 0,-1 0 0,1 0 0,-1 0 0,0 0 0,1 0 0,-1 0 0,1 0-1,-1 0 1,0 0 0,1 1 0,34 10-136,-20-6 155,9 1-7,0-1-1,1-2 0,-1 0 0,1-1 0,0-2 0,-1 0 1,48-8-1,-58 7-2048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0.8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49 0 6769,'0'0'6487,"-7"23"-6251,-4 5-194,5-15 12,1 0 0,1 0 0,0 1 0,1 0 0,-3 28 0,3-2 44,3-26 37,3-20 274,25-86-2337,-15 43-3562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7.0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1 308 6601,'0'0'2828,"18"-29"-1480,11-66-1269,-20 59-12,3-1 0,1 2 0,20-41 0,-20 104 34,13 48-109,-16-50 15,-1 0 0,-1 1 0,-1 1 0,-1-1 0,-2 1 0,2 30 0,-6-59-2,0 1-1,0 0 0,0 0 0,1 0 0,-1 0 0,0 0 0,0-1 0,1 1 1,-1 0-1,0 0 0,0 0 0,0 0 0,1 0 0,-1 0 0,0 0 0,0 0 0,1 0 1,-1 0-1,0 0 0,0 0 0,1 0 0,-1 0 0,0 0 0,0 0 0,1 0 1,-1 0-1,0 0 0,0 0 0,0 1 0,1-1 0,-1 0 0,0 0 0,0 0 1,0 0-1,1 1 0,-1-1 0,0 0 0,0 0 0,0 0 0,0 0 0,1 1 1,-1-1-1,0 0 0,0 0 0,0 1 0,11-27-75,3-29-148,15-50 182,-25 95 28,0 0 0,1 1 0,-1-1 0,2 1 0,0-1 0,0 2 0,12-15 0,-17 22 10,0 0-1,-1 0 1,1 1 0,0-1-1,-1 0 1,1 0 0,0 1 0,0-1-1,0 0 1,0 1 0,0-1-1,-1 1 1,1-1 0,0 1-1,0 0 1,0-1 0,0 1-1,0 0 1,1 0 0,-1 0 0,0 0-1,0 0 1,0 0 0,0 0-1,0 0 1,0 0 0,0 0-1,1 1 1,0 0 2,-1 0 0,1 0-1,-1 1 1,0-1 0,1 0 0,-1 1 0,0-1-1,0 1 1,0 0 0,0-1 0,-1 1-1,1 0 1,0-1 0,0 4 0,2 7 12,0 0 0,-1 1-1,1 19 1,-3 133 91,0-164-102,0-1 0,1 0 0,-1 0 1,0 1-1,0-1 0,0 0 0,1 0 0,-1 1 1,0-1-1,0 0 0,1 0 0,-1 0 0,0 1 1,0-1-1,1 0 0,-1 0 0,0 0 1,0 0-1,1 0 0,-1 0 0,0 0 0,1 0 1,-1 1-1,0-1 0,1 0 0,-1 0 0,0 0 1,1 0-1,-1-1 0,0 1 0,0 0 0,1 0 1,-1 0-1,0 0 0,1 0 0,-1 0 1,0 0-1,0-1 0,1 1 0,-1 0 0,0 0 1,0 0-1,1 0 0,-1-1 0,0 1 0,0 0 1,0 0-1,1-1 0,14-10 91,2-16-157,20-41-1,-30 53 23,0 0 0,1 0 0,1 0 0,0 1-1,1 0 1,1 1 0,0 0 0,0 0 0,1 2 0,19-15-1,-29 24 41,0 1-1,-1 0 0,1 0 0,0 0 0,0 0 1,0 0-1,0 0 0,0 0 0,0 0 0,0 1 1,0-1-1,0 1 0,1 0 0,-1-1 0,0 1 1,0 0-1,0 0 0,1 1 0,-1-1 0,0 0 1,4 2-1,-4-1-1,0 1-1,0-1 1,0 1 0,0 0 0,-1-1-1,1 1 1,-1 0 0,1 0-1,-1 0 1,0 0 0,1 0 0,-1 0-1,0 0 1,0 1 0,-1-1-1,2 4 1,1 11-10,0-1 0,-1 1 0,0 1 0,-2 21 0,0-30 12,0 41-368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1.3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36 103 4905,'-1'-40'1141,"-3"-23"1980,5 65-2997,0-1 0,0 0 0,0 0-1,0 0 1,0-1 0,0 1 0,0 0 0,1 0-1,-1 0 1,0-1 0,0 1 0,1-1 0,-1 1-1,0-1 1,1 0 0,-1 1 0,1-1 0,1 0-1,32 6 926,-29-6-881,23 4 379,-15-3-453,0 0 1,-1 1-1,1 1 1,25 9-1,-38-12-93,0 1 0,0-1 0,0 0 0,-1 1-1,1-1 1,0 1 0,0 0 0,-1-1 0,1 1 0,0-1 0,-1 1 0,1 0 0,-1 0 0,1-1 0,-1 1-1,1 0 1,-1 0 0,1 0 0,-1 0 0,0-1 0,0 1 0,1 0 0,-1 0 0,0 0 0,0 0 0,0 0-1,0 0 1,0 0 0,0 0 0,0 0 0,0 0 0,0-1 0,-1 1 0,1 0 0,0 0 0,0 0 0,-1 0-1,0 1 1,0 1 1,-1-1 0,1 1 0,-1 0-1,0-1 1,0 1 0,0-1 0,0 0-1,0 0 1,-1 0 0,-2 3 0,-26 15-7,-1-1 1,0-1-1,-1-2 0,-44 15 1,75-31 27,13-2-566,-2-2 375,26-11-41,55-14 1,-79 26 277,0 0 0,1 1 0,-1 1 1,0 0-1,1 0 0,-1 1 0,1 1 0,-1 0 0,21 5 1,-26-4-62,-1 0 1,0 0 0,0 1 0,-1 0 0,1 0-1,-1 0 1,1 1 0,-1-1 0,0 1 0,0 0 0,0 0-1,-1 1 1,0-1 0,0 1 0,0 0 0,4 7 0,-6-10-2,0 1 0,1 0 0,-1-1 0,0 1 0,0 0 0,-1 0 0,1 0 0,-1 0 0,1 0 0,-1 0 0,0 0 0,0 0 0,0 0 0,0-1 0,-1 1 0,1 0 0,-1 0 0,0 0 1,0 0-1,0 0 0,0-1 0,0 1 0,-1 0 0,1-1 0,-1 1 0,1-1 0,-1 1 0,0-1 0,0 0 0,0 0 0,-1 0 0,-2 2 0,-9 5 83,-1-1-1,-1 0 0,0-1 1,0-1-1,0 0 0,0-2 1,-1 0-1,0 0 0,0-2 1,-22 2-1,39-4-92,0 0-1,1-1 0,-1 1 1,0 0-1,0 0 1,0 0-1,1 0 1,-1 0-1,0 0 1,0-1-1,0 1 0,0 0 1,1 0-1,-1 0 1,0 0-1,0-1 1,0 1-1,0 0 1,0 0-1,0 0 1,0-1-1,1 1 0,-1 0 1,0 0-1,0 0 1,0-1-1,0 1 1,0 0-1,0 0 1,0-1-1,0 1 0,0 0 1,0 0-1,0 0 1,0-1-1,0 1 1,-1 0-1,1 0 1,0 0-1,0-1 0,0 1 1,0 0-1,0 0 1,0 0-1,0-1 1,-1 1-1,1 0 1,0 0-1,0 0 0,0 0 1,0-1-1,-1 1 1,1 0-1,0 0 1,0 0-1,0 0 1,-1 0-1,1 0 0,0 0 1,0 0-1,0 0 1,-1 0-1,1 0 1,0-1-1,0 1 1,-1 1-1,20-17-727,-16 14 491,28-23-2512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1.7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57 121 9762,'0'0'4366,"-10"22"-4107,-30 69 18,39-89-272,1-1 0,-1 1 0,0 0 0,0 0 0,1 0 0,-1 0 0,1 0 0,-1 0 0,1 0 0,0 0 0,0 0 0,0 0 0,0 0 0,0 0 0,0 0 0,1 0 0,-1 0 0,1 0 0,-1 0 0,1 0 0,0 0 0,0 0 0,0-1 0,0 1 0,0 0 0,0-1 0,0 1 0,1 0 0,-1-1 0,0 1 0,1-1 0,0 0 0,-1 0 0,1 1 0,0-1 0,-1 0 0,4 1 0,2 2 6,6 3 8,0 0 1,1-1 0,0 0 0,0-1 0,0-1 0,1 0 0,0-1 0,23 2 0,-11-3-12,-1-1 0,1-1 1,0-1-1,27-5 1,-41 2-11,1 1-1,-1-1 1,0-1 0,0-1-1,0 0 1,-1 0 0,0-1-1,0-1 1,-1 0 0,20-18 0,-26 22 0,-1 1 0,0-1 1,0-1-1,0 1 0,-1 0 1,1-1-1,-1 0 0,0 0 1,-1 0-1,1 0 0,-1 0 1,0 0-1,0-1 1,-1 1-1,1-1 0,-1 1 1,0-1-1,-1 0 0,0 1 1,0-1-1,0 0 0,0 1 1,-1-1-1,0 0 0,0 1 1,0-1-1,-1 1 1,0-1-1,-4-7 0,2 6 8,-1 0-1,-1 1 1,1-1-1,-1 1 1,0 0-1,0 1 1,-1-1-1,0 1 1,0 0-1,0 1 1,0 0-1,-1 0 1,0 1-1,0 0 1,0 0-1,-9-2 1,-4 0 9,0 1 1,0 1-1,0 0 1,0 2-1,-30 1 1,40 1-158,1 1 1,-1 0-1,1 1 1,-1 0-1,1 1 1,0 0-1,1 0 1,-1 1-1,-11 8 1,11-7-453,-17 10-3097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3.4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60 6369,'0'0'7961,"50"0"-7516,36 1-411,98-2 101,-154-1-118,1-2-1,-1 0 1,-1-2 0,30-10-1,-59 16-23,0 0 1,-1 0-1,1 0 0,0-1 0,0 1 0,-1 0 0,1 0 0,0 0 1,0 0-1,-1 0 0,1-1 0,0 1 0,0 0 0,0 0 0,-1 0 1,1-1-1,0 1 0,0 0 0,0 0 0,0-1 0,0 1 1,-1 0-1,1 0 0,0-1 0,0 1 0,0 0 0,0 0 0,0-1 1,0 1-1,0 0 0,0-1 0,0 1 0,0 0 0,0 0 0,0-1 1,0 1-1,0 0 0,0-1 0,0 1 0,1 0 0,-1 0 0,0-1 1,0 1-1,0 0 0,0 0 0,0 0 0,1-1 0,-1 1 1,0 0-1,0 0 0,0 0 0,1-1 0,-1 1 0,0 0 0,0 0 1,1 0-1,-1 0 0,0 0 0,0 0 0,1-1 0,-1 1 0,-23-7-2046,-9 0-2558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3.8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66 1 8994,'0'0'5040,"-6"15"-4859,-7 18 12,2 0 0,1 0 0,1 1 1,3 1-1,-5 46 0,11 24 192,1-104-432,1 0-1,-1-1 0,0 1 0,1 0 1,-1-1-1,0 1 0,1-1 0,-1 0 1,1 1-1,-1-1 0,1 0 1,-1 0-1,1 0 0,-1 0 0,1 0 1,-1 0-1,1 0 0,2-1 0,2 1-674,11 0-3182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4.5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1 571 5393,'0'0'7624,"3"-6"-6887,42-68-446,57-85-555,-82 132 347,1 1 0,1 1 0,46-41-1,-60 58-77,9-6 31,-17 14-40,0 0 0,1 0-1,-1 0 1,0 0 0,0-1-1,1 1 1,-1 0 0,0 0-1,1 0 1,-1 0 0,0 0-1,0 0 1,1 1 0,-1-1-1,0 0 1,1 0 0,-1 0-1,0 0 1,0 0 0,1 0-1,-1 0 1,0 1 0,0-1-1,1 0 1,-1 0-1,0 0 1,0 0 0,1 1-1,-1-1 1,0 0 0,0 0-1,0 1 1,0-1 0,1 0-1,-1 0 1,0 1 0,0-1-1,0 0 1,0 1 0,0-1-1,0 0 1,0 0 0,0 1-1,0-1 1,0 0 0,0 1-1,0-1 1,0 0 0,0 1-1,0-1 1,0 0 0,0 0-1,0 1 1,0-1 0,0 0-1,0 0 1,-1 1 0,0 11 7,-1-1 0,-1 1 0,0-1 0,0 0 0,-1 1 0,-1-2 0,0 1 0,-9 14 0,-16 41-2,25-51-2,1 1 0,0-1 0,2 1 0,0 0-1,0 0 1,2 27 0,0-38 7,1 0-1,-1 0 0,1 0 0,1 0 1,-1 0-1,1 0 0,-1 0 0,2 0 0,-1-1 1,6 9-1,-6-10 3,0-1 1,0 0 0,0 0-1,0 0 1,1 0-1,-1 0 1,1-1-1,0 1 1,-1-1-1,1 0 1,0 1 0,0-1-1,0 0 1,0-1-1,0 1 1,0 0-1,0-1 1,0 0-1,5 0 1,-1 0 56,-1 0 0,1-1 0,-1 0 0,0 0 0,0 0 0,1-1 0,-1 0 0,0 0 0,0-1 0,-1 1 1,1-1-1,-1-1 0,1 1 0,7-8 0,-5 4-50,0-1 0,-1 0 0,0 0 0,-1-1 0,0 0 0,0 0 0,-1-1 0,4-9 0,5-18-149,-2 1 0,-2-2 0,10-67 0,12-98 891,-28 202-730,-1-1 0,1 1 0,0 0 0,0 0-1,0 0 1,0 0 0,0 0 0,0 1 0,0 0-1,0 0 1,0 0 0,5 1 0,1-1-16,66-6-11,85-19 0,-152 25-320,-12 3-274,-15 6-516,16-8 1014,-20 8-2177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5.3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56 127 5825,'0'0'7406,"-7"21"-7326,-5 7-58,7-14 2,-1-1 1,1 1 0,1 0-1,1 1 1,-3 16-1,-2-124-2990,9 78 1503,-1-1 0,2 1 0,0 0 0,9-29 1,-9 37 2231,1 0 1,0-1 0,0 2 0,0-1 0,1 0-1,1 1 1,4-7 0,-6 11-543,0 0-1,1 0 1,-1 0 0,0 0-1,1 1 1,-1-1-1,1 1 1,0 0 0,-1 0-1,1 1 1,0-1 0,0 1-1,-1-1 1,8 2 0,56 3 551,-59-2-731,-1 0 0,1 0 0,-1 1-1,0 0 1,0 0 0,0 1 0,0 0-1,-1 0 1,0 0 0,11 10 0,-14-12-45,-1 0 0,1 1 0,-1-1 0,1 1 0,-1-1 0,0 1 0,0 0 0,0-1 0,0 1 0,-1 0 0,1 0 0,-1 1 0,0-1 0,0 0 0,0 0 0,0 1 0,-1-1 0,1 0 0,-1 1 0,0-1 0,0 0 0,0 1 0,0-1 0,0 1 0,-1-1 0,0 0 0,-1 4 0,0-4 1,0-1 0,0 1 0,0-1 0,0 0 0,-1 0 0,1 0 0,-1 0 0,1 0 0,-1-1 0,0 1-1,1-1 1,-1 0 0,0 1 0,0-1 0,0-1 0,-5 2 0,-53 9 28,58-11-33,-70 3-792,72-3 786,1 0 0,0 0 0,-1 0 0,1 0-1,0 0 1,-1-1 0,1 1 0,0 0 0,0 0 0,-1 0 0,1 0-1,0 0 1,-1-1 0,1 1 0,0 0 0,0 0 0,-1 0-1,1-1 1,0 1 0,0 0 0,0 0 0,-1-1 0,1 1 0,0 0-1,0-1 1,0 1 0,0 0 0,0 0 0,-1-1 0,1 1-1,0 0 1,0-1 0,0 1 0,0 0 0,0-1 0,0 1 0,0 0-1,0-1 1,0 1 0,0 0 0,0-1 0,1 1 0,-1 0 0,0-1-1,0 1 1,0 0 0,0-1 0,0 1 0,1 0 0,-1 0-1,0-1 1,0 1 0,0 0 0,1 0 0,-1-1 0,1 0 2,0 0 1,-1-1-1,1 1 1,0 0 0,0 0-1,0 0 1,0 0 0,0 0-1,0 0 1,1 0-1,-1 0 1,0 1 0,0-1-1,1 0 1,0 0-1,18-3 46,-1 1 0,1 1 0,0 1 0,-1 0 0,1 2 0,30 4 0,-46-4-46,1 1 0,-1 0-1,0 0 1,0 0 0,0 1-1,0-1 1,-1 1 0,1 0-1,-1 0 1,0 0 0,1 1-1,-1-1 1,-1 1 0,1-1-1,0 1 1,-1 0 0,0 0-1,0 0 1,3 8 0,-4-9 30,0 0 1,1 1-1,-1-1 1,0 0-1,0 0 1,-1 1-1,1-1 0,-1 1 1,0-1-1,0 1 1,0-1-1,0 0 1,0 1-1,-1-1 1,1 1-1,-1-1 1,0 0-1,0 0 1,-1 1-1,1-1 1,0 0-1,-1 0 1,0 0-1,0 0 0,-4 5 1,-1-3 43,-1 1 0,0-1 0,0 0 0,0-1 0,0 0 1,-1 0-1,0-1 0,1 0 0,-1-1 0,0 0 0,-1 0 0,1-1 0,0 0 0,-17 0 0,26-3-237,-1 1-1,1 0 0,0 0 0,0-1 0,-1 1 0,1 0 0,0 0 0,0-1 0,0 1 0,0 0 1,1 0-1,-1-1 0,0 1 0,1-2 0,8-19-5693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5.9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76 150 7114,'0'0'6562,"-10"20"-5962,-32 62-314,38-73-242,0-1 0,1 1 0,0-1 1,0 1-1,1 0 0,0 0 0,1 0 1,0 0-1,0 1 0,1-1 0,1 12 0,0 6 3,2-23-23,2-9 23,5-11-39,-3-15-790,-2 0 1,-1 0-1,-1 0 0,-1-1 0,-5-42 1,5-59-385,-2 132 1288,1-1 0,-1 1 1,1 0-1,0 0 0,-1 0 0,1 0 0,0 1 0,-1-1 1,1 0-1,0 0 0,0 0 0,0 1 0,0-1 0,0 0 1,0 1-1,0-1 0,0 1 0,0-1 0,0 1 1,0-1-1,1 1 0,-1 0 0,0 0 0,0-1 0,0 1 1,0 0-1,1 0 0,-1 0 0,1 1 0,49 0 191,-36-1 29,15 1-208,0 1 0,0 1 0,0 1 0,46 14 0,-75-18-136,0 1 0,0-1 0,1 1-1,-1-1 1,0 1 0,0 0 0,0 0 0,0-1-1,0 1 1,0 0 0,0 0 0,0 0-1,0 0 1,-1 0 0,1 0 0,0 0-1,-1 1 1,1-1 0,-1 0 0,1 0-1,-1 0 1,1 1 0,-1-1 0,0 0 0,1 1-1,-1-1 1,0 0 0,0 1 0,0-1-1,0 0 1,0 0 0,-1 1 0,1-1-1,0 0 1,-1 1 0,1-1 0,0 0-1,-1 0 1,0 0 0,1 1 0,-1-1 0,0 0-1,0 1 1,-3 4 9,1-1 0,0 1 0,-1-1 1,0 0-1,0 0 0,-1-1 0,-7 7 0,-12 5 14,-1-2 1,-39 17-1,-4 2-14,66-32-9,0 0 0,0 0 0,0 0 0,0 1 0,0-1 0,0 1 0,0 0 0,1-1 0,-1 1 0,1 0 0,-1 0 0,1 0 0,0 0 1,0 0-1,0 0 0,0 0 0,0 0 0,0 0 0,0 1 0,1-1 0,-1 0 0,1 1 0,0-1 0,-1 0 0,1 1 0,0-1 0,1 0 0,-1 1 0,0-1 0,1 0 0,0 5 1,1-3 2,-1 1 1,1-1 0,0 0-1,1 0 1,-1 0 0,0 0 0,1 0-1,0-1 1,0 1 0,0-1-1,1 0 1,-1 0 0,1 0 0,-1 0-1,5 2 1,0-1-53,0 0-1,-1-1 1,1 0 0,1 0-1,-1-1 1,0 0 0,1-1-1,-1 1 1,0-2 0,1 1-1,0-1 1,-1-1 0,1 1-1,-1-1 1,12-3 0,1-10-3593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6.3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96 54 760,'0'0'2877,"-13"-8"-1896,-39-28 236,22 27 7316,79 22-8357,1-1 0,1-3 0,0-2-1,63 1 1,-105-8-141,-7 0-151,0 1 0,0-1 0,0 0 0,0 0 0,1 0 0,-1 0 0,0 0 0,0 0 0,0-1 0,0 1 0,0-1 0,0 1 0,-1-1 0,1 0-1,0 0 1,0 0 0,0 0 0,-1 0 0,1 0 0,2-3 0,0-7-2671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6.7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10242,'0'0'4564,"26"3"-4448,86 10-73,-98-11-47,0 0 0,-1 1 1,1 1-1,0 0 0,-1 1 1,0 0-1,0 1 0,0 0 1,-1 1-1,0 1 1,-1 0-1,1 0 0,-1 1 1,-1 1-1,0 0 0,0 0 1,15 22-1,-21-26 3,-1 1-1,1 0 1,-1 0 0,-1 0-1,1 0 1,-1 0-1,-1 1 1,1-1 0,-1 1-1,0-1 1,-1 1 0,0-1-1,0 1 1,-2 9-1,2-13-4,-1 0-1,0 0 0,0-1 0,0 1 0,0 0 0,-1-1 1,1 1-1,-1-1 0,0 1 0,0-1 0,0 0 1,0 0-1,-1 0 0,1 0 0,-1 0 0,0 0 0,0-1 1,0 1-1,0-1 0,0 0 0,-1 0 0,1 0 1,0-1-1,-1 1 0,0-1 0,1 1 0,-1-1 0,0-1 1,-4 2-1,-48-1-1700,33-1-634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7.39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44 6937,'0'0'6578,"17"-1"-6439,355 4 522,-360-3-914,0-1 0,0 0 1,0-1-1,-1-1 0,1 1 0,-1-2 0,1 0 1,14-7-1,10-7-2673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7.5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48 3505,'0'0'8454,"13"0"-8018,606 0 1591,-612 0-2198,1 0 1,0-1 0,-1 0-1,1 0 1,-1-1 0,1 0-1,-1 0 1,0-1-1,0 0 1,0 0 0,12-7-1,3-10-2660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7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 0 6121,'0'0'5856,"0"7"-5718,-12 334 1694,12-328-1736,5-12-51,10-15-1555,-10 9 408,17-21-6925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8.4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1 589 7986,'0'0'5050,"8"-4"-4702,-4 2-330,1 0 0,-1 0 1,0-1-1,0 0 0,0 0 0,-1 0 0,1 0 0,-1 0 0,0-1 1,1 0-1,-2 1 0,1-1 0,0 0 0,-1-1 0,0 1 0,0 0 1,0-1-1,0 1 0,1-7 0,10-27-201,25-50 1,-31 73 258,1 1 1,1 0-1,0 0 1,1 1 0,0 0-1,17-15 1,-27 28-63,0 0 0,0 0 1,0-1-1,0 1 0,1 0 1,-1 0-1,0 0 0,0-1 1,0 1-1,0 0 1,1 0-1,-1-1 0,0 1 1,0 0-1,0 0 0,1 0 1,-1 0-1,0-1 0,0 1 1,0 0-1,1 0 0,-1 0 1,0 0-1,1 0 1,-1 0-1,0 0 0,0 0 1,1 0-1,-1 0 0,0 0 1,0 0-1,1 0 0,-1 0 1,0 0-1,0 0 0,1 0 1,-1 0-1,0 0 1,0 0-1,1 0 0,-1 0 1,0 0-1,0 1 0,1-1 1,-1 0-1,0 0 0,0 0 1,0 0-1,1 1 0,-1-1 1,0 0-1,0 1 1,-1 19 96,-14 28-186,6-25 82,0 0 0,1 0 0,1 1 0,2 0 0,0 0 0,1 0 0,2 1 0,1-1 0,1 30-1,0-52-4,0 0 0,1 0 0,-1 0 0,1 0 0,-1 0 0,1 0-1,0 0 1,-1 0 0,1 0 0,0 0 0,0 0 0,1 0-1,-1 0 1,0-1 0,0 1 0,1 0 0,-1-1 0,1 1-1,0-1 1,-1 0 0,1 1 0,0-1 0,0 0 0,0 0 0,0 0-1,0-1 1,0 1 0,0 0 0,0-1 0,0 1 0,0-1-1,0 1 1,0-1 0,1 0 0,-1 0 0,0 0 0,3-1-1,2 1 1,0-1-1,1 0 0,-1-1 0,0 1 0,0-1 0,0-1 0,0 1 1,-1-1-1,13-7 0,-4-2-157,0 0 1,0 0-1,-2-2 0,0 0 1,0 0-1,-1-1 0,-1 0 1,0-1-1,-2-1 1,0 0-1,0 0 0,-2 0 1,0-1-1,6-23 0,-2-6-78,-2-1 0,-2 0 0,-2-1 0,-2-67 0,-3 105 603,-2-28 941,1 38-1269,1 0 0,0 0 1,0 0-1,-1 0 0,1 0 0,-1 0 0,1 0 0,-1 0 0,1 1 0,-1-1 0,0 0 0,1 0 0,-1 0 0,0 1 0,0-1 1,0 0-1,1 1 0,-1-1 0,0 1 0,0-1 0,0 1 0,0-1 0,0 1 0,0 0 0,0-1 0,0 1 0,0 0 0,0 0 1,0 0-1,-2 0 0,2 0-38,0 1 1,0 0-1,0 0 1,0 0 0,0 0-1,0 0 1,0 0-1,1 0 1,-1 0-1,0 1 1,1-1-1,-1 0 1,1 0 0,-1 0-1,1 1 1,0-1-1,-1 0 1,1 1-1,0-1 1,0 0-1,0 1 1,0-1 0,0 0-1,0 0 1,1 3-1,2 39 83,-1-38-80,-1 0-1,1 1 0,0-1 0,0 0 0,1 0 0,0-1 0,0 1 0,0-1 0,0 1 0,1-1 0,-1 0 1,1 0-1,0 0 0,0-1 0,1 0 0,-1 1 0,1-1 0,0-1 0,7 4 0,-2-1-362,1-1 1,0 0-1,0-1 0,0 0 0,0-1 0,1 0 0,-1 0 0,14-1 0,2-1-3471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8.8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44 42 6753,'0'0'5442,"1"24"-4893,3 74-112,-3-91-367,-1 0 0,0 0-1,-1-1 1,0 1-1,0 0 1,0-1 0,-1 1-1,0 0 1,0-1-1,0 0 1,-1 0 0,0 1-1,-1-2 1,1 1-1,-1 0 1,-5 5 0,-2 5 76,12-86-459,43-80-3385,-21 77-9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9.2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 3977,'0'0'7760,"21"-2"-7354,68-4 28,-78 6-390,0 1-1,0 0 0,0 0 0,-1 1 1,1 1-1,0 0 0,-1 0 0,1 1 1,11 6-1,7 2 36,-28-12-79,0 1 0,1-1-1,-1 0 1,1 1 0,-1-1-1,0 1 1,0-1-1,1 1 1,-1 0 0,0-1-1,0 1 1,0 0-1,0 0 1,1 0 0,-1 0-1,-1 0 1,1 0-1,0 0 1,0 1 0,0-1-1,0 0 1,-1 0-1,1 1 1,-1-1 0,1 0-1,-1 1 1,1-1-1,-1 0 1,0 1 0,0 1-1,0-1 3,-1 0 0,0 1 0,-1-1 0,1 0 0,0 0 0,0 0 0,-1 0 0,1-1 0,-1 1 0,0 0 0,1-1 0,-1 1-1,0-1 1,0 1 0,0-1 0,0 0 0,-4 2 0,-49 30 169,37-21-157,0-1 1,-1 0 0,0-2-1,0 0 1,-1-1 0,-30 8 0,26-16 207,25 26-370,2-20 165,0-1-1,0 0 1,0 0-1,0 0 0,1 0 1,0 0-1,0-1 1,1 0-1,-1 1 1,1-2-1,0 1 0,0-1 1,0 1-1,0-1 1,0-1-1,9 4 1,-6-2 83,0 1 1,0-1 0,0 1-1,0 1 1,-1-1 0,9 10-1,-11-2-35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49.6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72 121 2681,'0'0'7473,"-7"11"-6386,6-9-1043,-10 18 284,0 0 1,2 0-1,0 1 1,-9 33-1,16-48-274,1 0 0,0 0-1,0 0 1,1 0 0,0 0-1,0 0 1,0 0-1,1 0 1,0 0 0,3 10-1,-3-13-41,1 1-1,-1-1 1,1 1 0,0-1-1,0 0 1,0 0 0,1 0-1,-1 0 1,1 0-1,0-1 1,0 1 0,0-1-1,0 0 1,0 0 0,0 0-1,1 0 1,-1 0-1,1-1 1,3 2 0,0 0-38,1-1 1,-1 0 0,1 0-1,0 0 1,0-1 0,-1 0-1,1-1 1,0 0 0,0 0 0,0 0-1,0-1 1,-1 0 0,1-1-1,0 0 1,-1 0 0,1-1-1,-1 0 1,0 0 0,0 0 0,0-1-1,0 0 1,0-1 0,-1 1-1,0-1 1,0 0 0,0-1-1,-1 0 1,0 0 0,0 0-1,0 0 1,-1-1 0,0 1 0,0-1-1,-1 0 1,1-1 0,-2 1-1,5-14 1,-5 8-28,0 1 1,-1-1-1,0 0 0,-1 1 1,0-1-1,-1 0 0,0 1 1,-1-1-1,-1 1 0,0-1 1,0 1-1,-9-18 0,9 24 52,0 0 0,-1 0 0,1 1 0,-1-1 0,-1 1 0,1 0 0,-1 0 0,0 0 0,0 1 0,0-1 0,-1 1 0,1 1 0,-1-1 0,0 1 0,0 0 0,0 0 0,-1 1 0,1-1 0,-1 2 0,1-1 0,-1 1 0,0 0 0,1 0 0,-1 0 0,-7 1 0,13 0-2,-12 0-801,0 1-1,0-1 1,0 2 0,-18 3-1,-2 8-7247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50.7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7218,'0'0'6633,"89"29"-6385,-56-22 88,-3-2-336,-4-1 16,-8 1 64,2-5-80,-5 0-792,-2 0-2049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51.1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5145,'0'0'7054,"27"19"-6876,92 56-79,-106-68-85,1-1 1,0 0-1,0 0 1,1-2-1,-1 0 1,26 3-1,-33-6-43,1 0 0,-1 0-1,0 1 1,0 0 0,0 0-1,0 0 1,0 1 0,-1 0-1,1 0 1,-1 1 0,1 0-1,-1 0 1,6 6 0,-9-8 24,-2 1 1,1-1-1,0 0 1,0 1-1,-1 0 1,1-1-1,-1 1 1,0 0-1,0 0 1,0 0-1,0-1 1,0 1-1,-1 0 1,1 0-1,-1 0 1,0 0-1,0 0 1,0 0-1,0 0 1,0 1-1,-1-2 1,1 1-1,-2 4 1,0-3 4,1 0 0,-1 0 0,1 0 0,-1 0 0,0 0 0,-1 0 0,1-1 0,-1 1 0,0-1 1,1 0-1,-1 0 0,-1 0 0,1 0 0,-4 3 0,-24 10-463,0-1-1700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51.6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12 6913,'0'0'5914,"152"-5"-5866,-114 3-48,-10 0-544,-10 0-1713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51.9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4241,'0'0'7882,"159"41"-7114,-123-41-312,-6 0-128,-2 0-328,-7 0 56,-1 0-56,-5 0-1272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4:52.3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145 156 6649,'0'0'2648,"-20"26"-1525,-62 88-261,76-106-743,1 0-1,0 1 0,1 0 1,0-1-1,0 2 0,1-1 0,0 0 1,1 1-1,0-1 0,0 1 1,1-1-1,0 1 0,1 0 1,0 0-1,1 10 0,0 3 42,0-12-121,1-1 0,0 0 0,1 1 1,-1-1-1,2 0 0,0 0 0,0 0 0,1-1 0,0 0 1,0 1-1,1-2 0,0 1 0,1-1 0,0 0 1,0 0-1,1-1 0,0 0 0,0 0 0,1-1 0,-1 0 1,2 0-1,-1-1 0,14 6 0,-14-7-17,1 0 0,-1 0 0,1-1 1,-1 0-1,1-1 0,0 0 0,0 0 0,0-1 0,1 0 0,-1-1 0,0 0 0,0-1 0,0 0 0,0 0 0,0-1 0,0-1 1,0 0-1,-1 0 0,1 0 0,-1-2 0,0 1 0,0-1 0,0 0 0,12-10 0,-10 4-43,-2 1 0,1-1 0,-1-1-1,-1 0 1,0 0 0,-1 0 0,0-1-1,-1 0 1,-1-1 0,0 1 0,0-1 0,-2 0-1,3-17 1,1-19-136,-2-1 1,-3-70-1,-2 91 123,0 22 27,0-11 5,0 0 0,-1 0-1,-1 1 1,0-1 0,-8-23-1,9 38 22,0 0 0,0 0 0,-1 0 0,0 1-1,0-1 1,0 1 0,0-1 0,-1 1 0,1 0-1,-1 0 1,0 0 0,0 0 0,0 0 0,0 1-1,0 0 1,0-1 0,-1 1 0,1 0 0,-1 0 0,0 1-1,0-1 1,1 1 0,-1 0 0,0 0 0,0 0-1,0 0 1,0 1 0,0 0 0,-1 0 0,-6 0-1,-4 3-32,1 0-1,-1 0 0,1 1 0,0 1 0,0 0 1,1 2-1,0-1 0,0 1 0,0 1 0,1 0 1,-17 15-1,-10 4-345,-33 23-1400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23.9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8 529 4169,'0'0'7284,"-7"-13"-5198,8 6-2066,1-1 1,0 1-1,0 0 1,0 0-1,1 0 1,0 0 0,1 0-1,-1 0 1,1 1-1,8-10 1,2-6-23,150-213-87,-61 94 165,-102 138-92,1 1 1,0-1-1,0 1 1,1-1-1,-1 1 1,0 0-1,1 0 1,-1 0-1,1 0 1,0 0-1,0 1 1,0-1-1,3 0 1,-4 1 5,-1 1 1,1-1-1,0 1 1,0 0-1,0 0 1,0 0-1,0 0 1,0 0-1,0 1 1,-1-1-1,1 1 1,0-1-1,0 1 1,0-1-1,-1 1 0,1 0 1,0 0-1,0 0 1,-1 0-1,1 0 1,-1 0-1,1 0 1,-1 1-1,2 1 1,2 2 2,-1 1 0,1 1 1,-1-1-1,0 1 0,0-1 0,-1 1 1,0 0-1,0 1 0,0-1 0,-1 0 1,2 11-1,1 15-11,1 46 0,-1-9 91,14 32-48,-11-61 8,-1-1 0,3 64 0,-10-103-46,0-1-1,0 0 1,0 1 0,0-1-1,0 0 1,0 1 0,1-1-1,-1 0 1,0 1 0,0-1 0,0 0-1,1 0 1,-1 1 0,0-1-1,0 0 1,1 0 0,-1 0-1,0 1 1,0-1 0,1 0-1,-1 0 1,0 0 0,1 0 0,-1 1-1,0-1 1,1 0 0,-1 0-1,0 0 1,1 0 0,-1 0-1,0 0 1,1 0 0,-1 0 0,0 0-1,1 0 1,-1 0 0,0 0-1,1-1 1,-1 1 0,0 0-1,1 0 1,-1 0 0,0 0-1,1 0 1,-1-1 0,0 1 0,0 0-1,1 0 1,-1-1 0,0 1-1,0 0 1,0 0 0,1-1-1,-1 1 1,0 0 0,0 0 0,1-1-1,17-15-1791,-6-6-1992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07.9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163 0 6313,'0'0'3929,"-76"167"-3585,60-94 304,6 2-232,8 3-400,-1-5 361,1-5-377,-16 5 0,3-16-88,-6-18-217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4.3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1 539 3753,'0'0'4253,"0"-11"-841,0-15-2690,5 13-679,0 0 0,1 0 1,0 0-1,0 1 0,2-1 0,0 2 1,13-17-1,-7 8 12,10-13-102,2 2-1,29-30 0,-42 49 41,0 0 0,1 0-1,0 2 1,0 0-1,1 0 1,1 1-1,18-7 1,-26 13-22,0 1 1,0 0-1,1 0 1,-1 1 0,1 0-1,-1 1 1,0-1-1,1 2 1,12 1 0,-20-2 17,-1 1 1,1 0 0,0 0 0,0-1-1,0 1 1,0 0 0,-1 0 0,1 0 0,0 0-1,-1 0 1,1 0 0,0 0 0,-1 0 0,0 0-1,1 0 1,-1 0 0,0 1 0,1-1-1,-1 0 1,0 0 0,0 0 0,0 0 0,0 1-1,0 1 1,-1 36-63,0-33 82,-12 59 25,9-53-30,1 1 1,0 0-1,-1 19 1,3-16-5,1 1 0,1-1 1,1 0-1,0 0 0,8 29 1,-8-38 0,0-1-1,1 1 1,-1-1 0,2 0 0,-1 1 0,1-1-1,0-1 1,0 1 0,0-1 0,1 1 0,0-1 0,0 0-1,0-1 1,0 0 0,1 1 0,8 3 0,-11-6 9,0 0 1,0-1 0,1 1 0,-1-1 0,0 0 0,1 0 0,-1 0-1,1-1 1,-1 1 0,1-1 0,0 0 0,-1 0 0,1 0 0,-1 0 0,1-1-1,-1 1 1,1-1 0,-1 0 0,4-1 0,-2 0-32,0-1 0,-1 0-1,0 0 1,1 0 0,-1 0 0,0-1 0,-1 0-1,1 0 1,-1 0 0,1 0 0,3-7 0,5-10-195,-2-1 1,0 1 0,-2-2-1,9-32 1,-15 49 166,8-28-75,36-146-3851,-41 151 5175,-2 0 1,1-36-1,2 63-1150,0 0 0,0 1-1,0-1 1,0 1 0,0 1 0,10-1-1,-14 1-33,46-3 463,1-2 0,-1-2 1,52-14-1,-108 21-2444,-4 0-603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6.7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81 1 3625,'0'0'6573,"3"30"-4722,-4-18-1777,-1 1 1,0-1-1,-1 0 0,-1 0 0,0 0 0,0 0 1,-1 0-1,-13 21 0,10-19-38,1 1-1,0 0 1,1 0-1,-6 27 1,42-71-1677,-7 2-2259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7.1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0 1 6425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7.4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98 6425,'74'-78'1974,"-59"62"-11,70 14-500,-42 0-1361,1 2 1,-1 2-1,48 7 1,-89-9-106,0 0 0,0 1 1,-1-1-1,1 0 0,0 1 0,0-1 1,0 1-1,0-1 0,-1 1 1,1 0-1,0 0 0,-1 0 1,1 0-1,0 0 0,-1 0 1,1 0-1,-1 0 0,0 1 1,1-1-1,-1 1 0,0-1 0,0 1 1,0-1-1,0 1 0,0 0 1,0-1-1,-1 1 0,2 3 1,-2-2 0,-1-1 1,1 1 0,-1-1 0,0 0-1,1 1 1,-1-1 0,0 0 0,-1 0-1,1 0 1,0 0 0,-1 0 0,1 0-1,-1 0 1,1 0 0,-1 0 0,0-1-1,0 1 1,0-1 0,0 1 0,0-1-1,-4 2 1,-27 15 42,-56 22 0,36-17-92,62-23-3267,160-6 2906,-147 5 611,-12 1-131,-1-1-1,0 2 1,1-1-1,-1 1 0,0 0 1,10 3-1,-17-3-61,0 0-1,0 0 0,0 0 1,0 0-1,0 0 0,0 1 1,0-1-1,0 1 0,-1-1 1,1 1-1,0-1 1,-1 1-1,1 0 0,-1 0 1,0 0-1,0 0 0,0 0 1,0 0-1,0 0 0,0 0 1,0 0-1,-1 1 0,1-1 1,-1 0-1,1 0 1,-1 1-1,0-1 0,0 0 1,0 4-1,0-3 41,-1 1 1,1-1-1,0 1 0,-1-1 1,0 1-1,0-1 0,0 0 1,0 1-1,-1-1 1,1 0-1,-1 0 0,0 0 1,0 0-1,0 0 0,0 0 1,0-1-1,0 1 0,-4 2 1,0-1 125,0 1 0,0-1 0,-1 0 0,0 0 0,1-1 1,-1 0-1,0-1 0,-9 3 0,-3 0 9,0-2 0,0 0 0,0-1 0,0-1 0,0-1 0,-23-2 0,40 2-189,0 0 1,0-1-1,1 1 1,-1-1 0,0 0-1,0 1 1,1-1-1,-1 0 1,1 0-1,-1 0 1,0 0 0,1 0-1,0 0 1,-1-1-1,1 1 1,0 0-1,-1-1 1,1 1-1,0-1 1,0 1 0,0-1-1,1 1 1,-1-1-1,0 0 1,0 0-1,0-2 1,1 1-251,-1 0 0,1 1-1,0-1 1,-1 1 0,1-1 0,1 1 0,-1-1 0,0 0 0,1 1-1,-1-1 1,1 1 0,1-4 0,8-10-3439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7.8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74 1 6953,'0'0'4593,"-73"137"-4497,73-106 89,0-1-121,0-5 16,10-4-80,-5-5 104,0-9-96,-3-5-8,3-2-112,1-14-64,-4-9-2505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8.1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 36 4417,'0'0'4043,"26"-5"-3192,-5 1-691,34-6 400,80-5 1,-125 15-515,-3-1-36,-1 1 1,0-1-1,1 2 0,-1-1 0,1 1 0,-1 0 0,0 0 0,8 3 0,-12-3-15,0 0 1,0 1 0,-1-1-1,1 1 1,-1-1-1,1 1 1,-1 0-1,0-1 1,0 1-1,0 0 1,0 0-1,0 0 1,0 0-1,0 0 1,-1 0 0,1 0-1,0 0 1,-1 0-1,0 0 1,0 0-1,1 1 1,-1-1-1,-1 0 1,1 0-1,0 0 1,0 0 0,-1 0-1,0 4 1,-1-2 14,1 0 0,0 0 0,-1 1 0,0-1 0,0 0 0,0 0 1,-1-1-1,1 1 0,-1 0 0,0-1 0,0 0 0,0 1 1,-1-1-1,1-1 0,-5 4 0,-64 40 54,56-37-42,-58 26 22,57-28-28,0 0-1,0 1 1,1 1 0,0 1 0,-18 14-1,32-23-14,1 0-1,-1 1 0,1-1 0,-1 0 0,1 1 0,0-1 1,-1 1-1,1-1 0,0 1 0,0-1 0,0 1 0,1 0 1,-1-1-1,0 1 0,0 0 0,1 0 0,-1 0 0,1 0 1,0-1-1,0 1 0,-1 0 0,1 0 0,0 0 0,1 0 1,-1 0-1,0 0 0,0 0 0,1 0 0,-1-1 0,2 5 1,1-3 5,-1 0 0,0-1 1,0 1-1,1 0 1,0-1-1,0 1 0,-1-1 1,1 0-1,0 0 1,1 0-1,-1 0 0,0 0 1,1-1-1,6 3 1,10 2-140,0 0 0,0-1 1,1-1-1,0-1 0,23 0 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8.6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 5065,'0'0'7250,"19"0"-6636,14 0-407,29-1 284,118 13 0,-57 6-416,-107-17-941,-1 0-1,1-1 1,0-1-1,-1 0 0,29-7 1,-10-6-6592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8.9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7210,'0'0'4951,"11"6"-5023,27 8 83,2-1 0,44 8 0,17 5 100,-97-24-92,0-1 0,0 1 0,0 0 0,0 0 0,-1 0 0,1 1 0,-1-1 0,1 1 0,-1 0 0,0 0 0,0 0 0,0 0 0,-1 1 0,1-1 0,-1 1 0,3 4 0,-4-6 3,0 1 0,0-1 0,0 0 0,-1 0 0,1 0 0,-1 0 0,1 1 0,-1-1-1,0 0 1,0 0 0,0 0 0,0 1 0,0-1 0,0 0 0,-1 0 0,1 1 0,-1-1 0,1 0 0,-1 0 0,0 0 0,0 0 0,0 0 0,0 0 0,0 0 0,-1 0 0,1 0-1,-1-1 1,1 1 0,-1 0 0,1-1 0,-1 1 0,-2 0 0,-19 12 21,0-1 0,-1-1-1,-1-1 1,0-1 0,-29 7-1,24-9-1487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5:59.6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20 6057,'0'0'5148,"26"0"-4417,3 1-500,21-1 469,64-8 0,-10-1-150,143 5 0,-189 15-733,-7 0-3599,-40-10 41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0.03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111 1 7210,'0'0'4611,"-8"37"-4189,-4 9 425,-26 66 0,22-71-772,2 1 1,-9 44-1,23-86-81,0 0 1,0 1-1,0-1 0,0 0 1,0 0-1,0 0 0,0 0 1,0 0-1,0 0 0,0 1 1,0-1-1,0 0 0,0 0 1,0 0-1,0 0 0,0 0 1,1 0-1,-1 1 0,0-1 1,0 0-1,0 0 0,0 0 1,0 0-1,0 0 1,0 0-1,0 0 0,0 0 1,1 0-1,-1 0 0,0 1 1,0-1-1,0 0 0,0 0 1,0 0-1,0 0 0,0 0 1,1 0-1,-1 0 0,0 0 1,0 0-1,0 0 0,0 0 1,0 0-1,1 0 0,-1 0 1,0 0-1,0 0 0,0 0 1,0 0-1,0 0 0,0-1 1,0 1-1,1 0 0,-1 0 1,0 0-1,0 0 0,0 0 1,0 0-1,0 0 0,0 0 1,0 0-1,0-1 0,15-7-472,11-13-2028,4-8-5155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54.2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19 4297,'0'0'5306,"0"-1"-5215,0 0-1,1 0 1,-1 0-1,0 1 1,0-1 0,1 0-1,-1 0 1,0 0-1,1 0 1,-1 1-1,1-1 1,-1 0-1,1 0 1,-1 1-1,1-1 1,0 0-1,-1 1 1,1-1-1,0 1 1,0-1-1,-1 1 1,1-1-1,0 1 1,1-1 0,108 1-99,159 20 0,-97 5-489,244 3 1,-430-31-3054,-7-1-1365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0.8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25 504 7562,'0'0'4739,"-6"-23"-4501,1 6-229,2 11-20,1 0 0,0 0 0,0 0 0,1 0 0,-1-1 0,1 1 0,1-1 0,-1 1 0,1-1 0,0 1 0,1 0 0,-1-1 0,1 1 0,0-1 0,1 1 0,0 0 0,0 0 0,0 0 0,1 0 1,0 0-1,6-10 0,24-22-282,2 1 1,2 1-1,1 3 1,1 0-1,71-42 1,-110 75 320,0 0 1,0-1 0,0 1 0,1 0 0,-1 0 0,0 0-1,0 0 1,1 0 0,-1 0 0,0 0 0,0 0 0,1 0-1,-1 0 1,0 0 0,1 0 0,-1 0 0,0 0 0,0 0 0,1 0-1,-1 0 1,0 0 0,0 0 0,1 0 0,-1 0 0,0 0-1,0 0 1,1 0 0,-1 1 0,0-1 0,0 0 0,1 0-1,-1 0 1,0 0 0,0 1 0,0-1 0,0 0 0,1 0-1,-1 1 1,0-1 0,0 0 0,5 18 336,-5 29-457,-1-37 277,0 8-130,-1 1 0,-1-1 0,0 0 0,-7 18 0,4-16-24,1 0 0,1 0 0,-2 25 0,6-31-28,-1-6 3,0-1 1,1 1-1,1 0 0,-1 0 1,1 0-1,3 10 0,-4-16-3,1 0 0,0-1 0,0 1 0,0 0-1,0 0 1,0-1 0,0 1 0,1-1 0,-1 1-1,1-1 1,-1 1 0,1-1 0,-1 0 0,1 0 0,0 0-1,-1 1 1,1-2 0,0 1 0,0 0 0,0 0-1,0-1 1,0 1 0,0-1 0,0 1 0,0-1-1,0 0 1,0 0 0,0 0 0,3 0 0,1 0-2,0 0 0,0-1 0,0 0 0,-1 0-1,1 0 1,0 0 0,-1-1 0,1 0 0,-1 0 0,1-1 0,-1 1 0,0-1 0,0 0 0,0-1 0,0 1 0,-1-1 0,1 0 0,-1 0 0,0 0 0,0-1 0,-1 0 0,1 1 0,-1-1 0,0 0 0,0-1-1,-1 1 1,4-10 0,1-6-218,-1 1-1,-1-1 1,-1 0-1,-1 0 0,-1-1 1,0 1-1,-2-22 0,5-57 1391,-5 98-1119,0 0 0,0 0 0,0 0 0,1 0 0,-1 0-1,1 0 1,0 0 0,-1 0 0,1 0 0,0 0 0,0 1-1,0-1 1,1 0 0,-1 0 0,0 1 0,1-1 0,-1 1 0,1-1-1,-1 1 1,1 0 0,-1-1 0,1 1 0,0 0 0,0 0-1,0 0 1,0 1 0,2-2 0,4 1 13,-1-1 1,1 2-1,0-1 0,0 1 1,15 1-1,5 1-90,9-3 163,0 0 0,0-3 1,0-1-1,70-18 0,-169 39-2116,29-1-345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1.5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29 287 5033,'0'0'6023,"-4"20"-5393,-3 6-478,2-11-35,2 0 1,0 1-1,-2 29 1,4-19 446,1-19 304,0-20-480,0-20-380,2-84-1983,0 94 203,1 0 0,10-44-1,-3 30-438,10-30-503,1 22 5361,-19 42-2480,1 0 1,-1 1-1,1-1 0,-1 1 0,1 0 0,0 0 0,0 0 0,0 0 0,0 0 1,0 1-1,0 0 0,1-1 0,-1 1 0,0 0 0,1 1 0,-1-1 1,1 0-1,-1 1 0,1 0 0,-1 0 0,1 0 0,-1 0 0,1 1 0,5 1 1,7 0 408,-1 1 0,-1 1 1,1 0-1,18 8 0,-24-8-575,46 24 13,-53-27-14,0 1 0,0 0 0,0-1-1,0 1 1,0 0 0,-1 0 0,1 0 0,0 0-1,-1 0 1,0 0 0,1 0 0,-1 1 0,0-1-1,0 0 1,0 1 0,0-1 0,-1 1 0,1-1 0,-1 1-1,1 3 1,-1-5 1,-1 0 0,1 0 0,-1 0 0,1 0-1,-1 1 1,1-1 0,-1 0 0,0 0 0,1 0 0,-1 0 0,0-1-1,0 1 1,0 0 0,0 0 0,1 0 0,-1-1 0,0 1-1,-1 0 1,1-1 0,0 1 0,0-1 0,-2 1 0,-31 11 51,27-10-56,-60 15-66,49-13-19,1 0-1,-1 0 1,1 2-1,0 0 1,0 1-1,-30 18 1,44-23 100,1 1-1,-1-1 1,0 1-1,1 0 1,-1 0 0,1 0-1,0 0 1,0 0-1,0 0 1,0 1 0,1-1-1,-1 1 1,1-1-1,0 1 1,0-1 0,0 1-1,1 0 1,-1 0-1,1-1 1,0 1 0,0 0-1,0 0 1,1-1-1,-1 1 1,1 0 0,0 0-1,0-1 1,0 1-1,4 6 1,-3-5 25,0 0 0,0-1 0,1 1 0,0-1 1,0 0-1,0 0 0,0 0 0,1 0 0,0 0 0,0-1 0,0 0 0,0 1 0,0-1 0,0-1 1,1 1-1,0-1 0,-1 0 0,1 0 0,0 0 0,0-1 0,0 1 0,5 0 0,2-1-188,-1-1-1,1 0 0,-1 0 0,0-1 1,15-3-1,15-12-3374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1.93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1 162 5697,'0'0'8989,"7"19"-8794,28 62-121,-32-77-70,-1-1-1,1 1 0,0-1 1,0 0-1,0 0 0,0 0 1,0 0-1,1 0 0,-1-1 1,1 0-1,0 0 0,0 0 1,0 0-1,0 0 0,5 1 1,3 0 16,0-1 1,-1 0 0,21 0 0,-22-1-10,5 0-50,1 0 1,-1-2-1,1 1 0,-1-2 0,0 0 1,0-1-1,19-6 0,-29 7-37,0 1 0,0-2-1,-1 1 1,1 0 0,0-1-1,-1 0 1,0 0 0,1 0-1,-1-1 1,-1 1 0,1-1-1,0 0 1,-1 0 0,0 0 0,0-1-1,0 1 1,-1-1 0,1 0-1,-1 1 1,0-1 0,0 0-1,-1 0 1,1-1 0,0-8-1,-1 6 62,-1 1 0,1-1 0,-1 1-1,-1-1 1,0 1 0,0-1-1,0 1 1,-1 0 0,0-1-1,0 1 1,-1 0 0,0 0 0,0 1-1,-1-1 1,1 0 0,-2 1-1,1 0 1,-1 0 0,0 1-1,0-1 1,0 1 0,-1 0 0,1 0-1,-2 1 1,1-1 0,0 1-1,-1 1 1,1-1 0,-1 1-1,0 0 1,0 1 0,-1 0 0,1 0-1,0 0 1,-8 0 0,-77 0-528,58 2-1903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2.3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41 7562,'0'0'7193,"139"-4"-7033,-65-1-104,5 1 64,-3-1-120,-10 1 0,0-1-240,-23-2-1192,-15 0-2409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2.6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9434,'0'0'4414,"25"10"-4390,189 80 138,-202-85-168,0 1 0,0 1 1,21 15-1,-31-21 3,0 1-1,0 0 0,-1-1 0,1 1 0,-1 0 1,1 0-1,-1 0 0,1 0 0,-1 0 0,0 0 1,0 0-1,0 1 0,0 1 0,0-2 5,-1-1 0,0 1 0,0-1 1,-1 1-1,1-1 0,0 0 0,0 1 0,-1-1 0,1 0 0,-1 1 0,1-1 0,-1 0 0,1 1 1,-1-1-1,0 0 0,0 0 0,1 0 0,-1 0 0,0 0 0,0 0 0,0 0 0,0 0 0,-1 0 1,-1 1-1,-27 19-208,-1-3 1,-60 28-1,62-32-1338,-6 3-5427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3.2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14 5945,'0'0'7890,"145"7"-7098,-67-7-440,1 0-128,-8 0 128,-18 0-344,-15-5 32,-12 1-40,-21-1-328,-5-2-480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3.6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14 4521,'0'0'7994,"162"4"-7386,-116-4-432,-5 0-176,-6-6 104,-7 1-104,-3 0 0,1 3-464,-9 2-1745,-4 0-983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4.2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63 551 1136,'0'0'11672,"-10"-18"-11407,-33-61-194,42 74-67,-1 1 0,0-1 1,1 0-1,0 0 0,0 0 0,0 0 0,1 0 0,-1 0 1,1-1-1,1 1 0,-1 0 0,1 0 0,0 0 0,0 0 0,0 0 1,0 0-1,1 1 0,0-1 0,4-7 0,2 0-23,0-1 0,1 2 0,0-1 0,18-16 0,-20 20-2,20-18 30,1 1 1,1 1-1,2 1 1,0 2 0,57-30-1,-87 51-8,-1-1 0,1 1 0,-1-1 0,1 1 0,-1 0 0,1-1 0,0 1 0,-1 0 0,1 0 0,-1-1 0,1 1 0,0 0 0,-1 0 0,1 0 0,0 0 0,-1 0 0,1 0 0,0 0 0,-1 0 0,1 0 0,0 0 0,-1 0 0,1 0 0,0 0 0,-1 1 0,1-1 0,-1 0 0,1 0 0,0 1 0,-1-1 0,1 0 0,-1 1 0,1-1 0,0 2 0,0-1 3,-1 1 0,0 0 1,1-1-1,-1 1 0,0 0 0,0 0 0,0 0 0,0-1 0,0 1 0,0 0 0,-1 0 1,0 3-1,-23 59 76,22-59-78,-4 11 23,0 1 0,1 0 0,0 0 0,2 1 0,0 0 0,1-1 0,0 1 0,2 0 0,0 0 0,3 22 0,-2-34-11,-1-1 0,1 1 0,1 0 0,-1 0 1,1-1-1,0 1 0,0 0 0,1-1 0,0 0 1,0 0-1,0 0 0,0 0 0,1 0 0,0 0 1,0-1-1,0 0 0,0 0 0,1 0 0,-1 0 1,1-1-1,0 0 0,0 0 0,1 0 0,-1 0 1,1-1-1,-1 0 0,1 0 0,0-1 0,-1 0 1,1 1-1,0-2 0,0 1 0,10-1 0,-13 0 17,0 0 0,0-1-1,0 1 1,-1-1-1,1 1 1,0-1-1,0 0 1,-1 0 0,1 0-1,-1 0 1,1-1-1,-1 1 1,1-1 0,-1 0-1,0 1 1,1-1-1,2-3 1,-1-1-12,0 1-1,0 0 1,-1-1-1,0 1 1,0-1-1,0 0 1,2-9 0,2-8-61,-2-1 1,-1 1-1,2-31 1,-1-48-316,-4 60 92,2 0-1,1 0 0,14-56 1,-17 97 267,-1 1 1,1-1-1,-1 1 1,1-1-1,0 1 1,-1 0-1,1-1 1,0 1-1,-1 0 1,1 0-1,0-1 1,0 1-1,-1 0 1,1 0-1,0 0 1,0 0-1,-1 0 1,1 0-1,0 0 1,0 0-1,-1 0 1,1 1-1,0-1 1,0 0-1,-1 0 1,1 1-1,0-1 1,-1 0-1,2 1 1,29 11 182,-24-9-94,21 4-131,0 0 0,1-2 0,0-1 0,0-1 1,49-2-1,-59-1-2225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4.9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43 229 7114,'0'0'5414,"0"18"-5371,3 74-13,-5-93-154,1 1-1,-1 0 1,1 0-1,-1-1 0,1 1 1,-1-1-1,1 1 0,0-1 1,-1 0-1,1 1 1,0-1-1,-1 0 0,1 0 1,0 0-1,0 0 0,0 0 1,-1-1-1,-2-5-186,1 0 0,0 0 0,1 0 0,0 0 0,0 0 0,0 0 0,1 0 0,0-1 0,0 1 0,1 0 0,0-1 0,2-9 0,-1 5-73,0 0 1,1 0 0,1 0 0,0 0 0,1 0 0,8-18 0,-11 28 300,5-11 926,1 0 1,0 1 0,1 0-1,10-11 1,-15 19-539,1 1 0,0-1 0,0 1 0,0 0 0,0 0 0,0 1 0,0-1 0,1 1 0,0 0 0,-1 0 0,1 1 0,0-1 0,0 1 0,0 0 0,6 0 0,-8 0-291,107-6 464,-99 7-450,0 0-1,0 1 0,0 0 1,0 1-1,-1 0 1,1 0-1,-1 1 0,11 5 1,-19-8-28,-1 1 0,1 0 0,-1-1 0,1 1 0,-1 0 0,0 0 0,1 0 0,-1-1 0,0 2 0,1-1 0,-1 0 0,0 0 0,0 0 0,0 0 0,0 1 0,0-1 0,0 1 0,-1-1 0,1 0 0,0 1 0,-1-1 0,1 1 0,-1 0 0,1-1 0,-1 1 0,0 2 0,0-1 0,-1-1 0,0 1 0,0-1 0,0 0 0,0 0 0,0 1 0,-1-1 0,1 0 0,-1 0 0,1 0 0,-1 0 0,0 0 0,0-1 0,0 1 0,-2 1 0,-8 6 0,-1-1 0,0 0 0,0-1 0,-20 7 0,21-9-21,0-1-1,0 0 1,0-1 0,0 0-1,-1-1 1,-21 1-1,72-12-2603,-28 8 2680,0 2 1,1-1 0,-1 1 0,0 1 0,0 0 0,0 0-1,0 1 1,17 7 0,-23-7-32,0-1 0,0 1 0,0 0 0,0 0 0,0 0 0,-1 0 0,1 1 0,-1 0 0,0 0 0,0-1 0,0 2 0,-1-1 0,1 0 0,-1 0 0,0 1 0,0 0 0,-1-1 0,1 1 0,-1 0 0,1 8 0,-1-10-2,0 0-1,-1 0 1,1 0-1,-1 0 0,0 0 1,0 0-1,0 0 1,0 0-1,0 0 0,-1 1 1,1-1-1,-1 0 1,0 0-1,0 0 0,0-1 1,0 1-1,-1 0 1,1 0-1,-1-1 0,0 1 1,-2 3-1,-1-3 47,0 0-1,0 0 1,-1 0-1,1 0 1,0-1-1,-1 0 1,0 0-1,1-1 1,-1 1 0,-9 0-1,-20 2 342,-69 1 0,103-5-466,1 0 0,-1 0 1,0 0-1,1 0 0,-1 0 1,0 1-1,1-1 0,-1 0 1,1-1-1,-1 1 0,0 0 1,1 0-1,-1 0 0,0 0 1,1 0-1,-1-1 0,1 1 1,-1 0-1,1-1 0,-1 1 1,0 0-1,1-1 1,-1 1-1,1 0 0,0-1 1,-1 1-1,1-1 0,-1 1 1,1-1-1,0 1 0,-1-1 1,1 0-1,0 1 0,-1-1 1,1 1-1,0-1 0,0 0 1,0 1-1,0-1 0,0 1 1,-1-1-1,1 0 0,0 1 1,0-1-1,1 0 0,-1 1 1,0-1-1,0 0 0,0 1 1,0-1-1,0 1 0,1-1 1,-1 0-1,0 1 1,1-1-1,-1 1 0,1-1 1,5-17-6939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5.31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92 155 9274,'0'0'5252,"12"20"-5132,-5-6-105,-2-4-12,-1-1 0,2 0 0,-1-1-1,11 13 1,-13-18-2,0 1 0,1-1-1,-1 0 1,1-1 0,-1 1 0,1-1 0,0 1-1,0-1 1,0 0 0,0-1 0,1 1 0,-1-1-1,0 1 1,1-1 0,-1-1 0,7 1-1,12 1-186,0-1 0,1-1 0,-1-1 0,1-1 0,24-6 0,-43 7-63,-1 0-1,1 0 1,0-1 0,0 0 0,-1 0-1,1 0 1,-1 0 0,0-1 0,1 0-1,-1 0 1,0 0 0,-1 0 0,1 0-1,-1-1 1,1 0 0,-1 0 0,0 0-1,0 0 1,-1 0 0,1-1 0,-1 1-1,0-1 1,0 1 0,-1-1 0,1 0-1,-1 0 1,0 0 0,0 0 0,-1 0-1,1-6 1,-2 5 281,1 1 0,-1-1 0,0 1 0,0-1 0,0 1 0,-1-1 0,0 1 0,0 0 0,-1-1 0,1 1 0,-1 0 0,0 1 0,0-1 0,-1 0 0,1 1 0,-1 0 0,0 0 0,0 0-1,-1 0 1,1 1 0,-1 0 0,0 0 0,1 0 0,-1 0 0,-1 1 0,-6-3 0,-6-2 461,0 0 0,0 2 0,-1 0 0,0 1-1,0 1 1,-31-1 0,38 2-476,1 2 0,-1-1 0,0 2 1,0-1-1,1 2 0,-1-1 0,1 2 0,-1-1 0,1 2 0,0-1 0,0 2 0,0-1 0,1 1 1,-1 1-1,1 0 0,-13 11 0,-2 6-1760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54.7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3753,'0'0'1508,"21"2"-1153,-14-1-330,20 2 171,0 0-1,0 2 1,0 2-1,42 14 1,-63-18-101,136 64 1616,-125-58-1549,0 1 0,-1 1 0,0 0 1,-1 2-1,27 26 0,-40-36-154,0 0-1,0 0 1,0 0-1,0 0 1,0 0-1,-1 0 1,1 1-1,-1-1 1,0 1-1,0-1 1,0 1-1,0-1 1,-1 1-1,0-1 1,1 1-1,-1 0 1,-1-1-1,1 1 1,0-1-1,-1 1 1,0-1 0,0 1-1,0-1 1,0 1-1,0-1 1,-4 6-1,0 0 8,0-1-1,-1 0 1,0 0-1,0-1 1,-1 0-1,0 0 0,0 0 1,-13 8-1,4-4 43,0-2-1,-1 0 1,0-1-1,0-1 1,-33 10-1,44-11-1421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5.8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 65 5537,'0'0'4787,"-3"-11"-4269,-11-32 278,11 33 578,5 10-1362,22 1 113,0 2-1,45 11 1,0 0 123,110 4-319,-59-19-3354,-70-5-2228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6.1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6225,'0'0'5628,"23"3"-5317,-7-2-252,1 0-4,0 1-1,1 0 1,-1 1 0,0 1 0,0 1 0,-1 0-1,0 1 1,29 15 0,-39-17-54,-1 0-1,0 1 1,0 0 0,0-1-1,0 2 1,-1-1 0,0 0-1,0 1 1,0 0 0,-1 0-1,0 0 1,0 0-1,-1 1 1,1-1 0,0 8-1,0 1 1,-1 0 0,0 0 0,-1 0-1,-1 0 1,-2 26 0,1-38 0,1 0-1,0 0 1,0 0 0,-1 0 0,0 0 0,0-1 0,1 1-1,-2 0 1,1 0 0,0 0 0,0-1 0,-1 1 0,0-1-1,1 1 1,-1-1 0,0 0 0,0 1 0,0-1 0,-1 0 0,1 0-1,0-1 1,-1 1 0,1 0 0,-6 2 0,-1-2-265,0 0-1,0 0 1,0 0 0,0-1 0,0 0 0,-16-2-1,-6 1-5372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07.8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483 2 6873,'0'0'5608,"0"-2"-5129,-4 49-336,-3-1-1,-2-1 1,-1 0-1,-19 48 1,5-11-77,-128 394 178,-17 60-49,102-217 360,61-271-482,2 0 0,2 0 1,2 0-1,12 85 0,-8-111-54,1-1 0,1 0 0,0 0-1,2-1 1,16 33 0,-20-46-26,-1-1 1,1 0-1,0 0 0,0 0 1,0 0-1,1-1 1,0 0-1,0 0 0,1 0 1,-1 0-1,1-1 0,0 0 1,0 0-1,0-1 0,1 1 1,-1-2-1,1 1 0,0-1 1,0 0-1,0 0 1,7 1-1,-10-3-140,-1 1-1,0-1 1,0 0 0,1 0-1,-1 0 1,0-1 0,1 1-1,-1-1 1,0 0 0,0 0 0,0 0-1,0 0 1,0 0 0,0-1-1,5-2 1,-7 2 10,1 0 1,-1 1-1,0-1 0,0 0 1,0 0-1,0 0 0,0 0 1,-1 0-1,1 0 0,-1 0 1,1 0-1,-1 0 0,0-1 0,0 1 1,0 0-1,0 0 0,0 0 1,0 0-1,0 0 0,-1-1 1,1 1-1,-1 0 0,1 0 1,-1 0-1,-1-2 0,-14-21-654,-6 6-828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6:11.2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105 2019 3745,'0'0'5780,"21"0"-4753,8 1-847,292 10 1803,78 34-1600,-37-2-326,901 24 85,-871-52-203,1399 17-150,-1261-34-241,630 7 295,-738 19 164,55 2 66,880-23-75,-765-4-17,-417 2 8,256-5-66,-407 2 92,-1-1 0,1-1 0,-1-2 0,0 0 1,-1-1-1,1-1 0,-1-1 0,-1-1 0,36-23 1,-52 28 107,0 0 0,-1-1-1,1 1 1,-1-1 0,-1 0 0,1 0 0,-1 0 0,0 0 0,-1-1 0,1 1 0,-1-1 0,0 0 0,0-7 0,13-31 64,35-65-138,41-104 324,-82 185-357,0 0-1,-2 0 0,-1-1 0,-2 0 0,2-49 1,-4-32 2,1 56-14,-2 0 1,-3 0 0,-2 0-1,-15-69 1,13 104-18,-2 1 1,0 0 0,-1 0-1,-1 1 1,-1 1-1,-19-25 1,19 28 2,0-1 0,1 0 0,1-1 0,0 0 0,1-1 1,1 0-1,0 0 0,-5-24 0,6 1-23,-2 0 1,-1 1-1,-2 0 1,-2 1 0,-31-65-1,41 97 27,0 1 0,0 0 0,0 0 0,-1 0-1,1 0 1,-1 1 0,0-1 0,-1 1 0,1 0 0,-1 0-1,1 1 1,-1-1 0,-1 1 0,1 0 0,0 1 0,-1-1-1,1 1 1,-1 0 0,0 0 0,1 1 0,-1 0 0,0 0 0,0 0-1,0 0 1,-11 2 0,-312-18-1089,-2-1 1131,-507 18-45,749-5 7,1-5-1,0-3 1,-134-38 0,-78-14 43,293 64-40,-453-48-15,-96-7 62,24 1-3,-586 41-53,786 30 18,83-2-24,-2160 20 59,2024-22-70,2 1-14,347-13 33,-46 1-6,0-3 0,-135-22 0,154 15 22,-1 4 0,0 2 0,-71 6 1,15-1-63,-120-2-501,137 0-4973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0.3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11 412 4705,'0'0'5637,"-3"-28"-4899,0 12-677,1 1 1,1 0 0,0-1 0,1 1 0,0-1-1,1 1 1,1-1 0,1 1 0,0 0 0,1 0-1,0 0 1,2 0 0,-1 1 0,2 0 0,0 0-1,0 0 1,2 1 0,-1 0 0,2 1 0,16-18-1,-26 29-68,1 0 1,0 0-1,0 0 0,0 0 0,0 0 0,0 0 0,0 0 0,1 0 0,-1 0 0,0 0 1,0 1-1,0-1 0,1 1 0,-1-1 0,0 1 0,1-1 0,-1 1 0,1 0 0,-1-1 1,1 1-1,2 0 0,-3 1 1,0-1 1,0 1-1,0 0 1,0-1-1,-1 1 1,1 0-1,0 0 0,0 0 1,0 0-1,-1 0 1,1 0-1,0 0 1,-1 0-1,1 0 1,-1 0-1,1 0 1,-1 0-1,0 0 1,0 0-1,1 2 0,1 11-10,0 0 0,-1 0 0,-1 21 0,-1-23 42,-1 111 37,3 102-78,-1-219 18,0-1 0,1 0 0,0 1 1,0-1-1,0 0 0,0 1 0,1-1 1,0 0-1,0 0 0,1 0 0,-1-1 0,1 1 1,0 0-1,0-1 0,1 0 0,-1 0 1,1 0-1,0 0 0,0 0 0,0-1 1,1 0-1,-1 0 0,1 0 0,-1 0 1,1-1-1,0 1 0,0-1 0,0-1 1,1 1-1,-1-1 0,0 0 0,1 0 0,-1 0 1,0-1-1,1 0 0,-1 0 0,1 0 1,-1-1-1,1 0 0,-1 0 0,0 0 1,0 0-1,1-1 0,-1 0 0,0 0 1,0-1-1,-1 1 0,9-7 0,-4 3-5,-1-1 0,1-1 0,-2 1 0,1-1 0,-1-1 0,0 1-1,0-1 1,-1-1 0,-1 1 0,1-1 0,-2 0 0,1 0 0,-1-1 0,-1 1 0,0-1-1,0 0 1,-1 1 0,-1-1 0,1 0 0,-2-1 0,0-11 0,-1-6-91,-1 1 0,-1-1 0,-2 0 1,-1 1-1,-1 0 0,-22-53 0,-28-44-12,57 125 100,0 0-1,1-1 1,-1 1 0,0-1-1,0 1 1,1 0 0,-1-1 0,0 1-1,1 0 1,-1-1 0,1 1 0,-1 0-1,0 0 1,1-1 0,-1 1 0,1 0-1,-1 0 1,0 0 0,1 0-1,-1-1 1,1 1 0,-1 0 0,1 0-1,-1 0 1,1 0 0,-1 0 0,1 0-1,-1 0 1,1 0 0,-1 1 0,0-1-1,1 0 1,-1 0 0,1 0-1,-1 0 1,1 0 0,-1 1 0,0-1-1,1 0 1,0 1 0,25 6 26,-25-7-28,25 6 31,1-1-1,1-2 0,-1-1 0,0 0 1,1-2-1,30-4 0,-56 3-213,-1 1-1,1 0 1,-1 0-1,1-1 1,-1 1-1,0-1 1,1 1-1,-1-1 1,0 0 0,1 1-1,-1-1 1,0 0-1,0 0 1,0 0-1,2-2 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0.7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4177,'0'0'5841,"46"124"-5529,-43-95 24,-1-1-328,-2-3-8,0-5 224,0 1-216,0-5-8,-2-7 32,-3-2-16,0-7-32,-3 0-56,3-9-640,-3-7-1576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1.1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2961,'0'0'7421,"21"8"-6841,165 57-148,-183-64-428,0 0-1,0 0 0,0 0 0,-1 1 0,1-1 0,0 1 0,-1-1 0,1 1 0,-1 0 0,0 0 1,0 0-1,0 0 0,0 0 0,0 1 0,0-1 0,0 1 0,0-1 0,-1 1 0,2 3 0,-3-4-1,0 0 0,0 0 0,-1 0 0,1 0-1,0 0 1,-1 1 0,0-1 0,1 0 0,-1-1-1,0 1 1,0 0 0,0 0 0,0 0-1,0 0 1,0-1 0,-1 1 0,1 0 0,-1-1-1,1 0 1,-1 1 0,1-1 0,-1 0 0,0 1-1,0-1 1,0 0 0,1 0 0,-5 1-1,-2 2-21,0 1-1,-1-1 1,1-1-1,-1 1 0,0-2 1,0 1-1,0-1 1,-12 1-1,20-3-50,40-9-1313,-10 3 1439,-1 0-1,1 3 1,0 0-1,0 2 1,0 1-1,37 4 1,-60-3-43,-1 0 0,0 0 1,1 0-1,-1 1 1,0 0-1,0 0 1,0 0-1,0 1 1,0 0-1,0-1 1,-1 2-1,1-1 0,-1 1 1,0-1-1,0 1 1,0 0-1,-1 0 1,1 1-1,-1-1 1,0 1-1,0 0 1,-1 0-1,0 0 1,1 0-1,-1 0 0,-1 0 1,1 0-1,-1 1 1,0-1-1,0 1 1,-1-1-1,0 1 1,0-1-1,0 7 1,-1-9 25,0 0-1,0 0 1,0-1 0,0 1 0,0-1 0,-1 1 0,1-1 0,-1 0 0,0 1 0,1-1 0,-1 0 0,0 0-1,0 0 1,0 0 0,-1 0 0,1-1 0,0 1 0,-1-1 0,1 1 0,-1-1 0,1 0 0,-1 0 0,0 0 0,1 0-1,-4 0 1,-5 2 92,-1 0 1,1-1-1,-1 0 0,-20 0 0,26-2-127,1 0-1,0 0 1,0 0 0,0-1 0,0 0-1,0 0 1,1 0 0,-1-1-1,0 1 1,0-1 0,1-1 0,-1 1-1,1 0 1,-5-4 0,4 1-401,0-1 1,0 1-1,0-1 0,1 0 1,0 0-1,0 0 0,1-1 1,-1 1-1,-1-8 0,-7-18-6898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1.7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3505,'0'0'4555,"12"1"-3890,74 10 576,61 6 569,-123-15-1749,-16-1-110,0 0 0,1 0 0,-1-1 0,1 0 0,-1 0 0,1-1 0,-1 0 0,0-1-1,15-4 1,-14-4-1983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2.1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4201,'0'0'4436,"23"14"-4218,-22-13-215,195 109 521,-178-101-502,-6-4 2,0 0-1,0 2 1,-1-1 0,0 1 0,0 1-1,18 16 1,-28-23-22,0 1 0,0-1 0,0 0 0,0 1 0,0-1 0,-1 1 0,1-1 0,-1 1 0,1-1 0,-1 1 0,1-1 0,-1 1 0,0 0 0,0-1 0,0 1 0,0-1 0,0 1 0,0 0 0,0-1 0,0 1 0,-1-1 1,1 1-1,-1 0 0,1-1 0,-1 1 0,0-1 0,1 0 0,-1 1 0,0-1 0,0 1 0,0-1 0,0 0 0,0 0 0,0 0 0,0 1 0,-1-1 0,1 0 0,0-1 0,-1 1 0,1 0 0,-3 1 0,-9 6 27,0 0 1,-1-1-1,-22 8 1,16-7-26,-77 32-1627,80-34-1194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2.7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1792,'0'0'5895,"0"22"-5299,-1 68-44,2-76-340,1 0 0,0-1-1,1 1 1,0 0 0,1-1-1,0 0 1,2 0 0,11 23-1,1 2 13,-1-6 21,-13-37-212,-3-18-643,-1-6-2700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55.6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0 685 4049,'0'0'4153,"15"-24"-3742,0 0-313,5-10 44,2 0 1,49-57 0,-50 68-24,1 2 0,1 0 0,1 2 0,1 0-1,0 2 1,2 1 0,0 0 0,57-21 0,-84 36-120,1 1 0,-1-1 1,1 1-1,0 0 0,-1 0 1,1-1-1,0 1 0,-1 0 0,1 0 1,-1 0-1,1 0 0,0 0 0,0 0 1,-1 0-1,1 0 0,0 0 1,-1 0-1,1 0 0,0 0 0,-1 0 1,1 0-1,-1 1 0,1-1 1,0 0-1,-1 0 0,1 1 0,-1-1 1,1 1-1,0-1 0,-1 0 1,1 1-1,-1-1 0,1 1 0,-1-1 1,0 1-1,1-1 0,0 2 0,-1 0 5,0 1-1,0-1 0,1 1 1,-2-1-1,1 0 0,0 1 0,0-1 1,-1 1-1,1-1 0,-1 0 1,-1 3-1,-32 71 149,29-68-125,-3 9-7,0 1 0,1 0 0,1 0 0,1 0 0,1 1 0,0 0 0,1 0 0,1 0 0,1 22 0,1-39-15,0 1 0,0-1 0,1 0 0,-1 0 0,1 0 0,0 1 0,0-1 0,0 0 1,0 0-1,0 0 0,0 0 0,0-1 0,1 1 0,-1 0 0,1 0 0,-1-1 0,1 1 0,0-1 1,-1 1-1,1-1 0,0 0 0,0 0 0,0 0 0,0 0 0,0 0 0,0 0 0,0 0 0,1-1 1,-1 1-1,0-1 0,0 1 0,1-1 0,-1 0 0,4 0 0,1 0 13,1 1 0,0-2-1,0 1 1,0-1 0,0 0 0,0-1-1,-1 1 1,1-2 0,8-2 0,-5-1-27,-1 0 1,0-1-1,-1 0 1,1 0-1,-2-1 1,1 0 0,-1 0-1,0-1 1,0-1-1,-1 1 1,-1-1-1,1 0 1,-2 0-1,1-1 1,-1 0 0,-1 0-1,0 0 1,-1 0-1,3-16 1,3-21-52,-3 0 1,-2 0-1,-2-66 1,-3 97 134,2 13-76,0 0 1,0 0-1,0 0 1,0 0-1,1 0 1,-1 1-1,1-1 1,0 0 0,0 1-1,1-1 1,-1 1-1,1 0 1,-1 0-1,1 0 1,0 0-1,0 0 1,0 1-1,1-1 1,-1 1 0,1 0-1,-1 0 1,6-2-1,13-7-15,0 2-1,36-11 1,-46 16 14,3 1 16,-1 0-1,1 1 1,0 0 0,0 2-1,0 0 1,25 2-1,-24 0 8,1-1-1,0-1 1,0-1-1,24-4 1,-39 5-30,-1 0 0,0-1 0,0 1 0,0-1 0,1 1 0,-1-1 0,0 0 0,0 1 0,0-1 0,0 0 0,0 0 0,0 1 0,0-1 0,-1 0 0,1 0 0,0 0 0,0 0 0,-1-1 0,1 1 0,0 0 0,-1 0 0,0 0 0,1 0 0,-1-1 1,1-1-1,-4-22-3702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3.27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0 124 4609,'0'0'6113,"10"-17"-5807,35-52-225,-41 65-78,0 1-1,0-1 1,0 1 0,0 0-1,1 0 1,0 1 0,-1-1-1,1 1 1,0 0 0,0 0-1,0 0 1,0 1 0,0 0-1,1 0 1,-1 0-1,0 1 1,1 0 0,-1 0-1,0 0 1,1 0 0,-1 1-1,8 2 1,-3-2-29,-6 0 24,0 0 1,1 0-1,-1 0 1,0 1-1,0 0 0,0 0 1,0 0-1,-1 0 1,1 1-1,0-1 1,-1 1-1,0 0 1,1 0-1,-1 0 1,-1 1-1,1-1 0,0 1 1,-1-1-1,0 1 1,1 0-1,-1 0 1,-1 0-1,1 0 1,1 6-1,2 4-3,-1 1 0,-1 0 0,0 0 0,-1 0-1,0 27 1,-2-32 4,0 1-1,0-1 1,-1 1-1,-1-1 0,0 1 1,-1-1-1,1 0 1,-2 0-1,0 0 0,0 0 1,0-1-1,-2 1 1,1-1-1,-1 0 0,0-1 1,-1 1-1,0-1 1,0-1-1,-9 8 0,8-6-97,-1-1 0,1-1 0,-1 0 0,0 0-1,-1-1 1,1 0 0,-1 0 0,-1-1 0,1 0-1,-1-1 1,1 0 0,-1-1 0,0 0 0,-1-1 0,-21 2-1,18-11-540,15 6 655,0 1 0,0 0 0,0 0 0,0-1-1,0 1 1,0 0 0,0 0 0,0-1 0,0 1 0,0 0 0,0 0 0,0-1 0,1 1 0,-1 0-1,0 0 1,0-1 0,0 1 0,0 0 0,0 0 0,0-1 0,1 1 0,-1 0 0,0 0 0,0 0-1,0-1 1,0 1 0,1 0 0,-1 0 0,0 0 0,0 0 0,1 0 0,-1-1 0,0 1-1,0 0 1,1 0 0,-1 0 0,0 0 0,0 0 0,1 0 0,-1 0 0,0 0 0,0 0 0,1 0-1,-1 0 1,0 0 0,1 0 0,-1 0 0,0 0 0,0 0 0,1 0 0,-1 0 0,0 1 0,1-1-1,3 0 42,0 1-1,0 0 1,0 0-1,0 0 1,0 0-1,0 1 1,0 0 0,0 0-1,-1 0 1,1 0-1,0 0 1,-1 1-1,0-1 1,0 1-1,0 0 1,3 4-1,47 60 455,-36-41-499,-8-15 35,3 7-16,0-1 1,2 0-1,0-1 1,1 0 0,1-2-1,33 26 1,-47-39-42,-1 0 0,0-1 0,0 1 0,1-1 0,-1 0 0,0 1 0,0-1 1,1 0-1,-1 0 0,0 0 0,1 0 0,-1 0 0,0 0 0,1 0 0,-1 0 0,0-1 0,0 1 1,1 0-1,-1-1 0,0 1 0,0-1 0,1 0 0,-1 1 0,0-1 0,0 0 0,0 0 0,0 1 1,1-3-1,13-15-1711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3.8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46 2897,'0'0'7688,"3"-2"-7451,2 0-202,0 0 0,-1 0-1,1 0 1,0 1 0,0 0 0,0 0-1,0 0 1,1 0 0,-1 1-1,5 0 1,64 5 290,-38-2-273,177-1 74,-210-2-238,1-1 0,0 1 0,-1-1 1,1 0-1,0 0 0,-1-1 1,1 1-1,-1-1 0,0 1 1,1-1-1,-1 0 0,0 0 1,0-1-1,0 1 0,3-4 0,5-8-1845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4.2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6993,'0'0'4517,"0"13"-4419,0 24-27,2 0 0,2 0 0,12 58 0,-9-72-11,-1 0 0,-1 1 0,-2 0 0,2 39 0,-5-63-98,0 0 1,0 1-1,0-1 1,0 0-1,0 1 1,0-1-1,0 0 1,0 1-1,0-1 1,0 0-1,0 1 0,0-1 1,1 0-1,-1 0 1,0 1-1,0-1 1,0 0-1,1 1 1,-1-1-1,0 0 1,0 0-1,0 1 1,1-1-1,-1 0 0,0 0 1,1 0-1,-1 0 1,0 1-1,0-1 1,1 0-1,-1 0 1,0 0-1,1 0 1,-1 0-1,0 0 1,1 0-1,-1 0 0,0 0 1,1 0-1,-1 0 1,0 0-1,1 0 1,-1 0-1,0 0 1,1 0-1,-1 0 1,1-1-1,3 1-1735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4.9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1 576 5065,'0'0'5724,"0"-15"-5408,0-38-64,1-78 101,-1 113-351,2 0 0,0 1 0,1-1 0,1 1 0,7-20 1,-5 22-21,0 1 0,1-1 1,0 1-1,1 0 0,1 1 1,0 0-1,1 0 0,21-21 1,-31 34 16,0-1 0,0 1 0,1 0 0,-1 0 0,0 0 0,0-1 0,1 1-1,-1 0 1,0 0 0,1 0 0,-1 0 0,0-1 0,1 1 0,-1 0 0,0 0 0,1 0 0,-1 0 0,0 0 0,1 0 0,-1 0 0,0 0 0,1 0 0,-1 0 0,0 0 0,1 0 0,-1 0 0,0 1 0,1-1 0,-1 0 0,0 0 0,1 0-1,-1 0 1,0 0 0,0 1 0,1-1 0,-1 0 0,0 0 0,1 1 0,-1-1 0,0 0 0,0 0 0,0 1 0,1-1 0,-1 0 0,0 1 0,0-1 0,0 0 0,0 0 0,0 1 0,0-1 0,1 0 0,-1 1 0,0-1 0,0 1 0,0-1 0,0 0-1,0 1 1,0-1 0,0 0 0,0 1 0,-1-1 0,1 29 21,0-24-17,-4 81 16,1-49-2,2 0-1,4 48 1,-1-74-15,-1-1 0,1 0 0,0-1 0,1 1 0,0 0 0,1-1 0,0 1 0,0-1 0,1 0 0,1 0 0,-1-1-1,1 0 1,8 8 0,-13-14-1,1 0 0,-1 0 0,1-1 0,-1 1-1,1-1 1,0 1 0,0-1 0,0 0-1,0 1 1,0-1 0,0 0 0,0-1-1,1 1 1,-1 0 0,0-1 0,0 1 0,1-1-1,-1 1 1,0-1 0,1 0 0,-1 0-1,0 0 1,1 0 0,-1-1 0,0 1-1,1-1 1,-1 1 0,0-1 0,0 0-1,0 0 1,0 0 0,1 0 0,-1 0 0,0 0-1,-1-1 1,1 1 0,0-1 0,0 1-1,-1-1 1,1 1 0,-1-1 0,1 0-1,1-4 1,3-2-18,0 0 0,-1-1 1,0 0-1,-1 0 0,0 0 0,0 0 0,-1-1 0,0 1 1,1-12-1,0-9-509,-2 0 0,-1 1 0,-1-1-1,-1 0 1,-2 1 0,-11-53 0,9 64 1307,-1 0 1,-1 0-1,-15-30 0,17 39-348,1-3 1198,23 8-1245,-18 4-391,60-6 72,97-23 1,-150 28-2352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5.6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24 368 5393,'0'0'4924,"0"17"-4705,2 73 62,-2-89-146,-5-44 599,-1 8-1651,1-1 0,2 1 0,1-1-1,2 1 1,7-57 0,-4 71 1248,1 0 1,1 1-1,11-28 0,-15 45-176,1 0-1,0 0 0,0 0 1,0 0-1,0 0 1,0 0-1,1 0 1,-1 1-1,1-1 0,0 1 1,0 0-1,0 0 1,0 0-1,0 0 0,0 0 1,1 1-1,-1-1 1,1 1-1,-1 0 0,1 0 1,-1 0-1,5 0 1,9-1-189,1 0 1,0 2-1,24 1 1,-8 0 213,-29-1-181,0 1-1,0-1 1,-1 1 0,1-1-1,0 1 1,0 1-1,-1-1 1,1 1-1,-1 0 1,1 0-1,-1 0 1,0 0 0,1 1-1,-1 0 1,7 6-1,-9-7 1,0 1 1,1 0-1,-1 0 0,-1 0 0,1 0 0,0 0 1,-1 0-1,1 0 0,-1 1 0,0-1 0,0 0 0,0 1 1,-1-1-1,1 1 0,-1-1 0,0 1 0,0-1 1,0 1-1,0-1 0,-1 1 0,0-1 0,1 1 1,-3 4-1,2-5 8,-1 1 0,0-1-1,0 0 1,0 0 0,-1 0 0,1-1 0,-1 1 0,1 0 0,-1-1 0,0 0 0,0 1 0,0-1-1,0-1 1,0 1 0,-1 0 0,1-1 0,0 1 0,-1-1 0,1 0 0,-7 1 0,-6 2-510,1-1 0,-2-1 0,-19 0 0,-21-3-1838,42-1 2231,-1 2 0,1-1 0,0 2 0,-26 4-1,39-4 153,1-1 1,-1 1-1,1 0 0,-1-1 0,1 1 0,0 0 0,-1 0 0,1 0 0,0 1 0,-1-1 0,1 0 1,0 0-1,0 1 0,0-1 0,0 0 0,1 1 0,-1-1 0,0 1 0,0-1 0,1 1 0,-1 0 1,1-1-1,0 1 0,-1-1 0,1 1 0,0 0 0,0-1 0,0 1 0,0 0 0,0-1 0,0 1 1,1 0-1,0 2 0,-1 1 75,1 0 1,1 1 0,-1-1 0,1 0-1,0-1 1,0 1 0,0 0-1,0 0 1,6 6 0,6 6 379,2-1 1,0 0-1,23 16 0,-33-27-461,1 0-1,0-1 1,0 0 0,0 0-1,0 0 1,1-1 0,0 0-1,-1-1 1,1 1 0,0-2-1,0 1 1,9 0-1,-8-2-1895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6.0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118 245 6081,'0'0'5764,"15"19"-5568,51 59 56,-62-74-211,0 0-1,0-1 1,1 0-1,-1 0 0,1 0 1,-1 0-1,1-1 1,0 1-1,0-1 1,0-1-1,0 1 0,0-1 1,1 1-1,-1-2 1,0 1-1,1-1 0,-1 1 1,0-1-1,1-1 1,-1 1-1,8-2 1,8 0 103,-18 2-130,1 0 0,0 0 0,-1-1-1,1 1 1,-1-1 0,1 0 0,-1 0 0,1 0 0,-1-1 0,0 1 0,0-1 0,1 0-1,-1 0 1,0 0 0,-1 0 0,1 0 0,0-1 0,0 1 0,-1-1 0,0 1 0,1-1 0,-1 0-1,0 0 1,-1 0 0,1-1 0,0 1 0,-1 0 0,0 0 0,0-1 0,0 1 0,0-1-1,0 1 1,-1-1 0,1-6 0,-1 1-52,0 0 0,0 0 0,-1 0 1,0 0-1,-1 0 0,0 1 0,0-1 0,-1 0 0,0 1 0,-1 0 0,1 0 1,-2 0-1,-5-9 0,-2 0-300,-1 1 0,0 1 0,-1 0 0,-1 1 0,0 1-1,-29-20 1,35 27 273,-1 1 0,1 0 0,-1 1 0,0 0-1,0 0 1,0 1 0,-1 1 0,1 0-1,0 0 1,-1 1 0,0 0 0,1 1 0,-1 0-1,-17 2 1,24-1 69,-1 0 1,1 0-1,0 0 0,0 1 0,0-1 0,0 1 1,0 0-1,0 0 0,1 0 0,-1 1 0,1 0 1,-1-1-1,1 1 0,0 0 0,0 0 0,0 1 1,1-1-1,-1 0 0,1 1 0,-1 0 0,1 0 1,1-1-1,-4 9 0,3-6-59,1 1 1,-1-1-1,1 1 0,0-1 1,1 1-1,0-1 1,0 1-1,0-1 0,1 1 1,0 0-1,0-1 0,0 0 1,1 1-1,0-1 0,4 7 1,19 25-3598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6.5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4489,'0'0'8882,"84"0"-8778,-31 5 296,10 2-272,-2 2 0,-2-2-128,-9-1 56,-4-3-160,5-3 104,-13 0-1632,-13 0-3001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6.8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7418,'0'0'3460,"25"6"-3077,2 1-317,35 7 104,64 26 1,-108-33-165,-1 0 1,0 1 0,-1 1-1,30 21 1,-42-27-6,0 0 0,0 1 0,0 0 1,0 0-1,-1 0 0,1 0 0,-1 0 1,0 1-1,0-1 0,-1 1 0,1 0 0,-1 0 1,0 0-1,-1 0 0,1 0 0,-1 0 1,0 1-1,0-1 0,-1 0 0,1 1 1,-2 7-1,1-11 0,0 0 1,-1 0-1,1 0 1,-1 0-1,0-1 1,0 1-1,0 0 1,0 0-1,0-1 1,0 1-1,0-1 1,0 1-1,-1-1 1,1 1-1,0-1 1,-1 0-1,1 0 0,-1 0 1,-1 1-1,-37 17-356,32-16 89,-15 5-1652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7.56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 2697,'0'0'7105,"145"0"-6593,-99-3 368,-8 1-367,-5 0-105,-11 2-352,-6 0 72,-11 0-184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7:57.9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5945,'0'0'4145,"173"14"-3321,-120-14-328,-7 0-376,-11 0 40,-7 0-160,-8 0 8,1 0-72,-9 0-1392,-1 0-1224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57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1 324 3161,'0'-8'8826,"0"-25"-8456,1 24-362,0 1-1,1 0 0,0 0 1,1 0-1,0 0 0,0 0 1,0 1-1,1-1 1,1 1-1,-1 0 0,1 0 1,0 0-1,7-6 0,15-17-120,41-35 0,-61 59 84,-4 3-3,3-3 17,0 0 1,0 0 0,0 0 0,1 1 0,0 0 0,0 0 0,1 1 0,-1 0 0,1 0 0,0 1 0,0 0-1,0 1 1,0-1 0,13-1 0,-20 5 12,-1-1 0,1 0 0,0 1 1,0-1-1,0 1 0,-1-1 0,1 1 0,0-1 0,-1 1 0,1 0 0,0-1 0,-1 1 0,1 0 0,-1 0 0,1-1 0,-1 1 0,1 0 1,-1 0-1,1 0 0,-1 0 0,0-1 0,0 1 0,1 0 0,-1 0 0,0 0 0,0 0 0,0 0 0,0 0 0,0 1 0,1 34 49,-1-31-76,0 5 21,0 42 3,-7 55-1,4-89 9,0 0 0,-1 0 0,-1-1 0,-1 0 0,0 0 0,-16 28 0,17-36 3,3-5 13,-1-1 0,1 1-1,0 0 1,0 0 0,1-1 0,-1 1 0,1 0 0,-2 8 481,23-42-48,-10-2-2960,-9 21-1495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02.7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32 484 1640,'0'0'6384,"0"-6"-5853,0-106 4310,1-3-4073,0-126-1578,-3 231 657,-3 19 21,-3 19 44,-1 26 65,3 0 0,3 1 0,4 78 0,-1-127 19,0 1 0,0 0 0,1-1 0,0 1-1,0 0 1,0-1 0,1 1 0,0-1 0,0 0-1,1 0 1,0 0 0,6 10 0,-8-15-5,0-1 1,0 1 0,-1-1-1,1 1 1,0-1-1,0 1 1,0-1 0,0 0-1,0 1 1,0-1-1,0 0 1,0 0 0,-1 0-1,1 0 1,0 0-1,0 0 1,0 0 0,0 0-1,0 0 1,0 0 0,0-1-1,0 1 1,0 0-1,0-1 1,0 1 0,-1 0-1,1-1 1,0 1-1,0-1 1,0 1 0,-1-1-1,1 0 1,0 1-1,-1-1 1,1 0 0,0 0-1,-1 1 1,1-1-1,-1 0 1,1-1 0,20-35-2769,-10 8-4040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03.1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226 207 6081,'0'0'3253,"-15"20"-2936,-46 63-95,59-81-164,0 1 0,0 0 0,1 0 0,-1-1 0,1 1 0,0 0 0,-1 0 0,2 0 0,-1 1 0,0-1 0,0 0 0,1 0 0,0 0 0,0 0 0,0 1 0,1 5 0,-1-7-30,1 1 1,0-1 0,0 0-1,0 1 1,1-1 0,-1 0-1,1 0 1,-1 0 0,1 0 0,-1-1-1,1 1 1,0 0 0,0-1-1,0 1 1,0-1 0,3 3-1,4 0 13,0 0 0,1-1 0,-1 0 0,1 0 0,-1-1-1,1 0 1,13 0 0,-8-1 3,1 0-1,0-1 0,0-1 1,0 0-1,0-1 1,0-1-1,0 0 1,24-10-1,-34 11-102,-1 0 0,0-1 0,0 1 0,0-1 0,-1-1 0,1 1 0,-1 0 0,1-1 0,-1 0 0,0 0 0,-1-1 0,1 1 0,-1-1 0,0 1 0,0-1 0,0 0 0,0 0 0,-1 0 0,0-1 0,0 1 0,-1-1 0,1 1 0,-1-1 0,0 1 0,-1-1 0,1 1 0,-2-11 0,0 8-15,-1-1 1,0 1 0,0 0-1,-1 0 1,0 0 0,-1 0 0,1 0-1,-2 1 1,1 0 0,-1 0-1,0 0 1,0 0 0,-1 1-1,0-1 1,-13-9 0,-7-6-7,-1 1 0,-50-28 0,63 41 107,0 1 0,0 1 0,-1 0 0,0 0 0,0 1 0,-1 1 0,0 1 0,1 1 0,-1 0 0,0 0 0,-27 2 0,40 0-26,-1 1-1,1-1 0,0 1 0,-1-1 1,1 1-1,-1 0 0,1 0 0,0 0 1,0 1-1,-1-1 0,1 1 0,0 0 1,0 0-1,1 0 0,-1 0 1,0 0-1,1 1 0,-1-1 0,1 1 1,0 0-1,0-1 0,0 1 0,-3 6 1,2-1-73,-1 1 0,2 0 0,-1 0 0,1 0 0,1 1 0,0-1 0,-1 15 0,2 9-2137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04.2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38 222 5601,'0'0'7809,"-6"-13"-7555,0-1-225,0-1-1,1 0 1,1 0-1,0 0 1,-1-17-1,4 27-24,1 0 0,0 0 0,0 0-1,0 0 1,1 0 0,-1 0 0,1 0 0,0 0 0,1 1-1,2-9 1,-2 11-10,-1-1 0,1 1 0,0-1 0,0 1-1,0 0 1,0 0 0,0 0 0,0 0 0,0 0-1,1 0 1,-1 1 0,1-1 0,-1 1 0,1-1 0,0 1-1,0 0 1,-1 0 0,1 0 0,6 0 0,-1-1-1,0 0 1,0 1-1,0 1 1,0-1-1,1 1 1,-1 1-1,0-1 1,12 3-1,-16-1 5,1 0 0,0-1-1,-1 2 1,0-1 0,1 0 0,-1 1-1,0 0 1,0 0 0,-1 0 0,1 0-1,-1 1 1,1 0 0,-1-1-1,0 1 1,3 6 0,-1 0-21,0-1 0,0 1 1,-1 1-1,0-1 0,-1 1 0,0-1 1,-1 1-1,0 0 0,-1 0 0,0 0 0,-1 0 1,-1 15-1,4-47-594,2 1-1,0-1 1,1 1 0,1 0-1,1 1 1,15-27 0,-20 39 777,-2 6-100,0 0 0,-1 0 1,1 0-1,0 0 0,0 0 0,0 0 0,0 0 1,0 1-1,0-1 0,0 0 0,0 1 1,0-1-1,0 1 0,0-1 0,0 1 0,0-1 1,0 1-1,0 0 0,1-1 0,-1 1 0,0 0 1,0 0-1,1 0 0,-1 0 0,0 0 1,0 0-1,0 0 0,1 1 0,-1-1 0,0 0 1,0 1-1,2 0 0,0 0-66,1 0 0,-1 1 0,0-1 1,0 1-1,0-1 0,0 1 0,0 0 0,0 1 0,4 3 0,0 2 13,0 1-1,-1 0 1,0 0-1,0 0 1,-1 1-1,0 0 1,-1 0-1,0 0 1,-1 0-1,0 1 0,0-1 1,1 18-1,-4-27 34,14-29-2906,-5 13 2092,1 0-1,1 1 1,1 0-1,24-23 0,-32 34 1028,1-1-1,-1 0 1,1 1 0,0 0-1,0 0 1,0 1-1,0-1 1,0 1 0,0 0-1,1 0 1,-1 1 0,1 0-1,0 0 1,-1 0-1,1 0 1,0 1 0,-1 0-1,1 0 1,9 2-1,-13-1-225,1 0 0,-1-1 0,1 1 0,-1 0 0,0 1 0,1-1 0,-1 0 0,0 1 0,0-1 0,0 1 0,0 0 0,0-1 0,0 1 0,0 0 0,0 0 0,-1 1 0,1-1 0,-1 0 0,0 0 0,0 1 0,1-1 0,-1 1 0,-1-1 0,2 6 0,0 3-26,0 1 0,-1-1 0,0 1 0,-2 16 0,0-9-70,1-13-643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04.6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3425,'0'0'8107,"14"0"-7539,289 0 2233,-109 4-3544,-175-6-1785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05.2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1 199 5353,'0'0'8531,"19"-10"-8080,-15 8-430,17-8 42,0-2 1,-1 0-1,-1-1 1,0-1-1,-1-1 1,25-25-1,-40 37-45,1-1-1,-1 0 0,0 0 0,0 0 0,-1 0 0,1 0 0,-1-1 0,0 1 0,0-1 0,0 0 0,-1 0 0,0 1 0,2-11 0,-3 15-14,-2 3-33,0 1 0,0-1-1,0 1 1,0-1 0,1 1 0,0 0 0,0 0 0,0 0-1,0 0 1,0 0 0,1 0 0,0 0 0,0 0-1,0 0 1,0 4 0,1-1 17,-1 0-1,1 0 1,0 0-1,1 0 1,0 0-1,0 0 1,5 11-1,5 1-15,1-2 0,1 0 1,30 30-1,-24-28 51,28 38 0,-46-55-26,-1 0-1,1 0 1,-1 0-1,0 0 1,1 0-1,-1 0 1,0 1-1,0-1 1,0 1-1,-1-1 0,1 1 1,0-1-1,-1 1 1,0-1-1,1 1 1,-1-1-1,0 1 1,-1-1-1,1 1 1,-1 2-1,0-3 8,0 0 0,0 0 1,0 0-1,-1 0 0,1 0 0,-1 0 1,1 0-1,-1-1 0,0 1 0,0-1 1,1 1-1,-1-1 0,0 1 0,0-1 1,-1 0-1,1 0 0,-3 1 0,-7 2 12,-1-1-1,0 0 0,1-1 0,-1 0 1,-1-1-1,-13 0 0,21-1-75,0 0-68,0 1 1,1-2-1,-1 1 0,0 0 1,0-1-1,1 0 1,-1-1-1,0 1 0,1-1 1,-1 0-1,-6-3 1,2-4-3477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1.1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80 4297,'0'0'4400,"0"-7"-3831,0-52 1031,0 46-699,0 49-505,0 13-406,2-1 0,3 0 1,18 83-1,-15-112 201,-3-35-1318,-3 5-392,4-11-3909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1.5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 0 6001,'0'0'4416,"0"15"-4368,-2 255 1614,2-270-1658,0 0 1,-1 1-1,1-1 1,0 0-1,0 0 1,0 1-1,0-1 1,0 0-1,0 0 1,0 1-1,0-1 1,0 0-1,0 1 1,0-1 0,0 0-1,0 0 1,0 1-1,0-1 1,0 0-1,1 1 1,-1-1-1,0 0 1,0 0-1,0 1 1,0-1-1,1 0 1,-1 0-1,0 0 1,0 1-1,0-1 1,1 0-1,-1 0 1,0 0 0,0 0-1,0 1 1,1-1-1,-1 0 1,0 0-1,1 0 1,-1 0-1,0 0 1,0 0-1,1 0 1,-1 0-1,0 0 1,1 0-1,-1 0 1,0 0-1,0 0 1,1 0 0,-1 0-1,10-12-339,-4-7-1466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1.9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14 2457,'0'0'8479,"28"-2"-8254,215-9 531,-234 11-747,-1 0 0,1 1 0,0 0 0,-1 0 0,1 1 0,-1 0 0,1 1 0,-1 0 0,0 0 0,0 1 0,0 0 0,-1 0 0,0 1 0,1 0 0,-1 0 0,-1 1 1,1 0-1,-1 0 0,0 0 0,0 1 0,-1 0 0,9 14 0,-6-4-5,0-1 1,-1 1-1,-1 1 1,0-1 0,-2 1-1,0 0 1,-1 0-1,0 0 1,-1 37 0,-2-50 41,0 1 0,0-1 0,-1 0 0,1 1 0,-1-1 1,-1 0-1,1 0 0,-1 0 0,1 0 0,-2 0 0,1 0 1,-4 6-1,3-8-16,1-1 0,-1 1-1,1-1 1,-1 1 0,0-1 0,0 0 0,0 0 0,0 0 0,-1 0 0,1-1 0,0 1 0,-1-1-1,1 0 1,-1 0 0,1 0 0,-1 0 0,0-1 0,-7 1 0,-117 2-5683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2.4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0 433 6809,'0'0'6585,"12"-14"-6335,9-12-224,0-2-1,-2 0 0,-2-2 1,24-52-1,-24 29-36,-2 0 0,9-63 0,-24 116 8,1 0 0,-1 1 0,0-1 0,0 0 0,0 0 0,0 1 0,0-1 0,0 0 1,1 0-1,-1 0 0,0 1 0,0-1 0,0 0 0,0 0 0,1 0 0,-1 1 0,0-1 1,0 0-1,1 0 0,-1 0 0,0 0 0,0 0 0,0 0 0,1 0 0,-1 0 1,0 0-1,1 1 0,-1-1 0,0 0 0,0 0 0,1 0 0,-1 0 0,0-1 0,0 1 1,1 0-1,-1 0 0,0 0 0,0 0 0,1 0 0,-1 0 0,0 0 0,0 0 0,0 0 1,1-1-1,-1 1 0,0 0 0,0 0 0,0 0 0,1 0 0,-1-1 0,0 1 0,0 0 1,0 0-1,0-1 0,1 1 0,-1 0 0,0 0 0,0 0 0,0-1 0,0 1 0,0 0 1,0 0-1,0-1 0,0 1 0,0 0 0,0-1 0,15 25-143,-12-18 116,31 53 29,181 281 16,-205-320 18,-10-20-32,0 0 1,0 1-1,0-1 0,0 0 1,0 0-1,0 0 0,0 1 1,0-1-1,0 0 0,0 0 1,0 0-1,0 1 0,-1-1 1,1 0-1,0 0 0,0 0 1,0 1-1,0-1 0,0 0 1,-1 0-1,1 0 0,0 0 1,0 1-1,0-1 0,0 0 1,-1 0-1,1 0 0,0 0 1,0 0-1,0 0 0,-1 0 1,1 0-1,0 0 0,0 0 1,-1 0-1,1 0 0,0 0 1,0 0-1,0 0 0,-1 0 1,1 0-1,0 0 0,-37-13-1297,7-5-2070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2.7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41 6649,'0'0'6850,"142"0"-6650,-86 0-128,0 0 112,-8 0-184,-10 0 0,-8-11-456,-12-3-1545,-10-2-4704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4:57.9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 2969,'0'0'5418,"8"11"-5285,5-8 69,0-1 0,0 0-1,0-1 1,0 0 0,24-2-1,-5 0-48,-32 1-142,1-1 0,-1 1 0,1 0 0,-1 0-1,1-1 1,-1 1 0,1 0 0,-1 0 0,1-1-1,-1 1 1,0-1 0,1 1 0,-1 0-1,0-1 1,1 1 0,-1-1 0,0 1 0,1-1-1,-1 1 1,0-1 0,0 1 0,0-1 0,0 1-1,1-1 1,-1 1 0,0-1 0,0 1-1,0-1 1,0 1 0,0-1 0,0 0 0,0 1-1,0-1 1,-1 1 0,1-1 0,0 1 0,0-2-1,-1-3-89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13.1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 2681,'0'0'7913,"15"0"-7601,5 0-312,-2-2-1080,-5-1-1104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3.02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9898,'0'0'1704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4.68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69 482 6009,'0'0'4244,"-11"5"-4111,-33 17-17,31-15 4377,16-48-4455,3 1 1,1 0-1,2 0 0,2 1 0,24-59 1,-33 92-56,32-71-229,-32 72 231,2-1-1,-1 0 1,1 1-1,0-1 1,0 1 0,0 0-1,1 1 1,0-1-1,0 1 1,7-5 0,-11 8 7,0 0 0,0 0 0,0 1 0,0-1 0,0 0 0,1 1 0,-1-1 0,0 1 0,0 0 0,0-1 0,1 1 0,-1 0 0,0 0 0,0-1 0,1 1 0,-1 0 0,0 0 0,1 1 0,-1-1 0,0 0 0,0 0 0,1 1 0,-1-1 0,0 0 0,0 1 0,0-1 0,0 1 0,1 0 0,-1-1 0,0 1 0,0 0 0,0 0 0,0 0 0,0-1 0,-1 1 0,1 0 0,0 0 0,0 0 0,-1 0 0,1 1 0,0-1 0,-1 0 0,1 0 1,0 2-1,2 7-20,-1 0 0,1-1 0,-2 1 0,2 18 0,-2-13 33,1-4 1,4 43-8,25 101 0,-27-141 7,0 0-1,1 0 0,1 0 0,0-1 0,1 0 1,1 0-1,-1 0 0,2-1 0,0 0 1,0-1-1,1 0 0,14 12 0,-17-19 3,0 0 0,0 1-1,0-2 1,0 1 0,1-1-1,-1 0 1,1-1 0,0 0-1,-1 0 1,1-1 0,0 0-1,0 0 1,0-1 0,0 0-1,0 0 1,16-3-1,-18 2-1,-1 0-1,0 0 0,0-1 0,1 0 1,-1 0-1,0 0 0,0-1 0,-1 1 0,1-1 1,-1-1-1,1 1 0,-1 0 0,0-1 1,0 0-1,0 0 0,-1 0 0,1 0 0,-1-1 1,0 1-1,-1-1 0,1 0 0,-1 0 0,0 0 1,0 0-1,2-10 0,0-7-77,-1-1 0,-1 1 1,-1-1-1,-1 0 0,-2 1 0,-4-31 0,-2 10-27,-2 0 0,-20-53 1,-25-34 1097,55 129-928,4 0-84,0 1 0,0 1-1,0-1 1,0 1 0,0-1 0,0 1 0,0 0 0,6 3 0,-3-2 2,19 3-515,0-1 0,0-2 0,41 0 0,27 1-2330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5.40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3 232 6913,'0'0'4315,"4"18"-4197,15 54 74,-16-96 2200,-5-26-2470,-7-14 84,1 12-154,-2-77 0,26 128 422,21 0-304,-9 0 53,57 5-1,-79-3-22,1 0 0,-1 0-1,1 1 1,-1-1 0,1 1 0,-1 1 0,0-1 0,0 1 0,0 0 0,-1 1 0,1 0 0,-1-1 0,0 2 0,6 4 0,-10-8-2,0 0 1,0 0 0,0 0 0,0 1-1,0-1 1,0 1 0,0-1 0,-1 0-1,1 1 1,0-1 0,-1 1 0,1 0 0,-1-1-1,0 1 1,1-1 0,-1 1 0,0 0-1,0-1 1,0 1 0,0 0 0,0-1-1,-1 1 1,1-1 0,-1 3 0,0-1 4,-1 0 0,0 0 0,1-1-1,-1 1 1,0 0 0,-1-1 0,1 0 0,0 1 0,-1-1 0,1 0 0,-5 3 0,-8 3 6,0 0-1,0 0 1,-26 8 0,38-15-15,-33 8-935,52-15-1557,15-2 2396,0 1 1,0 2 0,1 1 0,32 1 0,-61 3 129,0 1-1,-1 0 1,1 0-1,0 0 1,-1 0-1,1 1 1,-1-1-1,1 1 1,-1-1-1,1 1 1,-1 0-1,0 0 1,0 0-1,0 0 1,0 0-1,0 1 1,-1-1-1,1 0 1,-1 1-1,1-1 1,-1 1-1,0 0 1,0 0-1,0-1 1,0 1-1,0 5 1,3 5-7,-1 1-1,-1-1 1,0 1 0,0 18 0,-1-28 15,-1-1 0,0 1 0,0-1 0,0 1 0,-1-1 0,1 1 0,-1-1 0,1 1 0,-1-1 0,-1 1 0,1-1 0,0 0 0,-1 0 0,1 1 0,-1-1 0,0 0 0,0-1 0,0 1 0,-1 0 0,1 0 0,-1-1 0,1 0 0,-1 1 0,0-1 0,0 0 0,0 0 0,0-1 0,0 1 0,0 0 0,-1-1 0,1 0 0,0 0 0,-1 0 0,1 0 0,-1-1 0,-6 1 0,3 1 45,0-1-1,0 0 1,-1-1-1,1 0 1,0 0-1,0 0 1,0-1-1,-1 0 1,-7-2-1,12 2-114,1 0-1,0 0 1,-1-1-1,1 1 0,0 0 1,0-1-1,0 0 1,0 1-1,0-1 0,0 0 1,0 0-1,0 0 0,1 0 1,-1 0-1,1-1 1,0 1-1,0 0 0,-1-1 1,1 1-1,1-1 1,-1 1-1,0-1 0,1 1 1,-1-1-1,1 0 1,0-4-1,-1-27-2400,1 3-2645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5.98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8 152 9194,'0'0'3715,"4"22"-3624,17 75-48,-17-82-40,0-1 1,1 1-1,0-1 1,1 0-1,1-1 1,0 1-1,9 12 1,-2-5 45,-5-11 157,-7-19 393,-7-22-282,-36-77-828,29 81 345,1 0 1,1 0-1,1-1 1,2-1-1,1 1 1,1-1-1,-1-30 1,6 57 177,0 1-1,1 0 1,-1 0 0,0 0 0,1 0 0,-1 0 0,1 0 0,-1 0 0,1 0-1,0 0 1,-1 0 0,1 0 0,0 1 0,0-1 0,-1 0 0,1 0-1,0 0 1,0 1 0,0-1 0,0 1 0,0-1 0,0 1 0,0-1 0,0 1-1,0-1 1,0 1 0,0 0 0,0 0 0,0-1 0,1 1 0,1 0 0,43-1 60,-34 1-64,9 0-14,0 1 0,0 0 0,32 7 0,-48-6 4,1-1 1,0 1 0,-1-1-1,1 2 1,-1-1 0,1 1-1,-1 0 1,0 0 0,0 0-1,-1 0 1,1 1 0,-1 0-1,1 0 1,-1 0 0,0 1-1,-1-1 1,7 11 0,-9-13 1,1 1 1,-1 0-1,1 0 1,-1 0-1,0 0 1,0 0-1,-1 0 1,1 0-1,-1 0 1,1 0-1,-1 0 1,0 0 0,0 0-1,0 1 1,-1-1-1,1 0 1,-1 0-1,1 0 1,-1 0-1,0 0 1,-1 0-1,1 0 1,0-1-1,-3 5 1,-2 0 0,0 0 0,0-1 0,-1 1 0,0-1 0,0-1 0,-16 11 0,21-15-3,0 0 1,-1 0 0,1 1-1,0 0 1,0-1-1,0 1 1,0 0 0,1 0-1,-1 0 1,0 0-1,1 0 1,-1 0 0,1 1-1,0-1 1,0 0-1,0 1 1,0-1 0,0 1-1,0-1 1,1 1-1,-1 0 1,1-1 0,0 1-1,0-1 1,0 1-1,0 0 1,0-1 0,0 1-1,2 4 1,-1-3-2,1 0 1,0 0 0,1 0-1,-1 0 1,0 0 0,1 0-1,0-1 1,0 1-1,0-1 1,1 0 0,-1 0-1,1 0 1,-1 0-1,1-1 1,8 5 0,-2-3-107,1 0 0,-1-1 0,1 0 0,-1-1 1,1 0-1,0-1 0,0 0 0,15-1 0,-17 1-300,23-1-3359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6.35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4945,'0'0'6673,"180"19"-6080,-102-17-65,6 0-64,-5-2-456,-8 0 192,-16 0-200,-9 0-160,-18 0-496,-15 0-4241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6.69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7514,'0'0'5431,"24"8"-5353,1 1-50,22 8 38,69 15 0,-21-14-8,-47-11-38,76 24-1,-123-31-19,0 1 0,0-1 0,0 0-1,0 0 1,-1 1 0,1-1 0,0 0 0,0 1-1,0-1 1,-1 0 0,1 1 0,0 0 0,-1-1-1,1 1 1,0-1 0,-1 1 0,1 0 0,0-1-1,-1 1 1,1 0 0,-1-1 0,0 1-1,1 0 1,-1 0 0,0 0 0,1-1 0,-1 1-1,0 0 1,1 1 0,-2 0 1,1 0-1,-1-1 1,0 1-1,1-1 1,-1 1-1,0-1 1,0 0-1,0 1 1,0-1-1,0 0 1,0 0-1,0 1 1,0-1-1,-2 1 1,-48 29 16,26-19-288,-1-1 0,0-1 0,-52 11 0,47-15-2110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7.67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183 7 4369,'0'0'4842,"-21"-1"-4726,-69-4-90,86 5-26,0 0 1,0 0 0,1 0-1,-1 1 1,0-1 0,0 1 0,0 0-1,0 0 1,1 0 0,-1 1-1,0 0 1,1-1 0,-1 1 0,1 0-1,-5 5 1,7-7 15,1 1 1,-1-1-1,1 1 1,-1-1-1,0 1 1,1 0-1,0-1 1,-1 1-1,1 0 1,-1 0-1,1-1 1,0 1-1,0 0 1,-1 0-1,1-1 1,0 1-1,0 0 1,0 0-1,0 0 1,0 0-1,0-1 1,0 1-1,0 0 1,0 0-1,0 0 1,1-1-1,-1 1 1,0 0-1,0 0 1,1-1-1,-1 1 1,0 0-1,1-1 1,-1 1-1,1 0 1,-1-1-1,1 1 1,0 0-1,-1-1 1,1 1-1,-1-1 1,1 1-1,0-1 1,-1 1-1,1-1 1,0 0-1,0 1 1,-1-1-1,1 0 1,0 0-1,0 0 1,1 1-1,16 5 344,0-1 0,1 0 0,-1-2 0,1 0 0,19 0 0,101-2 572,-76-2-718,0 3-145,-33 0-94,0-2 1,0-1-1,57-9 1,-84 10-165,0-1 0,-1 0 0,1 1 0,-1-1 0,1 0 0,-1-1 0,1 1 0,-1 0 0,0-1-1,1 1 1,2-4 0,-1-4-2711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8.00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18 1 7178,'0'0'4925,"-3"13"-4649,-3 35 50,1-1 1,3 71 0,1-40 150,0-44-242,5 51 0,-4-83-229,0 0-1,0-1 1,1 1 0,-1 0 0,1-1 0,-1 1 0,1-1 0,0 1 0,0-1 0,0 1-1,-1-1 1,1 1 0,1-1 0,-1 0 0,0 1 0,0-1 0,0 0 0,1 0-1,-1 0 1,0 0 0,1 0 0,-1 0 0,1-1 0,-1 1 0,1 0 0,0-1 0,2 1-1,4 1-151,0-1 0,0 0 0,0-1 0,14-1 0,-5 1-753,22 0-3980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8.65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1 680 4441,'0'0'3867,"0"-24"-2489,0-2-925,-1-34 185,2 1 0,4-1 1,14-75-1,-18 128-633,4-13 206,1 1-1,0-1 1,2 1 0,12-24 0,-18 39-192,1 0 0,-1-1 0,1 1 0,0 0 0,1 1 0,-1-1 0,1 1 0,-1-1 0,1 1 0,0 0 1,0 0-1,1 1 0,-1-1 0,1 1 0,-1 0 0,1 0 0,0 1 0,-1-1 0,1 1 0,0 0 0,0 0 0,0 1 0,6-1 0,-10 2-22,0-1 0,1 1-1,-1 0 1,0 0 0,0-1 0,0 1-1,0 0 1,0 0 0,0 0-1,0 1 1,-1-1 0,1 0-1,0 0 1,0 0 0,-1 0-1,1 1 1,-1-1 0,1 0-1,-1 1 1,0-1 0,1 0 0,-1 1-1,0-1 1,0 1 0,0-1-1,0 0 1,0 1 0,0 1-1,0 2-1,6 54 2,-4-24-6,3 0 0,15 64 0,-18-91 8,1 1 0,0-1 0,1 1 0,0-1 0,0 0 0,0 0 0,1-1 0,1 1 0,-1-1 0,1 0-1,0-1 1,1 1 0,-1-1 0,1 0 0,1-1 0,8 6 0,-14-10 9,0 0 0,0 0-1,0 0 1,0 0 0,1 0 0,-1 0 0,0 0-1,0-1 1,0 1 0,1-1 0,-1 0 0,0 0-1,1 0 1,-1 0 0,0 0 0,0 0 0,1 0-1,-1-1 1,0 1 0,0-1 0,1 0 0,2-1-1,-2 0 3,0-1-1,-1 1 1,1 0 0,-1-1-1,1 1 1,-1-1-1,0 0 1,0 0-1,0 0 1,-1 0 0,1 0-1,-1 0 1,2-5-1,2-10-34,0-1 1,-2 0-1,0 0 0,0-22 0,-3 41 23,8-252-3844,-8 143 6521,0 104-2150,7 5-525,-1 1 0,1 1-1,-1-1 1,1 1 0,-1 1 0,0-1-1,0 1 1,8 4 0,30 12 29,-20-14-36,-1-1 0,42 1 0,-18-5-3181,-33 0 260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5:10.7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136 158 2817,'0'0'2754,"23"-12"-1862,-22 12-801,0-1-1,0 0 1,-1 0 0,1 1 0,0-1 0,-1 0 0,1 0 0,0 0 0,-1 0 0,1 0-1,-1 0 1,1 0 0,-1 0 0,1 0 0,-1 0 0,0 0 0,0 0 0,0 0 0,1 0-1,-1 0 1,0 0 0,0 0 0,0 0 0,0 0 0,-1 0 0,1 0 0,0 0 0,0 0-1,-1-1 1,1 1 0,-1 0 0,1 0 0,-1 1 0,1-1 0,-1 0 0,1 0-1,-1 0 1,0 0 0,1 0 0,-1 1 0,0-1 0,-1-1 0,0 2-77,0-1 0,0 1 0,0-1-1,0 1 1,0 0 0,0 0 0,0 0 0,0 0 0,0 0 0,0 0 0,0 1 0,0-1 0,0 1 0,0-1 0,0 1 0,1 0-1,-1 0 1,0 0 0,0 0 0,1 0 0,-1 0 0,0 0 0,-2 3 0,-9 7-9,1 1-1,0 0 1,1 1 0,0 0-1,-14 24 1,21-29-21,0 1 0,0-1 0,1 1 0,0-1 0,1 1 1,0 0-1,0 0 0,1 0 0,0 0 0,1 0 0,0 0 0,1 11 0,0-16 27,-1-1 0,1 0 1,0 1-1,0-1 0,1 0 0,-1 0 0,1 0 0,-1 0 0,1 0 0,0 0 0,0 0 1,1 0-1,-1-1 0,0 1 0,1-1 0,-1 0 0,1 0 0,0 0 0,0 0 1,0 0-1,0 0 0,0-1 0,0 0 0,0 1 0,1-1 0,-1 0 0,0-1 0,1 1 1,-1 0-1,7-1 0,-3 1 20,-1-1 1,1 1-1,0-1 1,0-1-1,0 1 1,0-1-1,-1-1 1,1 1 0,0-1-1,-1 0 1,1-1-1,-1 1 1,0-1-1,10-7 1,-7 1-6,0-1 0,0 0 1,-1 0-1,0-1 0,-1 0 1,-1 0-1,1-1 0,-2 0 1,0 0-1,4-14 0,20-40-30,-26 59-3,1 0 0,-1 0 0,-1 0 0,1 0 0,-1-1 0,0 1 0,0-10 0,-2 13 4,1 1 0,-1 0 0,-1 0 1,1 0-1,0 0 0,-1 0 0,0 0 0,1 0 1,-1 0-1,-1 0 0,1 0 0,0 0 1,-1 1-1,1-1 0,-1 0 0,0 1 0,0-1 1,0 1-1,-4-4 0,3 3 0,-5-4-10,1 0 0,-1 0 0,-1 1 0,1 0 0,-16-7 1,22 12-1,0 0 1,-1 0 0,0 1-1,1-1 1,-1 0 0,1 1-1,-1 0 1,0 0 0,1 0-1,-1 0 1,0 0 0,1 0 0,-1 0-1,1 1 1,-1 0 0,0-1-1,1 1 1,0 0 0,-1 0-1,1 1 1,-1-1 0,1 0-1,0 1 1,0-1 0,0 1-1,0 0 1,-4 3 0,-52 67-1850,32-33-871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9.32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0 268 3953,'0'0'4073,"3"20"-3041,15 160 742,-14-163-1189,0-27 656,2-30-379,-5-48-1524,-5-1 0,-20-125 0,24 212 701,-1 1-1,1-1 0,-1 1 0,1-1 1,0 1-1,0-1 0,0 0 0,0 1 0,0-1 1,0 0-1,0 1 0,0-1 0,1 1 1,-1-1-1,0 1 0,1-1 0,0 1 0,-1-1 1,1 1-1,0-1 0,1-2 0,1 3 7,-1 1 0,0-1-1,0 0 1,1 1 0,-1-1 0,1 1-1,-1-1 1,0 1 0,1 0 0,-1 0-1,5 1 1,6-1-142,33-1 136,-25 0-33,1 0 1,-1 2 0,0 0-1,0 1 1,1 2-1,36 9 1,-56-11-14,0-1 1,0 1-1,0-1 0,0 1 0,0 0 1,0 0-1,0 0 0,-1 0 0,1 0 1,-1 0-1,0 0 0,1 0 0,-1 1 0,0-1 1,0 0-1,-1 1 0,1-1 0,0 1 1,-1-1-1,1 1 0,-1-1 0,0 1 1,0 0-1,0-1 0,0 1 0,-1-1 1,1 1-1,0-1 0,-1 1 0,0-1 1,0 1-1,0-1 0,0 0 0,0 1 1,0-1-1,0 0 0,-1 0 0,1 0 1,-1 0-1,0 0 0,0 0 0,1 0 0,-4 2 1,-7 2-213,0-1 0,-1 0 0,1-1 0,-1 0 0,0 0 0,0-2 0,-24 3-1,-45 10-176,81-14 405,-1 1 0,0-1 0,0 0 0,1 1-1,-1 0 1,1-1 0,-1 1 0,1 0 0,0 0 0,0-1-1,0 1 1,0 0 0,0 0 0,0 0 0,0 1 0,1-1-1,-1 0 1,1 0 0,0 0 0,-1 0 0,1 1 0,0-1-1,0 0 1,0 0 0,1 0 0,-1 0 0,0 1 0,2 1-1,-2 3 72,1-1 0,0 1-1,1-1 1,0 1 0,0-1 0,0 0-1,1 0 1,5 10 0,-4-10 33,1-1 1,0 1 0,1-1-1,-1 0 1,1-1-1,0 1 1,0-1 0,0 0-1,1 0 1,-1-1-1,11 4 1,-13-6-185,1 0 1,0 0-1,-1 0 1,1 0-1,-1-1 1,1 0-1,0 0 1,-1 0-1,1 0 1,0-1 0,-1 0-1,1 0 1,-1 0-1,1 0 1,-1-1-1,0 0 1,1 0-1,-1 0 1,4-3-1,18-15-3780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39.69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201 92 7098,'0'0'6067,"-3"20"-5561,-8 64-187,11-79-290,0 0-1,0 0 1,0 0 0,1 0 0,0 0 0,0 0 0,0 0 0,1 0-1,-1 0 1,1 0 0,0-1 0,1 1 0,-1-1 0,1 0 0,0 1-1,0-1 1,0 0 0,0-1 0,8 8 0,-4-6-7,-1 0 1,1 0 0,0-1-1,0 0 1,0 0-1,0-1 1,1 1-1,0-2 1,15 5-1,-17-6-11,0 0 0,0 0 0,0 0 0,0-1 0,0 0 0,1 0 0,-1 0 0,0-1 0,0 0-1,0 0 1,0-1 0,0 1 0,11-6 0,-13 4-6,-1 1 0,0-1 0,0 0 1,0 0-1,0 0 0,0 0 0,-1-1 0,1 1 0,-1-1 0,0 1 0,0-1 1,-1 0-1,1 0 0,-1 0 0,1 0 0,-1 0 0,-1 0 0,1 0 1,0 0-1,-1 0 0,0-7 0,1 2-100,-1-1 0,0 1 1,-1-1-1,0 0 0,-1 1 1,0-1-1,0 1 0,-1 0 0,0 0 1,0 0-1,-1 0 0,0 0 0,-1 1 1,0 0-1,0 0 0,-1 0 1,0 0-1,-1 1 0,1 0 0,-1 0 1,0 1-1,-1 0 0,0 0 0,0 1 1,0 0-1,-1 0 0,1 1 0,-1 0 1,0 1-1,0 0 0,-19-4 1,16 4 44,0 1 1,0 1 0,0 0 0,0 1 0,0 0 0,0 0 0,0 1 0,0 1 0,0 0-1,-18 6 1,22-4-121,0-1 0,0 1 0,0 0 0,1 1 0,0 0-1,-1 0 1,2 1 0,-1-1 0,1 1 0,0 1 0,0-1-1,0 1 1,1 0 0,-8 15 0,1 6-3987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0.11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10 4849,'0'0'9530,"48"-9"-9378,-8 9 192,16 0-312,3 0 24,4 2 16,-5 5-72,-4-5-88,9-2-240,-12 0-1720,-16-9-5098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0.49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8386,'0'0'3774,"24"7"-3406,-2 1-289,25 7 161,68 14 0,-58-20-177,-13-1-59,76 21-1,-119-29-3,1 0-1,0 1 1,0-1-1,0 1 0,-1 0 1,1 0-1,0-1 1,-1 1-1,1 0 0,-1 0 1,1 1-1,-1-1 1,1 0-1,-1 0 0,0 1 1,0-1-1,1 1 1,-1-1-1,0 1 0,0-1 1,-1 1-1,1 0 1,0-1-1,0 1 0,-1 0 1,1 0-1,0 3 0,-2-2 7,1-1-1,-1 1 0,0 0 0,0-1 0,0 1 0,0 0 1,0-1-1,-1 1 0,1-1 0,-1 0 0,1 1 0,-1-1 1,0 0-1,0 0 0,0 0 0,0 0 0,-4 2 0,-11 9 60,-37 33 502,51-43-681,0-1-1,1 1 1,0 0 0,-1 0 0,1 0 0,0 0 0,1 0 0,-1 1-1,1-1 1,-1 1 0,1-1 0,0 1 0,0-1 0,0 1 0,0 4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1.14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14 5841,'0'0'5081,"170"0"-4329,-135 0-199,-12 0-545,-8 0 0,-7 0 96,-3 0-56,0 0-96,0-4-184,0-6-2129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1.50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6633,'0'0'6778,"130"89"-5938,-90-89-632,-2 0 160,-5 0-368,-7 0 0,-1-6-8,-5-4-32,0 1-208,-4 0-992,-6 2-1785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2.10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60 1712,'0'0'10344,"25"-3"-9264,181-10 970,-170 13-2000,-15 2-216,0-2 1,0 0 0,0-1 0,0-1-1,0-2 1,0 0 0,0-1 0,29-11-1,-28 3-3964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2.85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315 101 232,'0'0'10517,"-23"-15"-9741,-70-45-338,89 58-418,1-1 1,-2 1-1,1 0 1,0 0-1,0 0 1,-1 0 0,1 1-1,-1 0 1,1 0-1,-1 0 1,0 1-1,1-1 1,-1 1 0,0 0-1,1 0 1,-1 1-1,0-1 1,1 1 0,-1 0-1,-7 3 1,5 0 5,0 0 1,1 0 0,-1 1-1,1 0 1,0 0 0,0 0-1,1 1 1,-7 8 0,8-10-22,1 0 0,-1 0 0,1 1 0,0 0 0,0-1 0,1 1 0,-1 0 0,1 0 0,0 0 0,1 0 0,-1 1 0,1-1 0,0 0 0,0 1 0,1-1 0,0 0 0,0 1 0,0-1 0,1 7 0,1-5 2,0-1 0,0 0 0,0 0 1,1 0-1,0 0 0,0-1 0,1 1 0,-1-1 0,1 0 1,0 0-1,1 0 0,-1 0 0,1-1 0,0 0 0,9 7 0,100 60 378,35 25-26,-133-84-335,-1 0 0,0 2-1,-1 0 1,-1 0 0,0 1-1,19 31 1,-30-45-19,-1 1 1,0 0-1,0 0 0,0 0 1,0 0-1,0 0 1,-1 0-1,1 0 0,-1 0 1,1 1-1,-1-1 1,0 0-1,1 0 0,-1 0 1,0 0-1,-1 1 0,0 3 1,1-5 0,-1 1 0,0-1 0,0 1-1,0-1 1,0 0 0,0 1 0,0-1 0,0 0 0,0 0 0,-1 0 0,1 0 0,0 0 0,-1 0 0,1 0 0,0 0 0,-1 0-1,0-1 1,-1 1 0,-8 2 22,-1 0 1,1-1-1,-1-1 0,1 0 0,-16 0 0,19-1-21,-31 1-6,-83-2 67,109 0-61,0-1-1,0 0 1,0-1 0,0 0 0,0-1 0,1 0-1,-13-7 1,23 10-10,-1 0 1,1-1-1,-1 1 1,1-1-1,-1 1 1,1-1-1,0 0 0,0 0 1,0 0-1,0 0 1,0 0-1,0-1 0,0 1 1,1 0-1,-1-1 1,1 0-1,0 1 1,0-1-1,0 0 0,0 1 1,0-1-1,1 0 1,-1 0-1,1 0 0,0 0 1,-1 1-1,1-1 1,1 0-1,-1 0 1,0 0-1,1 0 0,-1 0 1,1 1-1,0-1 1,0 0-1,0 0 0,0 1 1,1-1-1,-1 1 1,1-1-1,-1 1 1,1 0-1,0 0 0,0-1 1,0 1-1,0 0 1,4-2-1,22-14-295,0 1 1,2 1-1,0 1 1,61-20-1,-59 24 211,-2 0-1,0-2 1,0-2-1,-1 0 1,33-25 0,-58 37 116,0 0 0,0-1 0,0 0 0,0 0 0,0 0 0,-1-1 0,1 1 0,-1-1 0,0 1 0,-1-1 0,1 0 0,-1 0 0,0-1 0,0 1 0,-1 0 0,0-1 0,1 1 0,-2-1 0,1 1 0,-1-1 0,0 1 0,0-1 0,0 1 0,-1-1 0,0 1 0,0-1 0,0 1 0,-1 0 0,0-1 0,0 1 0,0 0 0,0 0 0,-1 0 0,0 1 0,0-1 0,0 0 0,-1 1 0,1 0 0,-1 0 0,0 0 0,-1 1 0,1-1 0,-8-4 0,-4-2 56,-1 2 1,-1-1-1,1 2 1,-1 0-1,0 2 1,-1-1-1,1 2 0,-1 1 1,0 0-1,0 1 1,0 2-1,0-1 1,-31 5-1,47-3-93,0-1-1,0 1 1,0 0-1,0 0 1,0 0-1,0 0 1,0 0-1,1 0 0,-1 1 1,1 0-1,-1-1 1,1 1-1,-1 0 1,1 0-1,0 0 1,0 1-1,0-1 1,0 0-1,-1 4 1,0-1-267,0 1 0,0 1 1,1-1-1,0 0 0,0 1 0,0-1 0,0 11 1,0 9-3263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3.77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61 315 6465,'0'0'6546,"-9"-17"-6015,-27-55-235,33 62-270,0 1 0,0-1 0,1 0 0,0 0 0,1-1 0,0 1 0,1 0 0,0 0 0,0 0 0,4-18 0,-3 14-43,0 11 16,-1 1-1,1-1 1,-1 1 0,1 0 0,0-1-1,0 1 1,0 0 0,1-1 0,-1 1-1,0 0 1,1 0 0,-1 0-1,1 0 1,0 1 0,0-1 0,-1 0-1,1 1 1,0-1 0,0 1-1,1 0 1,-1-1 0,0 1 0,0 0-1,1 0 1,-1 1 0,0-1-1,1 0 1,-1 1 0,1-1 0,-1 1-1,1 0 1,-1 0 0,1 0 0,-1 0-1,1 0 1,-1 1 0,1-1-1,-1 1 1,0 0 0,1-1 0,-1 1-1,0 0 1,1 1 0,-1-1-1,0 0 1,0 0 0,0 1 0,2 1-1,13 18-12,-1 1-1,-2 0 0,0 1 1,14 31-1,17 28 80,-38-67-55,9 12-20,-16-27 58,0-24 218,0-18-776,7-63 0,-4 90 423,0 0-1,0 0 0,2 1 1,0-1-1,0 1 1,2 1-1,13-24 0,-20 37 94,0-1 0,1 1 1,-1-1-1,0 1 0,1 0 0,-1-1 0,1 1 0,-1 0 0,0 0 0,1-1 0,-1 1 0,1 0 0,-1 0 0,1-1 0,-1 1 0,1 0 0,-1 0 0,1 0 0,-1 0 0,1 0 1,-1 0-1,1 0 0,0 0 0,-1 0 0,1 0 0,-1 0 0,1 0 0,-1 0 0,1 1 0,-1-1 0,1 0 0,-1 0 0,1 1 0,-1-1 0,0 0 0,1 0 0,-1 1 1,1-1-1,-1 0 0,0 1 0,1-1 0,-1 1 0,0-1 0,1 1 0,-1 0 0,21 25-40,-15-18 75,137 191 63,-140-206-170,-1 0 0,1 0 0,0 1 0,1-1 1,0 1-1,0 0 0,7-9 0,1-1-559,1 0 1,0 1-1,1 1 0,26-21 1,-39 34 689,1 0 0,-1 0 0,1 0 1,-1 1-1,1-1 0,-1 1 0,1-1 0,-1 1 1,1 0-1,-1-1 0,1 1 0,0 0 0,-1 0 1,1 0-1,0 0 0,-1 0 0,1 1 1,-1-1-1,1 0 0,-1 1 0,1-1 0,-1 1 1,1-1-1,-1 1 0,1 0 0,-1 0 0,0 0 1,1 0-1,-1 0 0,2 2 0,4 3 40,0 1 0,-1 0-1,0 1 1,5 9 0,-1-4 112,-4-6-188,0 1 1,0 0 0,-1 0 0,0 0-1,0 1 1,-1-1 0,0 1 0,-1 0-1,4 13 1,-7-21-77,0-1 0,0 1 0,0-1 0,0 1 0,0-1 0,0 1 0,0-1 0,0 1 0,0-1 0,0 0 0,0 1 0,0-1 0,0 1 0,-1-1 0,1 1 0,0-1 0,0 1 0,0-1 0,-1 0 0,1 1 0,0-1 0,0 1 0,-1-1 0,1 0 0,0 1 1,-1-1-1,1 0 0,0 0 0,-1 1 0,1-1 0,-1 0 0,1 0 0,0 1 0,-1-1 0,1 0 0,-1 0 0,1 0 0,-1 0 0,1 0 0,-1 0 0,1 0 0,-1 0 0,0 0 0,-17 1-4889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4.12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5249,'0'0'5609,"153"27"-4104,-62-15-409,5-1-432,3 0-48,-10-4-416,-16 0-200,-17-5 96,-15 1-88,-16-3-8,-10 0 0,-15-5-1496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5:17.9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73 1456,'0'0'5823,"-5"-5"-4930,2 2-493,0 0 0,1 0-1,-1 0 1,0-1-1,1 1 1,0-1 0,0 1-1,0-1 1,0 0-1,-2-7 1,-11-5 508,10 11-818,19 3-204,220 3 212,2 0-3127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4.54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0 336 7698,'0'0'2706,"32"-9"-1996,105-36-318,-120 38-354,0 0 0,0 0-1,0-2 1,-1 0-1,-1-1 1,0 0-1,0-1 1,24-25-1,-32 29-31,-1-1-1,0 1 1,0-1 0,-1-1-1,0 1 1,0-1-1,-1 0 1,0 0-1,0 0 1,-1-1-1,-1 1 1,0-1 0,0 0-1,0 0 1,-1-13-1,-1 22 2,0 0-1,0 0 1,0 0-1,0 0 1,-1 1-1,1-1 0,0 0 1,-1 0-1,1 0 1,0 0-1,-1 1 1,1-1-1,-1 0 1,1 1-1,-1-1 1,1 0-1,-1 1 1,0-1-1,1 0 0,-1 1 1,0-1-1,0 1 1,1-1-1,-1 1 1,0 0-1,0-1 1,0 1-1,1 0 1,-1-1-1,0 1 0,0 0 1,0 0-1,0 0 1,0 0-1,0 0 1,0 0-1,1 0 1,-1 0-1,0 0 1,0 0-1,0 1 1,0-1-1,0 0 0,0 1 1,-2-1 6,0 1 1,1 0-1,-1 0 1,0 0 0,1 0-1,-1 0 1,1 0-1,-1 1 1,1-1-1,0 1 1,0 0-1,0-1 1,0 1-1,-2 3 1,1-1-14,1 0 0,0 0 0,0 1 0,1-1 0,-1 0 0,1 1 0,0 0 0,0-1 1,1 1-1,-1 0 0,1-1 0,0 1 0,0 0 0,1-1 0,-1 1 0,1 0 0,0-1 0,1 1 0,-1-1 1,1 1-1,-1-1 0,1 0 0,1 0 0,-1 0 0,1 0 0,-1 0 0,1 0 0,0 0 0,0-1 1,6 5-1,10 10 0,0-2 0,2 0 0,-1-1 1,29 14-1,-47-27 0,23 12 0,-11-7 1,-1 0 0,-1 1 0,1 0 0,-1 1 1,0 0-1,-1 1 0,0 0 0,-1 1 0,16 21 1,-24-30 23,-1 0 1,0 0 0,0 0-1,0 0 1,0 0-1,-1 0 1,1 0 0,0 0-1,-1 0 1,1 0-1,-1 0 1,0 0 0,0 1-1,0-1 1,0 0 0,0 0-1,0 0 1,-1 0-1,1 0 1,0 1 0,-1-1-1,0 0 1,0 0 0,0 0-1,-1 2 1,1-2 19,-1-1 0,0 1 0,-1 0 0,1 0 0,0-1 0,0 0 1,-1 1-1,1-1 0,0 0 0,-1 0 0,1 0 0,-1 0 0,0-1 0,1 1 0,-1-1 1,0 1-1,1-1 0,-1 0 0,-3 0 0,-5-1 28,0 0 1,0-1-1,-1 0 0,2-1 1,-1 0-1,0-1 1,1 0-1,-1 0 0,1-1 1,-17-12-1,-8-7-1191,-47-44-1,65 54 245,-12-12-4184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5.52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49 0 7314,'0'0'4575,"-9"16"-4463,-25 49 150,33-61-243,0 0 1,0 0-1,0 0 1,0 0-1,1 1 1,-1-1-1,1 0 1,0 0-1,0 0 1,1 0-1,-1 1 1,1-1-1,0 0 1,0 0-1,0 0 0,1 0 1,-1 0-1,1-1 1,0 1-1,0 0 1,1-1-1,-1 1 1,4 2-1,3 10 64,11 17 32,-2 2-1,-1 0 0,-2 1 0,-2 1 1,12 50-1,-24-84-101,0 1 1,0-1-1,0 1 1,1-1-1,-1 1 1,1-1-1,0 0 1,0 0-1,0 0 1,0 0-1,5 5 1,-6-7-1,0 0-1,0 0 1,0-1 0,0 1 0,0 0 0,1-1 0,-1 1 0,0-1-1,0 0 1,1 1 0,-1-1 0,0 0 0,0 0 0,1 0-1,-1 0 1,0 0 0,1 0 0,-1 0 0,0 0 0,0 0 0,1-1-1,-1 1 1,0 0 0,0-1 0,1 1 0,-1-1 0,0 0-1,0 1 1,0-1 0,0 0 0,0 0 0,0 0 0,0 1-1,0-1 1,0 0 0,0 0 0,-1 0 0,2-2 0,4-5 43,0 0 0,-1-1 0,0 0 1,0 0-1,-1 0 0,0-1 0,-1 1 0,0-1 1,0 0-1,1-13 0,1-15-16,2-50-1,-6-92 671,-8 211-1808,6-15-778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5.94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68 19 1192,'0'0'11672,"-10"22"-11493,-33 70-6,40-84-139,1-1-1,-1 1 0,1 0 1,1 0-1,-1 0 1,1 0-1,1 0 0,-1 1 1,1-1-1,1 0 1,0 0-1,2 12 0,-1-10 41,1 4-53,1 1 0,0-1 0,1 0 1,1-1-1,0 1 0,1-1 0,0 0 0,1-1 0,15 19 0,-17-24 10,0 0 0,0-1 0,0 1 0,1-1-1,0 0 1,0-1 0,0 1 0,1-2 0,0 1 0,0-1 0,0 0 0,0-1 0,1 1 0,-1-2 0,1 1 0,17 1-1,-18-3-16,0-1-1,0 0 0,-1 0 0,1-1 0,0 0 1,0-1-1,0 1 0,-1-1 0,1-1 0,-1 0 1,1 0-1,-1 0 0,0-1 0,0 0 0,-1 0 1,1-1-1,-1 0 0,0 0 0,0 0 0,-1-1 0,1 0 1,-1 0-1,0 0 0,-1-1 0,0 0 0,0 0 1,5-13-1,-1-3-42,-1 0 0,-2 0 0,0-1 1,-2 0-1,0 0 0,-2 0 0,-1 0 0,0 0 1,-7-35-1,6 51 44,-1 1 0,0 0 0,-1 0 0,0 0 0,0 0 0,-1 0 0,1 1 0,-1 0 0,-1-1 0,-8-8 0,12 13-82,0 0 0,0 1 0,-1-1 0,1 0-1,-1 1 1,0-1 0,1 1 0,-1 0 0,0 0-1,0-1 1,0 1 0,0 0 0,0 1 0,0-1 0,0 0-1,0 0 1,0 1 0,0 0 0,0-1 0,-1 1-1,1 0 1,0 0 0,0 0 0,0 0 0,0 0-1,-1 1 1,1-1 0,0 1 0,0-1 0,0 1 0,0 0-1,0 0 1,0 0 0,0 0 0,0 0 0,0 0-1,1 0 1,-1 1 0,-2 1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6.34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72 0 5905,'0'0'6499,"-11"19"-6142,-33 64-219,41-77-120,1-1 0,-1 1 1,1 0-1,1 0 0,-1 0 0,1 0 1,0 0-1,0 1 0,1-1 1,-1 0-1,2 0 0,0 12 0,1 7-7,-2-4 5,2 1 0,0-1 0,1 1 1,1-1-1,1 0 0,1 0 0,1-1 0,1 0 0,13 26 1,-16-37-2,0 0 0,0-1 0,1 0 1,0 1-1,1-2 0,0 1 0,0-1 1,0 0-1,1-1 0,0 0 0,0 0 1,1 0-1,-1-1 0,1-1 0,0 1 1,1-1-1,-1-1 0,1 0 0,0 0 1,0-1-1,18 2 0,-12-3 62,0 0 0,0-1 0,0-1-1,0-1 1,28-6 0,-40 7-155,0 0-1,0 0 1,0-1 0,0 0-1,-1 1 1,1-1 0,-1-1 0,1 1-1,-1 0 1,0-1 0,0 0 0,0 0-1,0 0 1,-1 0 0,1 0-1,-1 0 1,1-1 0,-1 1 0,0-1-1,-1 1 1,1-1 0,-1 0 0,1 0-1,-1 0 1,0 0 0,-1 0-1,1-8 1,0-17-3373,-1 3-2586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6.74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0 6209,'0'0'6818,"134"27"-6818,-93-20 48,2-7-48,-12 0-1128,-9 0-2153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7.11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4385,'0'0'7778,"132"73"-7458,-77-60-232,27-4-88,-16-2-1257,-11-7-2975</inkml:trace>
  <inkml:trace contextRef="#ctx0" brushRef="#br0" timeOffset="1">782 112 7314,'0'0'5727,"-10"24"-5401,-32 78 5,37-90-313,0 0 1,2 0 0,-1 1 0,1 0-1,1 0 1,0 0 0,1 0 0,1 0 0,0 0-1,3 23 1,-2-22 17,0-9-33,0 0 0,0-1-1,0 1 1,1 0 0,-1-1-1,1 0 1,0 1 0,0-1 0,1 0-1,-1 0 1,1 0 0,0-1-1,0 1 1,0 0 0,1-1-1,-1 0 1,1 0 0,0 0 0,0 0-1,0-1 1,0 0 0,0 1-1,1-1 1,-1-1 0,0 1-1,1-1 1,0 0 0,5 1-1,15 3-108,1-1 0,0-1-1,48-2 1,-59-1-56,-8 0-70,-1 0-1,0 0 1,1-1 0,-1 0 0,1 0-1,-1 0 1,0-1 0,0 0 0,0-1-1,0 1 1,0-1 0,0 0 0,-1 0-1,1-1 1,-1 0 0,0 0 0,0 0-1,-1 0 1,8-9 0,2-10-3305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7.44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8 6321,'0'0'2777,"142"0"-1361,-87 0-480,-1 0-47,-4 0-601,-4 0-216,-8 0 32,-5 0-32,-5 0-80,-5 0 8,-10-3-488,-8-1-265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7.83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40 1 6993,'0'0'6481,"-6"22"-6225,-18 71-163,21-78-49,0 0 1,2 1-1,-1-1 1,2 1-1,2 27 0,-1-2 70,-1-33-91,1 0 1,0 0-1,0 0 0,0-1 0,1 1 0,0 0 1,0-1-1,7 15 0,-7-19-136,0 1-1,1 0 1,-1-1-1,0 0 0,1 1 1,0-1-1,0 0 1,0-1-1,0 1 1,1 0-1,-1-1 1,1 0-1,-1 0 0,1 0 1,0 0-1,0 0 1,-1-1-1,7 2 1,15-1-4948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8.18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0 504 7818,'0'0'6064,"19"-18"-5967,60-62-88,-75 74-28,1 1 0,-1-2 0,0 1 0,0 0 0,-1-1 0,1 0 0,-2 0 0,1 0 0,-1 0 0,0 0 0,0 0 0,-1-1 0,0 1 0,0-1-1,-1 1 1,-1-11 0,2-6-179,1-231 1631,23 274-1497,18 44 36,42 78 1,-52-81 48,2-3 0,49 61 0,-69-108-2748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8:48.53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5817,'0'0'4057,"155"38"-3305,-112-33-368,-10-5-280,-5 0-104,-10-7-1432</inkml:trace>
  <inkml:trace contextRef="#ctx0" brushRef="#br0" timeOffset="1">733 188 9706,'0'0'3945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5:18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1 384,'0'0'6059,"23"10"-5674,-1 0-324,150 74 1060,-154-74-815,-2-2-210,-1 1 0,0 0 0,-1 1 0,16 14 0,-28-23-69,-1 0-1,1 1 0,0-1 0,-1 0 0,0 1 0,1 0 0,-1-1 0,0 1 0,0 0 0,1-1 0,-1 1 0,-1 0 0,1 0 0,0 0 0,0 0 1,-1 0-1,1 0 0,-1 0 0,0 0 0,1 0 0,-1 0 0,0 0 0,0 1 0,-1-1 0,1 0 0,0 0 0,-1 0 0,1 0 0,-1 0 1,1 0-1,-1 0 0,0 0 0,0 0 0,0-1 0,0 1 0,0 0 0,0 0 0,-1-1 0,1 1 0,-1-1 0,1 1 0,-1-1 0,-2 2 0,-68 53 1326,38-32-1203,-45 45 0,77-67-162,0 0-1,0 0 1,0 0-1,1 0 0,-1 1 1,0-1-1,1 0 1,0 1-1,0-1 1,0 1-1,0 0 1,0-1-1,0 1 1,1 0-1,-1 0 1,1-1-1,0 1 0,-1 0 1,2 4-1,-1 1-1234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1:57.3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9298,'0'0'2761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2:01.3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3273,'0'0'3131,"3"41"-2768,-4 52 1167,0 52-171,25 212 1,-12-238-88,-3 161 0,-22-152-2560,13-144-3222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1:58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64 3289,'0'0'3890,"1"-4"-3529,2-2-231,0 0 0,0 0 0,1 1 0,-1-1-1,1 1 1,0 0 0,1 0 0,5-6 0,-4 6-2462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1:59.2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 4321,'0'0'2791,"1"-4"-2783,8-9-40,-5 19-104,-3 38 123,-1-25 322,0-18-194,-8-1-583,3 2-1090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2:00.0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 0 696,'0'0'7919,"7"37"-8158,-4-17 306,0 1 0,-2-1-1,0 0 1,-2 1 0,-4 31-1,-29 97 312,25-108-328,2 0-1,2 0 1,0 58 0,5-57 7,-3-1 0,-1 0 1,-14 58-1,-58 170 1185,70-253-1190,3-7-35,0 0-1,1 0 0,-1 0 0,2 0 0,-2 12 0,24-33-1376,-6-5-2732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2:02.8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 15 4641,'0'0'5370,"4"-2"-5101,-1-1-143,18-6 397,-21 9-388,22 12-194,-13-6 62,0-1 0,1 0-1,0-1 1,0 0 0,0-1 0,0 0 0,1 0 0,-1-1-1,13 1 1,17 0 54,45-3 0,-43-1 6,-111 0-986,13 0 397,-1 2-1,-66 9 0,91-6 422,-63-1 0,92-3 103,3 0-81,5-1-191,0 0 169,1 0 0,-1 1 0,0 0 0,1 0 0,-1 0 0,1 0 0,5 2 0,11-1 90,71-5 39,-92 3-20,-2 0 2,1 0 1,0 0-1,-1 0 0,1 0 1,-1-1-1,1 1 1,-1 0-1,1 0 0,-1 0 1,0 0-1,0 0 1,1 0-1,-1 1 0,0-1 1,0 0-1,0 0 0,0 0 1,0 1-1,0-1 1,0 1-1,0-1 0,0 0 1,-1 1-1,1 0 1,0-1-1,0 1 0,0 0 1,0 0-1,-1-1 1,1 1-1,0 0 0,-2 1 1,-50-2-47,38 2 62,-14 2 50,15 3-117,14-6 38,0 1 1,0-1-1,0 0 1,-1 1 0,1-1-1,0 0 1,0 0-1,0 1 1,0-1-1,0 0 1,0 1 0,0-1-1,0 0 1,0 1-1,0-1 1,0 0-1,0 0 1,0 1 0,0-1-1,0 0 1,0 1-1,0-1 1,0 0-1,0 0 1,1 1 0,-1-1-1,0 0 1,0 1-1,0-1 1,0 0-1,1 0 1,-1 0 0,0 1-1,0-1 1,1 0-1,-1 0 1,0 0-1,0 1 1,1-1 0,4 1-717,7-1-611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2:04.4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1376,'0'0'4125,"12"38"-1634,-6-8-2488,-1 1 0,-1 0 0,-2-1 0,-1 1 0,-4 41 0,1 6 11,1 81 36,2 176 70,0-327-138,0 0 0,0 0 0,0-1 0,1 1 1,0 0-1,1 0 0,0-1 0,0 1 0,1-1 1,6 10-1,5 1-546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2:05.8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1 2921,'0'0'1844,"-1"15"-1569,-1 5-81,1-12-51,0 0-1,0 0 1,1 0 0,0 0 0,1 0 0,0 0-1,1 8 1,4 13 781,-1-7-281,-2 1 0,3 40 0,2 98-449,-4-108-172,-5 112 171,-2-121-120,2 0 0,2 0 0,8 56 0,15-32 108,-20-58-318,0 0 1,0 1 0,0-1-1,-2 1 1,1-1 0,1 16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0.8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93 1240,'0'0'2234,"-3"-4"-2107,-1 0-23,3 3-57,0 0 0,0 0 0,0 0 0,0 0 0,0-1 0,0 1 0,0 0 0,0-1 0,0 1 0,1-1 0,-1 1 0,1-1-1,-1 1 1,1-1 0,6-8 4394,30 0-4280,211-13 21,-55 8-250,-126 10 77,0 4 1,1 2-1,81 13 1,48 1 178,282 4 63,449-14 25,-504-8-191,1033 1 51,-805 32-176,-459-13 51,269 11-38,879-4-29,-834-11 111,212 5-67,661 12 32,-893-20-17,271 2 2,2971-5-46,-2293 2-230,-1248-6 354,198-6 183,-324-4-275,-55 4-293,-37 2-485,-9 1-832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3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 62 1096,'0'0'6855,"-12"-3"-5985,-36-9-152,34 7 2284,25 5-2860,1170-14 130,-1132 14-289,-29 1 29,0 0-1,0-2 0,1-1 1,33-6-1,-71 1-753,-76 0-2964,45 3-2921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19.5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36 662 4153,'0'0'3339,"-5"0"-2684,4 0-661,0 0 73,0 1 0,0-1 0,-1 0 0,1 0-1,0 0 1,0-1 0,0 1 0,0 0 0,0 0 0,0-1 0,0 1 0,-1 0-1,1-1 1,0 1 0,0-1 0,0 1 0,0-1 0,1 0 0,-1 0 0,0 1-1,0-1 1,0 0 0,0 0 0,1 0 0,-1 0 0,0 0 0,1 0 0,-1 0-1,1 0 1,-1-1 0,3 2-26,-1 1 0,1-1 0,0 0 0,0 1 0,0-1 0,0 0 0,-1 0 0,1 0 0,0 0 0,0-1 0,0 1 0,0-1 0,-1 1 0,1-1 0,0 1 0,-1-1 0,1 0 0,2-1 0,38-17 632,-14 4-669,-2-1-1,0-1 0,-1-1 1,34-32-1,-44 35-4,0 0-1,-1-1 1,-1 0 0,0-1 0,-2 0 0,0-1-1,13-29 1,-21 38 2,0 0-1,0 0 1,-1 0-1,-1-1 1,0 1-1,0 0 1,-1-14-1,0 22 1,-1 1-1,1-1 1,0 1-1,-1-1 1,1 1-1,-1 0 1,1-1-1,-1 1 1,1-1-1,-1 1 1,1 0-1,-1 0 1,0-1-1,1 1 1,-1 0-1,1 0 1,-1-1-1,0 1 1,1 0-1,-1 0 1,1 0-1,-1 0 1,0 0-1,1 0 1,-1 0-1,0 0 1,1 0-1,-1 1 1,0-1 0,0 0-1,-24 8-20,22-5 10,1 0-1,-1 0 1,0 0 0,1 1-1,-1-1 1,1 1-1,0 0 1,0 0 0,1 0-1,-1 0 1,1 0 0,0 0-1,0 0 1,0 0-1,0 6 1,0 71 53,2-50-31,-1-21-11,2 0-1,-1 0 0,1 0 0,1-1 0,0 1 1,0-1-1,1 0 0,0 0 0,0 0 0,1 0 1,1-1-1,-1 0 0,1 0 0,13 13 0,-16-18 5,0 1-1,0-1 1,1 0-1,0 0 0,-1 0 1,1 0-1,0-1 0,0 0 1,0 1-1,1-1 0,-1-1 1,1 1-1,-1-1 0,1 1 1,-1-2-1,1 1 0,0 0 1,-1-1-1,1 0 1,0 0-1,-1 0 0,1 0 1,0-1-1,-1 0 0,1 0 1,0 0-1,-1-1 0,0 1 1,1-1-1,-1 0 0,0 0 1,7-5-1,102-87 22,-85 68-27,1 1 0,1 1 0,2 2 0,44-24 1,-72 43-5,0 1 1,0 1-1,0-1 1,0 0 0,0 1-1,1 0 1,-1 0 0,0 0-1,1 1 1,-1 0 0,1-1-1,-1 1 1,1 1 0,-1-1-1,0 1 1,8 1-1,-5 2-4,0-1-1,0 1 1,-1 0-1,1 1 1,-1-1-1,0 1 1,0 1-1,7 7 0,-12-11 20,0-1-1,1 0 0,-1 1 1,1-1-1,0 0 0,-1 0 1,1 0-1,0 0 0,0 0 1,0 0-1,-1-1 0,1 1 0,0-1 1,3 1-1,0 1 85,-23-6-86,0 1 0,1 2 0,-1-1 0,0 2 0,0 1 0,-32 4 0,19 1-61,0 1 1,0 1 0,-32 14-1,43-14 46,-1 1-1,2 1 0,-1 0 0,1 2 1,-19 15-1,32-22 2,0 0 1,1 0-1,-1 0 1,1 1-1,1 0 1,-1 0-1,1 0 0,0 0 1,0 1-1,0-1 1,1 1-1,0 0 1,1 0-1,-1 1 1,1-1-1,1 0 1,0 1-1,-1 11 0,1-15 5,1-1 0,0 1 0,1-1 0,-1 1 0,0 0 0,1-1 0,0 1 0,0-1 0,0 0 0,0 1 0,1-1 0,-1 0 0,1 1 0,0-1 0,4 5 0,-3-6 11,0 1-1,0-1 1,1 0 0,-1 0 0,1 0 0,-1-1 0,1 1 0,0-1 0,-1 0 0,1 0-1,0 0 1,0 0 0,0-1 0,0 0 0,4 1 0,9-2 22,-1 0 0,0 0 0,1-2 1,-1 0-1,0-1 0,0 0 0,0-1 0,-1-1 1,0-1-1,0 0 0,0-1 0,14-10 1,-8 4-28,-1-1 0,0-1 0,-1 0 0,-1-2 0,0 0 0,-1-1 0,18-28 0,-25 31 2,-1 0 1,-1-1 0,0 0-1,-1-1 1,8-32 0,9-93 31,-4 16-38,-17 119 14,-1 0 1,2 1-1,-1-1 0,1 1 0,0-1 0,0 1 0,1 1 0,0-1 1,0 1-1,1-1 0,0 2 0,0-1 0,0 1 0,0-1 0,1 2 1,8-5-1,-15 8-17,0 1 0,1 0 0,-1 0 1,0 0-1,0 0 0,0 0 0,1 0 0,-1-1 1,0 1-1,0 0 0,0 0 0,1 0 0,-1 0 1,0 0-1,0 0 0,0 0 0,1 0 1,-1 0-1,0 0 0,0 0 0,1 0 0,-1 0 1,0 0-1,0 0 0,0 0 0,1 1 0,-1-1 1,0 0-1,0 0 0,0 0 0,1 0 1,-1 0-1,0 0 0,0 1 0,0-1 0,0 0 1,0 0-1,1 0 0,-1 0 0,0 1 0,0-1 1,0 0-1,0 0 0,0 0 0,0 1 1,0-1-1,0 0 0,0 0 0,0 0 0,1 1 1,-1 18-14,-7 17 38,-13 36 8,3 0 0,3 0 0,3 2 0,3-1 0,4 1 0,8 123 0,-4-194-22,0-1 0,0 1 0,0 0 0,0 0 0,1-1 0,-1 1 0,1 0 0,0-1 0,0 1 0,0-1-1,0 1 1,0-1 0,0 1 0,1-1 0,-1 0 0,1 0 0,-1 1 0,1-1 0,0 0 0,0 0 0,4 2 0,-4-3 4,1 0-1,-1-1 1,1 1 0,0-1 0,-1 0 0,1 0 0,0 0 0,-1 0 0,1 0 0,-1-1 0,1 1 0,0-1 0,-1 1-1,1-1 1,-1 0 0,1 0 0,-1 0 0,0-1 0,1 1 0,-1 0 0,0-1 0,4-3 0,194-150 105,-1 2-56,-193 149-67,1 1-1,-1 0 1,1 0 0,-1 1 0,1 0-1,0 0 1,0 0 0,0 1 0,0 0 0,0 0-1,0 1 1,11 1 0,-18-2-6,0 0 0,0 0 0,0 0 0,0 0 0,0 0 0,0 1 0,0-1 0,-1 0 0,1 0 0,0 0 0,-1 0 0,1 1 0,0-1 0,-1 0 0,1 0 0,-1 1 1,1-1-1,-1 0 0,0 1 0,1-1 0,-1 1 0,0-2 0,-8-2-18,1 0 0,0 0 1,-1 1-1,0 0 0,0 1 0,0 0 1,0 0-1,0 1 0,0 0 1,0 1-1,-1 0 0,1 0 0,0 1 1,0 0-1,-11 3 0,8-1 20,-1 0 0,1 1 0,-1 1 0,1 0-1,1 1 1,-1 0 0,1 1 0,0 0 0,0 0 0,-10 11 0,12-10 11,0 0 0,1 1 0,-1 0 0,2 0 0,-1 1 0,2 0 0,-1 0 0,1 0 0,1 1 0,0 0 0,0 0 1,1 1-1,1-1 0,-1 1 0,2 0 0,0 0 0,-1 16 0,3-27 0,0 0 0,0 1 0,1-1 0,-1 0 0,0 0 0,0 0 0,1 0 1,-1 0-1,0 0 0,1 0 0,-1 0 0,1 0 0,0 0 0,-1-1 0,1 1 0,0 0 0,-1 0 0,1 0 0,0-1 0,0 1 1,0 0-1,-1-1 0,3 2 0,30 6 188,36-12 165,-51 0-331,0-1 0,0-1 0,-1 0 1,1-1-1,-1-1 0,-1-1 0,18-12 0,-8 4-10,-2-1-1,0-1 0,35-36 1,-55 51-14,1-1 0,-1 1 1,0-1-1,-1 0 1,1 0-1,-1 0 0,0 0 1,0-1-1,-1 1 1,1-1-1,-1 0 1,0 1-1,-1-1 0,1 0 1,0-9-1,-3 14 2,1 0-1,0 1 0,-1-1 1,1 1-1,-1-1 0,1 0 1,-1 1-1,1-1 1,-1 1-1,1-1 0,-1 1 1,0 0-1,1-1 0,-1 1 1,0 0-1,1-1 1,-1 1-1,0 0 0,1-1 1,-1 1-1,0 0 1,0 0-1,1 0 0,-1 0 1,0 0-1,0 0 0,1 0 1,-1 0-1,0 0 1,0 0-1,1 0 0,-1 1 1,-1-1-1,-28 8-12,25-6 9,1 1 0,0 0-1,0 0 1,0 1 0,0-1-1,1 1 1,0 0 0,-1 0-1,1 0 1,0 0 0,1 1-1,-1-1 1,1 1 0,0 0-1,-2 6 1,1-3 6,1 1 0,0 0 0,1 0 1,0 0-1,0 0 0,1 0 0,0 0 0,1 9 0,0-15 9,0 1 0,0-1 0,0 0 0,1 0 0,-1 0 0,1 1 0,0-1 0,0-1 0,0 1 0,0 0 0,1 0 0,-1-1 0,1 1 0,0-1 0,-1 0 0,1 0-1,0 0 1,0 0 0,0-1 0,1 1 0,-1-1 0,0 0 0,1 1 0,-1-1 0,6 0 0,6 3 69,1-1-1,1-1 0,-1 0 1,18-1-1,-18-1-69,-1 0 1,1-1-1,0-1 0,-1 0 0,0-1 0,0-1 0,0 0 0,0-1 0,-1-1 0,1 0 0,-1-1 1,-1 0-1,23-17 0,-27 18-41,-1 0 1,1-1 0,-2 0-1,1 0 1,-1-1-1,0 0 1,0-1 0,7-12-1,-12 18-128,-1-1 0,1 1 0,-1 0 1,0-1-1,0 1 0,0-1 0,-1 0 0,1 1 0,-1-1 0,1 0 0,-1 1 0,-1-1 0,1 0 0,0 1 1,-1-1-1,0 0 0,0 1 0,0-1 0,0 1 0,0 0 0,-1-1 0,0 1 0,1 0 0,-1 0 0,0 0 1,-1 0-1,-3-4 0,-29-28-6127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3.9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0 3017,'0'0'4714,"-1"4"-4550,-7 79-180,-19 289 1076,31-287-413,3 0-1,4-1 1,30 117-1,-21-111-474,-7-26 11,31 90 0,-42-151 605,4-6-626,0-1 1,-1 0-1,0 0 0,0-1 1,0 1-1,0-1 1,-1 0-1,0 0 0,0-1 1,4-6-1,-5 8-21,-3 3-173,0 1 1,0-1-1,0 1 1,0-1-1,-1 1 1,1-1-1,0 1 0,0-1 1,-1 1-1,1-1 1,0 1-1,-1 0 1,1-1-1,-1 1 1,1-1-1,0 1 1,-1 0-1,1-1 0,-1 1 1,1 0-1,-1 0 1,1-1-1,-1 1 1,1 0-1,-1 0 1,1 0-1,-1 0 1,0-1-1,1 1 0,-1 0 1,1 0-1,-1 0 1,1 0-1,-1 0 1,1 1-1,-2-1 1,0 0-332,-22-6-3283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7.9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143 308 5097,'0'0'3474,"-6"8"-3256,-2 4-151,1 1 0,0 0 0,1 0 0,0 0 0,1 0 0,1 1 0,0 0 0,1 0 0,-2 17 0,2-1 265,2 0-1,1 0 0,5 41 0,-3-61-245,0 0-1,0-1 0,1 1 0,1-1 0,-1 0 1,1 0-1,1 0 0,0-1 0,0 1 1,1-1-1,-1-1 0,2 1 0,-1-1 0,11 9 1,-7-8-50,0 0 0,1-1 0,-1 0 0,2 0 1,-1-2-1,1 1 0,-1-1 0,1-1 1,1 0-1,-1-1 0,0 0 0,1-1 0,0-1 1,-1 0-1,1 0 0,0-1 0,0-1 0,-1 0 1,1-1-1,0 0 0,14-5 0,-9 1-18,1 0 0,-2-2-1,1 0 1,-1-1 0,0 0-1,0-2 1,-2 0 0,1 0-1,-1-2 1,-1 0 0,0-1-1,-1 0 1,15-20 0,-17 16-40,0 0 0,-1 0 0,-1-1 1,-1-1-1,0 1 0,-1-1 0,-2 0 0,0-1 1,-1 0-1,-1 1 0,-1-1 0,-1 0 0,0 0 1,-2 0-1,-1 0 0,0 0 0,-6-21 0,5 28 31,-1 0-1,0 0 1,-1 0-1,0 1 0,-1 0 1,-1 0-1,0 1 0,-1 0 1,0 0-1,-1 0 0,0 1 1,-1 1-1,0-1 1,0 2-1,-1-1 0,-1 2 1,0-1-1,0 1 0,0 1 1,-1 1-1,0-1 1,0 2-1,-1 0 0,0 0 1,-20-3-1,5 3 30,1 1 0,-1 2-1,0 1 1,-38 2 0,54 1-42,-1-1-1,1 2 1,0 0 0,-1 0-1,1 1 1,1 1 0,-1 0 0,1 1-1,0 0 1,0 1 0,-17 13-1,12-5-252,1 1 0,0 1 0,2 0 0,-22 33 0,6 5-2453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8.6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3569,'0'0'5669,"10"0"-5422,50 6 478,93 19-1,-95-12-532,1-4-1,84 4 0,-107-12-304,-17 0 273,-1 0 0,30-4 0,-44 3-317,0-1 0,0 0-1,0 0 1,0 0 0,0 0 0,-1-1 0,1 1 0,0-1-1,-1 0 1,0 0 0,1 0 0,-1 0 0,0-1 0,0 0-1,0 1 1,0-1 0,3-5 0,-2-3-3464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9.0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 0 5409,'0'0'3857,"-2"8"-3308,1 0-463,1-1 0,0 1 0,0-1-1,0 1 1,1 0 0,0-1-1,0 1 1,1-1 0,0 0-1,1 0 1,4 11 0,0 2-26,-2 1 109,-1-1 1,0 1 0,-2 0 0,0 0 0,-2 31-1,3 40 250,-2-91-415,-1 0-1,0-1 0,0 1 1,0 0-1,1 0 1,-1 0-1,0 0 0,1 0 1,-1 0-1,1-1 0,-1 1 1,1 0-1,0 0 0,-1-1 1,1 1-1,0 0 1,-1-1-1,1 1 0,0-1 1,0 1-1,-1-1 0,1 1 1,0-1-1,0 0 1,0 1-1,0-1 0,0 0 1,0 0-1,0 1 0,-1-1 1,1 0-1,0 0 0,0 0 1,0 0-1,0 0 1,0 0-1,0-1 0,0 1 1,0 0-1,0 0 0,1-1 1,3-1-66,0 1 1,0-1-1,0 0 1,0 0-1,0-1 0,6-3 1,21-20-1821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09.9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70 116 5537,'0'0'5553,"13"-13"-5377,44-41-22,-48 48-132,1 0 1,0 0-1,0 1 1,0 0-1,0 1 1,1 1-1,0-1 1,-1 1-1,1 1 0,0 0 1,1 1-1,-1 0 1,0 1-1,0 0 1,18 2-1,0-1 10,-25-1-37,1 0 1,-1 0 0,0 0 0,0 1 0,0 0 0,0 0 0,0 0 0,0 0-1,0 1 1,0-1 0,0 1 0,-1 0 0,1 0 0,-1 1 0,1-1 0,-1 1 0,0-1-1,0 1 1,0 0 0,0 0 0,-1 0 0,1 1 0,-1-1 0,0 1 0,0-1-1,0 1 1,0 0 0,-1 0 0,1 0 0,-1 0 0,0 0 0,1 5 0,-1-1 6,0 1 1,0-1 0,-1 1 0,0 0 0,-1-1 0,0 1-1,0-1 1,-1 1 0,0-1 0,0 1 0,-1-1 0,0 0-1,-1 0 1,0-1 0,-4 9 0,-12 8 12,-1 0 0,0-1 0,-2-1 0,0-1 0,-2-1 0,0-1 0,-35 19 0,20-12 19,2 2 0,-40 36 1,72-58-34,0 1 1,1 0-1,0-1 1,0 2-1,0-1 1,1 1-1,-6 13 1,8-18-6,1-1 1,0 1 0,1 0-1,-1 0 1,0 0 0,1 0-1,-1-1 1,1 1-1,0 0 1,0 0 0,0 0-1,0 0 1,1 0 0,-1 0-1,1 0 1,0 0 0,0-1-1,0 1 1,0 0-1,0-1 1,0 1 0,1-1-1,-1 1 1,1-1 0,0 1-1,3 3 1,4 0 8,-1-1 1,0 0-1,1 0 1,0 0-1,0-1 1,0-1-1,1 1 0,-1-1 1,19 2-1,5 0 26,55 2 0,-57-6-4,8 1-24,70-6 1,-100 4 7,0-2 1,0 1-1,0-1 1,0 0 0,-1-1-1,1 0 1,-1-1-1,1 1 1,-1-2 0,-1 1-1,1-1 1,0 0-1,8-9 1,-14 13-5,-1 0 0,0 0 0,1-1 0,-1 1 0,0 0 0,0-1 0,0 1 0,0-1 0,0 1 0,0-1 0,0 1 0,-1-1 0,1 0 0,0 1 0,-1-1 0,0 0 0,1 0 0,-1 1 0,0-1 0,0 0 0,0 0 0,0 1 0,0-1 0,0 0 0,0 0 0,-1-2 0,0 3-47,-1-1 0,1 1-1,0-1 1,0 1 0,-1 0-1,1-1 1,-1 1 0,1 0-1,-1 0 1,1 0 0,-1 0-1,0 1 1,1-1 0,-1 0-1,0 1 1,0-1-1,1 1 1,-1 0 0,0-1-1,0 1 1,0 0 0,0 0-1,-2 0 1,-12 0-1992,3 0-2084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4.9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5513,'0'0'6109,"12"1"-5758,375 4 2097,-236-6-3665,-124 1-954,-5-2-1820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5.2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6145,'0'0'3302,"22"8"-3060,179 61 175,-163-55-401,-16-7 8,0 1 0,0 1 1,-1 0-1,0 2 0,23 16 1,-42-26-16,-1 0 1,1 0-1,-1 0 1,0 0-1,1 0 1,-1 0-1,0 0 1,0 1-1,0-1 1,0 0-1,0 1 1,0-1-1,0 1 1,-1-1-1,1 1 1,0-1 0,-1 1-1,1 0 1,-1-1-1,0 1 1,1 0-1,-1-1 1,0 1-1,0 0 1,0-1-1,0 1 1,-1 2-1,0-1 16,-1 0 0,1-1 0,-1 1-1,0 0 1,0-1 0,0 0-1,0 1 1,0-1 0,-1 0-1,1 0 1,-1 0 0,1 0 0,-5 2-1,-11 5 64,1-1 1,-1 0-1,-30 7 0,-30-1-2671,55-13-5771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3.1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6 515 4257,'0'0'9106,"0"-43"-8321,0 41-790,0 2 89,-2-68-44,0 43-84,1 1 1,1-1-1,1 1 1,6-37-1,-5 54 26,-1 1-1,1-1 1,1 1-1,-1 0 0,1 0 1,0 0-1,0 0 1,1 0-1,0 1 0,0-1 1,0 1-1,1 0 1,0 0-1,0 1 0,0-1 1,0 1-1,1 0 1,-1 1-1,1-1 0,0 1 1,7-3-1,-11 5 14,0 0 0,0 1 0,0-1 0,0 0 0,0 1 0,1-1 0,-1 1 0,0-1 0,0 1 0,0 0 0,1 0 0,-1 0 0,0 0 0,0 1 0,0-1 0,1 1 0,-1-1 0,0 1 0,0 0 0,0-1 0,0 1 0,0 0 0,0 0 0,0 1 0,0-1 0,-1 0 0,1 1 0,0-1 0,-1 1 0,1-1 0,-1 1 0,1 0 0,1 3 0,3 6 6,-1-1 0,-1 1 0,0 0 1,0 0-1,2 15 0,-4-21 17,14 97-126,1 10 156,-14-102-53,0 0-1,0 0 1,1-1 0,0 1 0,1-1 0,0 0 0,0 0-1,10 12 1,-11-18 13,1 1-1,-1-1 0,0 0 1,1-1-1,-1 1 0,1-1 1,0 0-1,0 0 0,0 0 1,0-1-1,0 1 1,0-1-1,0-1 0,1 1 1,-1-1-1,0 0 0,7 0 1,-1-1-18,0 1 0,0-2 1,0 1-1,0-2 0,0 1 0,-1-1 1,13-6-1,-20 7 5,0 0 0,0 0 0,-1 0 0,1 0 0,0-1-1,-1 0 1,0 1 0,1-1 0,-1 0 0,0 0 0,-1 0 0,1 0 0,0 0 0,-1-1 0,0 1 0,0 0 0,0-1 0,0 1 0,0-1-1,-1 1 1,1-4 0,1-14-52,-2 1 0,-2-34 0,0 14 25,5-289 81,-3 329-65,79 2-60,-41 0 130,60-4 0,-63-11-588,-15 1-4943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3.5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 1 5777,'0'0'4863,"-13"22"-4507,-44 75-144,53-89-146,0 0 1,1 0-1,0 0 1,0 1 0,1-1-1,0 1 1,0-1-1,1 1 1,0 0-1,1 0 1,0-1 0,0 1-1,3 13 1,-1-5 178,-2-16-221,0 0 0,0 1-1,1-1 1,-1 1 0,1-1-1,-1 0 1,1 0 0,0 1-1,-1-1 1,1 0 0,0 0-1,0 0 1,0 0 0,0 0-1,0 0 1,0 0 0,2 2 0,-2-3-24,-1 0 0,1 0 1,-1 1-1,1-1 1,-1 0-1,1 0 1,-1 0-1,1 0 1,-1 0-1,1 0 1,-1 0-1,1 0 1,0 0-1,-1 0 1,1 0-1,-1 0 1,1-1-1,-1 1 1,1 0-1,-1 0 1,1 0-1,-1-1 1,1 1-1,-1 0 1,0-1-1,1 1 1,-1 0-1,1-1 0,-1 1 1,0 0-1,1-1 1,-1 1-1,0-1 1,1 1-1,-1-1 1,0 1-1,0-1 1,0 1-1,1-1 1,-1 1-1,0-1 1,0 1-1,0-1 1,0 1-1,0-1 1,0 1-1,0-1 1,0 1-1,0-1 1,0-1-1,3-58-3059,-3 28-2405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4.0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41 123 3305,'-40'-53'3054,"40"52"-2965,0 1 0,0-1 0,-1 0 0,1 1 0,0-1 1,0 0-1,0 1 0,0-1 0,0 0 0,0 0 0,0 1 1,0-1-1,0 0 0,1 1 0,-1-1 0,0 0 0,0 0 0,1 1 1,-1-1-1,0 1 0,1-1 0,-1 0 0,0 1 0,1-1 1,-1 1-1,1-1 0,-1 1 0,1-1 0,0 1 0,-1-1 1,1 1-1,-1-1 0,1 1 0,1-1 0,25-11 663,-23 10-585,14-5 45,0 1 0,1 1 0,0 0 0,0 1 0,0 1 0,0 1 0,0 1 0,1 1-1,37 4 1,-55-4-215,0 1 0,-1-1 0,1 1-1,-1-1 1,1 1 0,-1 0-1,1-1 1,-1 1 0,1 0 0,-1 0-1,0 0 1,1 0 0,-1 1 0,0-1-1,0 0 1,0 0 0,0 1-1,0-1 1,0 1 0,0-1 0,0 1-1,-1-1 1,1 1 0,-1-1 0,1 1-1,-1 0 1,1-1 0,-1 1 0,0 0-1,0 2 1,0-1 1,0-1 1,0 1-1,0-1 1,0 1-1,0-1 0,-1 0 1,0 1-1,1-1 1,-1 1-1,0-1 1,0 0-1,0 0 0,0 1 1,-1-1-1,1 0 1,0 0-1,-1 0 0,0 0 1,1-1-1,-3 3 1,-14 5-134,1 0 1,-1-1 0,0-1 0,-1 0 0,0-2 0,0 0 0,-39 4-1,-9 3-365,66-12 493,1 0 0,-1 0 0,0 0 0,1 0 0,-1 0 0,0 0 0,1 0 0,-1 0 0,1 0 0,-1 0 0,0 0 0,1 1 0,-1-1 0,1 0 0,-1 0 0,0 1 0,1-1 0,-1 0 0,1 1 0,-1-1 0,1 1 0,-1-1 0,1 1 0,-1-1 0,1 1 0,0-1 0,-1 1 1,1-1-1,0 1 0,-1-1 0,1 1 0,0-1 0,0 1 0,-1 0 0,1-1 0,0 1 0,0 0 0,0-1 0,0 1 0,0 0 0,0-1 0,0 1 0,0-1 0,0 1 0,0 0 0,0-1 0,1 1 0,-1 0 0,0-1 0,0 1 0,1-1 0,-1 1 0,1 0 0,1 2 21,0-1 0,0 1 1,0-1-1,1 0 0,-1 0 0,1 0 0,-1 0 0,6 2 1,21 8 530,1-2-1,0-1 1,0-1 0,33 4 0,-62-11-530,0 1-1,0-1 1,0 1 0,-1-1-1,1 1 1,0 0 0,-1-1-1,0 1 1,1 0 0,-1-1-1,0 1 1,0 0-1,0 0 1,0-1 0,0 1-1,0 0 1,0-1 0,-1 4-1,1-2 11,-6 34 30,2 10-209,4-46 126,1-1 1,-1 1-1,1-1 0,-1 1 0,0-1 1,1 1-1,0-1 0,-1 1 0,1-1 1,-1 0-1,1 1 0,-1-1 0,1 0 1,0 1-1,-1-1 0,1 0 0,0 0 1,-1 0-1,1 1 0,0-1 0,-1 0 1,1 0-1,0 0 0,0 0 0,-1 0 1,1-1-1,0 1 0,-1 0 0,1 0 1,0 0-1,3-1-276,21 1-1706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24.3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64 1664,'0'0'5107,"10"-1"-4767,44-2 250,1 2 0,73 8 0,-127-7-551,0 0-1,-1 0 1,1 0 0,0 0 0,-1 0 0,1 0 0,0 0 0,-1 0 0,1-1 0,0 1 0,-1 0 0,1 0 0,0-1 0,-1 1 0,1 0 0,0-1 0,-1 1 0,1-1 0,-1 1 0,1-1 0,-1 1 0,1-1 0,-1 1 0,0-1 0,1 1 0,-1-1 0,1 1 0,-1-1 0,0 0-1,0 1 1,1-1 0,-1 0 0,0 1 0,0-1 0,0 0 0,0 0 0,0 1 0,0-1 0,0 0 0,0 1 0,0-1 0,0 0 0,0-2-265,0 0 0,0 0-1,-1 0 1,1 0 0,-1 0 0,0 0-1,0 0 1,0 0 0,-2-3 0,-8-8-4131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19.8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 5473,'0'0'6474,"2"-14"-6474,11 14-184,2 0-961,-2 0-3520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4.4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0 120 6121,'0'0'6374,"0"12"-6225,0-9-145,0 16 34,1-1 0,0 0 1,1 0-1,8 32 0,-9-46-20,1 1 1,-1 0-1,1 0 1,0-1 0,0 1-1,0-1 1,1 0-1,0 1 1,0-1-1,0-1 1,0 1 0,0 0-1,1-1 1,0 1-1,0-1 1,0 0-1,0 0 1,0-1 0,0 1-1,1-1 1,-1 0-1,1 0 1,0-1-1,-1 1 1,11 1 0,-9-2 13,0 0 0,0-1 0,0 0 0,0 0 1,0 0-1,0-1 0,0 0 0,0 0 0,-1 0 1,1-1-1,0 0 0,0 0 0,-1 0 0,0-1 1,1 0-1,9-7 0,-11 6-18,1-1 0,-1 0 0,1 0 0,-1 0 1,-1 0-1,1-1 0,-1 0 0,0 1 0,0-1 0,-1-1 0,0 1 1,0 0-1,0 0 0,-1-1 0,2-10 0,-2 5-1,0 1-1,0-1 1,-1 1 0,0-1 0,-1 1-1,0 0 1,-1-1 0,-1 1 0,0 0-1,-4-12 1,5 18-44,-1 0 0,0 0 0,0 0-1,0 0 1,-1 1 0,1 0 0,-1-1 0,0 1 0,-1 0 0,1 1 0,0-1-1,-1 1 1,0 0 0,0 0 0,0 0 0,0 1 0,0 0 0,-1 0-1,1 0 1,-1 1 0,1-1 0,-7 1 0,3-1-215,0 0 1,0 1-1,0 1 1,0 0-1,1 0 1,-1 0-1,0 1 1,0 1-1,0-1 1,1 1 0,-1 1-1,-11 4 1,1 7-2513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6.0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5009,'0'0'7466,"127"0"-7066,-92 0-376,1 0 104,-8 0-40,0 0-88,-5 0 0,-3 0-104,5 0-464,-5 0-1289,-7-4-951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16.3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0 968,'0'0'10883,"132"7"-10155,-87-7-472,1 0-152,-6 0 72,-1 0-176,-6 0 0,-6 0-88,-4 0-192,-5 0-336,-8 0-1433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35.9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95 192 4793,'0'0'5819,"-1"-8"-5229,1 6-568,-2-2 28,2 0 1,-1 0-1,0 0 0,1 0 0,0 0 0,0 1 0,0-1 1,0 0-1,1 0 0,-1 0 0,1 0 0,0 0 0,0 1 1,1-1-1,-1 0 0,1 1 0,0-1 0,-1 1 0,2-1 1,-1 1-1,0 0 0,1 0 0,-1 0 0,1 0 0,0 1 1,5-5-1,14-5-48,0 0 0,0 2 1,1 0-1,0 2 0,1 0 1,0 2-1,0 1 0,1 0 1,-1 2-1,1 1 0,36 1 1,-59 1-9,1 0 0,-1 1 0,0-1 0,1 1 0,-1-1-1,0 1 1,0 0 0,1-1 0,-1 1 0,0 0 0,0 1 0,0-1 0,0 0 0,0 1 0,-1-1 0,1 1 0,0-1 0,-1 1 0,1 0 0,-1 0 0,1-1 0,-1 1 0,0 0 0,0 0 0,0 1 0,0-1 0,0 0 0,0 0 0,-1 0 0,1 1 0,-1-1 0,1 0 0,-1 1-1,0-1 1,0 4 0,0 1 9,0 1 0,0-1-1,-1 1 1,0-1 0,0 1-1,-1-1 1,0 0 0,0 0-1,-1 0 1,-4 11 0,-3-3-9,-1 1 0,0-2 0,0 1 0,-2-2 1,0 1-1,-24 18 0,-97 58 28,96-67 2,1 1-1,-57 50 1,87-66-30,0 0 1,0 1-1,1 0 0,0 0 1,0 0-1,1 1 1,0 0-1,1 0 1,0 0-1,1 0 0,0 1 1,0 0-1,1-1 1,1 1-1,-1 0 1,2 16-1,0-27 7,0 1 1,1-1-1,-1 1 1,0 0-1,1-1 1,-1 1-1,0-1 1,1 1-1,-1-1 1,1 0-1,-1 1 1,1-1-1,-1 1 1,1-1-1,-1 0 1,1 0-1,0 1 1,-1-1-1,1 0 1,-1 0-1,1 1 1,0-1-1,-1 0 1,1 0-1,0 0 1,-1 0-1,2 0 1,25 2 62,-21-2-73,168-5 613,-32-1-3824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37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0 387 5345,'0'0'3574,"1"-10"-3490,-1-10-157,6-74 1957,-5 83-1697,1 0 0,0 0 0,0 0 0,1 0 0,1 0 0,9-18 0,1 7-139,2 1 0,0 0 0,2 1 0,0 1 0,1 0 0,31-23 0,-50 42-49,1 0-1,-1-1 1,0 1 0,1 0 0,-1 0 0,0-1 0,1 1 0,-1 0 0,1 0 0,-1-1 0,0 1 0,1 0 0,-1 0-1,1 0 1,-1 0 0,1 0 0,-1 0 0,1 0 0,-1 0 0,1 0 0,-1 0 0,0 0 0,1 0 0,-1 0 0,1 0-1,-1 0 1,1 0 0,-1 0 0,1 0 0,-1 1 0,0-1 0,1 0 0,-1 0 0,1 1 0,7 18-87,-5 33-84,-3-42 158,1 6 18,0 1 0,1-1 0,1 1 0,1-1 0,0 0 0,1 0 0,0 0 0,2-1 1,0 1-1,0-2 0,17 25 0,-3-187 343,-20 128-356,-1 15 7,0 0 0,0 0 1,0 0-1,1 0 0,0 0 0,0 0 1,0 0-1,1 0 0,-1 1 0,4-7 1,-4 11-2,1-1 0,-1 0 0,0 1 0,1-1 0,-1 1 0,1-1 0,-1 1 0,0 0 1,1 0-1,-1 0 0,1 0 0,-1 0 0,1 0 0,-1 0 0,1 0 0,-1 0 0,1 1 0,-1-1 1,0 1-1,1-1 0,-1 1 0,0-1 0,2 2 0,27 19-89,-23-13 89,-1 2 0,0-1-1,-1 1 1,0 0 0,0 0 0,-1 0-1,-1 1 1,1-1 0,2 22-1,-2 3 25,0 63 1,-4-112 23,-1-8-144,1 1 0,2-1 0,0 1 0,1 0 0,7-27 0,-9 44 108,0 0-1,1 0 1,-1 0-1,1 0 1,0 0-1,0 0 1,0 1-1,1-1 1,-1 1 0,1-1-1,0 1 1,0 0-1,0 0 1,0 0-1,0 1 1,1-1-1,-1 1 1,1 0-1,0-1 1,-1 2-1,1-1 1,0 0-1,0 1 1,0 0-1,1 0 1,-1 0 0,0 0-1,0 1 1,1 0-1,-1 0 1,0 0-1,0 0 1,1 0-1,-1 1 1,4 1-1,0 0-15,0 1 0,0 0-1,0 1 1,-1 0 0,1 0-1,-1 0 1,0 1-1,-1 0 1,13 12 0,-2-1 50,-1 1 0,19 25 0,-33-38-47,1 0 0,-1 0 1,1 0-1,-1 0 0,-1 0 0,1 1 0,-1-1 0,1 1 0,-1-1 0,0 1 0,-1 0 0,1 7 1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37.6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 3745,'0'0'7039,"22"-2"-6427,-6 0-475,150-8 1058,-51 11-651,143 18-1,-150-6-360,0-5-1,160-8 1,-208-8 141,-41 5-949,-40 7-2823,-10 3-2213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38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0 316 7962,'0'0'5916,"24"-22"-5479,73-67-96,-90 82-324,0 0 0,0 0-1,-1 0 1,0-1 0,-1 0-1,1 0 1,-1-1-1,-1 1 1,0-1 0,0 0-1,-1 0 1,0-1-1,0 1 1,2-18 0,-1 5-54,-2 0 46,0 3-148,6 32-12,-5-4 149,1-1 0,0 1 0,0-1 0,1 1 0,0-1 0,0-1 0,1 1 0,0-1 0,1 0 0,-1 0 0,1-1 0,0 0 0,16 10 0,8 2 32,-1-2-1,52 19 0,-51-23-42,-1 2 0,35 20-1,-61-31 18,1 0-1,-1 1 0,1-1 1,-1 1-1,0 1 0,-1-1 0,1 0 1,-1 1-1,0 0 0,0-1 1,0 1-1,0 0 0,-1 1 0,0-1 1,0 0-1,-1 1 0,1-1 0,-1 1 1,0 0-1,-1-1 0,1 1 1,-1 0-1,-1 8 0,0-13 10,1 0 0,-1 0 0,1 0 0,-1 0 0,0 0 0,1-1 0,-1 1 0,0 0 0,0-1 0,0 1 0,1 0 0,-1-1 0,0 1 0,0-1 0,0 1 0,0-1 0,0 0 0,0 1 0,0-1 0,0 0 0,0 0 0,0 1 0,0-1 0,0 0 0,0 0 0,0 0 0,0 0 0,-2-1 0,-41 0 209,36 1-142,-6-2-65,0 0 0,0-1 0,1 0 0,-1-2 0,1 1 0,0-1 0,-12-7 0,13 5-50,0 2-1,-1 0 1,0 0 0,1 1 0,-2 1 0,1 0 0,-26-2 0,34 5-74,4 0-3,0 0 0,1-1-1,-1 1 1,0 0 0,0 0 0,0 0-1,1 0 1,-1 0 0,0 0 0,0 0 0,0 0-1,1 1 1,-1-1 0,0 0 0,0 0-1,0 1 1,1-1 0,-1 0 0,0 1 0,1-1-1,-1 1 1,0-1 0,1 1 0,-1-1-1,0 1 1,1-1 0,-1 1 0,1 0 0,-1-1-1,1 2 1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38.7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2681,'0'0'11298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9.7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406 80 3025,'0'0'2089,"0"-11"-1452,0-27-260,0 7 2273,-10 71-2666,0-11 5,-10 119 464,7 0-1,7 163 1,4-143 200,-9 52-196,0 42-58,1-31-264,5-193-92,-1-1 0,-2 1 1,-2-1-1,-15 37 0,7-19 82,-22 107 0,33-122-77,-2 0 0,-1-1 0,-2 0 0,-2-1 0,-30 60 0,4-40 9,28-43-34,2 0 0,0 0 1,1 1-1,-9 20 0,16-28-38,1-1 1,0 1-1,0 0 1,0-1-1,1 1 0,2 13 1,-1 1-2060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4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1 340 7722,'0'0'4762,"22"-9"-3818,-1 1-781,9-4 21,-1 0 1,-1-2-1,32-21 0,-40 22-105,0-1 0,-1 0 0,-1-2 0,27-28 0,-39 37-81,0-1 0,-1 1 0,1-1 0,-2-1 0,1 1 0,-1-1 0,0 1 0,-1-1 0,0 0 0,0 0 0,-1-1 1,0 1-1,-1 0 0,0-15 0,-1 24 1,0-1 0,0 1 0,0 0 0,-1-1 1,1 1-1,0 0 0,0-1 0,-1 1 0,1 0 0,0-1 1,0 1-1,-1 0 0,1 0 0,0 0 0,-1-1 0,1 1 1,-1 0-1,1 0 0,0 0 0,-1 0 0,1 0 0,0-1 1,-1 1-1,1 0 0,-1 0 0,1 0 0,0 0 0,-1 0 1,1 0-1,-1 0 0,1 1 0,0-1 0,-1 0 0,1 0 1,-1 0-1,1 0 0,0 0 0,-1 1 0,1-1 0,0 0 1,-1 0-1,1 1 0,0-1 0,-1 0 0,1 0 0,0 1 1,0-1-1,-1 0 0,1 1 0,0-1 0,0 0 0,0 1 1,-1-1-1,1 0 0,0 1 0,0-1 0,0 1 0,0-1 0,0 0 1,0 1-1,0-1 0,0 1 0,0-1 0,0 0 0,0 1 1,0 0-1,0 6 6,0 1 0,0-1 0,1 1 0,0-1 0,0 1 0,0-1 0,1 0 0,0 0 0,1 0 0,0 0 0,0 0-1,0 0 1,1-1 0,6 9 0,7 8 18,2-1 1,31 29-1,2 3 80,-36-36-126,-1 0 1,24 39-1,-34-48 30,-1 0 0,0 0 0,-1 0 0,0 0 0,0 0 0,-1 1 0,0-1 0,-1 1 0,1 18 0,-2-27-5,0 0 0,0 0 0,0 0 0,-1 0 0,1 0-1,0 0 1,-1 0 0,1 0 0,-1 0 0,1 0 0,-1 0 0,1 0 0,-1 0-1,0 0 1,1 0 0,-1-1 0,0 1 0,0 0 0,0 0 0,0-1 0,1 1-1,-1-1 1,-2 2 0,-32 7 84,26-8-66,-1 0 1,1-1-1,0 0 0,0-1 0,-16-3 0,21 2-55,1 0 0,-1 0 0,1 0 0,-1 0 0,1-1 1,0 0-1,-1 1 0,2-1 0,-1 0 0,0-1 0,0 1 0,-1-4 0,2 4-70,0 0 0,0 0 0,0 1 0,0-1 0,-1 0 0,1 1 0,-1 0 0,0-1 0,1 1 0,-1 0 0,0 1 0,0-1 0,0 0 0,-1 1 0,-3-2 0,-1 3-2618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0.5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95 5337,'0'0'3864,"25"-7"-2943,-9 2-782,22-5 530,0 0 0,76-6 0,286 24 824,-124 4-1244,719-48 449,-702 20-643,-292 16-59,-1 0 1,0 0-1,0 0 0,1 0 0,-1 0 0,0 1 0,0-1 1,0 0-1,1 0 0,-1 0 0,0 1 0,0-1 0,0 0 1,0 0-1,0 0 0,1 1 0,-1-1 0,0 0 0,0 0 1,0 1-1,0-1 0,0 0 0,0 0 0,0 1 0,0-1 1,0 0-1,0 0 0,0 1 0,0-1 0,0 0 0,0 1 1,0-1-1,0 0 0,0 0 0,0 1 0,0-1 1,0 0-1,0 0 0,-1 0 0,1 1 0,0-1 0,0 0 1,0 0-1,0 1 0,-1-1 0,1 0 0,0 0 0,0 0 1,0 0-1,-1 1 0,1-1 0,0 0 0,-1 0 0,-3 0-324,0 0-1,0-1 0,0 0 1,0 0-1,1 0 0,-1 0 1,0 0-1,-5-3 0,-16-11-7972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3.6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2675 3913,'0'0'8264,"2"-4"-8130,0 3-136,0-1 0,-1 1 0,1-1 1,0 1-1,0-1 0,0 1 0,0 0 1,0 0-1,1 0 0,-1 0 0,0 1 1,0-1-1,1 0 0,-1 1 0,0 0 1,1-1-1,-1 1 0,0 0 0,1 0 1,2 1-1,12-2 27,205-35 63,-152 21-60,1 3-1,79-2 0,31 12-21,310-17-40,-87-8-16,-175 12 106,51 0-36,24 32 24,-223-11-76,131 28 1,-24-2 19,436 80 141,-567-101-165,86 17 48,137 31-2,-155-31-28,217 19 0,-155-30 166,0-8 0,0-9 0,315-39 0,55-19-174,-542 57 20,543-39 84,-550 39-13,0 0 0,0-1 0,0 0-1,-1 0 1,1-1 0,0 0-1,-1 0 1,0-1 0,0 0-1,0 0 1,0 0 0,-1-1-1,0 0 1,1-1 0,-2 1 0,1-1-1,-1 0 1,0-1 0,0 1-1,6-13 1,4-10 31,-1-2-1,-1 1 1,15-58 0,-13 38-29,0-1-75,-3-1 0,-2-1 0,-2 1 0,-3-2 1,-1-60-1,-28-269 56,13 267-138,4 44 68,-14-284 4,21 264 45,-17-135 0,10 170-60,5 29 31,-2-1 1,-10-41-1,12 64-3,0-1 1,0 0-1,-1 1 1,0 0-1,0-1 1,-1 1-1,1 0 1,-1 1-1,-1-1 1,1 1-1,-1-1 1,0 1-1,0 1 1,0-1-1,-8-4 0,3 2-80,0 1 0,0 1-1,0-1 1,-1 2 0,0 0-1,0 0 1,0 0 0,0 2-1,-1-1 1,1 2 0,-13-2-1,-8 2-118,6 1 101,0-1 0,-1-1 0,2-1-1,-1-1 1,0-2 0,-37-13-1,40 13 103,-1 0 0,1 2 0,-1 0 0,0 2-1,0 0 1,0 2 0,-39 4 0,-10-2-267,-57-2 215,-346-5-331,319-4 258,-160-29 0,181 14 153,-2 6 0,-141 0 0,-40 1 5,50 0-25,0 5 55,-91-1 36,214 15-120,10 0-36,-160-17 0,260 12 108,-45 3-1,60 1-48,0 0 0,1-1-1,-1-1 1,1-1 0,-1-1 0,1-1 0,-39-13 0,38 6 38,0-1 0,-35-27 0,4 3-62,43 30 22,-1 1-1,0 1 0,0 0 0,0 0 1,-1 1-1,1 0 0,-1 1 0,1 0 1,-1 1-1,0 0 0,0 1 0,-17 1 1,-14-1 21,5 2-23,0-2-1,0-2 1,0-1-1,1-2 1,-62-17 0,67 15-3,1 0 1,-1 2 0,0 2 0,0 0-1,0 2 1,-40 4 0,26-1 23,-88-8-1,65-7-71,44 7 78,0 2 0,-48-3 0,-25 6-44,-171 7-16,72 32-33,136-24 66,7 6 52,46-17-49,0 1 0,0-1 0,0-1 0,-1 1 0,1-2 0,-1 1 0,0-1 0,-12 1 0,-145 3-48,161-5-6,-1 1-1,0 0 1,1 0 0,-1 0 0,1 1 0,0-1-1,-1 1 1,1 0 0,-5 4 0,5-4 42,0 0 1,-1 1 0,1-1-1,-1-1 1,0 1-1,1-1 1,-1 1 0,0-1-1,-7 0 1,12-2-71,0 0 1,-1 1 0,1-1-1,0 0 1,0 0-1,0 0 1,0 0 0,-1 0-1,1 0 1,0 0-1,1 1 1,-1-1 0,0 0-1,0 0 1,0 0-1,0 0 1,1 0 0,-1 0-1,1 1 1,-1-1-1,0 0 1,1 0 0,-1 0-1,1 1 1,1-2-1,9-7-4356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8.0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122 169 6249,'0'0'6236,"-1"-5"-5594,-1-22 46,12 27-828,1 0 157,-1 0-1,1 0 1,0-1 0,0-1 0,0 1 0,14-6-1,-22 6-10,0-1-1,0 1 0,-1-1 1,1 1-1,0-1 0,-1 0 1,0 0-1,1 0 0,-1 0 1,0 0-1,0-1 0,0 1 1,-1-1-1,1 1 0,0-1 1,-1 0-1,0 1 0,1-1 1,-1 0-1,-1 0 0,1 0 1,0 0-1,-1 0 0,1 0 1,-1 0-1,0 0 0,0-6 1,0 6-6,1 0 0,-1 1 0,0-1 0,0 0 0,-1 1 0,1-1 0,0 1 0,-1-1 0,0 1 0,1-1 0,-1 1 0,0-1 0,0 1 0,0-1 0,-1 1 0,-1-3 0,1 4-12,0 0 0,-1 0 0,1 0 0,0 1 0,-1-1 0,1 1 0,-1-1 0,1 1 0,-1 0 0,1-1 0,-1 1 0,1 1 0,-1-1 0,0 0 0,1 1 0,0-1 0,-1 1 0,-2 1 0,-3 0-47,0 1 1,0-1 0,0 2 0,1-1 0,-1 1 0,1 1 0,0-1 0,0 1 0,-9 9 0,-54 58-2160,54-54 986,-18 21-3914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8.3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2897,'0'0'7092,"0"19"-6160,5 138 568,-6-8-645,-1-100-657,6 77-1,-4-125-198,0 0 1,0 0 0,0 0-1,0 1 1,1-1-1,-1 0 1,0 0-1,0 0 1,1 0-1,-1 0 1,0 0-1,1-1 1,-1 1 0,1 0-1,0 0 1,-1 0-1,1 0 1,0 0-1,-1-1 1,1 1-1,0 0 1,0-1-1,-1 1 1,1 0 0,0-1-1,2 1 1,-1 0 2,-1-1 0,1 0 0,-1 0 0,1-1 0,0 1 0,-1 0 1,1-1-1,0 1 0,-1 0 0,1-1 0,-1 0 0,1 1 0,-1-1 0,0 0 1,2-1-1,6-4-431,-1 0 0,-1-1 1,0 0-1,11-12 0,11-22-5551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8.7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0 3753,'0'0'6177,"-2"13"-5707,-6 276 1687,8-278-2175,1-7-122,-1 0-1,1 0 1,0 0 0,0-1 0,1 1 0,-1 0 0,1-1 0,0 1 0,0-1 0,0 1-1,0-1 1,1 0 0,-1 0 0,1 0 0,2 2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9.0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57 78 9210,'0'0'1854,"-10"23"-1690,-29 79-11,37-95-94,1-1 0,-1 0 0,1 1 0,0-1 0,0 1 0,1 0 0,0-1 0,0 1 0,1-1 0,0 1 0,0-1 0,0 1 0,1-1 0,0 0 0,0 1 0,0-1 0,1 0 0,0 0 0,0-1 0,1 1 0,-1-1 0,1 0 0,1 1 0,-1-2 0,1 1 0,-1 0-1,1-1 1,1 0 0,8 6 0,-5-5-15,-1 0-1,1 0 0,0-1 1,0 0-1,0 0 0,1-1 0,-1-1 1,1 1-1,0-2 0,-1 1 1,1-1-1,0-1 0,0 0 0,0 0 1,0-1-1,0 0 0,14-4 1,-14 1-22,0 0 0,-1-1 0,1 0 0,-1-1 0,-1 0 0,1 0 0,-1-1 1,0 0-1,-1-1 0,0 0 0,0 0 0,0 0 0,-1-1 0,0 0 0,-1 0 0,8-19 1,-7 14-98,-1 0 1,0 0 0,-1-1 0,-1 0-1,0 0 1,-1 1 0,0-2 0,-2 1 0,0 0-1,0 0 1,-4-21 0,3 32 50,-1 0 1,1-1-1,-1 1 0,0 0 0,0 0 1,0 0-1,-1 0 0,1 0 1,-1 1-1,0-1 0,0 1 1,0 0-1,-1 0 0,1 0 1,-1 0-1,-7-4 0,8 5-66,0 0-1,0 0 0,-1 1 0,1-1 1,-1 1-1,1 0 0,-1 0 0,1 0 1,-1 1-1,0-1 0,1 1 0,-1 0 0,0 0 1,0 0-1,1 0 0,-1 1 0,0-1 1,1 1-1,-1 0 0,1 0 0,-6 3 1,-3 7-1951,3 1-1749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9.4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 6305,'0'0'3018,"0"23"-2095,-2 166 1020,1-169-1866,0-3 144,0 0 0,2 0 0,3 30-1,-4-47-210,0 0 0,0 1 0,0-1 0,0 1-1,0-1 1,0 0 0,0 1 0,0-1 0,0 1-1,0-1 1,0 1 0,0-1 0,0 0 0,0 1-1,1-1 1,-1 0 0,0 1 0,0-1 0,0 1-1,1-1 1,-1 0 0,0 1 0,0-1 0,1 0-1,-1 1 1,0-1 0,1 0 0,-1 0 0,0 1-1,1-1 1,-1 0 0,0 0 0,1 0 0,-1 0-1,0 1 1,1-1 0,-1 0 0,1 0 0,-1 0-1,1 0 1,-1 0 0,0 0 0,1 0 0,-1 0-1,1 0 1,-1 0 0,0 0 0,1 0 0,-1 0-1,1-1 1,0 0 1,0 0 1,0 0-1,0 0 0,0-1 0,-1 1 1,1 0-1,0-1 0,-1 1 0,1 0 1,-1-1-1,1 1 0,-1-1 0,0 1 1,0-1-1,1 1 0,-1-3 0,0-87-1896,0 41-2140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09.7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1 128 5633,'0'0'5723,"24"-16"-5086,84-52 103,-95 61-696,1 1 0,0 0 0,0 1-1,0 0 1,1 1 0,-1 1 0,1 0-1,0 1 1,0 1 0,0 0 0,27 2-1,-10 0-34,-24-1-11,-1 1 0,1 0 1,0 0-1,-1 0 0,1 1 0,-1 0 1,1 1-1,-1 0 0,0 0 1,0 0-1,-1 1 0,1 0 0,-1 1 1,1-1-1,-1 1 0,-1 0 1,1 1-1,-1-1 0,0 1 0,0 0 1,0 0-1,-1 1 0,0 0 0,0-1 1,-1 1-1,0 0 0,0 1 1,-1-1-1,0 0 0,0 1 0,-1 0 1,1-1-1,-1 11 0,-2-14 6,1-1 0,-1 1 0,0-1 0,0 1 0,-1-1 0,1 1 0,-1-1 0,1 1 0,-1-1 0,0 0 0,-1 0 0,1 0 0,0 0 0,-1-1 0,0 1 0,1 0 0,-1-1 0,0 0 0,0 0 0,0 0 0,-1 0 0,1 0 0,-4 1 0,-12 6 23,-1-2 1,-35 11-1,51-17-33,-33 8-263,-1-2 0,-75 5 0,32-10-4518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10.1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3 327 9154,'0'0'3297,"15"134"-2785,-2-104-176,-1-5-232,-4-2 72,0-5-176,-3-6 0,-5-8-96,0-13-344,0-14-1841</inkml:trace>
  <inkml:trace contextRef="#ctx0" brushRef="#br0" timeOffset="1">0 1 9754,'0'0'2545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10.4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4625,'0'0'10026,"0"117"-10082,13-58 24,2 7 32,5 10 0,11 31-16,-6-18-656,-7-16-1464</inkml:trace>
  <inkml:trace contextRef="#ctx0" brushRef="#br0" timeOffset="1">109 997 7770,'0'0'5033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11.0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10098,'0'0'3769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0.9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10594,'0'0'2657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0.3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16 4809,'0'0'8463,"16"-2"-7857,158 3 201,-124 2-1792,1-2-1,95-12 1,-111 3-3598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0.7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0 6665,'0'0'5382,"22"2"-5176,70 9-142,-81-9-40,1 1 0,-1 0 0,0 1-1,0 1 1,0 0 0,-1 0-1,0 1 1,0 0 0,0 1 0,10 8-1,0 0-6,-15-11-14,0 0-1,0 1 1,0-1 0,0 1 0,-1 0 0,0 0 0,0 1 0,0-1-1,6 13 1,-9-16-1,-1-1-1,1 1 1,0 0-1,-1 0 1,1 1-1,-1-1 0,1 0 1,-1 0-1,0 0 1,0 0-1,0 0 1,0 0-1,0 0 0,-1 0 1,1 1-1,-1-1 1,1 0-1,-1 0 1,0 0-1,0-1 0,0 1 1,0 0-1,0 0 1,0 0-1,0-1 1,-1 1-1,1 0 0,0-1 1,-1 1-1,0-1 1,1 0-1,-1 1 1,-3 1-1,-18 9 51,0-1-1,-1-1 1,0-1 0,-1-1-1,-32 6 1,25-7-2029,1 2-1,-47 20 1,59-20-3849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4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30 518 672,'0'-2'7182,"-16"10"-3748,14-13-3412,0 1 1,0-1 0,1 1-1,-1-1 1,1 0 0,0 0-1,0 0 1,0 1 0,1-1-1,0 0 1,0-7 0,4-58-125,-2 62 99,0 0 0,1 0 0,0 0 0,0 0 0,0 1-1,1-1 1,0 1 0,1 0 0,0 0 0,0 0 0,0 1-1,11-11 1,-3 5-1,0 1 1,0 0-1,1 1 0,0 0 0,21-9 0,-35 18 2,1 1-1,-1-1 0,1 1 1,0-1-1,-1 1 0,1-1 1,0 1-1,0 0 0,0-1 1,-1 1-1,1 0 0,0 0 0,0 0 1,0-1-1,-1 1 0,1 0 1,0 0-1,0 0 0,0 0 1,0 0-1,-1 0 0,1 1 1,0-1-1,0 0 0,0 0 0,-1 1 1,1-1-1,0 0 0,0 1 1,-1-1-1,1 1 0,0-1 1,0 1-1,-1-1 0,1 1 1,-1-1-1,1 1 0,-1 0 0,1-1 1,-1 1-1,1 0 0,-1-1 1,1 1-1,-1 0 0,0 0 1,1-1-1,-1 1 0,0 2 1,1 4-3,0 0 0,-1 1 1,0-1-1,-2 15 0,0 0 0,-1 60 34,1-52 4,0 1 0,3-1-1,5 47 1,-4-69-13,1 1-1,0-2 0,0 1 0,0 0 1,1 0-1,0-1 0,1 0 0,0 0 0,0 0 1,0-1-1,1 1 0,0-1 0,0-1 1,1 1-1,0-1 0,-1 0 0,2-1 0,-1 1 1,0-1-1,1-1 0,0 0 0,0 0 1,0 0-1,0-1 0,0 0 0,1 0 0,-1-1 1,16 0-1,-23-1-10,1 0 1,0 1 0,0-1-1,0 0 1,0-1-1,-1 1 1,1 0 0,0 0-1,0-1 1,0 1-1,-1-1 1,1 0 0,0 1-1,-1-1 1,1 0-1,-1 0 1,1 0 0,-1 0-1,1 0 1,-1 0-1,2-3 1,-1 1 2,-1-1 0,1 0 1,-1 0-1,0 0 0,0 0 0,-1 0 1,1 0-1,-1-7 0,1 4-32,10-121 75,-7-162 0,-6 265-20,0 14 52,2 0 0,-1 0 0,1 0 1,1 0-1,3-21 0,-2 28-68,-1 0-1,1 0 1,-1 1 0,1-1 0,0 1-1,1-1 1,-1 1 0,1 0 0,-1 0 0,1 0-1,0 0 1,0 0 0,0 1 0,0-1-1,1 1 1,-1 0 0,1 0 0,-1 0-1,1 0 1,5-1 0,15-5-18,1 0 0,0 2 0,0 0 0,1 2 0,29-1 0,134 4 24,-96 3 7,-92-2-183,-18 0-2188,-4 0-3108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49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1 266 5537,'0'0'4656,"13"20"-4133,4 6-322,-3-6 7,-1 1 0,16 32 0,-27-47-73,0 0 1,0 0-1,-1-1 0,1 1 0,-1 0 0,-1 0 0,1 0 1,-1 0-1,-1 9 0,1-4 1207,0-40-623,0-52-828,-1-40-7045,0-1 2663,1 39 9297,0 82-4722,1-1 1,0 1 0,-1-1 0,1 1 0,0-1-1,0 1 1,0-1 0,0 1 0,0 0-1,0-1 1,1 1 0,-1 0 0,0 0-1,1 0 1,-1 0 0,0 0 0,1 0-1,0 0 1,-1 1 0,1-1 0,-1 0-1,4 0 1,41-12 542,-44 12-569,7-1-37,0 0 0,0 1 0,1-1 0,-1 2 0,0-1 0,0 1 0,0 1 0,1 0 0,-1 0 0,0 1-1,0 0 1,0 0 0,-1 1 0,1 0 0,0 1 0,-1 0 0,0 0 0,0 1 0,0 0 0,-1 0 0,1 1 0,6 6 0,1 2-2,-11-12-19,-1 0-1,0 0 1,0 1-1,0-1 0,0 1 1,0 0-1,0 0 0,-1 0 1,1 0-1,-1 0 1,0 1-1,0-1 0,0 1 1,-1-1-1,1 1 1,-1 0-1,0-1 0,0 1 1,1 4-1,-3-7 19,1 0 0,-1 0 0,0 0 0,1 0 0,-1 0-1,0-1 1,1 1 0,-1 0 0,0-1 0,0 1 0,0 0 0,0-1 0,1 1 0,-1-1 0,0 1 0,0-1-1,0 0 1,0 1 0,0-1 0,0 0 0,-2 1 0,-31 6 85,26-5-97,-70 12 35,53-11-17,0 1 0,1 1 0,-35 13 0,57-17-13,1 0 0,-1 0 0,1 0-1,-1 0 1,1 0 0,-1 0 0,1 0 0,0 1-1,-1-1 1,1 1 0,0-1 0,0 1 0,0-1-1,0 1 1,0 0 0,1-1 0,-1 1 0,0 0-1,1 0 1,-1-1 0,1 1 0,0 0 0,-1 0-1,1 0 1,0 0 0,0-1 0,0 1 0,1 0-1,-1 0 1,0 0 0,1 0 0,-1-1 0,1 1-1,0 0 1,-1 0 0,1-1 0,2 3 0,1 7 204,1-1 1,1 0 0,0 0 0,12 14 0,-14-18-179,-2-3-10,0-1-1,-1 1 1,1-1-1,0 1 1,0-1-1,0 0 1,1 0 0,-1 0-1,0 0 1,1 0-1,0 0 1,-1-1-1,1 1 1,0-1 0,0 0-1,0 1 1,-1-1-1,1-1 1,0 1-1,1 0 1,-1-1 0,0 0-1,0 1 1,3-1-1,6 0-429,0 0-1,0-1 0,0-1 0,0 1 1,0-2-1,-1 1 0,12-6 0,18-7-5397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49.5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96 9938,'0'0'4208,"7"13"-3894,22 41-83,-26-51-221,0 0 0,-1 0 1,1 0-1,0 0 0,1 0 0,-1 0 0,0-1 0,1 0 1,0 0-1,-1 0 0,1 0 0,0 0 0,0-1 0,0 1 0,7 0 1,2 0 14,0 0 1,0-1 0,19-2 0,-16 1-20,-14 0-1,0 0-1,0-1 0,1 1 1,-1-1-1,0 0 1,0 1-1,0-1 1,0 0-1,1 0 1,-1-1-1,-1 1 0,1 0 1,0-1-1,0 1 1,0-1-1,-1 1 1,1-1-1,-1 0 0,1 0 1,-1 0-1,0 0 1,0 0-1,0 0 1,0 0-1,0 0 0,0 0 1,0 0-1,-1-1 1,1 1-1,-1 0 1,0 0-1,0-1 1,0 1-1,0 0 0,0-1 1,0-1-1,0-3 10,0 1 0,-1-1-1,1 1 1,-1-1 0,0 1-1,-1 0 1,0-1 0,0 1-1,0 0 1,0 0 0,-8-11-1,6 12-144,-1 0 0,0 0 0,0 1 0,0 0 0,0 0 0,-1 0 0,0 0 0,0 1 0,0 0 0,0 0 0,-1 1 0,1-1 0,0 1 0,-1 1 0,0-1 0,1 1 0,-1 1 0,0-1 0,0 1-1,0 0 1,1 1 0,-1-1 0,0 1 0,0 1 0,1-1 0,-1 1 0,1 0 0,-1 1 0,1-1 0,-9 6 0,-25 12-2504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1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5217,'0'0'5553,"153"2"-5345,-113-2 200,-2 0-408,-7 0 0,-9 0-8,-4 0 96,-5 2-88,-5 3 0,-3 2-560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1.7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6913,'0'0'7114,"140"0"-6818,-105 0 264,-2 0-560,-5 0 8,0 0 64,-5 0 64,-3 0-144,-4 0 8,-6 0-232,0 0 152,0 0-832,-2 0-992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2.6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0 579 3089,'0'0'7467,"19"-19"-7411,62-62 61,-70 68-109,-1 0-1,0 0 1,0-1-1,-1 0 1,-1-1 0,-1 0-1,0-1 1,9-28-1,-7 7 263,-2 0 0,4-48-1,-11 77-182,11-146 2231,-26 328-2352,0 6 55,15-14 127,0-166-154,0 0 0,1 1 0,-1-1 0,0 0 1,1 0-1,-1 0 0,0 1 0,1-1 0,-1 0 1,1 0-1,-1 0 0,0 0 0,1 0 0,-1 0 1,1 0-1,-1 0 0,0 0 0,1 0 0,-1 0 1,1 0-1,-1 0 0,1 0 0,-1 0 0,0 0 1,1 0-1,-1-1 0,1 1 0,-1 0 0,0 0 0,1 0 1,-1-1-1,0 1 0,1 0 0,-1-1 0,0 1 1,0 0-1,1 0 0,-1-1 0,0 1 0,0-1 1,1 1-1,-1 0 0,0-1 0,0 1 0,0 0 1,0-1-1,1 0 0,8-15-1202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3.5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33 290 7826,'0'0'5070,"-6"-14"-5053,1 1-11,0-1 0,1 1-1,0-1 1,1 0-1,1 0 1,0 0-1,1-1 1,0 1 0,1 0-1,3-24 1,-1 28-12,-1 2 6,0 1 1,0 0 0,1 0-1,0 0 1,0 1 0,0-1-1,1 0 1,0 1 0,0-1-1,5-5 1,-7 11 3,0 0 1,0 0-1,1 1 0,-1-1 0,0 0 0,0 1 1,1-1-1,-1 1 0,0 0 0,1-1 0,-1 1 1,1 0-1,-1 0 0,0 0 0,1 0 0,-1 0 1,1 0-1,-1 0 0,0 0 0,1 1 0,-1-1 1,0 1-1,1-1 0,-1 1 0,0-1 0,0 1 1,1 0-1,-1-1 0,0 1 0,0 0 0,0 0 1,0 0-1,0 0 0,1 2 0,31 37-65,-32-39 74,21 34 63,-1 1 0,-2 1 1,20 55-1,-31-82-71,-2-17-5,3-24-113,-9 27 61,3-9-30,21-80-310,-22 85 408,1 1-1,0-1 0,1 1 1,0-1-1,0 1 1,0 0-1,1 0 0,0 1 1,8-8-1,-12 13 7,1 0 1,-1 0-1,0 1 0,1-1 0,-1 1 0,1-1 1,-1 1-1,1-1 0,-1 1 0,1 0 1,0 0-1,-1 0 0,1 0 0,-1 0 0,1 0 1,0 0-1,-1 0 0,1 1 0,-1-1 1,1 0-1,-1 1 0,1 0 0,-1-1 0,0 1 1,1 0-1,-1 0 0,1 0 0,-1-1 0,0 1 1,0 1-1,0-1 0,0 0 0,0 0 1,0 0-1,0 1 0,1 1 0,35 49-124,-36-50 122,1 0-25,3 6 14,0 1 0,0-1 0,-1 1 1,0 0-1,0 0 0,-1 0 0,0 1 0,-1-1 0,3 19 0,-5-28 45,9-26-288,1 12 205,1 1 1,0 0 0,1 1 0,0 1 0,1-1 0,1 2-1,27-17 1,-40 26 28,-1 1 0,1-1 0,-1 1 0,1 0 0,-1 0 0,1-1 0,0 1 0,-1 0 0,1 0 0,-1-1 0,1 1 0,0 0 0,-1 0 0,1 0 0,-1 0 0,1 0 0,0 0 0,-1 0 0,1 0 0,0 0 0,-1 1 0,1-1 0,-1 0 0,1 0 0,-1 0 0,1 1 0,0-1-1,-1 0 1,1 1 0,-1-1 0,1 0 0,-1 1 0,1-1 0,-1 1 0,0-1 0,1 1 0,-1-1 0,1 1 0,-1-1 0,0 1 0,0-1 0,1 1 0,-1-1 0,0 1 0,0 0 0,1-1 0,-1 1 0,0 0 0,4 34-20,-3-31 20,-1 176 251,0-178-311,0-1 0,0 1 0,0-1 0,0 0 1,0 1-1,0-1 0,0 1 0,0-1 0,-1 0 1,1 1-1,-1-1 0,1 0 0,-1 0 0,1 1 0,-1-1 1,0 0-1,1 0 0,-1 0 0,0 1 0,0-1 1,0 0-1,0 0 0,0-1 0,0 1 0,0 0 1,-1 0-1,1 0 0,0-1 0,0 1 0,0-1 1,-3 2-1,-9-1-4278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3:53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 5401,'0'0'2754,"22"0"-1064,312-7 3192,-238 7-4400,-63 2-561,0-2 0,0-1 0,41-7 0,-56 3-2574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3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5 465 5809,'0'0'6207,"-2"-10"-5682,1 3-505,0 1-1,0-1 0,1 0 0,0 1 0,0-1 0,1 1 1,0-1-1,0 1 0,0-1 0,1 1 0,0 0 0,0-1 1,1 1-1,0 0 0,4-7 0,13-24 57,72-124 47,-75 135-111,1 1 0,1 1 0,1 1 0,24-22 0,-44 45-15,1 0-1,-1-1 1,0 1 0,0 0 0,0 0 0,1-1 0,-1 1-1,0 0 1,0 0 0,1 0 0,-1 0 0,0-1-1,0 1 1,1 0 0,-1 0 0,0 0 0,1 0-1,-1 0 1,0 0 0,0 0 0,1 0 0,-1 0 0,0 0-1,1 0 1,-1 0 0,0 0 0,1 0 0,-1 0-1,0 0 1,0 0 0,1 0 0,-1 0 0,0 1 0,1-1-1,-1 0 1,0 0 0,0 0 0,1 0 0,-1 1-1,0-1 1,0 0 0,0 0 0,1 0 0,-1 1 0,0-1-1,0 0 1,0 0 0,0 1 0,1-1 0,4 26-43,-4 45 121,-2-55-47,1 29-12,-1-20-29,0-1 0,2 0 0,1 0-1,7 32 1,-7-49 21,0 1 1,1-1-1,0 1 1,0-1 0,1 0-1,0 0 1,0-1-1,1 1 1,-1-1-1,1 0 1,1 0-1,-1-1 1,1 1-1,0-1 1,0 0-1,1-1 1,11 7-1,-11-7 1,1-1 0,-1 0 0,1 0 0,0 0 1,0-1-1,1 0 0,-1 0 0,0-1 0,0-1 0,1 1 0,-1-1 0,1 0 0,-1-1 0,0 0 0,1-1 0,-1 1 1,11-5-1,-13 4 2,0-1 0,-1 0 1,1 0-1,-1 0 0,0 0 1,0-1-1,0 0 0,0 0 1,-1 0-1,1-1 0,-1 1 1,0-1-1,-1 0 0,1 0 1,-1-1-1,0 1 0,0-1 1,-1 1-1,1-1 0,-1 0 1,-1 0-1,1 0 0,-1 0 1,1-7-1,-1 1-11,-1 0 1,0 0-1,-1 0 1,0 0-1,-1 0 1,0 0-1,-1 0 1,0 1-1,-1-1 1,0 1-1,-8-15 1,-4-2 16,-1 0 1,-1 2 0,-22-26 0,33 45-47,6 5-132,4 3 102,166 39 187,-7-30-145,-161-10-2,0 1 1,0-1-1,0 1 0,0-1 1,0 1-1,0 0 1,0 0-1,-1-1 1,1 1-1,0 0 1,0 0-1,-1 0 1,1 0-1,0 0 1,-1 0-1,1 0 1,-1 0-1,0 0 1,1 0-1,-1 0 1,0 0-1,1 0 1,-1 1-1,0-1 1,0 0-1,0 0 1,0 0-1,0 0 1,0 0-1,0 1 0,-1 1 1,1 3-443,1 10-1649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17.4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53 760,'0'0'7937,"-28"-27"-7533,27 27-323,1-1 0,-1 1 0,0-1 1,1 1-1,-1-1 0,1 0 1,-1 1-1,1-1 0,0 1 0,-1-1 1,1 0-1,0 1 0,-1-1 1,1 0-1,0 0 0,0 1 0,-1-1 1,1 0-1,0 0 0,0 1 1,0-1-1,0 0 0,0 0 0,0 1 1,0-1-1,0 0 0,1 0 1,-1 1-1,0-1 0,1-1 0,23 2 1274,-2 1-1531,309 13 1463,-267-16-1210,71 3 41,-123 0-175,0 0 0,1 1 1,-1 1-1,0 0 0,0 1 1,0 0-1,-1 1 1,15 7-1,-26-12 25,-1 0 1,1 0-1,0 0 1,0 0-1,0 0 1,0 0 0,0 0-1,-1 0 1,1 0-1,0 0 1,0 0-1,0 0 1,0 1-1,0-1 1,-1 0-1,1 0 1,0 0-1,0 0 1,0 0-1,0 0 1,0 0-1,0 0 1,0 1-1,0-1 1,0 0-1,-1 0 1,1 0-1,0 0 1,0 0-1,0 1 1,0-1-1,0 0 1,0 0-1,0 0 1,0 0-1,0 0 1,0 1-1,0-1 1,0 0-1,0 0 1,0 0-1,0 0 1,0 0-1,0 1 1,0-1-1,0 0 1,0 0-1,1 0 1,-1 0-1,0 0 1,0 1-1,0-1 1,0 0 0,0 0-1,0 0 1,0 0-1,0 0 1,1 0-1,-1 0 1,0 0-1,0 1 1,0-1-1,0 0 1,0 0-1,0 0 1,1 0-1,-25 3-447,-38-2 817,55-1-524,-80-5 346,0-4-1,-164-40 0,246 49-40,5 0-129,9 18-531,9-1-1881,0-2-3143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19.1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5 131 1800,'0'0'8860,"-1"-7"-7995,-3-37 2294,9 42-3104,-1 1 0,1-1 0,-1 1 0,1-1 0,0 1-1,-1 1 1,1-1 0,0 1 0,6-1 0,-5 1-23,229-6 51,-150 7-61,-71 1-79,-1-1 0,1 1 0,-1 1 0,0 1 0,0 0 0,0 0 0,0 1 0,11 7 0,-15-8 51,-7-4 32,-2 0 76,-36 0-1198,-258 0-1032,252-11 2196,27 3-69,15 8 2,0-1 1,0 1-1,0 0 0,0 0 0,0-1 0,0 1 0,0 0 0,0 0 1,0-1-1,0 1 0,0 0 0,0 0 0,0-1 0,0 1 1,0 0-1,1 0 0,-1 0 0,0-1 0,0 1 0,0 0 1,0 0-1,1 0 0,-1 0 0,0-1 0,0 1 0,0 0 1,1 0-1,-1 0 0,0 0 0,0 0 0,0 0 0,1-1 1,-1 1-1,0 0 0,0 0 0,1 0 0,-1 0 0,0 0 1,0 0-1,1 0 0,-1 0 0,0 0 0,0 0 0,1 0 1,-1 0-1,0 1 0,0-1 0,1 0 0,-1 0 0,0 0 1,0 0-1,1 0 0,264-13 453,-119 9 323,-94-1-751,-34 2-210,1 2-1,-1 0 1,1 1-1,23 3 1,-28 5-852,-11-3-156,-12-3 148,-6-2 1036,-66 1-3,-1-3 0,-162-26 0,219 20 780,-1 0-1,-34-18 1,153 31-274,-20 3 199,77-2 0,-149-6-694,-1 0-15,0 0 1,0 0 0,0-1-1,0 1 1,0 0 0,0 0-1,1 0 1,-1 0 0,0 0-1,0 0 1,0 0 0,0 0-1,0 0 1,1 0 0,-1 0-1,0 0 1,0 0 0,0 0-1,0 0 1,0 0 0,1 0-1,-1 0 1,0 0 0,0 0-1,0 0 1,0 1 0,0-1-1,1 0 1,-1 0 0,0 0-1,0 0 1,0 0 0,0 0-1,0 0 1,0 0 0,0 0-1,1 1 1,-1-1-1,0 0 1,0 0 0,0 0-1,0 0 1,0 0 0,0 1-1,0-1 1,0 0 0,0 0-1,0 0 1,0 0 0,0 0-1,0 1 1,0-1 0,0 0-1,0 0 1,0 0 0,0 0-1,0 0 1,0 1 0,0-1-1,0 0 1,0 0 0,0 0-1,0 0 1,-1 1 0,-8 7-1564,-7-3-138,-4-3-1224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33.4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 9218,'0'0'5192,"2"0"-5176,145 1-162,44-1-535,-63-2-2588,-28-4-3484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33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5801,'0'0'1643,"32"2"-1388,4 1-220,3-1-18,0 2 0,0 2 0,43 11 0,-70-13-16,135 38 23,-126-34-25,0 0-1,-1 1 0,0 1 1,33 23-1,-51-32 7,0 1 0,0-1 0,0 1 0,0-1 0,0 1 0,0 0 0,-1 0 0,1-1 0,0 1-1,-1 1 1,0-1 0,1 0 0,-1 0 0,0 0 0,0 1 0,0-1 0,0 0 0,-1 1 0,1-1 0,0 4 0,-2-4 39,1 1 0,-1-1-1,1 0 1,-1 0 0,0 0 0,0 0 0,0 0 0,0 0-1,0 0 1,-1-1 0,1 1 0,0 0 0,-1-1 0,1 1-1,-1 0 1,0-1 0,1 0 0,-4 2 0,-8 5 303,-1-1 1,0 0-1,0-1 0,-29 8 1,-30 7-368,0-3 0,-119 12 0,143-28-2251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39.8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58 215 6873,'0'0'4875,"1"-8"-4735,0 0-92,0-1 1,1 1 0,1 0-1,-1 0 1,1 0-1,0 0 1,1 0-1,0 1 1,0 0-1,1-1 1,0 1 0,0 1-1,1-1 1,-1 1-1,1 0 1,11-8-1,10 1-189,0 1-1,1 2 0,1 1 1,-1 0-1,1 3 1,1 0-1,-1 2 0,1 1 1,51 2-1,-80 1 119,0 0 1,1 1-1,-1-1 0,0 1 0,0 0 1,0 0-1,1-1 0,-1 1 1,0 0-1,0 0 0,0 0 0,-1 0 1,1 0-1,0 0 0,0 0 1,0 0-1,-1 0 0,1 0 0,-1 1 1,1-1-1,-1 0 0,1 0 1,-1 1-1,0-1 0,1 0 0,-1 1 1,0-1-1,0 0 0,0 1 1,0-1-1,0 0 0,0 1 0,0-1 1,-1 0-1,0 2 0,1 4-33,-1-1-1,0 1 1,0-1-1,0 0 1,-1 1-1,-4 8 0,-9 8 39,-1-2-1,-1 0 0,-1 0 0,-1-2 0,-1-1 0,-35 27 0,5-3 30,35-29-38,-27 22 11,2 3 0,-58 68 0,90-95 11,-1 0 0,2 0-1,-1 1 1,1 0 0,1 0 0,0 0 0,1 1-1,1 0 1,0 0 0,0 1 0,1-1-1,1 1 1,0-1 0,1 1 0,1 27-1,1-38 16,0-1 0,0 0 0,0 0 0,0 1 0,0-1 0,0 0 0,1 0 0,-1 0 0,0 0 0,1-1 0,0 1 0,-1 0 0,1-1 0,0 1 0,0-1 0,0 1 0,0-1 0,0 0 0,1 0 0,-1 0 0,0 0 0,0 0 0,1-1 0,-1 1 0,0-1 0,1 1 0,2-1 0,11 3 87,0-1 1,29-1-1,-37-1-106,16 0 105,-1 0 0,1-2 0,-1 0 0,1-2 0,-1 0 0,0-2-1,-1-1 1,1 0 0,30-16 0,-12-2 66,-25 11-4435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0.6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14 436 5857,'0'0'3180,"-2"-25"-3051,-3-9-109,2 14-18,1 0-1,1 0 0,0 0 0,3-26 1,-1 38 2,1 0 1,0-1 0,0 1 0,0 0 0,1 0 0,0 0 0,1 0-1,0 0 1,0 1 0,10-13 0,-12 16 3,1 0 0,0 1 0,0-1 0,1 1 0,-1 0 0,0 0 0,1 0 0,0 0 0,0 1 1,0-1-1,0 1 0,0 0 0,1 1 0,-1-1 0,0 1 0,1-1 0,-1 1 0,1 1 0,0-1 0,-1 1 0,7-1 0,-9 2-10,0 0 0,-1-1-1,1 1 1,-1 0-1,0 0 1,1 0-1,-1 0 1,0 0 0,1 0-1,-1 0 1,0 0-1,0 0 1,0 1 0,0-1-1,0 1 1,0-1-1,0 0 1,-1 1-1,1-1 1,0 1 0,-1 0-1,1-1 1,-1 1-1,0-1 1,0 1 0,1 0-1,-1 2 1,2 55-8,-2-48 38,-1 11 45,2 1-1,1 0 1,0-1-1,2 0 1,0 0-1,2 0 1,8 22-1,-11-37-39,-1-1 1,2 0-1,-1 0 0,1 0 0,0 0 0,0 0 1,0-1-1,1 1 0,0-1 0,0-1 0,0 1 1,1-1-1,-1 1 0,1-2 0,0 1 0,0-1 0,1 0 1,-1 0-1,1 0 0,-1-1 0,1 0 0,0 0 1,0-1-1,0 0 0,0 0 0,13-1 0,-16 0-16,0 0-1,1 0 0,-1 0 0,1 0 0,-1-1 1,0 0-1,1 0 0,-1 0 0,0-1 1,0 1-1,0-1 0,0 0 0,0 0 0,0-1 1,0 1-1,-1-1 0,1 0 0,-1 1 1,0-2-1,0 1 0,0 0 0,0-1 1,0 1-1,-1-1 0,0 0 0,1 1 0,-1-1 1,-1-1-1,3-4 0,1-5-306,0-1 0,-1 0-1,0 0 1,-1 0 0,-1 0 0,0-1-1,-1 1 1,-1-1 0,0 1 0,-1 0 0,-4-20-1,0 10 46,-1 0-1,-9-25 1,-26-44 3276,41 93-2963,0 1 0,-1-1 1,1 1-1,0 0 0,0-1 0,0 1 1,-1-1-1,1 1 0,0-1 1,0 1-1,0-1 0,0 1 0,0-1 1,0 1-1,0-1 0,0 1 0,0-1 1,0 1-1,0-1 0,1 1 1,-1-1-1,0 1 0,0-1 0,0 1 1,1 0-1,-1-1 0,0 1 0,0-1 1,1 1-1,-1 0 0,1-2 0,19-4 573,34 6-1071,-39 1 646,22 0-283,-22 0-9,0 0 0,0-1 0,1-1 0,-1 0 0,0-1 0,-1 0 0,1-2 0,24-7 0,-30 2-2690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1.2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43 304 7154,'0'0'4781,"2"17"-4723,3 53-48,-2-44-147,-1-31-336,-2-25-211,-37-205-2006,29 183 2690,-2-35 3142,11 86-3120,1 0 0,-1 1 0,0-1 0,1 0 0,-1 1 0,0-1 0,1 1 0,-1-1 0,1 1 0,-1-1 0,1 1 0,-1 0 0,1 0 0,-1 0 0,1 0 0,-1 0 0,1 0 0,-1 1 0,3-1 0,-1 0 10,-1 0-36,46 0-48,88 11 0,-123-9 47,0 0-1,-1 1 1,1 1 0,-1 0-1,0 0 1,0 2-1,0-1 1,-1 1-1,0 1 1,0 0-1,0 0 1,11 12-1,-21-19 1,0 1 1,0 0-1,-1 0 0,1-1 0,0 1 0,0 0 0,-1 0 0,1 0 0,0 0 0,-1 0 0,1 0 0,-1 0 0,1 0 0,-1 0 0,0 0 0,1 0 0,-1 0 0,0 0 0,0 1 0,0-1 0,0 0 0,0 0 0,0 0 0,0 0 0,0 0 0,0 1 0,0-1 0,-1 0 0,1 0 0,0 0 0,-1 0 1,1 0-1,-1 0 0,1 0 0,-1 0 0,0 0 0,1 0 0,-1 0 0,0-1 0,0 1 0,1 0 0,-1 0 0,0-1 0,0 1 0,0 0 0,0-1 0,0 1 0,0-1 0,-2 1 0,-7 4 20,-1 0-1,0-1 0,0 0 1,-11 2-1,8-3-28,-31 10-8,-53 17-75,91-28 81,0 1 0,1 0-1,-1 1 1,1 0 0,0 0 0,-1 0-1,2 1 1,-1 0 0,0 0 0,-7 9-1,12-12 8,0-1 0,-1 1-1,1-1 1,0 1 0,0 0-1,0 0 1,1-1 0,-1 1-1,0 0 1,1 0 0,-1 0-1,1 0 1,0 0 0,-1 0-1,1 0 1,0-1 0,0 1 0,0 0-1,1 0 1,-1 0 0,0 0-1,1 0 1,0 3 0,1-2 8,0-1 0,-1 1 0,1-1 1,0 0-1,1 0 0,-1 0 1,0 0-1,0 0 0,1 0 0,-1-1 1,1 1-1,0-1 0,4 2 1,5 2 30,-1-2 1,1 1-1,0-2 1,0 0-1,0 0 1,14 0-1,6-2-364,-4 0-1380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1.6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44 108 7434,'0'0'5099,"24"9"-4855,79 29-114,-96-35-134,-1-2-1,1 1 1,0-1 0,0 0 0,0 0 0,0-1 0,0 0-1,0 0 1,0-1 0,0 1 0,0-2 0,0 1 0,0-1-1,0 0 1,-1 0 0,1-1 0,-1 0 0,11-6 0,-14 7-18,0 0 0,0-1 1,0 1-1,0-1 1,-1 0-1,1 0 0,-1 0 1,1 0-1,-1 0 1,0 0-1,0-1 1,0 1-1,-1-1 0,1 1 1,-1-1-1,0 0 1,0 0-1,0 1 0,-1-1 1,1 0-1,-1 0 1,0 0-1,0 0 0,0 1 1,-1-1-1,1 0 1,-1 0-1,0 0 1,-2-6-1,2 8 30,-1 0 1,1 0-1,-1 0 1,1 0-1,-1 0 1,1 1-1,-1-1 1,0 1-1,0-1 1,0 1-1,0-1 0,0 1 1,0 0-1,0 0 1,-1 0-1,1 0 1,0 1-1,-1-1 1,1 0-1,0 1 1,-1 0-1,-2-1 1,-64-1 191,51 3-180,1 0-103,1 0 1,-1 2 0,1 0 0,0 1-1,0 0 1,0 1 0,0 1 0,-17 10 0,-14 5-2067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2.0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5841,'0'0'5217,"157"0"-4937,-86 0-280,3 0 0,12 0-80,-20 0-536,-18-5-2232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2.3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6489,'0'0'5607,"28"11"-5538,-1 0-62,37 14-10,69 37 1,-126-58 9,50 33-60,-54-34 45,-1-1 1,1 0-1,-1 1 0,0-1 1,0 1-1,0-1 1,0 1-1,-1 0 0,1 0 1,-1 0-1,1 0 1,-1 0-1,0 0 0,0 0 1,-1 0-1,1 1 1,0 5-1,-1-7 5,-1-1 1,1 1-1,-1 0 1,0-1-1,1 1 1,-1-1-1,0 1 1,0-1 0,0 1-1,0-1 1,0 0-1,0 1 1,0-1-1,0 0 1,-1 0-1,1 0 1,0 0-1,-1 0 1,-2 1-1,-34 18 1,28-16-25,-18 10-398,7-4-1069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3.7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0 9842,'0'0'3105,"-23"139"-3097,18-118 304,0-3-264,3-4-48,2-5 24,0-5 136,-3-4-152,3-27-8,-2-7-904,-3-5-10691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2.7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5697,'0'0'5985,"99"-3"-5904,-48 3-9,2 3 64,-2 1-136,-11 1 0,-4-5-80,-13 0-1369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3.1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6705,'0'0'4881,"157"3"-4456,-93-3-425,-13 0-8,-8-7-3945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3.5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104 70 8194,'0'0'6585,"3"-11"-6494,-2 4-75,-2 5-14,1 0-1,0 0 1,1 0-1,-1 0 1,0 0-1,0 1 1,1-1-1,-1 0 1,1 0-1,0 0 1,0 0-1,-1 1 1,1-1 0,0 0-1,1 0 1,-1 1-1,0-1 1,0 1-1,1-1 1,-1 1-1,0 0 1,1 0-1,0-1 1,-1 1-1,1 0 1,0 0-1,-1 1 1,1-1-1,0 0 1,0 0-1,0 1 1,3-1 0,172-2-8,-109 3 36,-65 0-38,0 1 0,0-1 0,0 0 1,0 1-1,0 0 0,-1 0 1,1 0-1,0 0 0,0 0 1,0 0-1,-1 1 0,1-1 1,0 1-1,-1 0 0,0 0 1,1 0-1,-1 0 0,0 0 0,0 0 1,0 1-1,0-1 0,-1 1 1,1-1-1,-1 1 0,1 0 1,-1-1-1,0 1 0,0 0 1,0 0-1,0 4 0,1-2-18,-2 0 0,1 0 0,0 0 0,-1 0-1,0 1 1,0-1 0,-1 0 0,1 0 0,-1 0-1,0 0 1,-1 0 0,1 0 0,-1 0 0,0 0 0,0 0-1,0-1 1,-5 7 0,-3 1-1,0-1 1,-1 0-1,0-1 0,0 0 0,-1-1 1,-24 14-1,-85 36 19,92-47 18,2 0 1,0 2-1,0 1 0,-41 31 0,64-43-17,1 0 0,0 0 0,0 0 0,0 0-1,0 0 1,0 1 0,1-1 0,-1 1 0,1 0 0,0 0 0,0 0 0,0 0 0,1 0-1,-1 0 1,1 0 0,0 0 0,1 1 0,-1-1 0,1 1 0,-1 7 0,2-11-1,-1 1 1,1-1 0,0 1 0,0-1-1,-1 0 1,1 1 0,0-1 0,0 0 0,0 0-1,0 0 1,0 1 0,1-1 0,-1 0-1,0-1 1,0 1 0,1 0 0,-1 0-1,1 0 1,-1-1 0,0 1 0,1-1 0,-1 1-1,1-1 1,-1 0 0,1 1 0,0-1-1,-1 0 1,1 0 0,1 0 0,55 3 182,-52-3-129,14 1-94,1-2 0,-1 1 0,0-2 1,0-1-1,-1 0 0,1-2 0,-1 0 1,1-1-1,23-12 0,-14 3-2474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4.4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26 301 6481,'0'0'6774,"-4"-15"-6585,-3-11-337,2-1-1,1 1 0,-1-39 0,5 52 124,0 1 0,1-1 0,1 1 1,0 0-1,0 0 0,6-15 0,-7 25 28,-1 0 0,1-1 0,0 1 0,0 0 0,0 0 0,1 0 0,-1 0 0,0 0 0,1 0 0,-1 0 0,1 1 0,-1-1 0,1 1 0,0-1 0,0 1 0,0-1 0,0 1 0,0 0 1,0 0-1,0 0 0,0 0 0,1 0 0,-1 1 0,0-1 0,0 1 0,1-1 0,-1 1 0,0 0 0,1 0 0,-1 0 0,0 0 0,1 0 0,-1 0 0,0 1 0,1-1 0,-1 1 0,0 0 1,0 0-1,0 0 0,1 0 0,1 1 0,4 3-10,0 0 0,0 0 0,-1 1-1,0 0 1,0 0 0,0 1 0,-1 0 0,0 0 0,0 1 0,-1-1 0,0 1 0,0 0 0,5 13 0,0 2-8,-1 0 1,-1 1 0,9 46 0,-11-20-21,-6-49 32,0-1 1,0 0-1,0 0 0,0 1 0,0-1 1,0 0-1,0 0 0,0 1 1,0-1-1,0 0 0,0 0 0,1 0 1,-1 1-1,0-1 0,0 0 1,0 0-1,0 0 0,1 1 0,-1-1 1,0 0-1,0 0 0,0 0 0,1 0 1,-1 0-1,0 1 0,0-1 1,0 0-1,1 0 0,-1 0 0,0 0 1,0 0-1,1 0 0,-1 0 1,0 0-1,0 0 0,1 0 0,-1 0 1,0 0-1,0 0 0,1 0 1,-1 0-1,0 0 0,0 0 0,1 0 1,-1 0-1,0 0 0,0-1 0,0 1 1,1 0-1,-1 0 0,0 0 1,12-7-298,-1-8-437,0 0 0,0-1 0,-2 0 1,0 0-1,-1-1 0,-1-1 0,6-18 1,8-16-748,-15 37 980,-3 7 839,1-1 0,0 1 0,0 0-1,0 0 1,10-12 0,-13 19-258,0 0-1,0 0 1,-1 0 0,1 1 0,0-1 0,0 0 0,0 1 0,0-1 0,0 1 0,0-1 0,0 1-1,0 0 1,0-1 0,0 1 0,0 0 0,0-1 0,0 1 0,0 0 0,1 0 0,-1 0 0,1 0-1,0 1-27,0 0-1,0 0 1,0 0-1,0 0 0,-1 0 1,1 0-1,0 0 0,-1 1 1,1-1-1,0 0 0,-1 1 1,0 0-1,1-1 0,-1 1 1,2 3-1,28 44 686,-19-28-431,1-1-1,0-1 1,2 0 0,22 23 1365,-29-43-1719,0-1 0,-1 1 0,1-2 0,0 1 0,-1-1 0,0 0 0,1 0 0,-1-1 0,11-8 0,30-13-271,-44 23 348,1 0-1,0 0 1,0 1 0,-1 0 0,1 0-1,0 0 1,0 0 0,0 1 0,0-1-1,0 1 1,0 1 0,6 0 0,-9 0-14,1 0 1,-1 1 0,0-1 0,0 0 0,0 1-1,0 0 1,0-1 0,0 1 0,-1 0-1,1 0 1,-1 0 0,1 0 0,-1 0-1,0 0 1,1 1 0,-1-1 0,0 0-1,0 1 1,-1-1 0,1 0 0,-1 1 0,1-1-1,-1 1 1,0-1 0,0 4 0,1-1-70,0-1 1,-1 0 0,0 1 0,0-1-1,-1 1 1,1-1 0,-1 0 0,0 1-1,0-1 1,0 0 0,-1 0 0,1 0 0,-1 1-1,0-2 1,0 1 0,-1 0 0,1 0-1,-1-1 1,0 1 0,0-1 0,0 0-1,0 0 1,-5 3 0,-22 19-2531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4.7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5657,'0'0'7338,"170"20"-6954,-87-15-256,9 2 104,-6-5-160,-13 0 56,-17 0-168,-18-2 40,-15 0-1336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5.1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0 264 7562,'0'0'4040,"27"-12"-3390,89-43-305,-100 48-310,0-2 0,-1 0 0,0-1 1,-1 0-1,0-1 0,-1-1 0,0 0 0,0-1 0,-2 0 0,17-23 0,-4-19 1349,-24 63-1398,1 0 1,0 0-1,0 0 1,0 0-1,1-1 1,0 1-1,1-1 0,0 1 1,0-1-1,0 0 1,1 0-1,6 8 1,4 4 48,2-1 0,30 29 1,-40-42-13,0 1-19,0 0 0,0 0 0,-1 0 0,0 1 0,0 0 0,-1 0 0,0 0 0,0 1 0,0-1 0,-1 1 0,0 0 0,-1 0 0,0 0 0,0 0 0,-1 1 0,0-1 0,0 0 0,-1 1 0,0-1 0,0 0 0,-3 15 0,2-21 10,0 0 0,1 0 0,-1 0 0,0 0 0,0 0 0,-1 0 0,1-1 0,0 1 0,0 0 0,-1-1 0,0 1 0,1 0 0,-1-1 0,0 0 0,1 1 0,-1-1 0,0 0 0,0 0 0,0 0 0,0 0 0,0-1 0,0 1 0,0 0 0,0-1 0,0 0 0,-5 1 0,-63 3-905,56-5 188,-24 1-2095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6.3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0 465 5249,'0'0'5607,"10"-20"-4915,26-60-270,58-122 485,-87 188-881,1 1-1,0 1 1,1-1-1,0 1 1,12-11-1,-17 20-23,0-1 0,0 0 0,0 1 0,0 0 0,1 0 0,-1 1-1,1-1 1,0 1 0,0 0 0,0 0 0,0 0 0,0 1 0,0 0 0,1 0-1,-1 0 1,0 1 0,10 0 0,-14 0-8,1 1 1,0-1-1,0 1 0,0 0 1,0 0-1,-1 0 1,1 0-1,0 0 0,-1 0 1,1 1-1,-1-1 0,1 0 1,-1 1-1,0-1 0,1 1 1,-1 0-1,0-1 0,0 1 1,0 0-1,0 0 0,-1-1 1,1 1-1,1 3 0,11 51-110,-12-52 108,4 26 16,1 1-1,1-1 1,2-1 0,1 0 0,20 42-1,-26-64 5,-1 0 0,2-1 0,-1 1 0,1-1 0,0 0-1,0 0 1,1 0 0,0-1 0,0 0 0,0 0 0,0 0 0,1-1 0,0 0-1,0 0 1,0-1 0,0 0 0,1 0 0,-1-1 0,1 0 0,0 0 0,-1-1-1,1 0 1,0 0 0,0 0 0,0-1 0,15-2 0,-20 1-1,0 0 0,0 1 0,-1-1 0,1-1 0,0 1-1,0 0 1,-1-1 0,1 1 0,-1-1 0,1 0 0,-1 1 0,0-1 0,0-1 0,1 1 0,-1 0 0,-1 0 0,1-1 0,0 1 0,-1-1 0,1 1 0,-1-1 0,0 0 0,0 0-1,0 0 1,0 1 0,0-1 0,-1 0 0,1 0 0,-1-3 0,2-8-15,-1 0 0,0 1-1,-1-1 1,-1 1 0,-2-17 0,-2 4-212,-2 0 1,-17-43-1,16 50 221,1-1 0,1 0-1,0 0 1,2 0 0,0-1-1,-1-23 1,6 43 3,0 1-1,-1-1 1,1 1 0,0 0 0,0-1-1,0 1 1,0 0 0,0-1-1,-1 1 1,1 0 0,0 0-1,0 0 1,0 0 0,0 0-1,0 0 1,0 0 0,0 0-1,0 0 1,0 0 0,0 1-1,-1-1 1,1 0 0,1 1 0,25 5-13,40 18 5,-48-16 25,0 0-1,1-2 1,0 0 0,0-2 0,0 0 0,33 2-1,-30-8-62,-1 0-1,1-1 0,0-2 0,28-8 0,1-1-2500,-26 7-2644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6.9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1 239 8994,'0'0'3883,"14"21"-3373,-7-11-486,24 38 341,58 64-1,-72-98-329,-9-16-30,-4-30-130,-5 21 57,-1-49-378,-12-63 1,6 62 795,-1-66 0,10 125-345,-1 1 0,1 0 0,-1 0 0,1 0 0,-1 0 1,1 0-1,0 0 0,0 0 0,-1 0 0,1 0 0,0 0 0,0 0 0,0 0 0,0 0 0,0 0 0,0 1 0,0-1 0,0 0 0,1 1 0,-1-1 0,0 1 0,0 0 0,0-1 0,1 1 0,-1 0 0,0-1 0,0 1 0,1 0 0,1 0 0,47-2-50,-43 2 58,42-1-34,-20-1 55,0 2-1,46 5 1,-69-5-45,1 1 1,-1 1 0,0-1 0,1 1 0,-1 0-1,0 0 1,0 1 0,-1 0 0,1 0 0,0 0-1,-1 1 1,0 0 0,0 0 0,0 0 0,0 1-1,-1-1 1,5 6 0,-7-6 7,0-1 0,0 0 0,0 0 0,0 1 0,0-1 0,-1 1 0,1 0 0,-1-1 0,0 1 0,0 0 0,-1 0 0,1 0 0,-1-1 1,0 1-1,0 0 0,0 0 0,0 0 0,-1 0 0,1 0 0,-1-1 0,0 1 0,0 0 0,-1 0 0,1-1 0,-1 1 0,0-1 0,0 1 0,0-1 0,0 0 0,0 0 0,-1 0 0,1 0 0,-1 0 0,0-1 0,0 1 0,0-1 0,0 1 0,0-1 1,-1 0-1,-5 2 0,-3 0 6,-1-1 0,1 0 1,-1-1-1,0 0 0,0-1 1,-14 0-1,13-1-3,0 1 1,0 0-1,1 1 1,-24 6-1,34-7 0,1 1 0,-1-1 0,1 0 0,-1 1 0,1 0 0,0-1 0,-1 1-1,1 0 1,0 0 0,0 0 0,1 1 0,-1-1 0,0 0 0,1 1 0,-1-1 0,1 1 0,0-1 0,0 1 0,0 0 0,0-1 0,0 1 0,1 0 0,-1 0 0,1 0 0,-1-1-1,1 1 1,0 0 0,1 0 0,-1 0 0,0 0 0,1-1 0,-1 1 0,1 0 0,0 0 0,0-1 0,0 1 0,0 0 0,1-1 0,-1 1 0,1-1 0,-1 0 0,1 1-1,0-1 1,0 0 0,0 0 0,4 3 0,6 2 68,1-1 0,-1 0 0,1-1 0,1 0 0,-1-1 0,1-1 0,-1 0 0,25 1 0,0-2-377,73-5 0,-54-5-1987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7.3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28 129 8226,'0'0'6461,"14"19"-5993,47 62-348,-53-74-107,-1-1 1,1 0-1,0 0 0,0-1 0,0 0 0,1 0 0,0-1 1,0 0-1,0 0 0,0-1 0,1-1 0,-1 1 1,1-2-1,13 2 0,-4 0 25,1 1-29,-1-1 1,1 0-1,0-2 0,0-1 0,26-2 0,-43 2-17,1 0 1,0-1-1,-1 0 0,0 1 1,1-1-1,-1 0 0,1-1 0,-1 1 1,0 0-1,0-1 0,0 0 1,0 0-1,0 0 0,0 0 0,0 0 1,-1-1-1,1 1 0,-1-1 1,0 0-1,0 1 0,0-1 0,0 0 1,0 0-1,0-1 0,-1 1 1,0 0-1,1 0 0,-1-1 0,0 1 1,-1-1-1,1 1 0,-1-1 0,1 1 1,-1-1-1,0 1 0,-1-7 1,0 2-25,-1 1 0,0 0 0,-1-1 1,1 1-1,-1 0 0,0 0 0,-1 1 0,0-1 1,0 1-1,0-1 0,-1 1 0,0 1 1,0-1-1,0 1 0,-1 0 0,-8-6 1,-2-1-18,0 0 1,-1 2-1,0 0 1,-1 0-1,-23-7 1,23 11-138,-1 1 1,0 0 0,1 2 0,-1 0-1,-35 0 1,-43 9-3799,49 4-1361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7.6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 8786,'0'0'4105,"157"-9"-3977,-91 9-120,0 0-8,-8 0 0,-2 9-48,2 0-752,-12 1-1257,-10-8-2080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4.3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43 105 7466,'-40'-89'1825,"39"89"-1801,1-1-1,0 1 0,0 0 0,0-1 1,-1 1-1,1 0 0,0-1 0,0 1 1,0-1-1,0 1 0,0 0 1,0-1-1,0 1 0,0-1 0,0 1 1,0 0-1,0-1 0,0 1 0,0-1 1,0 1-1,0-1 0,0 1 1,0 0-1,0-1 0,1 1 0,-1 0 1,0-1-1,0 1 0,0-1 0,1 1 1,-1 0-1,0 0 0,1-1 1,-1 1-1,0 0 0,0-1 0,1 1 1,-1 0-1,1 0 0,-1 0 0,0-1 1,1 1-1,-1 0 0,0 0 1,1 0-1,-1 0 0,1 0 0,-1 0 1,1 0-1,-1 0 0,1 0 0,24 3 381,-19-2-167,157 6 672,-63-5-776,-98-2-135,-1 0 0,1 0 0,-1-1 0,1 1-1,0 0 1,-1 1 0,1-1 0,-1 0 0,1 0 0,-1 1 0,1-1 0,-1 1 0,1-1-1,-1 1 1,0 0 0,1-1 0,-1 1 0,0 0 0,1 0 0,-1 0 0,0 0 0,0 0-1,0 0 1,0 0 0,0 0 0,0 1 0,0-1 0,0 0 0,-1 1 0,1-1 0,0 0 0,-1 1-1,1-1 1,-1 1 0,1-1 0,-1 1 0,0-1 0,0 1 0,0 0 0,0-1 0,0 1-1,0-1 1,0 1 0,0-1 0,-1 1 0,1-1 0,0 1 0,-1-1 0,0 2 0,-2 4 14,0 0 0,0 0 0,-1 0 0,0 0 0,0-1 0,-1 0 0,1 1 0,-10 7 0,4-3 15,-1-1 0,-1 0 0,0-1 0,0 0 0,-1-1 0,0 0 0,0-1 0,-1-1 0,-26 9 0,32-14-55,15-2-7,-1-1 0,0 1 0,0-1 0,-1-1 0,1 1 0,0-1 0,8-5 0,23-10 74,-27 15-43,-1 0 1,1 1 0,0 0-1,0 0 1,0 1-1,0 1 1,0 0-1,0 0 1,0 1-1,0 0 1,13 4 0,-18-4-3,-1 1 0,1 0 1,0 0-1,-1 1 0,1 0 1,-1-1-1,0 1 0,0 1 1,0-1-1,0 1 0,-1-1 1,0 1-1,1 0 0,-1 0 1,0 1-1,-1-1 0,1 0 1,-1 1-1,0 0 0,0 0 1,0-1-1,-1 1 0,2 8 1,-1-3 29,0-1 1,-1 1 0,0 0 0,0 0 0,-1-1-1,-2 20 1,2-26 3,-1 1 0,0-1-1,0 0 1,0-1 0,0 1 0,0 0-1,-1 0 1,1 0 0,-1-1 0,1 1-1,-1-1 1,0 1 0,0-1 0,0 0-1,-1 1 1,1-1 0,-1 0-1,1-1 1,-1 1 0,1 0 0,-1-1-1,0 0 1,0 1 0,0-1 0,-4 1-1,-7 2-1,0-1-1,0-1 1,0 0-1,-1-1 1,1-1 0,0 0-1,0-1 1,-1 0-1,1-1 1,0-1-1,0 0 1,1-1-1,-1 0 1,1-1-1,0-1 1,0 0-1,0-1 1,1 0-1,0-1 1,0 0-1,1-1 1,-18-19-1,29 30-520,0-2 445,0 0 1,0 0-1,0 0 1,0 0-1,0 0 1,0 0-1,0 1 1,0-1-1,0 0 0,0 0 1,0 0-1,0 0 1,0 0-1,0 0 1,0 1-1,0-1 1,0 0-1,0 0 1,-3 1-1388,2-1 1387,1 0 1,0 0-1,0 0 1,4 16-2464,5-5-1514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8.0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9154,'0'0'3914,"25"2"-3638,-2-1-237,6 0-4,-1 1 0,0 2 0,50 12 0,-43-6-52,-2 2 0,1 1 0,-2 1 0,0 2 0,0 1 0,-2 2 0,46 36 0,-74-54 9,0 0 0,0 1 0,-1-1 0,1 1 0,-1 0 0,1-1 0,-1 1 0,0 0-1,1 0 1,-1 0 0,0 0 0,0 0 0,1 4 0,-2-5 10,0-1 0,0 1 0,0 0 0,0 0-1,0 0 1,-1 0 0,1 0 0,0-1 0,0 1 0,0 0-1,-1 0 1,1 0 0,-1-1 0,1 1 0,0 0 0,-1 0-1,1-1 1,-1 1 0,0 0 0,1-1 0,-1 1 0,0-1-1,1 1 1,-2 0 0,-5 3 32,0-1 0,0 0-1,0 0 1,-1 0 0,0-1 0,-8 1 0,-6 3-3,-9 4-96,17-5-364,-1 0 1,1-1 0,-1 0-1,-29 2 1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8.5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8210,'0'0'6361,"135"0"-6233,-69 0-128,5 0 8,-8 0-136,-2 0-168,-18 2-1264,-23-2-3353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8.9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8042,'0'0'3801,"147"5"-3105,-76-5 120,0 0-152,-2 2-656,-11 3 168,3 2-176,-15-1-656,-13-1-1857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9.5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0 105 4321,'0'0'6883,"18"-12"-6673,-7 3-184,-1 1 15,1 0 0,-1 1 1,1 0-1,1 1 0,-1 0 1,1 1-1,0 0 0,0 1 1,24-5-1,25 0 179,0 3 0,118 3 0,-176 3-224,0 0 1,0 1-1,0 0 0,0-1 0,0 1 0,0 0 0,0 0 0,0 0 0,0 1 1,-1-1-1,1 1 0,-1-1 0,1 1 0,-1 0 0,0 0 0,1 0 0,-1 0 1,0 1-1,0-1 0,-1 1 0,1-1 0,0 1 0,-1-1 0,0 1 0,1 0 1,-1 0-1,0-1 0,0 1 0,-1 0 0,1 0 0,-1 0 0,1 0 0,-1 0 1,0 5-1,0-1 10,0 0 1,0-1-1,-1 1 1,0-1-1,0 1 1,-1-1-1,0 1 1,0-1-1,0 0 0,-1 0 1,0 0-1,0 0 1,0 0-1,-1-1 1,-5 7-1,-17 11 76,-1-1 0,0-2 0,-2-1 0,0 0 0,-51 21 0,41-20-40,1 1 0,-61 45 0,76-40-38,22-25 2,1-1 0,0 1 1,0 0-1,-1-1 0,1 1 0,0 0 0,0-1 1,0 1-1,0 0 0,0-1 0,0 1 0,0 0 1,0-1-1,0 1 0,0 0 0,0-1 0,0 1 0,0 0 1,0-1-1,1 1 0,-1 0 0,0-1 0,0 1 1,1 0-1,-1-1 0,1 1 0,-1-1 0,1 1 1,-1-1-1,0 1 0,1-1 0,0 1 0,-1-1 1,1 1-1,-1-1 0,1 0 0,-1 1 0,1-1 0,0 0 1,-1 0-1,1 1 0,0-1 0,-1 0 0,1 0 1,0 0-1,-1 0 0,2 0 0,36 6 153,1-3 0,-1-1 0,71-5 0,-81 2-148,5-2-59,-1-2 0,40-10 0,-55 11-292,-30 4-3597,-11 0-592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49.9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43 5433,'0'0'6326,"23"-5"-5461,2 0-573,127-21 1020,-56 19-639,179 10-1,-255 0-669,0 0 1,-1 1 0,0 1 0,0 1 0,0 1 0,22 11-1,-34-16-49,0 0-1,0 0 1,0-1-1,0 0 1,0 0-1,0-1 1,0 0-1,10-1 1,3 1-827,4 0-1464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0.3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1 131 3209,'0'0'7671,"27"-18"-7142,87-57 5,-107 70-485,1 1 1,-1-1-1,1 1 1,0 1-1,0-1 0,0 1 1,1 1-1,-1 0 1,1 0-1,-1 0 1,1 1-1,0 1 1,0-1-1,11 2 1,2-1-20,-18 1-30,1-1 1,-1 1-1,0-1 1,1 1-1,-1 0 1,0 1-1,0-1 1,0 1-1,0 0 1,0 0-1,0 0 0,0 0 1,-1 1-1,1 0 1,-1-1-1,0 1 1,0 0-1,0 1 1,0-1-1,0 1 1,-1-1-1,1 1 1,-1 0-1,2 5 1,0 0 0,0-1 0,-1 1 0,0 0 0,-1 1 0,0-1 0,0 0 0,-1 1 0,0-1 1,-1 1-1,0 12 0,-1-18 2,0 0 0,0 0 0,-1 0 0,1 0 0,-1 0 0,0 0 0,0 0 1,0-1-1,0 1 0,-1-1 0,1 0 0,-1 1 0,0-1 0,0-1 0,-4 4 0,-59 41 80,30-24-59,35-22-24,-11 8 24,0 0 0,1 0 0,-13 14 0,21-19-30,0-1 1,1 1-1,-1 0 1,1 0-1,0 0 0,0 0 1,0 0-1,1 0 0,-1 0 1,1 0-1,0 1 1,0-1-1,0 1 0,1 7 1,0-10 8,1 0 1,-1-1-1,1 1 0,0 0 1,0-1-1,0 1 0,0-1 1,0 1-1,0-1 0,0 1 1,0-1-1,1 0 1,-1 1-1,0-1 0,1 0 1,-1 0-1,1 0 0,-1 0 1,1-1-1,0 1 1,-1 0-1,1 0 0,0-1 1,0 0-1,-1 1 0,4-1 1,51 10 312,-28-6-265,0-2 1,1 0 0,-1-2 0,1-2 0,-1 0-1,0-2 1,0-1 0,0-1 0,0-2 0,-1 0 0,0-2-1,-1-1 1,48-28 0,-12-6-2437,-12 0-2812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1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8 280 7938,'0'0'4569,"-3"-12"-4252,1 3-304,1 0-1,0 0 1,1 0 0,0-1-1,0 1 1,1 0-1,0 0 1,0 0 0,1 0-1,0 0 1,1 0 0,0 1-1,1-1 1,6-13-1,-4 14-8,-1-1-1,1 1 0,0 0 0,1 0 0,0 0 1,0 1-1,1 0 0,0 1 0,0-1 0,0 2 1,1-1-1,0 1 0,0 1 0,1-1 0,-1 1 1,1 1-1,0 0 0,-1 0 0,1 1 0,1 1 0,-1-1 1,0 1-1,0 1 0,0 0 0,1 1 0,-1 0 1,15 3-1,-19-2-14,-1 0 1,0 1 0,1 0 0,-1-1-1,0 2 1,-1-1 0,1 1-1,-1-1 1,1 1 0,-1 0-1,0 1 1,-1-1 0,1 1-1,-1 0 1,0 0 0,0 0-1,0 0 1,2 6 0,3 8 22,0 0 0,-1 1 1,7 35-1,-10-21-14,-5-28-6,1 0 1,1 1-1,-1-1 1,1 0-1,1 0 0,-1 1 1,1-1-1,4 10 0,-6-16-2,0 1-1,1-1 0,-1 0 0,0 1 0,1-1 0,-1 0 0,0 1 0,0-1 0,1 0 0,-1 0 0,0 1 0,1-1 0,-1 0 1,1 0-1,-1 0 0,0 1 0,1-1 0,-1 0 0,1 0 0,-1 0 0,0 0 0,1 0 0,-1 0 0,1 0 0,-1 0 0,1 0 1,-1 0-1,0 0 0,1 0 0,-1 0 0,1 0 0,-1 0 0,0-1 0,1 1 0,-1 0 0,1 0 0,-1 0 0,0-1 0,1 1 1,-1 0-1,0 0 0,1-1 0,-1 1 0,0 0 0,0-1 0,1 1 0,-1 0 0,0-1 0,0 1 0,0-1 0,1 1 1,-1 0-1,0-1 0,12-26-1840,-11 23 1427,13-41-2117,14-34 1805,-26 72 1010,1 1 1,1 0-1,-1 0 0,1 0 1,0 0-1,0 1 0,0-1 1,1 1-1,6-5 0,-10 9-225,1 0-1,-1 0 1,0 0-1,1 0 0,-1 1 1,1-1-1,-1 0 0,1 1 1,-1 0-1,1-1 1,-1 1-1,1 0 0,-1-1 1,1 1-1,0 0 1,-1 0-1,1 0 0,-1 0 1,1 1-1,0-1 0,-1 0 1,2 1-1,1 1 11,-1 0-1,0-1 0,0 1 0,1 0 1,-1 1-1,-1-1 0,1 0 1,0 1-1,3 3 0,4 7 28,-1-1 0,0 2 0,9 18-1,-17-30-79,8 16 34,0 1-1,-2 1 1,0-1 0,-1 1 0,4 22 0,-8-38-19,-2-3-17,0-1 1,0 0-1,1 0 1,-1 0-1,0 1 1,1-1-1,-1 0 1,0 0-1,1 0 1,-1 0-1,0 0 1,1 0-1,-1 0 1,0 0-1,1 0 1,-1 0-1,1 0 1,-1 0-1,0 0 1,1 0-1,-1 0 1,0 0-1,1 0 1,-1 0-1,0 0 1,1 0-1,-1-1 1,0 1-1,0 0 1,1 0-1,-1 0 1,0-1-1,1 1 1,-1 0-1,0 0 1,0-1-1,1 1 1,-1 0-1,0-1 1,12-11-393,-12 12 370,43-56-1824,-27 33 1687,2 1 0,33-34 0,-50 55 197,0-1 0,0 1-1,1 0 1,-1 0-1,0 0 1,1 0 0,-1 0-1,0 0 1,1 1 0,0-1-1,-1 0 1,1 1-1,-1-1 1,1 1 0,0 0-1,-1-1 1,1 1 0,0 0-1,-1 0 1,1 0-1,0 0 1,-1 0 0,1 0-1,0 1 1,1 0 0,0 0-11,-1 1 0,1 0 0,-1-1 0,1 1 0,-1 0 0,0 0 0,0 0 0,0 1 0,-1-1 0,1 0 0,0 1 1,-1-1-1,2 4 0,3 8 36,0 0 0,-1 0 0,-1 0 0,3 20 0,-2 45-109,-5-72-60,0 10-1192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1.6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7514,'0'0'2656,"135"4"-1264,-57-1-703,14-3 583,4 0-600,0 0-120,-12 0-168,-10 0-384,-21 0 144,-13 0-144,-14 0 0,-8 2-176,-8 5-184,-5-3-1496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2.1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0 233 6905,'0'0'7174,"27"-6"-6730,-21 5-424,26-6 34,0-1 1,-1-2-1,-1-1 1,1-1-1,48-27 1,-62 28-43,-1-1 1,25-23-1,-37 32 2,0-1 0,-1 0 0,1 1-1,-1-2 1,0 1 0,0 0 0,-1-1-1,1 1 1,-1-1 0,0 0 0,0 0-1,0 1 1,-1-1 0,0-1-1,1-8 1,-3 13-11,1 1-1,-1 0 0,0 0 0,1 0 1,-1 0-1,0 0 0,0 1 1,1-1-1,-1 0 0,0 0 1,0 0-1,1 1 0,-1-1 1,0 0-1,1 1 0,-1-1 0,1 0 1,-1 1-1,0-1 0,1 1 1,-1-1-1,1 1 0,-1-1 1,1 1-1,-1 0 0,-1 6-2,1-1-1,0 0 0,0 1 0,0-1 1,1 1-1,0 0 0,0-1 1,1 1-1,0-1 0,0 1 0,0-1 1,4 8-1,33 82-17,-21-57 11,-12-29-4,0 0 0,1 0 0,0-1 0,1 0 0,0 0 1,1-1-1,0 1 0,0-2 0,17 14 0,3 3 86,-27-23-74,1 0-1,-1 0 1,0 0-1,0 0 1,1 0 0,-1 0-1,0 0 1,0 1-1,0-1 1,-1 1-1,1-1 1,0 0 0,-1 1-1,1-1 1,0 1-1,-1 0 1,0-1-1,1 1 1,-1-1 0,0 1-1,0 0 1,0-1-1,0 1 1,0 2-1,-1-1 7,0-1 0,0 0 0,-1 0 0,1 0 0,0 0 0,-1-1 0,1 1 0,-1 0 0,0-1 0,1 1 0,-1-1 0,0 1 0,0-1 0,0 0 0,-2 2 0,-5 1-4,0 0 1,0 0 0,0-1-1,-1-1 1,1 1 0,-1-1-1,-11 0 1,-33-3-3018,32-6-3949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3.9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10 12939,'0'0'3088,"0"-9"-3088,0 18-1872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5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92 146 3609,'0'0'3721,"-12"11"-3323,-37 36-16,46-44-293,0 0 1,0 1 0,0 0 0,1 0-1,-1 0 1,1 0 0,0 0-1,0 0 1,1 1 0,-1-1-1,1 0 1,0 1 0,0-1 0,0 1-1,1 0 1,-1-1 0,1 1-1,0 0 1,1-1 0,1 10-1,0-6 46,0-1-1,1 1 0,0 0 0,0-1 1,0 0-1,1 0 0,1 0 0,-1 0 1,7 8-1,-6-10-118,-1-1 0,1 1 0,0-1 0,0 0 0,0 0 0,0 0 0,1-1 0,0 0 0,-1 0 0,1 0 0,0-1 0,0 0 0,1 0 0,-1 0 0,0-1 0,1 0 0,-1 0 1,1-1-1,-1 0 0,1 0 0,-1 0 0,0-1 0,1 0 0,-1 0 0,1 0 0,-1-1 0,0 0 0,0-1 0,11-5 0,-7 3-34,0-1-1,0 0 1,0 0-1,-1-1 1,0-1-1,0 0 1,-1 0-1,0 0 1,0-1-1,-1 0 1,0-1-1,-1 1 1,0-1-1,-1-1 1,9-20-1,-10 18 17,0-1-1,-1 0 1,-1 0-1,0 0 1,-1 0 0,0-1-1,-1 1 1,-1 0-1,-3-18 1,3 27 71,0 0-1,0-1 1,-1 1-1,0 0 1,0 0 0,0 1-1,0-1 1,-1 0 0,0 1-1,0-1 1,0 1 0,0 0-1,-1 0 1,0 0 0,1 1-1,-2-1 1,1 1-1,0 0 1,-1 0 0,1 0-1,-1 1 1,0 0 0,0 0-1,1 0 1,-2 0 0,1 1-1,-6-1 1,4 0-61,0 0 1,0 1 0,-1 1-1,1-1 1,0 1 0,0 0-1,-1 1 1,1 0-1,0 0 1,0 0 0,0 1-1,0 0 1,0 1-1,0-1 1,0 1 0,1 1-1,-1-1 1,1 1 0,0 0-1,0 0 1,1 1-1,-1 0 1,-6 7 0,-56 59-2857,50-58-2105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5.8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53 1 6809,'0'0'5274,"-3"17"-4740,0-2-416,0-2 49,0 1 0,1-1 0,0 1 0,1-1 0,1 1 0,0 0 0,1-1 0,2 15 0,20 37 534,-16-50-645,-1 0 0,-1 1 0,-1-1 0,0 1 0,3 26 0,-6-16-21,0-1-1,-2 1 1,0 0-1,-2-1 1,-1 1-1,-1-1 1,-1 0-1,-12 30 1,2-14-51,8-24 28,1 0 0,0 0 0,2 0 1,0 1-1,1-1 0,-4 36 0,15-51-161,1-3-102,0-1-1,-1 0 1,1 0-1,0-1 1,-1 0-1,0 0 1,0-1-1,13-9 1,25-23-4262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6.5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1 476 9690,'0'0'5153,"2"-9"-4838,16-74-245,-9 31-54,3 0 0,2 1 0,32-77-1,-46 127-16,0 0-1,1 0 1,-1 0-1,1 0 1,-1 0 0,1 0-1,-1 0 1,1 0-1,0 1 1,-1-1-1,1 0 1,0 0-1,0 0 1,0 1-1,-1-1 1,1 0-1,0 1 1,0-1 0,0 1-1,0-1 1,0 1-1,0-1 1,0 1-1,0 0 1,1 0-1,-1-1 1,0 1-1,2 0 1,-1 1-5,0-1-1,0 1 1,0 0-1,-1 0 1,1 0-1,0 0 1,0 1 0,0-1-1,-1 0 1,1 1-1,-1-1 1,1 1 0,-1 0-1,1 1 1,8 11-51,-1 0 1,13 29 0,-20-38 51,10 24 5,-1 2-1,10 43 0,-14-42 5,2 0-1,15 33 0,-22-62 3,0 1-1,0 0 1,0 0-1,1-1 1,-1 0 0,1 1-1,0-1 1,0 0-1,0 0 1,0 0-1,0-1 1,1 1-1,0-1 1,-1 0 0,1 0-1,0 0 1,7 2-1,-8-3-2,-1-1 0,1 1 1,-1-1-1,1 0 0,-1 0 0,0 0 0,1 0 0,-1 0 0,1-1 0,-1 1 1,1-1-1,-1 0 0,0 1 0,1-1 0,-1 0 0,0-1 0,0 1 0,0 0 1,0 0-1,0-1 0,0 1 0,0-1 0,0 0 0,0 0 0,-1 0 0,1 1 1,-1-1-1,1-1 0,-1 1 0,0 0 0,1-3 0,3-7-34,0 0 1,-1-1-1,0 0 0,-1 1 0,-1-1 1,0 0-1,-1-1 0,0 1 0,-1 0 0,0 0 1,-1 0-1,-3-15 0,-3-7-69,-1 0 0,-2 0 0,-16-37 0,11 38 285,10 23-60,1 1 0,-1-1 0,-4-20 1,9 26-81,24 8-192,56 24 4,-56-18-396,1 0 1,1-2-1,0-1 0,0 0 1,47 2-1,-53-8-5688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7.1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5 104 7074,'0'0'5802,"5"21"-5143,0 0-581,3 12 146,1 0 0,22 54 1,-31-87-230,0 1 1,0-1-1,0 0 0,0 0 1,0 0-1,0 0 1,0 0-1,0 0 1,0 1-1,0-1 0,0 0 1,0 0-1,0 0 1,0 0-1,0 0 1,0 0-1,0 1 1,0-1-1,0 0 0,0 0 1,0 0-1,0 0 1,0 0-1,1 0 1,-1 1-1,0-1 0,0 0 1,0 0-1,0 0 1,0 0-1,0 0 1,0 0-1,0 0 0,1 0 1,-1 0-1,0 0 1,0 0-1,0 0 1,0 0-1,0 0 1,0 0-1,1 1 0,-1-1 1,0 0-1,0 0 1,0 0-1,0 0 1,0 0-1,0-1 0,1 1 1,-1 0-1,0 0 1,0 0-1,0 0 1,0 0-1,0 0 0,0 0 1,1 0-1,-1 0 1,0 0-1,0 0 1,0 0-1,0 0 1,0 0-1,0-1 0,0 1 1,2-14-301,-3-23-665,-5 7-106,-1 0-1,-17-43 1,-8-32 2876,32 105-1730,0-1-1,1 0 1,-1 1 0,0-1 0,1 0 0,-1 1-1,0-1 1,1 1 0,-1-1 0,0 1 0,1-1 0,-1 0-1,1 1 1,-1 0 0,1-1 0,-1 1 0,1-1-1,0 1 1,-1 0 0,1-1 0,-1 1 0,1 0 0,0-1-1,-1 1 1,1 0 0,0 0 0,-1 0 0,1 0-1,0 0 1,0 0 0,-1 0 0,1 0 0,0 0 0,-1 0-1,2 0 1,36 0-387,-30 1 519,19-2-190,-6 0-16,-1 1 1,38 5-1,-54-4 5,1 0 0,-1 0 0,1 0 0,-1 0 1,0 1-1,0 0 0,0 0 0,0 0 0,0 0 0,0 1 0,0-1 0,-1 1 1,1 0-1,-1 0 0,0 0 0,0 1 0,0-1 0,4 6 0,-6-7 33,-1-1 0,1 0 0,0 1-1,0-1 1,-1 0 0,1 1 0,-1-1 0,1 1 0,-1-1-1,0 1 1,1-1 0,-1 1 0,0-1 0,0 1-1,0-1 1,0 1 0,0-1 0,-1 1 0,1 0-1,0-1 1,-1 1 0,1-1 0,-1 0 0,1 1-1,-2 2 1,0-2 2,0 0 1,0-1-1,-1 1 0,1 0 0,0 0 0,-1-1 1,1 1-1,-1-1 0,1 0 0,-1 0 0,0 0 1,-5 1-1,-8 1-436,0 0 1,-1-2-1,-26 0 1,40-1 99,30 0-437,-8-1 683,1 1 0,-1 0 0,1 2 0,38 7 1,-53-8 63,0 1 1,0 0-1,0 0 1,0 0-1,0 0 1,-1 1-1,1-1 1,-1 1 0,0 0-1,1 1 1,-1-1-1,-1 1 1,1 0-1,0 0 1,-1 0-1,0 0 1,0 0 0,0 1-1,-1 0 1,1-1-1,-1 1 1,0 0-1,-1 0 1,1 0-1,1 7 1,-2-4 37,1 0-1,-1-1 1,-1 1 0,1 0-1,-2 0 1,1 0-1,-1 0 1,0-1 0,-3 12-1,3-16-13,0 0-1,0 0 1,-1-1-1,1 1 1,-1 0-1,0-1 1,0 1-1,0-1 1,0 0-1,0 1 1,-1-1-1,1 0 1,0 0-1,-1-1 1,0 1-1,1 0 1,-1-1-1,0 0 1,0 0-1,0 1 1,0-2-1,0 1 0,0 0 1,0-1-1,-6 1 1,5 0-31,-25-1-43,28 0-9,1 0 0,-1-1 0,0 1-1,1 0 1,-1 0 0,0-1 0,1 1 0,-1-1-1,1 1 1,-1 0 0,0-1 0,1 1 0,-1-1-1,1 0 1,-1 1 0,1-1 0,0 1 0,-1-1-1,1 0 1,0 1 0,-1-1 0,1 0 0,0 1-1,0-1 1,-1 0 0,1 1 0,0-1 0,0 0-1,0 0 1,0 1 0,0-1 0,0-1 0,0-18-3532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7.7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58 139 8546,'0'0'3362,"0"22"-3318,-1 69 3,0-88-37,1 0 0,0 0 0,0 0 0,0 0 1,0 0-1,1 0 0,0 0 0,-1 0 1,1 0-1,0 0 0,0 0 0,0 0 0,1-1 1,-1 1-1,1 0 0,3 4 0,2 7 377,-9-38-434,-1 0 1,-1 0 0,-2 0 0,0 0 0,-14-36-1,8 28 375,-14-68-1,26 99-302,1 1-1,-1-1 1,0 1 0,0 0 0,0-1-1,0 1 1,1 0 0,-1-1-1,0 1 1,0 0 0,1-1-1,-1 1 1,0 0 0,0 0 0,1-1-1,-1 1 1,0 0 0,1 0-1,-1 0 1,0-1 0,1 1-1,-1 0 1,0 0 0,1 0-1,-1 0 1,1 0 0,-1 0 0,0 0-1,1 0 1,-1 0 0,0 0-1,1 0 1,-1 0 0,1 0-1,-1 0 1,1 0 0,18 2-155,-18-2 165,49 8-22,0 3 1,78 26-1,-126-37-9,0 1 0,-1-1-1,1 1 1,0-1 0,0 1 0,-1 0 0,1-1 0,0 1 0,-1 0-1,1 0 1,-1 0 0,1 0 0,-1 0 0,1 1 0,-1-1-1,0 0 1,0 1 0,1-1 0,-1 1 0,0-1 0,0 1-1,1 2 1,-3-1 11,0 0 0,0-1 0,0 1 0,0-1 0,0 1 0,0-1 0,-1 0 0,1 1 0,-1-1-1,1 0 1,-1 0 0,0 0 0,0 0 0,-2 2 0,-2 1-24,1 1-1,0 0 1,0 0 0,0 1-1,1 0 1,0 0 0,0 0-1,1 0 1,0 0 0,0 1-1,1-1 1,0 1 0,0 0-1,1 0 1,0-1 0,0 1-1,1 11 1,0-17 12,0 1 0,0-1 0,1 1 0,0-1-1,-1 0 1,1 1 0,0-1 0,0 0 0,0 1 0,1-1 0,-1 0 0,0 0 0,1 0 0,-1 0 0,1 0-1,0 0 1,0-1 0,0 1 0,0-1 0,0 1 0,0-1 0,0 1 0,0-1 0,0 0 0,1 0-1,-1 0 1,0-1 0,1 1 0,-1 0 0,4 0 0,9 1-315,0 1-1,-1-2 1,27 0-1,-37-1 105,20 0-2505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8.0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30 7826,'0'0'6233,"139"-29"-5841,-91 29-72,1 0-312,-4 0 64,3 0-72,-9 2-1216,-14-2-3737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8.4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8002,'0'0'4557,"28"3"-4392,91 13-133,-106-15-33,-1 1-1,1 1 1,-1 0-1,1 0 1,-1 1-1,0 1 1,-1 0 0,1 1-1,-1 0 1,0 0-1,12 11 1,-21-17 3,-1 1 0,1 0 0,-1 0 1,1 0-1,-1 0 0,0 1 0,1-1 0,-1 0 1,0 0-1,0 1 0,0-1 0,0 1 0,0-1 1,0 1-1,-1 0 0,1-1 0,0 1 0,-1-1 1,1 1-1,-1 0 0,0 0 0,0-1 0,1 1 1,-1 0-1,0 0 0,0-1 0,-1 1 0,1 0 1,0 0-1,-1-1 0,1 1 0,-1 0 0,1-1 1,-1 1-1,0 1 0,-2 1 11,0-1 0,0 1 0,0-1 0,0 0 0,0 0 0,0-1 0,-1 1 0,0-1 0,1 1 0,-1-1 0,0 0 0,-6 2 0,-11 3-153,-1-1 1,0 0 0,-40 4-1,28-7-1647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9.1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 0 5873,'0'0'7618,"0"3"-7574,-8 679 1836,8-680-1882,0 0 1,0 0-1,0 0 0,0 0 0,0 0 0,0 0 0,1 0 1,-1 0-1,1 0 0,-1 0 0,1 0 0,0 0 0,0-1 0,0 1 1,2 3-1,-3-5-1,1 1 1,-1-1 0,1 0 0,0 1-1,-1-1 1,1 0 0,0 0-1,-1 0 1,1 0 0,0 0-1,0 1 1,-1-1 0,1 0 0,0-1-1,-1 1 1,1 0 0,0 0-1,-1 0 1,1 0 0,0 0 0,-1-1-1,1 1 1,0 0 0,-1-1-1,1 1 1,0 0 0,-1-1-1,1 0 1,5-3-245,0-1 1,-1 0-1,0-1 0,0 1 1,0-1-1,6-11 0,12-22-3999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9.49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42 7698,'0'0'4823,"22"4"-4014,63 10 321,135 4 0,-158-16-969,-37 0-146,0-1 0,-1-2 0,1 0 1,-1-2-1,39-8 0,-59 10-109,0 0 1,-1 0-1,1-1 1,-1 1-1,1-1 1,-1 0-1,0 0 1,1 0-1,-1 0 0,0-1 1,0 1-1,-1-1 1,1 0-1,-1 0 1,1 0-1,-1 0 0,0 0 1,3-6-1,-1-9-3272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39.8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 1 4961,'0'0'8498,"-3"20"-7965,0-4-397,-1 0 5,1 0 0,1 0 0,1 0 0,0 0 0,1 1 0,0-1 0,2 0 0,5 28 0,5-3-50,-1 1 0,7 59 0,-15-84-95,-3-15-26,1 0 0,-1 0-1,1 0 1,0 0 0,0 0 0,-1-1-1,1 1 1,0 0 0,0-1 0,1 1-1,-1-1 1,0 1 0,0-1 0,1 0-1,-1 1 1,1-1 0,-1 0 0,1 0-1,0 0 1,-1 0 0,1 0 0,0 0-1,3 0 1,47 9-4538,-15-9-3019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40.2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1 514 10426,'0'0'6342,"2"-7"-6005,101-389-2788,-97 376 2495,-3 18 69,3 29 199,-1 5-94,10 21-4,-3-3-155,3-1 0,2 0 0,37 73 0,-52-119-62,-1 0 0,1 0-1,0-1 1,0 1-1,0-1 1,0 1 0,0-1-1,0 0 1,1 0-1,-1 0 1,1 0 0,-1 0-1,1-1 1,0 1-1,0-1 1,0 1 0,0-1-1,0 0 1,4 0-1,-5 0 15,0-2-1,1 1 1,-1 0-1,0 0 1,0-1-1,0 1 0,0-1 1,1 0-1,-1 1 1,0-1-1,0 0 0,0 0 1,-1-1-1,1 1 1,0 0-1,0-1 1,-1 1-1,1-1 0,0 1 1,-1-1-1,0 0 1,1 1-1,-1-1 1,0 0-1,0 0 0,2-4 1,6-16-9,-1 0 0,-1-1 0,-1 0 0,-1 0 0,-1 0 0,-1-1 0,-1 0 0,-1 1 0,-1-1 0,-1 0 0,-1 0 0,-7-33 0,5 42 26,0 1 0,-1 0 0,-11-23-1,14 32-16,-1 0 0,0 0 0,0 0 0,0 1 0,0-1 0,-1 1-1,0 0 1,0 0 0,0 0 0,0 0 0,-1 1 0,-7-6-1,11 9-35,3 3-32,1 0 45,-1 0-1,1 0 0,0 0 1,0 0-1,0-1 0,0 0 0,0 1 1,1-1-1,-1 0 0,1 0 1,-1-1-1,8 3 0,55 14-150,-57-15 157,8 0-296,0-1 0,1-1 0,28 0 0,-27-1-417,13 0-2779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6.1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36 3201,'0'0'8152,"9"-6"-7590,29-20-392,-37 25-170,1 1 1,-1-1-1,1 1 0,0-1 0,-1 1 0,1 0 1,0-1-1,-1 1 0,1 0 0,0 0 0,-1 0 1,1 0-1,0 1 0,-1-1 0,1 0 0,-1 1 1,1-1-1,0 1 0,-1 0 0,1-1 0,-1 1 1,1 0-1,-1 0 0,0 0 0,1 0 0,-1 0 1,0 0-1,0 1 0,0-1 0,1 0 0,0 3 1,7 4 43,5 0-20,0-1 1,0 0-1,1-1 1,0-1 0,0 0-1,0-1 1,18 2-1,117 7 347,-66-8-333,-80-5-37,1 1-167,-1 0 0,1-1-1,-1 1 1,1-1 0,0 0 0,-1 0-1,1-1 1,-1 1 0,1-1-1,-1 0 1,1-1 0,-1 1 0,8-4-1,-6-7-3390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40.8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30 278 7466,'0'0'3923,"1"21"-3763,1 25-245,2 21 2680,-21-202-2211,9 81-650,-2-76 0,9 107 173,1 19 160,-1-1 0,1 1 0,0-1 0,1 1 0,-1-1 0,1 1 0,1-9 0,-1 12-54,0-1 1,0 1-1,0-1 0,0 1 1,0 0-1,1 0 0,-1-1 1,0 1-1,1 0 1,-1 0-1,0 0 0,1 0 1,-1 0-1,1 1 1,0-1-1,-1 0 0,1 1 1,0-1-1,-1 1 1,1-1-1,0 1 0,-1 0 1,5 0-1,17-3 10,1 2 0,0 0 1,0 2-1,32 5 0,-46-5-29,-1 1-1,0 0 1,0 1 0,0 0 0,0 0 0,0 1-1,-1 0 1,0 0 0,0 1 0,0 0 0,0 1-1,-1 0 1,0 0 0,8 8 0,-14-13 4,1 0 1,-1 1-1,0-1 1,0 0-1,1 1 0,-1-1 1,0 1-1,0-1 1,0 1-1,-1 0 1,1-1-1,0 1 1,-1 0-1,1 0 0,-1-1 1,1 1-1,-1 0 1,0 0-1,0 0 1,0 0-1,0-1 1,0 1-1,0 0 0,0 0 1,0 0-1,-1 0 1,1-1-1,-1 1 1,0 0-1,1 0 0,-1-1 1,0 1-1,0-1 1,0 1-1,0-1 1,0 1-1,0-1 1,-1 1-1,1-1 0,0 0 1,-1 0-1,1 0 1,-4 2-1,-7 4 28,-1-1 0,0 0 1,-1-1-1,-26 7 0,-3 2-20,39-12-21,-1 0 0,1 1 0,0-1 0,0 1 0,0 0 0,0 0 0,0 0-1,1 1 1,-1-1 0,1 1 0,0 0 0,0 0 0,0 0 0,-2 5 0,4-7 14,0 1 0,1-1 0,-1 0 0,1 1 0,-1-1 0,1 0 0,0 1 0,0-1 0,0 1 0,0-1 0,0 1 0,0-1 0,1 0 0,-1 1 0,1-1 0,0 0 0,-1 1 0,1-1 0,0 0-1,0 0 1,1 0 0,-1 0 0,0 0 0,1 0 0,-1 0 0,1 0 0,0-1 0,-1 1 0,1 0 0,0-1 0,2 2 0,5 2-106,0 0-1,0 0 1,0-1 0,1-1 0,0 1-1,-1-2 1,1 1 0,0-1-1,0-1 1,0 1 0,1-2-1,-1 0 1,20-1 0,-10 0-1093,19 1-4244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41.2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18 237 6345,'0'0'9260,"21"10"-8962,4 3-225,-1 0 0,1 0 1,0-2-1,40 11 0,-58-19-88,1-2-1,-1 1 1,1-1 0,-1 0-1,1-1 1,10 0 0,-16 0-5,-1 0 0,1 0-1,-1-1 1,1 1 0,-1-1 0,1 0 0,-1 1 0,1-1 0,-1 0-1,1 0 1,-1 0 0,0 0 0,1 0 0,-1 0 0,0 0-1,0 0 1,0 0 0,0-1 0,0 1 0,0 0 0,0-1 0,0 1-1,-1-1 1,1 1 0,0-1 0,-1 1 0,1-1 0,-1 1 0,0-1-1,1 0 1,-1 1 0,0-1 0,0 0 0,0-1 0,-1-7-59,1 1 0,-1-1 0,-1 1 0,0-1 0,0 1 0,-1 0 1,0-1-1,0 1 0,-1 1 0,0-1 0,-1 0 0,0 1 0,0 0 1,-1 0-1,0 1 0,0 0 0,-1 0 0,-13-11 0,2 3-194,-1 1-1,0 1 1,-1 1-1,0 1 1,-1 0-1,-40-13 1,25 12-2481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41.5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41 7210,'0'0'5177,"162"-2"-4585,-89-7 32,-1 2-440,-9 2-104,0-1-160,-20-1-304,-15 2-2353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5:41.9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11546,'0'0'3440,"28"9"-3287,172 55-9,-86-23-580,-42-7-2727,-70-33 2915,0 0 0,-1 0 1,1 0-1,0 0 0,0 0 1,-1 0-1,1 1 0,-1-1 1,1 0-1,-1 1 0,0-1 0,0 1 1,1 0-1,0 3 0,-1-4 190,-1-1 0,0 1 0,0 0-1,0 0 1,0-1 0,0 1-1,0 0 1,-1 0 0,1-1 0,0 1-1,0 0 1,0 0 0,-1-1 0,1 1-1,0 0 1,-1-1 0,1 1 0,-1 0-1,1-1 1,0 1 0,-1 0-1,0-1 1,1 1 0,-1-1 0,0 1-1,-6 4 106,0-1 0,0-1-1,-1 1 1,1-1-1,-13 3 1,12-3 73,-32 12 349,1 2 0,-72 41-1,76-36-2582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1.63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10 10082,'0'0'4753,"16"-9"-4753,-11 9-128,5 0-160,-3 0-1392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3.090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89 0 5169,'0'0'5563,"-11"0"-5207,-66 0 1171,77 1-1518,-1-1-1,1 1 1,0-1 0,0 1 0,0-1 0,0 1-1,1-1 1,-1 1 0,0-1 0,0 0 0,0 1-1,0-1 1,0 1 0,0-1 0,1 1 0,-1-1-1,0 0 1,0 1 0,1-1 0,-1 1 0,0-1 0,1 0-1,-1 1 1,0-1 0,1 0 0,-1 0 0,1 1-1,5 2 78,0 0 0,0 0 0,1 0 0,-1-1 0,1 0 0,-1-1 0,1 1 0,8 0 0,62 3 230,-64-5-331,11 1 110,12 2-28,0-2-1,0-1 1,0-2-1,0-1 1,0-2-1,41-11 0,-55 16-613,-22 0 455,0 0-1,1 1 1,-1-1-1,0 0 1,0 0-1,1 0 1,-1 0-1,0 1 1,0-1-1,1 0 1,-1 0 0,0 0-1,0 1 1,1-1-1,-1 0 1,0 0-1,0 1 1,0-1-1,0 0 1,1 1-1,-1-1 1,0 0-1,0 0 1,0 1-1,0-1 1,0 0-1,0 1 1,0-1-1,0 0 1,0 1 0,0-1-1,0 0 1,0 1-1,0-1 1,0 0-1,0 1 1,0-1-1,0 0 1,0 0-1,-1 1 1,1-1-1,0 0 1,0 1-1,0-1 1,0 0-1,-1 0 1,1 1 0,0-1-1,0 0 1,-1 0-1,1 0 1,0 1-1,0-1 1,-1 0-1,1 0 1,0 0-1,-1 1 1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3.53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 0 6065,'0'0'6692,"0"1"-6670,-1-1 1,1 0-1,-1 1 0,1-1 0,-1 0 0,1 1 0,-1-1 0,1 0 0,0 1 0,-1-1 0,1 1 0,0-1 0,-1 1 0,1-1 1,0 1-1,-1-1 0,1 1 0,0-1 0,0 1 0,0-1 0,0 1 0,0-1 0,-1 1 0,1-1 0,0 1 0,0 0 1,-1 101 291,0 72 919,3-163-1185,-1 0 1,2 0 0,0-1-1,0 0 1,0 1 0,2-1-1,5 12 1,-6-15-18,0 0 0,0-1 0,0 1 0,1-1 0,0 1-1,0-2 1,0 1 0,1 0 0,0-1 0,9 7 0,-15-12-30,0-1 1,0 1-1,0 0 0,0 0 1,0 0-1,0 0 0,0 0 1,0 0-1,0 0 1,0 0-1,0 0 0,0-1 1,0 1-1,0 0 0,0 0 1,1 0-1,-1 0 0,0 0 1,0 0-1,0 0 0,0 0 1,0 0-1,0 0 0,0-1 1,0 1-1,0 0 0,0 0 1,0 0-1,0 0 1,0 0-1,1 0 0,-1 0 1,0 0-1,0 0 0,0 0 1,0 0-1,0 0 0,0 0 1,0 0-1,0 0 0,0 0 1,1 0-1,-1 0 0,0 0 1,0 0-1,0 0 0,0 0 1,0 0-1,0 0 1,0 0-1,0 0 0,0 0 1,1 0-1,-1 0 0,0 0 1,0 0-1,0 0 0,0 1 1,0-1-1,0 0 0,0 0 1,0 0-1,0 0 0,0 0 1,0 0-1,-6-11-275,-12-12-1636,-4 2-2527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5.04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419 76 5537,'0'0'7508,"-3"-9"-6915,-3-1-483,4 7-93,1 0 1,-1 0 0,1 0-1,-1-1 1,1 1 0,0 0 0,0-1-1,0 1 1,1-1 0,-1 1-1,1-1 1,0-3 0,-1 6 8,0 0 0,1 0 0,-1 1 0,0-1 0,1 0 0,-1 1 0,0-1 0,0 1 0,0-1 0,0 1 0,0-1 0,1 1 0,-1 0 0,0 0 0,0-1 0,0 1 0,0 0 0,0 0 0,0 0 0,0 0 0,0 0 0,0 0 0,0 0 0,0 0 0,0 0 0,0 0 0,-1 1 0,-32 5 16,24 0-46,0 0-1,1 0 1,-1 1-1,1 1 1,0-1-1,1 1 1,0 1-1,0 0 1,-6 10-1,-57 92 58,71-111-53,-26 44 5,3 2-1,1 0 0,3 1 0,1 1 1,3 1-1,2 0 0,1 1 0,4 0 1,1 1-1,0 65 0,13 29 168,-4-126-98,1 0 0,2 0 0,0 0 0,0 0 0,12 24 0,-7-21-13,0-1 0,1 0 0,1 0 0,0-2 0,2 1 0,28 30 0,-41-50-69,0 0 0,-1 0 0,1 0-1,0 0 1,0 0 0,-1 0 0,1 0 0,0 0 0,0 0-1,-1 0 1,1 0 0,0-1 0,0 1 0,-1 0-1,1-1 1,0 1 0,-1 0 0,1-1 0,-1 1 0,1-1-1,0 1 1,-1-1 0,1 1 0,-1-1 0,1 1 0,-1-1-1,0 0 1,1 1 0,-1-1 0,1 0 0,-1 1 0,0-2-1,16-23-1438,-16 25 1432,13-29-4561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5.39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30 8906,'0'0'6557,"16"-5"-6466,17-2-78,1 0 0,0 2 0,46-1 0,46 6-72,-125 1-26,-1-1 0,0 0 0,1 1 0,-1-1 0,0 0 0,1 1-1,-1-1 1,0 0 0,0 1 0,1-1 0,-1 1 0,0-1 0,0 1 0,0-1-1,1 0 1,-1 1 0,0-1 0,0 1 0,0-1 0,0 1 0,0-1 0,0 1-1,0-1 1,0 1 0,0-1 0,0 1 0,0-1 0,-1 1 0,1 0 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6.00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1 504 10234,'0'0'4897,"20"-24"-4813,66-78 10,-75 87-94,-1-1 1,0-1 0,-1 0 0,-1 0-1,0-1 1,-1 0 0,6-30-1,-11 37 9,1 1-1,0-1 0,0 1 0,1-1 0,1 1 0,0 0 0,0 0 0,1 1 0,0 0 0,0 0 0,1 0 0,0 1 0,14-13 0,-5 12-54,-8 12-13,-9 30-7,0-27 69,-13 79-84,8-55 122,1 1 0,-1 45 0,6-61-49,1 1 0,0-1 0,2 0 0,0 0 1,0 0-1,9 24 0,-9-32 9,0 0-1,1 0 1,-1 0 0,1-1-1,1 1 1,-1-1 0,1 0-1,0 0 1,1 0 0,-1-1-1,1 0 1,0 0 0,0 0-1,1-1 1,6 4 0,-10-7 5,-1 0 0,0 1 0,1-1 1,-1-1-1,1 1 0,-1 0 1,1-1-1,-1 1 0,1-1 1,0 0-1,-1 0 0,1 0 1,-1 0-1,1 0 0,0 0 0,-1-1 1,1 0-1,-1 1 0,1-1 1,3-2-1,-2 1 0,-1 0 0,0-1 0,0 1-1,0-1 1,-1 0 0,1 0 0,-1 0 0,1 0 0,-1 0 0,0-1 0,0 1-1,2-6 1,1-6 0,1 0 0,-2-1-1,0 1 1,-1-1 0,1-23-1,1-35-111,-4 0-1,-2 0 0,-13-80 1,14 152 119,-2-8 88,4 12-61,14 20-57,-7-14-90,1-1 1,-1 0-1,1-1 1,1 0-1,-1-1 1,1 0-1,0 0 1,0-1-1,1-1 1,-1 0-1,1-1 1,-1 0-1,1 0 1,0-1-1,19-1 1,-17-2-5806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6.6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4297,'0'0'8200,"6"1"-8116,16 4-57,1 1-1,-1 1 0,-1 0 1,1 2-1,-1 1 0,-1 0 0,0 1 1,0 2-1,-1 0 0,-1 1 1,0 0-1,-1 2 0,25 28 0,-40-41-20,0 0-1,0 0 0,0 0 0,0 0 0,-1 0 0,1 0 0,-1 0 0,0 0 0,0 1 0,0-1 1,0 1-1,-1-1 0,1 7 0,-1-8-3,-1 0 1,1-1-1,-1 1 1,1 0-1,-1 0 1,0-1-1,1 1 1,-1 0-1,0-1 1,0 1-1,-1-1 1,1 1-1,0-1 1,0 1-1,-1-1 1,1 0-1,0 0 1,-1 1-1,0-1 1,1 0-1,-1 0 1,0-1-1,1 1 0,-1 0 1,-3 0-1,-14 5 19,1-2 0,-1 0-1,0-1 1,-39 2-1,-12 1-83,68-6 55,1 0 0,-1 0-1,0 0 1,1 1 0,-1-1-1,1 1 1,-1-1-1,1 1 1,-1 0 0,1-1-1,-1 1 1,1 0 0,-1 0-1,1 0 1,0 0-1,0 0 1,0 0 0,-1 1-1,1-1 1,0 0 0,-1 3-1,1-1-140,0 0 1,0 0-1,1 0 0,-1 0 0,1 0 0,-1 0 0,1 0 0,0 0 0,0 0 1,1 4-1,1 5-2361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6.76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1 206 7330,'0'0'7052,"8"20"-6587,7 11-357,-6-14-14,-1 1 0,-1 0 0,9 34 0,-14-90 197,-7-36-394,-3 16-102,-4-117 0,12 174 205,0 0 0,1 1 0,-1-1-1,0 0 1,1 0 0,-1 1 0,0-1 0,1 0 0,-1 1 0,1-1 0,-1 0 0,1 1 0,-1-1 0,1 1 0,-1-1 0,1 1 0,0-1 0,-1 1 0,1-1 0,0 1 0,0 0 0,-1-1 0,1 1 0,0 0 0,0 0 0,-1-1 0,1 1 0,0 0 0,0 0 0,0 0 0,-1 0 0,2 0 0,35 0 33,-25 1-27,18-2-3,-19 0-2,1 0 0,-1 1 0,0 1 0,1 0 0,-1 0 0,0 1 0,0 0-1,0 1 1,15 6 0,-24-8 1,0 0-1,0 1 0,0-1 1,0 0-1,-1 1 1,1 0-1,0-1 1,-1 1-1,1 0 0,-1 0 1,0-1-1,0 1 1,0 0-1,0 1 0,0-1 1,0 0-1,0 0 1,-1 0-1,1 0 1,-1 1-1,1-1 0,-1 0 1,0 0-1,0 1 1,0-1-1,0 0 0,0 1 1,-1-1-1,1 0 1,-1 0-1,0 1 0,1-1 1,-3 3-1,1 2 6,-1-1 0,-1 1 0,1-1-1,-1 0 1,0 0 0,0 0 0,-1 0 0,0-1-1,-6 6 1,6-7-43,0 1-1,0-1 0,0-1 1,0 1-1,-1-1 0,0 0 1,0 0-1,1-1 0,-1 0 1,-1 0-1,1 0 0,0 0 0,0-1 1,-1 0-1,-8-1 0,15-1-44,0 0-1,0-1 0,0 1 0,-1-1 0,1 1 0,1-1 0,-1 1 0,0-1 0,0 1 0,0-1 0,1 1 0,-1-1 0,1 1 0,-1 0 0,2-3 1,2 1 72,0 0 1,1 1 0,-1 0 0,0 0 0,1 0-1,-1 0 1,1 0 0,0 1 0,-1 0 0,1 0-1,7 0 1,60-2 186,-55 3-128,-15 0-44,0 0 0,0 0-1,0 1 1,0-1 0,1 0 0,-1 1 0,-1-1 0,1 1 0,0 0 0,0-1-1,0 1 1,0 0 0,0 0 0,-1 0 0,1 1 0,0-1 0,-1 0-1,1 1 1,-1-1 0,0 1 0,1-1 0,-1 1 0,0 0 0,0-1-1,0 1 1,0 0 0,0 0 0,0 0 0,-1 0 0,1 0 0,0 0 0,-1 0-1,0 0 1,1 0 0,-1 0 0,0 0 0,0 0 0,-1 3 0,1 1 71,0 0 1,-1 0 0,0-1 0,0 1 0,-1 0 0,1-1 0,-1 1 0,-1-1-1,1 0 1,-1 0 0,1 0 0,-2 0 0,-2 5 0,-2-1-65,-1-1 1,1 1-1,-1-1 1,-1-1-1,1 0 0,-1 0 1,-1-1-1,1 0 1,-1-1-1,0 0 0,0-1 1,0 0-1,-1-1 1,1 0-1,-21 2 1,41-20-4742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7.333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1 161 8618,'0'0'5829,"1"23"-5406,6 70-284,-7-84-117,1-1 0,0 1 0,1-1 1,0 1-1,0-1 0,0 0 0,1 0 0,1 0 1,7 14-1,-6-14 52,-4-54 119,-19-47-512,10 62-191,-5-54 1,13-13 269,0 97 257,1-1 0,-1 1-1,1 0 1,-1-1-1,1 1 1,0 0 0,-1-1-1,1 1 1,0 0 0,0 0-1,0 0 1,0-1-1,0 1 1,0 0 0,0 0-1,0 0 1,1 1 0,-1-1-1,0 0 1,0 0-1,1 1 1,-1-1 0,1 1-1,-1-1 1,1 1 0,-1 0-1,0-1 1,1 1 0,2 0-1,52-1-36,-40 2 39,3-2-26,-6 1 27,0 0 0,0 0 1,1 1-1,20 5 1,-32-6-27,0 1 1,1 0 0,-1-1 0,0 1-1,1 0 1,-1 0 0,0 1 0,0-1-1,0 0 1,0 1 0,0-1 0,0 1-1,0 0 1,-1-1 0,1 1 0,0 0-1,-1 0 1,0 0 0,1 0 0,-1 1-1,0-1 1,0 0 0,0 0 0,0 1-1,-1-1 1,1 0 0,-1 1 0,1-1-1,-1 1 1,0 4 0,-1-1 18,-1 1 0,0-1 1,0 1-1,0-1 0,-1 1 0,0-1 1,0 0-1,0 0 0,-1-1 1,0 1-1,0-1 0,-1 1 1,0-1-1,-9 7 0,5-3-38,1 1 0,0 0 1,-10 15-1,13-17 26,1 0 0,0 1 1,1 0-1,0-1 1,1 1-1,0 0 0,0 0 1,-1 16-1,3-22 0,0-1 1,0 1-1,0 0 1,0 0-1,0-1 1,1 1-1,-1 0 1,1-1-1,0 1 0,0-1 1,0 1-1,0-1 1,0 1-1,1-1 1,-1 1-1,1-1 1,-1 0-1,1 0 0,0 0 1,0 0-1,0 0 1,0 0-1,0-1 1,0 1-1,1-1 1,-1 1-1,0-1 1,1 0-1,-1 0 0,1 0 1,0 0-1,2 0 1,8 2-208,0-1 0,-1-1 0,19 0 0,-19-1-3950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7.70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9 9010,'0'0'7097,"187"-9"-6792,-108 9-33,2 0-272,8 9-120,-23 3-521,-18-5-2159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8.07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9818,'0'0'4853,"29"4"-4748,4 0-41,16 2 2,76 19-1,-104-19-64,84 24 14,-95-27-15,0 1 0,-1 0 0,0 1 0,0 0 0,0 0-1,-1 1 1,0 0 0,10 9 0,-17-14-1,0 0 0,0-1 1,-1 1-1,1 0 0,0 0 0,0 1 0,-1-1 1,1 0-1,-1 0 0,1 0 0,-1 0 0,1 0 1,-1 1-1,0-1 0,1 0 0,-1 0 1,0 1-1,0-1 0,0 0 0,0 1 0,0-1 1,0 0-1,0 0 0,-1 1 0,1-1 1,0 0-1,-1 0 0,1 0 0,-1 1 0,1-1 1,-1 0-1,0 0 0,1 0 0,-1 0 0,0 0 1,0 0-1,0 0 0,1 0 0,-1 0 1,0-1-1,0 1 0,-1 0 0,1-1 0,-2 2 1,-7 4 50,0-1 0,0 0 0,-1 0 0,-11 3 1,10-4-55,-170 72-2197,167-72-2898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8.83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1 105 7218,'0'0'6288,"21"-13"-5364,72-44-375,-82 51-475,1 1 0,0 0 0,0 1-1,0 0 1,0 1 0,1 1 0,-1 0 0,1 0-1,0 1 1,-1 1 0,1 0 0,17 2 0,14 0-23,44 6-365,-64-5-2514,50 1 1,-47-5-6130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19.19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 1 4961,'0'0'6870,"0"23"-6416,-1 5-302,-1 10 77,2 0-1,7 52 1,-1-61 91,2 1 0,1-1 0,15 31 1,-4-8-106,-13-31-365,-6-16-99,1 0 0,-1 0 0,1 0 0,0-1 0,1 1 0,-1-1 0,1 1 0,0-1 0,0 0 0,4 4 1,3 2-4161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1.89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1 562 992,'16'3'15684,"-15"-3"-15212,0-18-521,1 0 1,0 0 0,1 0 0,1 0-1,0 1 1,2-1 0,0 1 0,1 1-1,0-1 1,12-17 0,5-10-91,-6 13-64,-2-1 0,0 0-1,-3-1 1,14-45 0,-30 127 92,8 87 1,-3-104 130,3 1 1,0-2 0,13 39 0,-15-58-27,1 0 0,0 0 0,1 0 0,1-1 0,0 0 0,0 0-1,1 0 1,0-1 0,1 0 0,0-1 0,13 12 0,-18-19 23,-1 0-1,1 0 1,-1 0-1,1-1 1,0 1-1,0-1 1,-1 0-1,1 0 1,0 0-1,0 0 1,0 0-1,1-1 1,-1 1-1,0-1 1,0 0-1,0 0 1,0 0-1,0 0 1,5-2-1,-3 1 11,0-1-1,0 0 1,0 0-1,-1-1 0,1 1 1,-1-1-1,1 0 1,-1 0-1,0-1 0,6-6 1,0-1-8,-1 0-1,-1-1 1,0 0 0,0 0 0,-1-1 0,-1 1-1,8-24 1,-7 11-48,-1 1-1,-2-1 1,0 0-1,-2-1 1,-1 1-1,-2-28 1,-3 3-16,-3 1 0,-13-53 0,19 100 44,1 1 0,-1-1 0,0 0 0,1 1 0,-1-1 0,1 0 1,0 0-1,0 1 0,0-1 0,0 0 0,0 0 0,0 1 0,0-1 1,0 0-1,1 1 0,-1-1 0,0 0 0,1 0 0,0 1 0,-1-1 0,1 1 1,0-1-1,0 1 0,0-1 0,0 1 0,0-1 0,0 1 0,3-2 1,0 1-11,0 1 0,1-1 0,-1 1 0,1 1 0,0-1 1,-1 1-1,1-1 0,0 1 0,4 1 0,-1-1 30,8 0 18,-1 1 0,1 1 0,-1 0 0,1 1 0,28 10 0,-40-12-152,0 0 0,0 1-1,0-1 1,0 1-1,-1 0 1,1 0-1,-1 0 1,1 1 0,-1-1-1,0 1 1,1 0-1,-2 0 1,1 0 0,0 0-1,0 0 1,-1 0-1,0 1 1,0 0-1,0-1 1,0 1 0,0 0-1,-1 0 1,0 0-1,0 0 1,0 0-1,1 7 1,-2 2-4403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2.76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1 315 6481,'0'0'4657,"6"16"-4020,-3-7-523,6 12 384,-1 2-1,-2-1 0,8 40 0,-14-53-78,2 16-17,-2-25-386,0 1-1,0 0 1,0-1 0,0 1-1,0-1 1,0 1 0,0 0-1,0-1 1,1 1 0,-1-1 0,0 1-1,0-1 1,1 1 0,-1-1-1,0 1 1,1-1 0,-1 1-1,0-1 1,1 0 0,-1 1 0,1-1-1,-1 1 1,1-1 0,-1 0-1,1 1 1,-1-1 0,1 0 0,-1 0-1,2 1 1,1-38 278,-4 35-276,2-33-107,1 1 0,2 0 0,1 0 0,1 0 0,2 1-1,2-1 1,1 2 0,1 0 0,28-51 0,-32 67 20,-4 7-17,1 0 1,0 0-1,1 1 0,7-9 0,-11 14 61,0 1 0,0 0 0,0 0 0,1 0 0,-1 1 0,1-1 0,-1 1 0,1-1 0,0 1 0,0 0 0,-1 0 0,1 0 0,0 0 0,0 0 0,0 1 0,0 0 0,6-1 0,-2 2 18,-1 0-1,1 0 1,-1 1 0,1-1-1,-1 2 1,0-1 0,1 1-1,-1 0 1,-1 0 0,1 0-1,0 1 1,-1 0-1,0 0 1,0 0 0,0 1-1,0 0 1,5 7 0,0 1-161,0 0 1,0 1 0,-1 1-1,-1-1 1,12 31 0,-20-45 150,0 1 0,0-1 0,0 0 0,0 0 0,0 1 0,0-1 0,0 0-1,0 0 1,0 1 0,0-1 0,0 0 0,0 0 0,0 1 0,0-1 0,0 0 0,0 1 0,0-1 0,-1 0 0,1 0 0,0 0 0,0 1 0,0-1 0,0 0 0,-1 0 0,1 0 0,0 1 0,0-1 0,0 0 0,-1 0 0,1 0 0,0 0 0,0 1 0,-1-1 0,1 0 0,0 0 0,0 0 0,-1 0 0,1 0 0,0 0 0,0 0 0,-1 0 0,1 0 0,0 0 0,0 0 0,-1 0 0,1 0 0,-18 0-58,12 0 13,-49-2-311,35 0 324,-1 1-1,0 1 1,0 1 0,-41 8-1,58-8 65,1 0 0,0 0-1,0 1 1,0 0-1,0-1 1,0 1 0,0 0-1,0 0 1,0 0-1,1 1 1,-1-1-1,1 1 1,-1 0 0,1-1-1,0 1 1,0 0-1,1 0 1,-1 0 0,1 0-1,-1 1 1,1-1-1,0 0 1,0 1 0,0-1-1,1 0 1,-1 7-1,0-6 49,1 0 0,0 0 0,0 0-1,1 0 1,-1 0 0,1 0 0,0 0 0,0 0-1,0 0 1,1 0 0,-1 0 0,1-1-1,0 1 1,0-1 0,0 1 0,1-1-1,-1 0 1,1 0 0,0 0 0,0 0 0,0 0-1,4 3 1,0-2-131,-1 0 0,1-1-1,0 0 1,1 0 0,-1 0 0,0-1-1,1 0 1,-1-1 0,1 1 0,0-1-1,10 0 1,-7-1-4267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3.13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36 157 9178,'0'0'6269,"21"14"-6090,71 46 4,-86-57-207,-1-1 0,1 1 0,0-1 0,0 0 1,1 0-1,-1-1 0,0 0 0,0 0 0,1-1 1,-1 1-1,0-1 0,1-1 0,-1 1 0,1-1 1,-1 0-1,0-1 0,0 1 0,9-5 0,-11 5-189,1-1 0,-1 0 0,0-1 0,0 1 0,-1-1 0,1 1 0,0-1 0,-1 0 0,0-1 0,0 1 0,0-1 0,0 1-1,0-1 1,-1 0 0,1 0 0,-1 0 0,0 0 0,0 0 0,-1-1 0,1 1 0,1-9 0,-3 8 191,1 0 0,-1 0 0,0 0-1,0 0 1,-1 0 0,1 0 0,-1 0 0,0 0 0,-1 1-1,1-1 1,-1 0 0,0 0 0,0 1 0,0-1 0,-1 1 0,0 0-1,1 0 1,-2 0 0,-5-7 0,3 6 353,-1-1 0,0 1 0,0 0 0,-1 1 0,1 0 0,-1 0 0,0 0 0,0 1 0,0 0 0,-17-3 0,14 4-193,1 0 1,-1 1-1,1 0 0,-1 0 1,1 1-1,-1 0 0,1 1 1,-1 1-1,-16 3 0,19-2-547,0 0 0,1 0-1,0 1 1,0 0 0,0 0-1,0 0 1,0 1 0,-6 6-1,-2 3-5891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3.48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0 9418,'0'0'4369,"155"21"-4369,-89-1-48,-8-1-736,-5-10-2265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7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 4257,'0'0'7846,"10"-1"-7506,78-2 233,130 14 1,-203-7-2325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3.86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1 4705,'0'0'5041,"130"87"-4593,-77-58-408,0 3-32,-10 0-8,-10 0 8,-13 0-8,-9-2 0,-9-3-48,-2 0-32,0-4-328,0-7-2032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4.304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134 0 6209,'0'0'5407,"7"23"-4655,-3-9-626,2 6 66,1 0-1,0-1 1,1 0 0,1 0 0,1-1 0,20 28-1,39 40 324,-27-37-381,42 68 0,-73-100-124,-1 1 0,-1 1 0,-1 0 0,0 0 0,-1 1 0,-1-1 1,-1 1-1,3 22 0,-6-28 35,0 0 1,-1 0-1,-1-1 0,0 1 1,-1 0-1,0 0 1,-1 0-1,0 0 1,-2-1-1,1 1 0,-2-1 1,0 0-1,0 0 1,-1 0-1,-1-1 0,0 0 1,-10 13-1,-10 6 119,-1-1 0,-2-1-1,-1-1 1,-42 28-1,-145 83-1710,197-126 1004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4.689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1 6361,'0'0'6186,"150"0"-5162,-125 0-344,-2 0-200,-8 0-104,-2 0-320,-1 9-56,-2 2 0,1 3 104,-4-2-80,3-1-24,-2-2-320,0-4-672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6:25.06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 5 8066,'0'0'5249,"152"5"-4449,-111-5-552,-8 0 304,-3 0-336,-10-3-144,-2-1 56,-5 1-112,-8 3-32,-3 0-136,1 0-568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4.6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2 574 8786,'0'0'5056,"0"-13"-4919,-1-17 3,0-7-25,1-1 0,2 1 0,11-59 0,-9 78-110,2 1 0,0-1 1,1 1-1,1 0 0,0 0 0,15-21 0,-21 36-12,-1 0 0,1 1 0,0-1 0,-1 1 0,1-1 0,0 1 0,0 0 0,0-1 0,0 1-1,0 0 1,0 1 0,0-1 0,0 0 0,1 0 0,-1 1 0,0-1 0,0 1 0,1 0 0,-1 0 0,0 0 0,1 0 0,-1 0 0,0 0-1,0 1 1,1-1 0,-1 1 0,0-1 0,0 1 0,0 0 0,5 2 0,0 0-7,0 1 1,-1 0-1,1 1 1,-1 0-1,0-1 0,0 2 1,8 7-1,1 9 5,0-1 0,-1 2-1,-2 0 1,0 0 0,17 50 0,-15-36 1,30 56-1,-38-82 9,2 0-1,-1 0 1,1 0-1,1-1 1,0-1 0,0 1-1,1-1 1,20 13-1,-27-19 3,1 0 1,0-1-1,0 0 0,0 1 1,0-2-1,0 1 0,0 0 1,1-1-1,-1 0 0,0 0 0,1 0 1,-1-1-1,1 1 0,-1-1 1,1 0-1,-1 0 0,1-1 1,-1 1-1,1-1 0,-1 0 1,1 0-1,-1-1 0,0 1 1,0-1-1,1 0 0,-1 0 0,-1 0 1,1-1-1,0 1 0,0-1 1,-1 0-1,6-6 0,-1 0-2,-1 0 0,-1 0-1,0-1 1,0 1-1,-1-1 1,0-1-1,-1 1 1,0-1-1,0 0 1,-1 0 0,-1 0-1,2-15 1,-1-8-81,-2-1 1,-1 1 0,-2 0 0,-1-1 0,-2 1-1,-1 1 1,-2-1 0,-1 1 0,-1 0-1,-2 1 1,-30-57 0,41 89 97,1 0 0,0-1 0,0 1 0,-1 0 0,1-1 1,0 1-1,0 0 0,0 0 0,0-1 0,-1 1 0,1 0 0,0-1 0,0 1 0,0 0 1,0-1-1,0 1 0,0-1 0,0 1 0,0 0 0,0-1 0,0 1 0,0 0 1,0-1-1,0 1 0,0 0 0,1-1 0,-1 1 0,0 0 0,0-1 0,0 1 0,0 0 1,1 0-1,-1-1 0,13 1 127,26 15-327,-28-10 244,6 1-30,0-1 0,0-1 0,1-1 0,-1 0 0,33 0 0,87-12-1115,-102 6-96,-14 1-1615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5.2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22 338 3393,'0'0'6629,"1"21"-6498,0-13-48,4 57-87,-3-39 230,-2-21 41,-1-7 140,-10-53-373,5 30-5,2 0 0,0 0 0,0-28 0,4 31-23,0 0 0,1 0 0,2 0-1,0 1 1,1-1 0,8-23 0,-10 39-3,1 0 0,-1 0 0,1 1 1,0-1-1,1 1 0,-1 0 0,1 0 0,0 0 1,0 0-1,1 1 0,-1 0 0,1 0 0,0 0 1,0 0-1,1 1 0,-1 0 0,1 0 0,-1 0 1,1 1-1,0-1 0,0 2 0,0-1 0,0 0 1,0 1-1,1 1 0,6-1 0,-3-1 11,0 1 0,0 1 0,0 0 0,0 0 0,0 1-1,0 0 1,0 1 0,-1 0 0,1 0 0,-1 1 0,1 1 0,-1-1 0,0 1 0,0 1 0,-1 0-1,1 0 1,-1 1 0,15 13 0,-18-16-13,-1 1 0,1 0 0,-1 0 0,0 0-1,0 1 1,0 0 0,0 0 0,-1 0 0,0 0 0,0 0 0,0 0 0,-1 1-1,0 0 1,0-1 0,0 1 0,-1 0 0,1 0 0,-2 0 0,2 7-1,-3-11 3,0 1-1,1-1 1,-1 0-1,0 0 0,0 0 1,0 0-1,0 0 1,0-1-1,-1 1 0,1 0 1,-1-1-1,1 1 1,-1 0-1,1-1 0,-1 0 1,0 1-1,0-1 1,0 0-1,1 0 0,-1 0 1,0 0-1,-1 0 1,1 0-1,0-1 0,0 1 1,-3 0-1,-68 12 79,61-11-78,-19 1-6,23-3 11,0 0 0,0 1 0,0 0 1,0 0-1,1 1 0,-1 0 0,0 1 0,-9 3 0,16-5-15,0 0 0,1 0 0,-1 0 0,0 0 0,0 0 0,0 0-1,1 0 1,-1 0 0,1 0 0,-1 0 0,1 0 0,-1 0 0,1 1 0,-1-1 0,1 0 0,0 0-1,0 0 1,0 1 0,0-1 0,0 0 0,0 0 0,0 1 0,0-1 0,0 0 0,0 0 0,1 1-1,-1-1 1,1 0 0,-1 0 0,1 0 0,-1 0 0,1 0 0,1 2 0,23 32 48,-3-12-16,-9-9 7,0-1 1,1 0-1,17 13 1,-24-22-27,0 0 1,0 0 0,0-1-1,0 0 1,1 0 0,-1-1 0,1 1-1,-1-2 1,1 1 0,0-1-1,9 0 1,6 0-385,0-1 1,0-2 0,31-5-1,5-9-4935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5.6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117 43 7258,'0'0'5891,"5"21"-5080,0-1-680,0 0 0,13 28-1,-16-45-112,0 1-1,0-1 1,1 0-1,0 0 0,-1-1 1,1 1-1,0-1 1,0 1-1,0-1 0,1 0 1,-1 0-1,1 0 1,-1 0-1,1-1 0,-1 1 1,1-1-1,0 0 1,0 0-1,0-1 0,-1 1 1,1-1-1,5 0 1,3 2-12,11 1 34,-1 0 0,0-2-1,0 0 1,38-4 0,-54 2-31,1 0 0,-1-1-1,0 0 1,0 1 0,0-2 0,0 1-1,-1-1 1,1 0 0,7-5 0,-10 6-11,-1 0 0,1-1 0,-1 1 0,0-1 1,0 1-1,0-1 0,0 0 0,0 0 0,-1 0 1,1 0-1,-1 0 0,0 0 0,1 0 0,-2 0 0,1-1 1,0 1-1,-1 0 0,1-6 0,-1 5-4,-1 0-1,1 0 0,-1 0 1,0 0-1,0 0 0,0 1 1,0-1-1,-1 0 0,0 1 1,0-1-1,0 1 1,0-1-1,0 1 0,0 0 1,-1 0-1,0 0 0,0 1 1,0-1-1,0 0 0,0 1 1,0 0-1,0 0 1,-1 0-1,1 0 0,-1 0 1,0 1-1,-3-2 0,-10-2-57,1-1-1,-1 2 0,0 0 0,-33-3 1,-1 4-749,0 1 0,-85 10 0,71 2-2568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5.9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 9314,'0'0'1792,"182"-7"-1792,-126 7 0,0 0-56,-3 11 56,-2 1-48,12-1-272,-12-2-1192,-10-6-3209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6.3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10066,'0'0'3022,"27"5"-2949,2 0-96,12 3-101,0 2 0,43 15 1,-31-6-576,1 3-1,-2 1 1,52 34 0,-102-56 695,0 0 0,0 1 0,0-1 0,0 0 0,0 1 0,-1-1 0,1 1 0,0 0 0,-1 0 0,0-1-1,1 1 1,1 4 0,-3-6 28,0 1 0,0 0 0,0-1 0,0 1 0,0 0 0,0-1 0,0 1 0,0 0 0,0-1 0,0 1 0,0 0 0,0-1 0,0 1 0,-1-1-1,1 1 1,0 0 0,0-1 0,-1 1 0,1-1 0,-1 1 0,1-1 0,0 1 0,-1-1 0,1 1 0,-1-1 0,1 1 0,-2 0 0,-4 3 172,-1-1 0,0 0 0,0 0 0,0 0 0,0-1 0,-8 2 0,-3 1-308,-148 42-2021,125-38-1557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6.6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 8266,'0'0'3248,"177"-25"-3248,-121 21 88,0-1-200,2-2-56,-15 3-2016,-15-3-3457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29.1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28 6081,'0'0'3761,"-8"-16"-6714,8 5-1343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27.7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5737,'0'0'6778,"152"0"-6186,-122 0-288,-2-3-168,-8 3 88,-2 0-224,-8 0 0,-2 0 0,-3 0-40,-3 0 40,1 0-448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7.0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 9906,'0'0'1744,"162"0"-1551,-111-5-193,-3 3 0,-7 2-24,-6-2 24,-2 2-329,-7 0-991,-9 0-1456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7.3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1 561 7802,'0'0'2324,"9"-26"-2066,3-4-194,-2 6 19,-2 0-1,0 0 1,-1-1-1,4-40 1,-3-18 1007,-5-105 0,-3 127-37,-1 51-487,-1 11-258,-5 25-212,-6 45-177,5 15 62,4 161 0,6-127 93,-2-120-76,0 1 0,0 0 0,1-1 0,-1 1-1,0 0 1,0-1 0,1 1 0,-1 0 0,0-1 0,1 1 0,-1-1-1,1 1 1,-1 0 0,0-1 0,1 1 0,-1-1 0,1 0 0,0 1-1,-1-1 1,1 1 0,-1-1 0,1 0 0,0 1 0,-1-1 0,1 0-1,0 0 1,-1 0 0,2 1 0,25 3-719,-17-3-432,10 3-2416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8.0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65 307 10970,'0'0'4568,"-11"-20"-4519,-33-63-61,42 77 16,0 0 0,0 0 0,1 0 0,0 0 0,0 0 0,1 0 0,0 0 0,0-1 0,0 1 0,0 0 0,1 0 0,0 0 0,1 0 0,-1 0 0,1 0 0,0 0 0,1 1 0,-1-1 0,1 1 0,6-10 0,-2 1 30,-5 11-39,1-1 1,-1 0-1,0 0 1,1 1 0,0-1-1,0 1 1,0 0-1,0 0 1,0 0 0,1 0-1,-1 0 1,1 1-1,0-1 1,-1 1 0,1 0-1,1 1 1,7-4-1,-9 5 2,0-1 0,0 1 0,0 0-1,0 0 1,0 0 0,0 0 0,0 1 0,-1-1-1,1 1 1,0 0 0,0 0 0,0 0 0,0 0-1,-1 0 1,1 0 0,0 1 0,-1 0-1,1-1 1,-1 1 0,0 0 0,1 0 0,-1 0-1,0 0 1,0 1 0,0-1 0,-1 1 0,3 3-1,14 26 4,-2 2-1,-1 0 0,-1 1 1,-2 0-1,14 72 0,-25-104-3,3 15 45,-3-24 88,5-22-100,-1 12-47,1 0 1,0 0-1,1 0 1,1 1-1,0 0 1,1 1-1,20-25 1,-24 33 9,1 0 0,0 0 1,1 1-1,-1 0 0,1 0 1,0 0-1,0 1 0,1 0 0,-1 1 1,1-1-1,0 1 0,0 1 1,0 0-1,0 0 0,0 0 1,1 1-1,14 0 0,-20 1 7,0 0 0,1 0 0,-1 0 0,0 0 0,0 1-1,0 0 1,0-1 0,0 1 0,-1 0 0,1 0 0,0 1 0,0-1-1,0 1 1,-1-1 0,1 1 0,-1 0 0,0 0 0,1 0 0,-1 0-1,2 3 1,0 1-5,0 0 0,-1 0 0,0 1 0,0-1 0,-1 1 0,0 0 0,3 13 0,1 11 15,-2 0 0,0 0 0,-2 33 0,0-76-41,1 0 0,0 0-1,1 0 1,0 0 0,1 1-1,0 0 1,1 0 0,14-20-1,-19 28 36,5-7-7,1 0-1,-1 1 0,2-1 1,-1 2-1,1-1 0,0 1 1,10-7-1,-13 12 3,-1 0 1,1 0-1,0 1 0,-1-1 1,1 1-1,0 1 0,1-1 0,-1 1 1,0 0-1,0 0 0,1 0 1,-1 1-1,0-1 0,1 1 0,-1 1 1,0-1-1,8 2 0,-9 0 2,1 0 0,-1-1 1,-1 1-1,1 1 0,0-1 0,0 1 0,-1-1 0,0 1 0,1 0 0,-1 0 1,0 0-1,0 1 0,-1-1 0,1 1 0,3 7 0,-1-3-182,-1-1 0,0 1 0,-1 0 0,0 1 0,0-1 0,3 17 0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8.3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9674,'0'0'3473,"249"5"-3345,-112-5 872,-11 0-552,-14 0-240,-41 0-56,0 0-80,-5 0-64,-20 0-8,-18 2-264,-13 5-40,-15 4-912,-5 3-1209,-21-3-4896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8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1 334 8226,'0'0'2660,"29"-13"-1910,95-44-346,-112 51-365,0 0-1,-1-1 1,1 0 0,-2-1 0,1 0 0,-1-1-1,0 0 1,-1 0 0,0-1 0,-1-1-1,8-11 1,-10 12 25,-1 0-1,0-1 0,-1 0 1,0 0-1,-1 0 1,0 0-1,-1 0 1,0-1-1,-1 1 0,0-20 1,-1 31-53,0-1 0,0 1 0,1 0 0,-1-1 0,0 1 0,0 0 0,0-1 1,0 1-1,0-1 0,0 1 0,0 0 0,0-1 0,0 1 0,0 0 0,-1-1 0,1 1 0,0 0 0,0-1 0,0 1 1,0 0-1,-1-1 0,1 1 0,0 0 0,0-1 0,0 1 0,-1 0 0,1-1 0,0 1 0,-1 0 0,1 0 1,0 0-1,0-1 0,-1 1 0,1 0 0,0 0 0,-1 0 0,1 0 0,0-1 0,-1 1 0,1 0 0,-1 0 0,1 0 1,0 0-1,-1 0 0,1 0 0,0 0 0,-1 0 0,1 0 0,-1 0 0,1 0 0,0 1 0,-1-1 0,1 0 1,0 0-1,-1 0 0,1 0 0,0 0 0,-1 1 0,0 0 14,-1 0-1,1-1 1,0 1-1,0 0 1,0 0 0,0 1-1,0-1 1,0 0 0,0 0-1,0 0 1,0 1 0,0-1-1,1 0 1,-1 1-1,0 1 1,-1 4-25,1 0-1,0 0 1,0 1-1,0-1 1,1 1-1,0-1 1,1 0-1,0 1 1,0-1-1,0 0 1,1 0-1,0 1 1,0-1-1,1-1 1,0 1-1,0 0 1,1-1-1,0 1 1,0-1 0,0 0-1,7 7 1,10 8-3,1-1 1,0-1-1,2-1 1,30 18 0,-26-18 5,-2 0 0,31 29 0,-57-47-1,1 0 0,-1 0 0,0 1 0,1-1 0,-1 0 0,1 1 0,-1-1 0,0 0 0,1 1 0,-1-1 0,0 1 0,0-1 0,1 1 0,-1-1 0,0 0 0,0 1 0,0-1 0,1 1 0,-1-1 0,0 1 0,0-1 0,0 1 0,0-1 0,0 1 0,0-1 0,0 1 0,0-1 0,0 1 0,0-1 0,0 1 0,-1-1 0,1 1 0,0 0 1,-19 6 22,-42-5 20,43-3 18,-147 6 243,166-14-3172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4:59.1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11090,'0'0'0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0.2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21 440 2529,'0'0'8069,"7"-15"-4325,-7-21-3755,2 0 0,11-66 1,-4 51 30,-3-1 0,0-96 0,-19 181-204,5-17 185,-1 8-14,1 1 0,2 0 1,0 1-1,-2 33 0,2 105-51,6-159 67,0 0 0,1 0 0,-1 0 0,1 0 0,0 0 0,1 0-1,-1-1 1,1 1 0,-1 0 0,2-1 0,2 6 0,-4-8-11,1 0 0,0 1 0,-1-1 0,1-1 1,0 1-1,0 0 0,1 0 0,-1-1 0,0 1 0,0-1 0,1 1 0,-1-1 0,1 0 0,-1 0 1,1 0-1,-1-1 0,1 1 0,0-1 0,-1 1 0,1-1 0,4 0 0,16 0-704,-3 0-1702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0.7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199 181 6793,'0'0'2836,"-9"22"-2328,-27 68-95,35-85-347,-1-1-1,0 1 1,1 0 0,0 0-1,0-1 1,1 1-1,-1 0 1,1 0-1,0 0 1,0 0 0,1 0-1,0 0 1,-1 0-1,2 0 1,-1-1-1,0 1 1,4 7 0,-2-8-28,0 0 0,0 0 1,0 0-1,1-1 1,-1 1-1,1-1 0,0 0 1,0 0-1,0 0 0,0-1 1,1 1-1,-1-1 1,1 0-1,5 2 0,12 2 25,0-1 0,0-2 0,0 0-1,1-1 1,34-1 0,-53-1-51,4 0-1,0 0 0,-1-1 0,1 0-1,0 0 1,0 0 0,-1-1 0,1 0 0,-1-1 0,0 0 0,0 0 0,0-1 0,0 1 0,0-1 0,-1-1 0,0 1 0,6-7 0,-7 7-8,-1-1 0,0 0 1,-1 0-1,1-1 1,-1 1-1,0-1 1,-1 1-1,1-1 1,-1 0-1,0 0 1,-1 0-1,1 0 1,-1-1-1,0 1 1,-1 0-1,0 0 1,0-1-1,0 1 1,-1 0-1,-1-10 0,-1 5 0,-1-1 0,0 1-1,-1-1 1,0 1-1,-1 1 1,0-1 0,0 1-1,-1 0 1,-1 1-1,0-1 1,0 1 0,0 1-1,-1 0 1,-20-14-1,8 7 28,-1 0-1,-1 2 1,0 0-1,-1 2 1,-47-16-1,54 22 13,1 1-1,-1 1 0,0 0 1,0 1-1,0 1 0,-20 1 0,32 0-42,0 0 0,0 1 0,1-1 0,-1 1 0,0 0-1,1 1 1,-1-1 0,1 1 0,-1-1 0,1 1 0,0 1-1,0-1 1,0 1 0,0-1 0,0 1 0,0 0 0,1 1-1,-1-1 1,1 0 0,0 1 0,0 0 0,0 0 0,1 0-1,-1 0 1,1 0 0,-2 7 0,0 3-530,2-1 0,-1 1 1,0 28-1,3-7-4852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2.6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1034 5417,'0'0'4160,"6"9"-3914,3 7-130,0 0-1,-2 1 1,0 0 0,-1 1-1,0 0 1,-2 0-1,4 24 1,-3-3 57,2 0 1,2-1-1,1 0 1,2-1-1,2 0 1,1-1-1,22 37 1,-20-45-155,1-1-1,1 0 1,2-2 0,0 0-1,2-1 1,0-2 0,2 0-1,51 34 1,-36-32 39,1-1 0,1-2 0,1-2 0,1-2 0,88 23 0,-45-23 28,1-3 1,105 2-1,-118-13-75,0 3 0,-1 4 0,0 2-1,82 26 1,-102-21-18,-1 1 0,0 3 0,-2 3 0,76 45-1,-103-54 21,0-1 0,2-1 0,0-1-1,0-2 1,1 0 0,46 9-1,175 18 537,-122-21-528,-84-10 29,564 96 847,-502-75-903,118 49 1,-82-25 1,59 22 35,145 44-51,201-18 43,-373-74-5,203 27-2,2-17 0,443-15-1,-690-29-1,-1-6-1,-1-6 1,149-43 0,-189 38 12,-2-3 1,-1-5-1,91-49 0,-54 14-2,151-112 0,65-87 40,-293 226 89,-1-3-1,-3-1 1,-1-2-1,63-103 1,143-305 199,-149 278-327,149-239-54,-143 278-5,6 5 0,168-161-1,-258 277-73,5-5 95,-1 0 0,23-32-1,-40 46-146,-1 1 0,1-1-1,-2 0 1,1-1-1,-1 1 1,0-1 0,-1 0-1,0 1 1,-1-2 0,0 1-1,0-12 1,-2-18-2121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4.3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3 313 7762,'0'0'6378,"-2"-17"-5267,4-2-1124,1-1 0,0 1 0,2 0 0,0 0 0,1 0-1,1 1 1,1 0 0,0 0 0,1 1 0,1 0 0,1 0 0,0 1-1,19-20 1,-29 35 13,0-1-1,0 0 0,1 1 0,-1-1 1,0 1-1,1-1 0,-1 1 1,1 0-1,-1-1 0,1 1 0,-1 0 1,1 0-1,0 0 0,0 0 1,0 1-1,-1-1 0,1 0 1,0 1-1,0-1 0,0 1 0,0 0 1,0-1-1,0 1 0,0 0 1,0 0-1,0 1 0,0-1 0,0 0 1,0 1-1,0-1 0,0 1 1,0-1-1,0 1 0,-1 0 1,1 0-1,0 0 0,0 0 0,-1 0 1,1 0-1,-1 0 0,1 1 1,-1-1-1,1 1 0,-1-1 0,2 3 1,6 9-10,0 1 0,-1 0 0,-1 0 0,10 28 0,-5-15 2,19 34-14,-18-37 30,-1 0 0,17 49 0,-29-73-28,1 0 1,-1 1-1,0-1 0,0 0 1,0 0-1,0 1 0,1-1 0,-1 0 1,0 0-1,0 0 0,1 1 0,-1-1 1,0 0-1,0 0 0,1 0 0,-1 0 1,0 1-1,0-1 0,1 0 0,-1 0 1,0 0-1,1 0 0,-1 0 0,0 0 1,0 0-1,1 0 0,-1 0 1,0 0-1,1 0 0,-1 0 0,0 0 1,1 0-1,-1 0 0,0 0 0,0 0 1,1-1-1,-1 1 0,0 0 0,1 0 1,-1 0-1,0 0 0,0 0 0,1-1 1,-1 1-1,0 0 0,0 0 1,0-1-1,1 1 0,-1 0 0,0 0 1,0-1-1,0 1 0,0 0 0,0 0 1,0-1-1,1 1 0,-1 0 0,0-1 1,0 1-1,0 0 0,0-1 0,12-18-742,8-22-34,-7 11 668,2 1 0,0 0 0,2 2-1,1 0 1,2 1 0,29-33 0,-48 59 139,-1 0 0,0 0 0,1-1 0,-1 1 0,1 0 0,-1 0 0,0 0 0,1 0 0,-1-1 1,1 1-1,-1 0 0,1 0 0,-1 0 0,1 0 0,-1 0 0,1 0 0,-1 0 0,1 0 0,-1 0 0,1 1 0,-1-1 0,1 0 1,-1 0-1,0 0 0,1 0 0,-1 1 0,1-1 0,-1 0 0,0 1 0,1-1 0,-1 0 0,0 0 0,1 1 0,-1-1 0,0 1 1,1-1-1,-1 0 0,0 1 0,0-1 0,1 1 0,-1-1 0,0 0 0,0 1 0,0-1 0,0 1 0,0-1 0,0 1 0,1-1 1,-1 1-1,0-1 0,0 1 0,0-1 0,-1 1 0,9 37 23,-7-30 34,7 43 127,2 99 1,-10-148-127,2-4-59,0 0 1,0 0-1,0 0 0,0-1 0,0 1 1,0-1-1,-1 1 0,1-1 0,-1 0 1,0 1-1,2-6 0,1 0-50,6-12-103,-2 4 19,-1 0 1,2 1-1,0 1 0,0 0 0,2 0 1,0 0-1,0 2 0,16-15 0,-26 27 133,0 0-1,-1 0 1,1 0-1,-1 0 1,1 0 0,-1 1-1,1-1 1,0 0-1,-1 0 1,1 1-1,-1-1 1,1 0-1,-1 1 1,1-1-1,-1 0 1,1 1-1,-1-1 1,0 1-1,1-1 1,-1 1-1,1-1 1,-1 1-1,0-1 1,0 1-1,1-1 1,-1 1-1,0-1 1,0 1-1,0 0 1,1-1-1,-1 1 1,0 1-1,10 28 334,-8-23-75,48 103 385,-49-106-1876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3.6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142 706 960,'0'0'14397,"13"-43"-14368,-13 43-82,2-10-212,-1 0 266,2 0 0,-1 1-1,1-1 1,1 1 0,7-15 0,4-12-20,12-43-80,62-159-851,-72 202 815,1 0 0,2 1 1,1 1-1,34-42 0,-54 76 132,-1-1 1,0 0-1,0 1 1,1-1 0,-1 1-1,1-1 1,-1 1-1,0-1 1,1 1-1,-1-1 1,1 1-1,-1-1 1,1 1-1,-1-1 1,1 1-1,-1 0 1,1-1-1,0 1 1,-1 0-1,1-1 1,0 1 0,-1 0-1,1 0 1,0 0-1,-1 0 1,1 0-1,0-1 1,1 18-106,-2 0 89,5 24 16,2 0 0,13 43 1,6 33-9,29 220 64,-54-331-36,0 0-1,-1 0 0,0 0 0,0 0 0,0 0 0,0 0 1,-1 0-1,0 0 0,-1 0 0,1 0 0,-1 0 0,0 0 0,-1 0 1,1-1-1,-1 1 0,0-1 0,-1 0 0,-7 10 0,8-12 14,0 0-1,-1-1 0,1 1 0,-1-1 0,1 1 0,-1-1 0,0 0 1,0 0-1,0-1 0,0 1 0,0-1 0,-1 0 0,1 0 0,0 0 1,0-1-1,-1 0 0,1 1 0,0-1 0,-1-1 0,1 1 0,0-1 1,-1 0-1,1 0 0,0 0 0,0 0 0,0-1 0,-7-3 0,-70-42 128,69 38-139,0 1 0,-1 0 0,1 1-1,-1 0 1,-1 1 0,1 1 0,-1 0 0,0 1-1,-20-4 1,11 6-28,1 0 0,-31 2-1,45 1 11,1 0-1,-1 0 0,1 1 0,-1 0 0,1 0 0,0 0 1,-1 1-1,1 0 0,1 1 0,-11 6 0,17-10-32,0 1 0,0-1 1,0 0-1,0 0 0,0 1 0,0-1 0,0 0 0,0 0 0,0 1 1,0-1-1,0 0 0,1 0 0,-1 1 0,0-1 0,0 0 1,0 0-1,0 1 0,0-1 0,1 0 0,-1 0 0,0 0 0,0 0 1,0 1-1,1-1 0,-1 0 0,0 0 0,0 0 0,1 0 1,-1 0-1,0 0 0,0 1 0,1-1 0,-1 0 0,0 0 0,0 0 1,1 0-1,-1 0 0,0 0 0,0 0 0,1 0 0,-1 0 0,0 0 1,0 0-1,1-1 0,-1 1 0,0 0 0,0 0 0,1 0 1,-1 0-1,1 0 0,16 1-448,14-1-2285,-1 0-2522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4.7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7938,'0'0'5641,"210"43"-4369,-106-36-712,5 2-312,-5-2-96,-10 0-56,-15-2-192,-18-3-104,-21-2-1320,-22 0-2609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5.1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1 194 7090,'0'0'5275,"25"-7"-4704,87-24-356,-96 26-253,0-1 0,0 0-1,0-1 1,-1 0 0,0-2 0,0 1 0,-1-2 0,0 0 0,21-21-1,-32 29-63,-1 0 1,0-1-1,0 1 0,0 0 0,0-1 0,0 1 0,-1-1 0,1 1 0,-1-1 0,0 0 0,0 0 1,0 0-1,0 0 0,0 0 0,-1 1 0,1-6 0,-1 7 106,0 0-1,-1 1 1,1-1-1,-1 1 1,1-1 0,-1 1-1,0-1 1,1 1-1,-1 0 1,1-1 0,-1 1-1,0 0 1,1-1 0,-1 1-1,0 0 1,1 0-1,-1 0 1,0-1 0,0 1-1,1 0 1,-1 0-1,0 0 1,0 0 0,1 0-1,-1 0 1,0 0-1,1 1 1,-1-1 0,0 0-1,0 1 1,-27 6 47,25-4-24,-1 0 0,1 0 0,0 0 0,0 0 0,0 1 0,0-1 0,1 1 0,0 0 0,-1 0 0,1 0 1,0 0-1,1 0 0,-1 0 0,1 1 0,0-1 0,0 1 0,0-1 0,1 0 0,0 1 0,-1-1 0,1 1 0,1 5 0,0-1-4,0 0 0,0-1 0,1 1 0,0-1 0,1 0 0,-1 0 0,2 0 0,-1 0 0,1 0 0,9 14 0,19 15 55,2 0 0,61 49 0,-48-45-94,-47-41 31,-1 0 1,1 0-1,0 0 0,-1 0 0,1 0 1,-1-1-1,1 1 0,0 0 0,-1 0 0,1 1 1,0-1-1,-1 0 0,1 0 0,0 0 0,-1 0 1,1 0-1,0 0 0,-1 0 0,1 0 0,0 1 1,-1-1-1,1 0 0,0 0 0,-1 0 1,1 1-1,0-1 0,0 0 0,-1 1 0,1-1 1,0 0-1,0 0 0,0 1 0,-1-1 0,1 0 1,0 1-1,0-1 0,0 0 0,0 1 0,0-1 1,0 1-1,0-1 0,-1 0 0,1 1 0,0-1 1,0 0-1,0 1 0,1-1 0,-1 0 1,0 1-1,0-1 0,0 0 0,0 1 0,0-1 1,0 1-1,0-1 0,1 0 0,-1 0 0,0 1 1,0-1-1,0 0 0,1 1 0,-1-1 0,0 0 1,1 0-1,-1 1 0,0-1 0,1 0 0,-41 0 563,31 0-487,-8-1 2,1-1-1,-1-1 0,1 0 0,-1-1 0,-17-7 0,25 8-48,-1-1-1,1 0 1,0 0-1,1-1 1,-1-1-1,1 1 1,0-1 0,0-1-1,-14-14 1,21 20-49,0 0 0,0-1 0,0 1 1,0 0-1,0-1 0,1 1 0,-1-1 1,0 0-1,1 1 0,-1-1 0,1 1 1,-1-1-1,1 0 0,0 0 1,0 1-1,0-1 0,0 0 0,0 1 1,0-1-1,0 0 0,1 1 0,-1-1 1,0 0-1,1 1 0,1-4 1,0 2-108,0-1 1,0 1 0,1 0-1,0 0 1,-1 0 0,1 0-1,0 0 1,1 0 0,3-2-1,32-20-2682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5.7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55 6769,'0'0'7302,"21"-1"-7062,-4 0-219,20-2 137,0 2 1,48 5-1,107 5 52,-191-9-229,1 0 1,-1 0 0,0-1 0,0 1-1,0 0 1,0 0 0,0-1 0,0 1-1,0 0 1,0-1 0,0 1 0,0-1 0,0 1-1,0-1 1,0 0 0,0 1 0,0-1-1,-1 0 1,1 0 0,0 0 0,0 0 0,-1 1-1,1-1 1,-1 0 0,1 0 0,-1 0-1,2-2 1,3-20-3111,-4 2-5103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6.0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0 9962,'0'0'4281,"-15"137"-3849,15-94-56,10 3-328,6 0 80,1-5-24,1-5-104,-3-6 0,1-7-40,-6-5 104,0-7-128,-3 3-72,9-7-1016,-1-3-240,0-4-3225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6.4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330 0 11162,'0'0'4537,"-24"4"-4378,5-2-140,10-1-17,0-1 0,0 1-1,1 1 1,-1-1 0,0 1 0,1 1 0,0 0 0,0 0 0,0 1 0,0 0-1,0 0 1,0 0 0,1 1 0,0 1 0,0-1 0,-8 9 0,-1 7 9,1 1 1,1 0 0,0 1-1,2 0 1,0 1 0,2 0-1,1 1 1,1 1 0,1-1-1,1 1 1,-4 36 0,2 30 10,7 173 0,1-262-24,8 47-11,-8-48 4,1-1 0,0 1 0,-1 0 0,1 0 0,0-1 0,0 1 0,0-1 0,0 1 0,1-1 0,-1 1 0,0-1 0,1 0 0,-1 1 0,1-1 1,-1 0-1,1 0 0,-1 0 0,1 0 0,0 0 0,0-1 0,-1 1 0,1-1 0,0 1 0,3 0 0,6 0-545,0 0 1,0-1-1,0 0 0,15-3 0,7-9-4761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6.7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4257,'0'0'11530,"139"39"-11202,-108-27-328,-4-6 48,-1 1-160,12-7-376,-5 0-1320,-3 0-3929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7.1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301 137 11626,'0'0'2801,"-25"-17"-3637,-79-53 269,99 67 511,1 0-1,0 1 0,-1 0 1,0 0-1,1 0 0,-1 0 1,0 1-1,0 0 1,0 0-1,0 0 0,0 0 1,-9 1-1,10 1 46,0-1 0,0 1 0,0 1 0,0-1 0,0 0 0,1 1 0,-1 0 1,0 0-1,-4 3 0,4-2 10,1 0 0,0 0 0,0 0 0,0 1 1,1-1-1,-1 1 0,1-1 0,0 1 0,0 0 1,0 0-1,1 0 0,-1 0 0,1 0 0,0 0 1,0 0-1,0 1 0,1-1 0,-1 0 0,1 0 1,0 1-1,0-1 0,1 0 0,-1 1 0,1-1 1,1 5-1,1 3 95,0 0 0,1 0 0,0 0 0,0 0 0,2-1 0,-1 0-1,12 17 1,-3-10-9,1-1 0,1 0 0,1-1 0,34 25 0,82 46 181,-95-64-106,-38-23-137,1 0 0,-1 0 0,0 0 0,0 0 0,1 1 0,-1-1 0,0 0 0,1 0 0,-1 0 0,0 0 0,0 0 0,1 0 0,-1 0 0,0 0 0,0 1 0,1-1 0,-1 0 0,0 0 0,0 0 0,0 1 0,1-1 0,-1 0 0,0 0 0,0 0 0,0 1 0,0-1 0,0 0 0,1 0 0,-1 1 0,0-1 0,0 0 0,0 0 0,0 1 0,0-1 0,0 0 0,0 1 0,0-1 0,0 0 0,0 0 0,0 1 0,0-1 0,0 0 0,0 0 0,0 1 0,0-1 0,0 0 0,-1 1 0,1-1 0,0 0 0,0 0 0,0 0 0,0 1 0,0-1 0,-1 0 0,1 0 0,0 1 0,0-1 0,0 0 0,-1 0 0,1 0 0,-29 6 495,-60-5-484,70-1 109,-172 0-90,190 0-58,-1 0 0,1 0 0,0 0 0,-1 0 0,1 0 0,0-1 0,0 1 0,-1 0 0,1-1 0,0 1 0,0 0 0,0-1 0,0 0 0,-1 1 0,1-1 0,0 0 0,0 1 0,0-1 0,0 0-1,0 0 1,0 0 0,1 0 0,-1 0 0,0 0 0,0 0 0,0-2 0,1 1-14,0 1 0,0-1 1,0 1-1,0-1 0,0 1 0,0-1 0,1 1 1,-1-1-1,1 1 0,-1 0 0,1-1 0,-1 1 0,1 0 1,0-1-1,0 1 0,-1 0 0,1 0 0,0-1 1,0 1-1,0 0 0,1 0 0,-1 0 0,0 0 0,3-1 1,28-20-153,1 2 1,1 1-1,51-20 1,41-22-287,-109 52 405,-1-1-1,-1-1 1,0-1 0,0 0 0,16-17 0,-28 26 59,-1 1 0,1-1 1,-1 0-1,0 1 0,0-1 0,0 0 1,0 0-1,0-1 0,0 1 0,-1 0 1,0-1-1,1 1 0,-1-1 0,-1 1 1,1-1-1,0 1 0,-1-1 0,0 0 1,0 1-1,0-1 0,0 0 0,-1 1 0,1-1 1,-1 1-1,0-1 0,0 1 0,0-1 1,0 1-1,-1-1 0,1 1 0,-1 0 1,0 0-1,0 0 0,0 0 0,-3-3 1,-5-3 37,0 1 0,-1 0 0,0 0 1,0 1-1,0 0 0,-1 1 1,0 1-1,0 0 0,-1 0 0,0 1 1,1 1-1,-1 0 0,0 1 0,-1 0 1,1 1-1,0 0 0,-15 2 1,26-1-167,0 0 0,0 0 1,1 0-1,-1 0 1,0 1-1,0-1 1,0 0-1,0 1 0,1 0 1,-1-1-1,0 1 1,1 0-1,-1 0 1,0 0-1,1 0 0,-1 0 1,1 0-1,0 0 1,-1 1-1,1-1 1,-2 3-1,-6 12-3665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7.6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1 227 800,'0'0'11331,"2"-3"-11018,7-12-307,-1 1 0,-1-1 0,0 0 0,8-29 0,-9 23 64,2 1-1,15-30 1,-22 47-17,0 1 0,1-1 0,-1 1 0,1 0 0,-1 0 0,1 0 0,0-1 0,0 2 0,0-1 0,0 0 0,0 0 0,4-2 0,-5 4-51,0 0-1,1 1 0,-1-1 0,0 0 1,0 0-1,0 1 0,0-1 1,0 1-1,1-1 0,-1 1 0,0-1 1,0 1-1,0 0 0,-1 0 1,1-1-1,0 1 0,0 0 1,0 0-1,0 0 0,-1 0 0,1 0 1,0 0-1,-1 0 0,1 0 1,-1 0-1,1 0 0,-1 0 0,0 0 1,1 1-1,-1-1 0,0 1 1,80 213 82,-82-231 28,1 1 0,1-1 0,0 1 0,1-1 1,1 0-1,3-15 0,-3 27-120,-1 1 0,1-1 1,0 0-1,0 1 0,1-1 0,-1 1 0,1 0 0,0 0 0,-1 0 1,2 0-1,-1 0 0,0 1 0,0-1 0,1 1 0,-1 0 0,1 0 1,0 0-1,-1 0 0,1 1 0,0 0 0,0 0 0,0 0 1,0 0-1,0 0 0,8 1 0,-9 1 4,-1 1 1,1 0-1,-1 0 0,0 0 1,1 1-1,-1-1 0,0 1 1,-1-1-1,1 1 0,0-1 1,-1 1-1,1 0 0,-1 0 1,0 0-1,1 6 0,4 3 4,-2-4 5,1 1-1,0-1 1,1 0-1,0-1 1,0 1-1,1-1 1,0 0-1,0-1 1,0 0-1,1 0 1,0 0-1,0-1 1,18 8-1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8.0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6585,'0'0'6258,"155"37"-5722,-97-28 816,-2-2-1024,-8-3-176,-5 1-152,0-5-8,-10 2-1032,-10-2-3193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8.3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1 243 8634,'0'0'5421,"25"-1"-4978,83-5-322,-101 5-115,0 0 0,0 0-1,-1-1 1,1 0 0,-1 0 0,1 0-1,-1-1 1,0 0 0,0 0 0,0 0-1,0-1 1,-1 0 0,1 0 0,-1 0 0,0-1-1,0 0 1,-1 0 0,1 0 0,-1 0-1,0-1 1,-1 0 0,5-9 0,-3 2 13,0-2-1,-1 1 1,0 0 0,-2-1 0,1 1 0,-2-1 0,0-28 0,-1 42 89,-2 26-45,2-16-52,0-1 0,1 1 0,0 0 1,0-1-1,1 1 0,0-1 0,1 0 0,0 1 1,0-1-1,1 0 0,0-1 0,0 1 0,1-1 1,0 0-1,0 0 0,1 0 0,6 6 0,33 34 99,65 54 0,-39-39-48,-84-75-114,1 0-1,0-1 1,-11-20 0,0 2-210,-29-40-1245,3-4-1294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4.0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0 420 4721,'0'0'6901,"10"-17"-6235,1-3-518,0 1-1,2 1 1,0 0 0,2 1-1,0 0 1,17-14 0,29-19 163,-18 16-263,-1-1 1,67-74-1,-100 94-433,-9 15 273,1 0 0,-1-1 0,0 1 0,0 0 0,0-1 0,1 1 1,-1-1-1,0 1 0,0-1 0,0 1 0,0 0 0,0-1 0,0 1 0,0-1 0,0 1 0,0-1 1,0 1-1,0-1 0,0 1 0,0 0 0,0-1 0,-1 1 0,1-1 0,0 1 0,0-1 0,0 1 0,-1 0 1,1-1-1,0 1 0,0 0 0,-1-1 0,1 1 0,0 0 0,-1-1 0,1 1 0,0 0 0,-1 0 1,0-1-1,-14-3-5300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08.7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424 0 6065,'0'0'1934,"24"27"479,3 3-1709,2 1 5,-1 1-1,-2 1 0,39 63 1,-45-58-445,0 2 1,-3 0-1,-1 1 1,-3 1-1,-1 0 1,-2 1-1,-1 0 1,-3 1-1,-2-1 1,-1 1-1,-6 76 1,0-101-247,-1 1 1,-1-1-1,-1 0 1,-1 0-1,-1-1 1,0 0-1,-1 0 0,-1-1 1,-1 0-1,0 0 1,-1-1-1,-1-1 1,-19 19-1,-2-2-56,-2-2-1,-1-1 0,-1-1 1,-66 34-1,38-28-1664,-133 46 0,192-77 1486,-83 28-3947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1.0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1262 6905,'0'0'2265,"230"-108"-1001,-12 22 0,46-15-543,15-1-161,-7 4 136,-24 9-496,-4-7 128,-6 0-328,-7-2 96,-13 7-96,-28 6 0,-43 21-16,-45 17-96,-42 17-560,-29 0-128,-13 7-1329,-13 5-2592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1.8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1145 10058,'0'0'2719,"22"-15"-2295,39-25 135,109-54-1,591-227 1056,19 31-1182,-573 215-501,93-40-119,172-59-3812,-407 153 103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3.6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0 189 5401,'0'0'6035,"2"-19"-5266,8-61-279,-10 76-439,1 1-1,0 0 1,0-1 0,0 1 0,0 0 0,0 0 0,0 0-1,1 0 1,-1 0 0,1 0 0,0 0 0,0 0 0,0 0 0,1 1-1,-1-1 1,0 1 0,1 0 0,0 0 0,-1 0 0,5-2-1,-1 1-44,1 0-1,0 1 1,0 0-1,0 0 0,0 0 1,11 0-1,-6 0 77,21-3-96,-1 2 0,0 1 0,1 2 0,60 6 0,-86-5 9,-1 0 0,0 1-1,0-1 1,0 1 0,-1 0-1,1 1 1,0 0 0,-1-1 0,1 2-1,-1-1 1,0 1 0,0-1-1,-1 1 1,1 1 0,-1-1-1,0 1 1,0-1 0,0 1-1,0 0 1,-1 1 0,0-1 0,0 1-1,-1-1 1,1 1 0,-1 0-1,0 0 1,-1 0 0,0 0-1,0 0 1,0 0 0,0 0-1,-1 0 1,0 1 0,0-1 0,-1 0-1,0 0 1,0 0 0,0 0-1,-1 0 1,0 0 0,0 0-1,-1 0 1,1-1 0,-1 1-1,0-1 1,-7 9 0,-12 13-17,-1-2 1,-2-1-1,0-1 0,-1-1 1,-51 32-1,39-28 69,0 3 1,-40 39-1,75-65-49,0-1 1,0 1-1,1 0 1,-1 0-1,1 0 1,0 0-1,0 0 1,0 1-1,0-1 0,1 1 1,-1-1-1,1 1 1,0-1-1,0 1 1,0 0-1,1 0 1,-1-1-1,1 1 0,0 0 1,0 0-1,1 4 1,0-5 8,0 0-1,0 0 1,1-1 0,0 1-1,-1 0 1,1-1 0,0 1-1,0-1 1,0 1 0,0-1 0,1 0-1,-1 0 1,1 0 0,-1 0-1,1-1 1,0 1 0,0-1-1,0 1 1,-1-1 0,1 0-1,1 0 1,-1 0 0,0-1 0,5 1-1,15 4 19,0-2 0,0-1-1,1 0 1,-1-2-1,1-1 1,-1-1 0,0 0-1,1-2 1,-1-1-1,-1-1 1,1-1 0,23-10-1,-25 5-1011,-7 1-1396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4.3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1 452 7114,'0'0'7050,"0"-16"-6778,-1-10-254,2 0 0,1 0 0,2 0 0,0 1-1,9-29 1,4-4 61,-12 37-33,1 0 0,0 0 0,2 1 0,1 0 0,20-36 0,-29 56-48,1 0 1,-1-1-1,0 1 1,0 0-1,1 0 1,-1-1-1,0 1 1,1 0-1,-1 0 1,0-1-1,1 1 1,-1 0 0,0 0-1,1 0 1,-1 0-1,0 0 1,1 0-1,-1-1 1,1 1-1,-1 0 1,0 0-1,1 0 1,-1 0-1,1 0 1,-1 0-1,0 1 1,1-1-1,-1 0 1,0 0-1,1 0 1,-1 0-1,1 0 1,-1 1-1,0-1 1,1 0-1,-1 0 1,0 0-1,0 1 1,1-1-1,-1 0 1,0 0-1,1 1 1,-1-1-1,0 0 1,0 1-1,0-1 1,1 0-1,-1 1 1,0-1-1,0 1 1,0-1 0,0 0-1,0 1 1,0 0-1,10 23-124,-9-21 119,81 200 59,-70-180-44,1-1-1,0 0 0,2-1 1,0-1-1,2 0 1,28 27-1,-34-37-15,63 51 28,-67-57-13,-1 0 0,1 0 0,0 0 0,0-1 0,1 0 0,-1 0 0,0-1 0,1 0 0,15 2 0,-22-4 8,1 0 0,-1-1 0,1 1 0,-1 0 0,1-1 1,-1 1-1,1-1 0,-1 0 0,0 0 0,1 1 1,-1-1-1,0 0 0,0 0 0,1 0 0,-1 0 1,0 0-1,0 0 0,0-1 0,0 1 0,0 0 0,0 0 1,-1-1-1,1 1 0,0-1 0,-1 1 0,1-1 1,-1 1-1,1-1 0,-1 1 0,0-1 0,0 1 1,0-1-1,1 1 0,-2-1 0,1-1 0,0-70 89,-2 57-20,-2-15-55,-1-1 0,-2 1 0,-1 0 0,-20-49 0,3 7-151,-18-35 139,43 108-20,0-1 0,0 1 0,0-1 0,0 1 0,0-1 0,1 1 0,-1-1 0,0 1 0,0 0 0,0-1 0,1 1 0,-1-1 0,0 1 0,1-1 0,-1 1 0,0 0 0,1-1 0,-1 1 0,0 0 0,1 0 0,-1-1 0,1 1 0,-1 0 0,0 0 0,1-1 0,-1 1 0,1 0 0,-1 0 0,1 0 0,-1 0 0,1 0 0,-1 0 0,1 0 0,-1-1 0,1 2 0,25-4-54,-20 3 33,85-9 91,72-3-90,-162 12 30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5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21 7818,'0'0'8177,"26"-21"-8257,14 21 80,11 7 0,7 7-40,1 2 40,9 4-128,-15-8-808,-14-8-4481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5.3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3105,'0'0'12340,"21"8"-12295,354 110-720,-351-112 628,0 0-98,0 1-1,30 13 1,-54-20 141,1 0-1,0 0 1,0 0-1,0 0 0,-1 1 1,1-1-1,0 0 1,0 1-1,-1-1 1,1 1-1,0-1 0,-1 1 1,1-1-1,0 1 1,-1-1-1,1 1 1,-1-1-1,1 1 0,-1 0 1,1-1-1,-1 1 1,1 0-1,-1-1 0,0 1 1,1 0-1,-1 0 1,0 0-1,0-1 1,0 1-1,0 0 0,1 0 1,-1 0-1,0-1 1,0 1-1,0 0 0,-1 0 1,1 0-1,0-1 1,0 1-1,0 0 1,0 0-1,-1 0 0,1-1 1,0 1-1,-1 0 1,1 0-1,-1-1 0,1 1 1,-1-1-1,1 1 1,-2 0-1,-37 27-48,34-25 58,-87 51-1415,53-33-1400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5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5401,'0'0'5593,"40"123"-5073,-19-88 129,-1-3-377,-5-7-272,-2-9 224,-6-7-224,-2-7 0,-5 0 248,-10-15-248,-15-15-608,-3-1-2641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6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 9818,'0'0'4384,"29"-2"-4147,-17 2-192,17-3 18,0 2-1,0 2 1,0 0 0,0 2 0,-1 1-1,56 15 1,-63-11-35,0 2 1,28 16-1,-42-22-26,0 1 1,-1-1-1,1 1 0,-1 0 1,0 1-1,0 0 0,-1-1 1,0 2-1,0-1 1,6 10-1,-11-15-3,1 0 0,0 1 0,-1-1 0,1 0 0,-1 0 0,0 1 0,1-1-1,-1 0 1,0 0 0,0 1 0,1-1 0,-1 0 0,0 1 0,0-1 0,-1 0 0,1 1 0,0-1 0,0 0 0,-1 0 0,1 1 0,-1-1 0,1 0 0,-1 0 0,1 0 0,-1 1 0,0-1 0,1 0 0,-1 0-1,0 0 1,0 0 0,0 0 0,0 0 0,0-1 0,0 1 0,0 0 0,0 0 0,0-1 0,0 1 0,-3 0 0,-4 3 12,-1-2 1,1 1-1,-1-1 1,-17 2-1,9-1-81,-57 3-532,63-7 604,0 1-1,0 1 0,0 0 0,0 0 0,0 1 0,0 0 0,1 1 0,-1 1 0,1-1 1,-19 11-1,27-13 4,1 0 0,0 0 0,0 1 1,0-1-1,0 0 0,0 1 0,0-1 1,0 1-1,1 0 0,-1-1 0,1 1 1,-1-1-1,1 1 0,-1 0 0,1-1 1,0 1-1,0 0 0,0 0 0,0-1 0,0 1 1,0 0-1,0-1 0,0 1 0,1 0 1,-1 0-1,1-1 0,-1 1 0,1-1 1,0 1-1,0-1 0,0 1 0,1 1 1,1 4 33,1 0 1,1-1 0,-1 1 0,1-1 0,9 9 0,7 4 17,0-2-1,2 0 1,0-2 0,32 17 0,-44-26-96,-1-1 1,1 0-1,1-1 0,-1 0 1,0 0-1,1-2 1,0 1-1,0-2 1,-1 1-1,1-2 1,0 1-1,17-3 0,-3-9-2666,-5-6-4565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6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0 118 6617,'0'0'7342,"11"21"-6609,-3-4-644,-5-8-53,1 0-1,0 0 0,1 0 0,0 0 0,0-1 0,1 0 0,0 0 1,0 0-1,1-1 0,0 0 0,1 0 0,-1-1 0,1 0 0,10 6 1,9 2 6,-1-2 0,2-1 0,-1-2 0,1 0 0,1-2 0,0-1 0,0-1 0,49 1 0,-74-5-39,-1-1 0,0 0 0,0 0 0,1 0 0,-1-1 0,0 1 0,1-1 0,-1 0 0,0 0 0,0 0 0,0 0 0,0-1 0,0 1 0,0-1-1,0 0 1,-1 1 0,1-1 0,4-5 0,-5 4 5,0-1 0,0 0 0,0 0 0,-1 0-1,1 0 1,-1 0 0,0 0 0,0 0 0,0 0 0,-1 0-1,1-1 1,-1 1 0,0 0 0,-1-6 0,0 2-3,-1 0 1,0 0-1,0 0 1,-1 0-1,0 0 1,-1 1-1,1-1 1,-1 1-1,-1 0 1,1 0 0,-1 0-1,-1 1 1,1-1-1,-1 1 1,0 1-1,0-1 1,-14-8-1,-6-4 17,-1 0 0,-1 2 0,-38-17-1,38 21 75,-48-14 0,66 23-106,1 1 1,-1 0-1,-1 0 0,1 1 0,0 1 0,0 0 0,0 0 0,-16 3 0,24-3-80,0 1 0,-1 0 0,1 0 1,0 0-1,0 0 0,0 0 0,0 0 0,0 1 0,0-1 0,0 0 1,0 1-1,0 0 0,1-1 0,-1 1 0,1 0 0,-1 0 0,1 0 0,0 0 1,0 0-1,0 0 0,0 1 0,-1 2 0,-3 21-4343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4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7098,'0'0'4865,"12"10"-4669,12 9-48,-2 0 1,0 2 0,-1 1-1,-1 0 1,18 28 0,72 138 499,-110-188-645,-1 1 1,1-1-1,1 0 1,-1 1-1,0-1 0,0 1 1,0-1-1,0 0 1,0 1-1,0-1 1,0 0-1,0 1 0,1-1 1,-1 0-1,0 1 1,0-1-1,0 0 1,1 1-1,-1-1 0,0 0 1,0 0-1,1 1 1,-1-1-1,0 0 1,1 0-1,-1 1 0,0-1 1,1 0-1,-1 0 1,0 0-1,1 0 1,-1 0-1,1 0 0,-1 1 1,0-1-1,1 0 1,-1 0-1,0 0 1,1 0-1,-1 0 1,1 0-1,-1-1 0,0 1 1,1 0-1,0 0 1,2-19-441,-3-5-1517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7.5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4865,'0'0'9522,"81"-4"-9314,-32 4-32,-1 0 232,-3 0-408,-4 4 0,-8 1-8,-8-1 8,-17 1-480,-6 2-1736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7.9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5737,'0'0'6146,"158"26"-5090,-103-24-304,-4 0-600,-5-2 128,-8 0-272,-8 0-16,-4 0 8,-9 0-1528,-7-7-2585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9.2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0 162 7058,'0'0'7348,"14"-20"-6869,45-63-353,-55 78-104,0 0-1,1 0 1,0 1-1,0-1 1,0 1-1,1 1 1,-1-1-1,1 0 1,0 1-1,0 0 1,0 1-1,0 0 1,1-1-1,-1 2 0,1-1 1,-1 1-1,13-1 1,-15 2-34,0 0 0,0 0 0,-1 0 0,1 0 0,0 1 0,0-1 0,-1 1 0,1 0 0,0 0 0,-1 1 1,1-1-1,-1 1 0,1 0 0,-1 0 0,6 4 0,-3-1 15,0 1 0,0 0 0,-1 0 0,0 0-1,0 0 1,0 1 0,4 9 0,-2-3-11,0 1-1,-2 0 0,0 0 0,0 0 1,-1 1-1,-1-1 0,3 30 1,-6-38-37,0 0 1,0 1 0,0-1 0,-1 1 0,0-1 0,0 0-1,-1 0 1,1 1 0,-1-1 0,-1 0 0,1-1 0,-1 1-1,0 0 1,-5 6 0,1-4-27,0-1 0,-1 0 0,1 0-1,-1-1 1,-1 0 0,1 0 0,-1-1 0,-13 6 0,-29 11-17,40-19 98,1 0 1,0 1 0,0 1 0,0 0 0,0 0-1,1 1 1,0 0 0,0 0 0,0 1-1,1 0 1,-15 17 0,22-21-7,-1 0-1,0 0 1,1 0-1,0 0 1,0 0-1,0 0 1,0 0-1,0 1 1,1-1-1,-1 0 1,1 1 0,0-1-1,0 0 1,0 1-1,0-1 1,1 0-1,-1 0 1,1 1-1,0-1 1,0 0-1,0 0 1,0 0 0,1 0-1,-1 0 1,1 0-1,0 0 1,0 0-1,0-1 1,0 1-1,0-1 1,0 1-1,1-1 1,-1 0-1,1 0 1,0 0 0,0 0-1,3 1 1,9 1 77,1 0 1,-1-2-1,1 0 1,0-1-1,0 0 1,0-1-1,-1-1 1,21-4-1,-29 3-189,0 0 0,0 0 0,0-1 0,0 0 0,-1-1-1,1 1 1,-1-1 0,0-1 0,0 1 0,-1-1 0,1 0 0,-1 0 0,0 0-1,5-8 1,-9 11-80,23-25-4703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19.9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1 313 4457,'0'0'10039,"1"-22"-9867,6-181-85,-9 182-92,2-23 11,0 43-12,0 0 0,1 0 0,-1 0 0,0 0 0,0 0 0,1 0 0,-1 0 0,0 0 0,1 0 0,-1 0 0,1 0 0,0 1-1,-1-1 1,1 0 0,-1 0 0,1 0 0,0 1 0,0-1 0,0 0 0,-1 1 0,1-1 0,0 1 0,0-1 0,0 1-1,0-1 1,0 1 0,0 0 0,0-1 0,0 1 0,0 0 0,0 0 0,0 0 0,1 0 0,2 0-5,-1 1 0,0 0 0,1-1 0,-1 2 0,0-1 0,0 0 0,0 0 0,0 1 0,0 0 0,0 0 0,-1-1-1,6 6 1,35 35 43,-17-16-46,123 116 9,-143-132-79,-6-9 191,0-8-73,0-10-121,-1-1-224,2 1 0,0 0 0,4-25 0,-4 38 292,-1 1 0,1-1 0,0 1 0,0-1 0,1 1 0,-1-1 0,1 1 0,0 0 0,-1 0 0,1 0 0,1 0 0,-1 0 0,0 0 0,1 0 0,-1 1 0,1-1 0,0 1 0,0 0 0,0 0 0,0 0 0,0 0 0,6-2 0,-3 3 49,-1 0 1,1 0-1,-1 1 0,1-1 0,0 1 1,0 1-1,-1-1 0,1 1 1,0 0-1,-1 0 0,1 1 0,-1-1 1,0 1-1,1 1 0,-1-1 1,0 1-1,0-1 0,0 2 1,-1-1-1,1 0 0,6 8 0,10 8-43,-1 1-1,-1 1 1,17 25-1,-26-33 40,-5-1-32,3 3-187,0-15-2963,33-38-894,-19 16 1038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20.3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0 880,'0'0'10522,"23"64"-10049,-23-34-57,0 4-416,0 12 8,0-10-64,0-11-1561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20.6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 6785,'0'0'5410,"185"29"-4250,-94-29-128,6 0-648,2 0 16,-8-4-400,-7-5 0,-3-5-64,-20 7-616,-21-2-2145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9:07:21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1 331 7090,'0'0'3638,"21"-20"-2494,-1 2-957,15-13 407,-1-1 0,54-69-1,-82 93-463,0 0-1,-1-1 0,0 1 0,0-1 1,-1 0-1,0 0 0,-1-1 0,0 1 1,0-1-1,-1 0 0,2-18 0,-4 27 41,1 33-216,0-23 44,0-1-1,1 0 0,1 0 1,-1 0-1,1 0 0,0 0 1,1 0-1,0-1 0,0 1 1,1-1-1,5 6 0,13 15-29,32 31 0,-32-35 42,22 21 49,-16-16 117,36 46-1,-60-67-48,-4-7 216,-379-17-1127,332 13 75,-4 2-1664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4.9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5977,'0'0'4247,"24"5"-3701,-1 0-388,15 4 248,1-2 0,47 3 1,241-5 1378,-207-7-1586,0 4-1,158 25 0,-229-19-257,0-2 0,52-2 0,-93-4-1492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5.7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0 567 3505,'0'0'7497,"14"-15"-7002,-12 13-475,20-21 102,-1-2 0,-1 0 0,-1-1 0,-2 0 0,25-49 0,-31 41-117,-2 0 0,-1 0 0,3-36 0,-5 29 47,18-64-1,-24 103-52,1 0 1,-1 0-1,1 1 1,-1-1-1,1 0 1,0 0-1,0 1 1,0-1-1,0 0 1,0 1-1,0-1 1,0 1-1,0 0 1,0-1-1,1 1 1,-1 0-1,0 0 1,1 0-1,2-2 1,-3 3-4,0 0 0,0 0 0,0 0 1,0 0-1,1 0 0,-1 1 0,0-1 0,0 0 1,0 1-1,0-1 0,0 0 0,0 1 0,0-1 0,0 1 1,0 0-1,0-1 0,0 1 0,0 0 0,0 0 1,-1-1-1,1 1 0,1 2 0,7 8-24,-1 1-1,-1 0 1,12 25 0,-11-21 78,33 59-22,87 118 1,-126-191-24,0 0 0,0 0 0,-1 0 1,1 1-1,-1-1 0,0 1 0,1-1 0,-1 1 0,0-1 1,0 1-1,-1 0 0,1 0 0,0-1 0,-1 1 0,0 0 0,0 3 1,0-4 2,-1-1 1,0 1 0,0 0 0,0 0 0,0 0-1,0-1 1,0 1 0,0-1 0,-1 1-1,1-1 1,-1 1 0,1-1 0,-1 0-1,1 0 1,-1 1 0,0-1 0,1-1 0,-1 1-1,0 0 1,0 0 0,0-1 0,-2 2-1,-98 32 183,57-20-178,0 2 1,0 2-1,-48 28 0,113-48-66,2-5-552,0-1-1,22-11 1,-1-3-3854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6.2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0 398 10186,'0'0'3682,"19"-21"-3668,61-69-17,-66 72-96,-1 0 0,-1-1 0,0 0-1,-2-1 1,0 0 0,-1 0 0,-2-1 0,0-1 0,7-32-1,-13 49 109,3-9-49,4-20 250,-10 31-86,-6 19-86,-38 73 67,26-53-80,1 1 0,2 1 0,1 1 0,2 0 0,-10 46 0,23-80-12,0 0 1,1 0 0,-1 1-1,1-1 1,0 0-1,0 1 1,0-1-1,1 0 1,0 0-1,0 0 1,0 1 0,1-1-1,-1 0 1,1 0-1,1-1 1,-1 1-1,5 6 1,-2-5 16,0-1 1,1 0-1,0 0 1,0-1-1,0 1 1,1-1-1,-1 0 1,1-1-1,0 0 0,0 0 1,11 3-1,7 2 25,1-2-1,-1 0 0,1-2 1,0-1-1,0 0 0,44-3 0,-70 0-64,1 0 0,0 0-1,0 0 1,-1 0-1,1 0 1,0-1 0,0 1-1,-1 0 1,1 0 0,0 0-1,-1-1 1,1 1-1,0 0 1,-1-1 0,1 1-1,0-1 1,-1 1-1,1-1 1,-1 1 0,1-1-1,-1 1 1,1-1-1,-1 1 1,1-1 0,-1 0-1,0 1 1,1-1 0,-1 0-1,0 1 1,0-1-1,1 0 1,-1 0 0,0 1-1,0-1 1,0 0-1,0 0 1,0-1 0,1-18-1545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6.5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90 6481,'0'0'7190,"21"0"-7154,205-17 196,-4 0 205,-209 16-581,-11 2 170,0-1 0,0 0 1,-1 0-1,1 0 0,0 0 0,0-1 0,-1 1 1,1 0-1,0-1 0,-1 1 0,1-1 0,0 1 1,2-3-1,-3 1-246,0 1 1,0-1-1,0 0 1,-1 0-1,1 0 1,-1 0-1,1 0 0,-1 0 1,0-1-1,0 1 1,1 0-1,-2 0 1,1-3-1,0-13-7080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8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0 565 6585,'0'0'6307,"2"-16"-6092,-2 1-158,0 3-29,1 1-1,0 0 0,1 0 0,0 0 1,1 0-1,0 0 0,1 0 0,5-11 1,13-24-22,1 2 0,3 0 1,1 2-1,2 1 1,55-59-1,-83 99-12,1-1 0,-1 1 0,1-1 0,-1 1 0,1-1 0,0 1 1,-1 0-1,1 0 0,0 0 0,0 0 0,0 0 0,0 0 0,0 1 0,0-1 0,0 0 0,0 1 0,0 0 0,0-1 0,0 1 0,0 0 0,4 1 0,-4-1 1,0 1 1,0 0-1,0 0 0,0 0 1,0 1-1,-1-1 0,1 0 0,0 1 1,-1-1-1,1 1 0,-1 0 0,0-1 1,1 1-1,-1 0 0,0 0 1,0 0-1,1 2 0,2 7-4,0 0 0,-1 0 0,0 0 0,0 0 0,-1 1 0,0 17 0,-4 80 35,0-67-11,2-1-1,7 60 1,-6-96-15,0 0 0,0 0 1,1 0-1,0-1 0,0 1 0,0 0 0,1-1 1,-1 1-1,1-1 0,0 0 0,0 0 1,1 0-1,-1 0 0,1-1 0,0 0 1,0 1-1,0-1 0,0 0 0,7 3 0,-8-5 13,1 1 0,0 0 0,0-1 0,0 0 0,-1 0 0,1 0 0,0 0 0,0-1 0,0 1 0,0-1 0,1 0 0,-1 0 0,0-1 0,0 1 0,0-1 0,-1 0 0,1 0 0,0 0 0,0-1 0,0 1 0,-1-1 0,1 0 0,-1 0 0,7-5 0,2-3 6,-1 0 0,0-1 0,-1-1 0,0 0 0,-1 0 0,-1-1 0,0 0 0,0 0 0,-1-1 0,-1 0-1,0 0 1,6-26 0,-2-8-264,-1-1-1,2-79 0,3-20 30,-14 147 212,1 0-1,-1 0 0,0 0 0,1 0 0,-1 1 0,1-1 0,-1 0 0,1 0 0,-1 0 1,1 0-1,-1 0 0,1 1 0,0-1 0,-1 0 0,1 1 0,0-1 0,0 0 0,0 1 1,0-1-1,-1 1 0,1-1 0,0 1 0,0 0 0,0-1 0,0 1 0,0 0 0,0 0 1,0 0-1,0-1 0,0 1 0,0 0 0,0 0 0,0 0 0,0 1 0,0-1 0,0 0 1,0 0-1,0 1 0,2 0 0,47 17-162,-36-12 203,17 4 47,1 0 0,0-3 1,62 8-1,-10-11-3482,-66-4-1221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9.0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115 1 5881,'0'0'3913,"-41"132"-3473,31-111-376,3-10 56,2 1-120,-1-6 8,1-1 64,0-3-64,0-2-8,-2 0 320,-4-13-320,6-31-560,0 5-1512,3-4-5730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30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5033,'0'0'2209,"0"5"-2123,0 17-88,-1-15 24,1 0 0,0 1-1,0-1 1,1 0 0,0 1-1,0-1 1,3 9 0,-2-13-18,-1-1 1,1 1 0,-1-1 0,1 0 0,0 1 0,0-1 0,0 0-1,0 0 1,0 0 0,0 0 0,0-1 0,1 1 0,-1-1 0,1 1 0,-1-1-1,1 0 1,0 0 0,-1 0 0,1 0 0,0 0 0,0-1 0,0 1-1,4-1 1,14 3-339,0-1 0,0-1 0,41-3 0,-33-3-1705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9.4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7458,'0'0'4925,"25"1"-4612,78 7-194,-99-7-111,0-1 0,0 1-1,0 0 1,-1 0 0,1 0 0,0 0 0,-1 0 0,1 1 0,-1 0 0,1 0 0,-1 0 0,0 0 0,0 0-1,0 1 1,0-1 0,0 1 0,-1 0 0,1 0 0,-1 0 0,0 0 0,1 0 0,-1 0 0,2 8-1,-1-5-11,-1 1 0,-1 0 0,0 0-1,0 1 1,0-1 0,-1 0-1,0 0 1,0 0 0,-1 8-1,-1-11 15,1 1 0,-1-1 0,1 0 1,-1 0-1,0 0 0,-1 0 0,1 0 0,-1 0 0,1-1 0,-1 1 0,0-1 0,-1 0 0,1 0 0,0 0 0,-1 0 0,0 0 0,0-1 0,0 0 0,0 0 0,0 0 0,-6 2 0,3-1-4,0 0 1,1-1-1,-1 0 1,0 0 0,0-1-1,0 0 1,0 0-1,-1-1 1,1 1-1,0-2 1,0 1-1,0-1 1,-9-2 0,14 2 16,-1 0 1,0 0 0,1 0 0,-1-1 0,1 1 0,0-1 0,-1 0 0,1 0-1,0 0 1,-2-2 0,6 2-17,0 1 0,0 0 0,0 0-1,1 0 1,-1 1 0,0-1 0,0 0 0,1 1-1,-1 0 1,0-1 0,1 1 0,-1 0-1,0 0 1,4 1 0,-5-1 2,16-1-3,-1 1 1,1 0-1,-1 2 0,0 0 1,26 6-1,-34-5-7,0-1 0,-1 1 0,1 1 0,-1 0 0,0 0 0,0 0-1,0 1 1,0 0 0,-1 0 0,0 1 0,0-1 0,0 1 0,5 8 0,-10-12-2,1 0 1,-1 0-1,1 0 1,-1 0 0,0 0-1,0 0 1,0 1 0,-1-1-1,1 0 1,0 0-1,-1 1 1,1-1 0,-1 0-1,0 1 1,0-1-1,0 1 1,0-1 0,0 0-1,0 1 1,-1-1 0,0 3-1,-1-1 20,1-1-1,-1 1 1,0-1 0,-1 0-1,1 1 1,0-1-1,-1 0 1,0 0-1,0-1 1,1 1 0,-7 4-1,-1-1 23,-1 0 0,1 0 0,-1-1 0,0-1-1,0 1 1,0-2 0,-19 5 0,26-8-19,-53 4 98,55-4-122,1 0 0,-1 0 0,0 0 0,1-1 0,-1 1 0,1 0 0,-1-1 1,1 0-1,-1 1 0,1-1 0,-1 0 0,1 1 0,0-1 0,-1 0 0,1 0 1,0 0-1,0 0 0,0 0 0,-1 0 0,1-1 0,0 1 0,1 0 0,-1-1 0,0 1 1,0 0-1,0-1 0,1 1 0,-1-1 0,1 1 0,-1-1 0,1-1 0,-1-7-470,0-1-1,1 1 0,0 0 0,2-12 1,7-6-4083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39.8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84 193 6185,'0'0'3858,"3"19"-2863,-1-9-894,-1 2-7,1 1-1,1-1 1,-1 0-1,2-1 1,0 1 0,0 0-1,1-1 1,1 0 0,0 0-1,0-1 1,1 1-1,10 11 1,-7-13-2,0-1 1,0 0-1,1 0 1,0-1-1,1-1 1,-1 0-1,1 0 1,0-1-1,1-1 1,-1 0-1,26 4 0,-32-6-77,1-2-1,-1 1 1,1-1-1,-1 0 1,0 0-1,1-1 1,-1 0-1,1 0 1,-1 0-1,0-1 1,0 0-1,0 0 1,0 0-1,0-1 0,0 0 1,-1 0-1,1-1 1,-1 0-1,0 0 1,0 0-1,0 0 1,-1-1-1,1 1 1,-1-1-1,6-10 1,-4 5-13,-1 1-1,-1-1 1,0 1 0,0-1 0,-1 0 0,0-1 0,-1 1 0,0 0 0,0-1 0,-1 0-1,-1 1 1,0-1 0,0 1 0,-1-1 0,-1 1 0,1-1 0,-2 1 0,1-1 0,-1 1-1,-1 0 1,0 1 0,-6-12 0,4 11 21,0 0 0,-1 0 1,0 0-1,0 1 0,-1 0 0,0 0 0,-1 1 0,0 0 1,0 0-1,-1 1 0,0 1 0,0-1 0,-1 2 0,1-1 1,-1 2-1,-1-1 0,1 1 0,0 1 0,-18-3 0,17 4-10,0 1 0,0 0-1,0 0 1,0 2 0,0-1-1,-13 3 1,19-1-18,0 0-1,0 0 1,0 0 0,0 0 0,0 1-1,0 0 1,1 1 0,-1-1 0,1 1-1,0 0 1,0 0 0,-7 9-1,-5 7-793,1 2 0,-24 41 0,27-41-672,-1 1-2460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0.2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3929,'0'0'5745,"165"0"-4569,-97 7-568,3 2-496,-2 0 57,-4 0-65,-6-2-96,-3-2 152,-8-3-160,-3-2-128,-12 0-1169,-12-16-4080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0.5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 10402,'0'0'3630,"23"-1"-3287,155-5-211,-141 6-143,0 2 0,0 1 0,38 8-1,-62-8-14,0 0 0,-1 1 0,1 0 0,-1 1 0,0 1 0,-1 0 0,1 0 0,-1 1-1,0 0 1,-1 1 0,0 1 0,12 12 0,-19-19 19,-1 1-1,1-1 1,-1 1 0,0 0-1,0 0 1,0 0 0,0 0-1,-1 0 1,1 0-1,-1 1 1,0-1 0,1 0-1,-2 1 1,1-1 0,0 1-1,-1-1 1,1 1 0,-1 0-1,0-1 1,0 1 0,-1-1-1,1 1 1,-1-1 0,0 1-1,-2 5 1,0-3-4,0-1 1,0 0-1,-1 0 1,0 0 0,0 0-1,-1-1 1,1 1-1,-1-1 1,0 0-1,0-1 1,0 1 0,0-1-1,-10 4 1,-7 4-132,-1-2 1,0 0-1,-1-1 1,1-2-1,-2-1 1,1 0-1,0-2 1,-45 1-1,48-4-2624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1.1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14 8434,'0'0'4001,"139"-13"-3993,-103 13 96,-3 0-56,-3 4-24,-2 1-24,-5-1 0,-8-4-104,-10 0-448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1.4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 9706,'0'0'3921,"150"-6"-3785,-130 6-16,-2 0-64,-1 0 0,1 2-56,5 5 0,2-5 0,18-2 0,-5-9-704,-2-12-2145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1.9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404 0 4993,'0'0'6716,"0"3"-6671,0-1 1,0 1-1,0-1 0,-1 0 0,1 1 0,-1-1 1,0 0-1,1 0 0,-1 1 0,-2 2 1,-22 25 266,-2 0 1,-1-2 0,-52 41 0,27-25-232,14-10-54,14-14 12,1 1 0,1 1 1,-40 49-1,62-69-41,0-1 0,0 1-1,0-1 1,0 1 0,0-1 0,1 1 0,-1 0-1,0-1 1,1 1 0,-1 0 0,1 0 0,0 0-1,-1 2 1,1-4 3,1 1 0,-1-1 0,0 1 0,0 0 0,0-1 0,0 1 0,1-1 0,-1 1 0,0-1-1,1 1 1,-1-1 0,0 1 0,1-1 0,-1 1 0,1-1 0,-1 1 0,1-1 0,-1 0 0,1 1 0,-1-1 0,1 0 0,-1 1 0,1-1 0,0 0-1,0 0 1,5 2 18,1-1 0,-1-1 0,0 1 0,1-1 0,-1-1 0,7 0 0,8 0 39,-4 1-23,0 0-1,1-1 1,-1-1-1,0-1 1,0 0-1,-1-2 1,1 0-1,-1 0 1,0-2-1,20-10 1,-34 16-149,-1-1 0,1 1 0,-1-1 1,0 0-1,1 1 0,-1-1 0,0 0 0,0 0 0,0 0 0,0 0 1,0 0-1,0 0 0,-1 0 0,1-1 0,0-3 0,-1-8-2245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2.3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153 1 10138,'0'0'2738,"-9"19"-2365,-66 146 268,55-119-538,10-25 25,1 1 0,0 1 0,2-1 0,-6 31-1,13-53-123,0 0-1,0 1 0,0-1 0,0 0 1,0 1-1,-1-1 0,1 0 0,0 1 0,0-1 1,0 0-1,0 1 0,0-1 0,0 0 0,1 1 1,-1-1-1,0 0 0,0 1 0,0-1 1,0 0-1,0 0 0,0 1 0,0-1 0,1 0 1,-1 1-1,0-1 0,0 0 0,0 0 1,1 1-1,-1-1 0,0 0 0,0 0 0,1 0 1,-1 1-1,0-1 0,0 0 0,1 0 0,12-4-110,16-19-614,-4-1-967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2.7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71 218 7890,'0'0'3084,"-6"13"-2630,1-1-291,0 1 1,1-1 0,0 1 0,0 0-1,2 1 1,0-1 0,-1 24-1,3-28-13,0 0-1,0 0 0,1 0 0,1 1 1,-1-1-1,2 0 0,-1-1 1,1 1-1,5 10 0,-5-13-115,1 0 1,0-1-1,1 1 0,-1-1 0,1 0 1,0 0-1,0 0 0,1 0 1,-1-1-1,1 0 0,0-1 0,0 1 1,7 2-1,-5-2-26,-1-1-1,1 0 1,0 0 0,1-1 0,-1 0-1,0-1 1,1 1 0,-1-2-1,0 1 1,1-1 0,-1 0 0,1-1-1,-1 0 1,1 0 0,-1-1 0,0 0-1,0-1 1,0 1 0,0-2 0,0 1-1,-1-1 1,1 0 0,-1 0 0,0-1-1,10-9 1,-6 4-64,-1 0 1,-1 0-1,0-1 0,0 0 0,-1 0 1,-1-1-1,0 0 0,0-1 0,-1 1 1,-1-1-1,0 0 0,-1-1 0,0 1 1,3-27-1,-5 27-3,-1 0 0,-1-1 0,0 1 0,-1 0-1,0-1 1,-1 1 0,-1 0 0,0 0 0,-1 0 0,0 1 0,-1-1 0,0 1 0,-8-14 0,8 18 78,0 1 0,-1 0 1,0 0-1,0 1 0,0 0 1,-1 0-1,1 0 0,-2 1 1,1 0-1,0 0 0,-1 1 1,0 0-1,0 0 0,0 1 1,-1 0-1,1 0 0,-1 1 1,1 0-1,-1 1 0,-16-1 1,16 1-13,1 0 1,-1 1-1,1 1 1,0-1-1,-1 1 1,1 1-1,0 0 1,-1 0-1,1 0 1,0 1 0,0 0-1,1 1 1,-1 0-1,1 0 1,0 0-1,0 1 1,0 0-1,0 1 1,1-1-1,0 1 1,0 1-1,-6 8 1,3-3 14,0-1-1,1 1 1,0 1-1,1-1 1,1 1-1,-8 20 1,12-27-308,0 1-1,0-1 1,0 1-1,1 0 1,0 0 0,1-1-1,-1 1 1,1 0-1,0 0 1,1 0-1,0-1 1,0 1 0,0 0-1,1-1 1,4 12-1,10 4-5043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3.2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234 137 4961,'0'0'4936,"-22"24"-4285,-67 76 42,83-94-633,1 1-1,0 0 1,0 0-1,1 1 1,0 0-1,0-1 1,0 1-1,1 1 1,0-1-1,1 0 1,0 1-1,0-1 1,1 1-1,0 0 1,1-1-1,0 1 1,0 0-1,1 0 1,1 11-1,0-3 39,-1-12-46,0 1-1,0-1 0,1 0 1,-1-1-1,1 1 0,0 0 1,0 0-1,1-1 0,0 1 1,-1-1-1,1 0 0,1 0 0,-1 0 1,1 0-1,-1-1 0,1 1 1,0-1-1,0 0 0,1 0 1,-1 0-1,1-1 0,-1 0 1,1 0-1,9 3 0,0 0-2,1-1 0,0 0-1,0-1 1,0-1 0,0-1-1,0 0 1,20-1 0,-26-2-56,-1 0-1,0 0 1,0 0 0,0-1 0,-1 0 0,1-1-1,-1 1 1,0-2 0,0 1 0,0-1 0,0 0-1,-1 0 1,1-1 0,-2 0 0,1 0 0,6-9-1,3-4-82,-2 0 0,0-1 0,-1 0 1,15-36-1,-21 41-3,-1 0 1,0-1 0,-1 1 0,0-1 0,-2 0 0,0 0-1,0 0 1,-2 0 0,0 0 0,-3-24 0,2 33 146,0-1 1,-1 0 0,0 1-1,-1 0 1,0-1 0,0 1-1,0 0 1,-1 1 0,0-1-1,0 0 1,-1 1-1,0 0 1,0 0 0,0 1-1,-1-1 1,0 1 0,0 0-1,0 1 1,-1 0-1,1-1 1,-1 2 0,0-1-1,-9-2 1,7 2-31,1 2-1,-1-1 1,0 1-1,0 0 1,0 1-1,0 0 1,0 0-1,-1 1 1,1 0-1,0 1 1,-18 3-1,14 0-47,0 0 0,1 1 1,0 1-1,0 0 0,0 1 0,1 0 0,-21 16 0,-94 81-1691,76-59-706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30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243 36 3993,'0'0'2476,"-24"0"-1593,-78-1-337,97 1-511,0 0 1,0 0 0,-1 0 0,1 1 0,0 0 0,0 0-1,0 0 1,0 1 0,0-1 0,0 1 0,1 1-1,-1-1 1,0 1 0,1-1 0,0 1 0,0 0-1,0 1 1,0-1 0,-5 6 0,7-6-16,0 0-1,0 1 1,0-1 0,1 1 0,-1 0 0,1-1 0,-1 1-1,1 0 1,1 0 0,-1-1 0,0 1 0,1 0 0,0 0-1,0 0 1,0 0 0,0 0 0,1 0 0,-1 0-1,1 0 1,0-1 0,2 6 0,-1-6-15,0 0 0,0 0 0,0 0 0,0-1 0,0 1 0,0-1 0,1 1 0,-1-1 0,1 0 0,0 0 0,0 0 0,-1-1 0,1 1 0,0-1 0,1 1 0,-1-1 0,0 0 0,0 0 0,0 0 1,1-1-1,3 1 0,11 2 15,0-1 0,27-1 1,-42-1-26,3 0-17,-1 0 1,0-1-1,1 1 1,-1-1-1,0 0 1,0-1 0,0 1-1,0-1 1,0 0-1,0 0 1,0-1-1,-1 1 1,1-1-1,-1 0 1,0 0 0,1-1-1,-1 1 1,-1-1-1,1 0 1,-1 0-1,6-7 1,-6 4 67,1 1-1,-1-1 1,0 0-1,-1 0 1,1 0-1,-1-1 1,-1 1 0,1 0-1,-1-1 1,-1 1-1,1-1 1,-1 1 0,-1-1-1,-2-14 1,2 20 0,0 0 0,0 0 0,0 0-1,-1 0 1,1 0 0,-1 1 0,1-1 0,-1 0 0,0 1 0,1-1 0,-1 1 0,0 0 0,0 0 0,0 0 0,0 0 0,0 0 0,-1 0 0,1 0 0,0 1 0,0-1-1,0 1 1,-1-1 0,1 1 0,0 0 0,-1 0 0,1 0 0,0 0 0,-4 1 0,-3-1-38,0 0 0,1 1-1,-1 0 1,0 1 0,0 0 0,-13 4 0,16-2-7,-1 0 0,1 0 0,0 1 0,0 0 0,0 0 0,0 0 0,1 0 0,0 1 0,0 0 0,1 0 0,-1 1 0,1-1 0,1 1 0,-1 0 0,1 0 0,1 0 1,-1 0-1,-1 8 0,3-10-1,0-1 1,0 1 0,0 0 0,1-1 0,-1 1 0,1 0 0,0 0 0,0-1-1,1 1 1,0 0 0,0-1 0,0 1 0,0-1 0,1 1 0,-1-1-1,1 1 1,0-1 0,1 0 0,-1 0 0,1 0 0,-1 0 0,1-1-1,0 1 1,1-1 0,-1 1 0,1-1 0,-1 0 0,1 0 0,0-1-1,5 3 1,0-1 13,1 0-1,0 0 0,-1-1 1,2 0-1,-1-1 0,0-1 0,0 1 1,0-1-1,1-1 0,-1 0 1,0-1-1,1 0 0,-1 0 1,15-5-1,-21 5-3,1 0-1,-1 0 1,0-1-1,0 0 1,-1 0 0,1 0-1,0 0 1,-1-1-1,1 1 1,-1-1 0,1 0-1,-1 0 1,0 0-1,-1 0 1,1-1 0,0 1-1,-1-1 1,0 0-1,0 0 1,0 0 0,0 0-1,-1 0 1,1 0-1,-1 0 1,0 0 0,-1 0-1,1-1 1,-1 1-1,1 0 1,-1-1 0,0 1-1,-1 0 1,1-1-1,-1 1 1,0 0 0,-2-6-1,2 7 6,0 0 0,-1 0 0,1 0 0,-1 0 0,0 0 0,0 1 0,0-1 0,0 1 0,0-1 0,0 1 0,-1 0 0,1 0 0,-1 0 0,1 0 0,-1 0 0,0 0 0,0 1 0,0 0 0,0-1 1,0 1-1,0 0 0,0 0 0,0 1 0,-1-1 0,-4 0 0,-11-1 29,1 1 0,0 0 0,-22 3 0,36-2-41,-3 1-2,1 0 0,-1 0 1,1 0-1,-1 1 1,1 0-1,0 0 1,0 1-1,0-1 1,0 1-1,0 1 1,0-1-1,1 1 0,0 0 1,0 0-1,0 1 1,0-1-1,0 1 1,1 0-1,0 1 1,0-1-1,1 0 1,-1 1-1,1 0 0,0 0 1,1 0-1,-1 0 1,1 1-1,1-1 1,-1 1-1,1-1 1,0 1-1,0 7 1,1-13 10,0 0 0,0 0 0,0 0 0,0 0 0,1 0 0,-1 0 0,0 0 0,0 0 0,1 0 0,-1 0 0,0 0 0,1 0 0,-1-1 0,1 1 0,-1 0 1,1 0-1,0 0 0,-1-1 0,1 1 0,0 0 0,-1-1 0,1 1 0,0-1 0,0 1 0,0-1 0,1 2 0,1-2 1,-1 1-1,1 0 0,-1-1 1,1 1-1,-1-1 1,1 0-1,-1 0 0,1 0 1,0 0-1,3-1 1,-2 0 11,0 1 1,1-1 0,-1 0-1,0-1 1,0 1-1,0-1 1,0 0 0,0 0-1,-1 0 1,1 0 0,0-1-1,-1 1 1,4-5-1,1-4-97,-1-2-1,0 1 0,-1-1 0,0 0 0,-1 0 1,-1 0-1,0-1 0,-1 1 0,0-1 0,-1 0 1,-1 0-1,0 0 0,-1 0 0,-1-19 1,0 33-32,1-1 0,0 1 0,-1 0 0,1-1 1,0 1-1,-1 0 0,1-1 0,-1 1 1,1 0-1,0 0 0,-1-1 0,1 1 0,-1 0 1,1 0-1,-1 0 0,1 0 0,0 0 1,-1-1-1,1 1 0,-1 0 0,1 0 0,-1 0 1,1 0-1,-1 0 0,1 1 0,-1-1 1,1 0-1,-1 0 0,-1 0-488,-8 0-2125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4.6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1 436 1328,'0'0'9074,"6"-10"-8676,35-58 127,62-109 439,-90 150-931,28-43 0,-37 63-29,2-1 0,-1 1 0,1 0 0,0 0 0,0 1 0,1 0 0,0 0 0,0 1 0,15-10 0,-20 15-7,-1-1 1,0 0 0,0 0-1,0 1 1,1-1 0,-1 0-1,0 1 1,1 0 0,-1-1-1,1 1 1,-1 0 0,0-1-1,1 1 1,-1 0 0,1 0-1,-1 0 1,0 0 0,1 1-1,-1-1 1,1 0 0,-1 1-1,0-1 1,1 0 0,-1 1-1,0 0 1,1-1 0,-1 1 0,0 0-1,0 0 1,0-1 0,0 1-1,0 0 1,0 0 0,0 0-1,0 0 1,0 1 0,0-1-1,0 0 1,-1 0 0,1 0-1,0 1 1,-1-1 0,1 0-1,0 3 1,1 6-23,0 1 1,-1 0-1,0-1 0,-1 1 1,-1 11-1,1 2 10,7 213 412,-12-260-197,5 9-272,2 0 0,0 1 0,0-1 0,1 1-1,1 0 1,0 0 0,1 0 0,0 0 0,1 1 0,1 0 0,13-20-1,-5 12 79,0 1 0,2 1-1,0 0 1,0 1-1,36-25 1,-52 41 17,0 0-1,0 0 1,0 1-1,0-1 1,0 1 0,0-1-1,0 1 1,1-1 0,-1 1-1,0-1 1,0 1 0,0 0-1,1 0 1,-1 0-1,0 0 1,0 0 0,1 0-1,-1 0 1,0 0 0,0 0-1,0 0 1,1 1 0,-1-1-1,0 1 1,0-1-1,0 0 1,0 1 0,2 1-1,0 0-10,0 1 0,-1-1 0,1 1-1,-1 0 1,0 0 0,1 0 0,-1 0 0,0 0-1,2 6 1,2 5 7,-1 1-1,0-1 1,4 30-1,-9-8 263,0-36-276,0 0 0,0 0 0,0 1 0,0-1 0,0 0 0,0 0 0,0 0 0,0 0 0,0 0 0,0 0-1,0 0 1,0 0 0,0 1 0,0-1 0,0 0 0,0 0 0,0 0 0,0 0 0,0 0 0,0 0 0,0 0 0,0 0 0,0 0-1,0 1 1,-1-1 0,1 0 0,0 0 0,0 0 0,0 0 0,0 0 0,0 0 0,0 0 0,0 0 0,0 0 0,0 0 0,-1 0-1,1 0 1,0 0 0,0 0 0,0 0 0,0 0 0,0 0 0,0 0 0,0 0 0,-1 0 0,1 0 0,0 0 0,0 0 0,0 0-1,0 0 1,0 0 0,0 0 0,0 0 0,0 0 0,0 0 0,-1 0 0,1 0 0,0 0 0,0 0 0,0-1 0,0 1 0,0 0-1,0 0 1,0 0 0,0 0 0,0 0 0,-7-20-105,5 16 51,1-1-1,0 0 1,0 0 0,1 0-1,-1 0 1,1 0 0,0 0-1,1 0 1,-1 0 0,1 1 0,1-7-1,-1 8 47,1 0-1,0 0 1,0 0-1,0 0 1,0 0-1,0 0 1,1 1-1,-1-1 0,1 1 1,0-1-1,0 1 1,0 0-1,0 0 1,0 1-1,6-4 1,11-5-4,-1 1 1,2 0-1,-1 1 1,1 2-1,0 0 1,0 1-1,40-4 1,-60 12 22,0 0 1,0 0 0,-1 0 0,1 0-1,-1 0 1,0 0 0,0-1-1,0 1 1,0 0 0,-1 0 0,1 0-1,-2 4 1,-4 8 129,-1-1-1,-1 0 1,0 0 0,-1-1-1,-19 24 1,-14 19 18,38-49-145,0-2-14,1 1 1,0-1-1,0 0 0,0 1 1,0 0-1,1 0 1,0 0-1,0 0 1,0 6-1,2-10-64,15-21-1565,3-4-2986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4.9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8146,'0'0'5129,"27"5"-4601,-21-3-519,42 8 272,0-2 1,76 3-1,-53-11-12,-70 0-268,-17 0-473,-4 0-899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5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84 271 4521,'0'0'6164,"-11"23"-5563,-35 76-92,42-90-426,1 0 0,0 1 0,0-1 0,1 1 0,0 0 0,0 0 0,1 0 1,1 0-1,0 0 0,2 17 0,0 10 140,-2-31-161,0 1 0,0-1 0,0 0 0,1 0 0,0 0 0,0 0 0,1 0 0,0 0 0,0 0 0,5 11 0,-5-14-27,1-1 0,-1 1 1,1 0-1,0-1 1,0 1-1,0-1 0,0 0 1,0 0-1,0 0 1,1 0-1,-1 0 0,1-1 1,-1 0-1,1 0 1,-1 0-1,1 0 1,0 0-1,0-1 0,6 1 1,9-1 0,-1 0 1,0-1 0,0-1-1,0-1 1,0-1 0,0 0-1,-1-1 1,0-1 0,0-1-1,0 0 1,-1-1-1,0-1 1,16-11 0,-12 6-74,0 0 0,-1-2 0,-1 0 0,0-1 0,-1-1 0,-1-1 0,-1 0-1,0-1 1,13-27 0,-20 34-75,-2-2 0,0 1 0,-1-1-1,0 0 1,-1 0 0,-1 0 0,-1-1-1,0 1 1,-1-1 0,0 0-1,-1 1 1,-3-21 0,2 28 126,-1 0-1,0 0 1,0 0-1,0 0 1,-1 0-1,0 1 1,-1-1 0,0 1-1,0 0 1,0 0-1,-1 1 1,0-1-1,0 1 1,-1 0 0,0 0-1,0 1 1,0-1-1,-1 1 1,1 1-1,-1-1 1,0 1-1,-1 0 1,1 1 0,-14-4-1,4 2 35,-1 1 0,0 1 0,0 1 0,-1 0 0,1 1 0,0 1 0,-1 1 0,1 1 0,0 1 0,-33 8 0,36-7-29,1 0 0,1 1 1,-1 1-1,1 0 1,0 1-1,0 0 1,0 1-1,1 0 0,1 1 1,0 1-1,0 0 1,0 0-1,1 1 1,-9 12-1,16-18-45,0 0 1,0 0-1,1 0 0,-1 0 0,1 0 1,0 0-1,1 1 0,-1-1 0,1 0 1,0 1-1,1-1 0,-1 1 0,1 0 1,0-1-1,0 1 0,1-1 1,0 1-1,0-1 0,0 1 0,0-1 1,1 1-1,0-1 0,0 0 0,1 0 1,-1 0-1,5 7 0,20 16-1735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46.7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1 374 7890,'0'0'3744,"8"-22"-3545,-2 3-196,-2 3-42,2 0 1,0 1-1,0-1 0,2 1 0,0 1 1,0 0-1,16-20 0,10-7-737,2 2 0,66-58 0,-101 96 816,0-1 0,0 1 1,1 0-1,-1 0 0,1-1 0,-1 1 0,1 0 0,-1 0 1,1 1-1,0-1 0,0 0 0,-1 0 0,1 1 1,0-1-1,0 1 0,0 0 0,-1-1 0,1 1 0,0 0 1,0 0-1,0 0 0,0 0 0,0 0 0,-1 1 1,1-1-1,0 1 0,0-1 0,0 1 0,-1 0 1,1-1-1,0 1 0,-1 0 0,1 0 0,0 0 0,-1 0 1,0 0-1,1 1 0,-1-1 0,0 0 0,1 1 1,0 2-1,2 1-27,-1 1 1,-1 0 0,1-1-1,-1 1 1,0 0 0,0 1-1,-1-1 1,0 0-1,0 0 1,0 13 0,0-6 9,-1 0 0,-1 0 0,0 0 1,-1 0-1,0 0 0,-1-1 0,-1 1 1,0-1-1,-1 0 0,0 0 0,-11 19 0,10-19-26,-11 16 557,12-27-284,6-18-210,2 6-91,0-1 1,1 1-1,0 0 1,1 0-1,0 0 0,1 0 1,1 1-1,7-10 1,8-10-107,35-34-1,-52 59 184,0 0 0,0 0 1,1 0-1,0 1 0,-1 0 0,2 0 0,-1 1 0,0 0 1,1 0-1,-1 0 0,1 1 0,9-3 0,-12 5-19,0-1-1,0 1 1,0 0-1,0 0 0,0 0 1,1 1-1,-1-1 1,0 1-1,-1 0 1,1 0-1,0 1 1,0-1-1,0 1 0,-1-1 1,1 1-1,0 1 1,-1-1-1,0 0 1,0 1-1,0-1 1,0 1-1,5 5 0,-6-4-22,1 0-1,-1 0 1,1 0-1,-1 0 1,-1 0-1,1 0 0,0 1 1,-1-1-1,0 1 1,0-1-1,0 1 1,-1-1-1,1 1 1,-1-1-1,0 1 0,-1 0 1,1-1-1,-1 1 1,0-1-1,-2 9 1,-1-1 111,0 0 0,-1 0 1,0 0-1,-1-1 1,0 0-1,-9 11 1,-6 6 99,14-22-51,14-20-121,16-21-137,2 0 1,1 2-1,2 1 0,1 1 0,1 1 0,52-38 0,-80 66 96,0 0 0,0 0 0,1 0 1,-1 1-1,1-1 0,0 1 0,-1-1 0,1 1 1,0 0-1,0 0 0,-1 0 0,1 0 0,0 1 1,0-1-1,0 1 0,0 0 0,0 0 0,0 0 1,4 1-1,-5 0 0,-1 0-1,1 0 1,0 0-1,0 0 1,-1 0 0,1 1-1,-1-1 1,0 1 0,1-1-1,-1 1 1,0 0-1,0-1 1,0 1 0,0 0-1,0 0 1,0 0 0,0 0-1,-1 0 1,1 0-1,-1 0 1,1 0 0,-1 0-1,0 0 1,0 0 0,0 0-1,0 3 1,0 14 97,0 1-1,-1-1 1,-1-1-1,0 1 1,-7 19-1,7-28-70,-1 0 0,-1 0-1,0-1 1,0 0 0,-1 1-1,0-2 1,-1 1-1,0 0 1,0-1 0,-1 0-1,-7 7 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53.8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0 178 3977,'0'0'4251,"0"-29"-2246,2 28-1861,1-1-1,-1 1 1,0-1 0,0 1-1,0 0 1,1 0 0,-1 0 0,1 0-1,-1 0 1,1 1 0,-1-1-1,1 1 1,-1-1 0,5 1-1,45 1-462,-29 0 482,-16-1-147,33-1-4,-1 2 1,0 1 0,1 3-1,61 14 1,-57-11-5,0-1 1,1-2-1,-1-2 1,88-6 0,-30 1-50,-15 1 100,128 4-98,-211-2 40,1 0 0,0 1 0,-1-1 0,1 1 0,-1 0 0,0 0 0,8 5 0,28 10 21,21-10-8,0-2 0,0-3 0,86-8 0,109-26 182,568 24 84,-449 12-124,720-52 861,-477 8-374,-447 30-531,260-49 0,-404 55-74,-1 2 0,1 1 0,30 2-1,-1 0 100,-55-1-66,-5-3-103,-49-11-2059,19 4-3478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58.9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 1 4865,'0'0'936,"-99"9"-1976,81 0 416,3-4-24,4-1 352,6-2 288,3-2-88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1:59.8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522 19 3977,'0'0'4465,"0"-11"-4126,-2 4 1793,-40 54-1732,-85 74 0,42-43-370,42-37 44,-6 4-11,3 2 1,-75 98 0,120-145-63,1 1 0,-1-1 0,1 1 0,-1-1 0,1 1 0,-1-1 0,1 1 0,0 0 0,-1-1 0,1 1 1,0 0-1,-1-1 0,1 1 0,0 0 0,0-1 0,0 1 0,0 0 0,0-1 0,0 1 0,0 0 0,0-1 0,0 1 0,0 0 0,0 0 0,0-1 0,0 1 0,0 0 0,1-1 0,-1 1 1,0 0-1,1-1 0,-1 1 0,0-1 0,1 1 0,-1 0 0,1-1 0,-1 1 0,0-1 0,1 1 0,0-1 0,-1 1 0,1-1 0,-1 0 0,1 1 0,0-1 0,-1 0 0,1 1 1,0-1-1,-1 0 0,1 0 0,0 0 0,-1 1 0,2-1 0,45 3 306,-36-3-162,34 1 257,133 0 567,-157-3-912,1 0-1,-1-1 0,0-1 1,0-1-1,0-1 1,21-9-1,-40 14-50,0 0-1,-1 0 1,1 0-1,0 0 1,-1-1-1,1 1 1,-1 0-1,1-1 1,-1 1-1,0-1 1,0 1-1,1-1 1,-1 0-1,0 1 1,-1-1 0,1 0-1,0 0 1,0 0-1,-1 0 1,1-2-1,1-43-2505,-2 30-352,0-1-3618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0.2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 0 3873,'0'0'8538,"-13"21"-7930,-37 65-161,41-67-304,0 0 0,1 0 0,-8 30 0,13-36-100,-1 0-1,0-1 0,-1 0 0,-11 19 1,-5 1-24,15-26 1,1 1 1,1 0 0,-1 0 0,1 0-1,1 0 1,-1 1 0,1 0-1,0-1 1,1 1 0,0 0-1,0 0 1,0 11 0,30-23-355,0-13-1281,4-7-2372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0.6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82 182 8482,'0'0'4105,"-13"22"-3651,-41 71-115,52-90-329,0 1 0,0-1-1,1 1 1,-1 0-1,1-1 1,0 1 0,0 0-1,0 0 1,0 0 0,1 0-1,0 0 1,0 0 0,0 0-1,1 7 1,0-9 4,-1 0 1,1 0-1,0 0 1,0 0-1,1 0 0,-1 0 1,0 0-1,0 0 0,1-1 1,-1 1-1,1 0 1,0-1-1,0 0 0,-1 1 1,1-1-1,0 0 0,0 0 1,3 2-1,6 0 81,-1 0 0,1 0 0,-1-1 0,1-1 0,0 0 0,-1 0 0,14-1-1,-22 0-69,19-1 89,1-1-1,-1 0 1,0-2 0,1 0 0,-2-2-1,35-13 1,-40 13-96,0-1-1,-1 0 1,0-1-1,0-1 0,-1 0 1,0-1-1,0 0 1,-1-1-1,16-19 1,-24 25-16,0 0 0,0-1 0,-1 0 0,1 0 0,-1 0-1,-1 0 1,1 0 0,-1 0 0,0-1 0,0 1 0,-1-1 0,0 1 0,0-1 0,-1 0 0,0 1 0,0-1 0,0 0 0,-1 1 0,0-1 0,0 0 0,-1 1 0,1 0 0,-1-1 0,-1 1 0,0 0 0,1 0 0,-2 0 0,1 0 0,-1 1 0,0-1 0,0 1 0,0 0 0,-1 0 0,0 0 0,0 1 0,0 0 0,0 0 0,-1 0 0,1 0 0,-1 1-1,0 0 1,0 0 0,-1 1 0,1 0 0,-11-3 0,-1 1 4,0 1 0,0 1 0,0 0-1,0 1 1,0 1 0,-31 3-1,41-2-11,1 0 0,-1 1-1,1-1 1,-1 1-1,1 1 1,0-1 0,0 1-1,0 0 1,0 1 0,0 0-1,1 0 1,0 0-1,0 1 1,0 0 0,0 0-1,1 1 1,0-1-1,-7 10 1,11-14 2,1 0 0,-1-1 1,0 1-1,0 0 0,1 0 0,-1 1 1,0-1-1,1 0 0,-1 0 0,1 0 1,0 0-1,-1 0 0,1 1 0,0-1 1,0 0-1,-1 0 0,1 1 0,0-1 1,0 0-1,1 0 0,-1 0 0,0 1 1,0-1-1,0 0 0,1 0 0,-1 0 1,1 1-1,-1-1 0,1 0 0,-1 0 1,1 0-1,0 0 0,-1 0 0,1 0 1,0 0-1,0 0 0,0 0 0,0-1 1,0 1-1,0 0 0,0-1 0,0 1 1,0 0-1,0-1 0,0 1 0,2 0 1,5 1-98,0 0 1,1 0 0,-1-1-1,1 0 1,11-1 0,-10 1-112,51 1-1895,-5-2-1980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1.1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0 381 3505,'0'0'9251,"26"-11"-8839,84-41-142,-93 42-257,-1-1 1,0 0-1,-1-1 1,-1 0-1,0-2 1,0 1-1,-1-2 1,-1 0-1,-1 0 1,18-30-1,-20 31-5,-3 6 47,-1 0 1,1-1-1,-1 1 1,-1-1 0,1-1-1,-1 1 1,-1 0-1,0-1 1,-1 0 0,1 0-1,-2 0 1,1-11 287,-2 40-247,-3 10-96,2 0-1,4 57 0,-1-75 0,0 0 0,1 0 0,0 0 0,0-1 0,1 1-1,1-1 1,0 0 0,0 0 0,1-1 0,13 18 0,-5-11 9,-3-4 24,-1 1 1,17 26-1,-26-36-26,1 0-1,0 0 1,-1 0-1,0 0 1,0 0-1,0 0 1,0 1-1,0-1 1,0 0 0,-1 1-1,0-1 1,0 1-1,0-1 1,0 0-1,0 1 1,-1-1-1,1 0 1,-1 1-1,-2 5 1,1-7 23,1 1 0,-1-1 0,0 0 0,0 0 0,0 0 0,-1 0 0,1 0 0,0 0 0,-1 0 0,1-1 0,-1 1 0,0-1 0,0 0 0,1 0 0,-1 0 0,0 0 0,0-1 0,0 1 0,-5 0 0,-65 2 562,60-3-375,8 0-193,-1-1 1,1 1-1,-1-1 1,1 0-1,0-1 1,-1 1-1,1-1 1,0 0 0,0-1-1,-7-4 1,9 7-36,3 0-58,23 4-2788,-8-2-996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31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 0 5353,'0'0'2857,"0"17"-2796,-13 214 570,13-230-625,0 1 1,-1 0-1,1 0 0,0 0 0,0-1 1,0 1-1,0 0 0,0 0 1,1 0-1,-1-1 0,1 1 1,-1 0-1,1 0 0,-1-1 0,1 1 1,0 0-1,0-1 0,2 4 1,-2-5-61,0 0 0,0-1 1,0 1-1,1 0 0,-1 0 0,0 0 1,0-1-1,0 1 0,0 0 1,0-1-1,0 1 0,0-1 1,0 0-1,0 1 0,0-1 0,0 0 1,0 1-1,0-1 0,-1 0 1,1 0-1,0 0 0,0 0 0,-1 0 1,1 0-1,-1 0 0,1 0 1,-1 0-1,2-2 0,11-21-3393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2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1 535 5393,'0'0'7591,"0"-16"-7201,-1 4-363,1-1 1,1 1 0,0-1-1,1 1 1,0-1 0,1 1 0,0 0-1,1 0 1,10-22 0,2 8-9,1 1 0,0 1-1,2 0 1,1 1 0,1 1 0,1 1-1,1 1 1,0 1 0,2 2 0,36-22 0,-57 37-27,0-1 1,1 1 0,-1 0-1,1 0 1,0 1 0,7-3-1,-11 4 6,0 0-1,0 0 1,-1 0-1,1 1 1,0-1-1,0 0 1,0 0-1,-1 1 1,1-1-1,0 0 1,0 1-1,-1-1 1,1 1-1,0-1 1,-1 1-1,1-1 1,-1 1-1,1-1 1,0 1-1,-1-1 1,1 1-1,-1 0 1,0 0-1,1-1 1,-1 1-1,1 0 1,-1-1-1,0 1 1,0 0-1,1 0 1,-1 0-1,0-1 1,0 1-1,0 0 1,0 0-1,0 0 1,0-1-1,0 1 1,0 0-1,0 0 1,-1 0-1,1 0 1,-2 17 8,0-1 0,-2 0 0,0 0 0,0 0 0,-2-1 0,0 1 0,-10 16 1,-18 59 45,29-73-60,1 0 1,0 0-1,2 0 0,0 1 0,1-1 0,1 1 0,5 38 0,-4-52 19,0 0 0,1-1-1,-1 1 1,1-1 0,0 1 0,1-1-1,-1 0 1,1 0 0,0 0 0,1 0-1,-1 0 1,1-1 0,0 1-1,0-1 1,0 0 0,0 0 0,1-1-1,0 1 1,0-1 0,0 0-1,0 0 1,0-1 0,0 0 0,1 0-1,-1 0 1,1 0 0,0-1-1,-1 0 1,1 0 0,10 0 0,-6-1 21,0 0 0,0-1 0,0-1 0,0 1 0,0-1 1,0-1-1,-1 0 0,1-1 0,-1 1 0,0-2 0,0 1 0,0-1 1,-1-1-1,0 0 0,0 0 0,0 0 0,0-1 0,10-13 0,-3 2 34,0 0 0,-1-1-1,-1-1 1,-1 0-1,0-1 1,15-43-1,-20 43-95,-1 0-1,-1 0 0,-1-1 1,-1 1-1,-1-1 1,0 0-1,-2 0 0,-1 0 1,0 0-1,-2 0 1,0 1-1,-2-1 1,0 1-1,-2 0 0,0 0 1,-10-20-1,16 39 32,0 0 1,-1 0-1,1 0 1,0 0-1,-1 0 0,1 1 1,-1-1-1,0 0 0,0 1 1,1-1-1,-1 1 1,-4-3-1,5 4-2,1 0 0,-1 0 1,1 0-1,-1 0 0,1 0 0,-1 0 1,0 0-1,1 0 0,-1 0 0,1 0 1,-1 0-1,1 1 0,-1-1 1,1 0-1,-1 0 0,1 0 0,-1 1 1,1-1-1,-1 0 0,1 1 0,-1-1 1,1 0-1,0 1 0,-1-1 0,1 1 1,0-1-1,-1 1 0,1-1 0,0 1 1,0-1-1,-1 1 0,1-1 0,0 1 1,0-1-1,0 1 0,-1-1 0,1 1 1,0-1-1,0 1 0,0-1 1,0 1-1,0 0 0,0-1 0,0 1 1,1-1-1,-1 1 0,0-1 0,0 1 1,0-1-1,1 2 0,-1 2 7,-1 0 0,1 1-1,1-1 1,-1 0 0,1 0 0,0 1-1,0-1 1,0 0 0,0 0 0,1 0 0,-1 0-1,1 0 1,0 0 0,1 0 0,-1-1-1,1 1 1,-1-1 0,1 0 0,0 1-1,0-1 1,0-1 0,1 1 0,-1 0-1,1-1 1,-1 0 0,1 0 0,6 3-1,4 2 42,0 0 0,0-2 0,0 1-1,1-2 1,0 0 0,28 4 0,1-4-718,46-2 1,-47-2-3067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3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48 265 5921,'0'0'6491,"0"17"-6280,0 72 15,-2-89-118,1 1-1,-1-1 1,1 0-1,-1 0 1,1 0-1,-1 0 0,1-1 1,-1 1-1,1 0 1,-1-1-1,1 1 1,-1-1-1,1 1 1,-1-1-1,-1-1 0,1-1-92,-1 0-1,1 0 0,0-1 0,0 1 0,0-1 0,1 0 0,-1 1 0,1-1 0,0 0 0,0 0 0,0 0 0,0 0 0,1 0 0,0 0 0,0 0 0,0 0 1,0 0-1,0 0 0,2-6 0,0 0-207,0 0 1,1 0 0,-1 0 0,2 1 0,0-1-1,7-13 1,6-4-1360,1 1 1,34-38-1,-36 48 2102,0 0 1,24-17 0,-34 30-219,1 0-1,-1 0 1,1 0 0,0 1 0,-1 0 0,1 1-1,0-1 1,0 1 0,0 1 0,0-1-1,0 1 1,0 0 0,7 2 0,8-2-167,-19 1-160,0-1 0,-1 0 0,1 1 0,0 0 0,0 0 0,0 0-1,0 0 1,-1 0 0,1 0 0,-1 1 0,1-1 0,-1 1 0,1 0 0,-1-1 0,0 1 0,0 1-1,0-1 1,0 0 0,0 0 0,0 1 0,-1-1 0,3 5 0,-1-1 5,0 0 1,0 0-1,-1 0 1,0 0-1,0 0 1,-1 1-1,0-1 1,0 1-1,0 7 1,-1-12-10,-1 1 0,0-1 0,0 0 0,0 1 0,0-1 0,0 0 0,0 0 0,-1 0 1,1 0-1,-1 0 0,1 0 0,-1 0 0,0 0 0,0-1 0,0 1 0,0-1 0,0 1 0,0-1 1,0 0-1,0 0 0,-1 0 0,1 0 0,-4 1 0,-2 1 18,1 0 0,-1-1 0,-1 0 0,1 0 0,0-1-1,-10 1 1,17-3-21,1 1 0,0-1 0,0 1 0,0-1-1,0 1 1,0-1 0,0 1 0,0 0 0,0-1-1,1 1 1,-1-1 0,0 1 0,0-1 0,0 1-1,0-1 1,1 1 0,-1-1 0,0 1 0,0 0 0,1-1-1,-1 1 1,0 0 0,1-1 0,-1 1 0,0 0-1,1-1 1,0 1 0,13-7-7,1 1 1,0 1-1,0 1 0,1 0 1,-1 0-1,1 2 1,0 0-1,0 1 0,0 1 1,21 1-1,-29-1 1,-1 1 8,0-1 0,0 1 0,-1 1 0,1-1 1,0 1-1,-1 0 0,0 1 0,1-1 0,-1 1 0,0 0 0,0 1 0,0 0 0,-1 0 0,1 0 0,-1 0 0,0 1 0,-1 0 0,1 0 0,7 11 0,-6-8-3,-1 1 1,0-1-1,0 1 0,-1 1 0,0-1 1,-1 0-1,0 1 0,0 0 1,-1 0-1,0 0 0,-1 0 0,0 20 1,-2-26 20,0 0 1,0 0 0,0 0 0,-1 0 0,0 0-1,0 0 1,0-1 0,0 1 0,0-1 0,-1 1-1,1-1 1,-1 0 0,0 0 0,0 0 0,0 0-1,-1 0 1,1-1 0,-1 0 0,1 1 0,-1-1-1,0-1 1,0 1 0,-5 2 0,-11 3 95,1 0 0,-1-2 1,-30 6-1,29-8-106,-1-2 0,-24 0 0,40-1-9,5 0-10,1 0 0,-1 1 1,0-1-1,0 0 0,0 0 1,0 0-1,1-1 1,-1 1-1,0 0 0,0 0 1,0 0-1,0 0 1,1-1-1,-1 1 0,0 0 1,0-1-1,1 1 1,-1-1-1,0 1 0,1-1 1,-1 1-1,0-1 0,1 0 1,-1 1-1,1-1 1,-1 0-1,1 1 0,-1-1 1,1 0-1,-1 1 1,1-1-1,0 0 0,0 0 1,-1 0-1,1 1 1,0-1-1,0 0 0,0 0 1,0 0-1,0 0 0,0 1 1,0-1-1,0 0 1,0 0-1,0 0 0,0 0 1,0 1-1,1-1 1,-1 0-1,0 0 0,1 0 1,-1 1-1,1-1 1,-1 0-1,1 1 0,-1-1 1,1 0-1,3-6-213,-1 1-1,1 0 1,0 1 0,0-1-1,8-7 1,30-21-2584,3 2-2865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3.4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213 146 9522,'0'0'4960,"11"19"-4664,-3-5-265,3 9 16,2-1-1,1-1 1,1 0-1,34 37 1,-43-52-36,1 0 0,0-1 0,0 0 0,1 0 0,-1 0 0,1-1-1,0 0 1,0-1 0,1 0 0,-1 0 0,1-1 0,-1 0 0,14 1 0,-16-2-7,-1-1 0,1 0 0,-1-1-1,1 1 1,-1-1 0,1 0 0,-1-1 0,0 1 0,0-1-1,0 0 1,0 0 0,0-1 0,0 0 0,0 1 0,-1-2-1,1 1 1,-1 0 0,0-1 0,0 0 0,0 0 0,-1 0-1,6-8 1,-3 3 0,0-1-1,-1 1 0,0-1 1,-1-1-1,0 1 0,-1-1 1,0 1-1,0-1 0,-1 0 1,-1 0-1,0 0 0,0 0 1,-1 0-1,-2-15 0,1 19 15,0 1 0,0-1 0,-1 1 1,1-1-1,-2 1 0,1 0 0,-1 0 0,0 0 0,0 0 0,0 0 0,-1 1 0,0-1 0,0 1 0,-1 0 0,1 0 0,-1 1 0,0-1 0,0 1 0,-1 0 0,1 0 0,-1 1 1,0 0-1,0 0 0,-9-3 0,-1 1 39,1 1 1,-1 0-1,1 2 1,-1 0-1,0 0 1,0 1-1,0 1 1,0 1-1,0 1 1,0 0-1,0 0 1,1 2-1,-1 0 1,1 1-1,-22 10 1,16-5-350,1 1 0,0 1 1,1 1-1,0 0 0,1 2 1,1 0-1,1 1 1,0 0-1,-28 38 0,16-11-5086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4.0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28 5569,'0'0'10530,"162"-11"-10522,-124 11 56,-2-5-64,-3 0-504,-8 1-200,-7 2-1840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4.3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41 10778,'0'0'2745,"165"5"-2465,-92-5-24,19-9-256,-19-7-1152,-20-5-7986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4.8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3265,'0'0'10866,"157"25"-10554,-101-13-144,-3 1-168,-5-1 88,-7-1-88,-8-2 0,-5-2-8,-1-7-240,-6 0-1632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5.1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9778,'0'0'4205,"29"1"-3832,186 11-86,-181-11-269,94 7 30,-116-7-47,1 1-1,-1 1 0,0 0 1,0 1-1,-1 0 0,1 1 1,-1 1-1,11 6 0,-19-11 0,-1 0 0,0 1-1,1-1 1,-1 1 0,0 0-1,0 0 1,0 0 0,0 0-1,-1 0 1,1 0-1,0 0 1,-1 1 0,0-1-1,1 0 1,-1 1 0,0-1-1,0 1 1,-1 0 0,1-1-1,0 1 1,-1 0-1,1-1 1,-1 1 0,0 0-1,0 0 1,0-1 0,0 1-1,-1 0 1,1-1 0,-1 1-1,0 0 1,0-1-1,1 1 1,-2-1 0,1 1-1,-2 3 1,-3 3 5,0 0 0,-1-1 1,0 1-1,0-1 0,-1 0 0,0-1 0,-14 10 0,-3 2-91,-1-2-1,0-1 0,-1-2 1,-1 0-1,0-2 0,-36 11 1,29-16-2285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7.1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0 375 5113,'0'0'6832,"25"-20"-5989,178-134 119,-188 143-930,-1 0-1,0-1 1,0-1 0,18-21 0,-27 27-28,-1 0-1,0 0 1,0 0-1,0-1 1,-1 1-1,0-1 0,0 0 1,-1 0-1,0 0 1,-1 0-1,1 0 1,-1 0-1,-1-12 1,-2 30-13,0 0 1,0 0-1,-1 0 1,-1 0 0,0 0-1,-8 15 1,-7 18 11,13-26 14,0 1 1,2 0-1,0 1 1,1-1-1,-2 36 1,9-53-104,-1 0-1,1 0 1,0 0 0,0 0 0,0-1-1,-1 0 1,1 0 0,0 0-1,5-1 1,-5 1-274,20-2-2166,-1-7-1963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7.5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146 158 6433,'0'0'5185,"-14"19"-4794,-43 61-44,55-76-322,0-1 1,-1 0-1,1 1 1,0 0-1,1-1 0,-1 1 1,1 0-1,-1 0 0,1 0 1,0 0-1,1 0 1,-1 0-1,1 0 0,-1 0 1,1 0-1,1 0 1,0 7-1,0 7 113,0-14-95,-1 1 1,1-1-1,0 0 1,0 0-1,0 0 1,0 0-1,1 0 1,-1-1-1,1 1 1,0 0-1,0-1 1,1 1-1,-1-1 1,1 0-1,-1 0 1,1 0-1,0 0 1,0 0-1,1 0 1,-1-1-1,1 0 1,-1 1-1,1-1 1,-1-1-1,1 1 1,0-1-1,0 1 1,0-1-1,0 0 1,0 0-1,6 0 1,-2 1-1,1-1 1,-1 0-1,0-1 1,1 0-1,-1 0 1,0-1-1,1 0 1,-1 0-1,0-1 1,0 0-1,0 0 1,0-1-1,0 0 1,14-7-1,-13 3-29,0 0-1,-1-1 0,0 0 0,0 0 1,0-1-1,-1 0 0,-1 0 1,1-1-1,-2 1 0,1-2 1,-1 1-1,7-20 0,-10 22-11,0 1 0,0-1 0,-1 0-1,0 1 1,0-1 0,-1 0 0,0 0 0,0 1 0,-1-1-1,0 0 1,0 0 0,-1 1 0,1-1 0,-2 1-1,1 0 1,-1-1 0,-1 1 0,1 0 0,-8-10 0,4 7-4,0 1 1,0-1-1,-1 2 1,0-1 0,0 1-1,-1 0 1,0 1-1,-1 0 1,1 1 0,-1 0-1,-1 0 1,1 1-1,-1 0 1,0 1 0,0 0-1,0 1 1,-1 0-1,1 1 1,-1 0 0,-18 0-1,21 2 2,0 0 0,1 0-1,-1 2 1,0-1 0,0 1-1,0 0 1,-11 4 0,17-4-4,0 0 1,0-1-1,-1 1 1,1 0-1,0 0 0,1 1 1,-1-1-1,0 1 1,1-1-1,-1 1 0,1 0 1,0 0-1,0 0 1,0 0-1,0 0 0,0 1 1,1-1-1,0 0 1,-1 1-1,1-1 0,0 5 1,-1 1-228,1 0-1,1 0 1,0 0-1,0-1 1,3 18 0,7 0-3161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8.3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0 273 6241,'0'0'7187,"3"-11"-7059,-1-1-114,2 1 0,-1 0 0,1 0 0,1 1 0,0-1-1,1 1 1,0 0 0,0 0 0,13-13 0,0 1-16,1 0 0,2 2 0,0 0-1,47-31 1,-67 50 13,-1 0 0,1 0-1,-1 0 1,1 0-1,0 1 1,0-1 0,-1 1-1,1-1 1,0 1 0,0-1-1,0 1 1,-1 0 0,1 0-1,0 0 1,0 0-1,0 0 1,-1 1 0,1-1-1,0 1 1,0-1 0,0 1-1,-1-1 1,1 1-1,0 0 1,-1 0 0,1 0-1,-1 0 1,1 0 0,-1 0-1,0 0 1,1 0 0,-1 1-1,0-1 1,0 1-1,0-1 1,0 1 0,0-1-1,2 4 1,3 7 9,-1 0 1,0 0-1,0 1 0,3 18 1,-3-12-3,2 2 13,-2 1 1,-1 0-1,-1 1 0,0-1 1,-2 23-1,-1-43 49,1-25 67,0 14-216,1 0 1,1 0-1,0 0 0,0 0 1,0 0-1,1 1 1,1 0-1,-1-1 0,1 2 1,8-10-1,6-8-306,39-38-1,-54 57 390,1 1 0,0 0 1,0 1-1,0-1 0,1 1 0,-1 0 0,1 0 0,0 1 0,0 0 1,0 0-1,0 0 0,1 1 0,-1 0 0,1 0 0,0 0 0,0 1 0,-1 0 1,1 1-1,8-1 0,-12 2 1,-1 0 0,1 0 0,-1 0 0,1 1 0,-1-1 0,1 1 0,-1-1 0,0 1 0,0 0 0,0 0 0,0 0 0,0 0 0,0 0 0,0 0 0,-1 0 0,1 1 0,1 2 0,26 51 134,-22-42-111,-5-11 17,-1 0 0,1 0 0,-1 1 0,0-1 0,0 1 0,0-1 0,0 1 0,0 5 0,-1-11-72,0 0-1,1 0 1,-1 0 0,1 1-1,0-1 1,0 0-1,0 1 1,0-1 0,0 1-1,0-1 1,0 1-1,0-1 1,0 1 0,1 0-1,-1-1 1,0 1-1,3-1 1,34-22-358,-25 16 276,1-1 69,-4 2 40,0 0 0,0 1 1,0 0-1,1 1 0,0 0 1,0 1-1,0 0 0,0 0 0,1 1 1,21-2-1,-32 5 10,0 1 0,0-1 0,0 1 1,0-1-1,0 1 0,0 0 0,0-1 0,0 1 1,0 0-1,-1 0 0,1 0 0,0 0 0,-1 0 1,1 0-1,0 0 0,-1 0 0,1 0 0,-1 0 0,0 0 1,1 0-1,-1 0 0,0 0 0,0 0 0,1 2 1,5 36 227,-5-31-178,0-2-95,2 30 217,-3-35-208,0 0 1,0 0-1,0 0 1,0 0-1,0 0 1,0 0-1,0 0 0,0 0 1,0-1-1,-1 1 1,1 0-1,0 0 1,-1 0-1,1 0 1,-1 0-1,1-1 1,-1 1-1,1 0 1,-1 0-1,0-1 0,1 1 1,-1-1-1,0 1 1,1 0-1,-1-1 1,0 1-1,0-1 1,1 1-1,-1-1 1,-2 1-1,-11 0-1972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31.9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57 1432,'0'0'7459,"17"-8"-7367,-11 5-105,8-4 95,0 0 0,1 1-1,0 1 1,0 0 0,0 1 0,1 0 0,22-1 0,-25 4-12,10 0-35,1 0 0,-1 2 0,0 1-1,0 0 1,23 6 0,-41-7-39,0 1 0,0 0 1,0-1-1,0 1 0,-1 1 0,1-1 1,0 1-1,-1 0 0,0 0 0,1 0 1,-1 1-1,-1-1 0,1 1 0,0 0 1,-1 0-1,0 0 0,0 1 1,0-1-1,-1 1 0,1-1 0,-1 1 1,0 0-1,0 0 0,-1 0 0,0 0 1,1 1-1,-2-1 0,1 6 0,0-6 3,0 1-1,-1-1 0,0 1 0,0-1 0,-1 1 0,1-1 0,-1 0 0,0 1 0,-1-1 0,1 0 0,-1 0 0,0 0 1,0 0-1,-6 9 0,4-9 4,0-1 0,-1 1 0,1-1 0,-1 0 0,0-1 0,-1 1 0,1-1 1,0 0-1,-1 0 0,0 0 0,0-1 0,-11 3 0,-6 0 22,-1 0 1,1-2-1,-1 0 0,-1-2 1,-25-1-1,28 0-194,22-1 130,0 1 0,-1 0-1,1 0 1,0 0 0,0 0 0,0 0 0,-1-1-1,1 1 1,0 0 0,0 0 0,0 0 0,0 0-1,-1-1 1,1 1 0,0 0 0,0 0 0,0-1-1,0 1 1,0 0 0,0 0 0,0-1 0,0 1-1,0 0 1,0 0 0,0-1 0,0 1-1,0 0 1,0 0 0,0-1 0,0 1 0,0 0-1,0 0 1,0 0 0,0-1 0,0 1 0,0 0-1,0 0 1,1-1 0,-1 1 0,0 0 0,0 0-1,0 0 1,0-1 0,0 1 0,1 0 0,-1 0-1,0 0 1,0 0 0,0 0 0,1-1-1,-1 1 1,0 0 0,0 0 0,1 0 0,-1 0-1,0 0 1,0 0 0,1 0 0,-1 0 0,0 0-1,0 0 1,0 0 0,1 0 0,-1 0 0,0 0-1,1 0 1,23-3-154,0 1-1,0 2 0,32 2 1,4 0 328,-47-2-67,80 5 515,-86-4-558,0 0-1,0 0 1,-1 1 0,1 0-1,-1 0 1,1 1-1,-1 0 1,0 0 0,0 0-1,0 1 1,6 5-1,-10-7-17,0 0 0,-1 1 0,1-1-1,-1 1 1,1-1 0,-1 1 0,0-1-1,0 1 1,0 0 0,-1 0 0,1-1-1,-1 1 1,1 0 0,-1 5 0,-1 47 108,0-31-52,1-22-51,0 9-1,0 0-1,0 0 0,-1 0 0,-1 0 0,-3 14 1,4-21 47,-1-1 0,1 1 0,-1-1 0,0 0 0,0 0 0,0 0 0,0 0 0,-1 0 0,1 0 0,-1 0 0,0-1 0,0 1 0,0-1 0,0 0 0,0 0 0,0 0 0,0-1 0,-1 1 0,-5 2 0,-25 5 171,1-2 0,-1 0 0,-1-3 0,1 0 0,-37-2 0,-6 1-68,76-3-160,0 1 0,-1-1 0,1 0 0,0 0 0,-1 0 0,1 0 0,0 0 0,-1 0 0,1 0 0,0-1 0,0 1 0,-1 0 0,1-1 0,0 1 0,0-1 0,-2-1 0,-1-17-583,4 13 338,0-6-1543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8.7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7378,'0'0'6793,"9"6"-6268,0-1-428,1 0 0,0 0-1,0-2 1,0 1 0,0-1-1,0-1 1,1 1 0,-1-2-1,18 1 1,118-2 504,-70-2-311,196 13 86,-268-11-502,1 1-335,0-1-1,0 1 0,0-1 0,-1 0 1,1-1-1,10-1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09.2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0 239 6705,'0'0'5543,"30"-6"-4427,3 0-867,-10 2-142,-1 0 1,0-2 0,0 0 0,-1-1 0,1-1-1,29-17 1,-26 12-80,-1-1 1,0 0-1,-1-2 1,0-1-1,-1-1 0,38-41 1,-55 47 19,-10 8 73,4 4-117,-1 1 1,1-1-1,0 0 0,0 0 1,0 1-1,0-1 1,0 0-1,0 1 0,0 0 1,0-1-1,0 1 0,0-1 1,0 1-1,0 0 0,0 0 1,0-1-1,1 1 0,-2 1 1,-1 4 3,0 0 1,0 0-1,0 0 1,1 0-1,0 1 0,1-1 1,-1 0-1,1 1 1,0 0-1,0 8 0,1-10 5,0 0-1,0 0 0,0-1 0,1 1 1,0 0-1,0-1 0,0 1 0,0-1 1,1 1-1,-1-1 0,1 1 0,0-1 0,1 0 1,4 7-1,19 15 87,2-2 0,41 30 0,-26-22-80,-42-32-13,0 1 0,0-1 0,0 1-1,0-1 1,-1 1 0,1-1 0,0 1 0,0 0 0,-1-1 0,1 1-1,0 0 1,-1 0 0,1 0 0,-1-1 0,1 1 0,-1 0 0,1 0 0,-1 0-1,1 0 1,-1 0 0,0 0 0,0 0 0,0 0 0,1 2 0,-2-3 6,0 1 1,1 0-1,-1-1 1,0 1 0,0-1-1,1 1 1,-1-1-1,0 1 1,0-1 0,0 0-1,0 1 1,0-1-1,0 0 1,1 0 0,-1 1-1,0-1 1,0 0-1,0 0 1,0 0 0,-1 0-1,-5 0 25,0 0 0,-1-1-1,1 0 1,0 0 0,0 0-1,-7-3 1,2-2-10,0-1 1,1 0-1,-1-1 0,-12-12 1,13 11-169,0 1-1,-1-1 1,-24-12 0,4 17-2787,25 4 1134,-8 0-3869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13.7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333 0 3001,'0'0'2515,"-4"4"-2287,2 1-125,-1 0 0,1 0 0,0 0 0,1 0 0,-1 0 0,1 0-1,0 1 1,0-1 0,0 0 0,1 7 0,-4 21 369,-34 131 236,-2 11-98,-9 331-222,44 6 165,6-350-491,10 106 2,1-1 192,-15-232 103,-1-1 0,-1 0 0,-2-1 0,-14 45 1,9-40-270,2 1 0,-8 74 1,21 316-5,5-156 289,4 184 407,-8-101-756,-6-200-4,24 214 1,-9-219 11,-9 230 1,-6-196-20,2 453 62,-2-604-71,-2 0 0,-2 0 0,0 0 0,-19 51 0,-10 56 19,24-45-71,4-1 1,7 125-1,2-86-195,-4-106 94,-1 0 0,-1 0 0,-16 50 0,-4 30-52,16-57 315,-3 12-535,3 0 0,0 124 0,8-184 420,0-1 0,1 0 0,-1 1 0,1-1 1,0 0-1,0 1 0,0-1 0,0 0 0,0 0 0,0 0 1,0 1-1,1-2 0,-1 1 0,1 0 0,0 0 0,-1 0 1,1-1-1,0 1 0,0-1 0,0 1 0,0-1 0,0 0 1,0 0-1,1 0 0,-1 0 0,0 0 0,1 0 0,-1-1 1,0 1-1,1-1 0,4 1 0,16 23-817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4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8 346 1536,'0'0'8781,"-8"-13"-6663,9 6-2061,0 0 0,0 0 0,1 0-1,0 0 1,0 1 0,1-1 0,0 1 0,0 0 0,0 0 0,1 0 0,0 0 0,0 0 0,0 1 0,1-1 0,0 1 0,7-6 0,13-11-101,2 1 1,31-19-1,-37 26 142,15-10-39,58-38 195,-83 55-267,1 1 0,0 1 1,0-1-1,0 2 1,26-7-1,-37 11 7,0 0 0,0 1 0,0-1 0,-1 0 0,1 0 0,0 0 0,-1 1 0,1-1 0,0 0 0,0 1 0,-1-1 0,1 1 0,-1-1 0,1 1 0,0-1 0,-1 1 0,1-1 0,-1 1 0,1-1 0,-1 1 0,1 0 0,-1-1 0,0 1 0,1 0 0,-1 0 0,0-1 0,0 1 0,1 0 0,-1 0 0,0-1 0,0 1 0,0 0 0,0 0 0,0-1 0,0 1 0,0 0 0,0 0 0,0-1 0,0 1 0,0 0 0,-1 0 0,1-1 0,0 1 0,-1 1 0,-9 41 27,-5-5-13,4-13 3,1 1 1,1 0-1,1 0 0,1 1 0,2 0 0,-4 54 0,8-62 28,2-1-1,0 1 0,1-1 1,1 1-1,6 18 0,-8-33-18,0 0-1,0 0 0,1 0 0,0 0 0,-1 0 0,1-1 0,1 1 0,-1-1 0,0 1 0,1-1 0,0 0 0,0 0 1,0 0-1,0 0 0,0 0 0,0-1 0,1 0 0,0 1 0,-1-1 0,1 0 0,0-1 0,0 1 0,0-1 1,0 0-1,0 0 0,0 0 0,0 0 0,0-1 0,6 1 0,-5-2 19,0 0-1,1 0 0,-1-1 1,0 1-1,0-1 1,0-1-1,0 1 1,0 0-1,0-1 1,-1 0-1,1 0 1,-1-1-1,0 1 1,0-1-1,0 0 1,5-7-1,7-8-32,-2 0 0,17-29 0,-16 18-81,-1 0 1,-2 0-1,-1-1 0,-1-1 0,8-49 0,6-18-37,-23 96 115,1 0-1,-1-1 0,1 1 1,0 0-1,0 0 1,0 0-1,0 0 1,1 1-1,-1-1 0,1 1 1,0-1-1,0 1 1,0 0-1,0 0 1,0 0-1,0 0 1,0 1-1,1-1 0,-1 1 1,0 0-1,1 0 1,-1 0-1,1 1 1,5-1-1,13-2 23,-1 1-1,45 3 1,-35 0-2,143-6-254,-188 10-3874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5.3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1 183 784,'0'0'9913,"0"16"-9224,0 36 371,0-37 711,0-49-1046,0 23-741,0 0 1,1 0-1,0-1 0,1 1 1,1 0-1,0 0 0,0 1 1,1-1-1,0 1 1,1-1-1,0 1 0,12-18 1,-11 22-7,-1 0 1,1 0 0,0 0-1,0 1 1,1-1 0,-1 2-1,1-1 1,0 1 0,0 0 0,1 0-1,-1 1 1,1 0 0,0 0-1,0 1 1,0 0 0,0 1-1,0-1 1,12 1 0,-15 1 19,1-1 0,-1 1 0,0 0 0,1 1 1,-1-1-1,0 1 0,0 0 0,1 0 0,-1 1 0,0 0 1,0 0-1,0 0 0,-1 0 0,1 1 0,5 3 0,-5-1 1,0 1 0,0-1 0,0 1 0,-1 0-1,0 1 1,0-1 0,0 1 0,-1-1-1,0 1 1,3 10 0,-5-15-6,0 1 1,1 0-1,-2 0 0,1 0 1,0-1-1,0 1 0,-1 0 1,0 0-1,0 0 0,0 0 0,0 0 1,0 0-1,0 0 0,-1 0 1,1 0-1,-1 0 0,-1 4 1,0-6-2,1 1 1,-1 0-1,1-1 0,-1 1 1,1-1-1,-1 0 1,0 1-1,0-1 0,0 0 1,0 0-1,0 0 1,0 0-1,0-1 1,0 1-1,0-1 0,0 1 1,0-1-1,0 1 1,0-1-1,-1 0 0,1 0 1,-4-1-1,-4 2-117,-13-3-138,22 2 243,0-1 1,1 1-1,-1-1 1,0 1-1,1-1 1,-1 1-1,1-1 1,-1 1 0,1-1-1,-1 1 1,1-1-1,-1 0 1,1 1-1,-1-1 1,1 0-1,0 1 1,0-1-1,-1 0 1,1 0-1,0 1 1,0-1 0,0 0-1,0 0 1,-1 1-1,1-1 1,0 0-1,1-1 1,1 0 10,0 1 0,0-1 1,1 1-1,-1 0 0,1 0 0,-1 0 1,1 0-1,-1 0 0,1 0 0,-1 1 1,1-1-1,0 1 0,-1 0 0,1 0 1,4 0-1,2-1 2,17-2 12,0 1 0,0 1 0,30 3-1,-47-2 0,0 1 0,-1 0 1,0 0-1,1 1 0,-1 1 0,0-1 0,0 1 0,0 0 0,0 1 0,0 0 0,-1 0 0,0 1 0,9 7 0,-14-11-6,-1 1 0,1-1 1,-1 1-1,1-1 0,-1 1 0,0 0 0,0 0 1,0-1-1,0 1 0,0 0 0,0 0 0,0 0 1,-1 0-1,1 0 0,-1 0 0,0 1 0,1-1 1,-1 0-1,0 0 0,0 0 0,0 0 0,0 0 1,-1 3-1,-1-1 8,1 0 1,-1 0 0,0 0 0,0-1-1,0 1 1,-1-1 0,1 1-1,-1-1 1,0 0 0,0 0-1,-4 3 1,-8 6 45,0-1 0,-2-1 0,-32 16 0,36-19-34,-1-1-1,0 0 0,0-1 0,0-1 0,-1-1 0,1 0 0,-1 0 0,-20 0 0,52-20-711,11-3-2082,4 0-2720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5.7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236 158 8666,'0'0'5242,"13"21"-4810,42 66-157,-50-82-263,-1 0-1,1-1 0,0 1 1,0-1-1,1 0 1,-1 0-1,1 0 1,0-1-1,0 0 1,0 0-1,0-1 0,1 1 1,-1-1-1,0-1 1,1 1-1,0-1 1,-1 0-1,1-1 0,0 0 1,0 0-1,-1 0 1,1-1-1,0 0 1,-1 0-1,8-2 1,-10 2-12,1-1 1,-1 1 0,0 0 0,0-1 0,-1 0-1,1 0 1,0 0 0,0-1 0,-1 1 0,0-1 0,1 0-1,-1 0 1,0 0 0,0 0 0,-1-1 0,1 1-1,-1-1 1,0 1 0,1-1 0,-2 0 0,1 0 0,0 0-1,-1 0 1,0 0 0,0 0 0,0-1 0,0-4-1,0 2-21,0 1 0,0-1-1,-1 1 1,0-1 0,-1 1-1,0-1 1,0 1 0,0-1-1,0 1 1,-1 0 0,0 0-1,-1 0 1,1 0 0,-1 0-1,0 0 1,-1 1-1,-4-8 1,-3 3-34,0-1 0,-1 1 0,0 1 0,-1 0 0,0 1 0,0 1 0,-1-1-1,1 2 1,-2 0 0,1 1 0,-1 0 0,1 1 0,-1 1 0,0 0 0,-1 1 0,1 1 0,0 0 0,0 1 0,-1 1 0,1 0-1,0 1 1,0 1 0,0 0 0,0 1 0,1 1 0,-1 0 0,1 1 0,0 0 0,-22 15 0,-4 4-2251,8-4-653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6.1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4745,'0'0'7514,"140"21"-6698,-74-12-72,0-2-360,-3 2-136,-10-2-168,-12 0 8,-11-1-56,-7-1-32,-5-5-296,-5 0-1448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6.4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8970,'0'0'4341,"25"5"-4112,173 30 179,-180-33-390,3 0-1,-1 1-1,1 0 0,-1 2 0,1 0 1,-1 2-1,-1 0 0,31 16 0,-47-22-20,-1 1 0,0-1 0,0 1 1,0 0-1,0-1 0,0 1 0,0 0 0,0 0 0,-1 1 0,1-1 0,-1 0 0,1 0 0,-1 1 0,0-1 0,0 1 0,0-1 0,0 1 0,0-1 0,-1 1 0,1 0 0,-1-1 0,0 1 0,0 0 0,0-1 0,0 1 0,0 0 1,0 0-1,-1-1 0,1 1 0,-1-1 0,0 1 0,0 0 0,0-1 0,0 1 0,0-1 0,-1 0 0,1 1 0,-1-1 0,-3 4 0,-6 8 52,0-1 0,-2 0 0,0-1 1,-24 18-1,31-25 8,-90 65 157,-41 34-3081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7.1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18 8690,'0'0'5393,"139"-11"-5169,-98 6-216,-6 3-8,-4 2 0,-8 0 64,-8 0-128,-5 0-512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7.4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8618,'0'0'3945,"132"0"-3537,-97 0-8,-7 0-392,-5 0 120,-10 0-128,-3 0 8,0 0 8,-5 0-16,3 0-80,7 0-216,-2 0-1120,-3 0-1465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43:59.5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12 5841,'0'0'6698,"13"-11"-6546,-10 11 200,-11 0-1160,-17 9-305,-3-5-1911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8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42 5033,'0'0'7830,"23"-4"-7177,-18 3-614,38-7 242,0 2 1,69 0-1,115 15 44,-225-9-421,-1 0 0,1 0-1,-1 0 1,1 0-1,-1 0 1,1 0-1,-1 0 1,1 0 0,-1-1-1,0 1 1,1-1-1,-1 1 1,1-1 0,-1 1-1,0-1 1,1 0-1,-1 0 1,0 0-1,0 1 1,0-1 0,0-1-1,2 0 1,3-11-5241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8.6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449 1 5577,'0'0'3053,"-21"24"-2604,-2 4-324,2-2-15,-2 0 0,-1-2 0,-49 39 1,11-15 73,16-15-48,2 2-1,-40 42 1,82-74-106,-1-1 0,1 0 1,0 1-1,0-1 0,0 1 1,0 0-1,0-1 0,1 1 1,-1 0-1,1 0 0,-1 0 1,1 0-1,0 0 0,0 1 1,1-1-1,-1 0 0,1 0 1,0 1-1,-1-1 0,1 0 1,1 7-1,1-8 4,-1 1-1,1 0 1,0 0-1,-1-1 0,1 1 1,0-1-1,1 0 1,-1 1-1,0-1 1,1 0-1,-1 0 1,1-1-1,0 1 1,-1 0-1,1-1 1,0 0-1,0 0 1,0 0-1,0 0 1,0 0-1,6 1 1,25 3 375,0-1-1,1-2 1,-1-1 0,37-3-1,-48 1-53,-19 1-330,1 0 1,-1 0-1,0-1 1,1 1-1,-1-1 1,0 0-1,0 0 1,1-1-1,-1 1 1,0-1-1,0 0 0,-1 0 1,1 0-1,0 0 1,-1-1-1,1 0 1,-1 0-1,0 0 1,0 0-1,0 0 1,0 0-1,0-1 1,2-4-1,-3 3-498,0 1-1,-1 0 0,1-1 1,-1 1-1,0-1 0,0 1 1,-1-1-1,1-7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8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 1 9498,'0'0'4322,"-6"22"-3875,-18 69-118,20-70-276,1-1 0,1 1 0,0 0 0,2 0 0,3 30 0,-1 7 76,-1-58-135,0 1 0,-1 0 0,1-1 0,0 1-1,0-1 1,0 1 0,-1-1 0,1 1 0,0-1 0,0 0-1,0 0 1,0 1 0,0-1 0,0 0 0,0 0 0,0 0-1,0 0 1,-1 0 0,1 0 0,0 0 0,0 0 0,0 0-1,1-1 1,24-2-303,5-9-1257,2-10-2780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9.3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 76 4929,'0'0'6791,"-23"18"-6498,-68 60 33,88-76-310,0 0-1,1 1 1,-1-1 0,0 1 0,1 0 0,0 0 0,-1-1 0,1 2 0,0-1-1,1 0 1,-1 0 0,0 1 0,1-1 0,0 0 0,0 1 0,0 0 0,0-1-1,1 1 1,-1-1 0,1 1 0,0 0 0,0-1 0,0 1 0,1 5 0,1 9 157,-3-12-76,2 0 0,-1 1 0,0-1 0,1 1 0,0-1 0,1 0 0,0 0 0,0 0 0,0 1 0,3 5 0,-2-8-62,0 0 1,0 0-1,0-1 1,1 1-1,-1-1 0,1 0 1,-1 0-1,1 0 1,0 0-1,1-1 0,-1 1 1,0-1-1,1 0 1,6 2-1,6 1-9,0 0 0,1-1 0,0-1 0,0-1 0,0 0 0,0-2 1,0 0-1,32-4 0,-36 2-23,0 0-1,0-1 1,0-1 0,-1 0 0,0 0 0,0-2 0,0 0 0,0 0 0,-1-1 0,0-1 0,19-15-1,-26 19-36,-1-1-1,1 0 1,-1 0-1,0 0 0,0 0 1,-1-1-1,1 1 0,-1-1 1,0 0-1,-1 0 1,0 0-1,1 0 0,-2 0 1,1-1-1,-1 1 0,0-1 1,0 1-1,-1-1 1,0 1-1,0-1 0,-1 1 1,0-1-1,0 1 0,0-1 1,-1 1-1,0 0 1,-4-11-1,1 7 14,0-1 0,-1 1 0,0 0 0,-1 1 0,0-1 1,-1 1-1,0 1 0,0 0 0,-1 0 0,0 0 0,0 1 0,-1 0 0,0 1 0,-14-7 1,11 7 41,1 2 1,-1 0-1,0 0 1,0 1-1,0 0 1,0 1-1,-1 1 1,1 0-1,-24 2 1,31 0-21,-1-1 1,1 1 0,0 0-1,-1 1 1,1 0 0,0 0-1,0 0 1,0 1 0,0-1-1,0 2 1,1-1 0,-1 0-1,1 1 1,0 0 0,0 0 0,1 1-1,-1-1 1,1 1 0,0 0-1,0 0 1,-5 10 0,7-11-76,0-1 0,1 1 0,0-1 1,0 1-1,0 0 0,0 0 0,1-1 0,-1 1 1,1 0-1,0 0 0,0 0 0,0 0 1,1-1-1,-1 1 0,1 0 0,0 0 0,0-1 1,0 1-1,1-1 0,-1 1 0,4 5 1,16 16-2192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49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160 236 8250,'0'0'4469,"-22"13"-4225,-66 44 4,86-56-228,1 0 0,-1 0-1,1 0 1,-1 0 0,1 0 0,-1 1 0,1-1 0,-1 0-1,1 1 1,0-1 0,0 1 0,0 0 0,0-1 0,0 1 0,0 0-1,0-1 1,1 1 0,-1 0 0,1 0 0,-1 0 0,1 0 0,0 0-1,0-1 1,-1 1 0,1 0 0,0 0 0,1 0 0,-1 0 0,1 2-1,0 6 138,-1-3-130,0 0 0,1-1-1,0 1 1,0-1 0,0 1 0,1-1 0,0 1 0,0-1 0,1 0-1,-1 0 1,1 0 0,1 0 0,-1 0 0,1-1 0,0 1-1,0-1 1,1 0 0,0-1 0,-1 1 0,2-1 0,-1 0-1,0 0 1,1 0 0,0-1 0,0 0 0,0 0 0,0 0-1,0-1 1,0 0 0,1 0 0,9 1 0,-4-1-62,1-2 0,0 1-1,-1-1 1,1-1 0,0-1 0,-1 1 0,0-2 0,1 0-1,-1 0 1,0-1 0,0-1 0,-1 0 0,1 0 0,-1-1-1,-1-1 1,1 0 0,-1 0 0,0-1 0,0 0 0,-1-1 0,0 0-1,12-17 1,-15 19-95,-1-1 0,1 0-1,-1 0 1,-1-1 0,1 1-1,-2-1 1,1 0 0,-1 0 0,0 0-1,-1 0 1,0-1 0,-1 1-1,0-1 1,0 1 0,-1-1 0,0 1-1,-1-1 1,0 1 0,0-1-1,-1 1 1,-1 0 0,1 0-1,-1 0 1,-1 0 0,0 0 0,0 0-1,0 1 1,-1 0 0,-1 0-1,-7-9 1,3 6 284,0 0 1,-1 1-1,0 0 1,0 1-1,-1 0 0,-1 1 1,1 0-1,-2 1 0,1 0 1,-1 1-1,1 1 0,-2 0 1,1 1-1,0 0 0,-1 1 1,0 1-1,0 0 0,1 1 1,-1 1-1,0 0 1,0 1-1,-27 5 0,36-4-145,1 0-1,-1 0 0,1 0 0,0 1 1,0 0-1,0 0 0,0 0 1,0 1-1,1-1 0,-1 1 0,1 0 1,0 0-1,0 1 0,1-1 1,-1 1-1,1 0 0,0 0 0,0 0 1,-2 6-1,4-7-38,-1 0 0,1 1 0,0-1 0,0 0 1,0 0-1,0 1 0,1-1 0,0 0 0,0 1 0,0-1 0,0 0 1,1 1-1,-1-1 0,1 0 0,0 0 0,1 0 0,-1 1 0,1-1 0,0 0 1,0-1-1,0 1 0,0 0 0,1-1 0,-1 1 0,5 4 0,28 21-1185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0.7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11 391 6329,'0'0'7446,"0"0"-7408,-1 0 0,1 0 0,-1-1 0,1 1 0,-1 0-1,1 0 1,0 0 0,-1 0 0,1 0 0,-1-1 0,1 1 0,-1 0 0,1 0 0,0-1 0,-1 1 0,1 0 0,-1-1-1,1 1 1,0 0 0,-1-1 0,1 1 0,0-1 0,0 1 0,-1-1 0,1 1 0,0 0 0,0-1 0,0 1 0,-1-1 0,2-5-8,1 0 1,-1 1-1,1 0 1,0-1-1,0 1 1,0 0-1,1 0 1,5-9-1,6-13-15,17-54 90,-17 41 53,2 1 0,37-68 0,-53 107-158,0-1 0,1 1 1,-1-1-1,0 1 1,1-1-1,-1 1 0,0-1 1,1 1-1,-1 0 1,1-1-1,-1 1 0,1-1 1,-1 1-1,1 0 1,-1 0-1,1-1 0,-1 1 1,1 0-1,-1 0 1,1 0-1,0-1 0,-1 1 1,1 0-1,-1 0 1,1 0-1,0 0 0,-1 0 1,1 0-1,-1 0 1,1 0-1,0 0 0,0 1 1,17 14-52,7 26 31,-25-40 28,6 15-17,-1 0-1,0 0 1,-1 1 0,-1-1-1,-1 1 1,-1 0-1,0 0 1,-1 0-1,0-1 1,-4 21-1,3-32 9,0 0 0,0 0-1,0 0 1,0 0 0,-1 0-1,0-1 1,0 1 0,0 0-1,-1-1 1,-3 5 0,6-9-43,1-35-1251,1 20 961,2 0 0,0 0-1,1 1 1,0-1 0,1 1 0,0 0 0,2 0 0,13-20 0,-10 19 432,0 0 1,1 0-1,0 2 1,1-1-1,1 1 0,28-20 1,-40 32-49,1 1 0,-1-1 0,0 0-1,1 1 1,-1-1 0,1 1 0,-1 0 0,1 0 0,-1 0 0,1 0 0,-1 0 0,1 1-1,-1-1 1,0 1 0,1-1 0,-1 1 0,0 0 0,1 0 0,-1 0 0,0 0-1,0 1 1,0-1 0,0 0 0,0 1 0,0-1 0,0 1 0,2 3 0,3 1-63,-1 0 0,1 1 0,-2 0 0,1 0 0,-1 0 0,6 11-1,-9-14 18,-1-1-1,1 0 0,-1 1 0,0-1 1,0 0-1,0 1 0,0 0 0,-1-1 1,1 1-1,-1-1 0,0 1 0,0 0 1,-1-1-1,1 1 0,-1-1 0,0 5 1,-2-1 14,0 0 1,-1-1 0,1 1 0,-1-1 0,-9 11 0,7-10-7,1 0 0,0 1 0,0 0 1,-6 14-1,11-22-13,0 0 1,0 0-1,0 0 0,0 0 1,1 0-1,-1 0 0,0 0 1,0 0-1,0 0 1,0 0-1,0-1 0,0 1 1,0 0-1,1 0 0,-1 0 1,0 0-1,0 0 1,0 0-1,0 0 0,0 0 1,0 0-1,0 0 0,1 0 1,-1 0-1,0 0 1,0 0-1,0 0 0,0 0 1,0 0-1,0 0 0,1 0 1,-1 0-1,0 1 1,0-1-1,0 0 0,0 0 1,0 0-1,0 0 0,0 0 1,1 0-1,-1 0 1,0 0-1,0 0 0,0 0 1,0 1-1,0-1 0,0 0 1,0 0-1,0 0 1,0 0-1,0 0 0,0 1 1,21-19-99,30-33-286,-44 43 272,50-52-1271,82-79 533,-138 138 872,-1 1 0,0 0-1,0-1 1,1 1 0,-1 0 0,0 0-1,1 0 1,-1-1 0,0 1-1,1 0 1,-1 0 0,0 0 0,1 0-1,-1-1 1,0 1 0,1 0 0,-1 0-1,1 0 1,-1 0 0,0 0-1,1 0 1,-1 0 0,1 0 0,-1 0-1,0 0 1,1 1 0,-1-1-1,0 0 1,1 0 0,-1 0 0,1 0-1,-1 0 1,0 1 0,1-1-1,8 16 164,2 26-298,-10-37 166,1 5-67,0 2 22,1 0 0,-2 0 1,1 0-1,-2 20 1,0-29-16,0 0 0,-1 0 1,0 1-1,0-1 0,0 0 1,0 0-1,0 0 1,0 0-1,-1 0 0,1-1 1,-1 1-1,0 0 0,0-1 1,0 1-1,0-1 0,0 1 1,-1-1-1,1 0 0,-1 0 1,1 0-1,-6 2 0,-17 8-1389,1-4-2803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1.6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3265,'0'0'4111,"23"2"-3259,519 17 3295,-163-15-2969,1302 35 887,285 4-1992,-1936-42-49,-1-2 0,1-1 0,49-10 0,-78 12-38,-1 0 0,1 0 0,0 0 0,-1 0 0,1 0 0,0 0 0,-1 0 0,1 0 0,0-1 0,-1 1 0,1 0 0,0 0 0,-1-1 0,1 1 0,0 0 0,-1-1 0,1 1 0,-1 0 0,1-1 0,-1 1 0,1-1 0,-1 1 0,1-1 0,-1 1 0,1-1 0,-1 0 0,0 1 0,1-1 0,-1 1 0,0-1 0,1 0 0,-1 1 0,0-1 0,0 0 0,0 1 0,0-1 0,0 0 0,0 0 0,0 1 0,0-1 0,0 0 0,0 1 0,0-1 0,0 0 0,0 1 0,0-1 0,-1 0 0,1 1 0,0-1 0,0 0 0,-1 1 0,1-1 0,-1 1 0,1-1 0,0 0 0,-1 1 0,1-1 0,-1 1 0,1 0 0,-1-1 0,0 1 0,1-1 0,-1 1 0,1 0 0,-1-1 0,0 1-1,0 0 2,-44-28-3233,1 8-2630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2.6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96 4537,'0'0'7586,"3"0"-6782,47-2 166,53-11 0,-26 3-823,-33 6-98,-25 3-52,1 0-1,0-2 1,-1 0 0,0-1 0,0-1 0,25-10 0,-43 14-44,0 1-1,0-1 1,0 0 0,1 0 0,-2 0 0,1 0 0,0 0 0,0 0 0,0 0 0,0 0 0,-1 0 0,1 0 0,0 0 0,-1 0 0,1-1 0,-1 1 0,1-1 0,-1 1-148,0 0 0,0 0-1,1 1 1,-1-1 0,0 0 0,0 1 0,-1-1 0,1 0 0,0 1 0,0-1 0,0 0 0,0 1 0,0-1 0,-1 0 0,1 1 0,0-1-1,-1 0 1,1 1 0,0-1 0,-1 1 0,0-2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3.2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6105,'0'0'5899,"8"18"-5416,4 4-382,-7-13-47,1 2 0,-1-1 0,-1 0-1,0 1 1,5 21 0,-6-16 336,-1 0 0,0 0 0,-1 20 0,-1-36-376,1 1 1,-1-1-1,1 1 1,0-1-1,-1 0 0,1 1 1,0-1-1,-1 0 0,1 0 1,0 0-1,-1 1 0,1-1 1,0 0-1,-1 0 0,1 0 1,0 0-1,0 0 0,-1 0 1,1 0-1,0 0 1,-1-1-1,1 1 0,0 0 1,-1 0-1,1-1 0,0 1 1,-1 0-1,1-1 0,1 0 1,24-9 45,-7 2-59,0 1 0,0 0-1,1 2 1,0 0 0,1 1 0,-1 1 0,1 1 0,-1 0-1,1 2 1,36 4 0,-53-3-2,0 0 0,1 0 0,-1 1 0,0 0 0,0 0 0,0 0 1,0 0-1,0 0 0,0 1 0,-1 0 0,1 0 0,-1 0 0,0 0 0,0 0 0,0 1 0,0-1 0,0 1 0,-1 0 0,0 0 0,2 4 0,0-1-1,-1 0 1,0 0-1,0 1 0,-1-1 0,0 1 0,0-1 0,-1 1 1,0 0-1,0 0 0,-1 13 0,-2-16 12,0 1-1,1-1 0,-1 0 1,-1 0-1,1-1 1,-1 1-1,0 0 1,0-1-1,0 0 0,-1 1 1,0-1-1,1-1 1,-1 1-1,-1 0 1,-4 3-1,-71 45 182,79-52-190,-13 8 17,-1 0 0,0-1 1,0 0-1,-1-2 0,0 0 1,1 0-1,-2-2 0,1 0 0,-31 2 1,46-5-23,0 0 0,0-1 0,1 1 0,-1 0 0,0 0 0,1-1 0,-1 1 0,0 0 1,1-1-1,-1 1 0,0-1 0,1 1 0,-1-1 0,1 1 0,-1-1 0,1 1 0,-1-1 1,1 0-1,-1 1 0,1-1 0,0 0 0,-1 1 0,1-1 0,0 0 0,0 1 0,-1-1 0,1 0 1,0 0-1,0 1 0,0-1 0,0 0 0,0-1 0,0-34-506,1 22-68,-1-22-1988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8:52:53.6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56 190 7346,'0'0'5953,"18"22"-5650,58 71 23,-70-86-291,1 0 0,-1 0-1,1-1 1,1 0-1,-1-1 1,1 0 0,0 0-1,0-1 1,1 1-1,-1-2 1,1 1 0,0-1-1,0-1 1,0 0 0,0 0-1,0 0 1,0-1-1,1-1 1,-1 0 0,0 0-1,16-3 1,-17 3-29,-1-1 1,0 0-1,0 0 1,0-1-1,1 0 1,-2 0-1,1-1 1,0 0-1,0 0 0,-1-1 1,0 1-1,1-1 1,-2-1-1,1 1 1,0-1-1,-1 0 1,0 0-1,0-1 1,0 0-1,-1 0 1,0 0-1,0 0 1,-1 0-1,1-1 0,-1 0 1,-1 1-1,1-1 1,-1 0-1,0-1 1,-1 1-1,0 0 1,0 0-1,0-1 1,-1 1-1,0 0 1,-1-1-1,0 1 0,0 0 1,0 0-1,-1 0 1,0-1-1,0 2 1,-1-1-1,0 0 1,-5-9-1,2 7 0,-1 1 0,1-1 0,-2 1 0,1 0-1,-1 0 1,-1 1 0,1 0 0,-1 1 0,0 0 0,-1 0 0,1 1-1,-1 0 1,0 1 0,-20-6 0,11 5 5,0 1 0,0 1 1,0 0-1,0 2 0,-1 0 0,1 1 0,-33 4 1,43-2-7,0-1 0,1 2 0,-1-1 1,1 1-1,0 0 0,0 0 0,0 1 1,0 1-1,1-1 0,-1 1 1,-9 9-1,12-10-58,1 0 0,0 0 0,0 1 0,1-1 0,-1 1 0,1 0 0,0 0 0,1 0 0,-1 0 1,1 1-1,0-1 0,0 1 0,0-1 0,1 1 0,0 0 0,0 0 0,0 8 0,3 25-1819,4-6-1001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2B0B98-1C1D-BF04-6AA5-63CEAC9FC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CFFB26-FF91-35E6-BF90-564531701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DDC214-034E-8BEB-2FA3-55AEDBBB8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78EE0B-4A16-4154-1666-2CA6E592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9CF781-2011-2A53-61B7-6C917ACE1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4908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BA625-1D01-CDF2-F4C6-B4963F83D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242844-A4AC-52DB-ADD1-ECA1693F1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9197DF-594A-87A3-CD82-2045C83CA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9C6E0B-0B32-B094-6E0A-40747742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938B1A-8ED9-6C16-6951-A20790CC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949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B57F3AD-E5FC-28CD-9831-9B61363A40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FC060DE-FD31-F4C6-CD94-280E67DF8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52E6CD-C7C1-2B60-1F09-9C0DDBCBE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944C7E-FB34-DB29-D4D1-5C72376CA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39AD24-5551-A611-0E80-5E640449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983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301E5-160D-3ADE-89E5-B9D36D4E8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FA37EF-88FC-4199-8F3A-025550624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E609BB-451C-A09D-0E20-AF811AEDC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9D77DD-5901-CAF2-B8DE-B10759E7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87074D-AF23-9B63-86C4-4E8CD912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098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139607-B74C-3C9F-EF61-DE2A6B1B7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6E7DEF-EFDA-FA5E-C9AF-CF6D09F6F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126453-A5B2-4918-FB43-D738D5275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8604CA-B67E-C980-8F70-35241882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0DF859-3C40-3E9D-08BF-64B6D38E1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1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F3A4B-4923-48C2-7157-B5A8631FA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5A067A-3DE8-E69F-0EE0-B3F93A4DF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D2CC78-A5DD-F728-3ACE-C18ECD818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B34013-C303-E985-C53C-E37B4114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D49D6-45E0-E7D8-D7C2-3AA1CF99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B9E0CE-98EF-9D6B-0819-89710A63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4924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3D61A2-BA1E-A1D7-2BDE-E6D59FC6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1E0FA8-D7FA-BBE7-FBA3-489092294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C15D26-2933-9F43-F5C9-49902B564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AF003C-DBED-075B-3049-A5ADD94E6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4E9486-0091-931F-87FB-5F4E65FCE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712DE8-A1D5-F750-05DD-8169E5E6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EB91C25-CC51-D1D1-7187-B2BBECE11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5AC8AC-8F81-7F99-1E74-0290BFB97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464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563A4-B0B3-867B-2930-2878E195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8DB1AAD-2F37-0012-A4B0-3275677C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5C8E066-9ADD-E37D-5EF6-C301F8B13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C978D3-7C11-0358-35F7-2C696851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1556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89DB10C-F5FC-8AA1-B6B8-674BCC2E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C95F748-9ADF-7778-7482-73F8194CE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910C0DC-EAFB-7DE4-3F37-33ECFDD2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749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447778-0588-799D-E607-485EC7130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73B9BC-F932-66B1-1CE5-702DF974F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A10C13-DBE2-C57E-8F8C-B9EA56991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0FC87F-D596-74C6-BF47-FD30897E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2704DC-7FF3-00F8-077B-62B60EA5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BEBB97-4187-1C9F-DC89-870530ED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682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5F05F-3441-4DB6-6893-A725654E5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EA5EE9-C0E7-9704-8762-5C65E690CD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887C9A-F4A2-905B-5502-FA9722C16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42F41D-01C8-BEC1-144F-82054CBF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1366AA-F3C9-EDB1-9A3F-ADF7633F6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C2BA11-78D4-DAF6-3782-68112701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2206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6BB5396-FA19-ACA5-84B0-E0FD74BEE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7CB775-4923-0BF9-C8AC-6BBF61572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0857DA-FE20-FF67-B348-1A4E21AA1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D1217-6E27-43EE-BAAF-785699F7029F}" type="datetimeFigureOut">
              <a:rPr lang="es-AR" smtClean="0"/>
              <a:t>3/5/2024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3534B1-C1DD-64CB-1D9B-E826385F1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57AA5B-27D7-17CE-2161-028817A2D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5320-E0D2-42EC-BFF6-C434269E8F3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946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99" Type="http://schemas.openxmlformats.org/officeDocument/2006/relationships/image" Target="../media/image339.png"/><Relationship Id="rId21" Type="http://schemas.openxmlformats.org/officeDocument/2006/relationships/customXml" Target="../ink/ink10.xml"/><Relationship Id="rId63" Type="http://schemas.openxmlformats.org/officeDocument/2006/relationships/customXml" Target="../ink/ink31.xml"/><Relationship Id="rId159" Type="http://schemas.openxmlformats.org/officeDocument/2006/relationships/customXml" Target="../ink/ink79.xml"/><Relationship Id="rId324" Type="http://schemas.openxmlformats.org/officeDocument/2006/relationships/customXml" Target="../ink/ink162.xml"/><Relationship Id="rId366" Type="http://schemas.openxmlformats.org/officeDocument/2006/relationships/customXml" Target="../ink/ink183.xml"/><Relationship Id="rId170" Type="http://schemas.openxmlformats.org/officeDocument/2006/relationships/image" Target="../media/image273.png"/><Relationship Id="rId226" Type="http://schemas.openxmlformats.org/officeDocument/2006/relationships/image" Target="../media/image302.png"/><Relationship Id="rId433" Type="http://schemas.openxmlformats.org/officeDocument/2006/relationships/image" Target="../media/image408.png"/><Relationship Id="rId268" Type="http://schemas.openxmlformats.org/officeDocument/2006/relationships/customXml" Target="../ink/ink134.xml"/><Relationship Id="rId32" Type="http://schemas.openxmlformats.org/officeDocument/2006/relationships/image" Target="../media/image201.png"/><Relationship Id="rId74" Type="http://schemas.openxmlformats.org/officeDocument/2006/relationships/image" Target="../media/image223.png"/><Relationship Id="rId128" Type="http://schemas.openxmlformats.org/officeDocument/2006/relationships/image" Target="../media/image252.png"/><Relationship Id="rId335" Type="http://schemas.openxmlformats.org/officeDocument/2006/relationships/image" Target="../media/image359.png"/><Relationship Id="rId377" Type="http://schemas.openxmlformats.org/officeDocument/2006/relationships/image" Target="../media/image380.png"/><Relationship Id="rId5" Type="http://schemas.openxmlformats.org/officeDocument/2006/relationships/customXml" Target="../ink/ink2.xml"/><Relationship Id="rId181" Type="http://schemas.openxmlformats.org/officeDocument/2006/relationships/customXml" Target="../ink/ink90.xml"/><Relationship Id="rId237" Type="http://schemas.openxmlformats.org/officeDocument/2006/relationships/customXml" Target="../ink/ink118.xml"/><Relationship Id="rId402" Type="http://schemas.openxmlformats.org/officeDocument/2006/relationships/customXml" Target="../ink/ink201.xml"/><Relationship Id="rId279" Type="http://schemas.openxmlformats.org/officeDocument/2006/relationships/image" Target="../media/image328.png"/><Relationship Id="rId444" Type="http://schemas.openxmlformats.org/officeDocument/2006/relationships/customXml" Target="../ink/ink222.xml"/><Relationship Id="rId43" Type="http://schemas.openxmlformats.org/officeDocument/2006/relationships/customXml" Target="../ink/ink21.xml"/><Relationship Id="rId139" Type="http://schemas.openxmlformats.org/officeDocument/2006/relationships/customXml" Target="../ink/ink69.xml"/><Relationship Id="rId290" Type="http://schemas.openxmlformats.org/officeDocument/2006/relationships/customXml" Target="../ink/ink145.xml"/><Relationship Id="rId304" Type="http://schemas.openxmlformats.org/officeDocument/2006/relationships/customXml" Target="../ink/ink152.xml"/><Relationship Id="rId346" Type="http://schemas.openxmlformats.org/officeDocument/2006/relationships/customXml" Target="../ink/ink173.xml"/><Relationship Id="rId388" Type="http://schemas.openxmlformats.org/officeDocument/2006/relationships/customXml" Target="../ink/ink194.xml"/><Relationship Id="rId85" Type="http://schemas.openxmlformats.org/officeDocument/2006/relationships/customXml" Target="../ink/ink42.xml"/><Relationship Id="rId150" Type="http://schemas.openxmlformats.org/officeDocument/2006/relationships/image" Target="../media/image263.png"/><Relationship Id="rId192" Type="http://schemas.openxmlformats.org/officeDocument/2006/relationships/image" Target="../media/image284.png"/><Relationship Id="rId206" Type="http://schemas.openxmlformats.org/officeDocument/2006/relationships/image" Target="../media/image291.png"/><Relationship Id="rId413" Type="http://schemas.openxmlformats.org/officeDocument/2006/relationships/image" Target="../media/image398.png"/><Relationship Id="rId248" Type="http://schemas.openxmlformats.org/officeDocument/2006/relationships/image" Target="../media/image313.png"/><Relationship Id="rId12" Type="http://schemas.openxmlformats.org/officeDocument/2006/relationships/image" Target="../media/image191.png"/><Relationship Id="rId108" Type="http://schemas.openxmlformats.org/officeDocument/2006/relationships/image" Target="../media/image242.png"/><Relationship Id="rId315" Type="http://schemas.openxmlformats.org/officeDocument/2006/relationships/image" Target="../media/image348.png"/><Relationship Id="rId357" Type="http://schemas.openxmlformats.org/officeDocument/2006/relationships/image" Target="../media/image370.png"/><Relationship Id="rId54" Type="http://schemas.openxmlformats.org/officeDocument/2006/relationships/image" Target="../media/image212.png"/><Relationship Id="rId75" Type="http://schemas.openxmlformats.org/officeDocument/2006/relationships/customXml" Target="../ink/ink37.xml"/><Relationship Id="rId96" Type="http://schemas.openxmlformats.org/officeDocument/2006/relationships/image" Target="../media/image235.png"/><Relationship Id="rId140" Type="http://schemas.openxmlformats.org/officeDocument/2006/relationships/image" Target="../media/image258.png"/><Relationship Id="rId161" Type="http://schemas.openxmlformats.org/officeDocument/2006/relationships/customXml" Target="../ink/ink80.xml"/><Relationship Id="rId182" Type="http://schemas.openxmlformats.org/officeDocument/2006/relationships/image" Target="../media/image279.png"/><Relationship Id="rId217" Type="http://schemas.openxmlformats.org/officeDocument/2006/relationships/customXml" Target="../ink/ink108.xml"/><Relationship Id="rId378" Type="http://schemas.openxmlformats.org/officeDocument/2006/relationships/customXml" Target="../ink/ink189.xml"/><Relationship Id="rId399" Type="http://schemas.openxmlformats.org/officeDocument/2006/relationships/image" Target="../media/image391.png"/><Relationship Id="rId403" Type="http://schemas.openxmlformats.org/officeDocument/2006/relationships/image" Target="../media/image393.png"/><Relationship Id="rId6" Type="http://schemas.openxmlformats.org/officeDocument/2006/relationships/image" Target="../media/image188.png"/><Relationship Id="rId238" Type="http://schemas.openxmlformats.org/officeDocument/2006/relationships/image" Target="../media/image308.png"/><Relationship Id="rId259" Type="http://schemas.openxmlformats.org/officeDocument/2006/relationships/image" Target="../media/image318.png"/><Relationship Id="rId424" Type="http://schemas.openxmlformats.org/officeDocument/2006/relationships/customXml" Target="../ink/ink212.xml"/><Relationship Id="rId445" Type="http://schemas.openxmlformats.org/officeDocument/2006/relationships/image" Target="../media/image414.png"/><Relationship Id="rId23" Type="http://schemas.openxmlformats.org/officeDocument/2006/relationships/customXml" Target="../ink/ink11.xml"/><Relationship Id="rId119" Type="http://schemas.openxmlformats.org/officeDocument/2006/relationships/customXml" Target="../ink/ink59.xml"/><Relationship Id="rId270" Type="http://schemas.openxmlformats.org/officeDocument/2006/relationships/customXml" Target="../ink/ink135.xml"/><Relationship Id="rId291" Type="http://schemas.openxmlformats.org/officeDocument/2006/relationships/image" Target="../media/image335.png"/><Relationship Id="rId305" Type="http://schemas.openxmlformats.org/officeDocument/2006/relationships/image" Target="../media/image343.png"/><Relationship Id="rId326" Type="http://schemas.openxmlformats.org/officeDocument/2006/relationships/customXml" Target="../ink/ink163.xml"/><Relationship Id="rId347" Type="http://schemas.openxmlformats.org/officeDocument/2006/relationships/image" Target="../media/image365.png"/><Relationship Id="rId44" Type="http://schemas.openxmlformats.org/officeDocument/2006/relationships/image" Target="../media/image207.png"/><Relationship Id="rId65" Type="http://schemas.openxmlformats.org/officeDocument/2006/relationships/customXml" Target="../ink/ink32.xml"/><Relationship Id="rId86" Type="http://schemas.openxmlformats.org/officeDocument/2006/relationships/image" Target="../media/image229.png"/><Relationship Id="rId130" Type="http://schemas.openxmlformats.org/officeDocument/2006/relationships/image" Target="../media/image253.png"/><Relationship Id="rId151" Type="http://schemas.openxmlformats.org/officeDocument/2006/relationships/customXml" Target="../ink/ink75.xml"/><Relationship Id="rId368" Type="http://schemas.openxmlformats.org/officeDocument/2006/relationships/customXml" Target="../ink/ink184.xml"/><Relationship Id="rId389" Type="http://schemas.openxmlformats.org/officeDocument/2006/relationships/image" Target="../media/image386.png"/><Relationship Id="rId172" Type="http://schemas.openxmlformats.org/officeDocument/2006/relationships/image" Target="../media/image274.png"/><Relationship Id="rId193" Type="http://schemas.openxmlformats.org/officeDocument/2006/relationships/customXml" Target="../ink/ink96.xml"/><Relationship Id="rId207" Type="http://schemas.openxmlformats.org/officeDocument/2006/relationships/customXml" Target="../ink/ink103.xml"/><Relationship Id="rId228" Type="http://schemas.openxmlformats.org/officeDocument/2006/relationships/image" Target="../media/image303.png"/><Relationship Id="rId249" Type="http://schemas.openxmlformats.org/officeDocument/2006/relationships/customXml" Target="../ink/ink124.xml"/><Relationship Id="rId414" Type="http://schemas.openxmlformats.org/officeDocument/2006/relationships/customXml" Target="../ink/ink207.xml"/><Relationship Id="rId435" Type="http://schemas.openxmlformats.org/officeDocument/2006/relationships/image" Target="../media/image409.png"/><Relationship Id="rId13" Type="http://schemas.openxmlformats.org/officeDocument/2006/relationships/customXml" Target="../ink/ink6.xml"/><Relationship Id="rId109" Type="http://schemas.openxmlformats.org/officeDocument/2006/relationships/customXml" Target="../ink/ink54.xml"/><Relationship Id="rId260" Type="http://schemas.openxmlformats.org/officeDocument/2006/relationships/customXml" Target="../ink/ink130.xml"/><Relationship Id="rId281" Type="http://schemas.openxmlformats.org/officeDocument/2006/relationships/image" Target="../media/image329.png"/><Relationship Id="rId316" Type="http://schemas.openxmlformats.org/officeDocument/2006/relationships/customXml" Target="../ink/ink158.xml"/><Relationship Id="rId337" Type="http://schemas.openxmlformats.org/officeDocument/2006/relationships/image" Target="../media/image360.png"/><Relationship Id="rId34" Type="http://schemas.openxmlformats.org/officeDocument/2006/relationships/image" Target="../media/image202.png"/><Relationship Id="rId55" Type="http://schemas.openxmlformats.org/officeDocument/2006/relationships/customXml" Target="../ink/ink27.xml"/><Relationship Id="rId76" Type="http://schemas.openxmlformats.org/officeDocument/2006/relationships/image" Target="../media/image224.png"/><Relationship Id="rId97" Type="http://schemas.openxmlformats.org/officeDocument/2006/relationships/customXml" Target="../ink/ink48.xml"/><Relationship Id="rId120" Type="http://schemas.openxmlformats.org/officeDocument/2006/relationships/image" Target="../media/image248.png"/><Relationship Id="rId141" Type="http://schemas.openxmlformats.org/officeDocument/2006/relationships/customXml" Target="../ink/ink70.xml"/><Relationship Id="rId358" Type="http://schemas.openxmlformats.org/officeDocument/2006/relationships/customXml" Target="../ink/ink179.xml"/><Relationship Id="rId379" Type="http://schemas.openxmlformats.org/officeDocument/2006/relationships/image" Target="../media/image381.png"/><Relationship Id="rId7" Type="http://schemas.openxmlformats.org/officeDocument/2006/relationships/customXml" Target="../ink/ink3.xml"/><Relationship Id="rId162" Type="http://schemas.openxmlformats.org/officeDocument/2006/relationships/image" Target="../media/image269.png"/><Relationship Id="rId183" Type="http://schemas.openxmlformats.org/officeDocument/2006/relationships/customXml" Target="../ink/ink91.xml"/><Relationship Id="rId218" Type="http://schemas.openxmlformats.org/officeDocument/2006/relationships/image" Target="../media/image297.png"/><Relationship Id="rId239" Type="http://schemas.openxmlformats.org/officeDocument/2006/relationships/customXml" Target="../ink/ink119.xml"/><Relationship Id="rId390" Type="http://schemas.openxmlformats.org/officeDocument/2006/relationships/customXml" Target="../ink/ink195.xml"/><Relationship Id="rId404" Type="http://schemas.openxmlformats.org/officeDocument/2006/relationships/customXml" Target="../ink/ink202.xml"/><Relationship Id="rId425" Type="http://schemas.openxmlformats.org/officeDocument/2006/relationships/image" Target="../media/image404.png"/><Relationship Id="rId446" Type="http://schemas.openxmlformats.org/officeDocument/2006/relationships/customXml" Target="../ink/ink223.xml"/><Relationship Id="rId250" Type="http://schemas.openxmlformats.org/officeDocument/2006/relationships/image" Target="../media/image314.png"/><Relationship Id="rId271" Type="http://schemas.openxmlformats.org/officeDocument/2006/relationships/image" Target="../media/image324.png"/><Relationship Id="rId292" Type="http://schemas.openxmlformats.org/officeDocument/2006/relationships/customXml" Target="../ink/ink146.xml"/><Relationship Id="rId306" Type="http://schemas.openxmlformats.org/officeDocument/2006/relationships/customXml" Target="../ink/ink153.xml"/><Relationship Id="rId24" Type="http://schemas.openxmlformats.org/officeDocument/2006/relationships/image" Target="../media/image197.png"/><Relationship Id="rId45" Type="http://schemas.openxmlformats.org/officeDocument/2006/relationships/customXml" Target="../ink/ink22.xml"/><Relationship Id="rId66" Type="http://schemas.openxmlformats.org/officeDocument/2006/relationships/image" Target="../media/image218.png"/><Relationship Id="rId87" Type="http://schemas.openxmlformats.org/officeDocument/2006/relationships/customXml" Target="../ink/ink43.xml"/><Relationship Id="rId110" Type="http://schemas.openxmlformats.org/officeDocument/2006/relationships/image" Target="../media/image243.png"/><Relationship Id="rId131" Type="http://schemas.openxmlformats.org/officeDocument/2006/relationships/customXml" Target="../ink/ink65.xml"/><Relationship Id="rId327" Type="http://schemas.openxmlformats.org/officeDocument/2006/relationships/image" Target="../media/image355.png"/><Relationship Id="rId348" Type="http://schemas.openxmlformats.org/officeDocument/2006/relationships/customXml" Target="../ink/ink174.xml"/><Relationship Id="rId369" Type="http://schemas.openxmlformats.org/officeDocument/2006/relationships/image" Target="../media/image376.png"/><Relationship Id="rId152" Type="http://schemas.openxmlformats.org/officeDocument/2006/relationships/image" Target="../media/image264.png"/><Relationship Id="rId173" Type="http://schemas.openxmlformats.org/officeDocument/2006/relationships/customXml" Target="../ink/ink86.xml"/><Relationship Id="rId194" Type="http://schemas.openxmlformats.org/officeDocument/2006/relationships/image" Target="../media/image285.png"/><Relationship Id="rId208" Type="http://schemas.openxmlformats.org/officeDocument/2006/relationships/image" Target="../media/image292.png"/><Relationship Id="rId229" Type="http://schemas.openxmlformats.org/officeDocument/2006/relationships/customXml" Target="../ink/ink114.xml"/><Relationship Id="rId380" Type="http://schemas.openxmlformats.org/officeDocument/2006/relationships/customXml" Target="../ink/ink190.xml"/><Relationship Id="rId415" Type="http://schemas.openxmlformats.org/officeDocument/2006/relationships/image" Target="../media/image399.png"/><Relationship Id="rId436" Type="http://schemas.openxmlformats.org/officeDocument/2006/relationships/customXml" Target="../ink/ink218.xml"/><Relationship Id="rId240" Type="http://schemas.openxmlformats.org/officeDocument/2006/relationships/image" Target="../media/image309.png"/><Relationship Id="rId261" Type="http://schemas.openxmlformats.org/officeDocument/2006/relationships/image" Target="../media/image319.png"/><Relationship Id="rId14" Type="http://schemas.openxmlformats.org/officeDocument/2006/relationships/image" Target="../media/image192.png"/><Relationship Id="rId35" Type="http://schemas.openxmlformats.org/officeDocument/2006/relationships/customXml" Target="../ink/ink17.xml"/><Relationship Id="rId56" Type="http://schemas.openxmlformats.org/officeDocument/2006/relationships/image" Target="../media/image213.png"/><Relationship Id="rId77" Type="http://schemas.openxmlformats.org/officeDocument/2006/relationships/customXml" Target="../ink/ink38.xml"/><Relationship Id="rId100" Type="http://schemas.openxmlformats.org/officeDocument/2006/relationships/image" Target="../media/image237.png"/><Relationship Id="rId282" Type="http://schemas.openxmlformats.org/officeDocument/2006/relationships/customXml" Target="../ink/ink141.xml"/><Relationship Id="rId317" Type="http://schemas.openxmlformats.org/officeDocument/2006/relationships/image" Target="../media/image349.png"/><Relationship Id="rId338" Type="http://schemas.openxmlformats.org/officeDocument/2006/relationships/customXml" Target="../ink/ink169.xml"/><Relationship Id="rId359" Type="http://schemas.openxmlformats.org/officeDocument/2006/relationships/image" Target="../media/image371.png"/><Relationship Id="rId8" Type="http://schemas.openxmlformats.org/officeDocument/2006/relationships/image" Target="../media/image189.png"/><Relationship Id="rId98" Type="http://schemas.openxmlformats.org/officeDocument/2006/relationships/image" Target="../media/image236.png"/><Relationship Id="rId121" Type="http://schemas.openxmlformats.org/officeDocument/2006/relationships/customXml" Target="../ink/ink60.xml"/><Relationship Id="rId142" Type="http://schemas.openxmlformats.org/officeDocument/2006/relationships/image" Target="../media/image259.png"/><Relationship Id="rId163" Type="http://schemas.openxmlformats.org/officeDocument/2006/relationships/customXml" Target="../ink/ink81.xml"/><Relationship Id="rId184" Type="http://schemas.openxmlformats.org/officeDocument/2006/relationships/image" Target="../media/image280.png"/><Relationship Id="rId219" Type="http://schemas.openxmlformats.org/officeDocument/2006/relationships/customXml" Target="../ink/ink109.xml"/><Relationship Id="rId370" Type="http://schemas.openxmlformats.org/officeDocument/2006/relationships/customXml" Target="../ink/ink185.xml"/><Relationship Id="rId391" Type="http://schemas.openxmlformats.org/officeDocument/2006/relationships/image" Target="../media/image387.png"/><Relationship Id="rId405" Type="http://schemas.openxmlformats.org/officeDocument/2006/relationships/image" Target="../media/image394.png"/><Relationship Id="rId426" Type="http://schemas.openxmlformats.org/officeDocument/2006/relationships/customXml" Target="../ink/ink213.xml"/><Relationship Id="rId447" Type="http://schemas.openxmlformats.org/officeDocument/2006/relationships/image" Target="../media/image415.png"/><Relationship Id="rId230" Type="http://schemas.openxmlformats.org/officeDocument/2006/relationships/image" Target="../media/image304.png"/><Relationship Id="rId251" Type="http://schemas.openxmlformats.org/officeDocument/2006/relationships/customXml" Target="../ink/ink125.xml"/><Relationship Id="rId25" Type="http://schemas.openxmlformats.org/officeDocument/2006/relationships/customXml" Target="../ink/ink12.xml"/><Relationship Id="rId46" Type="http://schemas.openxmlformats.org/officeDocument/2006/relationships/image" Target="../media/image208.png"/><Relationship Id="rId67" Type="http://schemas.openxmlformats.org/officeDocument/2006/relationships/customXml" Target="../ink/ink33.xml"/><Relationship Id="rId272" Type="http://schemas.openxmlformats.org/officeDocument/2006/relationships/customXml" Target="../ink/ink136.xml"/><Relationship Id="rId293" Type="http://schemas.openxmlformats.org/officeDocument/2006/relationships/image" Target="../media/image336.png"/><Relationship Id="rId307" Type="http://schemas.openxmlformats.org/officeDocument/2006/relationships/image" Target="../media/image344.png"/><Relationship Id="rId328" Type="http://schemas.openxmlformats.org/officeDocument/2006/relationships/customXml" Target="../ink/ink164.xml"/><Relationship Id="rId349" Type="http://schemas.openxmlformats.org/officeDocument/2006/relationships/image" Target="../media/image366.png"/><Relationship Id="rId88" Type="http://schemas.openxmlformats.org/officeDocument/2006/relationships/image" Target="../media/image231.png"/><Relationship Id="rId111" Type="http://schemas.openxmlformats.org/officeDocument/2006/relationships/customXml" Target="../ink/ink55.xml"/><Relationship Id="rId132" Type="http://schemas.openxmlformats.org/officeDocument/2006/relationships/image" Target="../media/image254.png"/><Relationship Id="rId153" Type="http://schemas.openxmlformats.org/officeDocument/2006/relationships/customXml" Target="../ink/ink76.xml"/><Relationship Id="rId174" Type="http://schemas.openxmlformats.org/officeDocument/2006/relationships/image" Target="../media/image275.png"/><Relationship Id="rId195" Type="http://schemas.openxmlformats.org/officeDocument/2006/relationships/customXml" Target="../ink/ink97.xml"/><Relationship Id="rId209" Type="http://schemas.openxmlformats.org/officeDocument/2006/relationships/customXml" Target="../ink/ink104.xml"/><Relationship Id="rId360" Type="http://schemas.openxmlformats.org/officeDocument/2006/relationships/customXml" Target="../ink/ink180.xml"/><Relationship Id="rId381" Type="http://schemas.openxmlformats.org/officeDocument/2006/relationships/image" Target="../media/image382.png"/><Relationship Id="rId416" Type="http://schemas.openxmlformats.org/officeDocument/2006/relationships/customXml" Target="../ink/ink208.xml"/><Relationship Id="rId220" Type="http://schemas.openxmlformats.org/officeDocument/2006/relationships/image" Target="../media/image298.png"/><Relationship Id="rId241" Type="http://schemas.openxmlformats.org/officeDocument/2006/relationships/customXml" Target="../ink/ink120.xml"/><Relationship Id="rId437" Type="http://schemas.openxmlformats.org/officeDocument/2006/relationships/image" Target="../media/image410.png"/><Relationship Id="rId15" Type="http://schemas.openxmlformats.org/officeDocument/2006/relationships/customXml" Target="../ink/ink7.xml"/><Relationship Id="rId36" Type="http://schemas.openxmlformats.org/officeDocument/2006/relationships/image" Target="../media/image203.png"/><Relationship Id="rId57" Type="http://schemas.openxmlformats.org/officeDocument/2006/relationships/customXml" Target="../ink/ink28.xml"/><Relationship Id="rId262" Type="http://schemas.openxmlformats.org/officeDocument/2006/relationships/customXml" Target="../ink/ink131.xml"/><Relationship Id="rId283" Type="http://schemas.openxmlformats.org/officeDocument/2006/relationships/image" Target="../media/image7.png"/><Relationship Id="rId318" Type="http://schemas.openxmlformats.org/officeDocument/2006/relationships/customXml" Target="../ink/ink159.xml"/><Relationship Id="rId339" Type="http://schemas.openxmlformats.org/officeDocument/2006/relationships/image" Target="../media/image361.png"/><Relationship Id="rId78" Type="http://schemas.openxmlformats.org/officeDocument/2006/relationships/image" Target="../media/image225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249.png"/><Relationship Id="rId143" Type="http://schemas.openxmlformats.org/officeDocument/2006/relationships/customXml" Target="../ink/ink71.xml"/><Relationship Id="rId164" Type="http://schemas.openxmlformats.org/officeDocument/2006/relationships/image" Target="../media/image270.png"/><Relationship Id="rId185" Type="http://schemas.openxmlformats.org/officeDocument/2006/relationships/customXml" Target="../ink/ink92.xml"/><Relationship Id="rId350" Type="http://schemas.openxmlformats.org/officeDocument/2006/relationships/customXml" Target="../ink/ink175.xml"/><Relationship Id="rId371" Type="http://schemas.openxmlformats.org/officeDocument/2006/relationships/image" Target="../media/image377.png"/><Relationship Id="rId406" Type="http://schemas.openxmlformats.org/officeDocument/2006/relationships/customXml" Target="../ink/ink203.xml"/><Relationship Id="rId9" Type="http://schemas.openxmlformats.org/officeDocument/2006/relationships/customXml" Target="../ink/ink4.xml"/><Relationship Id="rId210" Type="http://schemas.openxmlformats.org/officeDocument/2006/relationships/image" Target="../media/image293.png"/><Relationship Id="rId392" Type="http://schemas.openxmlformats.org/officeDocument/2006/relationships/customXml" Target="../ink/ink196.xml"/><Relationship Id="rId427" Type="http://schemas.openxmlformats.org/officeDocument/2006/relationships/image" Target="../media/image405.png"/><Relationship Id="rId26" Type="http://schemas.openxmlformats.org/officeDocument/2006/relationships/image" Target="../media/image198.png"/><Relationship Id="rId231" Type="http://schemas.openxmlformats.org/officeDocument/2006/relationships/customXml" Target="../ink/ink115.xml"/><Relationship Id="rId252" Type="http://schemas.openxmlformats.org/officeDocument/2006/relationships/image" Target="../media/image315.png"/><Relationship Id="rId273" Type="http://schemas.openxmlformats.org/officeDocument/2006/relationships/image" Target="../media/image325.png"/><Relationship Id="rId294" Type="http://schemas.openxmlformats.org/officeDocument/2006/relationships/customXml" Target="../ink/ink147.xml"/><Relationship Id="rId308" Type="http://schemas.openxmlformats.org/officeDocument/2006/relationships/customXml" Target="../ink/ink154.xml"/><Relationship Id="rId329" Type="http://schemas.openxmlformats.org/officeDocument/2006/relationships/image" Target="../media/image356.png"/><Relationship Id="rId47" Type="http://schemas.openxmlformats.org/officeDocument/2006/relationships/customXml" Target="../ink/ink23.xml"/><Relationship Id="rId68" Type="http://schemas.openxmlformats.org/officeDocument/2006/relationships/image" Target="../media/image219.png"/><Relationship Id="rId89" Type="http://schemas.openxmlformats.org/officeDocument/2006/relationships/customXml" Target="../ink/ink44.xml"/><Relationship Id="rId112" Type="http://schemas.openxmlformats.org/officeDocument/2006/relationships/image" Target="../media/image244.png"/><Relationship Id="rId133" Type="http://schemas.openxmlformats.org/officeDocument/2006/relationships/customXml" Target="../ink/ink66.xml"/><Relationship Id="rId154" Type="http://schemas.openxmlformats.org/officeDocument/2006/relationships/image" Target="../media/image265.png"/><Relationship Id="rId175" Type="http://schemas.openxmlformats.org/officeDocument/2006/relationships/customXml" Target="../ink/ink87.xml"/><Relationship Id="rId340" Type="http://schemas.openxmlformats.org/officeDocument/2006/relationships/customXml" Target="../ink/ink170.xml"/><Relationship Id="rId361" Type="http://schemas.openxmlformats.org/officeDocument/2006/relationships/image" Target="../media/image372.png"/><Relationship Id="rId196" Type="http://schemas.openxmlformats.org/officeDocument/2006/relationships/image" Target="../media/image286.png"/><Relationship Id="rId200" Type="http://schemas.openxmlformats.org/officeDocument/2006/relationships/image" Target="../media/image288.png"/><Relationship Id="rId382" Type="http://schemas.openxmlformats.org/officeDocument/2006/relationships/customXml" Target="../ink/ink191.xml"/><Relationship Id="rId417" Type="http://schemas.openxmlformats.org/officeDocument/2006/relationships/image" Target="../media/image400.png"/><Relationship Id="rId438" Type="http://schemas.openxmlformats.org/officeDocument/2006/relationships/customXml" Target="../ink/ink219.xml"/><Relationship Id="rId16" Type="http://schemas.openxmlformats.org/officeDocument/2006/relationships/image" Target="../media/image193.png"/><Relationship Id="rId221" Type="http://schemas.openxmlformats.org/officeDocument/2006/relationships/customXml" Target="../ink/ink110.xml"/><Relationship Id="rId242" Type="http://schemas.openxmlformats.org/officeDocument/2006/relationships/image" Target="../media/image310.png"/><Relationship Id="rId263" Type="http://schemas.openxmlformats.org/officeDocument/2006/relationships/image" Target="../media/image320.png"/><Relationship Id="rId284" Type="http://schemas.openxmlformats.org/officeDocument/2006/relationships/customXml" Target="../ink/ink142.xml"/><Relationship Id="rId319" Type="http://schemas.openxmlformats.org/officeDocument/2006/relationships/image" Target="../media/image351.png"/><Relationship Id="rId37" Type="http://schemas.openxmlformats.org/officeDocument/2006/relationships/customXml" Target="../ink/ink18.xml"/><Relationship Id="rId58" Type="http://schemas.openxmlformats.org/officeDocument/2006/relationships/image" Target="../media/image214.png"/><Relationship Id="rId79" Type="http://schemas.openxmlformats.org/officeDocument/2006/relationships/customXml" Target="../ink/ink39.xml"/><Relationship Id="rId102" Type="http://schemas.openxmlformats.org/officeDocument/2006/relationships/image" Target="../media/image238.png"/><Relationship Id="rId123" Type="http://schemas.openxmlformats.org/officeDocument/2006/relationships/customXml" Target="../ink/ink61.xml"/><Relationship Id="rId144" Type="http://schemas.openxmlformats.org/officeDocument/2006/relationships/image" Target="../media/image260.png"/><Relationship Id="rId330" Type="http://schemas.openxmlformats.org/officeDocument/2006/relationships/customXml" Target="../ink/ink165.xml"/><Relationship Id="rId90" Type="http://schemas.openxmlformats.org/officeDocument/2006/relationships/image" Target="../media/image232.png"/><Relationship Id="rId165" Type="http://schemas.openxmlformats.org/officeDocument/2006/relationships/customXml" Target="../ink/ink82.xml"/><Relationship Id="rId186" Type="http://schemas.openxmlformats.org/officeDocument/2006/relationships/image" Target="../media/image281.png"/><Relationship Id="rId351" Type="http://schemas.openxmlformats.org/officeDocument/2006/relationships/image" Target="../media/image367.png"/><Relationship Id="rId372" Type="http://schemas.openxmlformats.org/officeDocument/2006/relationships/customXml" Target="../ink/ink186.xml"/><Relationship Id="rId393" Type="http://schemas.openxmlformats.org/officeDocument/2006/relationships/image" Target="../media/image388.png"/><Relationship Id="rId407" Type="http://schemas.openxmlformats.org/officeDocument/2006/relationships/image" Target="../media/image395.png"/><Relationship Id="rId428" Type="http://schemas.openxmlformats.org/officeDocument/2006/relationships/customXml" Target="../ink/ink214.xml"/><Relationship Id="rId211" Type="http://schemas.openxmlformats.org/officeDocument/2006/relationships/customXml" Target="../ink/ink105.xml"/><Relationship Id="rId232" Type="http://schemas.openxmlformats.org/officeDocument/2006/relationships/image" Target="../media/image305.png"/><Relationship Id="rId253" Type="http://schemas.openxmlformats.org/officeDocument/2006/relationships/customXml" Target="../ink/ink126.xml"/><Relationship Id="rId274" Type="http://schemas.openxmlformats.org/officeDocument/2006/relationships/customXml" Target="../ink/ink137.xml"/><Relationship Id="rId295" Type="http://schemas.openxmlformats.org/officeDocument/2006/relationships/image" Target="../media/image337.png"/><Relationship Id="rId309" Type="http://schemas.openxmlformats.org/officeDocument/2006/relationships/image" Target="../media/image345.png"/><Relationship Id="rId27" Type="http://schemas.openxmlformats.org/officeDocument/2006/relationships/customXml" Target="../ink/ink13.xml"/><Relationship Id="rId48" Type="http://schemas.openxmlformats.org/officeDocument/2006/relationships/image" Target="../media/image209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34" Type="http://schemas.openxmlformats.org/officeDocument/2006/relationships/image" Target="../media/image255.png"/><Relationship Id="rId320" Type="http://schemas.openxmlformats.org/officeDocument/2006/relationships/customXml" Target="../ink/ink160.xml"/><Relationship Id="rId80" Type="http://schemas.openxmlformats.org/officeDocument/2006/relationships/image" Target="../media/image226.png"/><Relationship Id="rId155" Type="http://schemas.openxmlformats.org/officeDocument/2006/relationships/customXml" Target="../ink/ink77.xml"/><Relationship Id="rId176" Type="http://schemas.openxmlformats.org/officeDocument/2006/relationships/image" Target="../media/image276.png"/><Relationship Id="rId197" Type="http://schemas.openxmlformats.org/officeDocument/2006/relationships/customXml" Target="../ink/ink98.xml"/><Relationship Id="rId341" Type="http://schemas.openxmlformats.org/officeDocument/2006/relationships/image" Target="../media/image362.png"/><Relationship Id="rId362" Type="http://schemas.openxmlformats.org/officeDocument/2006/relationships/customXml" Target="../ink/ink181.xml"/><Relationship Id="rId383" Type="http://schemas.openxmlformats.org/officeDocument/2006/relationships/image" Target="../media/image383.png"/><Relationship Id="rId418" Type="http://schemas.openxmlformats.org/officeDocument/2006/relationships/customXml" Target="../ink/ink209.xml"/><Relationship Id="rId439" Type="http://schemas.openxmlformats.org/officeDocument/2006/relationships/image" Target="../media/image411.png"/><Relationship Id="rId201" Type="http://schemas.openxmlformats.org/officeDocument/2006/relationships/customXml" Target="../ink/ink100.xml"/><Relationship Id="rId222" Type="http://schemas.openxmlformats.org/officeDocument/2006/relationships/image" Target="../media/image299.png"/><Relationship Id="rId243" Type="http://schemas.openxmlformats.org/officeDocument/2006/relationships/customXml" Target="../ink/ink121.xml"/><Relationship Id="rId264" Type="http://schemas.openxmlformats.org/officeDocument/2006/relationships/customXml" Target="../ink/ink132.xml"/><Relationship Id="rId285" Type="http://schemas.openxmlformats.org/officeDocument/2006/relationships/image" Target="../media/image332.png"/><Relationship Id="rId17" Type="http://schemas.openxmlformats.org/officeDocument/2006/relationships/customXml" Target="../ink/ink8.xml"/><Relationship Id="rId38" Type="http://schemas.openxmlformats.org/officeDocument/2006/relationships/image" Target="../media/image204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24" Type="http://schemas.openxmlformats.org/officeDocument/2006/relationships/image" Target="../media/image250.png"/><Relationship Id="rId310" Type="http://schemas.openxmlformats.org/officeDocument/2006/relationships/customXml" Target="../ink/ink155.xml"/><Relationship Id="rId70" Type="http://schemas.openxmlformats.org/officeDocument/2006/relationships/image" Target="../media/image221.png"/><Relationship Id="rId91" Type="http://schemas.openxmlformats.org/officeDocument/2006/relationships/customXml" Target="../ink/ink45.xml"/><Relationship Id="rId145" Type="http://schemas.openxmlformats.org/officeDocument/2006/relationships/customXml" Target="../ink/ink72.xml"/><Relationship Id="rId166" Type="http://schemas.openxmlformats.org/officeDocument/2006/relationships/image" Target="../media/image6.png"/><Relationship Id="rId187" Type="http://schemas.openxmlformats.org/officeDocument/2006/relationships/customXml" Target="../ink/ink93.xml"/><Relationship Id="rId331" Type="http://schemas.openxmlformats.org/officeDocument/2006/relationships/image" Target="../media/image357.png"/><Relationship Id="rId352" Type="http://schemas.openxmlformats.org/officeDocument/2006/relationships/customXml" Target="../ink/ink176.xml"/><Relationship Id="rId373" Type="http://schemas.openxmlformats.org/officeDocument/2006/relationships/image" Target="../media/image378.png"/><Relationship Id="rId394" Type="http://schemas.openxmlformats.org/officeDocument/2006/relationships/customXml" Target="../ink/ink197.xml"/><Relationship Id="rId408" Type="http://schemas.openxmlformats.org/officeDocument/2006/relationships/customXml" Target="../ink/ink204.xml"/><Relationship Id="rId429" Type="http://schemas.openxmlformats.org/officeDocument/2006/relationships/image" Target="../media/image406.png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94.png"/><Relationship Id="rId233" Type="http://schemas.openxmlformats.org/officeDocument/2006/relationships/customXml" Target="../ink/ink116.xml"/><Relationship Id="rId254" Type="http://schemas.openxmlformats.org/officeDocument/2006/relationships/image" Target="../media/image316.png"/><Relationship Id="rId440" Type="http://schemas.openxmlformats.org/officeDocument/2006/relationships/customXml" Target="../ink/ink220.xml"/><Relationship Id="rId28" Type="http://schemas.openxmlformats.org/officeDocument/2006/relationships/image" Target="../media/image199.png"/><Relationship Id="rId49" Type="http://schemas.openxmlformats.org/officeDocument/2006/relationships/customXml" Target="../ink/ink24.xml"/><Relationship Id="rId114" Type="http://schemas.openxmlformats.org/officeDocument/2006/relationships/image" Target="../media/image245.png"/><Relationship Id="rId275" Type="http://schemas.openxmlformats.org/officeDocument/2006/relationships/image" Target="../media/image326.png"/><Relationship Id="rId296" Type="http://schemas.openxmlformats.org/officeDocument/2006/relationships/customXml" Target="../ink/ink148.xml"/><Relationship Id="rId300" Type="http://schemas.openxmlformats.org/officeDocument/2006/relationships/customXml" Target="../ink/ink150.xml"/><Relationship Id="rId60" Type="http://schemas.openxmlformats.org/officeDocument/2006/relationships/image" Target="../media/image215.png"/><Relationship Id="rId81" Type="http://schemas.openxmlformats.org/officeDocument/2006/relationships/customXml" Target="../ink/ink40.xml"/><Relationship Id="rId135" Type="http://schemas.openxmlformats.org/officeDocument/2006/relationships/customXml" Target="../ink/ink67.xml"/><Relationship Id="rId156" Type="http://schemas.openxmlformats.org/officeDocument/2006/relationships/image" Target="../media/image266.png"/><Relationship Id="rId177" Type="http://schemas.openxmlformats.org/officeDocument/2006/relationships/customXml" Target="../ink/ink88.xml"/><Relationship Id="rId198" Type="http://schemas.openxmlformats.org/officeDocument/2006/relationships/image" Target="../media/image287.png"/><Relationship Id="rId321" Type="http://schemas.openxmlformats.org/officeDocument/2006/relationships/image" Target="../media/image352.png"/><Relationship Id="rId342" Type="http://schemas.openxmlformats.org/officeDocument/2006/relationships/customXml" Target="../ink/ink171.xml"/><Relationship Id="rId363" Type="http://schemas.openxmlformats.org/officeDocument/2006/relationships/image" Target="../media/image373.png"/><Relationship Id="rId384" Type="http://schemas.openxmlformats.org/officeDocument/2006/relationships/customXml" Target="../ink/ink192.xml"/><Relationship Id="rId419" Type="http://schemas.openxmlformats.org/officeDocument/2006/relationships/image" Target="../media/image401.png"/><Relationship Id="rId202" Type="http://schemas.openxmlformats.org/officeDocument/2006/relationships/image" Target="../media/image289.png"/><Relationship Id="rId223" Type="http://schemas.openxmlformats.org/officeDocument/2006/relationships/customXml" Target="../ink/ink111.xml"/><Relationship Id="rId244" Type="http://schemas.openxmlformats.org/officeDocument/2006/relationships/image" Target="../media/image311.png"/><Relationship Id="rId430" Type="http://schemas.openxmlformats.org/officeDocument/2006/relationships/customXml" Target="../ink/ink215.xml"/><Relationship Id="rId18" Type="http://schemas.openxmlformats.org/officeDocument/2006/relationships/image" Target="../media/image194.png"/><Relationship Id="rId39" Type="http://schemas.openxmlformats.org/officeDocument/2006/relationships/customXml" Target="../ink/ink19.xml"/><Relationship Id="rId265" Type="http://schemas.openxmlformats.org/officeDocument/2006/relationships/image" Target="../media/image321.png"/><Relationship Id="rId286" Type="http://schemas.openxmlformats.org/officeDocument/2006/relationships/customXml" Target="../ink/ink143.xml"/><Relationship Id="rId50" Type="http://schemas.openxmlformats.org/officeDocument/2006/relationships/image" Target="../media/image210.png"/><Relationship Id="rId104" Type="http://schemas.openxmlformats.org/officeDocument/2006/relationships/image" Target="../media/image239.png"/><Relationship Id="rId125" Type="http://schemas.openxmlformats.org/officeDocument/2006/relationships/customXml" Target="../ink/ink62.xml"/><Relationship Id="rId146" Type="http://schemas.openxmlformats.org/officeDocument/2006/relationships/image" Target="../media/image261.png"/><Relationship Id="rId167" Type="http://schemas.openxmlformats.org/officeDocument/2006/relationships/customXml" Target="../ink/ink83.xml"/><Relationship Id="rId188" Type="http://schemas.openxmlformats.org/officeDocument/2006/relationships/image" Target="../media/image282.png"/><Relationship Id="rId311" Type="http://schemas.openxmlformats.org/officeDocument/2006/relationships/image" Target="../media/image346.png"/><Relationship Id="rId332" Type="http://schemas.openxmlformats.org/officeDocument/2006/relationships/customXml" Target="../ink/ink166.xml"/><Relationship Id="rId353" Type="http://schemas.openxmlformats.org/officeDocument/2006/relationships/image" Target="../media/image368.png"/><Relationship Id="rId374" Type="http://schemas.openxmlformats.org/officeDocument/2006/relationships/customXml" Target="../ink/ink187.xml"/><Relationship Id="rId395" Type="http://schemas.openxmlformats.org/officeDocument/2006/relationships/image" Target="../media/image389.png"/><Relationship Id="rId409" Type="http://schemas.openxmlformats.org/officeDocument/2006/relationships/image" Target="../media/image396.png"/><Relationship Id="rId71" Type="http://schemas.openxmlformats.org/officeDocument/2006/relationships/customXml" Target="../ink/ink35.xml"/><Relationship Id="rId92" Type="http://schemas.openxmlformats.org/officeDocument/2006/relationships/image" Target="../media/image233.png"/><Relationship Id="rId213" Type="http://schemas.openxmlformats.org/officeDocument/2006/relationships/customXml" Target="../ink/ink106.xml"/><Relationship Id="rId234" Type="http://schemas.openxmlformats.org/officeDocument/2006/relationships/image" Target="../media/image306.png"/><Relationship Id="rId420" Type="http://schemas.openxmlformats.org/officeDocument/2006/relationships/customXml" Target="../ink/ink210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55" Type="http://schemas.openxmlformats.org/officeDocument/2006/relationships/customXml" Target="../ink/ink127.xml"/><Relationship Id="rId276" Type="http://schemas.openxmlformats.org/officeDocument/2006/relationships/customXml" Target="../ink/ink138.xml"/><Relationship Id="rId297" Type="http://schemas.openxmlformats.org/officeDocument/2006/relationships/image" Target="../media/image338.png"/><Relationship Id="rId441" Type="http://schemas.openxmlformats.org/officeDocument/2006/relationships/image" Target="../media/image412.png"/><Relationship Id="rId40" Type="http://schemas.openxmlformats.org/officeDocument/2006/relationships/image" Target="../media/image205.png"/><Relationship Id="rId115" Type="http://schemas.openxmlformats.org/officeDocument/2006/relationships/customXml" Target="../ink/ink57.xml"/><Relationship Id="rId136" Type="http://schemas.openxmlformats.org/officeDocument/2006/relationships/image" Target="../media/image256.png"/><Relationship Id="rId157" Type="http://schemas.openxmlformats.org/officeDocument/2006/relationships/customXml" Target="../ink/ink78.xml"/><Relationship Id="rId178" Type="http://schemas.openxmlformats.org/officeDocument/2006/relationships/image" Target="../media/image277.png"/><Relationship Id="rId301" Type="http://schemas.openxmlformats.org/officeDocument/2006/relationships/image" Target="../media/image341.png"/><Relationship Id="rId322" Type="http://schemas.openxmlformats.org/officeDocument/2006/relationships/customXml" Target="../ink/ink161.xml"/><Relationship Id="rId343" Type="http://schemas.openxmlformats.org/officeDocument/2006/relationships/image" Target="../media/image363.png"/><Relationship Id="rId364" Type="http://schemas.openxmlformats.org/officeDocument/2006/relationships/customXml" Target="../ink/ink182.xml"/><Relationship Id="rId61" Type="http://schemas.openxmlformats.org/officeDocument/2006/relationships/customXml" Target="../ink/ink30.xml"/><Relationship Id="rId82" Type="http://schemas.openxmlformats.org/officeDocument/2006/relationships/image" Target="../media/image227.png"/><Relationship Id="rId199" Type="http://schemas.openxmlformats.org/officeDocument/2006/relationships/customXml" Target="../ink/ink99.xml"/><Relationship Id="rId203" Type="http://schemas.openxmlformats.org/officeDocument/2006/relationships/customXml" Target="../ink/ink101.xml"/><Relationship Id="rId385" Type="http://schemas.openxmlformats.org/officeDocument/2006/relationships/image" Target="../media/image384.png"/><Relationship Id="rId19" Type="http://schemas.openxmlformats.org/officeDocument/2006/relationships/customXml" Target="../ink/ink9.xml"/><Relationship Id="rId224" Type="http://schemas.openxmlformats.org/officeDocument/2006/relationships/image" Target="../media/image301.png"/><Relationship Id="rId245" Type="http://schemas.openxmlformats.org/officeDocument/2006/relationships/customXml" Target="../ink/ink122.xml"/><Relationship Id="rId266" Type="http://schemas.openxmlformats.org/officeDocument/2006/relationships/customXml" Target="../ink/ink133.xml"/><Relationship Id="rId287" Type="http://schemas.openxmlformats.org/officeDocument/2006/relationships/image" Target="../media/image333.png"/><Relationship Id="rId410" Type="http://schemas.openxmlformats.org/officeDocument/2006/relationships/customXml" Target="../ink/ink205.xml"/><Relationship Id="rId431" Type="http://schemas.openxmlformats.org/officeDocument/2006/relationships/image" Target="../media/image407.png"/><Relationship Id="rId30" Type="http://schemas.openxmlformats.org/officeDocument/2006/relationships/image" Target="../media/image200.png"/><Relationship Id="rId105" Type="http://schemas.openxmlformats.org/officeDocument/2006/relationships/customXml" Target="../ink/ink52.xml"/><Relationship Id="rId126" Type="http://schemas.openxmlformats.org/officeDocument/2006/relationships/image" Target="../media/image251.png"/><Relationship Id="rId147" Type="http://schemas.openxmlformats.org/officeDocument/2006/relationships/customXml" Target="../ink/ink73.xml"/><Relationship Id="rId168" Type="http://schemas.openxmlformats.org/officeDocument/2006/relationships/image" Target="../media/image272.png"/><Relationship Id="rId312" Type="http://schemas.openxmlformats.org/officeDocument/2006/relationships/customXml" Target="../ink/ink156.xml"/><Relationship Id="rId333" Type="http://schemas.openxmlformats.org/officeDocument/2006/relationships/image" Target="../media/image358.png"/><Relationship Id="rId354" Type="http://schemas.openxmlformats.org/officeDocument/2006/relationships/customXml" Target="../ink/ink177.xml"/><Relationship Id="rId51" Type="http://schemas.openxmlformats.org/officeDocument/2006/relationships/customXml" Target="../ink/ink25.xml"/><Relationship Id="rId72" Type="http://schemas.openxmlformats.org/officeDocument/2006/relationships/image" Target="../media/image222.png"/><Relationship Id="rId93" Type="http://schemas.openxmlformats.org/officeDocument/2006/relationships/customXml" Target="../ink/ink46.xml"/><Relationship Id="rId189" Type="http://schemas.openxmlformats.org/officeDocument/2006/relationships/customXml" Target="../ink/ink94.xml"/><Relationship Id="rId375" Type="http://schemas.openxmlformats.org/officeDocument/2006/relationships/image" Target="../media/image379.png"/><Relationship Id="rId396" Type="http://schemas.openxmlformats.org/officeDocument/2006/relationships/customXml" Target="../ink/ink198.xml"/><Relationship Id="rId3" Type="http://schemas.openxmlformats.org/officeDocument/2006/relationships/customXml" Target="../ink/ink1.xml"/><Relationship Id="rId214" Type="http://schemas.openxmlformats.org/officeDocument/2006/relationships/image" Target="../media/image295.png"/><Relationship Id="rId235" Type="http://schemas.openxmlformats.org/officeDocument/2006/relationships/customXml" Target="../ink/ink117.xml"/><Relationship Id="rId256" Type="http://schemas.openxmlformats.org/officeDocument/2006/relationships/image" Target="../media/image317.png"/><Relationship Id="rId277" Type="http://schemas.openxmlformats.org/officeDocument/2006/relationships/image" Target="../media/image327.png"/><Relationship Id="rId298" Type="http://schemas.openxmlformats.org/officeDocument/2006/relationships/customXml" Target="../ink/ink149.xml"/><Relationship Id="rId400" Type="http://schemas.openxmlformats.org/officeDocument/2006/relationships/customXml" Target="../ink/ink200.xml"/><Relationship Id="rId421" Type="http://schemas.openxmlformats.org/officeDocument/2006/relationships/image" Target="../media/image402.png"/><Relationship Id="rId442" Type="http://schemas.openxmlformats.org/officeDocument/2006/relationships/customXml" Target="../ink/ink221.xml"/><Relationship Id="rId116" Type="http://schemas.openxmlformats.org/officeDocument/2006/relationships/image" Target="../media/image246.png"/><Relationship Id="rId137" Type="http://schemas.openxmlformats.org/officeDocument/2006/relationships/customXml" Target="../ink/ink68.xml"/><Relationship Id="rId158" Type="http://schemas.openxmlformats.org/officeDocument/2006/relationships/image" Target="../media/image267.png"/><Relationship Id="rId302" Type="http://schemas.openxmlformats.org/officeDocument/2006/relationships/customXml" Target="../ink/ink151.xml"/><Relationship Id="rId323" Type="http://schemas.openxmlformats.org/officeDocument/2006/relationships/image" Target="../media/image353.png"/><Relationship Id="rId344" Type="http://schemas.openxmlformats.org/officeDocument/2006/relationships/customXml" Target="../ink/ink172.xml"/><Relationship Id="rId20" Type="http://schemas.openxmlformats.org/officeDocument/2006/relationships/image" Target="../media/image4.png"/><Relationship Id="rId41" Type="http://schemas.openxmlformats.org/officeDocument/2006/relationships/customXml" Target="../ink/ink20.xml"/><Relationship Id="rId62" Type="http://schemas.openxmlformats.org/officeDocument/2006/relationships/image" Target="../media/image216.png"/><Relationship Id="rId83" Type="http://schemas.openxmlformats.org/officeDocument/2006/relationships/customXml" Target="../ink/ink41.xml"/><Relationship Id="rId179" Type="http://schemas.openxmlformats.org/officeDocument/2006/relationships/customXml" Target="../ink/ink89.xml"/><Relationship Id="rId365" Type="http://schemas.openxmlformats.org/officeDocument/2006/relationships/image" Target="../media/image374.png"/><Relationship Id="rId386" Type="http://schemas.openxmlformats.org/officeDocument/2006/relationships/customXml" Target="../ink/ink193.xml"/><Relationship Id="rId190" Type="http://schemas.openxmlformats.org/officeDocument/2006/relationships/image" Target="../media/image283.png"/><Relationship Id="rId204" Type="http://schemas.openxmlformats.org/officeDocument/2006/relationships/image" Target="../media/image290.png"/><Relationship Id="rId225" Type="http://schemas.openxmlformats.org/officeDocument/2006/relationships/customXml" Target="../ink/ink112.xml"/><Relationship Id="rId246" Type="http://schemas.openxmlformats.org/officeDocument/2006/relationships/image" Target="../media/image312.png"/><Relationship Id="rId267" Type="http://schemas.openxmlformats.org/officeDocument/2006/relationships/image" Target="../media/image322.png"/><Relationship Id="rId288" Type="http://schemas.openxmlformats.org/officeDocument/2006/relationships/customXml" Target="../ink/ink144.xml"/><Relationship Id="rId411" Type="http://schemas.openxmlformats.org/officeDocument/2006/relationships/image" Target="../media/image397.png"/><Relationship Id="rId432" Type="http://schemas.openxmlformats.org/officeDocument/2006/relationships/customXml" Target="../ink/ink216.xml"/><Relationship Id="rId106" Type="http://schemas.openxmlformats.org/officeDocument/2006/relationships/image" Target="../media/image241.png"/><Relationship Id="rId127" Type="http://schemas.openxmlformats.org/officeDocument/2006/relationships/customXml" Target="../ink/ink63.xml"/><Relationship Id="rId313" Type="http://schemas.openxmlformats.org/officeDocument/2006/relationships/image" Target="../media/image347.png"/><Relationship Id="rId10" Type="http://schemas.openxmlformats.org/officeDocument/2006/relationships/image" Target="../media/image3.png"/><Relationship Id="rId31" Type="http://schemas.openxmlformats.org/officeDocument/2006/relationships/customXml" Target="../ink/ink15.xml"/><Relationship Id="rId52" Type="http://schemas.openxmlformats.org/officeDocument/2006/relationships/image" Target="../media/image211.png"/><Relationship Id="rId73" Type="http://schemas.openxmlformats.org/officeDocument/2006/relationships/customXml" Target="../ink/ink36.xml"/><Relationship Id="rId94" Type="http://schemas.openxmlformats.org/officeDocument/2006/relationships/image" Target="../media/image234.png"/><Relationship Id="rId148" Type="http://schemas.openxmlformats.org/officeDocument/2006/relationships/image" Target="../media/image262.png"/><Relationship Id="rId169" Type="http://schemas.openxmlformats.org/officeDocument/2006/relationships/customXml" Target="../ink/ink84.xml"/><Relationship Id="rId334" Type="http://schemas.openxmlformats.org/officeDocument/2006/relationships/customXml" Target="../ink/ink167.xml"/><Relationship Id="rId355" Type="http://schemas.openxmlformats.org/officeDocument/2006/relationships/image" Target="../media/image369.png"/><Relationship Id="rId376" Type="http://schemas.openxmlformats.org/officeDocument/2006/relationships/customXml" Target="../ink/ink188.xml"/><Relationship Id="rId397" Type="http://schemas.openxmlformats.org/officeDocument/2006/relationships/image" Target="../media/image390.png"/><Relationship Id="rId4" Type="http://schemas.openxmlformats.org/officeDocument/2006/relationships/image" Target="../media/image2.png"/><Relationship Id="rId180" Type="http://schemas.openxmlformats.org/officeDocument/2006/relationships/image" Target="../media/image278.png"/><Relationship Id="rId215" Type="http://schemas.openxmlformats.org/officeDocument/2006/relationships/customXml" Target="../ink/ink107.xml"/><Relationship Id="rId236" Type="http://schemas.openxmlformats.org/officeDocument/2006/relationships/image" Target="../media/image307.png"/><Relationship Id="rId257" Type="http://schemas.openxmlformats.org/officeDocument/2006/relationships/customXml" Target="../ink/ink128.xml"/><Relationship Id="rId278" Type="http://schemas.openxmlformats.org/officeDocument/2006/relationships/customXml" Target="../ink/ink139.xml"/><Relationship Id="rId401" Type="http://schemas.openxmlformats.org/officeDocument/2006/relationships/image" Target="../media/image392.png"/><Relationship Id="rId422" Type="http://schemas.openxmlformats.org/officeDocument/2006/relationships/customXml" Target="../ink/ink211.xml"/><Relationship Id="rId443" Type="http://schemas.openxmlformats.org/officeDocument/2006/relationships/image" Target="../media/image413.png"/><Relationship Id="rId303" Type="http://schemas.openxmlformats.org/officeDocument/2006/relationships/image" Target="../media/image342.png"/><Relationship Id="rId42" Type="http://schemas.openxmlformats.org/officeDocument/2006/relationships/image" Target="../media/image206.png"/><Relationship Id="rId84" Type="http://schemas.openxmlformats.org/officeDocument/2006/relationships/image" Target="../media/image228.png"/><Relationship Id="rId138" Type="http://schemas.openxmlformats.org/officeDocument/2006/relationships/image" Target="../media/image257.png"/><Relationship Id="rId345" Type="http://schemas.openxmlformats.org/officeDocument/2006/relationships/image" Target="../media/image364.png"/><Relationship Id="rId387" Type="http://schemas.openxmlformats.org/officeDocument/2006/relationships/image" Target="../media/image385.png"/><Relationship Id="rId191" Type="http://schemas.openxmlformats.org/officeDocument/2006/relationships/customXml" Target="../ink/ink95.xml"/><Relationship Id="rId205" Type="http://schemas.openxmlformats.org/officeDocument/2006/relationships/customXml" Target="../ink/ink102.xml"/><Relationship Id="rId247" Type="http://schemas.openxmlformats.org/officeDocument/2006/relationships/customXml" Target="../ink/ink123.xml"/><Relationship Id="rId412" Type="http://schemas.openxmlformats.org/officeDocument/2006/relationships/customXml" Target="../ink/ink206.xml"/><Relationship Id="rId107" Type="http://schemas.openxmlformats.org/officeDocument/2006/relationships/customXml" Target="../ink/ink53.xml"/><Relationship Id="rId289" Type="http://schemas.openxmlformats.org/officeDocument/2006/relationships/image" Target="../media/image334.png"/><Relationship Id="rId11" Type="http://schemas.openxmlformats.org/officeDocument/2006/relationships/customXml" Target="../ink/ink5.xml"/><Relationship Id="rId53" Type="http://schemas.openxmlformats.org/officeDocument/2006/relationships/customXml" Target="../ink/ink26.xml"/><Relationship Id="rId149" Type="http://schemas.openxmlformats.org/officeDocument/2006/relationships/customXml" Target="../ink/ink74.xml"/><Relationship Id="rId314" Type="http://schemas.openxmlformats.org/officeDocument/2006/relationships/customXml" Target="../ink/ink157.xml"/><Relationship Id="rId356" Type="http://schemas.openxmlformats.org/officeDocument/2006/relationships/customXml" Target="../ink/ink178.xml"/><Relationship Id="rId398" Type="http://schemas.openxmlformats.org/officeDocument/2006/relationships/customXml" Target="../ink/ink199.xml"/><Relationship Id="rId95" Type="http://schemas.openxmlformats.org/officeDocument/2006/relationships/customXml" Target="../ink/ink47.xml"/><Relationship Id="rId160" Type="http://schemas.openxmlformats.org/officeDocument/2006/relationships/image" Target="../media/image268.png"/><Relationship Id="rId216" Type="http://schemas.openxmlformats.org/officeDocument/2006/relationships/image" Target="../media/image296.png"/><Relationship Id="rId423" Type="http://schemas.openxmlformats.org/officeDocument/2006/relationships/image" Target="../media/image403.png"/><Relationship Id="rId258" Type="http://schemas.openxmlformats.org/officeDocument/2006/relationships/customXml" Target="../ink/ink129.xml"/><Relationship Id="rId22" Type="http://schemas.openxmlformats.org/officeDocument/2006/relationships/image" Target="../media/image5.png"/><Relationship Id="rId64" Type="http://schemas.openxmlformats.org/officeDocument/2006/relationships/image" Target="../media/image217.png"/><Relationship Id="rId118" Type="http://schemas.openxmlformats.org/officeDocument/2006/relationships/image" Target="../media/image247.png"/><Relationship Id="rId325" Type="http://schemas.openxmlformats.org/officeDocument/2006/relationships/image" Target="../media/image354.png"/><Relationship Id="rId367" Type="http://schemas.openxmlformats.org/officeDocument/2006/relationships/image" Target="../media/image375.png"/><Relationship Id="rId171" Type="http://schemas.openxmlformats.org/officeDocument/2006/relationships/customXml" Target="../ink/ink85.xml"/><Relationship Id="rId227" Type="http://schemas.openxmlformats.org/officeDocument/2006/relationships/customXml" Target="../ink/ink113.xml"/><Relationship Id="rId269" Type="http://schemas.openxmlformats.org/officeDocument/2006/relationships/image" Target="../media/image323.png"/><Relationship Id="rId434" Type="http://schemas.openxmlformats.org/officeDocument/2006/relationships/customXml" Target="../ink/ink217.xml"/><Relationship Id="rId33" Type="http://schemas.openxmlformats.org/officeDocument/2006/relationships/customXml" Target="../ink/ink16.xml"/><Relationship Id="rId129" Type="http://schemas.openxmlformats.org/officeDocument/2006/relationships/customXml" Target="../ink/ink64.xml"/><Relationship Id="rId280" Type="http://schemas.openxmlformats.org/officeDocument/2006/relationships/customXml" Target="../ink/ink140.xml"/><Relationship Id="rId336" Type="http://schemas.openxmlformats.org/officeDocument/2006/relationships/customXml" Target="../ink/ink168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281.xml"/><Relationship Id="rId299" Type="http://schemas.openxmlformats.org/officeDocument/2006/relationships/image" Target="../media/image566.png"/><Relationship Id="rId21" Type="http://schemas.openxmlformats.org/officeDocument/2006/relationships/customXml" Target="../ink/ink233.xml"/><Relationship Id="rId63" Type="http://schemas.openxmlformats.org/officeDocument/2006/relationships/customXml" Target="../ink/ink254.xml"/><Relationship Id="rId159" Type="http://schemas.openxmlformats.org/officeDocument/2006/relationships/customXml" Target="../ink/ink302.xml"/><Relationship Id="rId324" Type="http://schemas.openxmlformats.org/officeDocument/2006/relationships/customXml" Target="../ink/ink385.xml"/><Relationship Id="rId366" Type="http://schemas.openxmlformats.org/officeDocument/2006/relationships/image" Target="../media/image599.png"/><Relationship Id="rId170" Type="http://schemas.openxmlformats.org/officeDocument/2006/relationships/customXml" Target="../ink/ink308.xml"/><Relationship Id="rId226" Type="http://schemas.openxmlformats.org/officeDocument/2006/relationships/customXml" Target="../ink/ink336.xml"/><Relationship Id="rId268" Type="http://schemas.openxmlformats.org/officeDocument/2006/relationships/customXml" Target="../ink/ink357.xml"/><Relationship Id="rId32" Type="http://schemas.openxmlformats.org/officeDocument/2006/relationships/image" Target="../media/image431.png"/><Relationship Id="rId74" Type="http://schemas.openxmlformats.org/officeDocument/2006/relationships/image" Target="../media/image453.png"/><Relationship Id="rId128" Type="http://schemas.openxmlformats.org/officeDocument/2006/relationships/image" Target="../media/image481.png"/><Relationship Id="rId335" Type="http://schemas.openxmlformats.org/officeDocument/2006/relationships/image" Target="../media/image584.png"/><Relationship Id="rId377" Type="http://schemas.openxmlformats.org/officeDocument/2006/relationships/customXml" Target="../ink/ink412.xml"/><Relationship Id="rId5" Type="http://schemas.openxmlformats.org/officeDocument/2006/relationships/customXml" Target="../ink/ink225.xml"/><Relationship Id="rId181" Type="http://schemas.openxmlformats.org/officeDocument/2006/relationships/image" Target="../media/image507.png"/><Relationship Id="rId237" Type="http://schemas.openxmlformats.org/officeDocument/2006/relationships/image" Target="../media/image535.png"/><Relationship Id="rId402" Type="http://schemas.openxmlformats.org/officeDocument/2006/relationships/image" Target="../media/image618.png"/><Relationship Id="rId279" Type="http://schemas.openxmlformats.org/officeDocument/2006/relationships/image" Target="../media/image556.png"/><Relationship Id="rId22" Type="http://schemas.openxmlformats.org/officeDocument/2006/relationships/image" Target="../media/image426.png"/><Relationship Id="rId43" Type="http://schemas.openxmlformats.org/officeDocument/2006/relationships/customXml" Target="../ink/ink244.xml"/><Relationship Id="rId64" Type="http://schemas.openxmlformats.org/officeDocument/2006/relationships/image" Target="../media/image447.png"/><Relationship Id="rId118" Type="http://schemas.openxmlformats.org/officeDocument/2006/relationships/image" Target="../media/image11.png"/><Relationship Id="rId139" Type="http://schemas.openxmlformats.org/officeDocument/2006/relationships/customXml" Target="../ink/ink292.xml"/><Relationship Id="rId290" Type="http://schemas.openxmlformats.org/officeDocument/2006/relationships/customXml" Target="../ink/ink368.xml"/><Relationship Id="rId304" Type="http://schemas.openxmlformats.org/officeDocument/2006/relationships/customXml" Target="../ink/ink375.xml"/><Relationship Id="rId325" Type="http://schemas.openxmlformats.org/officeDocument/2006/relationships/image" Target="../media/image579.png"/><Relationship Id="rId346" Type="http://schemas.openxmlformats.org/officeDocument/2006/relationships/customXml" Target="../ink/ink396.xml"/><Relationship Id="rId367" Type="http://schemas.openxmlformats.org/officeDocument/2006/relationships/customXml" Target="../ink/ink407.xml"/><Relationship Id="rId388" Type="http://schemas.openxmlformats.org/officeDocument/2006/relationships/image" Target="../media/image611.png"/><Relationship Id="rId85" Type="http://schemas.openxmlformats.org/officeDocument/2006/relationships/customXml" Target="../ink/ink265.xml"/><Relationship Id="rId150" Type="http://schemas.openxmlformats.org/officeDocument/2006/relationships/image" Target="../media/image492.png"/><Relationship Id="rId171" Type="http://schemas.openxmlformats.org/officeDocument/2006/relationships/image" Target="../media/image16.png"/><Relationship Id="rId192" Type="http://schemas.openxmlformats.org/officeDocument/2006/relationships/customXml" Target="../ink/ink319.xml"/><Relationship Id="rId206" Type="http://schemas.openxmlformats.org/officeDocument/2006/relationships/customXml" Target="../ink/ink326.xml"/><Relationship Id="rId227" Type="http://schemas.openxmlformats.org/officeDocument/2006/relationships/image" Target="../media/image530.png"/><Relationship Id="rId413" Type="http://schemas.openxmlformats.org/officeDocument/2006/relationships/customXml" Target="../ink/ink430.xml"/><Relationship Id="rId248" Type="http://schemas.openxmlformats.org/officeDocument/2006/relationships/customXml" Target="../ink/ink347.xml"/><Relationship Id="rId269" Type="http://schemas.openxmlformats.org/officeDocument/2006/relationships/image" Target="../media/image551.png"/><Relationship Id="rId12" Type="http://schemas.openxmlformats.org/officeDocument/2006/relationships/image" Target="../media/image421.png"/><Relationship Id="rId33" Type="http://schemas.openxmlformats.org/officeDocument/2006/relationships/customXml" Target="../ink/ink239.xml"/><Relationship Id="rId108" Type="http://schemas.openxmlformats.org/officeDocument/2006/relationships/image" Target="../media/image471.png"/><Relationship Id="rId129" Type="http://schemas.openxmlformats.org/officeDocument/2006/relationships/customXml" Target="../ink/ink287.xml"/><Relationship Id="rId280" Type="http://schemas.openxmlformats.org/officeDocument/2006/relationships/customXml" Target="../ink/ink363.xml"/><Relationship Id="rId315" Type="http://schemas.openxmlformats.org/officeDocument/2006/relationships/image" Target="../media/image574.png"/><Relationship Id="rId336" Type="http://schemas.openxmlformats.org/officeDocument/2006/relationships/customXml" Target="../ink/ink391.xml"/><Relationship Id="rId357" Type="http://schemas.openxmlformats.org/officeDocument/2006/relationships/image" Target="../media/image595.png"/><Relationship Id="rId54" Type="http://schemas.openxmlformats.org/officeDocument/2006/relationships/image" Target="../media/image442.png"/><Relationship Id="rId75" Type="http://schemas.openxmlformats.org/officeDocument/2006/relationships/customXml" Target="../ink/ink260.xml"/><Relationship Id="rId96" Type="http://schemas.openxmlformats.org/officeDocument/2006/relationships/image" Target="../media/image465.png"/><Relationship Id="rId140" Type="http://schemas.openxmlformats.org/officeDocument/2006/relationships/image" Target="../media/image487.png"/><Relationship Id="rId161" Type="http://schemas.openxmlformats.org/officeDocument/2006/relationships/customXml" Target="../ink/ink303.xml"/><Relationship Id="rId182" Type="http://schemas.openxmlformats.org/officeDocument/2006/relationships/customXml" Target="../ink/ink314.xml"/><Relationship Id="rId217" Type="http://schemas.openxmlformats.org/officeDocument/2006/relationships/image" Target="../media/image525.png"/><Relationship Id="rId378" Type="http://schemas.openxmlformats.org/officeDocument/2006/relationships/image" Target="../media/image605.png"/><Relationship Id="rId399" Type="http://schemas.openxmlformats.org/officeDocument/2006/relationships/customXml" Target="../ink/ink423.xml"/><Relationship Id="rId403" Type="http://schemas.openxmlformats.org/officeDocument/2006/relationships/customXml" Target="../ink/ink425.xml"/><Relationship Id="rId6" Type="http://schemas.openxmlformats.org/officeDocument/2006/relationships/image" Target="../media/image418.png"/><Relationship Id="rId238" Type="http://schemas.openxmlformats.org/officeDocument/2006/relationships/customXml" Target="../ink/ink342.xml"/><Relationship Id="rId259" Type="http://schemas.openxmlformats.org/officeDocument/2006/relationships/image" Target="../media/image546.png"/><Relationship Id="rId424" Type="http://schemas.openxmlformats.org/officeDocument/2006/relationships/image" Target="../media/image629.png"/><Relationship Id="rId23" Type="http://schemas.openxmlformats.org/officeDocument/2006/relationships/customXml" Target="../ink/ink234.xml"/><Relationship Id="rId119" Type="http://schemas.openxmlformats.org/officeDocument/2006/relationships/customXml" Target="../ink/ink282.xml"/><Relationship Id="rId270" Type="http://schemas.openxmlformats.org/officeDocument/2006/relationships/customXml" Target="../ink/ink358.xml"/><Relationship Id="rId291" Type="http://schemas.openxmlformats.org/officeDocument/2006/relationships/image" Target="../media/image562.png"/><Relationship Id="rId305" Type="http://schemas.openxmlformats.org/officeDocument/2006/relationships/image" Target="../media/image569.png"/><Relationship Id="rId326" Type="http://schemas.openxmlformats.org/officeDocument/2006/relationships/customXml" Target="../ink/ink386.xml"/><Relationship Id="rId347" Type="http://schemas.openxmlformats.org/officeDocument/2006/relationships/image" Target="../media/image590.png"/><Relationship Id="rId44" Type="http://schemas.openxmlformats.org/officeDocument/2006/relationships/image" Target="../media/image437.png"/><Relationship Id="rId65" Type="http://schemas.openxmlformats.org/officeDocument/2006/relationships/customXml" Target="../ink/ink255.xml"/><Relationship Id="rId86" Type="http://schemas.openxmlformats.org/officeDocument/2006/relationships/image" Target="../media/image459.png"/><Relationship Id="rId130" Type="http://schemas.openxmlformats.org/officeDocument/2006/relationships/image" Target="../media/image12.png"/><Relationship Id="rId151" Type="http://schemas.openxmlformats.org/officeDocument/2006/relationships/customXml" Target="../ink/ink298.xml"/><Relationship Id="rId368" Type="http://schemas.openxmlformats.org/officeDocument/2006/relationships/image" Target="../media/image600.png"/><Relationship Id="rId389" Type="http://schemas.openxmlformats.org/officeDocument/2006/relationships/customXml" Target="../ink/ink418.xml"/><Relationship Id="rId172" Type="http://schemas.openxmlformats.org/officeDocument/2006/relationships/customXml" Target="../ink/ink309.xml"/><Relationship Id="rId193" Type="http://schemas.openxmlformats.org/officeDocument/2006/relationships/image" Target="../media/image475.png"/><Relationship Id="rId207" Type="http://schemas.openxmlformats.org/officeDocument/2006/relationships/image" Target="../media/image520.png"/><Relationship Id="rId228" Type="http://schemas.openxmlformats.org/officeDocument/2006/relationships/customXml" Target="../ink/ink337.xml"/><Relationship Id="rId249" Type="http://schemas.openxmlformats.org/officeDocument/2006/relationships/image" Target="../media/image541.png"/><Relationship Id="rId414" Type="http://schemas.openxmlformats.org/officeDocument/2006/relationships/image" Target="../media/image624.png"/><Relationship Id="rId13" Type="http://schemas.openxmlformats.org/officeDocument/2006/relationships/customXml" Target="../ink/ink229.xml"/><Relationship Id="rId109" Type="http://schemas.openxmlformats.org/officeDocument/2006/relationships/customXml" Target="../ink/ink277.xml"/><Relationship Id="rId260" Type="http://schemas.openxmlformats.org/officeDocument/2006/relationships/customXml" Target="../ink/ink353.xml"/><Relationship Id="rId281" Type="http://schemas.openxmlformats.org/officeDocument/2006/relationships/image" Target="../media/image557.png"/><Relationship Id="rId316" Type="http://schemas.openxmlformats.org/officeDocument/2006/relationships/customXml" Target="../ink/ink381.xml"/><Relationship Id="rId337" Type="http://schemas.openxmlformats.org/officeDocument/2006/relationships/image" Target="../media/image585.png"/><Relationship Id="rId34" Type="http://schemas.openxmlformats.org/officeDocument/2006/relationships/image" Target="../media/image432.png"/><Relationship Id="rId55" Type="http://schemas.openxmlformats.org/officeDocument/2006/relationships/customXml" Target="../ink/ink250.xml"/><Relationship Id="rId76" Type="http://schemas.openxmlformats.org/officeDocument/2006/relationships/image" Target="../media/image454.png"/><Relationship Id="rId97" Type="http://schemas.openxmlformats.org/officeDocument/2006/relationships/customXml" Target="../ink/ink271.xml"/><Relationship Id="rId120" Type="http://schemas.openxmlformats.org/officeDocument/2006/relationships/image" Target="../media/image477.png"/><Relationship Id="rId141" Type="http://schemas.openxmlformats.org/officeDocument/2006/relationships/customXml" Target="../ink/ink293.xml"/><Relationship Id="rId358" Type="http://schemas.openxmlformats.org/officeDocument/2006/relationships/customXml" Target="../ink/ink402.xml"/><Relationship Id="rId379" Type="http://schemas.openxmlformats.org/officeDocument/2006/relationships/customXml" Target="../ink/ink413.xml"/><Relationship Id="rId7" Type="http://schemas.openxmlformats.org/officeDocument/2006/relationships/customXml" Target="../ink/ink226.xml"/><Relationship Id="rId162" Type="http://schemas.openxmlformats.org/officeDocument/2006/relationships/image" Target="../media/image498.png"/><Relationship Id="rId183" Type="http://schemas.openxmlformats.org/officeDocument/2006/relationships/image" Target="../media/image508.png"/><Relationship Id="rId218" Type="http://schemas.openxmlformats.org/officeDocument/2006/relationships/customXml" Target="../ink/ink332.xml"/><Relationship Id="rId239" Type="http://schemas.openxmlformats.org/officeDocument/2006/relationships/image" Target="../media/image536.png"/><Relationship Id="rId390" Type="http://schemas.openxmlformats.org/officeDocument/2006/relationships/image" Target="../media/image612.png"/><Relationship Id="rId404" Type="http://schemas.openxmlformats.org/officeDocument/2006/relationships/image" Target="../media/image619.png"/><Relationship Id="rId425" Type="http://schemas.openxmlformats.org/officeDocument/2006/relationships/customXml" Target="../ink/ink436.xml"/><Relationship Id="rId250" Type="http://schemas.openxmlformats.org/officeDocument/2006/relationships/customXml" Target="../ink/ink348.xml"/><Relationship Id="rId271" Type="http://schemas.openxmlformats.org/officeDocument/2006/relationships/image" Target="../media/image22.png"/><Relationship Id="rId292" Type="http://schemas.openxmlformats.org/officeDocument/2006/relationships/customXml" Target="../ink/ink369.xml"/><Relationship Id="rId306" Type="http://schemas.openxmlformats.org/officeDocument/2006/relationships/customXml" Target="../ink/ink376.xml"/><Relationship Id="rId24" Type="http://schemas.openxmlformats.org/officeDocument/2006/relationships/image" Target="../media/image427.png"/><Relationship Id="rId45" Type="http://schemas.openxmlformats.org/officeDocument/2006/relationships/customXml" Target="../ink/ink245.xml"/><Relationship Id="rId66" Type="http://schemas.openxmlformats.org/officeDocument/2006/relationships/image" Target="../media/image448.png"/><Relationship Id="rId87" Type="http://schemas.openxmlformats.org/officeDocument/2006/relationships/customXml" Target="../ink/ink266.xml"/><Relationship Id="rId110" Type="http://schemas.openxmlformats.org/officeDocument/2006/relationships/image" Target="../media/image472.png"/><Relationship Id="rId131" Type="http://schemas.openxmlformats.org/officeDocument/2006/relationships/customXml" Target="../ink/ink288.xml"/><Relationship Id="rId327" Type="http://schemas.openxmlformats.org/officeDocument/2006/relationships/image" Target="../media/image580.png"/><Relationship Id="rId348" Type="http://schemas.openxmlformats.org/officeDocument/2006/relationships/customXml" Target="../ink/ink397.xml"/><Relationship Id="rId369" Type="http://schemas.openxmlformats.org/officeDocument/2006/relationships/customXml" Target="../ink/ink408.xml"/><Relationship Id="rId152" Type="http://schemas.openxmlformats.org/officeDocument/2006/relationships/image" Target="../media/image493.png"/><Relationship Id="rId173" Type="http://schemas.openxmlformats.org/officeDocument/2006/relationships/image" Target="../media/image17.png"/><Relationship Id="rId194" Type="http://schemas.openxmlformats.org/officeDocument/2006/relationships/customXml" Target="../ink/ink320.xml"/><Relationship Id="rId208" Type="http://schemas.openxmlformats.org/officeDocument/2006/relationships/customXml" Target="../ink/ink327.xml"/><Relationship Id="rId229" Type="http://schemas.openxmlformats.org/officeDocument/2006/relationships/image" Target="../media/image531.png"/><Relationship Id="rId380" Type="http://schemas.openxmlformats.org/officeDocument/2006/relationships/image" Target="../media/image606.png"/><Relationship Id="rId415" Type="http://schemas.openxmlformats.org/officeDocument/2006/relationships/customXml" Target="../ink/ink431.xml"/><Relationship Id="rId240" Type="http://schemas.openxmlformats.org/officeDocument/2006/relationships/customXml" Target="../ink/ink343.xml"/><Relationship Id="rId261" Type="http://schemas.openxmlformats.org/officeDocument/2006/relationships/image" Target="../media/image547.png"/><Relationship Id="rId14" Type="http://schemas.openxmlformats.org/officeDocument/2006/relationships/image" Target="../media/image422.png"/><Relationship Id="rId35" Type="http://schemas.openxmlformats.org/officeDocument/2006/relationships/customXml" Target="../ink/ink240.xml"/><Relationship Id="rId56" Type="http://schemas.openxmlformats.org/officeDocument/2006/relationships/image" Target="../media/image443.png"/><Relationship Id="rId77" Type="http://schemas.openxmlformats.org/officeDocument/2006/relationships/customXml" Target="../ink/ink261.xml"/><Relationship Id="rId100" Type="http://schemas.openxmlformats.org/officeDocument/2006/relationships/image" Target="../media/image467.png"/><Relationship Id="rId282" Type="http://schemas.openxmlformats.org/officeDocument/2006/relationships/customXml" Target="../ink/ink364.xml"/><Relationship Id="rId317" Type="http://schemas.openxmlformats.org/officeDocument/2006/relationships/image" Target="../media/image575.png"/><Relationship Id="rId338" Type="http://schemas.openxmlformats.org/officeDocument/2006/relationships/customXml" Target="../ink/ink392.xml"/><Relationship Id="rId359" Type="http://schemas.openxmlformats.org/officeDocument/2006/relationships/image" Target="../media/image596.png"/><Relationship Id="rId8" Type="http://schemas.openxmlformats.org/officeDocument/2006/relationships/image" Target="../media/image419.png"/><Relationship Id="rId98" Type="http://schemas.openxmlformats.org/officeDocument/2006/relationships/image" Target="../media/image466.png"/><Relationship Id="rId121" Type="http://schemas.openxmlformats.org/officeDocument/2006/relationships/customXml" Target="../ink/ink283.xml"/><Relationship Id="rId142" Type="http://schemas.openxmlformats.org/officeDocument/2006/relationships/image" Target="../media/image488.png"/><Relationship Id="rId163" Type="http://schemas.openxmlformats.org/officeDocument/2006/relationships/customXml" Target="../ink/ink304.xml"/><Relationship Id="rId184" Type="http://schemas.openxmlformats.org/officeDocument/2006/relationships/customXml" Target="../ink/ink315.xml"/><Relationship Id="rId219" Type="http://schemas.openxmlformats.org/officeDocument/2006/relationships/image" Target="../media/image526.png"/><Relationship Id="rId370" Type="http://schemas.openxmlformats.org/officeDocument/2006/relationships/image" Target="../media/image601.png"/><Relationship Id="rId391" Type="http://schemas.openxmlformats.org/officeDocument/2006/relationships/customXml" Target="../ink/ink419.xml"/><Relationship Id="rId405" Type="http://schemas.openxmlformats.org/officeDocument/2006/relationships/customXml" Target="../ink/ink426.xml"/><Relationship Id="rId426" Type="http://schemas.openxmlformats.org/officeDocument/2006/relationships/image" Target="../media/image630.png"/><Relationship Id="rId230" Type="http://schemas.openxmlformats.org/officeDocument/2006/relationships/customXml" Target="../ink/ink338.xml"/><Relationship Id="rId251" Type="http://schemas.openxmlformats.org/officeDocument/2006/relationships/image" Target="../media/image542.png"/><Relationship Id="rId25" Type="http://schemas.openxmlformats.org/officeDocument/2006/relationships/customXml" Target="../ink/ink235.xml"/><Relationship Id="rId46" Type="http://schemas.openxmlformats.org/officeDocument/2006/relationships/image" Target="../media/image438.png"/><Relationship Id="rId67" Type="http://schemas.openxmlformats.org/officeDocument/2006/relationships/customXml" Target="../ink/ink256.xml"/><Relationship Id="rId272" Type="http://schemas.openxmlformats.org/officeDocument/2006/relationships/customXml" Target="../ink/ink359.xml"/><Relationship Id="rId293" Type="http://schemas.openxmlformats.org/officeDocument/2006/relationships/image" Target="../media/image563.png"/><Relationship Id="rId307" Type="http://schemas.openxmlformats.org/officeDocument/2006/relationships/image" Target="../media/image570.png"/><Relationship Id="rId328" Type="http://schemas.openxmlformats.org/officeDocument/2006/relationships/customXml" Target="../ink/ink387.xml"/><Relationship Id="rId349" Type="http://schemas.openxmlformats.org/officeDocument/2006/relationships/image" Target="../media/image591.png"/><Relationship Id="rId88" Type="http://schemas.openxmlformats.org/officeDocument/2006/relationships/image" Target="../media/image461.png"/><Relationship Id="rId111" Type="http://schemas.openxmlformats.org/officeDocument/2006/relationships/customXml" Target="../ink/ink278.xml"/><Relationship Id="rId132" Type="http://schemas.openxmlformats.org/officeDocument/2006/relationships/image" Target="../media/image13.png"/><Relationship Id="rId153" Type="http://schemas.openxmlformats.org/officeDocument/2006/relationships/customXml" Target="../ink/ink299.xml"/><Relationship Id="rId174" Type="http://schemas.openxmlformats.org/officeDocument/2006/relationships/customXml" Target="../ink/ink310.xml"/><Relationship Id="rId195" Type="http://schemas.openxmlformats.org/officeDocument/2006/relationships/image" Target="../media/image514.png"/><Relationship Id="rId209" Type="http://schemas.openxmlformats.org/officeDocument/2006/relationships/image" Target="../media/image521.png"/><Relationship Id="rId360" Type="http://schemas.openxmlformats.org/officeDocument/2006/relationships/customXml" Target="../ink/ink403.xml"/><Relationship Id="rId381" Type="http://schemas.openxmlformats.org/officeDocument/2006/relationships/customXml" Target="../ink/ink414.xml"/><Relationship Id="rId416" Type="http://schemas.openxmlformats.org/officeDocument/2006/relationships/image" Target="../media/image625.png"/><Relationship Id="rId220" Type="http://schemas.openxmlformats.org/officeDocument/2006/relationships/customXml" Target="../ink/ink333.xml"/><Relationship Id="rId241" Type="http://schemas.openxmlformats.org/officeDocument/2006/relationships/image" Target="../media/image537.png"/><Relationship Id="rId15" Type="http://schemas.openxmlformats.org/officeDocument/2006/relationships/customXml" Target="../ink/ink230.xml"/><Relationship Id="rId36" Type="http://schemas.openxmlformats.org/officeDocument/2006/relationships/image" Target="../media/image433.png"/><Relationship Id="rId57" Type="http://schemas.openxmlformats.org/officeDocument/2006/relationships/customXml" Target="../ink/ink251.xml"/><Relationship Id="rId262" Type="http://schemas.openxmlformats.org/officeDocument/2006/relationships/customXml" Target="../ink/ink354.xml"/><Relationship Id="rId283" Type="http://schemas.openxmlformats.org/officeDocument/2006/relationships/image" Target="../media/image558.png"/><Relationship Id="rId318" Type="http://schemas.openxmlformats.org/officeDocument/2006/relationships/customXml" Target="../ink/ink382.xml"/><Relationship Id="rId339" Type="http://schemas.openxmlformats.org/officeDocument/2006/relationships/image" Target="../media/image586.png"/><Relationship Id="rId78" Type="http://schemas.openxmlformats.org/officeDocument/2006/relationships/image" Target="../media/image455.png"/><Relationship Id="rId99" Type="http://schemas.openxmlformats.org/officeDocument/2006/relationships/customXml" Target="../ink/ink272.xml"/><Relationship Id="rId101" Type="http://schemas.openxmlformats.org/officeDocument/2006/relationships/customXml" Target="../ink/ink273.xml"/><Relationship Id="rId122" Type="http://schemas.openxmlformats.org/officeDocument/2006/relationships/image" Target="../media/image478.png"/><Relationship Id="rId143" Type="http://schemas.openxmlformats.org/officeDocument/2006/relationships/customXml" Target="../ink/ink294.xml"/><Relationship Id="rId164" Type="http://schemas.openxmlformats.org/officeDocument/2006/relationships/image" Target="../media/image499.png"/><Relationship Id="rId185" Type="http://schemas.openxmlformats.org/officeDocument/2006/relationships/image" Target="../media/image509.png"/><Relationship Id="rId350" Type="http://schemas.openxmlformats.org/officeDocument/2006/relationships/customXml" Target="../ink/ink398.xml"/><Relationship Id="rId371" Type="http://schemas.openxmlformats.org/officeDocument/2006/relationships/customXml" Target="../ink/ink409.xml"/><Relationship Id="rId406" Type="http://schemas.openxmlformats.org/officeDocument/2006/relationships/image" Target="../media/image620.png"/><Relationship Id="rId9" Type="http://schemas.openxmlformats.org/officeDocument/2006/relationships/customXml" Target="../ink/ink227.xml"/><Relationship Id="rId210" Type="http://schemas.openxmlformats.org/officeDocument/2006/relationships/customXml" Target="../ink/ink328.xml"/><Relationship Id="rId392" Type="http://schemas.openxmlformats.org/officeDocument/2006/relationships/image" Target="../media/image613.png"/><Relationship Id="rId26" Type="http://schemas.openxmlformats.org/officeDocument/2006/relationships/image" Target="../media/image428.png"/><Relationship Id="rId231" Type="http://schemas.openxmlformats.org/officeDocument/2006/relationships/image" Target="../media/image532.png"/><Relationship Id="rId252" Type="http://schemas.openxmlformats.org/officeDocument/2006/relationships/customXml" Target="../ink/ink349.xml"/><Relationship Id="rId273" Type="http://schemas.openxmlformats.org/officeDocument/2006/relationships/image" Target="../media/image23.png"/><Relationship Id="rId294" Type="http://schemas.openxmlformats.org/officeDocument/2006/relationships/customXml" Target="../ink/ink370.xml"/><Relationship Id="rId308" Type="http://schemas.openxmlformats.org/officeDocument/2006/relationships/customXml" Target="../ink/ink377.xml"/><Relationship Id="rId329" Type="http://schemas.openxmlformats.org/officeDocument/2006/relationships/image" Target="../media/image581.png"/><Relationship Id="rId47" Type="http://schemas.openxmlformats.org/officeDocument/2006/relationships/customXml" Target="../ink/ink246.xml"/><Relationship Id="rId68" Type="http://schemas.openxmlformats.org/officeDocument/2006/relationships/image" Target="../media/image449.png"/><Relationship Id="rId89" Type="http://schemas.openxmlformats.org/officeDocument/2006/relationships/customXml" Target="../ink/ink267.xml"/><Relationship Id="rId112" Type="http://schemas.openxmlformats.org/officeDocument/2006/relationships/image" Target="../media/image473.png"/><Relationship Id="rId133" Type="http://schemas.openxmlformats.org/officeDocument/2006/relationships/customXml" Target="../ink/ink289.xml"/><Relationship Id="rId154" Type="http://schemas.openxmlformats.org/officeDocument/2006/relationships/image" Target="../media/image494.png"/><Relationship Id="rId175" Type="http://schemas.openxmlformats.org/officeDocument/2006/relationships/image" Target="../media/image18.png"/><Relationship Id="rId340" Type="http://schemas.openxmlformats.org/officeDocument/2006/relationships/customXml" Target="../ink/ink393.xml"/><Relationship Id="rId361" Type="http://schemas.openxmlformats.org/officeDocument/2006/relationships/image" Target="../media/image597.png"/><Relationship Id="rId196" Type="http://schemas.openxmlformats.org/officeDocument/2006/relationships/customXml" Target="../ink/ink321.xml"/><Relationship Id="rId200" Type="http://schemas.openxmlformats.org/officeDocument/2006/relationships/customXml" Target="../ink/ink323.xml"/><Relationship Id="rId382" Type="http://schemas.openxmlformats.org/officeDocument/2006/relationships/image" Target="../media/image607.png"/><Relationship Id="rId417" Type="http://schemas.openxmlformats.org/officeDocument/2006/relationships/customXml" Target="../ink/ink432.xml"/><Relationship Id="rId16" Type="http://schemas.openxmlformats.org/officeDocument/2006/relationships/image" Target="../media/image423.png"/><Relationship Id="rId221" Type="http://schemas.openxmlformats.org/officeDocument/2006/relationships/image" Target="../media/image527.png"/><Relationship Id="rId242" Type="http://schemas.openxmlformats.org/officeDocument/2006/relationships/customXml" Target="../ink/ink344.xml"/><Relationship Id="rId263" Type="http://schemas.openxmlformats.org/officeDocument/2006/relationships/image" Target="../media/image548.png"/><Relationship Id="rId284" Type="http://schemas.openxmlformats.org/officeDocument/2006/relationships/customXml" Target="../ink/ink365.xml"/><Relationship Id="rId319" Type="http://schemas.openxmlformats.org/officeDocument/2006/relationships/image" Target="../media/image576.png"/><Relationship Id="rId37" Type="http://schemas.openxmlformats.org/officeDocument/2006/relationships/customXml" Target="../ink/ink241.xml"/><Relationship Id="rId58" Type="http://schemas.openxmlformats.org/officeDocument/2006/relationships/image" Target="../media/image9.png"/><Relationship Id="rId79" Type="http://schemas.openxmlformats.org/officeDocument/2006/relationships/customXml" Target="../ink/ink262.xml"/><Relationship Id="rId102" Type="http://schemas.openxmlformats.org/officeDocument/2006/relationships/image" Target="../media/image468.png"/><Relationship Id="rId123" Type="http://schemas.openxmlformats.org/officeDocument/2006/relationships/customXml" Target="../ink/ink284.xml"/><Relationship Id="rId144" Type="http://schemas.openxmlformats.org/officeDocument/2006/relationships/image" Target="../media/image489.png"/><Relationship Id="rId330" Type="http://schemas.openxmlformats.org/officeDocument/2006/relationships/customXml" Target="../ink/ink388.xml"/><Relationship Id="rId90" Type="http://schemas.openxmlformats.org/officeDocument/2006/relationships/image" Target="../media/image462.png"/><Relationship Id="rId165" Type="http://schemas.openxmlformats.org/officeDocument/2006/relationships/customXml" Target="../ink/ink305.xml"/><Relationship Id="rId186" Type="http://schemas.openxmlformats.org/officeDocument/2006/relationships/customXml" Target="../ink/ink316.xml"/><Relationship Id="rId351" Type="http://schemas.openxmlformats.org/officeDocument/2006/relationships/image" Target="../media/image592.png"/><Relationship Id="rId372" Type="http://schemas.openxmlformats.org/officeDocument/2006/relationships/image" Target="../media/image602.png"/><Relationship Id="rId393" Type="http://schemas.openxmlformats.org/officeDocument/2006/relationships/customXml" Target="../ink/ink420.xml"/><Relationship Id="rId407" Type="http://schemas.openxmlformats.org/officeDocument/2006/relationships/customXml" Target="../ink/ink427.xml"/><Relationship Id="rId211" Type="http://schemas.openxmlformats.org/officeDocument/2006/relationships/image" Target="../media/image522.png"/><Relationship Id="rId232" Type="http://schemas.openxmlformats.org/officeDocument/2006/relationships/customXml" Target="../ink/ink339.xml"/><Relationship Id="rId253" Type="http://schemas.openxmlformats.org/officeDocument/2006/relationships/image" Target="../media/image543.png"/><Relationship Id="rId274" Type="http://schemas.openxmlformats.org/officeDocument/2006/relationships/customXml" Target="../ink/ink360.xml"/><Relationship Id="rId295" Type="http://schemas.openxmlformats.org/officeDocument/2006/relationships/image" Target="../media/image564.png"/><Relationship Id="rId309" Type="http://schemas.openxmlformats.org/officeDocument/2006/relationships/image" Target="../media/image571.png"/><Relationship Id="rId27" Type="http://schemas.openxmlformats.org/officeDocument/2006/relationships/customXml" Target="../ink/ink236.xml"/><Relationship Id="rId48" Type="http://schemas.openxmlformats.org/officeDocument/2006/relationships/image" Target="../media/image439.png"/><Relationship Id="rId69" Type="http://schemas.openxmlformats.org/officeDocument/2006/relationships/customXml" Target="../ink/ink257.xml"/><Relationship Id="rId113" Type="http://schemas.openxmlformats.org/officeDocument/2006/relationships/customXml" Target="../ink/ink279.xml"/><Relationship Id="rId134" Type="http://schemas.openxmlformats.org/officeDocument/2006/relationships/image" Target="../media/image484.png"/><Relationship Id="rId320" Type="http://schemas.openxmlformats.org/officeDocument/2006/relationships/customXml" Target="../ink/ink383.xml"/><Relationship Id="rId80" Type="http://schemas.openxmlformats.org/officeDocument/2006/relationships/image" Target="../media/image456.png"/><Relationship Id="rId155" Type="http://schemas.openxmlformats.org/officeDocument/2006/relationships/customXml" Target="../ink/ink300.xml"/><Relationship Id="rId176" Type="http://schemas.openxmlformats.org/officeDocument/2006/relationships/customXml" Target="../ink/ink311.xml"/><Relationship Id="rId197" Type="http://schemas.openxmlformats.org/officeDocument/2006/relationships/image" Target="../media/image515.png"/><Relationship Id="rId341" Type="http://schemas.openxmlformats.org/officeDocument/2006/relationships/image" Target="../media/image587.png"/><Relationship Id="rId362" Type="http://schemas.openxmlformats.org/officeDocument/2006/relationships/customXml" Target="../ink/ink404.xml"/><Relationship Id="rId383" Type="http://schemas.openxmlformats.org/officeDocument/2006/relationships/customXml" Target="../ink/ink415.xml"/><Relationship Id="rId418" Type="http://schemas.openxmlformats.org/officeDocument/2006/relationships/image" Target="../media/image27.png"/><Relationship Id="rId201" Type="http://schemas.openxmlformats.org/officeDocument/2006/relationships/image" Target="../media/image517.png"/><Relationship Id="rId222" Type="http://schemas.openxmlformats.org/officeDocument/2006/relationships/customXml" Target="../ink/ink334.xml"/><Relationship Id="rId243" Type="http://schemas.openxmlformats.org/officeDocument/2006/relationships/image" Target="../media/image538.png"/><Relationship Id="rId264" Type="http://schemas.openxmlformats.org/officeDocument/2006/relationships/customXml" Target="../ink/ink355.xml"/><Relationship Id="rId285" Type="http://schemas.openxmlformats.org/officeDocument/2006/relationships/image" Target="../media/image559.png"/><Relationship Id="rId17" Type="http://schemas.openxmlformats.org/officeDocument/2006/relationships/customXml" Target="../ink/ink231.xml"/><Relationship Id="rId38" Type="http://schemas.openxmlformats.org/officeDocument/2006/relationships/image" Target="../media/image434.png"/><Relationship Id="rId59" Type="http://schemas.openxmlformats.org/officeDocument/2006/relationships/customXml" Target="../ink/ink252.xml"/><Relationship Id="rId103" Type="http://schemas.openxmlformats.org/officeDocument/2006/relationships/customXml" Target="../ink/ink274.xml"/><Relationship Id="rId124" Type="http://schemas.openxmlformats.org/officeDocument/2006/relationships/image" Target="../media/image479.png"/><Relationship Id="rId310" Type="http://schemas.openxmlformats.org/officeDocument/2006/relationships/customXml" Target="../ink/ink378.xml"/><Relationship Id="rId70" Type="http://schemas.openxmlformats.org/officeDocument/2006/relationships/image" Target="../media/image451.png"/><Relationship Id="rId91" Type="http://schemas.openxmlformats.org/officeDocument/2006/relationships/customXml" Target="../ink/ink268.xml"/><Relationship Id="rId145" Type="http://schemas.openxmlformats.org/officeDocument/2006/relationships/customXml" Target="../ink/ink295.xml"/><Relationship Id="rId166" Type="http://schemas.openxmlformats.org/officeDocument/2006/relationships/image" Target="../media/image500.png"/><Relationship Id="rId187" Type="http://schemas.openxmlformats.org/officeDocument/2006/relationships/image" Target="../media/image511.png"/><Relationship Id="rId331" Type="http://schemas.openxmlformats.org/officeDocument/2006/relationships/image" Target="../media/image582.png"/><Relationship Id="rId352" Type="http://schemas.openxmlformats.org/officeDocument/2006/relationships/customXml" Target="../ink/ink399.xml"/><Relationship Id="rId373" Type="http://schemas.openxmlformats.org/officeDocument/2006/relationships/customXml" Target="../ink/ink410.xml"/><Relationship Id="rId394" Type="http://schemas.openxmlformats.org/officeDocument/2006/relationships/image" Target="../media/image614.png"/><Relationship Id="rId408" Type="http://schemas.openxmlformats.org/officeDocument/2006/relationships/image" Target="../media/image621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329.xml"/><Relationship Id="rId233" Type="http://schemas.openxmlformats.org/officeDocument/2006/relationships/image" Target="../media/image533.png"/><Relationship Id="rId254" Type="http://schemas.openxmlformats.org/officeDocument/2006/relationships/customXml" Target="../ink/ink350.xml"/><Relationship Id="rId28" Type="http://schemas.openxmlformats.org/officeDocument/2006/relationships/image" Target="../media/image429.png"/><Relationship Id="rId49" Type="http://schemas.openxmlformats.org/officeDocument/2006/relationships/customXml" Target="../ink/ink247.xml"/><Relationship Id="rId114" Type="http://schemas.openxmlformats.org/officeDocument/2006/relationships/image" Target="../media/image474.png"/><Relationship Id="rId275" Type="http://schemas.openxmlformats.org/officeDocument/2006/relationships/image" Target="../media/image554.png"/><Relationship Id="rId296" Type="http://schemas.openxmlformats.org/officeDocument/2006/relationships/customXml" Target="../ink/ink371.xml"/><Relationship Id="rId300" Type="http://schemas.openxmlformats.org/officeDocument/2006/relationships/customXml" Target="../ink/ink373.xml"/><Relationship Id="rId60" Type="http://schemas.openxmlformats.org/officeDocument/2006/relationships/image" Target="../media/image445.png"/><Relationship Id="rId81" Type="http://schemas.openxmlformats.org/officeDocument/2006/relationships/customXml" Target="../ink/ink263.xml"/><Relationship Id="rId135" Type="http://schemas.openxmlformats.org/officeDocument/2006/relationships/customXml" Target="../ink/ink290.xml"/><Relationship Id="rId156" Type="http://schemas.openxmlformats.org/officeDocument/2006/relationships/image" Target="../media/image495.png"/><Relationship Id="rId177" Type="http://schemas.openxmlformats.org/officeDocument/2006/relationships/image" Target="../media/image505.png"/><Relationship Id="rId198" Type="http://schemas.openxmlformats.org/officeDocument/2006/relationships/customXml" Target="../ink/ink322.xml"/><Relationship Id="rId321" Type="http://schemas.openxmlformats.org/officeDocument/2006/relationships/image" Target="../media/image577.png"/><Relationship Id="rId342" Type="http://schemas.openxmlformats.org/officeDocument/2006/relationships/customXml" Target="../ink/ink394.xml"/><Relationship Id="rId363" Type="http://schemas.openxmlformats.org/officeDocument/2006/relationships/image" Target="../media/image598.png"/><Relationship Id="rId384" Type="http://schemas.openxmlformats.org/officeDocument/2006/relationships/image" Target="../media/image608.png"/><Relationship Id="rId419" Type="http://schemas.openxmlformats.org/officeDocument/2006/relationships/customXml" Target="../ink/ink433.xml"/><Relationship Id="rId202" Type="http://schemas.openxmlformats.org/officeDocument/2006/relationships/customXml" Target="../ink/ink324.xml"/><Relationship Id="rId223" Type="http://schemas.openxmlformats.org/officeDocument/2006/relationships/image" Target="../media/image19.png"/><Relationship Id="rId244" Type="http://schemas.openxmlformats.org/officeDocument/2006/relationships/customXml" Target="../ink/ink345.xml"/><Relationship Id="rId18" Type="http://schemas.openxmlformats.org/officeDocument/2006/relationships/image" Target="../media/image424.png"/><Relationship Id="rId39" Type="http://schemas.openxmlformats.org/officeDocument/2006/relationships/customXml" Target="../ink/ink242.xml"/><Relationship Id="rId265" Type="http://schemas.openxmlformats.org/officeDocument/2006/relationships/image" Target="../media/image21.png"/><Relationship Id="rId286" Type="http://schemas.openxmlformats.org/officeDocument/2006/relationships/customXml" Target="../ink/ink366.xml"/><Relationship Id="rId50" Type="http://schemas.openxmlformats.org/officeDocument/2006/relationships/image" Target="../media/image440.png"/><Relationship Id="rId104" Type="http://schemas.openxmlformats.org/officeDocument/2006/relationships/image" Target="../media/image469.png"/><Relationship Id="rId125" Type="http://schemas.openxmlformats.org/officeDocument/2006/relationships/customXml" Target="../ink/ink285.xml"/><Relationship Id="rId146" Type="http://schemas.openxmlformats.org/officeDocument/2006/relationships/image" Target="../media/image490.png"/><Relationship Id="rId167" Type="http://schemas.openxmlformats.org/officeDocument/2006/relationships/customXml" Target="../ink/ink306.xml"/><Relationship Id="rId188" Type="http://schemas.openxmlformats.org/officeDocument/2006/relationships/customXml" Target="../ink/ink317.xml"/><Relationship Id="rId311" Type="http://schemas.openxmlformats.org/officeDocument/2006/relationships/image" Target="../media/image572.png"/><Relationship Id="rId332" Type="http://schemas.openxmlformats.org/officeDocument/2006/relationships/customXml" Target="../ink/ink389.xml"/><Relationship Id="rId353" Type="http://schemas.openxmlformats.org/officeDocument/2006/relationships/image" Target="../media/image593.png"/><Relationship Id="rId374" Type="http://schemas.openxmlformats.org/officeDocument/2006/relationships/image" Target="../media/image603.png"/><Relationship Id="rId395" Type="http://schemas.openxmlformats.org/officeDocument/2006/relationships/customXml" Target="../ink/ink421.xml"/><Relationship Id="rId409" Type="http://schemas.openxmlformats.org/officeDocument/2006/relationships/customXml" Target="../ink/ink428.xml"/><Relationship Id="rId71" Type="http://schemas.openxmlformats.org/officeDocument/2006/relationships/customXml" Target="../ink/ink258.xml"/><Relationship Id="rId92" Type="http://schemas.openxmlformats.org/officeDocument/2006/relationships/image" Target="../media/image463.png"/><Relationship Id="rId213" Type="http://schemas.openxmlformats.org/officeDocument/2006/relationships/image" Target="../media/image523.png"/><Relationship Id="rId234" Type="http://schemas.openxmlformats.org/officeDocument/2006/relationships/customXml" Target="../ink/ink340.xml"/><Relationship Id="rId420" Type="http://schemas.openxmlformats.org/officeDocument/2006/relationships/image" Target="../media/image627.png"/><Relationship Id="rId2" Type="http://schemas.openxmlformats.org/officeDocument/2006/relationships/image" Target="../media/image8.png"/><Relationship Id="rId29" Type="http://schemas.openxmlformats.org/officeDocument/2006/relationships/customXml" Target="../ink/ink237.xml"/><Relationship Id="rId255" Type="http://schemas.openxmlformats.org/officeDocument/2006/relationships/image" Target="../media/image544.png"/><Relationship Id="rId276" Type="http://schemas.openxmlformats.org/officeDocument/2006/relationships/customXml" Target="../ink/ink361.xml"/><Relationship Id="rId297" Type="http://schemas.openxmlformats.org/officeDocument/2006/relationships/image" Target="../media/image565.png"/><Relationship Id="rId40" Type="http://schemas.openxmlformats.org/officeDocument/2006/relationships/image" Target="../media/image435.png"/><Relationship Id="rId115" Type="http://schemas.openxmlformats.org/officeDocument/2006/relationships/customXml" Target="../ink/ink280.xml"/><Relationship Id="rId136" Type="http://schemas.openxmlformats.org/officeDocument/2006/relationships/image" Target="../media/image485.png"/><Relationship Id="rId157" Type="http://schemas.openxmlformats.org/officeDocument/2006/relationships/customXml" Target="../ink/ink301.xml"/><Relationship Id="rId178" Type="http://schemas.openxmlformats.org/officeDocument/2006/relationships/customXml" Target="../ink/ink312.xml"/><Relationship Id="rId301" Type="http://schemas.openxmlformats.org/officeDocument/2006/relationships/image" Target="../media/image567.png"/><Relationship Id="rId322" Type="http://schemas.openxmlformats.org/officeDocument/2006/relationships/customXml" Target="../ink/ink384.xml"/><Relationship Id="rId343" Type="http://schemas.openxmlformats.org/officeDocument/2006/relationships/image" Target="../media/image588.png"/><Relationship Id="rId364" Type="http://schemas.openxmlformats.org/officeDocument/2006/relationships/customXml" Target="../ink/ink405.xml"/><Relationship Id="rId61" Type="http://schemas.openxmlformats.org/officeDocument/2006/relationships/customXml" Target="../ink/ink253.xml"/><Relationship Id="rId82" Type="http://schemas.openxmlformats.org/officeDocument/2006/relationships/image" Target="../media/image457.png"/><Relationship Id="rId199" Type="http://schemas.openxmlformats.org/officeDocument/2006/relationships/image" Target="../media/image516.png"/><Relationship Id="rId203" Type="http://schemas.openxmlformats.org/officeDocument/2006/relationships/image" Target="../media/image518.png"/><Relationship Id="rId385" Type="http://schemas.openxmlformats.org/officeDocument/2006/relationships/customXml" Target="../ink/ink416.xml"/><Relationship Id="rId19" Type="http://schemas.openxmlformats.org/officeDocument/2006/relationships/customXml" Target="../ink/ink232.xml"/><Relationship Id="rId224" Type="http://schemas.openxmlformats.org/officeDocument/2006/relationships/customXml" Target="../ink/ink335.xml"/><Relationship Id="rId245" Type="http://schemas.openxmlformats.org/officeDocument/2006/relationships/image" Target="../media/image20.png"/><Relationship Id="rId266" Type="http://schemas.openxmlformats.org/officeDocument/2006/relationships/customXml" Target="../ink/ink356.xml"/><Relationship Id="rId287" Type="http://schemas.openxmlformats.org/officeDocument/2006/relationships/image" Target="../media/image560.png"/><Relationship Id="rId410" Type="http://schemas.openxmlformats.org/officeDocument/2006/relationships/image" Target="../media/image622.png"/><Relationship Id="rId30" Type="http://schemas.openxmlformats.org/officeDocument/2006/relationships/image" Target="../media/image430.png"/><Relationship Id="rId105" Type="http://schemas.openxmlformats.org/officeDocument/2006/relationships/customXml" Target="../ink/ink275.xml"/><Relationship Id="rId126" Type="http://schemas.openxmlformats.org/officeDocument/2006/relationships/image" Target="../media/image480.png"/><Relationship Id="rId147" Type="http://schemas.openxmlformats.org/officeDocument/2006/relationships/customXml" Target="../ink/ink296.xml"/><Relationship Id="rId168" Type="http://schemas.openxmlformats.org/officeDocument/2006/relationships/image" Target="../media/image15.png"/><Relationship Id="rId312" Type="http://schemas.openxmlformats.org/officeDocument/2006/relationships/customXml" Target="../ink/ink379.xml"/><Relationship Id="rId333" Type="http://schemas.openxmlformats.org/officeDocument/2006/relationships/image" Target="../media/image583.png"/><Relationship Id="rId354" Type="http://schemas.openxmlformats.org/officeDocument/2006/relationships/customXml" Target="../ink/ink400.xml"/><Relationship Id="rId51" Type="http://schemas.openxmlformats.org/officeDocument/2006/relationships/customXml" Target="../ink/ink248.xml"/><Relationship Id="rId72" Type="http://schemas.openxmlformats.org/officeDocument/2006/relationships/image" Target="../media/image452.png"/><Relationship Id="rId93" Type="http://schemas.openxmlformats.org/officeDocument/2006/relationships/customXml" Target="../ink/ink269.xml"/><Relationship Id="rId189" Type="http://schemas.openxmlformats.org/officeDocument/2006/relationships/image" Target="../media/image512.png"/><Relationship Id="rId375" Type="http://schemas.openxmlformats.org/officeDocument/2006/relationships/customXml" Target="../ink/ink411.xml"/><Relationship Id="rId396" Type="http://schemas.openxmlformats.org/officeDocument/2006/relationships/image" Target="../media/image25.png"/><Relationship Id="rId3" Type="http://schemas.openxmlformats.org/officeDocument/2006/relationships/customXml" Target="../ink/ink224.xml"/><Relationship Id="rId214" Type="http://schemas.openxmlformats.org/officeDocument/2006/relationships/customXml" Target="../ink/ink330.xml"/><Relationship Id="rId235" Type="http://schemas.openxmlformats.org/officeDocument/2006/relationships/image" Target="../media/image534.png"/><Relationship Id="rId256" Type="http://schemas.openxmlformats.org/officeDocument/2006/relationships/customXml" Target="../ink/ink351.xml"/><Relationship Id="rId277" Type="http://schemas.openxmlformats.org/officeDocument/2006/relationships/image" Target="../media/image555.png"/><Relationship Id="rId298" Type="http://schemas.openxmlformats.org/officeDocument/2006/relationships/customXml" Target="../ink/ink372.xml"/><Relationship Id="rId400" Type="http://schemas.openxmlformats.org/officeDocument/2006/relationships/image" Target="../media/image617.png"/><Relationship Id="rId421" Type="http://schemas.openxmlformats.org/officeDocument/2006/relationships/customXml" Target="../ink/ink434.xml"/><Relationship Id="rId116" Type="http://schemas.openxmlformats.org/officeDocument/2006/relationships/image" Target="../media/image10.png"/><Relationship Id="rId137" Type="http://schemas.openxmlformats.org/officeDocument/2006/relationships/customXml" Target="../ink/ink291.xml"/><Relationship Id="rId158" Type="http://schemas.openxmlformats.org/officeDocument/2006/relationships/image" Target="../media/image496.png"/><Relationship Id="rId302" Type="http://schemas.openxmlformats.org/officeDocument/2006/relationships/customXml" Target="../ink/ink374.xml"/><Relationship Id="rId323" Type="http://schemas.openxmlformats.org/officeDocument/2006/relationships/image" Target="../media/image578.png"/><Relationship Id="rId344" Type="http://schemas.openxmlformats.org/officeDocument/2006/relationships/customXml" Target="../ink/ink395.xml"/><Relationship Id="rId20" Type="http://schemas.openxmlformats.org/officeDocument/2006/relationships/image" Target="../media/image425.png"/><Relationship Id="rId41" Type="http://schemas.openxmlformats.org/officeDocument/2006/relationships/customXml" Target="../ink/ink243.xml"/><Relationship Id="rId62" Type="http://schemas.openxmlformats.org/officeDocument/2006/relationships/image" Target="../media/image446.png"/><Relationship Id="rId83" Type="http://schemas.openxmlformats.org/officeDocument/2006/relationships/customXml" Target="../ink/ink264.xml"/><Relationship Id="rId179" Type="http://schemas.openxmlformats.org/officeDocument/2006/relationships/image" Target="../media/image506.png"/><Relationship Id="rId365" Type="http://schemas.openxmlformats.org/officeDocument/2006/relationships/customXml" Target="../ink/ink406.xml"/><Relationship Id="rId386" Type="http://schemas.openxmlformats.org/officeDocument/2006/relationships/image" Target="../media/image609.png"/><Relationship Id="rId190" Type="http://schemas.openxmlformats.org/officeDocument/2006/relationships/customXml" Target="../ink/ink318.xml"/><Relationship Id="rId204" Type="http://schemas.openxmlformats.org/officeDocument/2006/relationships/customXml" Target="../ink/ink325.xml"/><Relationship Id="rId225" Type="http://schemas.openxmlformats.org/officeDocument/2006/relationships/image" Target="../media/image529.png"/><Relationship Id="rId246" Type="http://schemas.openxmlformats.org/officeDocument/2006/relationships/customXml" Target="../ink/ink346.xml"/><Relationship Id="rId267" Type="http://schemas.openxmlformats.org/officeDocument/2006/relationships/image" Target="../media/image550.png"/><Relationship Id="rId288" Type="http://schemas.openxmlformats.org/officeDocument/2006/relationships/customXml" Target="../ink/ink367.xml"/><Relationship Id="rId411" Type="http://schemas.openxmlformats.org/officeDocument/2006/relationships/customXml" Target="../ink/ink429.xml"/><Relationship Id="rId106" Type="http://schemas.openxmlformats.org/officeDocument/2006/relationships/image" Target="../media/image470.png"/><Relationship Id="rId127" Type="http://schemas.openxmlformats.org/officeDocument/2006/relationships/customXml" Target="../ink/ink286.xml"/><Relationship Id="rId313" Type="http://schemas.openxmlformats.org/officeDocument/2006/relationships/image" Target="../media/image573.png"/><Relationship Id="rId10" Type="http://schemas.openxmlformats.org/officeDocument/2006/relationships/image" Target="../media/image420.png"/><Relationship Id="rId31" Type="http://schemas.openxmlformats.org/officeDocument/2006/relationships/customXml" Target="../ink/ink238.xml"/><Relationship Id="rId52" Type="http://schemas.openxmlformats.org/officeDocument/2006/relationships/image" Target="../media/image441.png"/><Relationship Id="rId73" Type="http://schemas.openxmlformats.org/officeDocument/2006/relationships/customXml" Target="../ink/ink259.xml"/><Relationship Id="rId94" Type="http://schemas.openxmlformats.org/officeDocument/2006/relationships/image" Target="../media/image464.png"/><Relationship Id="rId148" Type="http://schemas.openxmlformats.org/officeDocument/2006/relationships/image" Target="../media/image491.png"/><Relationship Id="rId169" Type="http://schemas.openxmlformats.org/officeDocument/2006/relationships/customXml" Target="../ink/ink307.xml"/><Relationship Id="rId334" Type="http://schemas.openxmlformats.org/officeDocument/2006/relationships/customXml" Target="../ink/ink390.xml"/><Relationship Id="rId355" Type="http://schemas.openxmlformats.org/officeDocument/2006/relationships/image" Target="../media/image594.png"/><Relationship Id="rId376" Type="http://schemas.openxmlformats.org/officeDocument/2006/relationships/image" Target="../media/image604.png"/><Relationship Id="rId397" Type="http://schemas.openxmlformats.org/officeDocument/2006/relationships/customXml" Target="../ink/ink422.xml"/><Relationship Id="rId4" Type="http://schemas.openxmlformats.org/officeDocument/2006/relationships/image" Target="../media/image417.png"/><Relationship Id="rId180" Type="http://schemas.openxmlformats.org/officeDocument/2006/relationships/customXml" Target="../ink/ink313.xml"/><Relationship Id="rId215" Type="http://schemas.openxmlformats.org/officeDocument/2006/relationships/image" Target="../media/image524.png"/><Relationship Id="rId236" Type="http://schemas.openxmlformats.org/officeDocument/2006/relationships/customXml" Target="../ink/ink341.xml"/><Relationship Id="rId257" Type="http://schemas.openxmlformats.org/officeDocument/2006/relationships/image" Target="../media/image545.png"/><Relationship Id="rId278" Type="http://schemas.openxmlformats.org/officeDocument/2006/relationships/customXml" Target="../ink/ink362.xml"/><Relationship Id="rId401" Type="http://schemas.openxmlformats.org/officeDocument/2006/relationships/customXml" Target="../ink/ink424.xml"/><Relationship Id="rId422" Type="http://schemas.openxmlformats.org/officeDocument/2006/relationships/image" Target="../media/image628.png"/><Relationship Id="rId303" Type="http://schemas.openxmlformats.org/officeDocument/2006/relationships/image" Target="../media/image24.png"/><Relationship Id="rId42" Type="http://schemas.openxmlformats.org/officeDocument/2006/relationships/image" Target="../media/image436.png"/><Relationship Id="rId84" Type="http://schemas.openxmlformats.org/officeDocument/2006/relationships/image" Target="../media/image458.png"/><Relationship Id="rId138" Type="http://schemas.openxmlformats.org/officeDocument/2006/relationships/image" Target="../media/image14.png"/><Relationship Id="rId345" Type="http://schemas.openxmlformats.org/officeDocument/2006/relationships/image" Target="../media/image589.png"/><Relationship Id="rId387" Type="http://schemas.openxmlformats.org/officeDocument/2006/relationships/customXml" Target="../ink/ink417.xml"/><Relationship Id="rId191" Type="http://schemas.openxmlformats.org/officeDocument/2006/relationships/image" Target="../media/image513.png"/><Relationship Id="rId205" Type="http://schemas.openxmlformats.org/officeDocument/2006/relationships/image" Target="../media/image519.png"/><Relationship Id="rId247" Type="http://schemas.openxmlformats.org/officeDocument/2006/relationships/image" Target="../media/image540.png"/><Relationship Id="rId412" Type="http://schemas.openxmlformats.org/officeDocument/2006/relationships/image" Target="../media/image623.png"/><Relationship Id="rId107" Type="http://schemas.openxmlformats.org/officeDocument/2006/relationships/customXml" Target="../ink/ink276.xml"/><Relationship Id="rId289" Type="http://schemas.openxmlformats.org/officeDocument/2006/relationships/image" Target="../media/image561.png"/><Relationship Id="rId11" Type="http://schemas.openxmlformats.org/officeDocument/2006/relationships/customXml" Target="../ink/ink228.xml"/><Relationship Id="rId53" Type="http://schemas.openxmlformats.org/officeDocument/2006/relationships/customXml" Target="../ink/ink249.xml"/><Relationship Id="rId149" Type="http://schemas.openxmlformats.org/officeDocument/2006/relationships/customXml" Target="../ink/ink297.xml"/><Relationship Id="rId314" Type="http://schemas.openxmlformats.org/officeDocument/2006/relationships/customXml" Target="../ink/ink380.xml"/><Relationship Id="rId356" Type="http://schemas.openxmlformats.org/officeDocument/2006/relationships/customXml" Target="../ink/ink401.xml"/><Relationship Id="rId398" Type="http://schemas.openxmlformats.org/officeDocument/2006/relationships/image" Target="../media/image26.png"/><Relationship Id="rId95" Type="http://schemas.openxmlformats.org/officeDocument/2006/relationships/customXml" Target="../ink/ink270.xml"/><Relationship Id="rId160" Type="http://schemas.openxmlformats.org/officeDocument/2006/relationships/image" Target="../media/image497.png"/><Relationship Id="rId216" Type="http://schemas.openxmlformats.org/officeDocument/2006/relationships/customXml" Target="../ink/ink331.xml"/><Relationship Id="rId423" Type="http://schemas.openxmlformats.org/officeDocument/2006/relationships/customXml" Target="../ink/ink435.xml"/><Relationship Id="rId258" Type="http://schemas.openxmlformats.org/officeDocument/2006/relationships/customXml" Target="../ink/ink3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E6C996B-84D2-A5FD-9EC4-1A8807FAA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030" y="17947"/>
            <a:ext cx="5553930" cy="2311263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7345263-AB8B-5ED0-D6B7-2C9B9B30E1B6}"/>
              </a:ext>
            </a:extLst>
          </p:cNvPr>
          <p:cNvCxnSpPr/>
          <p:nvPr/>
        </p:nvCxnSpPr>
        <p:spPr>
          <a:xfrm>
            <a:off x="1798320" y="2682240"/>
            <a:ext cx="4023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DCA7147E-B23A-61EF-77D0-D1671094987E}"/>
                  </a:ext>
                </a:extLst>
              </p14:cNvPr>
              <p14:cNvContentPartPr/>
              <p14:nvPr/>
            </p14:nvContentPartPr>
            <p14:xfrm>
              <a:off x="2013400" y="2615800"/>
              <a:ext cx="134280" cy="14760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DCA7147E-B23A-61EF-77D0-D1671094987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04400" y="2606800"/>
                <a:ext cx="151920" cy="165240"/>
              </a:xfrm>
              <a:prstGeom prst="rect">
                <a:avLst/>
              </a:prstGeom>
            </p:spPr>
          </p:pic>
        </mc:Fallback>
      </mc:AlternateContent>
      <p:grpSp>
        <p:nvGrpSpPr>
          <p:cNvPr id="9" name="Grupo 8">
            <a:extLst>
              <a:ext uri="{FF2B5EF4-FFF2-40B4-BE49-F238E27FC236}">
                <a16:creationId xmlns:a16="http://schemas.microsoft.com/office/drawing/2014/main" id="{35A27B16-8591-0AF9-2B10-15FEB0370169}"/>
              </a:ext>
            </a:extLst>
          </p:cNvPr>
          <p:cNvGrpSpPr/>
          <p:nvPr/>
        </p:nvGrpSpPr>
        <p:grpSpPr>
          <a:xfrm>
            <a:off x="2098360" y="2317360"/>
            <a:ext cx="198360" cy="210240"/>
            <a:chOff x="574360" y="2317360"/>
            <a:chExt cx="198360" cy="210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670E3B29-093D-D01C-497D-FD498749C7BA}"/>
                    </a:ext>
                  </a:extLst>
                </p14:cNvPr>
                <p14:cNvContentPartPr/>
                <p14:nvPr/>
              </p14:nvContentPartPr>
              <p14:xfrm>
                <a:off x="574360" y="2317360"/>
                <a:ext cx="198360" cy="21024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670E3B29-093D-D01C-497D-FD498749C7B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65720" y="2308360"/>
                  <a:ext cx="21600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B81E2192-97D2-C91C-EF99-F864456CD7C8}"/>
                    </a:ext>
                  </a:extLst>
                </p14:cNvPr>
                <p14:cNvContentPartPr/>
                <p14:nvPr/>
              </p14:nvContentPartPr>
              <p14:xfrm>
                <a:off x="637360" y="2366320"/>
                <a:ext cx="96120" cy="2412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B81E2192-97D2-C91C-EF99-F864456CD7C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28720" y="2357320"/>
                  <a:ext cx="113760" cy="41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AB4EE44D-FBEA-E1DF-9F8C-979B56ED00A6}"/>
                  </a:ext>
                </a:extLst>
              </p14:cNvPr>
              <p14:cNvContentPartPr/>
              <p14:nvPr/>
            </p14:nvContentPartPr>
            <p14:xfrm>
              <a:off x="4904200" y="3191440"/>
              <a:ext cx="3240" cy="1008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AB4EE44D-FBEA-E1DF-9F8C-979B56ED00A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86200" y="3173440"/>
                <a:ext cx="38880" cy="45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upo 15">
            <a:extLst>
              <a:ext uri="{FF2B5EF4-FFF2-40B4-BE49-F238E27FC236}">
                <a16:creationId xmlns:a16="http://schemas.microsoft.com/office/drawing/2014/main" id="{72FE6D2D-A4C2-C605-D7A5-D9EF7A9FD531}"/>
              </a:ext>
            </a:extLst>
          </p:cNvPr>
          <p:cNvGrpSpPr/>
          <p:nvPr/>
        </p:nvGrpSpPr>
        <p:grpSpPr>
          <a:xfrm>
            <a:off x="5352760" y="2622640"/>
            <a:ext cx="128160" cy="102600"/>
            <a:chOff x="3828760" y="2622640"/>
            <a:chExt cx="128160" cy="10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81A3AFB4-36C0-BB7E-AF73-BD9C992D4631}"/>
                    </a:ext>
                  </a:extLst>
                </p14:cNvPr>
                <p14:cNvContentPartPr/>
                <p14:nvPr/>
              </p14:nvContentPartPr>
              <p14:xfrm>
                <a:off x="3875560" y="2635600"/>
                <a:ext cx="79560" cy="5004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81A3AFB4-36C0-BB7E-AF73-BD9C992D4631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857560" y="2617600"/>
                  <a:ext cx="11520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BE3B3CCE-4D10-5FB9-C73F-98904DEBCA9A}"/>
                    </a:ext>
                  </a:extLst>
                </p14:cNvPr>
                <p14:cNvContentPartPr/>
                <p14:nvPr/>
              </p14:nvContentPartPr>
              <p14:xfrm>
                <a:off x="3828760" y="2622640"/>
                <a:ext cx="128160" cy="10260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BE3B3CCE-4D10-5FB9-C73F-98904DEBCA9A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811120" y="2605000"/>
                  <a:ext cx="163800" cy="138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1ACA737A-B2A2-5FC3-D1FB-2C4DAF632B2F}"/>
              </a:ext>
            </a:extLst>
          </p:cNvPr>
          <p:cNvGrpSpPr/>
          <p:nvPr/>
        </p:nvGrpSpPr>
        <p:grpSpPr>
          <a:xfrm>
            <a:off x="5503240" y="2249680"/>
            <a:ext cx="196560" cy="217440"/>
            <a:chOff x="3979240" y="2249680"/>
            <a:chExt cx="196560" cy="21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B0D24BE0-BA95-3DA5-E7D8-163EF95136D1}"/>
                    </a:ext>
                  </a:extLst>
                </p14:cNvPr>
                <p14:cNvContentPartPr/>
                <p14:nvPr/>
              </p14:nvContentPartPr>
              <p14:xfrm>
                <a:off x="3998680" y="2348320"/>
                <a:ext cx="18000" cy="10260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B0D24BE0-BA95-3DA5-E7D8-163EF95136D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981040" y="2330320"/>
                  <a:ext cx="5364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A62A3363-6031-85AE-87A5-E985B22DC1AB}"/>
                    </a:ext>
                  </a:extLst>
                </p14:cNvPr>
                <p14:cNvContentPartPr/>
                <p14:nvPr/>
              </p14:nvContentPartPr>
              <p14:xfrm>
                <a:off x="3979240" y="2249680"/>
                <a:ext cx="196560" cy="21744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A62A3363-6031-85AE-87A5-E985B22DC1AB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961240" y="2231680"/>
                  <a:ext cx="232200" cy="25308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A6350C6B-281A-8DFD-66ED-7C97DD970620}"/>
              </a:ext>
            </a:extLst>
          </p:cNvPr>
          <p:cNvCxnSpPr/>
          <p:nvPr/>
        </p:nvCxnSpPr>
        <p:spPr>
          <a:xfrm>
            <a:off x="2080540" y="3191440"/>
            <a:ext cx="37411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8158EE93-9005-E614-FF3C-8312C340EF9B}"/>
                  </a:ext>
                </a:extLst>
              </p14:cNvPr>
              <p14:cNvContentPartPr/>
              <p14:nvPr/>
            </p14:nvContentPartPr>
            <p14:xfrm>
              <a:off x="4460320" y="3701560"/>
              <a:ext cx="22320" cy="540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8158EE93-9005-E614-FF3C-8312C340EF9B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442320" y="3682274"/>
                <a:ext cx="57960" cy="435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72BA3A49-CDC3-6FCC-B2A2-5E3EE8306907}"/>
                  </a:ext>
                </a:extLst>
              </p14:cNvPr>
              <p14:cNvContentPartPr/>
              <p14:nvPr/>
            </p14:nvContentPartPr>
            <p14:xfrm>
              <a:off x="2076400" y="3083080"/>
              <a:ext cx="45000" cy="16416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72BA3A49-CDC3-6FCC-B2A2-5E3EE8306907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058400" y="3065040"/>
                <a:ext cx="80640" cy="199878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upo 22">
            <a:extLst>
              <a:ext uri="{FF2B5EF4-FFF2-40B4-BE49-F238E27FC236}">
                <a16:creationId xmlns:a16="http://schemas.microsoft.com/office/drawing/2014/main" id="{C40F09C7-1E1B-070B-8180-43E2347F6491}"/>
              </a:ext>
            </a:extLst>
          </p:cNvPr>
          <p:cNvGrpSpPr/>
          <p:nvPr/>
        </p:nvGrpSpPr>
        <p:grpSpPr>
          <a:xfrm>
            <a:off x="1887760" y="3352720"/>
            <a:ext cx="518040" cy="218520"/>
            <a:chOff x="363760" y="3352720"/>
            <a:chExt cx="518040" cy="218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362CC329-2C41-7207-D2FA-FA9F1DDEDDC9}"/>
                    </a:ext>
                  </a:extLst>
                </p14:cNvPr>
                <p14:cNvContentPartPr/>
                <p14:nvPr/>
              </p14:nvContentPartPr>
              <p14:xfrm>
                <a:off x="363760" y="3352720"/>
                <a:ext cx="165600" cy="18792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362CC329-2C41-7207-D2FA-FA9F1DDEDDC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46120" y="3335080"/>
                  <a:ext cx="20124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0D401588-1D50-759D-5538-BB597281FE39}"/>
                    </a:ext>
                  </a:extLst>
                </p14:cNvPr>
                <p14:cNvContentPartPr/>
                <p14:nvPr/>
              </p14:nvContentPartPr>
              <p14:xfrm>
                <a:off x="599200" y="3474760"/>
                <a:ext cx="282600" cy="9648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0D401588-1D50-759D-5538-BB597281FE39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81200" y="3457120"/>
                  <a:ext cx="318240" cy="132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3" name="Grupo 32">
            <a:extLst>
              <a:ext uri="{FF2B5EF4-FFF2-40B4-BE49-F238E27FC236}">
                <a16:creationId xmlns:a16="http://schemas.microsoft.com/office/drawing/2014/main" id="{E0305891-08CF-354A-C5C7-D2CCDB7F6CFA}"/>
              </a:ext>
            </a:extLst>
          </p:cNvPr>
          <p:cNvGrpSpPr/>
          <p:nvPr/>
        </p:nvGrpSpPr>
        <p:grpSpPr>
          <a:xfrm>
            <a:off x="5259160" y="3056080"/>
            <a:ext cx="1064160" cy="632520"/>
            <a:chOff x="3735160" y="3056080"/>
            <a:chExt cx="1064160" cy="63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352A812A-3271-ACBE-B5BE-B5A5217279C1}"/>
                    </a:ext>
                  </a:extLst>
                </p14:cNvPr>
                <p14:cNvContentPartPr/>
                <p14:nvPr/>
              </p14:nvContentPartPr>
              <p14:xfrm>
                <a:off x="3911560" y="3127360"/>
                <a:ext cx="37800" cy="15048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352A812A-3271-ACBE-B5BE-B5A5217279C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3893920" y="3109720"/>
                  <a:ext cx="7344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C913E5A2-186C-4863-C29D-8E75E1037C66}"/>
                    </a:ext>
                  </a:extLst>
                </p14:cNvPr>
                <p14:cNvContentPartPr/>
                <p14:nvPr/>
              </p14:nvContentPartPr>
              <p14:xfrm>
                <a:off x="3735160" y="3379720"/>
                <a:ext cx="178560" cy="17532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C913E5A2-186C-4863-C29D-8E75E1037C6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717520" y="3361720"/>
                  <a:ext cx="21420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DFFF25D2-9537-2CD7-DEB5-1CDCAA4BB7F7}"/>
                    </a:ext>
                  </a:extLst>
                </p14:cNvPr>
                <p14:cNvContentPartPr/>
                <p14:nvPr/>
              </p14:nvContentPartPr>
              <p14:xfrm>
                <a:off x="3844240" y="3517600"/>
                <a:ext cx="68400" cy="17100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DFFF25D2-9537-2CD7-DEB5-1CDCAA4BB7F7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3826600" y="3499960"/>
                  <a:ext cx="10404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E48C71FC-A3F8-B97B-8C75-EDA0CA828E47}"/>
                    </a:ext>
                  </a:extLst>
                </p14:cNvPr>
                <p14:cNvContentPartPr/>
                <p14:nvPr/>
              </p14:nvContentPartPr>
              <p14:xfrm>
                <a:off x="3963400" y="3515800"/>
                <a:ext cx="138960" cy="15264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E48C71FC-A3F8-B97B-8C75-EDA0CA828E47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945760" y="3497800"/>
                  <a:ext cx="17460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086A2E86-24C4-0C05-6C6F-1DAD64CD7314}"/>
                    </a:ext>
                  </a:extLst>
                </p14:cNvPr>
                <p14:cNvContentPartPr/>
                <p14:nvPr/>
              </p14:nvContentPartPr>
              <p14:xfrm>
                <a:off x="4159240" y="3519040"/>
                <a:ext cx="135000" cy="16776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086A2E86-24C4-0C05-6C6F-1DAD64CD7314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4141600" y="3501040"/>
                  <a:ext cx="17064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D66910D0-F65A-2FA5-E6CE-61BEB2B8D4EE}"/>
                    </a:ext>
                  </a:extLst>
                </p14:cNvPr>
                <p14:cNvContentPartPr/>
                <p14:nvPr/>
              </p14:nvContentPartPr>
              <p14:xfrm>
                <a:off x="4402600" y="3544240"/>
                <a:ext cx="240480" cy="11736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D66910D0-F65A-2FA5-E6CE-61BEB2B8D4EE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4384960" y="3526240"/>
                  <a:ext cx="27612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59386B6D-AD4B-85DB-103A-FEDE7AB4E7E5}"/>
                    </a:ext>
                  </a:extLst>
                </p14:cNvPr>
                <p14:cNvContentPartPr/>
                <p14:nvPr/>
              </p14:nvContentPartPr>
              <p14:xfrm>
                <a:off x="4527880" y="3128440"/>
                <a:ext cx="271440" cy="1764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59386B6D-AD4B-85DB-103A-FEDE7AB4E7E5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4509880" y="3110440"/>
                  <a:ext cx="3070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1D81E26A-CA80-639F-9AD3-2ED5C02BD9A5}"/>
                    </a:ext>
                  </a:extLst>
                </p14:cNvPr>
                <p14:cNvContentPartPr/>
                <p14:nvPr/>
              </p14:nvContentPartPr>
              <p14:xfrm>
                <a:off x="4642000" y="3056080"/>
                <a:ext cx="58680" cy="253440"/>
              </p14:xfrm>
            </p:contentPart>
          </mc:Choice>
          <mc:Fallback xmlns=""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1D81E26A-CA80-639F-9AD3-2ED5C02BD9A5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4624000" y="3038080"/>
                  <a:ext cx="94320" cy="28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291AF730-A871-085B-D931-C23D20278725}"/>
              </a:ext>
            </a:extLst>
          </p:cNvPr>
          <p:cNvGrpSpPr/>
          <p:nvPr/>
        </p:nvGrpSpPr>
        <p:grpSpPr>
          <a:xfrm>
            <a:off x="3420640" y="2337520"/>
            <a:ext cx="1153800" cy="300240"/>
            <a:chOff x="1896640" y="2337520"/>
            <a:chExt cx="1153800" cy="300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08EA6EA7-6069-EBC8-0B1B-69CE586C4F94}"/>
                    </a:ext>
                  </a:extLst>
                </p14:cNvPr>
                <p14:cNvContentPartPr/>
                <p14:nvPr/>
              </p14:nvContentPartPr>
              <p14:xfrm>
                <a:off x="1896640" y="2540200"/>
                <a:ext cx="353520" cy="2664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08EA6EA7-6069-EBC8-0B1B-69CE586C4F94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878640" y="2522560"/>
                  <a:ext cx="38916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77CEACB6-D603-F693-077C-8A11766CEC6E}"/>
                    </a:ext>
                  </a:extLst>
                </p14:cNvPr>
                <p14:cNvContentPartPr/>
                <p14:nvPr/>
              </p14:nvContentPartPr>
              <p14:xfrm>
                <a:off x="2176720" y="2477200"/>
                <a:ext cx="179280" cy="160560"/>
              </p14:xfrm>
            </p:contentPart>
          </mc:Choice>
          <mc:Fallback xmlns=""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77CEACB6-D603-F693-077C-8A11766CEC6E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2159080" y="2459200"/>
                  <a:ext cx="21492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A72A1F8D-EDB8-D3BE-0CE3-969B83BE9DD0}"/>
                    </a:ext>
                  </a:extLst>
                </p14:cNvPr>
                <p14:cNvContentPartPr/>
                <p14:nvPr/>
              </p14:nvContentPartPr>
              <p14:xfrm>
                <a:off x="2438080" y="2337520"/>
                <a:ext cx="393480" cy="24660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A72A1F8D-EDB8-D3BE-0CE3-969B83BE9DD0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2420080" y="2319520"/>
                  <a:ext cx="429120" cy="28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9801398C-890C-0C04-DBA0-6AD7C1E732A9}"/>
                    </a:ext>
                  </a:extLst>
                </p14:cNvPr>
                <p14:cNvContentPartPr/>
                <p14:nvPr/>
              </p14:nvContentPartPr>
              <p14:xfrm>
                <a:off x="2755600" y="2471440"/>
                <a:ext cx="106200" cy="15624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9801398C-890C-0C04-DBA0-6AD7C1E732A9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737960" y="2453440"/>
                  <a:ext cx="14184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E505F22F-7D41-FE33-C58B-5F40E01E1202}"/>
                    </a:ext>
                  </a:extLst>
                </p14:cNvPr>
                <p14:cNvContentPartPr/>
                <p14:nvPr/>
              </p14:nvContentPartPr>
              <p14:xfrm>
                <a:off x="2784760" y="2538040"/>
                <a:ext cx="54720" cy="900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E505F22F-7D41-FE33-C58B-5F40E01E1202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767120" y="2520040"/>
                  <a:ext cx="9036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808C674B-F6A5-5DF9-F8BD-D092C7494A1A}"/>
                    </a:ext>
                  </a:extLst>
                </p14:cNvPr>
                <p14:cNvContentPartPr/>
                <p14:nvPr/>
              </p14:nvContentPartPr>
              <p14:xfrm>
                <a:off x="2934160" y="2465680"/>
                <a:ext cx="116280" cy="14760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808C674B-F6A5-5DF9-F8BD-D092C7494A1A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916520" y="2448040"/>
                  <a:ext cx="151920" cy="183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FC5A8F70-9ED2-563E-9B21-0E7555423405}"/>
              </a:ext>
            </a:extLst>
          </p:cNvPr>
          <p:cNvGrpSpPr/>
          <p:nvPr/>
        </p:nvGrpSpPr>
        <p:grpSpPr>
          <a:xfrm>
            <a:off x="4103200" y="2119720"/>
            <a:ext cx="274320" cy="167760"/>
            <a:chOff x="2579200" y="2119720"/>
            <a:chExt cx="274320" cy="167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F6D64786-557E-FB7F-97E2-589FE83BAB8C}"/>
                    </a:ext>
                  </a:extLst>
                </p14:cNvPr>
                <p14:cNvContentPartPr/>
                <p14:nvPr/>
              </p14:nvContentPartPr>
              <p14:xfrm>
                <a:off x="2579200" y="2188120"/>
                <a:ext cx="174600" cy="2664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F6D64786-557E-FB7F-97E2-589FE83BAB8C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561560" y="2170120"/>
                  <a:ext cx="21024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563D2698-5B8E-E786-5B65-1739B304B579}"/>
                    </a:ext>
                  </a:extLst>
                </p14:cNvPr>
                <p14:cNvContentPartPr/>
                <p14:nvPr/>
              </p14:nvContentPartPr>
              <p14:xfrm>
                <a:off x="2728240" y="2119720"/>
                <a:ext cx="125280" cy="16776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563D2698-5B8E-E786-5B65-1739B304B579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710600" y="2102080"/>
                  <a:ext cx="160920" cy="203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2A8C0332-A52A-D5BE-C1B8-1E21DD25C884}"/>
              </a:ext>
            </a:extLst>
          </p:cNvPr>
          <p:cNvGrpSpPr/>
          <p:nvPr/>
        </p:nvGrpSpPr>
        <p:grpSpPr>
          <a:xfrm>
            <a:off x="1643680" y="3922600"/>
            <a:ext cx="1848240" cy="1053000"/>
            <a:chOff x="119680" y="3922600"/>
            <a:chExt cx="1848240" cy="1053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40AFBDDF-4D8C-43E9-BC8E-B84D3ED1CC79}"/>
                    </a:ext>
                  </a:extLst>
                </p14:cNvPr>
                <p14:cNvContentPartPr/>
                <p14:nvPr/>
              </p14:nvContentPartPr>
              <p14:xfrm>
                <a:off x="170080" y="3993880"/>
                <a:ext cx="745920" cy="27144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40AFBDDF-4D8C-43E9-BC8E-B84D3ED1CC79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52440" y="3975880"/>
                  <a:ext cx="78156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D662EF71-4C11-3E1F-54AA-65B7F0FFBF5D}"/>
                    </a:ext>
                  </a:extLst>
                </p14:cNvPr>
                <p14:cNvContentPartPr/>
                <p14:nvPr/>
              </p14:nvContentPartPr>
              <p14:xfrm>
                <a:off x="291400" y="3922600"/>
                <a:ext cx="15840" cy="540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D662EF71-4C11-3E1F-54AA-65B7F0FFBF5D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273760" y="3904600"/>
                  <a:ext cx="5148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995E2AE5-9E53-A4DE-81B7-E282953348D2}"/>
                    </a:ext>
                  </a:extLst>
                </p14:cNvPr>
                <p14:cNvContentPartPr/>
                <p14:nvPr/>
              </p14:nvContentPartPr>
              <p14:xfrm>
                <a:off x="119680" y="4347760"/>
                <a:ext cx="792000" cy="3420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995E2AE5-9E53-A4DE-81B7-E282953348D2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2040" y="4330120"/>
                  <a:ext cx="82764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CCFE53B2-ED9A-061A-AE6C-D979DB93CF31}"/>
                    </a:ext>
                  </a:extLst>
                </p14:cNvPr>
                <p14:cNvContentPartPr/>
                <p14:nvPr/>
              </p14:nvContentPartPr>
              <p14:xfrm>
                <a:off x="1086640" y="4294480"/>
                <a:ext cx="360" cy="36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CCFE53B2-ED9A-061A-AE6C-D979DB93CF3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69000" y="427684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4162957-D1B3-7C64-6008-0C85142E6782}"/>
                    </a:ext>
                  </a:extLst>
                </p14:cNvPr>
                <p14:cNvContentPartPr/>
                <p14:nvPr/>
              </p14:nvContentPartPr>
              <p14:xfrm>
                <a:off x="161080" y="4535680"/>
                <a:ext cx="304560" cy="16740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4162957-D1B3-7C64-6008-0C85142E6782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43080" y="4518040"/>
                  <a:ext cx="34020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BE37371B-2692-AD31-8DD4-3F0EB6C78B40}"/>
                    </a:ext>
                  </a:extLst>
                </p14:cNvPr>
                <p14:cNvContentPartPr/>
                <p14:nvPr/>
              </p14:nvContentPartPr>
              <p14:xfrm>
                <a:off x="631960" y="4640440"/>
                <a:ext cx="16920" cy="7416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BE37371B-2692-AD31-8DD4-3F0EB6C78B40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614320" y="4622440"/>
                  <a:ext cx="5256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06F8DED1-BBDB-ED94-567B-93ACF1A9C2D1}"/>
                    </a:ext>
                  </a:extLst>
                </p14:cNvPr>
                <p14:cNvContentPartPr/>
                <p14:nvPr/>
              </p14:nvContentPartPr>
              <p14:xfrm>
                <a:off x="633040" y="4602640"/>
                <a:ext cx="164160" cy="15624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06F8DED1-BBDB-ED94-567B-93ACF1A9C2D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615400" y="4585000"/>
                  <a:ext cx="19980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156F21FA-BA34-D3B4-B58D-44AFA13415FA}"/>
                    </a:ext>
                  </a:extLst>
                </p14:cNvPr>
                <p14:cNvContentPartPr/>
                <p14:nvPr/>
              </p14:nvContentPartPr>
              <p14:xfrm>
                <a:off x="890440" y="4587160"/>
                <a:ext cx="138240" cy="15732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156F21FA-BA34-D3B4-B58D-44AFA13415FA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72440" y="4569160"/>
                  <a:ext cx="17388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93AD6F74-0B9C-82F8-33B1-CDAF8A76EDB1}"/>
                    </a:ext>
                  </a:extLst>
                </p14:cNvPr>
                <p14:cNvContentPartPr/>
                <p14:nvPr/>
              </p14:nvContentPartPr>
              <p14:xfrm>
                <a:off x="305080" y="4437760"/>
                <a:ext cx="200160" cy="34920"/>
              </p14:xfrm>
            </p:contentPart>
          </mc:Choice>
          <mc:Fallback xmlns=""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93AD6F74-0B9C-82F8-33B1-CDAF8A76EDB1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287440" y="4419760"/>
                  <a:ext cx="23580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7DD74DF9-0BA9-9BC5-68FF-313E7C8B25D8}"/>
                    </a:ext>
                  </a:extLst>
                </p14:cNvPr>
                <p14:cNvContentPartPr/>
                <p14:nvPr/>
              </p14:nvContentPartPr>
              <p14:xfrm>
                <a:off x="502360" y="4416160"/>
                <a:ext cx="119520" cy="13104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7DD74DF9-0BA9-9BC5-68FF-313E7C8B25D8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484720" y="4398160"/>
                  <a:ext cx="15516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B63DC73E-CB10-A766-D892-30C8E84A985F}"/>
                    </a:ext>
                  </a:extLst>
                </p14:cNvPr>
                <p14:cNvContentPartPr/>
                <p14:nvPr/>
              </p14:nvContentPartPr>
              <p14:xfrm>
                <a:off x="1211920" y="4590760"/>
                <a:ext cx="119520" cy="5400"/>
              </p14:xfrm>
            </p:contentPart>
          </mc:Choice>
          <mc:Fallback xmlns=""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B63DC73E-CB10-A766-D892-30C8E84A985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193920" y="4572760"/>
                  <a:ext cx="15516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0DB6BD90-CBFD-ADF4-96C7-B68F3609D648}"/>
                    </a:ext>
                  </a:extLst>
                </p14:cNvPr>
                <p14:cNvContentPartPr/>
                <p14:nvPr/>
              </p14:nvContentPartPr>
              <p14:xfrm>
                <a:off x="1222720" y="4696240"/>
                <a:ext cx="99720" cy="108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0DB6BD90-CBFD-ADF4-96C7-B68F3609D648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205080" y="4678240"/>
                  <a:ext cx="13536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2E1350F6-24ED-CF96-8FA3-E9934E8A4EB8}"/>
                    </a:ext>
                  </a:extLst>
                </p14:cNvPr>
                <p14:cNvContentPartPr/>
                <p14:nvPr/>
              </p14:nvContentPartPr>
              <p14:xfrm>
                <a:off x="1486600" y="4235080"/>
                <a:ext cx="207360" cy="28944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2E1350F6-24ED-CF96-8FA3-E9934E8A4EB8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468960" y="4217080"/>
                  <a:ext cx="243000" cy="32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51267D00-A473-29B5-68F7-56A5A83FB1B2}"/>
                    </a:ext>
                  </a:extLst>
                </p14:cNvPr>
                <p14:cNvContentPartPr/>
                <p14:nvPr/>
              </p14:nvContentPartPr>
              <p14:xfrm>
                <a:off x="1804480" y="4358560"/>
                <a:ext cx="139320" cy="15156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51267D00-A473-29B5-68F7-56A5A83FB1B2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786480" y="4340920"/>
                  <a:ext cx="1749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2C6FEE54-39B2-0947-35E0-336963EB1C74}"/>
                    </a:ext>
                  </a:extLst>
                </p14:cNvPr>
                <p14:cNvContentPartPr/>
                <p14:nvPr/>
              </p14:nvContentPartPr>
              <p14:xfrm>
                <a:off x="1808800" y="4389880"/>
                <a:ext cx="102600" cy="12996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2C6FEE54-39B2-0947-35E0-336963EB1C74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791160" y="4371880"/>
                  <a:ext cx="13824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8B0DC478-E066-97F1-5F95-1B0D54EEF90E}"/>
                    </a:ext>
                  </a:extLst>
                </p14:cNvPr>
                <p14:cNvContentPartPr/>
                <p14:nvPr/>
              </p14:nvContentPartPr>
              <p14:xfrm>
                <a:off x="1513240" y="4630360"/>
                <a:ext cx="454680" cy="3168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8B0DC478-E066-97F1-5F95-1B0D54EEF90E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495240" y="4612720"/>
                  <a:ext cx="49032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07B05903-7736-DD14-D05D-E29E96856C1B}"/>
                    </a:ext>
                  </a:extLst>
                </p14:cNvPr>
                <p14:cNvContentPartPr/>
                <p14:nvPr/>
              </p14:nvContentPartPr>
              <p14:xfrm>
                <a:off x="1486600" y="4768960"/>
                <a:ext cx="183960" cy="20664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07B05903-7736-DD14-D05D-E29E96856C1B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468600" y="4750960"/>
                  <a:ext cx="21960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1718F00C-7EE8-6E32-BDE2-A979916CC158}"/>
                    </a:ext>
                  </a:extLst>
                </p14:cNvPr>
                <p14:cNvContentPartPr/>
                <p14:nvPr/>
              </p14:nvContentPartPr>
              <p14:xfrm>
                <a:off x="1786120" y="4748440"/>
                <a:ext cx="144720" cy="20196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1718F00C-7EE8-6E32-BDE2-A979916CC158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768120" y="4730440"/>
                  <a:ext cx="18036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47074BAB-F6E9-7147-CB49-6B9453AB9BD0}"/>
                    </a:ext>
                  </a:extLst>
                </p14:cNvPr>
                <p14:cNvContentPartPr/>
                <p14:nvPr/>
              </p14:nvContentPartPr>
              <p14:xfrm>
                <a:off x="1727440" y="4779040"/>
                <a:ext cx="186120" cy="3240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47074BAB-F6E9-7147-CB49-6B9453AB9BD0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709800" y="4761400"/>
                  <a:ext cx="221760" cy="68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upo 89">
            <a:extLst>
              <a:ext uri="{FF2B5EF4-FFF2-40B4-BE49-F238E27FC236}">
                <a16:creationId xmlns:a16="http://schemas.microsoft.com/office/drawing/2014/main" id="{BF1DC3D0-8CCF-A579-F7BF-8F979F42A610}"/>
              </a:ext>
            </a:extLst>
          </p:cNvPr>
          <p:cNvGrpSpPr/>
          <p:nvPr/>
        </p:nvGrpSpPr>
        <p:grpSpPr>
          <a:xfrm>
            <a:off x="1653040" y="5110960"/>
            <a:ext cx="3264120" cy="497520"/>
            <a:chOff x="129040" y="5110960"/>
            <a:chExt cx="3264120" cy="497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7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38EB105A-86BA-3D7C-4819-13B0EB2632BA}"/>
                    </a:ext>
                  </a:extLst>
                </p14:cNvPr>
                <p14:cNvContentPartPr/>
                <p14:nvPr/>
              </p14:nvContentPartPr>
              <p14:xfrm>
                <a:off x="129040" y="5392120"/>
                <a:ext cx="378360" cy="21636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38EB105A-86BA-3D7C-4819-13B0EB2632BA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11040" y="5374120"/>
                  <a:ext cx="41400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9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646D023C-4997-07BF-03E7-E2E04A62C9F4}"/>
                    </a:ext>
                  </a:extLst>
                </p14:cNvPr>
                <p14:cNvContentPartPr/>
                <p14:nvPr/>
              </p14:nvContentPartPr>
              <p14:xfrm>
                <a:off x="521440" y="5495080"/>
                <a:ext cx="41400" cy="6840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646D023C-4997-07BF-03E7-E2E04A62C9F4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503800" y="5477440"/>
                  <a:ext cx="7704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DA0B23DE-7D11-8102-2843-605EF9B2F7FD}"/>
                    </a:ext>
                  </a:extLst>
                </p14:cNvPr>
                <p14:cNvContentPartPr/>
                <p14:nvPr/>
              </p14:nvContentPartPr>
              <p14:xfrm>
                <a:off x="601000" y="5418040"/>
                <a:ext cx="102600" cy="15264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DA0B23DE-7D11-8102-2843-605EF9B2F7FD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583000" y="5400400"/>
                  <a:ext cx="13824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98987752-9DD2-D266-97CC-7B51A9152724}"/>
                    </a:ext>
                  </a:extLst>
                </p14:cNvPr>
                <p14:cNvContentPartPr/>
                <p14:nvPr/>
              </p14:nvContentPartPr>
              <p14:xfrm>
                <a:off x="723400" y="5437480"/>
                <a:ext cx="183240" cy="16740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98987752-9DD2-D266-97CC-7B51A9152724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05400" y="5419480"/>
                  <a:ext cx="21888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5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B7384B20-01A1-99E9-AC93-9E36ACBB0E3A}"/>
                    </a:ext>
                  </a:extLst>
                </p14:cNvPr>
                <p14:cNvContentPartPr/>
                <p14:nvPr/>
              </p14:nvContentPartPr>
              <p14:xfrm>
                <a:off x="279520" y="5157040"/>
                <a:ext cx="252360" cy="1764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B7384B20-01A1-99E9-AC93-9E36ACBB0E3A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261880" y="5139040"/>
                  <a:ext cx="2880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7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D4B5D0E9-2B89-B3EE-1088-8C7958F306A4}"/>
                    </a:ext>
                  </a:extLst>
                </p14:cNvPr>
                <p14:cNvContentPartPr/>
                <p14:nvPr/>
              </p14:nvContentPartPr>
              <p14:xfrm>
                <a:off x="452320" y="5110960"/>
                <a:ext cx="208080" cy="115560"/>
              </p14:xfrm>
            </p:contentPart>
          </mc:Choice>
          <mc:Fallback xmlns=""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D4B5D0E9-2B89-B3EE-1088-8C7958F306A4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34320" y="5092960"/>
                  <a:ext cx="24372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9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45C1C354-C503-0D37-2155-E4F93EDD0E0A}"/>
                    </a:ext>
                  </a:extLst>
                </p14:cNvPr>
                <p14:cNvContentPartPr/>
                <p14:nvPr/>
              </p14:nvContentPartPr>
              <p14:xfrm>
                <a:off x="1090240" y="5497600"/>
                <a:ext cx="111600" cy="540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45C1C354-C503-0D37-2155-E4F93EDD0E0A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072600" y="5479960"/>
                  <a:ext cx="14724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1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EE19C845-3CA3-F7F8-89CD-29A49D045CAD}"/>
                    </a:ext>
                  </a:extLst>
                </p14:cNvPr>
                <p14:cNvContentPartPr/>
                <p14:nvPr/>
              </p14:nvContentPartPr>
              <p14:xfrm>
                <a:off x="1093840" y="5551960"/>
                <a:ext cx="140040" cy="11160"/>
              </p14:xfrm>
            </p:contentPart>
          </mc:Choice>
          <mc:Fallback xmlns=""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EE19C845-3CA3-F7F8-89CD-29A49D045CAD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076200" y="5533960"/>
                  <a:ext cx="1756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3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6DDB9D1B-65CE-7B1B-D574-25F81F159E6C}"/>
                    </a:ext>
                  </a:extLst>
                </p14:cNvPr>
                <p14:cNvContentPartPr/>
                <p14:nvPr/>
              </p14:nvContentPartPr>
              <p14:xfrm>
                <a:off x="1376800" y="5245600"/>
                <a:ext cx="145800" cy="15804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6DDB9D1B-65CE-7B1B-D574-25F81F159E6C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358800" y="5227600"/>
                  <a:ext cx="18144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5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7B9E6138-418D-5F3F-2766-3BAF8F747C85}"/>
                    </a:ext>
                  </a:extLst>
                </p14:cNvPr>
                <p14:cNvContentPartPr/>
                <p14:nvPr/>
              </p14:nvContentPartPr>
              <p14:xfrm>
                <a:off x="1444480" y="5330920"/>
                <a:ext cx="55440" cy="13788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7B9E6138-418D-5F3F-2766-3BAF8F747C85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426480" y="5313280"/>
                  <a:ext cx="9108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CB069D39-4328-2069-BF8F-E777BB68D166}"/>
                    </a:ext>
                  </a:extLst>
                </p14:cNvPr>
                <p14:cNvContentPartPr/>
                <p14:nvPr/>
              </p14:nvContentPartPr>
              <p14:xfrm>
                <a:off x="1571560" y="5275840"/>
                <a:ext cx="166680" cy="19764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CB069D39-4328-2069-BF8F-E777BB68D166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1553560" y="5257840"/>
                  <a:ext cx="20232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30389AFD-E6E3-8E3A-BACD-9456F0606C3F}"/>
                    </a:ext>
                  </a:extLst>
                </p14:cNvPr>
                <p14:cNvContentPartPr/>
                <p14:nvPr/>
              </p14:nvContentPartPr>
              <p14:xfrm>
                <a:off x="1745080" y="5262160"/>
                <a:ext cx="194400" cy="20520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30389AFD-E6E3-8E3A-BACD-9456F0606C3F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727080" y="5244520"/>
                  <a:ext cx="23004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8542EBC8-6AF3-AE34-3C2D-A1CAB6054CEE}"/>
                    </a:ext>
                  </a:extLst>
                </p14:cNvPr>
                <p14:cNvContentPartPr/>
                <p14:nvPr/>
              </p14:nvContentPartPr>
              <p14:xfrm>
                <a:off x="2001400" y="5318680"/>
                <a:ext cx="309960" cy="157320"/>
              </p14:xfrm>
            </p:contentPart>
          </mc:Choice>
          <mc:Fallback xmlns=""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8542EBC8-6AF3-AE34-3C2D-A1CAB6054CEE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983760" y="5300680"/>
                  <a:ext cx="34560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242EA609-4AA9-0907-EB87-F155A1C7BC13}"/>
                    </a:ext>
                  </a:extLst>
                </p14:cNvPr>
                <p14:cNvContentPartPr/>
                <p14:nvPr/>
              </p14:nvContentPartPr>
              <p14:xfrm>
                <a:off x="2424400" y="5345680"/>
                <a:ext cx="117360" cy="13680"/>
              </p14:xfrm>
            </p:contentPart>
          </mc:Choice>
          <mc:Fallback xmlns=""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242EA609-4AA9-0907-EB87-F155A1C7BC13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2406400" y="5328040"/>
                  <a:ext cx="1530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72F8AE1B-3F97-2B1E-9DAA-A6A9569E2CBE}"/>
                    </a:ext>
                  </a:extLst>
                </p14:cNvPr>
                <p14:cNvContentPartPr/>
                <p14:nvPr/>
              </p14:nvContentPartPr>
              <p14:xfrm>
                <a:off x="2631400" y="5161360"/>
                <a:ext cx="210960" cy="240480"/>
              </p14:xfrm>
            </p:contentPart>
          </mc:Choice>
          <mc:Fallback xmlns=""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72F8AE1B-3F97-2B1E-9DAA-A6A9569E2CBE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2613760" y="5143360"/>
                  <a:ext cx="24660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96A6335C-B3D7-F937-960E-FE293B77DB79}"/>
                    </a:ext>
                  </a:extLst>
                </p14:cNvPr>
                <p14:cNvContentPartPr/>
                <p14:nvPr/>
              </p14:nvContentPartPr>
              <p14:xfrm>
                <a:off x="2876920" y="5254960"/>
                <a:ext cx="310680" cy="13500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96A6335C-B3D7-F937-960E-FE293B77DB79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2859280" y="5236960"/>
                  <a:ext cx="34632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9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6CA22C32-9FB6-98B1-433A-5C91C9BC32CA}"/>
                    </a:ext>
                  </a:extLst>
                </p14:cNvPr>
                <p14:cNvContentPartPr/>
                <p14:nvPr/>
              </p14:nvContentPartPr>
              <p14:xfrm>
                <a:off x="1423600" y="5496880"/>
                <a:ext cx="1969560" cy="8352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6CA22C32-9FB6-98B1-433A-5C91C9BC32CA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1405600" y="5479240"/>
                  <a:ext cx="2005200" cy="11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6F3B3D67-CB79-AD31-789A-3F130416961C}"/>
              </a:ext>
            </a:extLst>
          </p:cNvPr>
          <p:cNvGrpSpPr/>
          <p:nvPr/>
        </p:nvGrpSpPr>
        <p:grpSpPr>
          <a:xfrm>
            <a:off x="3176200" y="5651320"/>
            <a:ext cx="653040" cy="257400"/>
            <a:chOff x="1652200" y="5651320"/>
            <a:chExt cx="653040" cy="257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1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33E78D33-5C41-C427-0C92-5D87366B6783}"/>
                    </a:ext>
                  </a:extLst>
                </p14:cNvPr>
                <p14:cNvContentPartPr/>
                <p14:nvPr/>
              </p14:nvContentPartPr>
              <p14:xfrm>
                <a:off x="1889080" y="5655280"/>
                <a:ext cx="54360" cy="1116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33E78D33-5C41-C427-0C92-5D87366B6783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1871440" y="5637640"/>
                  <a:ext cx="900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13144F60-50F9-1215-33A0-FC72C3958C59}"/>
                    </a:ext>
                  </a:extLst>
                </p14:cNvPr>
                <p14:cNvContentPartPr/>
                <p14:nvPr/>
              </p14:nvContentPartPr>
              <p14:xfrm>
                <a:off x="1652200" y="5651320"/>
                <a:ext cx="188280" cy="20124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13144F60-50F9-1215-33A0-FC72C3958C5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634560" y="5633680"/>
                  <a:ext cx="2239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54C42271-19D2-4B82-5C90-F294A96ABF57}"/>
                    </a:ext>
                  </a:extLst>
                </p14:cNvPr>
                <p14:cNvContentPartPr/>
                <p14:nvPr/>
              </p14:nvContentPartPr>
              <p14:xfrm>
                <a:off x="1795120" y="5752480"/>
                <a:ext cx="73440" cy="156240"/>
              </p14:xfrm>
            </p:contentPart>
          </mc:Choice>
          <mc:Fallback xmlns=""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54C42271-19D2-4B82-5C90-F294A96ABF57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777480" y="5734480"/>
                  <a:ext cx="109080" cy="19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B33F9CE7-24D1-8D83-A52C-E3EDFFC06B2E}"/>
                    </a:ext>
                  </a:extLst>
                </p14:cNvPr>
                <p14:cNvContentPartPr/>
                <p14:nvPr/>
              </p14:nvContentPartPr>
              <p14:xfrm>
                <a:off x="1899880" y="5759320"/>
                <a:ext cx="180720" cy="14688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B33F9CE7-24D1-8D83-A52C-E3EDFFC06B2E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1882240" y="5741680"/>
                  <a:ext cx="21636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C4ECCEAF-B737-E0E2-1247-333F6A5E2BEC}"/>
                    </a:ext>
                  </a:extLst>
                </p14:cNvPr>
                <p14:cNvContentPartPr/>
                <p14:nvPr/>
              </p14:nvContentPartPr>
              <p14:xfrm>
                <a:off x="2126680" y="5714680"/>
                <a:ext cx="178560" cy="17280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C4ECCEAF-B737-E0E2-1247-333F6A5E2BEC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2108680" y="5696680"/>
                  <a:ext cx="214200" cy="20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EACA0D4A-26A1-A978-85B9-E8A94058F9BC}"/>
              </a:ext>
            </a:extLst>
          </p:cNvPr>
          <p:cNvGrpSpPr/>
          <p:nvPr/>
        </p:nvGrpSpPr>
        <p:grpSpPr>
          <a:xfrm>
            <a:off x="1657360" y="6157840"/>
            <a:ext cx="1187280" cy="243000"/>
            <a:chOff x="133360" y="6157840"/>
            <a:chExt cx="1187280" cy="243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A78B9254-BAA4-0129-D37C-E2D5C6573BB8}"/>
                    </a:ext>
                  </a:extLst>
                </p14:cNvPr>
                <p14:cNvContentPartPr/>
                <p14:nvPr/>
              </p14:nvContentPartPr>
              <p14:xfrm>
                <a:off x="133360" y="6157840"/>
                <a:ext cx="357840" cy="243000"/>
              </p14:xfrm>
            </p:contentPart>
          </mc:Choice>
          <mc:Fallback xmlns=""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A78B9254-BAA4-0129-D37C-E2D5C6573BB8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115360" y="6140200"/>
                  <a:ext cx="393480" cy="27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45DF5670-D91A-66A4-3A7E-68719A39E3F3}"/>
                    </a:ext>
                  </a:extLst>
                </p14:cNvPr>
                <p14:cNvContentPartPr/>
                <p14:nvPr/>
              </p14:nvContentPartPr>
              <p14:xfrm>
                <a:off x="530080" y="6205000"/>
                <a:ext cx="236160" cy="16128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45DF5670-D91A-66A4-3A7E-68719A39E3F3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512440" y="6187000"/>
                  <a:ext cx="27180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2FA53098-0BF7-DF62-D27D-048A4D579DEE}"/>
                    </a:ext>
                  </a:extLst>
                </p14:cNvPr>
                <p14:cNvContentPartPr/>
                <p14:nvPr/>
              </p14:nvContentPartPr>
              <p14:xfrm>
                <a:off x="731680" y="6231280"/>
                <a:ext cx="222120" cy="137160"/>
              </p14:xfrm>
            </p:contentPart>
          </mc:Choice>
          <mc:Fallback xmlns=""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2FA53098-0BF7-DF62-D27D-048A4D579DEE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713680" y="6213280"/>
                  <a:ext cx="25776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6F9BF7A5-CA3F-C300-00F2-EDC8FE70494B}"/>
                    </a:ext>
                  </a:extLst>
                </p14:cNvPr>
                <p14:cNvContentPartPr/>
                <p14:nvPr/>
              </p14:nvContentPartPr>
              <p14:xfrm>
                <a:off x="1207960" y="6285280"/>
                <a:ext cx="112680" cy="1008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6F9BF7A5-CA3F-C300-00F2-EDC8FE70494B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190320" y="6267640"/>
                  <a:ext cx="1483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EC9B27DB-51C9-4093-5FDD-C65D31615DDA}"/>
                    </a:ext>
                  </a:extLst>
                </p14:cNvPr>
                <p14:cNvContentPartPr/>
                <p14:nvPr/>
              </p14:nvContentPartPr>
              <p14:xfrm>
                <a:off x="1141360" y="6371680"/>
                <a:ext cx="164880" cy="1692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EC9B27DB-51C9-4093-5FDD-C65D31615DDA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123720" y="6353680"/>
                  <a:ext cx="200520" cy="5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A0D12C9-E6C3-8229-D436-5D4D8A5AE082}"/>
              </a:ext>
            </a:extLst>
          </p:cNvPr>
          <p:cNvGrpSpPr/>
          <p:nvPr/>
        </p:nvGrpSpPr>
        <p:grpSpPr>
          <a:xfrm>
            <a:off x="1713160" y="5909080"/>
            <a:ext cx="308160" cy="126000"/>
            <a:chOff x="189160" y="5909080"/>
            <a:chExt cx="308160" cy="126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91EF8B17-F4FF-0BCF-2471-2955F913FEC9}"/>
                    </a:ext>
                  </a:extLst>
                </p14:cNvPr>
                <p14:cNvContentPartPr/>
                <p14:nvPr/>
              </p14:nvContentPartPr>
              <p14:xfrm>
                <a:off x="189160" y="5939680"/>
                <a:ext cx="167400" cy="324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91EF8B17-F4FF-0BCF-2471-2955F913FEC9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71520" y="5921680"/>
                  <a:ext cx="20304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B18FB911-20C3-875C-7DB8-793D76C2DD36}"/>
                    </a:ext>
                  </a:extLst>
                </p14:cNvPr>
                <p14:cNvContentPartPr/>
                <p14:nvPr/>
              </p14:nvContentPartPr>
              <p14:xfrm>
                <a:off x="296080" y="5909080"/>
                <a:ext cx="201240" cy="12600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B18FB911-20C3-875C-7DB8-793D76C2DD36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78080" y="5891440"/>
                  <a:ext cx="23688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id="{28E690C2-4780-13F2-D1D6-4F701E1D48DD}"/>
              </a:ext>
            </a:extLst>
          </p:cNvPr>
          <p:cNvGrpSpPr/>
          <p:nvPr/>
        </p:nvGrpSpPr>
        <p:grpSpPr>
          <a:xfrm>
            <a:off x="3214360" y="6155320"/>
            <a:ext cx="798840" cy="356040"/>
            <a:chOff x="1690360" y="6155320"/>
            <a:chExt cx="798840" cy="356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9C0BDD58-0D66-588F-FA9F-EA6C73066248}"/>
                    </a:ext>
                  </a:extLst>
                </p14:cNvPr>
                <p14:cNvContentPartPr/>
                <p14:nvPr/>
              </p14:nvContentPartPr>
              <p14:xfrm>
                <a:off x="1690360" y="6184120"/>
                <a:ext cx="134640" cy="135000"/>
              </p14:xfrm>
            </p:contentPart>
          </mc:Choice>
          <mc:Fallback xmlns=""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9C0BDD58-0D66-588F-FA9F-EA6C73066248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1672360" y="6166480"/>
                  <a:ext cx="17028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E7AF71D3-72F3-B69F-456A-0FC4CC3F3285}"/>
                    </a:ext>
                  </a:extLst>
                </p14:cNvPr>
                <p14:cNvContentPartPr/>
                <p14:nvPr/>
              </p14:nvContentPartPr>
              <p14:xfrm>
                <a:off x="1891600" y="6171880"/>
                <a:ext cx="140760" cy="16092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E7AF71D3-72F3-B69F-456A-0FC4CC3F3285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873960" y="6154240"/>
                  <a:ext cx="17640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A2D48F35-53AD-4CBC-E2B6-14D7CB2D6E98}"/>
                    </a:ext>
                  </a:extLst>
                </p14:cNvPr>
                <p14:cNvContentPartPr/>
                <p14:nvPr/>
              </p14:nvContentPartPr>
              <p14:xfrm>
                <a:off x="2155840" y="6155320"/>
                <a:ext cx="333360" cy="10188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A2D48F35-53AD-4CBC-E2B6-14D7CB2D6E98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137840" y="6137320"/>
                  <a:ext cx="36900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A5015DC5-6067-6F44-2FB4-2D8D0FC30D0E}"/>
                    </a:ext>
                  </a:extLst>
                </p14:cNvPr>
                <p14:cNvContentPartPr/>
                <p14:nvPr/>
              </p14:nvContentPartPr>
              <p14:xfrm>
                <a:off x="2129200" y="6301840"/>
                <a:ext cx="241200" cy="1800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A5015DC5-6067-6F44-2FB4-2D8D0FC30D0E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2111560" y="6283840"/>
                  <a:ext cx="27684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A1FE0511-F1FC-EEAD-9A15-E9D5AD2CB835}"/>
                    </a:ext>
                  </a:extLst>
                </p14:cNvPr>
                <p14:cNvContentPartPr/>
                <p14:nvPr/>
              </p14:nvContentPartPr>
              <p14:xfrm>
                <a:off x="2134960" y="6393280"/>
                <a:ext cx="219240" cy="118080"/>
              </p14:xfrm>
            </p:contentPart>
          </mc:Choice>
          <mc:Fallback xmlns=""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A1FE0511-F1FC-EEAD-9A15-E9D5AD2CB835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2116960" y="6375280"/>
                  <a:ext cx="254880" cy="153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5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B0F949E3-76FB-4AC4-F5E7-4AA97EF75ED0}"/>
                  </a:ext>
                </a:extLst>
              </p14:cNvPr>
              <p14:cNvContentPartPr/>
              <p14:nvPr/>
            </p14:nvContentPartPr>
            <p14:xfrm>
              <a:off x="5130640" y="4048240"/>
              <a:ext cx="119880" cy="272592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B0F949E3-76FB-4AC4-F5E7-4AA97EF75ED0}"/>
                  </a:ext>
                </a:extLst>
              </p:cNvPr>
              <p:cNvPicPr/>
              <p:nvPr/>
            </p:nvPicPr>
            <p:blipFill>
              <a:blip r:embed="rId166"/>
              <a:stretch>
                <a:fillRect/>
              </a:stretch>
            </p:blipFill>
            <p:spPr>
              <a:xfrm>
                <a:off x="5112640" y="4030240"/>
                <a:ext cx="155520" cy="2761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9" name="Grupo 178">
            <a:extLst>
              <a:ext uri="{FF2B5EF4-FFF2-40B4-BE49-F238E27FC236}">
                <a16:creationId xmlns:a16="http://schemas.microsoft.com/office/drawing/2014/main" id="{B56EB13C-EA8E-63FE-4F1E-78F0ABC3638D}"/>
              </a:ext>
            </a:extLst>
          </p:cNvPr>
          <p:cNvGrpSpPr/>
          <p:nvPr/>
        </p:nvGrpSpPr>
        <p:grpSpPr>
          <a:xfrm>
            <a:off x="5268520" y="4994320"/>
            <a:ext cx="3267720" cy="1595160"/>
            <a:chOff x="3744520" y="4994320"/>
            <a:chExt cx="3267720" cy="1595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AFB6B98C-F1EE-239E-4E5E-E07F3B8609E0}"/>
                    </a:ext>
                  </a:extLst>
                </p14:cNvPr>
                <p14:cNvContentPartPr/>
                <p14:nvPr/>
              </p14:nvContentPartPr>
              <p14:xfrm>
                <a:off x="3807520" y="5249200"/>
                <a:ext cx="394560" cy="198720"/>
              </p14:xfrm>
            </p:contentPart>
          </mc:Choice>
          <mc:Fallback xmlns=""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AFB6B98C-F1EE-239E-4E5E-E07F3B8609E0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789520" y="5231200"/>
                  <a:ext cx="43020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37385CEA-102D-DCEF-BBFB-8B3EA9239FA5}"/>
                    </a:ext>
                  </a:extLst>
                </p14:cNvPr>
                <p14:cNvContentPartPr/>
                <p14:nvPr/>
              </p14:nvContentPartPr>
              <p14:xfrm>
                <a:off x="4198120" y="5336680"/>
                <a:ext cx="204480" cy="135360"/>
              </p14:xfrm>
            </p:contentPart>
          </mc:Choice>
          <mc:Fallback xmlns=""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37385CEA-102D-DCEF-BBFB-8B3EA9239FA5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4180480" y="5318680"/>
                  <a:ext cx="24012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9E631B1-9D74-1937-B889-4BFAFBB40D67}"/>
                    </a:ext>
                  </a:extLst>
                </p14:cNvPr>
                <p14:cNvContentPartPr/>
                <p14:nvPr/>
              </p14:nvContentPartPr>
              <p14:xfrm>
                <a:off x="4396480" y="5344960"/>
                <a:ext cx="198000" cy="116280"/>
              </p14:xfrm>
            </p:contentPart>
          </mc:Choice>
          <mc:Fallback xmlns=""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9E631B1-9D74-1937-B889-4BFAFBB40D67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378480" y="5326960"/>
                  <a:ext cx="23364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3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EF13F5A2-B8CE-CB4F-9CCB-9BF0E5AA4A0C}"/>
                    </a:ext>
                  </a:extLst>
                </p14:cNvPr>
                <p14:cNvContentPartPr/>
                <p14:nvPr/>
              </p14:nvContentPartPr>
              <p14:xfrm>
                <a:off x="3897880" y="5037880"/>
                <a:ext cx="184680" cy="25920"/>
              </p14:xfrm>
            </p:contentPart>
          </mc:Choice>
          <mc:Fallback xmlns=""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EF13F5A2-B8CE-CB4F-9CCB-9BF0E5AA4A0C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3879880" y="5019880"/>
                  <a:ext cx="22032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145AE49F-66C2-7A18-DC99-98C680C203E1}"/>
                    </a:ext>
                  </a:extLst>
                </p14:cNvPr>
                <p14:cNvContentPartPr/>
                <p14:nvPr/>
              </p14:nvContentPartPr>
              <p14:xfrm>
                <a:off x="4063840" y="4994320"/>
                <a:ext cx="167760" cy="16416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145AE49F-66C2-7A18-DC99-98C680C203E1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4046200" y="4976320"/>
                  <a:ext cx="20340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611DEB47-696A-9786-C397-5420EAE8BD73}"/>
                    </a:ext>
                  </a:extLst>
                </p14:cNvPr>
                <p14:cNvContentPartPr/>
                <p14:nvPr/>
              </p14:nvContentPartPr>
              <p14:xfrm>
                <a:off x="4843600" y="5352520"/>
                <a:ext cx="106200" cy="684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611DEB47-696A-9786-C397-5420EAE8BD7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825960" y="5334520"/>
                  <a:ext cx="14184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9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88AC1E9A-1C42-18F2-1DF2-63B0DB8708B5}"/>
                    </a:ext>
                  </a:extLst>
                </p14:cNvPr>
                <p14:cNvContentPartPr/>
                <p14:nvPr/>
              </p14:nvContentPartPr>
              <p14:xfrm>
                <a:off x="4864840" y="5414080"/>
                <a:ext cx="109080" cy="36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88AC1E9A-1C42-18F2-1DF2-63B0DB8708B5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4846840" y="5396080"/>
                  <a:ext cx="144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31ECB514-94EF-F44F-48DE-587633F7A153}"/>
                    </a:ext>
                  </a:extLst>
                </p14:cNvPr>
                <p14:cNvContentPartPr/>
                <p14:nvPr/>
              </p14:nvContentPartPr>
              <p14:xfrm>
                <a:off x="5252560" y="5275840"/>
                <a:ext cx="177480" cy="1512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31ECB514-94EF-F44F-48DE-587633F7A153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5234920" y="5258200"/>
                  <a:ext cx="21312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EBE92A84-334D-C704-A077-2E51BEF1D7E3}"/>
                    </a:ext>
                  </a:extLst>
                </p14:cNvPr>
                <p14:cNvContentPartPr/>
                <p14:nvPr/>
              </p14:nvContentPartPr>
              <p14:xfrm>
                <a:off x="5493760" y="5073880"/>
                <a:ext cx="162000" cy="18396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EBE92A84-334D-C704-A077-2E51BEF1D7E3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5475760" y="5056240"/>
                  <a:ext cx="19764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DFBA8D97-33DE-2E22-B2F6-209D4347FA3F}"/>
                    </a:ext>
                  </a:extLst>
                </p14:cNvPr>
                <p14:cNvContentPartPr/>
                <p14:nvPr/>
              </p14:nvContentPartPr>
              <p14:xfrm>
                <a:off x="5598520" y="5206000"/>
                <a:ext cx="42480" cy="11988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DFBA8D97-33DE-2E22-B2F6-209D4347FA3F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5580880" y="5188360"/>
                  <a:ext cx="7812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7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FE29FAB5-F491-2AA1-64FF-DB5BE6A34313}"/>
                    </a:ext>
                  </a:extLst>
                </p14:cNvPr>
                <p14:cNvContentPartPr/>
                <p14:nvPr/>
              </p14:nvContentPartPr>
              <p14:xfrm>
                <a:off x="5726320" y="5188000"/>
                <a:ext cx="180720" cy="15084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FE29FAB5-F491-2AA1-64FF-DB5BE6A34313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5708680" y="5170000"/>
                  <a:ext cx="21636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1FC410F-06DD-0D49-D938-D09A513AACB0}"/>
                    </a:ext>
                  </a:extLst>
                </p14:cNvPr>
                <p14:cNvContentPartPr/>
                <p14:nvPr/>
              </p14:nvContentPartPr>
              <p14:xfrm>
                <a:off x="5978680" y="5144440"/>
                <a:ext cx="174240" cy="18900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1FC410F-06DD-0D49-D938-D09A513AACB0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961040" y="5126800"/>
                  <a:ext cx="20988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3218C7A7-8A58-2C26-DCF3-338209C3AC81}"/>
                    </a:ext>
                  </a:extLst>
                </p14:cNvPr>
                <p14:cNvContentPartPr/>
                <p14:nvPr/>
              </p14:nvContentPartPr>
              <p14:xfrm>
                <a:off x="6220240" y="5175760"/>
                <a:ext cx="278280" cy="14076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3218C7A7-8A58-2C26-DCF3-338209C3AC81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6202240" y="5157760"/>
                  <a:ext cx="31392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6A056CAF-36C7-0BBC-2A54-839EDAA04EC4}"/>
                    </a:ext>
                  </a:extLst>
                </p14:cNvPr>
                <p14:cNvContentPartPr/>
                <p14:nvPr/>
              </p14:nvContentPartPr>
              <p14:xfrm>
                <a:off x="5006320" y="5419840"/>
                <a:ext cx="1720080" cy="39240"/>
              </p14:xfrm>
            </p:contentPart>
          </mc:Choice>
          <mc:Fallback xmlns=""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6A056CAF-36C7-0BBC-2A54-839EDAA04EC4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4988320" y="5401840"/>
                  <a:ext cx="175572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B82832A9-C5B6-B3C4-6521-5B590CA04B53}"/>
                    </a:ext>
                  </a:extLst>
                </p14:cNvPr>
                <p14:cNvContentPartPr/>
                <p14:nvPr/>
              </p14:nvContentPartPr>
              <p14:xfrm>
                <a:off x="5534800" y="5490400"/>
                <a:ext cx="163440" cy="3492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B82832A9-C5B6-B3C4-6521-5B590CA04B53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5517160" y="5472400"/>
                  <a:ext cx="19908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A2DB41F9-69C9-D9CA-7B43-DA6BD9336FD7}"/>
                    </a:ext>
                  </a:extLst>
                </p14:cNvPr>
                <p14:cNvContentPartPr/>
                <p14:nvPr/>
              </p14:nvContentPartPr>
              <p14:xfrm>
                <a:off x="5526520" y="5526400"/>
                <a:ext cx="166320" cy="17928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A2DB41F9-69C9-D9CA-7B43-DA6BD9336FD7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5508880" y="5508760"/>
                  <a:ext cx="20196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E622E9C2-9E73-D395-21C6-E84C7FE3050D}"/>
                    </a:ext>
                  </a:extLst>
                </p14:cNvPr>
                <p14:cNvContentPartPr/>
                <p14:nvPr/>
              </p14:nvContentPartPr>
              <p14:xfrm>
                <a:off x="5795080" y="5549440"/>
                <a:ext cx="183600" cy="13716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E622E9C2-9E73-D395-21C6-E84C7FE3050D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5777080" y="5531800"/>
                  <a:ext cx="21924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93522C4D-3769-FEAA-11CF-44166A00A38F}"/>
                    </a:ext>
                  </a:extLst>
                </p14:cNvPr>
                <p14:cNvContentPartPr/>
                <p14:nvPr/>
              </p14:nvContentPartPr>
              <p14:xfrm>
                <a:off x="6107200" y="5506600"/>
                <a:ext cx="154800" cy="16884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93522C4D-3769-FEAA-11CF-44166A00A38F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6089560" y="5488960"/>
                  <a:ext cx="19044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F49EA247-C2A9-FEAD-AED3-5E74A2204BD4}"/>
                    </a:ext>
                  </a:extLst>
                </p14:cNvPr>
                <p14:cNvContentPartPr/>
                <p14:nvPr/>
              </p14:nvContentPartPr>
              <p14:xfrm>
                <a:off x="5574040" y="6119320"/>
                <a:ext cx="187920" cy="1260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F49EA247-C2A9-FEAD-AED3-5E74A2204BD4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5556400" y="6101680"/>
                  <a:ext cx="2235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5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C106408E-5DB2-A50A-1E81-AA1C126DB737}"/>
                    </a:ext>
                  </a:extLst>
                </p14:cNvPr>
                <p14:cNvContentPartPr/>
                <p14:nvPr/>
              </p14:nvContentPartPr>
              <p14:xfrm>
                <a:off x="5974360" y="5953360"/>
                <a:ext cx="267120" cy="23760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C106408E-5DB2-A50A-1E81-AA1C126DB737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5956360" y="5935360"/>
                  <a:ext cx="30276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7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40E9CA33-BD41-A321-2A9A-EA3656B721FD}"/>
                    </a:ext>
                  </a:extLst>
                </p14:cNvPr>
                <p14:cNvContentPartPr/>
                <p14:nvPr/>
              </p14:nvContentPartPr>
              <p14:xfrm>
                <a:off x="6361360" y="5996920"/>
                <a:ext cx="191880" cy="119520"/>
              </p14:xfrm>
            </p:contentPart>
          </mc:Choice>
          <mc:Fallback xmlns=""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40E9CA33-BD41-A321-2A9A-EA3656B721FD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6343720" y="5979280"/>
                  <a:ext cx="22752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9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BAFCAAA6-26AD-FA71-F377-B239B5E7D720}"/>
                    </a:ext>
                  </a:extLst>
                </p14:cNvPr>
                <p14:cNvContentPartPr/>
                <p14:nvPr/>
              </p14:nvContentPartPr>
              <p14:xfrm>
                <a:off x="6607600" y="6007720"/>
                <a:ext cx="64440" cy="55440"/>
              </p14:xfrm>
            </p:contentPart>
          </mc:Choice>
          <mc:Fallback xmlns=""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BAFCAAA6-26AD-FA71-F377-B239B5E7D720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6589960" y="5989720"/>
                  <a:ext cx="10008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B942EC44-FAC6-F751-D22C-1C5A20EA5362}"/>
                    </a:ext>
                  </a:extLst>
                </p14:cNvPr>
                <p14:cNvContentPartPr/>
                <p14:nvPr/>
              </p14:nvContentPartPr>
              <p14:xfrm>
                <a:off x="6347320" y="6186640"/>
                <a:ext cx="257760" cy="1116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B942EC44-FAC6-F751-D22C-1C5A20EA5362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6329680" y="6169000"/>
                  <a:ext cx="2934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3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FC4074B5-1F35-BF50-64A7-31E1928B9715}"/>
                    </a:ext>
                  </a:extLst>
                </p14:cNvPr>
                <p14:cNvContentPartPr/>
                <p14:nvPr/>
              </p14:nvContentPartPr>
              <p14:xfrm>
                <a:off x="6336520" y="6277720"/>
                <a:ext cx="203400" cy="15660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FC4074B5-1F35-BF50-64A7-31E1928B9715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6318520" y="6260080"/>
                  <a:ext cx="23904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B8D78F47-84B8-A749-AC2A-355A29A4703A}"/>
                    </a:ext>
                  </a:extLst>
                </p14:cNvPr>
                <p14:cNvContentPartPr/>
                <p14:nvPr/>
              </p14:nvContentPartPr>
              <p14:xfrm>
                <a:off x="3895000" y="6037240"/>
                <a:ext cx="413640" cy="25704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B8D78F47-84B8-A749-AC2A-355A29A4703A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3877360" y="6019600"/>
                  <a:ext cx="44928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7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D590335D-828F-5F5B-A64A-E1DE0871ED89}"/>
                    </a:ext>
                  </a:extLst>
                </p14:cNvPr>
                <p14:cNvContentPartPr/>
                <p14:nvPr/>
              </p14:nvContentPartPr>
              <p14:xfrm>
                <a:off x="4042960" y="5943280"/>
                <a:ext cx="160920" cy="13680"/>
              </p14:xfrm>
            </p:contentPart>
          </mc:Choice>
          <mc:Fallback xmlns=""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D590335D-828F-5F5B-A64A-E1DE0871ED89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4025320" y="5925640"/>
                  <a:ext cx="1965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9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C0C66AA6-AD95-9D75-E16C-BD929367BDCF}"/>
                    </a:ext>
                  </a:extLst>
                </p14:cNvPr>
                <p14:cNvContentPartPr/>
                <p14:nvPr/>
              </p14:nvContentPartPr>
              <p14:xfrm>
                <a:off x="4170760" y="5897560"/>
                <a:ext cx="124200" cy="101520"/>
              </p14:xfrm>
            </p:contentPart>
          </mc:Choice>
          <mc:Fallback xmlns=""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C0C66AA6-AD95-9D75-E16C-BD929367BDCF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4153120" y="5879920"/>
                  <a:ext cx="15984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1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AE55E2AA-F8F8-0D18-755A-2EA0E29C7AD9}"/>
                    </a:ext>
                  </a:extLst>
                </p14:cNvPr>
                <p14:cNvContentPartPr/>
                <p14:nvPr/>
              </p14:nvContentPartPr>
              <p14:xfrm>
                <a:off x="4441840" y="6208960"/>
                <a:ext cx="23040" cy="77040"/>
              </p14:xfrm>
            </p:contentPart>
          </mc:Choice>
          <mc:Fallback xmlns=""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AE55E2AA-F8F8-0D18-755A-2EA0E29C7AD9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4424200" y="6190960"/>
                  <a:ext cx="5868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3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3D133429-165C-31E2-813B-5313B05370AA}"/>
                    </a:ext>
                  </a:extLst>
                </p14:cNvPr>
                <p14:cNvContentPartPr/>
                <p14:nvPr/>
              </p14:nvContentPartPr>
              <p14:xfrm>
                <a:off x="4469200" y="6126160"/>
                <a:ext cx="160560" cy="14868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3D133429-165C-31E2-813B-5313B05370AA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4451560" y="6108520"/>
                  <a:ext cx="19620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5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14B0ED28-E105-CB29-5BB3-DEDED8D85E9D}"/>
                    </a:ext>
                  </a:extLst>
                </p14:cNvPr>
                <p14:cNvContentPartPr/>
                <p14:nvPr/>
              </p14:nvContentPartPr>
              <p14:xfrm>
                <a:off x="4726600" y="6153880"/>
                <a:ext cx="110160" cy="9540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14B0ED28-E105-CB29-5BB3-DEDED8D85E9D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4708600" y="6135880"/>
                  <a:ext cx="14580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7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08F54735-D6DB-DFFC-F45B-8AB4CE16247C}"/>
                    </a:ext>
                  </a:extLst>
                </p14:cNvPr>
                <p14:cNvContentPartPr/>
                <p14:nvPr/>
              </p14:nvContentPartPr>
              <p14:xfrm>
                <a:off x="5140600" y="6188440"/>
                <a:ext cx="106200" cy="1692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08F54735-D6DB-DFFC-F45B-8AB4CE16247C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5122600" y="6170440"/>
                  <a:ext cx="1418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9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A8E5498C-8720-4E04-8352-CD1C59B4BE04}"/>
                    </a:ext>
                  </a:extLst>
                </p14:cNvPr>
                <p14:cNvContentPartPr/>
                <p14:nvPr/>
              </p14:nvContentPartPr>
              <p14:xfrm>
                <a:off x="5084800" y="6258280"/>
                <a:ext cx="148320" cy="2160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A8E5498C-8720-4E04-8352-CD1C59B4BE04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5066800" y="6240280"/>
                  <a:ext cx="1839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1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4672EFE9-734C-6C93-AD80-0D38F6257895}"/>
                    </a:ext>
                  </a:extLst>
                </p14:cNvPr>
                <p14:cNvContentPartPr/>
                <p14:nvPr/>
              </p14:nvContentPartPr>
              <p14:xfrm>
                <a:off x="3744520" y="5796760"/>
                <a:ext cx="74160" cy="66996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4672EFE9-734C-6C93-AD80-0D38F6257895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3726520" y="5778760"/>
                  <a:ext cx="109800" cy="70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3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5A9D0179-6F98-F896-63A1-7E76F13F3F49}"/>
                    </a:ext>
                  </a:extLst>
                </p14:cNvPr>
                <p14:cNvContentPartPr/>
                <p14:nvPr/>
              </p14:nvContentPartPr>
              <p14:xfrm>
                <a:off x="3832360" y="5704960"/>
                <a:ext cx="3179880" cy="884520"/>
              </p14:xfrm>
            </p:contentPart>
          </mc:Choice>
          <mc:Fallback xmlns=""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5A9D0179-6F98-F896-63A1-7E76F13F3F49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3814360" y="5686960"/>
                  <a:ext cx="3215520" cy="920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2" name="Grupo 181">
            <a:extLst>
              <a:ext uri="{FF2B5EF4-FFF2-40B4-BE49-F238E27FC236}">
                <a16:creationId xmlns:a16="http://schemas.microsoft.com/office/drawing/2014/main" id="{5C46E8B3-2273-6DB8-B19E-BD573B4B702D}"/>
              </a:ext>
            </a:extLst>
          </p:cNvPr>
          <p:cNvGrpSpPr/>
          <p:nvPr/>
        </p:nvGrpSpPr>
        <p:grpSpPr>
          <a:xfrm>
            <a:off x="5326120" y="3920800"/>
            <a:ext cx="2992320" cy="970200"/>
            <a:chOff x="3802120" y="3920800"/>
            <a:chExt cx="2992320" cy="970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5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DB41D243-8088-799D-C366-332CC43B6A61}"/>
                    </a:ext>
                  </a:extLst>
                </p14:cNvPr>
                <p14:cNvContentPartPr/>
                <p14:nvPr/>
              </p14:nvContentPartPr>
              <p14:xfrm>
                <a:off x="3963400" y="3920800"/>
                <a:ext cx="1104120" cy="341280"/>
              </p14:xfrm>
            </p:contentPart>
          </mc:Choice>
          <mc:Fallback xmlns=""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DB41D243-8088-799D-C366-332CC43B6A61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3945760" y="3902800"/>
                  <a:ext cx="1139760" cy="37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7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4B6B2224-6450-FC99-EBFC-EE79A7DE38C9}"/>
                    </a:ext>
                  </a:extLst>
                </p14:cNvPr>
                <p14:cNvContentPartPr/>
                <p14:nvPr/>
              </p14:nvContentPartPr>
              <p14:xfrm>
                <a:off x="4759720" y="3989200"/>
                <a:ext cx="221400" cy="16920"/>
              </p14:xfrm>
            </p:contentPart>
          </mc:Choice>
          <mc:Fallback xmlns=""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4B6B2224-6450-FC99-EBFC-EE79A7DE38C9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4741720" y="3971200"/>
                  <a:ext cx="2570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9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FAB706DC-AE0D-E2FF-D53E-3288B7D98C7C}"/>
                    </a:ext>
                  </a:extLst>
                </p14:cNvPr>
                <p14:cNvContentPartPr/>
                <p14:nvPr/>
              </p14:nvContentPartPr>
              <p14:xfrm>
                <a:off x="3802120" y="4507960"/>
                <a:ext cx="348120" cy="15516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FAB706DC-AE0D-E2FF-D53E-3288B7D98C7C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3784120" y="4489960"/>
                  <a:ext cx="383760" cy="19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1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4F8F35F9-8B7B-4D13-0624-87EFECEBC72A}"/>
                    </a:ext>
                  </a:extLst>
                </p14:cNvPr>
                <p14:cNvContentPartPr/>
                <p14:nvPr/>
              </p14:nvContentPartPr>
              <p14:xfrm>
                <a:off x="4180840" y="4567360"/>
                <a:ext cx="172800" cy="14256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4F8F35F9-8B7B-4D13-0624-87EFECEBC72A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4163200" y="4549360"/>
                  <a:ext cx="20844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3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6FC470C9-A110-B314-1E2A-0E030CA17E06}"/>
                    </a:ext>
                  </a:extLst>
                </p14:cNvPr>
                <p14:cNvContentPartPr/>
                <p14:nvPr/>
              </p14:nvContentPartPr>
              <p14:xfrm>
                <a:off x="4362640" y="4590040"/>
                <a:ext cx="163440" cy="12744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6FC470C9-A110-B314-1E2A-0E030CA17E06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4344640" y="4572040"/>
                  <a:ext cx="19908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5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BD7299A-95E1-52AE-ADB2-E007E867A143}"/>
                    </a:ext>
                  </a:extLst>
                </p14:cNvPr>
                <p14:cNvContentPartPr/>
                <p14:nvPr/>
              </p14:nvContentPartPr>
              <p14:xfrm>
                <a:off x="3929920" y="4362520"/>
                <a:ext cx="182160" cy="1368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BD7299A-95E1-52AE-ADB2-E007E867A14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3911920" y="4344880"/>
                  <a:ext cx="2178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7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45CBBE46-94C7-1E7F-5646-C8DDBED3D548}"/>
                    </a:ext>
                  </a:extLst>
                </p14:cNvPr>
                <p14:cNvContentPartPr/>
                <p14:nvPr/>
              </p14:nvContentPartPr>
              <p14:xfrm>
                <a:off x="4018480" y="4320760"/>
                <a:ext cx="126000" cy="9252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45CBBE46-94C7-1E7F-5646-C8DDBED3D548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4000480" y="4303120"/>
                  <a:ext cx="16164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9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5BC69DD2-29BC-3CB9-4ADC-BF176E5AB16F}"/>
                    </a:ext>
                  </a:extLst>
                </p14:cNvPr>
                <p14:cNvContentPartPr/>
                <p14:nvPr/>
              </p14:nvContentPartPr>
              <p14:xfrm>
                <a:off x="4676560" y="4570600"/>
                <a:ext cx="173160" cy="792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5BC69DD2-29BC-3CB9-4ADC-BF176E5AB16F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4658920" y="4552600"/>
                  <a:ext cx="2088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1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635463A6-45B5-A594-EE3A-F555F51710EF}"/>
                    </a:ext>
                  </a:extLst>
                </p14:cNvPr>
                <p14:cNvContentPartPr/>
                <p14:nvPr/>
              </p14:nvContentPartPr>
              <p14:xfrm>
                <a:off x="4696720" y="4656640"/>
                <a:ext cx="133200" cy="2160"/>
              </p14:xfrm>
            </p:contentPart>
          </mc:Choice>
          <mc:Fallback xmlns=""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635463A6-45B5-A594-EE3A-F555F51710EF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4678720" y="4639000"/>
                  <a:ext cx="1688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3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2B7E5B31-29A2-F061-7BEB-4AD5703A23C6}"/>
                    </a:ext>
                  </a:extLst>
                </p14:cNvPr>
                <p14:cNvContentPartPr/>
                <p14:nvPr/>
              </p14:nvContentPartPr>
              <p14:xfrm>
                <a:off x="5003440" y="4279720"/>
                <a:ext cx="176760" cy="22932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2B7E5B31-29A2-F061-7BEB-4AD5703A23C6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4985440" y="4262080"/>
                  <a:ext cx="21240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5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70B2D8C7-13FB-3EFA-8891-A07645176D23}"/>
                    </a:ext>
                  </a:extLst>
                </p14:cNvPr>
                <p14:cNvContentPartPr/>
                <p14:nvPr/>
              </p14:nvContentPartPr>
              <p14:xfrm>
                <a:off x="5250040" y="4391680"/>
                <a:ext cx="236520" cy="14112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70B2D8C7-13FB-3EFA-8891-A07645176D23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5232040" y="4374040"/>
                  <a:ext cx="27216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7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7CF33290-9766-AFC7-2723-666910B801D8}"/>
                    </a:ext>
                  </a:extLst>
                </p14:cNvPr>
                <p14:cNvContentPartPr/>
                <p14:nvPr/>
              </p14:nvContentPartPr>
              <p14:xfrm>
                <a:off x="5620840" y="4469080"/>
                <a:ext cx="102600" cy="324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7CF33290-9766-AFC7-2723-666910B801D8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602840" y="4451440"/>
                  <a:ext cx="13824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8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2195A885-D645-341C-0F9F-42B97016DBB0}"/>
                    </a:ext>
                  </a:extLst>
                </p14:cNvPr>
                <p14:cNvContentPartPr/>
                <p14:nvPr/>
              </p14:nvContentPartPr>
              <p14:xfrm>
                <a:off x="5813080" y="4248400"/>
                <a:ext cx="142920" cy="18144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2195A885-D645-341C-0F9F-42B97016DBB0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5795440" y="4230760"/>
                  <a:ext cx="17856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0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DA85DAB5-F9AA-F6DA-C64F-30AC830B777C}"/>
                    </a:ext>
                  </a:extLst>
                </p14:cNvPr>
                <p14:cNvContentPartPr/>
                <p14:nvPr/>
              </p14:nvContentPartPr>
              <p14:xfrm>
                <a:off x="5875000" y="4368640"/>
                <a:ext cx="61920" cy="15696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DA85DAB5-F9AA-F6DA-C64F-30AC830B777C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5857360" y="4350640"/>
                  <a:ext cx="9756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2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F8234FEE-DEED-02F8-2AA2-F4BB247C28D9}"/>
                    </a:ext>
                  </a:extLst>
                </p14:cNvPr>
                <p14:cNvContentPartPr/>
                <p14:nvPr/>
              </p14:nvContentPartPr>
              <p14:xfrm>
                <a:off x="5990560" y="4336960"/>
                <a:ext cx="167040" cy="17748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F8234FEE-DEED-02F8-2AA2-F4BB247C28D9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5972560" y="4319320"/>
                  <a:ext cx="20268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4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5BC07E43-94D4-1C82-7975-D8F1A3F21F6B}"/>
                    </a:ext>
                  </a:extLst>
                </p14:cNvPr>
                <p14:cNvContentPartPr/>
                <p14:nvPr/>
              </p14:nvContentPartPr>
              <p14:xfrm>
                <a:off x="6207280" y="4315720"/>
                <a:ext cx="181440" cy="18972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5BC07E43-94D4-1C82-7975-D8F1A3F21F6B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6189640" y="4297720"/>
                  <a:ext cx="21708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6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FFE85DA0-DAF0-9825-A901-D385A02E2A32}"/>
                    </a:ext>
                  </a:extLst>
                </p14:cNvPr>
                <p14:cNvContentPartPr/>
                <p14:nvPr/>
              </p14:nvContentPartPr>
              <p14:xfrm>
                <a:off x="6422200" y="4374040"/>
                <a:ext cx="292680" cy="13932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FFE85DA0-DAF0-9825-A901-D385A02E2A32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6404200" y="4356400"/>
                  <a:ext cx="32832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8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2292575B-9720-BFD6-4292-07261C167A4D}"/>
                    </a:ext>
                  </a:extLst>
                </p14:cNvPr>
                <p14:cNvContentPartPr/>
                <p14:nvPr/>
              </p14:nvContentPartPr>
              <p14:xfrm>
                <a:off x="5086600" y="4585360"/>
                <a:ext cx="1707840" cy="3708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2292575B-9720-BFD6-4292-07261C167A4D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5068600" y="4567720"/>
                  <a:ext cx="174348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0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E27918BE-C0B8-19A4-2EBD-B7EFF13A9332}"/>
                    </a:ext>
                  </a:extLst>
                </p14:cNvPr>
                <p14:cNvContentPartPr/>
                <p14:nvPr/>
              </p14:nvContentPartPr>
              <p14:xfrm>
                <a:off x="5561440" y="4660960"/>
                <a:ext cx="124560" cy="1872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E27918BE-C0B8-19A4-2EBD-B7EFF13A9332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5543440" y="4642960"/>
                  <a:ext cx="16020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2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E658096D-2D63-C550-DACA-33C1C83A84C0}"/>
                    </a:ext>
                  </a:extLst>
                </p14:cNvPr>
                <p14:cNvContentPartPr/>
                <p14:nvPr/>
              </p14:nvContentPartPr>
              <p14:xfrm>
                <a:off x="5501320" y="4673200"/>
                <a:ext cx="166320" cy="18684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E658096D-2D63-C550-DACA-33C1C83A84C0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5483320" y="4655200"/>
                  <a:ext cx="20196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4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B8B6788C-30D7-A38B-EF6F-9BB0CD70DCDF}"/>
                    </a:ext>
                  </a:extLst>
                </p14:cNvPr>
                <p14:cNvContentPartPr/>
                <p14:nvPr/>
              </p14:nvContentPartPr>
              <p14:xfrm>
                <a:off x="5748640" y="4696960"/>
                <a:ext cx="179280" cy="16596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B8B6788C-30D7-A38B-EF6F-9BB0CD70DCDF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5730640" y="4678960"/>
                  <a:ext cx="21492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6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6522A6D2-A419-2409-78E0-B360059F7FE9}"/>
                    </a:ext>
                  </a:extLst>
                </p14:cNvPr>
                <p14:cNvContentPartPr/>
                <p14:nvPr/>
              </p14:nvContentPartPr>
              <p14:xfrm>
                <a:off x="5925760" y="4747360"/>
                <a:ext cx="217800" cy="14364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6522A6D2-A419-2409-78E0-B360059F7FE9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5907760" y="4729720"/>
                  <a:ext cx="2534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8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C90B92C8-859E-8501-1BA4-AC200AAFABE3}"/>
                    </a:ext>
                  </a:extLst>
                </p14:cNvPr>
                <p14:cNvContentPartPr/>
                <p14:nvPr/>
              </p14:nvContentPartPr>
              <p14:xfrm>
                <a:off x="4099480" y="4290520"/>
                <a:ext cx="53280" cy="4140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C90B92C8-859E-8501-1BA4-AC200AAFABE3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4081840" y="4272520"/>
                  <a:ext cx="88920" cy="7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0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B3AD7AC1-087C-7C03-7DF5-4C4550C613B1}"/>
                    </a:ext>
                  </a:extLst>
                </p14:cNvPr>
                <p14:cNvContentPartPr/>
                <p14:nvPr/>
              </p14:nvContentPartPr>
              <p14:xfrm>
                <a:off x="4125040" y="4268200"/>
                <a:ext cx="943560" cy="3096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B3AD7AC1-087C-7C03-7DF5-4C4550C613B1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4107400" y="4250560"/>
                  <a:ext cx="979200" cy="66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2">
            <p14:nvContentPartPr>
              <p14:cNvPr id="183" name="Entrada de lápiz 182">
                <a:extLst>
                  <a:ext uri="{FF2B5EF4-FFF2-40B4-BE49-F238E27FC236}">
                    <a16:creationId xmlns:a16="http://schemas.microsoft.com/office/drawing/2014/main" id="{37929D46-6FF2-D857-0CC7-97A23C42877E}"/>
                  </a:ext>
                </a:extLst>
              </p14:cNvPr>
              <p14:cNvContentPartPr/>
              <p14:nvPr/>
            </p14:nvContentPartPr>
            <p14:xfrm>
              <a:off x="5806360" y="2466400"/>
              <a:ext cx="37800" cy="360"/>
            </p14:xfrm>
          </p:contentPart>
        </mc:Choice>
        <mc:Fallback>
          <p:pic>
            <p:nvPicPr>
              <p:cNvPr id="183" name="Entrada de lápiz 182">
                <a:extLst>
                  <a:ext uri="{FF2B5EF4-FFF2-40B4-BE49-F238E27FC236}">
                    <a16:creationId xmlns:a16="http://schemas.microsoft.com/office/drawing/2014/main" id="{37929D46-6FF2-D857-0CC7-97A23C42877E}"/>
                  </a:ext>
                </a:extLst>
              </p:cNvPr>
              <p:cNvPicPr/>
              <p:nvPr/>
            </p:nvPicPr>
            <p:blipFill>
              <a:blip r:embed="rId283"/>
              <a:stretch>
                <a:fillRect/>
              </a:stretch>
            </p:blipFill>
            <p:spPr>
              <a:xfrm>
                <a:off x="5788360" y="2448400"/>
                <a:ext cx="734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6" name="Grupo 185">
            <a:extLst>
              <a:ext uri="{FF2B5EF4-FFF2-40B4-BE49-F238E27FC236}">
                <a16:creationId xmlns:a16="http://schemas.microsoft.com/office/drawing/2014/main" id="{184591EB-22A1-5BAF-FE5C-647CE8CCEF43}"/>
              </a:ext>
            </a:extLst>
          </p:cNvPr>
          <p:cNvGrpSpPr/>
          <p:nvPr/>
        </p:nvGrpSpPr>
        <p:grpSpPr>
          <a:xfrm>
            <a:off x="7222600" y="62680"/>
            <a:ext cx="892800" cy="248400"/>
            <a:chOff x="5698600" y="62680"/>
            <a:chExt cx="892800" cy="248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4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B42932B6-5938-3D8A-D789-39D7CA175EFF}"/>
                    </a:ext>
                  </a:extLst>
                </p14:cNvPr>
                <p14:cNvContentPartPr/>
                <p14:nvPr/>
              </p14:nvContentPartPr>
              <p14:xfrm>
                <a:off x="5698600" y="79240"/>
                <a:ext cx="892800" cy="23184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B42932B6-5938-3D8A-D789-39D7CA175EFF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5680960" y="61240"/>
                  <a:ext cx="92844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6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CF862C6C-55B1-871F-D0B1-429BDDE4EAA6}"/>
                    </a:ext>
                  </a:extLst>
                </p14:cNvPr>
                <p14:cNvContentPartPr/>
                <p14:nvPr/>
              </p14:nvContentPartPr>
              <p14:xfrm>
                <a:off x="6057880" y="62680"/>
                <a:ext cx="3960" cy="36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CF862C6C-55B1-871F-D0B1-429BDDE4EAA6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6040240" y="44680"/>
                  <a:ext cx="396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4" name="Grupo 193">
            <a:extLst>
              <a:ext uri="{FF2B5EF4-FFF2-40B4-BE49-F238E27FC236}">
                <a16:creationId xmlns:a16="http://schemas.microsoft.com/office/drawing/2014/main" id="{4C2DDC50-E552-1FF8-744A-98735F166A5E}"/>
              </a:ext>
            </a:extLst>
          </p:cNvPr>
          <p:cNvGrpSpPr/>
          <p:nvPr/>
        </p:nvGrpSpPr>
        <p:grpSpPr>
          <a:xfrm>
            <a:off x="7234120" y="399640"/>
            <a:ext cx="593640" cy="295560"/>
            <a:chOff x="5710120" y="399640"/>
            <a:chExt cx="593640" cy="295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8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8C84BE22-3CA3-51A6-162F-AD4C8A141486}"/>
                    </a:ext>
                  </a:extLst>
                </p14:cNvPr>
                <p14:cNvContentPartPr/>
                <p14:nvPr/>
              </p14:nvContentPartPr>
              <p14:xfrm>
                <a:off x="5710120" y="431320"/>
                <a:ext cx="140400" cy="23328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8C84BE22-3CA3-51A6-162F-AD4C8A141486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5692120" y="413320"/>
                  <a:ext cx="17604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0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2D229358-686D-9B87-DD3C-0C461073373A}"/>
                    </a:ext>
                  </a:extLst>
                </p14:cNvPr>
                <p14:cNvContentPartPr/>
                <p14:nvPr/>
              </p14:nvContentPartPr>
              <p14:xfrm>
                <a:off x="5840800" y="399640"/>
                <a:ext cx="230040" cy="283320"/>
              </p14:xfrm>
            </p:contentPart>
          </mc:Choice>
          <mc:Fallback xmlns=""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2D229358-686D-9B87-DD3C-0C461073373A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5822800" y="381640"/>
                  <a:ext cx="26568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2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62D426C3-3220-7BCE-5496-926F98A7025A}"/>
                    </a:ext>
                  </a:extLst>
                </p14:cNvPr>
                <p14:cNvContentPartPr/>
                <p14:nvPr/>
              </p14:nvContentPartPr>
              <p14:xfrm>
                <a:off x="5957440" y="475600"/>
                <a:ext cx="176400" cy="9000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62D426C3-3220-7BCE-5496-926F98A7025A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5939800" y="457960"/>
                  <a:ext cx="21204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4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8E43FC44-499A-0087-97F3-2B54029B7758}"/>
                    </a:ext>
                  </a:extLst>
                </p14:cNvPr>
                <p14:cNvContentPartPr/>
                <p14:nvPr/>
              </p14:nvContentPartPr>
              <p14:xfrm>
                <a:off x="6143920" y="533560"/>
                <a:ext cx="159840" cy="16164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8E43FC44-499A-0087-97F3-2B54029B7758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6126280" y="515920"/>
                  <a:ext cx="195480" cy="197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3" name="Grupo 192">
            <a:extLst>
              <a:ext uri="{FF2B5EF4-FFF2-40B4-BE49-F238E27FC236}">
                <a16:creationId xmlns:a16="http://schemas.microsoft.com/office/drawing/2014/main" id="{8BF2E4FC-A4B1-D12F-271A-0BD5F0B80BB2}"/>
              </a:ext>
            </a:extLst>
          </p:cNvPr>
          <p:cNvGrpSpPr/>
          <p:nvPr/>
        </p:nvGrpSpPr>
        <p:grpSpPr>
          <a:xfrm>
            <a:off x="7171120" y="785920"/>
            <a:ext cx="503280" cy="216360"/>
            <a:chOff x="5647120" y="785920"/>
            <a:chExt cx="503280" cy="216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96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C0461D43-9E0C-9F19-4323-08E034AD3A68}"/>
                    </a:ext>
                  </a:extLst>
                </p14:cNvPr>
                <p14:cNvContentPartPr/>
                <p14:nvPr/>
              </p14:nvContentPartPr>
              <p14:xfrm>
                <a:off x="5647120" y="868360"/>
                <a:ext cx="503280" cy="13392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C0461D43-9E0C-9F19-4323-08E034AD3A68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5629480" y="850360"/>
                  <a:ext cx="53892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8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A777FB7E-152A-6102-71C7-5BEB102028F3}"/>
                    </a:ext>
                  </a:extLst>
                </p14:cNvPr>
                <p14:cNvContentPartPr/>
                <p14:nvPr/>
              </p14:nvContentPartPr>
              <p14:xfrm>
                <a:off x="5930080" y="785920"/>
                <a:ext cx="149040" cy="3564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A777FB7E-152A-6102-71C7-5BEB102028F3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5912440" y="768280"/>
                  <a:ext cx="184680" cy="71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6" name="Grupo 275">
            <a:extLst>
              <a:ext uri="{FF2B5EF4-FFF2-40B4-BE49-F238E27FC236}">
                <a16:creationId xmlns:a16="http://schemas.microsoft.com/office/drawing/2014/main" id="{A5FE7AB4-2615-84BA-F9F7-776E49E592A4}"/>
              </a:ext>
            </a:extLst>
          </p:cNvPr>
          <p:cNvGrpSpPr/>
          <p:nvPr/>
        </p:nvGrpSpPr>
        <p:grpSpPr>
          <a:xfrm>
            <a:off x="6613840" y="1063840"/>
            <a:ext cx="3988080" cy="2035800"/>
            <a:chOff x="5089840" y="1063840"/>
            <a:chExt cx="3988080" cy="2035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0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BCFE2FB1-46C5-1475-C6EC-4B3BC098155E}"/>
                    </a:ext>
                  </a:extLst>
                </p14:cNvPr>
                <p14:cNvContentPartPr/>
                <p14:nvPr/>
              </p14:nvContentPartPr>
              <p14:xfrm>
                <a:off x="5606440" y="1250680"/>
                <a:ext cx="340200" cy="233640"/>
              </p14:xfrm>
            </p:contentPart>
          </mc:Choice>
          <mc:Fallback xmlns=""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BCFE2FB1-46C5-1475-C6EC-4B3BC098155E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5588800" y="1232680"/>
                  <a:ext cx="37584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2FCE4AA5-27A6-F5C0-2099-E71E6D1FA37C}"/>
                    </a:ext>
                  </a:extLst>
                </p14:cNvPr>
                <p14:cNvContentPartPr/>
                <p14:nvPr/>
              </p14:nvContentPartPr>
              <p14:xfrm>
                <a:off x="5656120" y="1134040"/>
                <a:ext cx="109080" cy="1800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2FCE4AA5-27A6-F5C0-2099-E71E6D1FA37C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5638480" y="1116040"/>
                  <a:ext cx="14472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9B72D1D5-0574-FFEC-0FCF-7732A4F4C36E}"/>
                    </a:ext>
                  </a:extLst>
                </p14:cNvPr>
                <p14:cNvContentPartPr/>
                <p14:nvPr/>
              </p14:nvContentPartPr>
              <p14:xfrm>
                <a:off x="5723800" y="1102360"/>
                <a:ext cx="91800" cy="10944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9B72D1D5-0574-FFEC-0FCF-7732A4F4C36E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5706160" y="1084360"/>
                  <a:ext cx="12744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6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97675963-CF8B-E94D-5010-B5B2445E8E72}"/>
                    </a:ext>
                  </a:extLst>
                </p14:cNvPr>
                <p14:cNvContentPartPr/>
                <p14:nvPr/>
              </p14:nvContentPartPr>
              <p14:xfrm>
                <a:off x="5915680" y="1408000"/>
                <a:ext cx="139320" cy="11232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97675963-CF8B-E94D-5010-B5B2445E8E72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5897680" y="1390000"/>
                  <a:ext cx="17496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8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4C40DE6A-009A-9796-B53D-6E3E07B8D1D4}"/>
                    </a:ext>
                  </a:extLst>
                </p14:cNvPr>
                <p14:cNvContentPartPr/>
                <p14:nvPr/>
              </p14:nvContentPartPr>
              <p14:xfrm>
                <a:off x="6130960" y="1412680"/>
                <a:ext cx="46080" cy="9072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4C40DE6A-009A-9796-B53D-6E3E07B8D1D4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6113320" y="1395040"/>
                  <a:ext cx="8172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0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1FF375EE-E1FA-E3F4-A4CF-68F2BDF89B5B}"/>
                    </a:ext>
                  </a:extLst>
                </p14:cNvPr>
                <p14:cNvContentPartPr/>
                <p14:nvPr/>
              </p14:nvContentPartPr>
              <p14:xfrm>
                <a:off x="6137440" y="1387120"/>
                <a:ext cx="116280" cy="12312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1FF375EE-E1FA-E3F4-A4CF-68F2BDF89B5B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6119800" y="1369480"/>
                  <a:ext cx="1519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2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AC078592-3C07-761A-67F8-9A611E761EE1}"/>
                    </a:ext>
                  </a:extLst>
                </p14:cNvPr>
                <p14:cNvContentPartPr/>
                <p14:nvPr/>
              </p14:nvContentPartPr>
              <p14:xfrm>
                <a:off x="6400240" y="1409440"/>
                <a:ext cx="111960" cy="756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AC078592-3C07-761A-67F8-9A611E761EE1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6382600" y="1391440"/>
                  <a:ext cx="14760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8FA18B30-B017-2A23-2EA5-151970804CBC}"/>
                    </a:ext>
                  </a:extLst>
                </p14:cNvPr>
                <p14:cNvContentPartPr/>
                <p14:nvPr/>
              </p14:nvContentPartPr>
              <p14:xfrm>
                <a:off x="6415720" y="1370560"/>
                <a:ext cx="65160" cy="10584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8FA18B30-B017-2A23-2EA5-151970804CBC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6398080" y="1352560"/>
                  <a:ext cx="10080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6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543C67A6-4B98-4B9B-E173-2A0F59400230}"/>
                    </a:ext>
                  </a:extLst>
                </p14:cNvPr>
                <p14:cNvContentPartPr/>
                <p14:nvPr/>
              </p14:nvContentPartPr>
              <p14:xfrm>
                <a:off x="6614080" y="1270480"/>
                <a:ext cx="268560" cy="19764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43C67A6-4B98-4B9B-E173-2A0F59400230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6596080" y="1252840"/>
                  <a:ext cx="30420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8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CE52880E-9DF8-8094-C222-20A0AA8E6427}"/>
                    </a:ext>
                  </a:extLst>
                </p14:cNvPr>
                <p14:cNvContentPartPr/>
                <p14:nvPr/>
              </p14:nvContentPartPr>
              <p14:xfrm>
                <a:off x="6677800" y="1103080"/>
                <a:ext cx="117360" cy="1440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CE52880E-9DF8-8094-C222-20A0AA8E6427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6660160" y="1085440"/>
                  <a:ext cx="15300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0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C2CC84A3-3F09-9005-669D-A5EBF7E02865}"/>
                    </a:ext>
                  </a:extLst>
                </p14:cNvPr>
                <p14:cNvContentPartPr/>
                <p14:nvPr/>
              </p14:nvContentPartPr>
              <p14:xfrm>
                <a:off x="6752680" y="1063840"/>
                <a:ext cx="103680" cy="12024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C2CC84A3-3F09-9005-669D-A5EBF7E02865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6735040" y="1045840"/>
                  <a:ext cx="13932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76B3CFCA-FB43-5ABE-FC68-8DA6638EB770}"/>
                    </a:ext>
                  </a:extLst>
                </p14:cNvPr>
                <p14:cNvContentPartPr/>
                <p14:nvPr/>
              </p14:nvContentPartPr>
              <p14:xfrm>
                <a:off x="6902440" y="1390720"/>
                <a:ext cx="22320" cy="70920"/>
              </p14:xfrm>
            </p:contentPart>
          </mc:Choice>
          <mc:Fallback xmlns=""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76B3CFCA-FB43-5ABE-FC68-8DA6638EB770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6884440" y="1372720"/>
                  <a:ext cx="57960" cy="10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66F4F288-52AD-DDE5-FDC9-1AB4C8C75359}"/>
                    </a:ext>
                  </a:extLst>
                </p14:cNvPr>
                <p14:cNvContentPartPr/>
                <p14:nvPr/>
              </p14:nvContentPartPr>
              <p14:xfrm>
                <a:off x="6919360" y="1367680"/>
                <a:ext cx="126720" cy="129240"/>
              </p14:xfrm>
            </p:contentPart>
          </mc:Choice>
          <mc:Fallback xmlns=""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66F4F288-52AD-DDE5-FDC9-1AB4C8C75359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6901360" y="1349680"/>
                  <a:ext cx="16236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6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FB8918C8-F249-0593-AA4E-D938B1DD8A24}"/>
                    </a:ext>
                  </a:extLst>
                </p14:cNvPr>
                <p14:cNvContentPartPr/>
                <p14:nvPr/>
              </p14:nvContentPartPr>
              <p14:xfrm>
                <a:off x="7116280" y="1444720"/>
                <a:ext cx="59760" cy="65880"/>
              </p14:xfrm>
            </p:contentPart>
          </mc:Choice>
          <mc:Fallback xmlns=""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FB8918C8-F249-0593-AA4E-D938B1DD8A24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7098280" y="1427080"/>
                  <a:ext cx="9540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DBB8C2AB-6342-832E-2021-DC1A07235502}"/>
                    </a:ext>
                  </a:extLst>
                </p14:cNvPr>
                <p14:cNvContentPartPr/>
                <p14:nvPr/>
              </p14:nvContentPartPr>
              <p14:xfrm>
                <a:off x="7103320" y="1398640"/>
                <a:ext cx="166680" cy="12420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DBB8C2AB-6342-832E-2021-DC1A07235502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7085680" y="1381000"/>
                  <a:ext cx="20232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9F13525E-E22C-67EF-35C7-F6F4321CEB0E}"/>
                    </a:ext>
                  </a:extLst>
                </p14:cNvPr>
                <p14:cNvContentPartPr/>
                <p14:nvPr/>
              </p14:nvContentPartPr>
              <p14:xfrm>
                <a:off x="7382680" y="1471720"/>
                <a:ext cx="109800" cy="540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9F13525E-E22C-67EF-35C7-F6F4321CEB0E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7365040" y="1454080"/>
                  <a:ext cx="14544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F6FB0555-412A-C135-2542-C7A6767E6DB7}"/>
                    </a:ext>
                  </a:extLst>
                </p14:cNvPr>
                <p14:cNvContentPartPr/>
                <p14:nvPr/>
              </p14:nvContentPartPr>
              <p14:xfrm>
                <a:off x="7420120" y="1422400"/>
                <a:ext cx="9720" cy="11700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F6FB0555-412A-C135-2542-C7A6767E6DB7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7402120" y="1404760"/>
                  <a:ext cx="4536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62B05FF3-D809-0F64-8B47-89E30DB3388E}"/>
                    </a:ext>
                  </a:extLst>
                </p14:cNvPr>
                <p14:cNvContentPartPr/>
                <p14:nvPr/>
              </p14:nvContentPartPr>
              <p14:xfrm>
                <a:off x="7621000" y="1312960"/>
                <a:ext cx="288360" cy="21528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62B05FF3-D809-0F64-8B47-89E30DB3388E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7603360" y="1294960"/>
                  <a:ext cx="32400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C58574EE-AD48-C6BC-797B-237261C925E3}"/>
                    </a:ext>
                  </a:extLst>
                </p14:cNvPr>
                <p14:cNvContentPartPr/>
                <p14:nvPr/>
              </p14:nvContentPartPr>
              <p14:xfrm>
                <a:off x="7889200" y="1423480"/>
                <a:ext cx="167760" cy="132480"/>
              </p14:xfrm>
            </p:contentPart>
          </mc:Choice>
          <mc:Fallback xmlns=""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C58574EE-AD48-C6BC-797B-237261C925E3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7871560" y="1405480"/>
                  <a:ext cx="20340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C87E09D7-05BB-D379-460D-BB8CBC596952}"/>
                    </a:ext>
                  </a:extLst>
                </p14:cNvPr>
                <p14:cNvContentPartPr/>
                <p14:nvPr/>
              </p14:nvContentPartPr>
              <p14:xfrm>
                <a:off x="8116720" y="1439680"/>
                <a:ext cx="120960" cy="10512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C87E09D7-05BB-D379-460D-BB8CBC596952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8099080" y="1422040"/>
                  <a:ext cx="156600" cy="14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48C17CA4-829B-EDCC-F2FC-E86BC77C3203}"/>
                    </a:ext>
                  </a:extLst>
                </p14:cNvPr>
                <p14:cNvContentPartPr/>
                <p14:nvPr/>
              </p14:nvContentPartPr>
              <p14:xfrm>
                <a:off x="7744480" y="1176880"/>
                <a:ext cx="173880" cy="1440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48C17CA4-829B-EDCC-F2FC-E86BC77C3203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7726480" y="1159240"/>
                  <a:ext cx="2095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7F3BC365-A286-6A71-C7D8-08D4C60DB379}"/>
                    </a:ext>
                  </a:extLst>
                </p14:cNvPr>
                <p14:cNvContentPartPr/>
                <p14:nvPr/>
              </p14:nvContentPartPr>
              <p14:xfrm>
                <a:off x="7838440" y="1155640"/>
                <a:ext cx="149040" cy="81000"/>
              </p14:xfrm>
            </p:contentPart>
          </mc:Choice>
          <mc:Fallback xmlns=""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7F3BC365-A286-6A71-C7D8-08D4C60DB379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7820440" y="1138000"/>
                  <a:ext cx="18468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93D63F38-D788-7F55-AADA-BF609DB0CA9E}"/>
                    </a:ext>
                  </a:extLst>
                </p14:cNvPr>
                <p14:cNvContentPartPr/>
                <p14:nvPr/>
              </p14:nvContentPartPr>
              <p14:xfrm>
                <a:off x="8413720" y="1436440"/>
                <a:ext cx="100800" cy="2880"/>
              </p14:xfrm>
            </p:contentPart>
          </mc:Choice>
          <mc:Fallback xmlns=""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93D63F38-D788-7F55-AADA-BF609DB0CA9E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8395720" y="1418800"/>
                  <a:ext cx="1364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6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016C436C-A0F0-B2E4-4B9A-C40057B92C90}"/>
                    </a:ext>
                  </a:extLst>
                </p14:cNvPr>
                <p14:cNvContentPartPr/>
                <p14:nvPr/>
              </p14:nvContentPartPr>
              <p14:xfrm>
                <a:off x="8393560" y="1494760"/>
                <a:ext cx="105480" cy="6840"/>
              </p14:xfrm>
            </p:contentPart>
          </mc:Choice>
          <mc:Fallback xmlns=""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016C436C-A0F0-B2E4-4B9A-C40057B92C90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8375560" y="1477120"/>
                  <a:ext cx="14112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8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67F1009E-77C2-42B9-9E86-6F77D68691DC}"/>
                    </a:ext>
                  </a:extLst>
                </p14:cNvPr>
                <p14:cNvContentPartPr/>
                <p14:nvPr/>
              </p14:nvContentPartPr>
              <p14:xfrm>
                <a:off x="8626120" y="1279120"/>
                <a:ext cx="327960" cy="222840"/>
              </p14:xfrm>
            </p:contentPart>
          </mc:Choice>
          <mc:Fallback xmlns=""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67F1009E-77C2-42B9-9E86-6F77D68691DC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8608480" y="1261120"/>
                  <a:ext cx="36360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0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A57407DE-4800-5B58-FFCB-D8924F279344}"/>
                    </a:ext>
                  </a:extLst>
                </p14:cNvPr>
                <p14:cNvContentPartPr/>
                <p14:nvPr/>
              </p14:nvContentPartPr>
              <p14:xfrm>
                <a:off x="6112600" y="1631920"/>
                <a:ext cx="142920" cy="1440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A57407DE-4800-5B58-FFCB-D8924F279344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6094960" y="1614280"/>
                  <a:ext cx="17856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2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66E5CFD1-2FC6-6AF0-962E-DCBB46704DF4}"/>
                    </a:ext>
                  </a:extLst>
                </p14:cNvPr>
                <p14:cNvContentPartPr/>
                <p14:nvPr/>
              </p14:nvContentPartPr>
              <p14:xfrm>
                <a:off x="6200440" y="1601680"/>
                <a:ext cx="135000" cy="90000"/>
              </p14:xfrm>
            </p:contentPart>
          </mc:Choice>
          <mc:Fallback xmlns=""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66E5CFD1-2FC6-6AF0-962E-DCBB46704DF4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6182440" y="1583680"/>
                  <a:ext cx="17064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4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256B3CCC-7C4F-782E-4A6E-90DAD32931C1}"/>
                    </a:ext>
                  </a:extLst>
                </p14:cNvPr>
                <p14:cNvContentPartPr/>
                <p14:nvPr/>
              </p14:nvContentPartPr>
              <p14:xfrm>
                <a:off x="5792200" y="1972120"/>
                <a:ext cx="153000" cy="2232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256B3CCC-7C4F-782E-4A6E-90DAD32931C1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5774560" y="1954120"/>
                  <a:ext cx="18864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6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417DC549-0914-2821-C8D1-3497B3ABAD7A}"/>
                    </a:ext>
                  </a:extLst>
                </p14:cNvPr>
                <p14:cNvContentPartPr/>
                <p14:nvPr/>
              </p14:nvContentPartPr>
              <p14:xfrm>
                <a:off x="6030520" y="1800400"/>
                <a:ext cx="345240" cy="262440"/>
              </p14:xfrm>
            </p:contentPart>
          </mc:Choice>
          <mc:Fallback xmlns=""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417DC549-0914-2821-C8D1-3497B3ABAD7A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6012880" y="1782760"/>
                  <a:ext cx="38088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8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BBE59AF7-6CF4-4511-C106-7F19B8B9E7EF}"/>
                    </a:ext>
                  </a:extLst>
                </p14:cNvPr>
                <p14:cNvContentPartPr/>
                <p14:nvPr/>
              </p14:nvContentPartPr>
              <p14:xfrm>
                <a:off x="6357400" y="1999120"/>
                <a:ext cx="18000" cy="7740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BBE59AF7-6CF4-4511-C106-7F19B8B9E7EF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6339400" y="1981120"/>
                  <a:ext cx="5364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0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D02B86AD-1ECC-55BF-E615-500EFDAB9F4B}"/>
                    </a:ext>
                  </a:extLst>
                </p14:cNvPr>
                <p14:cNvContentPartPr/>
                <p14:nvPr/>
              </p14:nvContentPartPr>
              <p14:xfrm>
                <a:off x="6362080" y="1962040"/>
                <a:ext cx="130680" cy="134280"/>
              </p14:xfrm>
            </p:contentPart>
          </mc:Choice>
          <mc:Fallback xmlns=""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D02B86AD-1ECC-55BF-E615-500EFDAB9F4B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6344080" y="1944040"/>
                  <a:ext cx="16632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2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51EF5669-8E47-2A25-4B2E-121775E24F8F}"/>
                    </a:ext>
                  </a:extLst>
                </p14:cNvPr>
                <p14:cNvContentPartPr/>
                <p14:nvPr/>
              </p14:nvContentPartPr>
              <p14:xfrm>
                <a:off x="6559000" y="1968880"/>
                <a:ext cx="200160" cy="128160"/>
              </p14:xfrm>
            </p:contentPart>
          </mc:Choice>
          <mc:Fallback xmlns=""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51EF5669-8E47-2A25-4B2E-121775E24F8F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6541360" y="1951240"/>
                  <a:ext cx="235800" cy="16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4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44A3B3B9-B07B-518C-A6C2-C35A79F055B9}"/>
                    </a:ext>
                  </a:extLst>
                </p14:cNvPr>
                <p14:cNvContentPartPr/>
                <p14:nvPr/>
              </p14:nvContentPartPr>
              <p14:xfrm>
                <a:off x="6879760" y="2003080"/>
                <a:ext cx="180000" cy="21960"/>
              </p14:xfrm>
            </p:contentPart>
          </mc:Choice>
          <mc:Fallback xmlns=""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44A3B3B9-B07B-518C-A6C2-C35A79F055B9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6861760" y="1985440"/>
                  <a:ext cx="2156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6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56C0BB2D-71FB-EBE0-D531-DCC6F6EBDB94}"/>
                    </a:ext>
                  </a:extLst>
                </p14:cNvPr>
                <p14:cNvContentPartPr/>
                <p14:nvPr/>
              </p14:nvContentPartPr>
              <p14:xfrm>
                <a:off x="6962920" y="1958800"/>
                <a:ext cx="24120" cy="135720"/>
              </p14:xfrm>
            </p:contentPart>
          </mc:Choice>
          <mc:Fallback xmlns=""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56C0BB2D-71FB-EBE0-D531-DCC6F6EBDB94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6944920" y="1941160"/>
                  <a:ext cx="5976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8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7445CE6B-263B-4502-3133-A759A9362D4A}"/>
                    </a:ext>
                  </a:extLst>
                </p14:cNvPr>
                <p14:cNvContentPartPr/>
                <p14:nvPr/>
              </p14:nvContentPartPr>
              <p14:xfrm>
                <a:off x="7101520" y="1908760"/>
                <a:ext cx="311760" cy="209880"/>
              </p14:xfrm>
            </p:contentPart>
          </mc:Choice>
          <mc:Fallback xmlns=""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7445CE6B-263B-4502-3133-A759A9362D4A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7083880" y="1891120"/>
                  <a:ext cx="34740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0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23093BB5-9E8E-FDA2-C1B8-0268F2324D7D}"/>
                    </a:ext>
                  </a:extLst>
                </p14:cNvPr>
                <p14:cNvContentPartPr/>
                <p14:nvPr/>
              </p14:nvContentPartPr>
              <p14:xfrm>
                <a:off x="7397440" y="2028280"/>
                <a:ext cx="130680" cy="127080"/>
              </p14:xfrm>
            </p:contentPart>
          </mc:Choice>
          <mc:Fallback xmlns=""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23093BB5-9E8E-FDA2-C1B8-0268F2324D7D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7379440" y="2010280"/>
                  <a:ext cx="16632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2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26C91D4E-C16A-6D6A-40D9-68974C68A1CA}"/>
                    </a:ext>
                  </a:extLst>
                </p14:cNvPr>
                <p14:cNvContentPartPr/>
                <p14:nvPr/>
              </p14:nvContentPartPr>
              <p14:xfrm>
                <a:off x="7597600" y="1994440"/>
                <a:ext cx="127080" cy="144720"/>
              </p14:xfrm>
            </p:contentPart>
          </mc:Choice>
          <mc:Fallback xmlns=""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26C91D4E-C16A-6D6A-40D9-68974C68A1CA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7579600" y="1976440"/>
                  <a:ext cx="16272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4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A80D0D1F-EBDF-B39E-7330-256140CB048F}"/>
                    </a:ext>
                  </a:extLst>
                </p14:cNvPr>
                <p14:cNvContentPartPr/>
                <p14:nvPr/>
              </p14:nvContentPartPr>
              <p14:xfrm>
                <a:off x="7217800" y="1771960"/>
                <a:ext cx="134280" cy="19800"/>
              </p14:xfrm>
            </p:contentPart>
          </mc:Choice>
          <mc:Fallback xmlns=""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A80D0D1F-EBDF-B39E-7330-256140CB048F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7200160" y="1754320"/>
                  <a:ext cx="1699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6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FD8E46F3-43CD-DFAA-FB8C-7FC50571F40B}"/>
                    </a:ext>
                  </a:extLst>
                </p14:cNvPr>
                <p14:cNvContentPartPr/>
                <p14:nvPr/>
              </p14:nvContentPartPr>
              <p14:xfrm>
                <a:off x="7283320" y="1721560"/>
                <a:ext cx="143640" cy="127800"/>
              </p14:xfrm>
            </p:contentPart>
          </mc:Choice>
          <mc:Fallback xmlns=""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FD8E46F3-43CD-DFAA-FB8C-7FC50571F40B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7265320" y="1703560"/>
                  <a:ext cx="17928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8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9E2A7083-E79B-673C-4F78-6E8FA2D35259}"/>
                    </a:ext>
                  </a:extLst>
                </p14:cNvPr>
                <p14:cNvContentPartPr/>
                <p14:nvPr/>
              </p14:nvContentPartPr>
              <p14:xfrm>
                <a:off x="7849240" y="2095240"/>
                <a:ext cx="196560" cy="16920"/>
              </p14:xfrm>
            </p:contentPart>
          </mc:Choice>
          <mc:Fallback xmlns=""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9E2A7083-E79B-673C-4F78-6E8FA2D35259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7831600" y="2077240"/>
                  <a:ext cx="23220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0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5A69BA70-327C-0860-1629-19B8BDC754EA}"/>
                    </a:ext>
                  </a:extLst>
                </p14:cNvPr>
                <p14:cNvContentPartPr/>
                <p14:nvPr/>
              </p14:nvContentPartPr>
              <p14:xfrm>
                <a:off x="7974520" y="2033680"/>
                <a:ext cx="17640" cy="130680"/>
              </p14:xfrm>
            </p:contentPart>
          </mc:Choice>
          <mc:Fallback xmlns=""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5A69BA70-327C-0860-1629-19B8BDC754EA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7956880" y="2015680"/>
                  <a:ext cx="5328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2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8FB94F90-293C-2ABA-4B10-9AD58DC63CEA}"/>
                    </a:ext>
                  </a:extLst>
                </p14:cNvPr>
                <p14:cNvContentPartPr/>
                <p14:nvPr/>
              </p14:nvContentPartPr>
              <p14:xfrm>
                <a:off x="8125000" y="1938280"/>
                <a:ext cx="242280" cy="235800"/>
              </p14:xfrm>
            </p:contentPart>
          </mc:Choice>
          <mc:Fallback xmlns=""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8FB94F90-293C-2ABA-4B10-9AD58DC63CEA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8107360" y="1920640"/>
                  <a:ext cx="27792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4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E8B811BC-4CDB-D35E-CE61-C338D2F4999B}"/>
                    </a:ext>
                  </a:extLst>
                </p14:cNvPr>
                <p14:cNvContentPartPr/>
                <p14:nvPr/>
              </p14:nvContentPartPr>
              <p14:xfrm>
                <a:off x="8347840" y="2111440"/>
                <a:ext cx="24840" cy="105840"/>
              </p14:xfrm>
            </p:contentPart>
          </mc:Choice>
          <mc:Fallback xmlns=""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E8B811BC-4CDB-D35E-CE61-C338D2F4999B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8330200" y="2093800"/>
                  <a:ext cx="6048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6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4160BE30-24D2-A756-ED27-9A1A05BF3D5A}"/>
                    </a:ext>
                  </a:extLst>
                </p14:cNvPr>
                <p14:cNvContentPartPr/>
                <p14:nvPr/>
              </p14:nvContentPartPr>
              <p14:xfrm>
                <a:off x="8393560" y="2053840"/>
                <a:ext cx="103320" cy="13356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4160BE30-24D2-A756-ED27-9A1A05BF3D5A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8375560" y="2035840"/>
                  <a:ext cx="13896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8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9D2E47E0-5597-F836-E742-57DDD6F54A33}"/>
                    </a:ext>
                  </a:extLst>
                </p14:cNvPr>
                <p14:cNvContentPartPr/>
                <p14:nvPr/>
              </p14:nvContentPartPr>
              <p14:xfrm>
                <a:off x="8522080" y="2077960"/>
                <a:ext cx="113400" cy="14832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9D2E47E0-5597-F836-E742-57DDD6F54A33}"/>
                    </a:ext>
                  </a:extLst>
                </p:cNvPr>
                <p:cNvPicPr/>
                <p:nvPr/>
              </p:nvPicPr>
              <p:blipFill>
                <a:blip r:embed="rId389"/>
                <a:stretch>
                  <a:fillRect/>
                </a:stretch>
              </p:blipFill>
              <p:spPr>
                <a:xfrm>
                  <a:off x="8504440" y="2059960"/>
                  <a:ext cx="14904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0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0EA30CE9-9E42-C03E-E7CB-5DB540AD3EB1}"/>
                    </a:ext>
                  </a:extLst>
                </p14:cNvPr>
                <p14:cNvContentPartPr/>
                <p14:nvPr/>
              </p14:nvContentPartPr>
              <p14:xfrm>
                <a:off x="8204560" y="1838920"/>
                <a:ext cx="87840" cy="1836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0EA30CE9-9E42-C03E-E7CB-5DB540AD3EB1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8186560" y="1821280"/>
                  <a:ext cx="12348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2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46ED4DE3-98DF-CE0A-FBED-B40C085143C0}"/>
                    </a:ext>
                  </a:extLst>
                </p14:cNvPr>
                <p14:cNvContentPartPr/>
                <p14:nvPr/>
              </p14:nvContentPartPr>
              <p14:xfrm>
                <a:off x="8246320" y="1783120"/>
                <a:ext cx="141120" cy="12024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46ED4DE3-98DF-CE0A-FBED-B40C085143C0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8228680" y="1765120"/>
                  <a:ext cx="17676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4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A00E4E1D-E5AC-A0D2-FA51-0F7BCD5FE6BB}"/>
                    </a:ext>
                  </a:extLst>
                </p14:cNvPr>
                <p14:cNvContentPartPr/>
                <p14:nvPr/>
              </p14:nvContentPartPr>
              <p14:xfrm>
                <a:off x="8722240" y="2081200"/>
                <a:ext cx="85320" cy="4320"/>
              </p14:xfrm>
            </p:contentPart>
          </mc:Choice>
          <mc:Fallback xmlns=""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A00E4E1D-E5AC-A0D2-FA51-0F7BCD5FE6BB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8704240" y="2063560"/>
                  <a:ext cx="12096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6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AFC5FAF5-321F-5FA1-B749-8FD6A7F982CC}"/>
                    </a:ext>
                  </a:extLst>
                </p14:cNvPr>
                <p14:cNvContentPartPr/>
                <p14:nvPr/>
              </p14:nvContentPartPr>
              <p14:xfrm>
                <a:off x="8658160" y="2159320"/>
                <a:ext cx="111600" cy="15120"/>
              </p14:xfrm>
            </p:contentPart>
          </mc:Choice>
          <mc:Fallback xmlns=""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AFC5FAF5-321F-5FA1-B749-8FD6A7F982CC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8640520" y="2141320"/>
                  <a:ext cx="14724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8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AFA08DD0-B1BE-CC66-6FBC-F36044D55BC4}"/>
                    </a:ext>
                  </a:extLst>
                </p14:cNvPr>
                <p14:cNvContentPartPr/>
                <p14:nvPr/>
              </p14:nvContentPartPr>
              <p14:xfrm>
                <a:off x="8889280" y="1876720"/>
                <a:ext cx="188640" cy="255240"/>
              </p14:xfrm>
            </p:contentPart>
          </mc:Choice>
          <mc:Fallback xmlns=""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AFA08DD0-B1BE-CC66-6FBC-F36044D55BC4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8871640" y="1859080"/>
                  <a:ext cx="22428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0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6A1CBF3C-636C-A3B4-1765-7ED92FEEB495}"/>
                    </a:ext>
                  </a:extLst>
                </p14:cNvPr>
                <p14:cNvContentPartPr/>
                <p14:nvPr/>
              </p14:nvContentPartPr>
              <p14:xfrm>
                <a:off x="5557480" y="2630560"/>
                <a:ext cx="373680" cy="210600"/>
              </p14:xfrm>
            </p:contentPart>
          </mc:Choice>
          <mc:Fallback xmlns=""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6A1CBF3C-636C-A3B4-1765-7ED92FEEB495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5539840" y="2612920"/>
                  <a:ext cx="40932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2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9BF2656C-B64E-C46A-0C5E-3B9001457424}"/>
                    </a:ext>
                  </a:extLst>
                </p14:cNvPr>
                <p14:cNvContentPartPr/>
                <p14:nvPr/>
              </p14:nvContentPartPr>
              <p14:xfrm>
                <a:off x="5893720" y="2779240"/>
                <a:ext cx="30240" cy="94680"/>
              </p14:xfrm>
            </p:contentPart>
          </mc:Choice>
          <mc:Fallback xmlns=""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9BF2656C-B64E-C46A-0C5E-3B9001457424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5876080" y="2761600"/>
                  <a:ext cx="6588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4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0D1D9DC2-986D-E3CA-2CE9-D323F945B685}"/>
                    </a:ext>
                  </a:extLst>
                </p14:cNvPr>
                <p14:cNvContentPartPr/>
                <p14:nvPr/>
              </p14:nvContentPartPr>
              <p14:xfrm>
                <a:off x="5922880" y="2779240"/>
                <a:ext cx="360" cy="360"/>
              </p14:xfrm>
            </p:contentPart>
          </mc:Choice>
          <mc:Fallback xmlns=""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0D1D9DC2-986D-E3CA-2CE9-D323F945B685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5904880" y="27616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6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407D1887-79AE-8016-94FD-810CAB42FEB7}"/>
                    </a:ext>
                  </a:extLst>
                </p14:cNvPr>
                <p14:cNvContentPartPr/>
                <p14:nvPr/>
              </p14:nvContentPartPr>
              <p14:xfrm>
                <a:off x="5922880" y="2744320"/>
                <a:ext cx="195120" cy="121320"/>
              </p14:xfrm>
            </p:contentPart>
          </mc:Choice>
          <mc:Fallback xmlns=""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407D1887-79AE-8016-94FD-810CAB42FEB7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5904880" y="2726320"/>
                  <a:ext cx="23076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8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6B10BD56-F9DB-ADEA-AFF8-E924A58FCA22}"/>
                    </a:ext>
                  </a:extLst>
                </p14:cNvPr>
                <p14:cNvContentPartPr/>
                <p14:nvPr/>
              </p14:nvContentPartPr>
              <p14:xfrm>
                <a:off x="6215920" y="2764480"/>
                <a:ext cx="27000" cy="97200"/>
              </p14:xfrm>
            </p:contentPart>
          </mc:Choice>
          <mc:Fallback xmlns=""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6B10BD56-F9DB-ADEA-AFF8-E924A58FCA22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6198280" y="2746840"/>
                  <a:ext cx="6264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0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1601A918-B5B2-3572-9581-D025DAF98320}"/>
                    </a:ext>
                  </a:extLst>
                </p14:cNvPr>
                <p14:cNvContentPartPr/>
                <p14:nvPr/>
              </p14:nvContentPartPr>
              <p14:xfrm>
                <a:off x="6241840" y="2700040"/>
                <a:ext cx="124920" cy="144360"/>
              </p14:xfrm>
            </p:contentPart>
          </mc:Choice>
          <mc:Fallback xmlns=""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1601A918-B5B2-3572-9581-D025DAF98320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6223840" y="2682040"/>
                  <a:ext cx="16056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2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7115AAF2-31F9-CD23-DF39-7147F5DB91CD}"/>
                    </a:ext>
                  </a:extLst>
                </p14:cNvPr>
                <p14:cNvContentPartPr/>
                <p14:nvPr/>
              </p14:nvContentPartPr>
              <p14:xfrm>
                <a:off x="5616880" y="2443720"/>
                <a:ext cx="206640" cy="11880"/>
              </p14:xfrm>
            </p:contentPart>
          </mc:Choice>
          <mc:Fallback xmlns=""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7115AAF2-31F9-CD23-DF39-7147F5DB91CD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5599240" y="2426080"/>
                  <a:ext cx="24228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4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DB10D6CB-386C-2D4F-CEB3-E262B0161670}"/>
                    </a:ext>
                  </a:extLst>
                </p14:cNvPr>
                <p14:cNvContentPartPr/>
                <p14:nvPr/>
              </p14:nvContentPartPr>
              <p14:xfrm>
                <a:off x="5786800" y="2395840"/>
                <a:ext cx="122400" cy="102240"/>
              </p14:xfrm>
            </p:contentPart>
          </mc:Choice>
          <mc:Fallback xmlns=""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DB10D6CB-386C-2D4F-CEB3-E262B0161670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5769160" y="2377840"/>
                  <a:ext cx="15804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6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0CE3376F-965D-E354-699B-DD50DCAD53F1}"/>
                    </a:ext>
                  </a:extLst>
                </p14:cNvPr>
                <p14:cNvContentPartPr/>
                <p14:nvPr/>
              </p14:nvContentPartPr>
              <p14:xfrm>
                <a:off x="6480880" y="2768080"/>
                <a:ext cx="248760" cy="8280"/>
              </p14:xfrm>
            </p:contentPart>
          </mc:Choice>
          <mc:Fallback xmlns=""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0CE3376F-965D-E354-699B-DD50DCAD53F1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6462880" y="2750080"/>
                  <a:ext cx="2844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8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4142E79A-6F33-C875-1053-02EE22CEA1E2}"/>
                    </a:ext>
                  </a:extLst>
                </p14:cNvPr>
                <p14:cNvContentPartPr/>
                <p14:nvPr/>
              </p14:nvContentPartPr>
              <p14:xfrm>
                <a:off x="6611560" y="2727400"/>
                <a:ext cx="40320" cy="132840"/>
              </p14:xfrm>
            </p:contentPart>
          </mc:Choice>
          <mc:Fallback xmlns=""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4142E79A-6F33-C875-1053-02EE22CEA1E2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6593560" y="2709760"/>
                  <a:ext cx="7596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0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E2424C3A-5E9D-7639-7A44-4F59C85CA0E3}"/>
                    </a:ext>
                  </a:extLst>
                </p14:cNvPr>
                <p14:cNvContentPartPr/>
                <p14:nvPr/>
              </p14:nvContentPartPr>
              <p14:xfrm>
                <a:off x="6852760" y="2690680"/>
                <a:ext cx="321120" cy="181800"/>
              </p14:xfrm>
            </p:contentPart>
          </mc:Choice>
          <mc:Fallback xmlns=""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E2424C3A-5E9D-7639-7A44-4F59C85CA0E3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6834760" y="2673040"/>
                  <a:ext cx="35676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2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2F8C5CE9-92D7-0056-3202-90A128B0DA41}"/>
                    </a:ext>
                  </a:extLst>
                </p14:cNvPr>
                <p14:cNvContentPartPr/>
                <p14:nvPr/>
              </p14:nvContentPartPr>
              <p14:xfrm>
                <a:off x="7240120" y="2750080"/>
                <a:ext cx="122760" cy="164520"/>
              </p14:xfrm>
            </p:contentPart>
          </mc:Choice>
          <mc:Fallback xmlns=""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2F8C5CE9-92D7-0056-3202-90A128B0DA41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7222480" y="2732440"/>
                  <a:ext cx="1584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4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5609AC1C-C742-4B7B-E8FC-F81AA4821B72}"/>
                    </a:ext>
                  </a:extLst>
                </p14:cNvPr>
                <p14:cNvContentPartPr/>
                <p14:nvPr/>
              </p14:nvContentPartPr>
              <p14:xfrm>
                <a:off x="7425520" y="2800840"/>
                <a:ext cx="146520" cy="114840"/>
              </p14:xfrm>
            </p:contentPart>
          </mc:Choice>
          <mc:Fallback xmlns=""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5609AC1C-C742-4B7B-E8FC-F81AA4821B72}"/>
                    </a:ext>
                  </a:extLst>
                </p:cNvPr>
                <p:cNvPicPr/>
                <p:nvPr/>
              </p:nvPicPr>
              <p:blipFill>
                <a:blip r:embed="rId425"/>
                <a:stretch>
                  <a:fillRect/>
                </a:stretch>
              </p:blipFill>
              <p:spPr>
                <a:xfrm>
                  <a:off x="7407880" y="2782840"/>
                  <a:ext cx="18216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6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462E5408-DCF3-09E1-DC18-4D1317939516}"/>
                    </a:ext>
                  </a:extLst>
                </p14:cNvPr>
                <p14:cNvContentPartPr/>
                <p14:nvPr/>
              </p14:nvContentPartPr>
              <p14:xfrm>
                <a:off x="6982720" y="2515720"/>
                <a:ext cx="205920" cy="15120"/>
              </p14:xfrm>
            </p:contentPart>
          </mc:Choice>
          <mc:Fallback xmlns=""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462E5408-DCF3-09E1-DC18-4D1317939516}"/>
                    </a:ext>
                  </a:extLst>
                </p:cNvPr>
                <p:cNvPicPr/>
                <p:nvPr/>
              </p:nvPicPr>
              <p:blipFill>
                <a:blip r:embed="rId427"/>
                <a:stretch>
                  <a:fillRect/>
                </a:stretch>
              </p:blipFill>
              <p:spPr>
                <a:xfrm>
                  <a:off x="6965080" y="2497720"/>
                  <a:ext cx="24156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8">
              <p14:nvContentPartPr>
                <p14:cNvPr id="265" name="Entrada de lápiz 264">
                  <a:extLst>
                    <a:ext uri="{FF2B5EF4-FFF2-40B4-BE49-F238E27FC236}">
                      <a16:creationId xmlns:a16="http://schemas.microsoft.com/office/drawing/2014/main" id="{C52A3E8E-720E-6D53-DBFD-B52DD2CFAADD}"/>
                    </a:ext>
                  </a:extLst>
                </p14:cNvPr>
                <p14:cNvContentPartPr/>
                <p14:nvPr/>
              </p14:nvContentPartPr>
              <p14:xfrm>
                <a:off x="7115200" y="2458120"/>
                <a:ext cx="118800" cy="114480"/>
              </p14:xfrm>
            </p:contentPart>
          </mc:Choice>
          <mc:Fallback xmlns="">
            <p:pic>
              <p:nvPicPr>
                <p:cNvPr id="265" name="Entrada de lápiz 264">
                  <a:extLst>
                    <a:ext uri="{FF2B5EF4-FFF2-40B4-BE49-F238E27FC236}">
                      <a16:creationId xmlns:a16="http://schemas.microsoft.com/office/drawing/2014/main" id="{C52A3E8E-720E-6D53-DBFD-B52DD2CFAADD}"/>
                    </a:ext>
                  </a:extLst>
                </p:cNvPr>
                <p:cNvPicPr/>
                <p:nvPr/>
              </p:nvPicPr>
              <p:blipFill>
                <a:blip r:embed="rId429"/>
                <a:stretch>
                  <a:fillRect/>
                </a:stretch>
              </p:blipFill>
              <p:spPr>
                <a:xfrm>
                  <a:off x="7097560" y="2440480"/>
                  <a:ext cx="15444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0">
              <p14:nvContentPartPr>
                <p14:cNvPr id="266" name="Entrada de lápiz 265">
                  <a:extLst>
                    <a:ext uri="{FF2B5EF4-FFF2-40B4-BE49-F238E27FC236}">
                      <a16:creationId xmlns:a16="http://schemas.microsoft.com/office/drawing/2014/main" id="{6E0F754E-934A-08AF-B7A6-F0D973F1CE08}"/>
                    </a:ext>
                  </a:extLst>
                </p14:cNvPr>
                <p14:cNvContentPartPr/>
                <p14:nvPr/>
              </p14:nvContentPartPr>
              <p14:xfrm>
                <a:off x="7799200" y="2801560"/>
                <a:ext cx="178560" cy="7920"/>
              </p14:xfrm>
            </p:contentPart>
          </mc:Choice>
          <mc:Fallback xmlns="">
            <p:pic>
              <p:nvPicPr>
                <p:cNvPr id="266" name="Entrada de lápiz 265">
                  <a:extLst>
                    <a:ext uri="{FF2B5EF4-FFF2-40B4-BE49-F238E27FC236}">
                      <a16:creationId xmlns:a16="http://schemas.microsoft.com/office/drawing/2014/main" id="{6E0F754E-934A-08AF-B7A6-F0D973F1CE08}"/>
                    </a:ext>
                  </a:extLst>
                </p:cNvPr>
                <p:cNvPicPr/>
                <p:nvPr/>
              </p:nvPicPr>
              <p:blipFill>
                <a:blip r:embed="rId431"/>
                <a:stretch>
                  <a:fillRect/>
                </a:stretch>
              </p:blipFill>
              <p:spPr>
                <a:xfrm>
                  <a:off x="7781200" y="2783560"/>
                  <a:ext cx="2142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2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156D6580-0662-3D03-DE60-D23918C0201B}"/>
                    </a:ext>
                  </a:extLst>
                </p14:cNvPr>
                <p14:cNvContentPartPr/>
                <p14:nvPr/>
              </p14:nvContentPartPr>
              <p14:xfrm>
                <a:off x="7856440" y="2897680"/>
                <a:ext cx="141840" cy="6840"/>
              </p14:xfrm>
            </p:contentPart>
          </mc:Choice>
          <mc:Fallback xmlns=""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156D6580-0662-3D03-DE60-D23918C0201B}"/>
                    </a:ext>
                  </a:extLst>
                </p:cNvPr>
                <p:cNvPicPr/>
                <p:nvPr/>
              </p:nvPicPr>
              <p:blipFill>
                <a:blip r:embed="rId433"/>
                <a:stretch>
                  <a:fillRect/>
                </a:stretch>
              </p:blipFill>
              <p:spPr>
                <a:xfrm>
                  <a:off x="7838800" y="2879680"/>
                  <a:ext cx="1774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4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EED791CF-2784-918D-3A76-14756DB96ACA}"/>
                    </a:ext>
                  </a:extLst>
                </p14:cNvPr>
                <p14:cNvContentPartPr/>
                <p14:nvPr/>
              </p14:nvContentPartPr>
              <p14:xfrm>
                <a:off x="8120680" y="2700040"/>
                <a:ext cx="309600" cy="198720"/>
              </p14:xfrm>
            </p:contentPart>
          </mc:Choice>
          <mc:Fallback xmlns=""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EED791CF-2784-918D-3A76-14756DB96ACA}"/>
                    </a:ext>
                  </a:extLst>
                </p:cNvPr>
                <p:cNvPicPr/>
                <p:nvPr/>
              </p:nvPicPr>
              <p:blipFill>
                <a:blip r:embed="rId435"/>
                <a:stretch>
                  <a:fillRect/>
                </a:stretch>
              </p:blipFill>
              <p:spPr>
                <a:xfrm>
                  <a:off x="8102680" y="2682040"/>
                  <a:ext cx="34524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6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8A9C7281-5C14-AE07-5CBD-AC86C9A325DB}"/>
                    </a:ext>
                  </a:extLst>
                </p14:cNvPr>
                <p14:cNvContentPartPr/>
                <p14:nvPr/>
              </p14:nvContentPartPr>
              <p14:xfrm>
                <a:off x="8449360" y="2774920"/>
                <a:ext cx="143640" cy="130680"/>
              </p14:xfrm>
            </p:contentPart>
          </mc:Choice>
          <mc:Fallback xmlns=""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8A9C7281-5C14-AE07-5CBD-AC86C9A325DB}"/>
                    </a:ext>
                  </a:extLst>
                </p:cNvPr>
                <p:cNvPicPr/>
                <p:nvPr/>
              </p:nvPicPr>
              <p:blipFill>
                <a:blip r:embed="rId437"/>
                <a:stretch>
                  <a:fillRect/>
                </a:stretch>
              </p:blipFill>
              <p:spPr>
                <a:xfrm>
                  <a:off x="8431360" y="2757280"/>
                  <a:ext cx="17928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8">
              <p14:nvContentPartPr>
                <p14:cNvPr id="270" name="Entrada de lápiz 269">
                  <a:extLst>
                    <a:ext uri="{FF2B5EF4-FFF2-40B4-BE49-F238E27FC236}">
                      <a16:creationId xmlns:a16="http://schemas.microsoft.com/office/drawing/2014/main" id="{ED137C28-1BAE-754A-D21A-7F9F32A35691}"/>
                    </a:ext>
                  </a:extLst>
                </p14:cNvPr>
                <p14:cNvContentPartPr/>
                <p14:nvPr/>
              </p14:nvContentPartPr>
              <p14:xfrm>
                <a:off x="8659960" y="2794360"/>
                <a:ext cx="172800" cy="102600"/>
              </p14:xfrm>
            </p:contentPart>
          </mc:Choice>
          <mc:Fallback xmlns="">
            <p:pic>
              <p:nvPicPr>
                <p:cNvPr id="270" name="Entrada de lápiz 269">
                  <a:extLst>
                    <a:ext uri="{FF2B5EF4-FFF2-40B4-BE49-F238E27FC236}">
                      <a16:creationId xmlns:a16="http://schemas.microsoft.com/office/drawing/2014/main" id="{ED137C28-1BAE-754A-D21A-7F9F32A35691}"/>
                    </a:ext>
                  </a:extLst>
                </p:cNvPr>
                <p:cNvPicPr/>
                <p:nvPr/>
              </p:nvPicPr>
              <p:blipFill>
                <a:blip r:embed="rId439"/>
                <a:stretch>
                  <a:fillRect/>
                </a:stretch>
              </p:blipFill>
              <p:spPr>
                <a:xfrm>
                  <a:off x="8642320" y="2776360"/>
                  <a:ext cx="20844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0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895499E1-DC0C-10EC-42B7-C1A41BA297F1}"/>
                    </a:ext>
                  </a:extLst>
                </p14:cNvPr>
                <p14:cNvContentPartPr/>
                <p14:nvPr/>
              </p14:nvContentPartPr>
              <p14:xfrm>
                <a:off x="8089360" y="2551720"/>
                <a:ext cx="194040" cy="23400"/>
              </p14:xfrm>
            </p:contentPart>
          </mc:Choice>
          <mc:Fallback xmlns=""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895499E1-DC0C-10EC-42B7-C1A41BA297F1}"/>
                    </a:ext>
                  </a:extLst>
                </p:cNvPr>
                <p:cNvPicPr/>
                <p:nvPr/>
              </p:nvPicPr>
              <p:blipFill>
                <a:blip r:embed="rId441"/>
                <a:stretch>
                  <a:fillRect/>
                </a:stretch>
              </p:blipFill>
              <p:spPr>
                <a:xfrm>
                  <a:off x="8071720" y="2534080"/>
                  <a:ext cx="22968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2">
              <p14:nvContentPartPr>
                <p14:cNvPr id="272" name="Entrada de lápiz 271">
                  <a:extLst>
                    <a:ext uri="{FF2B5EF4-FFF2-40B4-BE49-F238E27FC236}">
                      <a16:creationId xmlns:a16="http://schemas.microsoft.com/office/drawing/2014/main" id="{72FDB301-461C-93F0-2068-165AD39F74E0}"/>
                    </a:ext>
                  </a:extLst>
                </p14:cNvPr>
                <p14:cNvContentPartPr/>
                <p14:nvPr/>
              </p14:nvContentPartPr>
              <p14:xfrm>
                <a:off x="8230120" y="2508160"/>
                <a:ext cx="105120" cy="122040"/>
              </p14:xfrm>
            </p:contentPart>
          </mc:Choice>
          <mc:Fallback xmlns="">
            <p:pic>
              <p:nvPicPr>
                <p:cNvPr id="272" name="Entrada de lápiz 271">
                  <a:extLst>
                    <a:ext uri="{FF2B5EF4-FFF2-40B4-BE49-F238E27FC236}">
                      <a16:creationId xmlns:a16="http://schemas.microsoft.com/office/drawing/2014/main" id="{72FDB301-461C-93F0-2068-165AD39F74E0}"/>
                    </a:ext>
                  </a:extLst>
                </p:cNvPr>
                <p:cNvPicPr/>
                <p:nvPr/>
              </p:nvPicPr>
              <p:blipFill>
                <a:blip r:embed="rId443"/>
                <a:stretch>
                  <a:fillRect/>
                </a:stretch>
              </p:blipFill>
              <p:spPr>
                <a:xfrm>
                  <a:off x="8212120" y="2490520"/>
                  <a:ext cx="14076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4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1DA3143D-68B3-C3E9-199F-627F91ACF6FC}"/>
                    </a:ext>
                  </a:extLst>
                </p14:cNvPr>
                <p14:cNvContentPartPr/>
                <p14:nvPr/>
              </p14:nvContentPartPr>
              <p14:xfrm>
                <a:off x="5089840" y="2170120"/>
                <a:ext cx="174240" cy="816840"/>
              </p14:xfrm>
            </p:contentPart>
          </mc:Choice>
          <mc:Fallback xmlns=""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1DA3143D-68B3-C3E9-199F-627F91ACF6FC}"/>
                    </a:ext>
                  </a:extLst>
                </p:cNvPr>
                <p:cNvPicPr/>
                <p:nvPr/>
              </p:nvPicPr>
              <p:blipFill>
                <a:blip r:embed="rId445"/>
                <a:stretch>
                  <a:fillRect/>
                </a:stretch>
              </p:blipFill>
              <p:spPr>
                <a:xfrm>
                  <a:off x="5071840" y="2152120"/>
                  <a:ext cx="209880" cy="85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6">
              <p14:nvContentPartPr>
                <p14:cNvPr id="275" name="Entrada de lápiz 274">
                  <a:extLst>
                    <a:ext uri="{FF2B5EF4-FFF2-40B4-BE49-F238E27FC236}">
                      <a16:creationId xmlns:a16="http://schemas.microsoft.com/office/drawing/2014/main" id="{B7C1E91E-A8F7-C995-000F-C7224A62C049}"/>
                    </a:ext>
                  </a:extLst>
                </p14:cNvPr>
                <p14:cNvContentPartPr/>
                <p14:nvPr/>
              </p14:nvContentPartPr>
              <p14:xfrm>
                <a:off x="5219800" y="2275240"/>
                <a:ext cx="3722040" cy="824400"/>
              </p14:xfrm>
            </p:contentPart>
          </mc:Choice>
          <mc:Fallback xmlns="">
            <p:pic>
              <p:nvPicPr>
                <p:cNvPr id="275" name="Entrada de lápiz 274">
                  <a:extLst>
                    <a:ext uri="{FF2B5EF4-FFF2-40B4-BE49-F238E27FC236}">
                      <a16:creationId xmlns:a16="http://schemas.microsoft.com/office/drawing/2014/main" id="{B7C1E91E-A8F7-C995-000F-C7224A62C049}"/>
                    </a:ext>
                  </a:extLst>
                </p:cNvPr>
                <p:cNvPicPr/>
                <p:nvPr/>
              </p:nvPicPr>
              <p:blipFill>
                <a:blip r:embed="rId447"/>
                <a:stretch>
                  <a:fillRect/>
                </a:stretch>
              </p:blipFill>
              <p:spPr>
                <a:xfrm>
                  <a:off x="5201800" y="2257240"/>
                  <a:ext cx="3757680" cy="860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13829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2EB1DDA-3362-7C93-725C-E7A4769CC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740" y="1"/>
            <a:ext cx="3581400" cy="904875"/>
          </a:xfrm>
          <a:prstGeom prst="rect">
            <a:avLst/>
          </a:prstGeom>
        </p:spPr>
      </p:pic>
      <p:grpSp>
        <p:nvGrpSpPr>
          <p:cNvPr id="28" name="Grupo 27">
            <a:extLst>
              <a:ext uri="{FF2B5EF4-FFF2-40B4-BE49-F238E27FC236}">
                <a16:creationId xmlns:a16="http://schemas.microsoft.com/office/drawing/2014/main" id="{37E3CD73-E4BF-5143-6D8E-0A0547D420D0}"/>
              </a:ext>
            </a:extLst>
          </p:cNvPr>
          <p:cNvGrpSpPr/>
          <p:nvPr/>
        </p:nvGrpSpPr>
        <p:grpSpPr>
          <a:xfrm>
            <a:off x="1791640" y="1530040"/>
            <a:ext cx="1011240" cy="390960"/>
            <a:chOff x="267640" y="1530040"/>
            <a:chExt cx="1011240" cy="390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93925D11-2888-C01F-3766-0B4328BC21C1}"/>
                    </a:ext>
                  </a:extLst>
                </p14:cNvPr>
                <p14:cNvContentPartPr/>
                <p14:nvPr/>
              </p14:nvContentPartPr>
              <p14:xfrm>
                <a:off x="267640" y="1694200"/>
                <a:ext cx="227520" cy="22680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93925D11-2888-C01F-3766-0B4328BC21C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50000" y="1676200"/>
                  <a:ext cx="2631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DE1987AE-155B-CCF9-09D9-0017AB8A34D4}"/>
                    </a:ext>
                  </a:extLst>
                </p14:cNvPr>
                <p14:cNvContentPartPr/>
                <p14:nvPr/>
              </p14:nvContentPartPr>
              <p14:xfrm>
                <a:off x="602800" y="1774120"/>
                <a:ext cx="18720" cy="10044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DE1987AE-155B-CCF9-09D9-0017AB8A34D4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84800" y="1756120"/>
                  <a:ext cx="5436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B00EBC35-A5D6-EE79-FA53-88EB18C22338}"/>
                    </a:ext>
                  </a:extLst>
                </p14:cNvPr>
                <p14:cNvContentPartPr/>
                <p14:nvPr/>
              </p14:nvContentPartPr>
              <p14:xfrm>
                <a:off x="592000" y="1736320"/>
                <a:ext cx="187560" cy="13356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B00EBC35-A5D6-EE79-FA53-88EB18C2233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74000" y="1718320"/>
                  <a:ext cx="2232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9E0019B6-F491-D617-0536-1A358046E44B}"/>
                    </a:ext>
                  </a:extLst>
                </p14:cNvPr>
                <p14:cNvContentPartPr/>
                <p14:nvPr/>
              </p14:nvContentPartPr>
              <p14:xfrm>
                <a:off x="432160" y="1585840"/>
                <a:ext cx="135360" cy="1260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9E0019B6-F491-D617-0536-1A358046E44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14160" y="1568200"/>
                  <a:ext cx="17100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FAB598D8-24F1-9D82-371F-401DEFA40190}"/>
                    </a:ext>
                  </a:extLst>
                </p14:cNvPr>
                <p14:cNvContentPartPr/>
                <p14:nvPr/>
              </p14:nvContentPartPr>
              <p14:xfrm>
                <a:off x="530800" y="1530040"/>
                <a:ext cx="124560" cy="12528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FAB598D8-24F1-9D82-371F-401DEFA40190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12800" y="1512400"/>
                  <a:ext cx="16020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4ECC6960-083B-7B09-E7F1-98AE63BE8C91}"/>
                    </a:ext>
                  </a:extLst>
                </p14:cNvPr>
                <p14:cNvContentPartPr/>
                <p14:nvPr/>
              </p14:nvContentPartPr>
              <p14:xfrm>
                <a:off x="823480" y="1765120"/>
                <a:ext cx="29880" cy="11736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4ECC6960-083B-7B09-E7F1-98AE63BE8C9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805480" y="1747120"/>
                  <a:ext cx="65520" cy="15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3AF244C2-0EF5-5DD7-70A1-CA3C5F1E3D54}"/>
                    </a:ext>
                  </a:extLst>
                </p14:cNvPr>
                <p14:cNvContentPartPr/>
                <p14:nvPr/>
              </p14:nvContentPartPr>
              <p14:xfrm>
                <a:off x="847600" y="1640200"/>
                <a:ext cx="122760" cy="26928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3AF244C2-0EF5-5DD7-70A1-CA3C5F1E3D54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829600" y="1622560"/>
                  <a:ext cx="15840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9BDABA1E-743F-FF6A-1C05-FE531051286B}"/>
                    </a:ext>
                  </a:extLst>
                </p14:cNvPr>
                <p14:cNvContentPartPr/>
                <p14:nvPr/>
              </p14:nvContentPartPr>
              <p14:xfrm>
                <a:off x="1115080" y="1770880"/>
                <a:ext cx="163800" cy="1692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9BDABA1E-743F-FF6A-1C05-FE531051286B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97080" y="1752880"/>
                  <a:ext cx="1994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9249C884-9636-93A9-CBB3-D1757C9CFA7F}"/>
                    </a:ext>
                  </a:extLst>
                </p14:cNvPr>
                <p14:cNvContentPartPr/>
                <p14:nvPr/>
              </p14:nvContentPartPr>
              <p14:xfrm>
                <a:off x="1187080" y="1706080"/>
                <a:ext cx="23400" cy="13860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9249C884-9636-93A9-CBB3-D1757C9CFA7F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169440" y="1688080"/>
                  <a:ext cx="59040" cy="174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62FA393B-1A95-0762-A318-03CCBE59D024}"/>
              </a:ext>
            </a:extLst>
          </p:cNvPr>
          <p:cNvGrpSpPr/>
          <p:nvPr/>
        </p:nvGrpSpPr>
        <p:grpSpPr>
          <a:xfrm>
            <a:off x="3007720" y="1617880"/>
            <a:ext cx="534240" cy="230400"/>
            <a:chOff x="1483720" y="1617880"/>
            <a:chExt cx="534240" cy="23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C3BB442C-029E-6F8D-F6C0-5538F4EA584A}"/>
                    </a:ext>
                  </a:extLst>
                </p14:cNvPr>
                <p14:cNvContentPartPr/>
                <p14:nvPr/>
              </p14:nvContentPartPr>
              <p14:xfrm>
                <a:off x="1483720" y="1617880"/>
                <a:ext cx="182160" cy="20736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C3BB442C-029E-6F8D-F6C0-5538F4EA584A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466080" y="1600240"/>
                  <a:ext cx="21780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9C1684A1-8BDE-C840-4138-DFBA65138922}"/>
                    </a:ext>
                  </a:extLst>
                </p14:cNvPr>
                <p14:cNvContentPartPr/>
                <p14:nvPr/>
              </p14:nvContentPartPr>
              <p14:xfrm>
                <a:off x="1754800" y="1676920"/>
                <a:ext cx="122040" cy="17136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9C1684A1-8BDE-C840-4138-DFBA65138922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737160" y="1659280"/>
                  <a:ext cx="15768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B3CD7F25-F9E2-0BA3-F926-C8F908A20473}"/>
                    </a:ext>
                  </a:extLst>
                </p14:cNvPr>
                <p14:cNvContentPartPr/>
                <p14:nvPr/>
              </p14:nvContentPartPr>
              <p14:xfrm>
                <a:off x="1866040" y="1697440"/>
                <a:ext cx="151920" cy="13680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B3CD7F25-F9E2-0BA3-F926-C8F908A20473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848400" y="1679800"/>
                  <a:ext cx="187560" cy="172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FD2F4873-26B8-82CE-BD3B-EC3475277EE9}"/>
              </a:ext>
            </a:extLst>
          </p:cNvPr>
          <p:cNvGrpSpPr/>
          <p:nvPr/>
        </p:nvGrpSpPr>
        <p:grpSpPr>
          <a:xfrm>
            <a:off x="3141280" y="1422400"/>
            <a:ext cx="270720" cy="108000"/>
            <a:chOff x="1617280" y="1422400"/>
            <a:chExt cx="270720" cy="108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2A8314FE-17E6-98E1-EA43-31D0E58C5168}"/>
                    </a:ext>
                  </a:extLst>
                </p14:cNvPr>
                <p14:cNvContentPartPr/>
                <p14:nvPr/>
              </p14:nvContentPartPr>
              <p14:xfrm>
                <a:off x="1617280" y="1476040"/>
                <a:ext cx="191160" cy="1368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2A8314FE-17E6-98E1-EA43-31D0E58C5168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1599280" y="1458040"/>
                  <a:ext cx="2268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61E7204F-74C3-B8A2-70CD-5884132D6726}"/>
                    </a:ext>
                  </a:extLst>
                </p14:cNvPr>
                <p14:cNvContentPartPr/>
                <p14:nvPr/>
              </p14:nvContentPartPr>
              <p14:xfrm>
                <a:off x="1741480" y="1422400"/>
                <a:ext cx="146520" cy="10800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61E7204F-74C3-B8A2-70CD-5884132D672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723480" y="1404760"/>
                  <a:ext cx="182160" cy="14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C36EEEB0-D179-FF6C-F798-48378F93D980}"/>
              </a:ext>
            </a:extLst>
          </p:cNvPr>
          <p:cNvGrpSpPr/>
          <p:nvPr/>
        </p:nvGrpSpPr>
        <p:grpSpPr>
          <a:xfrm>
            <a:off x="3790360" y="1742800"/>
            <a:ext cx="196560" cy="56520"/>
            <a:chOff x="2266360" y="1742800"/>
            <a:chExt cx="196560" cy="56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704D9B3D-4259-F487-A4BD-4FE469D97731}"/>
                    </a:ext>
                  </a:extLst>
                </p14:cNvPr>
                <p14:cNvContentPartPr/>
                <p14:nvPr/>
              </p14:nvContentPartPr>
              <p14:xfrm>
                <a:off x="2266360" y="1742800"/>
                <a:ext cx="109800" cy="288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704D9B3D-4259-F487-A4BD-4FE469D97731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248360" y="1725160"/>
                  <a:ext cx="1454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671E1228-A7EE-76B6-8092-71B1B6231709}"/>
                    </a:ext>
                  </a:extLst>
                </p14:cNvPr>
                <p14:cNvContentPartPr/>
                <p14:nvPr/>
              </p14:nvContentPartPr>
              <p14:xfrm>
                <a:off x="2319280" y="1793920"/>
                <a:ext cx="143640" cy="540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671E1228-A7EE-76B6-8092-71B1B6231709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301280" y="1775920"/>
                  <a:ext cx="179280" cy="4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3603329-9BF6-15DB-0343-77ACF3F4BCD7}"/>
              </a:ext>
            </a:extLst>
          </p:cNvPr>
          <p:cNvGrpSpPr/>
          <p:nvPr/>
        </p:nvGrpSpPr>
        <p:grpSpPr>
          <a:xfrm>
            <a:off x="4234600" y="1594120"/>
            <a:ext cx="682200" cy="389160"/>
            <a:chOff x="2710600" y="1594120"/>
            <a:chExt cx="682200" cy="389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9FC3CFFF-2EFF-33AA-BC1C-028CCF2787B8}"/>
                    </a:ext>
                  </a:extLst>
                </p14:cNvPr>
                <p14:cNvContentPartPr/>
                <p14:nvPr/>
              </p14:nvContentPartPr>
              <p14:xfrm>
                <a:off x="2710600" y="1594120"/>
                <a:ext cx="33480" cy="17460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9FC3CFFF-2EFF-33AA-BC1C-028CCF2787B8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692960" y="1576120"/>
                  <a:ext cx="6912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1B896590-E034-324A-DCF9-EB89FCE64A36}"/>
                    </a:ext>
                  </a:extLst>
                </p14:cNvPr>
                <p14:cNvContentPartPr/>
                <p14:nvPr/>
              </p14:nvContentPartPr>
              <p14:xfrm>
                <a:off x="2802400" y="1608520"/>
                <a:ext cx="182160" cy="15408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1B896590-E034-324A-DCF9-EB89FCE64A36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2784400" y="1590520"/>
                  <a:ext cx="21780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EC372EE2-C673-7387-7708-0FD8C36CA192}"/>
                    </a:ext>
                  </a:extLst>
                </p14:cNvPr>
                <p14:cNvContentPartPr/>
                <p14:nvPr/>
              </p14:nvContentPartPr>
              <p14:xfrm>
                <a:off x="3141160" y="1614640"/>
                <a:ext cx="251640" cy="8028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EC372EE2-C673-7387-7708-0FD8C36CA192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123520" y="1596640"/>
                  <a:ext cx="28728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13EB691C-EC33-A18B-5ACA-EBCCA56111ED}"/>
                    </a:ext>
                  </a:extLst>
                </p14:cNvPr>
                <p14:cNvContentPartPr/>
                <p14:nvPr/>
              </p14:nvContentPartPr>
              <p14:xfrm>
                <a:off x="3184720" y="1760080"/>
                <a:ext cx="191160" cy="2160"/>
              </p14:xfrm>
            </p:contentPart>
          </mc:Choice>
          <mc:Fallback xmlns=""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13EB691C-EC33-A18B-5ACA-EBCCA56111ED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167080" y="1742440"/>
                  <a:ext cx="2268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FD773B91-D579-6A63-3C73-C283AAF275FE}"/>
                    </a:ext>
                  </a:extLst>
                </p14:cNvPr>
                <p14:cNvContentPartPr/>
                <p14:nvPr/>
              </p14:nvContentPartPr>
              <p14:xfrm>
                <a:off x="3213880" y="1836400"/>
                <a:ext cx="138960" cy="14688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FD773B91-D579-6A63-3C73-C283AAF275FE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3196240" y="1818760"/>
                  <a:ext cx="174600" cy="182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upo 43">
            <a:extLst>
              <a:ext uri="{FF2B5EF4-FFF2-40B4-BE49-F238E27FC236}">
                <a16:creationId xmlns:a16="http://schemas.microsoft.com/office/drawing/2014/main" id="{A6EE5B72-005D-BE0F-A1F2-C86693104BA9}"/>
              </a:ext>
            </a:extLst>
          </p:cNvPr>
          <p:cNvGrpSpPr/>
          <p:nvPr/>
        </p:nvGrpSpPr>
        <p:grpSpPr>
          <a:xfrm>
            <a:off x="5534920" y="1534360"/>
            <a:ext cx="533520" cy="221400"/>
            <a:chOff x="4010920" y="1534360"/>
            <a:chExt cx="533520" cy="221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ECF56F2F-2ED3-9F29-8ED3-006988ED5D68}"/>
                    </a:ext>
                  </a:extLst>
                </p14:cNvPr>
                <p14:cNvContentPartPr/>
                <p14:nvPr/>
              </p14:nvContentPartPr>
              <p14:xfrm>
                <a:off x="4010920" y="1626520"/>
                <a:ext cx="18720" cy="11952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ECF56F2F-2ED3-9F29-8ED3-006988ED5D68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3993280" y="1608880"/>
                  <a:ext cx="5436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74CC52EC-B369-FBFF-BA77-C88817A5669A}"/>
                    </a:ext>
                  </a:extLst>
                </p14:cNvPr>
                <p14:cNvContentPartPr/>
                <p14:nvPr/>
              </p14:nvContentPartPr>
              <p14:xfrm>
                <a:off x="4134760" y="1622200"/>
                <a:ext cx="9000" cy="10620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74CC52EC-B369-FBFF-BA77-C88817A5669A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117120" y="1604200"/>
                  <a:ext cx="4464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E4C72E37-6099-26A8-5E0C-2ACED920F5D7}"/>
                    </a:ext>
                  </a:extLst>
                </p14:cNvPr>
                <p14:cNvContentPartPr/>
                <p14:nvPr/>
              </p14:nvContentPartPr>
              <p14:xfrm>
                <a:off x="4051960" y="1590880"/>
                <a:ext cx="181080" cy="15228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E4C72E37-6099-26A8-5E0C-2ACED920F5D7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4034320" y="1573240"/>
                  <a:ext cx="216720" cy="1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C9428634-99A4-A326-7137-4EABF462C588}"/>
                    </a:ext>
                  </a:extLst>
                </p14:cNvPr>
                <p14:cNvContentPartPr/>
                <p14:nvPr/>
              </p14:nvContentPartPr>
              <p14:xfrm>
                <a:off x="4372720" y="1591960"/>
                <a:ext cx="171720" cy="16380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C9428634-99A4-A326-7137-4EABF462C588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4354720" y="1574320"/>
                  <a:ext cx="2073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B8A65265-032A-8014-796C-C5360611A458}"/>
                    </a:ext>
                  </a:extLst>
                </p14:cNvPr>
                <p14:cNvContentPartPr/>
                <p14:nvPr/>
              </p14:nvContentPartPr>
              <p14:xfrm>
                <a:off x="4372720" y="1686280"/>
                <a:ext cx="142920" cy="1512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B8A65265-032A-8014-796C-C5360611A458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4354720" y="1668280"/>
                  <a:ext cx="17856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908C4A18-30A7-FBAC-470A-FC1C214B3A1F}"/>
                    </a:ext>
                  </a:extLst>
                </p14:cNvPr>
                <p14:cNvContentPartPr/>
                <p14:nvPr/>
              </p14:nvContentPartPr>
              <p14:xfrm>
                <a:off x="4031080" y="1534360"/>
                <a:ext cx="24120" cy="216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908C4A18-30A7-FBAC-470A-FC1C214B3A1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4013440" y="1516360"/>
                  <a:ext cx="59760" cy="37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F11CED5E-F95B-76A1-86EB-3DC23D22D5F7}"/>
                  </a:ext>
                </a:extLst>
              </p14:cNvPr>
              <p14:cNvContentPartPr/>
              <p14:nvPr/>
            </p14:nvContentPartPr>
            <p14:xfrm>
              <a:off x="3804040" y="3056800"/>
              <a:ext cx="360" cy="360"/>
            </p14:xfrm>
          </p:contentPart>
        </mc:Choice>
        <mc:Fallback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F11CED5E-F95B-76A1-86EB-3DC23D22D5F7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3786040" y="303880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7" name="Grupo 56">
            <a:extLst>
              <a:ext uri="{FF2B5EF4-FFF2-40B4-BE49-F238E27FC236}">
                <a16:creationId xmlns:a16="http://schemas.microsoft.com/office/drawing/2014/main" id="{02C17D22-1761-19B7-6198-D9C3E579BB0A}"/>
              </a:ext>
            </a:extLst>
          </p:cNvPr>
          <p:cNvGrpSpPr/>
          <p:nvPr/>
        </p:nvGrpSpPr>
        <p:grpSpPr>
          <a:xfrm>
            <a:off x="1789840" y="2291440"/>
            <a:ext cx="775800" cy="217440"/>
            <a:chOff x="265840" y="2291440"/>
            <a:chExt cx="775800" cy="21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F310BBDD-5BEC-24C7-C55F-11BC875EC845}"/>
                    </a:ext>
                  </a:extLst>
                </p14:cNvPr>
                <p14:cNvContentPartPr/>
                <p14:nvPr/>
              </p14:nvContentPartPr>
              <p14:xfrm>
                <a:off x="265840" y="2291440"/>
                <a:ext cx="289800" cy="21744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F310BBDD-5BEC-24C7-C55F-11BC875EC845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248200" y="2273440"/>
                  <a:ext cx="325440" cy="25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B0284BE4-0A5A-0E24-4BF8-8433B58BB368}"/>
                    </a:ext>
                  </a:extLst>
                </p14:cNvPr>
                <p14:cNvContentPartPr/>
                <p14:nvPr/>
              </p14:nvContentPartPr>
              <p14:xfrm>
                <a:off x="658600" y="2368120"/>
                <a:ext cx="140400" cy="13608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B0284BE4-0A5A-0E24-4BF8-8433B58BB368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40600" y="2350120"/>
                  <a:ext cx="17604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F6200EF2-327C-D1D6-5EC8-CA3F079824D6}"/>
                    </a:ext>
                  </a:extLst>
                </p14:cNvPr>
                <p14:cNvContentPartPr/>
                <p14:nvPr/>
              </p14:nvContentPartPr>
              <p14:xfrm>
                <a:off x="895120" y="2333200"/>
                <a:ext cx="146520" cy="15372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F6200EF2-327C-D1D6-5EC8-CA3F079824D6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77120" y="2315560"/>
                  <a:ext cx="182160" cy="189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16F9659-D8DB-B885-0273-147962E0F3B9}"/>
              </a:ext>
            </a:extLst>
          </p:cNvPr>
          <p:cNvGrpSpPr/>
          <p:nvPr/>
        </p:nvGrpSpPr>
        <p:grpSpPr>
          <a:xfrm>
            <a:off x="1827280" y="2054920"/>
            <a:ext cx="315720" cy="91440"/>
            <a:chOff x="303280" y="2054920"/>
            <a:chExt cx="315720" cy="91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42C29F45-53F4-9D42-31AE-EBB872DD8F6C}"/>
                    </a:ext>
                  </a:extLst>
                </p14:cNvPr>
                <p14:cNvContentPartPr/>
                <p14:nvPr/>
              </p14:nvContentPartPr>
              <p14:xfrm>
                <a:off x="303280" y="2106760"/>
                <a:ext cx="228600" cy="864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42C29F45-53F4-9D42-31AE-EBB872DD8F6C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285640" y="2088760"/>
                  <a:ext cx="26424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855A482-0DEF-00DB-A37C-C0A408C85031}"/>
                    </a:ext>
                  </a:extLst>
                </p14:cNvPr>
                <p14:cNvContentPartPr/>
                <p14:nvPr/>
              </p14:nvContentPartPr>
              <p14:xfrm>
                <a:off x="439360" y="2054920"/>
                <a:ext cx="179640" cy="91440"/>
              </p14:xfrm>
            </p:contentPart>
          </mc:Choice>
          <mc:Fallback xmlns=""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855A482-0DEF-00DB-A37C-C0A408C85031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421720" y="2037280"/>
                  <a:ext cx="215280" cy="12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upo 70">
            <a:extLst>
              <a:ext uri="{FF2B5EF4-FFF2-40B4-BE49-F238E27FC236}">
                <a16:creationId xmlns:a16="http://schemas.microsoft.com/office/drawing/2014/main" id="{8342AB30-D3D2-2A9C-BAB0-B05D8056DF6D}"/>
              </a:ext>
            </a:extLst>
          </p:cNvPr>
          <p:cNvGrpSpPr/>
          <p:nvPr/>
        </p:nvGrpSpPr>
        <p:grpSpPr>
          <a:xfrm>
            <a:off x="2779480" y="2131240"/>
            <a:ext cx="960840" cy="440640"/>
            <a:chOff x="1255480" y="2131240"/>
            <a:chExt cx="960840" cy="440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F4D986E2-CC5F-370F-BE4F-82B4C03DBB8D}"/>
                    </a:ext>
                  </a:extLst>
                </p14:cNvPr>
                <p14:cNvContentPartPr/>
                <p14:nvPr/>
              </p14:nvContentPartPr>
              <p14:xfrm>
                <a:off x="1255480" y="2378560"/>
                <a:ext cx="225720" cy="30240"/>
              </p14:xfrm>
            </p:contentPart>
          </mc:Choice>
          <mc:Fallback xmlns=""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F4D986E2-CC5F-370F-BE4F-82B4C03DBB8D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237840" y="2360920"/>
                  <a:ext cx="26136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AF958C4C-8723-AB2E-004D-FC6F5161B4D0}"/>
                    </a:ext>
                  </a:extLst>
                </p14:cNvPr>
                <p14:cNvContentPartPr/>
                <p14:nvPr/>
              </p14:nvContentPartPr>
              <p14:xfrm>
                <a:off x="1367080" y="2329960"/>
                <a:ext cx="52560" cy="166680"/>
              </p14:xfrm>
            </p:contentPart>
          </mc:Choice>
          <mc:Fallback xmlns=""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AF958C4C-8723-AB2E-004D-FC6F5161B4D0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349080" y="2312320"/>
                  <a:ext cx="8820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AE087969-D4EC-067F-4832-F861D6EE740D}"/>
                    </a:ext>
                  </a:extLst>
                </p14:cNvPr>
                <p14:cNvContentPartPr/>
                <p14:nvPr/>
              </p14:nvContentPartPr>
              <p14:xfrm>
                <a:off x="1620520" y="2302960"/>
                <a:ext cx="257400" cy="24516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AE087969-D4EC-067F-4832-F861D6EE740D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602520" y="2285320"/>
                  <a:ext cx="29304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BAAC0DF6-5E9E-1C71-39B5-FCA97B9AE2BA}"/>
                    </a:ext>
                  </a:extLst>
                </p14:cNvPr>
                <p14:cNvContentPartPr/>
                <p14:nvPr/>
              </p14:nvContentPartPr>
              <p14:xfrm>
                <a:off x="1934080" y="2397280"/>
                <a:ext cx="115560" cy="17460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BAAC0DF6-5E9E-1C71-39B5-FCA97B9AE2BA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916080" y="2379280"/>
                  <a:ext cx="15120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AB2AC984-3B10-C1CB-694B-C4F16CA91D5B}"/>
                    </a:ext>
                  </a:extLst>
                </p14:cNvPr>
                <p14:cNvContentPartPr/>
                <p14:nvPr/>
              </p14:nvContentPartPr>
              <p14:xfrm>
                <a:off x="2052520" y="2435800"/>
                <a:ext cx="163800" cy="12348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AB2AC984-3B10-C1CB-694B-C4F16CA91D5B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2034880" y="2418160"/>
                  <a:ext cx="19944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9DA651EE-61F4-FD62-700A-CEB2D5C89494}"/>
                    </a:ext>
                  </a:extLst>
                </p14:cNvPr>
                <p14:cNvContentPartPr/>
                <p14:nvPr/>
              </p14:nvContentPartPr>
              <p14:xfrm>
                <a:off x="1706560" y="2201800"/>
                <a:ext cx="190440" cy="432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9DA651EE-61F4-FD62-700A-CEB2D5C89494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688920" y="2184160"/>
                  <a:ext cx="22608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EC082387-C50F-EFAB-3A25-A55F076FB5F4}"/>
                    </a:ext>
                  </a:extLst>
                </p14:cNvPr>
                <p14:cNvContentPartPr/>
                <p14:nvPr/>
              </p14:nvContentPartPr>
              <p14:xfrm>
                <a:off x="1778920" y="2131240"/>
                <a:ext cx="167760" cy="10908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EC082387-C50F-EFAB-3A25-A55F076FB5F4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760920" y="2113600"/>
                  <a:ext cx="203400" cy="14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8D797983-2C81-24BF-628E-7A1BF3AE0FBF}"/>
              </a:ext>
            </a:extLst>
          </p:cNvPr>
          <p:cNvGrpSpPr/>
          <p:nvPr/>
        </p:nvGrpSpPr>
        <p:grpSpPr>
          <a:xfrm>
            <a:off x="3977560" y="2451640"/>
            <a:ext cx="132480" cy="96480"/>
            <a:chOff x="2453560" y="2451640"/>
            <a:chExt cx="132480" cy="96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75D4997B-557E-899A-F37D-5DD440C16D2A}"/>
                    </a:ext>
                  </a:extLst>
                </p14:cNvPr>
                <p14:cNvContentPartPr/>
                <p14:nvPr/>
              </p14:nvContentPartPr>
              <p14:xfrm>
                <a:off x="2488120" y="2451640"/>
                <a:ext cx="97920" cy="540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75D4997B-557E-899A-F37D-5DD440C16D2A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2470480" y="2433640"/>
                  <a:ext cx="13356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BF4231B6-74BD-5058-5DBE-CDBD732F5499}"/>
                    </a:ext>
                  </a:extLst>
                </p14:cNvPr>
                <p14:cNvContentPartPr/>
                <p14:nvPr/>
              </p14:nvContentPartPr>
              <p14:xfrm>
                <a:off x="2453560" y="2515720"/>
                <a:ext cx="129240" cy="3240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BF4231B6-74BD-5058-5DBE-CDBD732F5499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2435560" y="2497720"/>
                  <a:ext cx="164880" cy="68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49429DB8-76E5-2A51-8FED-6C6B79393EE6}"/>
              </a:ext>
            </a:extLst>
          </p:cNvPr>
          <p:cNvGrpSpPr/>
          <p:nvPr/>
        </p:nvGrpSpPr>
        <p:grpSpPr>
          <a:xfrm>
            <a:off x="4292560" y="2273440"/>
            <a:ext cx="829080" cy="511920"/>
            <a:chOff x="2768560" y="2273440"/>
            <a:chExt cx="829080" cy="51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AE5F23C-0BBC-569B-A3A3-757E023372E9}"/>
                    </a:ext>
                  </a:extLst>
                </p14:cNvPr>
                <p14:cNvContentPartPr/>
                <p14:nvPr/>
              </p14:nvContentPartPr>
              <p14:xfrm>
                <a:off x="2768560" y="2379280"/>
                <a:ext cx="182880" cy="2160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AE5F23C-0BBC-569B-A3A3-757E023372E9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2750560" y="2361640"/>
                  <a:ext cx="2185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2EDA77BA-2CF6-F048-62FA-621A7F1C59F7}"/>
                    </a:ext>
                  </a:extLst>
                </p14:cNvPr>
                <p14:cNvContentPartPr/>
                <p14:nvPr/>
              </p14:nvContentPartPr>
              <p14:xfrm>
                <a:off x="3061600" y="2273440"/>
                <a:ext cx="189360" cy="22716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2EDA77BA-2CF6-F048-62FA-621A7F1C59F7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043960" y="2255440"/>
                  <a:ext cx="22500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35D9145A-0BDE-25D0-77C6-7A4EB80DBAAE}"/>
                    </a:ext>
                  </a:extLst>
                </p14:cNvPr>
                <p14:cNvContentPartPr/>
                <p14:nvPr/>
              </p14:nvContentPartPr>
              <p14:xfrm>
                <a:off x="3317200" y="2331760"/>
                <a:ext cx="280440" cy="11340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35D9145A-0BDE-25D0-77C6-7A4EB80DBAAE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3299560" y="2314120"/>
                  <a:ext cx="31608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51E7A0B5-4350-E2B1-51E3-C7840E064685}"/>
                    </a:ext>
                  </a:extLst>
                </p14:cNvPr>
                <p14:cNvContentPartPr/>
                <p14:nvPr/>
              </p14:nvContentPartPr>
              <p14:xfrm>
                <a:off x="3242320" y="2540200"/>
                <a:ext cx="266040" cy="2916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51E7A0B5-4350-E2B1-51E3-C7840E064685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224320" y="2522560"/>
                  <a:ext cx="30168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2FA3EECA-6A23-30E4-6AF7-1C0752DF373D}"/>
                    </a:ext>
                  </a:extLst>
                </p14:cNvPr>
                <p14:cNvContentPartPr/>
                <p14:nvPr/>
              </p14:nvContentPartPr>
              <p14:xfrm>
                <a:off x="3267880" y="2619760"/>
                <a:ext cx="236520" cy="16560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2FA3EECA-6A23-30E4-6AF7-1C0752DF373D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249880" y="2602120"/>
                  <a:ext cx="272160" cy="201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upo 83">
            <a:extLst>
              <a:ext uri="{FF2B5EF4-FFF2-40B4-BE49-F238E27FC236}">
                <a16:creationId xmlns:a16="http://schemas.microsoft.com/office/drawing/2014/main" id="{90972B24-A891-AA43-3A8F-CF384ED8BF7B}"/>
              </a:ext>
            </a:extLst>
          </p:cNvPr>
          <p:cNvGrpSpPr/>
          <p:nvPr/>
        </p:nvGrpSpPr>
        <p:grpSpPr>
          <a:xfrm>
            <a:off x="5459320" y="2343280"/>
            <a:ext cx="1350720" cy="249840"/>
            <a:chOff x="3935320" y="2343280"/>
            <a:chExt cx="1350720" cy="249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7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09611B92-6EA4-517D-F6C3-4C100153D6D8}"/>
                    </a:ext>
                  </a:extLst>
                </p14:cNvPr>
                <p14:cNvContentPartPr/>
                <p14:nvPr/>
              </p14:nvContentPartPr>
              <p14:xfrm>
                <a:off x="3935320" y="2343280"/>
                <a:ext cx="98280" cy="18360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09611B92-6EA4-517D-F6C3-4C100153D6D8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3917320" y="2325280"/>
                  <a:ext cx="13392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9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9E38C78-9B2F-A0F4-44A7-E27BEDEE11A2}"/>
                    </a:ext>
                  </a:extLst>
                </p14:cNvPr>
                <p14:cNvContentPartPr/>
                <p14:nvPr/>
              </p14:nvContentPartPr>
              <p14:xfrm>
                <a:off x="4147360" y="2367760"/>
                <a:ext cx="159840" cy="178560"/>
              </p14:xfrm>
            </p:contentPart>
          </mc:Choice>
          <mc:Fallback xmlns=""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9E38C78-9B2F-A0F4-44A7-E27BEDEE11A2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4129360" y="2350120"/>
                  <a:ext cx="19548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4367A086-3B47-F16B-02D9-965D887B3932}"/>
                    </a:ext>
                  </a:extLst>
                </p14:cNvPr>
                <p14:cNvContentPartPr/>
                <p14:nvPr/>
              </p14:nvContentPartPr>
              <p14:xfrm>
                <a:off x="4405120" y="2368840"/>
                <a:ext cx="162360" cy="21024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4367A086-3B47-F16B-02D9-965D887B3932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387120" y="2350840"/>
                  <a:ext cx="19800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AF9ADC7E-2E91-2416-E6D6-2E147AF6D2AD}"/>
                    </a:ext>
                  </a:extLst>
                </p14:cNvPr>
                <p14:cNvContentPartPr/>
                <p14:nvPr/>
              </p14:nvContentPartPr>
              <p14:xfrm>
                <a:off x="4433920" y="2462440"/>
                <a:ext cx="97920" cy="12600"/>
              </p14:xfrm>
            </p:contentPart>
          </mc:Choice>
          <mc:Fallback xmlns=""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AF9ADC7E-2E91-2416-E6D6-2E147AF6D2AD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4415920" y="2444440"/>
                  <a:ext cx="1335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5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9389202F-7B2B-890A-8AAC-AFCCC1D3FD01}"/>
                    </a:ext>
                  </a:extLst>
                </p14:cNvPr>
                <p14:cNvContentPartPr/>
                <p14:nvPr/>
              </p14:nvContentPartPr>
              <p14:xfrm>
                <a:off x="4375240" y="2364520"/>
                <a:ext cx="398520" cy="18864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9389202F-7B2B-890A-8AAC-AFCCC1D3FD01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357600" y="2346880"/>
                  <a:ext cx="43416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7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DB4EEAF1-DA42-8F28-EAF7-9F39000BF209}"/>
                    </a:ext>
                  </a:extLst>
                </p14:cNvPr>
                <p14:cNvContentPartPr/>
                <p14:nvPr/>
              </p14:nvContentPartPr>
              <p14:xfrm>
                <a:off x="4765120" y="2414560"/>
                <a:ext cx="175680" cy="288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DB4EEAF1-DA42-8F28-EAF7-9F39000BF209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747480" y="2396920"/>
                  <a:ext cx="2113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9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EF9F9BFD-4C9C-068D-0D35-CE0CBC5ADE6D}"/>
                    </a:ext>
                  </a:extLst>
                </p14:cNvPr>
                <p14:cNvContentPartPr/>
                <p14:nvPr/>
              </p14:nvContentPartPr>
              <p14:xfrm>
                <a:off x="4821280" y="2444080"/>
                <a:ext cx="41040" cy="14904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EF9F9BFD-4C9C-068D-0D35-CE0CBC5ADE6D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803640" y="2426440"/>
                  <a:ext cx="7668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1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E1731DFC-D408-97E4-2E91-B2D0A43E3180}"/>
                    </a:ext>
                  </a:extLst>
                </p14:cNvPr>
                <p14:cNvContentPartPr/>
                <p14:nvPr/>
              </p14:nvContentPartPr>
              <p14:xfrm>
                <a:off x="4986160" y="2404120"/>
                <a:ext cx="166680" cy="18180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E1731DFC-D408-97E4-2E91-B2D0A43E3180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968160" y="2386120"/>
                  <a:ext cx="20232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3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24A78700-3585-7165-9C95-AA6C6B99BDE4}"/>
                    </a:ext>
                  </a:extLst>
                </p14:cNvPr>
                <p14:cNvContentPartPr/>
                <p14:nvPr/>
              </p14:nvContentPartPr>
              <p14:xfrm>
                <a:off x="5021800" y="2518960"/>
                <a:ext cx="264240" cy="67680"/>
              </p14:xfrm>
            </p:contentPart>
          </mc:Choice>
          <mc:Fallback xmlns=""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24A78700-3585-7165-9C95-AA6C6B99BDE4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003800" y="2501320"/>
                  <a:ext cx="299880" cy="103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2" name="Entrada de lápiz 1">
                <a:extLst>
                  <a:ext uri="{FF2B5EF4-FFF2-40B4-BE49-F238E27FC236}">
                    <a16:creationId xmlns:a16="http://schemas.microsoft.com/office/drawing/2014/main" id="{5F240719-5B8E-A18D-93A1-E023E02C3E25}"/>
                  </a:ext>
                </a:extLst>
              </p14:cNvPr>
              <p14:cNvContentPartPr/>
              <p14:nvPr/>
            </p14:nvContentPartPr>
            <p14:xfrm>
              <a:off x="3600280" y="3140680"/>
              <a:ext cx="360" cy="360"/>
            </p14:xfrm>
          </p:contentPart>
        </mc:Choice>
        <mc:Fallback>
          <p:pic>
            <p:nvPicPr>
              <p:cNvPr id="2" name="Entrada de lápiz 1">
                <a:extLst>
                  <a:ext uri="{FF2B5EF4-FFF2-40B4-BE49-F238E27FC236}">
                    <a16:creationId xmlns:a16="http://schemas.microsoft.com/office/drawing/2014/main" id="{5F240719-5B8E-A18D-93A1-E023E02C3E25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3582280" y="312268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69BB819C-F3CB-FEFE-75A5-9D27B03D0EE8}"/>
                  </a:ext>
                </a:extLst>
              </p14:cNvPr>
              <p14:cNvContentPartPr/>
              <p14:nvPr/>
            </p14:nvContentPartPr>
            <p14:xfrm>
              <a:off x="2609920" y="2238880"/>
              <a:ext cx="16920" cy="41904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69BB819C-F3CB-FEFE-75A5-9D27B03D0EE8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2591920" y="2220880"/>
                <a:ext cx="52560" cy="454680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Grupo 45">
            <a:extLst>
              <a:ext uri="{FF2B5EF4-FFF2-40B4-BE49-F238E27FC236}">
                <a16:creationId xmlns:a16="http://schemas.microsoft.com/office/drawing/2014/main" id="{8D3F6E28-BFDB-4CC9-AE69-E6B5BC2EA292}"/>
              </a:ext>
            </a:extLst>
          </p:cNvPr>
          <p:cNvGrpSpPr/>
          <p:nvPr/>
        </p:nvGrpSpPr>
        <p:grpSpPr>
          <a:xfrm>
            <a:off x="1524160" y="1642720"/>
            <a:ext cx="256320" cy="876600"/>
            <a:chOff x="160" y="1642720"/>
            <a:chExt cx="256320" cy="87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D5098A75-74E9-82A6-9B89-59F97DB4D0F1}"/>
                    </a:ext>
                  </a:extLst>
                </p14:cNvPr>
                <p14:cNvContentPartPr/>
                <p14:nvPr/>
              </p14:nvContentPartPr>
              <p14:xfrm>
                <a:off x="161080" y="2191360"/>
                <a:ext cx="16920" cy="23400"/>
              </p14:xfrm>
            </p:contentPart>
          </mc:Choice>
          <mc:Fallback xmlns=""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D5098A75-74E9-82A6-9B89-59F97DB4D0F1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43080" y="2173360"/>
                  <a:ext cx="5256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80D7E75A-4A12-1943-A758-375BF0559E46}"/>
                    </a:ext>
                  </a:extLst>
                </p14:cNvPr>
                <p14:cNvContentPartPr/>
                <p14:nvPr/>
              </p14:nvContentPartPr>
              <p14:xfrm>
                <a:off x="250360" y="2059240"/>
                <a:ext cx="6120" cy="26280"/>
              </p14:xfrm>
            </p:contentPart>
          </mc:Choice>
          <mc:Fallback xmlns=""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80D7E75A-4A12-1943-A758-375BF0559E46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232720" y="2041600"/>
                  <a:ext cx="4176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16E9E61C-BF8E-7BD5-99B1-0421FCF8881C}"/>
                    </a:ext>
                  </a:extLst>
                </p14:cNvPr>
                <p14:cNvContentPartPr/>
                <p14:nvPr/>
              </p14:nvContentPartPr>
              <p14:xfrm>
                <a:off x="142720" y="2110000"/>
                <a:ext cx="67680" cy="40932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16E9E61C-BF8E-7BD5-99B1-0421FCF8881C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124720" y="2092000"/>
                  <a:ext cx="103320" cy="44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C837877A-8218-7848-E5E2-75285B6FF9D0}"/>
                    </a:ext>
                  </a:extLst>
                </p14:cNvPr>
                <p14:cNvContentPartPr/>
                <p14:nvPr/>
              </p14:nvContentPartPr>
              <p14:xfrm>
                <a:off x="160" y="2327440"/>
                <a:ext cx="156960" cy="2484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C837877A-8218-7848-E5E2-75285B6FF9D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-17480" y="2309800"/>
                  <a:ext cx="19260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06ED5DBF-9B9E-EBAA-6453-3AEDCCCF82CF}"/>
                    </a:ext>
                  </a:extLst>
                </p14:cNvPr>
                <p14:cNvContentPartPr/>
                <p14:nvPr/>
              </p14:nvContentPartPr>
              <p14:xfrm>
                <a:off x="161800" y="1642720"/>
                <a:ext cx="25920" cy="34128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06ED5DBF-9B9E-EBAA-6453-3AEDCCCF82CF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44160" y="1624720"/>
                  <a:ext cx="61560" cy="376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B0288768-E8A5-B58F-0C55-5AF3EBF3A22C}"/>
                  </a:ext>
                </a:extLst>
              </p14:cNvPr>
              <p14:cNvContentPartPr/>
              <p14:nvPr/>
            </p14:nvContentPartPr>
            <p14:xfrm>
              <a:off x="2513800" y="1626160"/>
              <a:ext cx="32400" cy="364320"/>
            </p14:xfrm>
          </p:contentPart>
        </mc:Choice>
        <mc:Fallback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B0288768-E8A5-B58F-0C55-5AF3EBF3A22C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2495998" y="1608160"/>
                <a:ext cx="67648" cy="39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373203FA-FECD-08D2-D290-B3E27E309684}"/>
                  </a:ext>
                </a:extLst>
              </p14:cNvPr>
              <p14:cNvContentPartPr/>
              <p14:nvPr/>
            </p14:nvContentPartPr>
            <p14:xfrm>
              <a:off x="1528120" y="2846920"/>
              <a:ext cx="5976720" cy="9036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373203FA-FECD-08D2-D290-B3E27E309684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1510119" y="2828920"/>
                <a:ext cx="6012362" cy="12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upo 68">
            <a:extLst>
              <a:ext uri="{FF2B5EF4-FFF2-40B4-BE49-F238E27FC236}">
                <a16:creationId xmlns:a16="http://schemas.microsoft.com/office/drawing/2014/main" id="{30DACEC0-D5A6-83A2-9C9F-781A4DE67578}"/>
              </a:ext>
            </a:extLst>
          </p:cNvPr>
          <p:cNvGrpSpPr/>
          <p:nvPr/>
        </p:nvGrpSpPr>
        <p:grpSpPr>
          <a:xfrm>
            <a:off x="6385960" y="1858000"/>
            <a:ext cx="495720" cy="441360"/>
            <a:chOff x="4861960" y="1858000"/>
            <a:chExt cx="495720" cy="441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8BC8EBBC-C240-3F63-1026-D1FFB96D8A5D}"/>
                    </a:ext>
                  </a:extLst>
                </p14:cNvPr>
                <p14:cNvContentPartPr/>
                <p14:nvPr/>
              </p14:nvContentPartPr>
              <p14:xfrm>
                <a:off x="4861960" y="2031880"/>
                <a:ext cx="495720" cy="2268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8BC8EBBC-C240-3F63-1026-D1FFB96D8A5D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4843960" y="2014240"/>
                  <a:ext cx="5313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BDCD5638-97FE-6EA1-C6C3-1AE039CADC48}"/>
                    </a:ext>
                  </a:extLst>
                </p14:cNvPr>
                <p14:cNvContentPartPr/>
                <p14:nvPr/>
              </p14:nvContentPartPr>
              <p14:xfrm>
                <a:off x="5096680" y="1858000"/>
                <a:ext cx="73080" cy="44136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BDCD5638-97FE-6EA1-C6C3-1AE039CADC48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5078680" y="1840000"/>
                  <a:ext cx="108720" cy="477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4974F2B3-2207-CF28-10E9-852348BCCBA3}"/>
                  </a:ext>
                </a:extLst>
              </p14:cNvPr>
              <p14:cNvContentPartPr/>
              <p14:nvPr/>
            </p14:nvContentPartPr>
            <p14:xfrm>
              <a:off x="2040040" y="3039160"/>
              <a:ext cx="273600" cy="30132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4974F2B3-2207-CF28-10E9-852348BCCBA3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2022040" y="3021160"/>
                <a:ext cx="309240" cy="33696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upo 89">
            <a:extLst>
              <a:ext uri="{FF2B5EF4-FFF2-40B4-BE49-F238E27FC236}">
                <a16:creationId xmlns:a16="http://schemas.microsoft.com/office/drawing/2014/main" id="{5DF6F777-9B2D-E71F-CD18-2F2A457C5CB9}"/>
              </a:ext>
            </a:extLst>
          </p:cNvPr>
          <p:cNvGrpSpPr/>
          <p:nvPr/>
        </p:nvGrpSpPr>
        <p:grpSpPr>
          <a:xfrm>
            <a:off x="2632600" y="3134560"/>
            <a:ext cx="587160" cy="268560"/>
            <a:chOff x="1108600" y="3134560"/>
            <a:chExt cx="587160" cy="268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F07B2ECD-7C42-1DC7-B59F-F4385A3FF600}"/>
                    </a:ext>
                  </a:extLst>
                </p14:cNvPr>
                <p14:cNvContentPartPr/>
                <p14:nvPr/>
              </p14:nvContentPartPr>
              <p14:xfrm>
                <a:off x="1108600" y="3287560"/>
                <a:ext cx="243360" cy="2520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F07B2ECD-7C42-1DC7-B59F-F4385A3FF600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1090960" y="3269920"/>
                  <a:ext cx="27900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4F5690FE-E0ED-F6A9-7D88-62B72562D5D8}"/>
                    </a:ext>
                  </a:extLst>
                </p14:cNvPr>
                <p14:cNvContentPartPr/>
                <p14:nvPr/>
              </p14:nvContentPartPr>
              <p14:xfrm>
                <a:off x="1217680" y="3247600"/>
                <a:ext cx="53640" cy="142560"/>
              </p14:xfrm>
            </p:contentPart>
          </mc:Choice>
          <mc:Fallback xmlns=""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4F5690FE-E0ED-F6A9-7D88-62B72562D5D8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1200040" y="3229600"/>
                  <a:ext cx="89280" cy="17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4B1EFCAC-38E0-BFED-8BC3-F474EC77486A}"/>
                    </a:ext>
                  </a:extLst>
                </p14:cNvPr>
                <p14:cNvContentPartPr/>
                <p14:nvPr/>
              </p14:nvContentPartPr>
              <p14:xfrm>
                <a:off x="1489840" y="3134560"/>
                <a:ext cx="205920" cy="26856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4B1EFCAC-38E0-BFED-8BC3-F474EC77486A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1472200" y="3116920"/>
                  <a:ext cx="241560" cy="304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972127D5-BB67-B001-1C5C-37209AE1D3BF}"/>
              </a:ext>
            </a:extLst>
          </p:cNvPr>
          <p:cNvGrpSpPr/>
          <p:nvPr/>
        </p:nvGrpSpPr>
        <p:grpSpPr>
          <a:xfrm>
            <a:off x="3369520" y="2954920"/>
            <a:ext cx="328680" cy="106200"/>
            <a:chOff x="1845520" y="2954920"/>
            <a:chExt cx="328680" cy="106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406DDA3D-4BDE-4B84-0B48-F0BBA1ECE367}"/>
                    </a:ext>
                  </a:extLst>
                </p14:cNvPr>
                <p14:cNvContentPartPr/>
                <p14:nvPr/>
              </p14:nvContentPartPr>
              <p14:xfrm>
                <a:off x="1845520" y="3000280"/>
                <a:ext cx="216000" cy="2160"/>
              </p14:xfrm>
            </p:contentPart>
          </mc:Choice>
          <mc:Fallback xmlns=""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406DDA3D-4BDE-4B84-0B48-F0BBA1ECE367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1827520" y="2982280"/>
                  <a:ext cx="2516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B7F07CDA-395C-7588-03EF-1435D9DC97C4}"/>
                    </a:ext>
                  </a:extLst>
                </p14:cNvPr>
                <p14:cNvContentPartPr/>
                <p14:nvPr/>
              </p14:nvContentPartPr>
              <p14:xfrm>
                <a:off x="2017960" y="2954920"/>
                <a:ext cx="156240" cy="10620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B7F07CDA-395C-7588-03EF-1435D9DC97C4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999960" y="2937280"/>
                  <a:ext cx="191880" cy="14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72F11E5F-4FC2-114C-4463-7374255190C6}"/>
              </a:ext>
            </a:extLst>
          </p:cNvPr>
          <p:cNvGrpSpPr/>
          <p:nvPr/>
        </p:nvGrpSpPr>
        <p:grpSpPr>
          <a:xfrm>
            <a:off x="3374560" y="3203320"/>
            <a:ext cx="1207440" cy="250560"/>
            <a:chOff x="1850560" y="3203320"/>
            <a:chExt cx="1207440" cy="250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45CAF627-DB46-40C5-2950-2571B63457A2}"/>
                    </a:ext>
                  </a:extLst>
                </p14:cNvPr>
                <p14:cNvContentPartPr/>
                <p14:nvPr/>
              </p14:nvContentPartPr>
              <p14:xfrm>
                <a:off x="1850560" y="3203320"/>
                <a:ext cx="284400" cy="20736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45CAF627-DB46-40C5-2950-2571B63457A2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832920" y="3185320"/>
                  <a:ext cx="32004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27906403-9C38-197A-A35E-2F99BF8434B0}"/>
                    </a:ext>
                  </a:extLst>
                </p14:cNvPr>
                <p14:cNvContentPartPr/>
                <p14:nvPr/>
              </p14:nvContentPartPr>
              <p14:xfrm>
                <a:off x="2197960" y="3348400"/>
                <a:ext cx="34920" cy="10548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27906403-9C38-197A-A35E-2F99BF8434B0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2180320" y="3330760"/>
                  <a:ext cx="70560" cy="1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83ADC7E0-4198-CE6A-2F3C-BB4312E207FD}"/>
                    </a:ext>
                  </a:extLst>
                </p14:cNvPr>
                <p14:cNvContentPartPr/>
                <p14:nvPr/>
              </p14:nvContentPartPr>
              <p14:xfrm>
                <a:off x="2217760" y="3304480"/>
                <a:ext cx="108720" cy="14004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83ADC7E0-4198-CE6A-2F3C-BB4312E207FD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199760" y="3286840"/>
                  <a:ext cx="14436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2C210F8B-1FF8-6820-E0CD-3203680F27EA}"/>
                    </a:ext>
                  </a:extLst>
                </p14:cNvPr>
                <p14:cNvContentPartPr/>
                <p14:nvPr/>
              </p14:nvContentPartPr>
              <p14:xfrm>
                <a:off x="2421520" y="3326800"/>
                <a:ext cx="97920" cy="12600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2C210F8B-1FF8-6820-E0CD-3203680F27EA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403520" y="3309160"/>
                  <a:ext cx="1335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3C814224-4F12-6179-B121-92EF1A3E7E80}"/>
                    </a:ext>
                  </a:extLst>
                </p14:cNvPr>
                <p14:cNvContentPartPr/>
                <p14:nvPr/>
              </p14:nvContentPartPr>
              <p14:xfrm>
                <a:off x="2880880" y="3345880"/>
                <a:ext cx="128160" cy="2160"/>
              </p14:xfrm>
            </p:contentPart>
          </mc:Choice>
          <mc:Fallback xmlns=""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3C814224-4F12-6179-B121-92EF1A3E7E80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2862880" y="3328240"/>
                  <a:ext cx="1638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76032077-8407-F111-393B-09BDBF9CC844}"/>
                    </a:ext>
                  </a:extLst>
                </p14:cNvPr>
                <p14:cNvContentPartPr/>
                <p14:nvPr/>
              </p14:nvContentPartPr>
              <p14:xfrm>
                <a:off x="2908960" y="3394480"/>
                <a:ext cx="149040" cy="288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76032077-8407-F111-393B-09BDBF9CC844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891320" y="3376480"/>
                  <a:ext cx="184680" cy="38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E64BDE9A-99D3-CAAD-A21E-91238E0AC438}"/>
              </a:ext>
            </a:extLst>
          </p:cNvPr>
          <p:cNvGrpSpPr/>
          <p:nvPr/>
        </p:nvGrpSpPr>
        <p:grpSpPr>
          <a:xfrm>
            <a:off x="4852000" y="3119440"/>
            <a:ext cx="633600" cy="365760"/>
            <a:chOff x="3328000" y="3119440"/>
            <a:chExt cx="633600" cy="365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35D619CF-75E4-3ECE-F604-A0F98003D9DA}"/>
                    </a:ext>
                  </a:extLst>
                </p14:cNvPr>
                <p14:cNvContentPartPr/>
                <p14:nvPr/>
              </p14:nvContentPartPr>
              <p14:xfrm>
                <a:off x="3328000" y="3119440"/>
                <a:ext cx="180000" cy="24264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35D619CF-75E4-3ECE-F604-A0F98003D9DA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3310360" y="3101440"/>
                  <a:ext cx="21564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41469F0E-D651-28B5-A703-CAEC868556AB}"/>
                    </a:ext>
                  </a:extLst>
                </p14:cNvPr>
                <p14:cNvContentPartPr/>
                <p14:nvPr/>
              </p14:nvContentPartPr>
              <p14:xfrm>
                <a:off x="3640480" y="3224920"/>
                <a:ext cx="270720" cy="139320"/>
              </p14:xfrm>
            </p:contentPart>
          </mc:Choice>
          <mc:Fallback xmlns=""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41469F0E-D651-28B5-A703-CAEC868556AB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3622480" y="3207280"/>
                  <a:ext cx="30636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A72866A9-53F4-DB45-4FC6-549EC1AB9AD4}"/>
                    </a:ext>
                  </a:extLst>
                </p14:cNvPr>
                <p14:cNvContentPartPr/>
                <p14:nvPr/>
              </p14:nvContentPartPr>
              <p14:xfrm>
                <a:off x="3550840" y="3470080"/>
                <a:ext cx="410760" cy="1512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A72866A9-53F4-DB45-4FC6-549EC1AB9AD4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3533200" y="3452080"/>
                  <a:ext cx="446400" cy="50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67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2FA04C6C-C863-B43B-45CD-F9AF72C7069D}"/>
                  </a:ext>
                </a:extLst>
              </p14:cNvPr>
              <p14:cNvContentPartPr/>
              <p14:nvPr/>
            </p14:nvContentPartPr>
            <p14:xfrm>
              <a:off x="5191840" y="3599680"/>
              <a:ext cx="227880" cy="142200"/>
            </p14:xfrm>
          </p:contentPart>
        </mc:Choice>
        <mc:Fallback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2FA04C6C-C863-B43B-45CD-F9AF72C7069D}"/>
                  </a:ext>
                </a:extLst>
              </p:cNvPr>
              <p:cNvPicPr/>
              <p:nvPr/>
            </p:nvPicPr>
            <p:blipFill>
              <a:blip r:embed="rId168"/>
              <a:stretch>
                <a:fillRect/>
              </a:stretch>
            </p:blipFill>
            <p:spPr>
              <a:xfrm>
                <a:off x="5173868" y="3581725"/>
                <a:ext cx="263464" cy="1777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9">
            <p14:nvContentPartPr>
              <p14:cNvPr id="107" name="Entrada de lápiz 106">
                <a:extLst>
                  <a:ext uri="{FF2B5EF4-FFF2-40B4-BE49-F238E27FC236}">
                    <a16:creationId xmlns:a16="http://schemas.microsoft.com/office/drawing/2014/main" id="{E68A1F49-85CD-685A-632E-9432275A9D82}"/>
                  </a:ext>
                </a:extLst>
              </p14:cNvPr>
              <p14:cNvContentPartPr/>
              <p14:nvPr/>
            </p14:nvContentPartPr>
            <p14:xfrm>
              <a:off x="5887360" y="3493840"/>
              <a:ext cx="360" cy="360"/>
            </p14:xfrm>
          </p:contentPart>
        </mc:Choice>
        <mc:Fallback>
          <p:pic>
            <p:nvPicPr>
              <p:cNvPr id="107" name="Entrada de lápiz 106">
                <a:extLst>
                  <a:ext uri="{FF2B5EF4-FFF2-40B4-BE49-F238E27FC236}">
                    <a16:creationId xmlns:a16="http://schemas.microsoft.com/office/drawing/2014/main" id="{E68A1F49-85CD-685A-632E-9432275A9D82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5869360" y="347584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22" name="Entrada de lápiz 121">
                <a:extLst>
                  <a:ext uri="{FF2B5EF4-FFF2-40B4-BE49-F238E27FC236}">
                    <a16:creationId xmlns:a16="http://schemas.microsoft.com/office/drawing/2014/main" id="{A386DB18-AE57-322D-2526-06613812FFCE}"/>
                  </a:ext>
                </a:extLst>
              </p14:cNvPr>
              <p14:cNvContentPartPr/>
              <p14:nvPr/>
            </p14:nvContentPartPr>
            <p14:xfrm>
              <a:off x="3100960" y="3750160"/>
              <a:ext cx="146520" cy="913320"/>
            </p14:xfrm>
          </p:contentPart>
        </mc:Choice>
        <mc:Fallback>
          <p:pic>
            <p:nvPicPr>
              <p:cNvPr id="122" name="Entrada de lápiz 121">
                <a:extLst>
                  <a:ext uri="{FF2B5EF4-FFF2-40B4-BE49-F238E27FC236}">
                    <a16:creationId xmlns:a16="http://schemas.microsoft.com/office/drawing/2014/main" id="{A386DB18-AE57-322D-2526-06613812FFCE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3082960" y="3732160"/>
                <a:ext cx="182160" cy="9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C7E5DCCA-C9A8-34B4-76AD-DCCF289F56A1}"/>
                  </a:ext>
                </a:extLst>
              </p14:cNvPr>
              <p14:cNvContentPartPr/>
              <p14:nvPr/>
            </p14:nvContentPartPr>
            <p14:xfrm>
              <a:off x="5153320" y="4491760"/>
              <a:ext cx="223920" cy="18540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C7E5DCCA-C9A8-34B4-76AD-DCCF289F56A1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5135320" y="4473760"/>
                <a:ext cx="259560" cy="22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4">
            <p14:nvContentPartPr>
              <p14:cNvPr id="123" name="Entrada de lápiz 122">
                <a:extLst>
                  <a:ext uri="{FF2B5EF4-FFF2-40B4-BE49-F238E27FC236}">
                    <a16:creationId xmlns:a16="http://schemas.microsoft.com/office/drawing/2014/main" id="{A9826D98-2E7F-9E61-ACD3-21BED4548C5D}"/>
                  </a:ext>
                </a:extLst>
              </p14:cNvPr>
              <p14:cNvContentPartPr/>
              <p14:nvPr/>
            </p14:nvContentPartPr>
            <p14:xfrm>
              <a:off x="3203200" y="3770320"/>
              <a:ext cx="2520000" cy="1044000"/>
            </p14:xfrm>
          </p:contentPart>
        </mc:Choice>
        <mc:Fallback>
          <p:pic>
            <p:nvPicPr>
              <p:cNvPr id="123" name="Entrada de lápiz 122">
                <a:extLst>
                  <a:ext uri="{FF2B5EF4-FFF2-40B4-BE49-F238E27FC236}">
                    <a16:creationId xmlns:a16="http://schemas.microsoft.com/office/drawing/2014/main" id="{A9826D98-2E7F-9E61-ACD3-21BED4548C5D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3185200" y="3752320"/>
                <a:ext cx="2555640" cy="1079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35" name="Grupo 134">
            <a:extLst>
              <a:ext uri="{FF2B5EF4-FFF2-40B4-BE49-F238E27FC236}">
                <a16:creationId xmlns:a16="http://schemas.microsoft.com/office/drawing/2014/main" id="{31C53297-2C52-B5A0-B8F7-23AEF87A61E1}"/>
              </a:ext>
            </a:extLst>
          </p:cNvPr>
          <p:cNvGrpSpPr/>
          <p:nvPr/>
        </p:nvGrpSpPr>
        <p:grpSpPr>
          <a:xfrm>
            <a:off x="1763560" y="4025200"/>
            <a:ext cx="1016640" cy="487440"/>
            <a:chOff x="239560" y="4025200"/>
            <a:chExt cx="1016640" cy="48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BFB6E69E-75AB-8072-8D0A-3B0C656CCF86}"/>
                    </a:ext>
                  </a:extLst>
                </p14:cNvPr>
                <p14:cNvContentPartPr/>
                <p14:nvPr/>
              </p14:nvContentPartPr>
              <p14:xfrm>
                <a:off x="239560" y="4129600"/>
                <a:ext cx="95760" cy="6516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BFB6E69E-75AB-8072-8D0A-3B0C656CCF86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221560" y="4111600"/>
                  <a:ext cx="131400" cy="10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DCD8D5DA-4A81-1991-B23D-AD5C3D776FD8}"/>
                    </a:ext>
                  </a:extLst>
                </p14:cNvPr>
                <p14:cNvContentPartPr/>
                <p14:nvPr/>
              </p14:nvContentPartPr>
              <p14:xfrm>
                <a:off x="284200" y="4323280"/>
                <a:ext cx="45000" cy="18936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DCD8D5DA-4A81-1991-B23D-AD5C3D776FD8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266200" y="4305640"/>
                  <a:ext cx="8064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0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39A75F86-4FFE-EC97-9F33-7126F82D6B3A}"/>
                    </a:ext>
                  </a:extLst>
                </p14:cNvPr>
                <p14:cNvContentPartPr/>
                <p14:nvPr/>
              </p14:nvContentPartPr>
              <p14:xfrm>
                <a:off x="426760" y="4270000"/>
                <a:ext cx="11160" cy="13392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39A75F86-4FFE-EC97-9F33-7126F82D6B3A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408760" y="4252000"/>
                  <a:ext cx="468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2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465104AA-EBCC-0C25-A1BC-AEEE502E3FA5}"/>
                    </a:ext>
                  </a:extLst>
                </p14:cNvPr>
                <p14:cNvContentPartPr/>
                <p14:nvPr/>
              </p14:nvContentPartPr>
              <p14:xfrm>
                <a:off x="545920" y="4269280"/>
                <a:ext cx="154800" cy="15264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465104AA-EBCC-0C25-A1BC-AEEE502E3FA5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27920" y="4251640"/>
                  <a:ext cx="19044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7F1032F5-3734-167A-CB0D-0CB109B0D5F7}"/>
                    </a:ext>
                  </a:extLst>
                </p14:cNvPr>
                <p14:cNvContentPartPr/>
                <p14:nvPr/>
              </p14:nvContentPartPr>
              <p14:xfrm>
                <a:off x="770920" y="4276480"/>
                <a:ext cx="10440" cy="12384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7F1032F5-3734-167A-CB0D-0CB109B0D5F7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752920" y="4258840"/>
                  <a:ext cx="4608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DAD04087-4711-A300-E556-C9E86E25EE97}"/>
                    </a:ext>
                  </a:extLst>
                </p14:cNvPr>
                <p14:cNvContentPartPr/>
                <p14:nvPr/>
              </p14:nvContentPartPr>
              <p14:xfrm>
                <a:off x="734200" y="4159840"/>
                <a:ext cx="194760" cy="11196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DAD04087-4711-A300-E556-C9E86E25EE97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716560" y="4142200"/>
                  <a:ext cx="230400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EDE58CCC-44E6-C4F8-8BD3-213D85246C2D}"/>
                    </a:ext>
                  </a:extLst>
                </p14:cNvPr>
                <p14:cNvContentPartPr/>
                <p14:nvPr/>
              </p14:nvContentPartPr>
              <p14:xfrm>
                <a:off x="1000960" y="4165600"/>
                <a:ext cx="23040" cy="20664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EDE58CCC-44E6-C4F8-8BD3-213D85246C2D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982960" y="4147960"/>
                  <a:ext cx="5868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149237F5-CD6F-5341-800D-ED3F1EF7851D}"/>
                    </a:ext>
                  </a:extLst>
                </p14:cNvPr>
                <p14:cNvContentPartPr/>
                <p14:nvPr/>
              </p14:nvContentPartPr>
              <p14:xfrm>
                <a:off x="1211920" y="4025200"/>
                <a:ext cx="44280" cy="35928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149237F5-CD6F-5341-800D-ED3F1EF7851D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1193920" y="4007200"/>
                  <a:ext cx="79920" cy="39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86DA6FCD-88D7-E739-26EA-98963EE778BC}"/>
                    </a:ext>
                  </a:extLst>
                </p14:cNvPr>
                <p14:cNvContentPartPr/>
                <p14:nvPr/>
              </p14:nvContentPartPr>
              <p14:xfrm>
                <a:off x="473920" y="4155880"/>
                <a:ext cx="360" cy="36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86DA6FCD-88D7-E739-26EA-98963EE778BC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456280" y="41378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8" name="Grupo 137">
            <a:extLst>
              <a:ext uri="{FF2B5EF4-FFF2-40B4-BE49-F238E27FC236}">
                <a16:creationId xmlns:a16="http://schemas.microsoft.com/office/drawing/2014/main" id="{93ADAE3F-219A-210E-6FB2-99922344142F}"/>
              </a:ext>
            </a:extLst>
          </p:cNvPr>
          <p:cNvGrpSpPr/>
          <p:nvPr/>
        </p:nvGrpSpPr>
        <p:grpSpPr>
          <a:xfrm>
            <a:off x="3418120" y="3872560"/>
            <a:ext cx="1995120" cy="483840"/>
            <a:chOff x="1894120" y="3872560"/>
            <a:chExt cx="1995120" cy="483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7E42C58A-6B36-402B-A1A4-EDEC038455D1}"/>
                    </a:ext>
                  </a:extLst>
                </p14:cNvPr>
                <p14:cNvContentPartPr/>
                <p14:nvPr/>
              </p14:nvContentPartPr>
              <p14:xfrm>
                <a:off x="1963960" y="3925120"/>
                <a:ext cx="170280" cy="7200"/>
              </p14:xfrm>
            </p:contentPart>
          </mc:Choice>
          <mc:Fallback xmlns=""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7E42C58A-6B36-402B-A1A4-EDEC038455D1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1946320" y="3907120"/>
                  <a:ext cx="20592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A43C20AD-98BD-BB18-8060-039A008417D6}"/>
                    </a:ext>
                  </a:extLst>
                </p14:cNvPr>
                <p14:cNvContentPartPr/>
                <p14:nvPr/>
              </p14:nvContentPartPr>
              <p14:xfrm>
                <a:off x="2070880" y="3872560"/>
                <a:ext cx="130680" cy="120240"/>
              </p14:xfrm>
            </p:contentPart>
          </mc:Choice>
          <mc:Fallback xmlns=""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A43C20AD-98BD-BB18-8060-039A008417D6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053240" y="3854560"/>
                  <a:ext cx="16632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BC39B47B-FF2D-D0C7-921D-58F9471836D5}"/>
                    </a:ext>
                  </a:extLst>
                </p14:cNvPr>
                <p14:cNvContentPartPr/>
                <p14:nvPr/>
              </p14:nvContentPartPr>
              <p14:xfrm>
                <a:off x="1894120" y="4089280"/>
                <a:ext cx="351360" cy="25020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BC39B47B-FF2D-D0C7-921D-58F9471836D5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1876480" y="4071640"/>
                  <a:ext cx="387000" cy="28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0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C2865703-F3FA-A23D-C049-DA9DD86D2673}"/>
                    </a:ext>
                  </a:extLst>
                </p14:cNvPr>
                <p14:cNvContentPartPr/>
                <p14:nvPr/>
              </p14:nvContentPartPr>
              <p14:xfrm>
                <a:off x="2257000" y="4181800"/>
                <a:ext cx="158400" cy="17460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C2865703-F3FA-A23D-C049-DA9DD86D2673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2239360" y="4163800"/>
                  <a:ext cx="19404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2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4B2343A7-CEA6-54B5-8146-ADB2AF59A3F6}"/>
                    </a:ext>
                  </a:extLst>
                </p14:cNvPr>
                <p14:cNvContentPartPr/>
                <p14:nvPr/>
              </p14:nvContentPartPr>
              <p14:xfrm>
                <a:off x="2457880" y="4266040"/>
                <a:ext cx="95400" cy="74160"/>
              </p14:xfrm>
            </p:contentPart>
          </mc:Choice>
          <mc:Fallback xmlns=""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4B2343A7-CEA6-54B5-8146-ADB2AF59A3F6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2440240" y="4248400"/>
                  <a:ext cx="13104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B2F3A05E-889C-F4BA-43A4-3920E31663BE}"/>
                    </a:ext>
                  </a:extLst>
                </p14:cNvPr>
                <p14:cNvContentPartPr/>
                <p14:nvPr/>
              </p14:nvContentPartPr>
              <p14:xfrm>
                <a:off x="2876200" y="4268200"/>
                <a:ext cx="118080" cy="6120"/>
              </p14:xfrm>
            </p:contentPart>
          </mc:Choice>
          <mc:Fallback xmlns=""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B2F3A05E-889C-F4BA-43A4-3920E31663BE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2858200" y="4250560"/>
                  <a:ext cx="15372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6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F8D3F9C2-5C92-3484-1987-EACAFE4C7AAC}"/>
                    </a:ext>
                  </a:extLst>
                </p14:cNvPr>
                <p14:cNvContentPartPr/>
                <p14:nvPr/>
              </p14:nvContentPartPr>
              <p14:xfrm>
                <a:off x="2889880" y="4305280"/>
                <a:ext cx="129960" cy="360"/>
              </p14:xfrm>
            </p:contentPart>
          </mc:Choice>
          <mc:Fallback xmlns=""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F8D3F9C2-5C92-3484-1987-EACAFE4C7AAC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2871880" y="4287280"/>
                  <a:ext cx="1656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8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AE860677-BD4C-5263-C22E-F6A761C53796}"/>
                    </a:ext>
                  </a:extLst>
                </p14:cNvPr>
                <p14:cNvContentPartPr/>
                <p14:nvPr/>
              </p14:nvContentPartPr>
              <p14:xfrm>
                <a:off x="3402160" y="4077400"/>
                <a:ext cx="81720" cy="208440"/>
              </p14:xfrm>
            </p:contentPart>
          </mc:Choice>
          <mc:Fallback xmlns=""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AE860677-BD4C-5263-C22E-F6A761C53796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3384160" y="4059760"/>
                  <a:ext cx="11736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0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D177105A-7712-0B22-934D-9C062777F58E}"/>
                    </a:ext>
                  </a:extLst>
                </p14:cNvPr>
                <p14:cNvContentPartPr/>
                <p14:nvPr/>
              </p14:nvContentPartPr>
              <p14:xfrm>
                <a:off x="3671440" y="4118800"/>
                <a:ext cx="217800" cy="12348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D177105A-7712-0B22-934D-9C062777F58E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3653440" y="4101160"/>
                  <a:ext cx="25344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2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6763A30B-D1D9-B33C-AE98-F4F27E2F5745}"/>
                    </a:ext>
                  </a:extLst>
                </p14:cNvPr>
                <p14:cNvContentPartPr/>
                <p14:nvPr/>
              </p14:nvContentPartPr>
              <p14:xfrm>
                <a:off x="3639400" y="4342720"/>
                <a:ext cx="231840" cy="720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6763A30B-D1D9-B33C-AE98-F4F27E2F5745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3621760" y="4325080"/>
                  <a:ext cx="26748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BF7BFC03-861A-3A59-5569-ECD5D9250D81}"/>
                    </a:ext>
                  </a:extLst>
                </p14:cNvPr>
                <p14:cNvContentPartPr/>
                <p14:nvPr/>
              </p14:nvContentPartPr>
              <p14:xfrm>
                <a:off x="2856040" y="4165600"/>
                <a:ext cx="252360" cy="2340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BF7BFC03-861A-3A59-5569-ECD5D9250D81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2838040" y="4147960"/>
                  <a:ext cx="28800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6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52C6DFEE-E2BB-28F3-1B97-174BCA3D3401}"/>
                    </a:ext>
                  </a:extLst>
                </p14:cNvPr>
                <p14:cNvContentPartPr/>
                <p14:nvPr/>
              </p14:nvContentPartPr>
              <p14:xfrm>
                <a:off x="2858920" y="4297000"/>
                <a:ext cx="266040" cy="4716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52C6DFEE-E2BB-28F3-1B97-174BCA3D3401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2840920" y="4279000"/>
                  <a:ext cx="301680" cy="82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1" name="Grupo 140">
            <a:extLst>
              <a:ext uri="{FF2B5EF4-FFF2-40B4-BE49-F238E27FC236}">
                <a16:creationId xmlns:a16="http://schemas.microsoft.com/office/drawing/2014/main" id="{3FC0F872-FC64-E75B-E0A9-08CA6416B537}"/>
              </a:ext>
            </a:extLst>
          </p:cNvPr>
          <p:cNvGrpSpPr/>
          <p:nvPr/>
        </p:nvGrpSpPr>
        <p:grpSpPr>
          <a:xfrm>
            <a:off x="6236200" y="3345880"/>
            <a:ext cx="469440" cy="123480"/>
            <a:chOff x="4712200" y="3345880"/>
            <a:chExt cx="469440" cy="12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8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08ABD90A-08BD-D7FA-EEAC-183C95ED88A1}"/>
                    </a:ext>
                  </a:extLst>
                </p14:cNvPr>
                <p14:cNvContentPartPr/>
                <p14:nvPr/>
              </p14:nvContentPartPr>
              <p14:xfrm>
                <a:off x="4712200" y="3449560"/>
                <a:ext cx="204840" cy="324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08ABD90A-08BD-D7FA-EEAC-183C95ED88A1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4694560" y="3431560"/>
                  <a:ext cx="2404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0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E8C387EB-DB87-6433-B22C-914FC290A3F2}"/>
                    </a:ext>
                  </a:extLst>
                </p14:cNvPr>
                <p14:cNvContentPartPr/>
                <p14:nvPr/>
              </p14:nvContentPartPr>
              <p14:xfrm>
                <a:off x="4968880" y="3345880"/>
                <a:ext cx="212760" cy="12348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E8C387EB-DB87-6433-B22C-914FC290A3F2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4950880" y="3328240"/>
                  <a:ext cx="248400" cy="159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142" name="Entrada de lápiz 141">
                <a:extLst>
                  <a:ext uri="{FF2B5EF4-FFF2-40B4-BE49-F238E27FC236}">
                    <a16:creationId xmlns:a16="http://schemas.microsoft.com/office/drawing/2014/main" id="{F74C246E-296E-754A-5A46-7CF935FED4FC}"/>
                  </a:ext>
                </a:extLst>
              </p14:cNvPr>
              <p14:cNvContentPartPr/>
              <p14:nvPr/>
            </p14:nvContentPartPr>
            <p14:xfrm>
              <a:off x="7069240" y="3123400"/>
              <a:ext cx="178560" cy="278280"/>
            </p14:xfrm>
          </p:contentPart>
        </mc:Choice>
        <mc:Fallback>
          <p:pic>
            <p:nvPicPr>
              <p:cNvPr id="142" name="Entrada de lápiz 141">
                <a:extLst>
                  <a:ext uri="{FF2B5EF4-FFF2-40B4-BE49-F238E27FC236}">
                    <a16:creationId xmlns:a16="http://schemas.microsoft.com/office/drawing/2014/main" id="{F74C246E-296E-754A-5A46-7CF935FED4FC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7051240" y="3105377"/>
                <a:ext cx="214200" cy="313966"/>
              </a:xfrm>
              <a:prstGeom prst="rect">
                <a:avLst/>
              </a:prstGeom>
            </p:spPr>
          </p:pic>
        </mc:Fallback>
      </mc:AlternateContent>
      <p:grpSp>
        <p:nvGrpSpPr>
          <p:cNvPr id="157" name="Grupo 156">
            <a:extLst>
              <a:ext uri="{FF2B5EF4-FFF2-40B4-BE49-F238E27FC236}">
                <a16:creationId xmlns:a16="http://schemas.microsoft.com/office/drawing/2014/main" id="{ACDD92B3-2F7D-39EF-ACCE-FCE918BCBC51}"/>
              </a:ext>
            </a:extLst>
          </p:cNvPr>
          <p:cNvGrpSpPr/>
          <p:nvPr/>
        </p:nvGrpSpPr>
        <p:grpSpPr>
          <a:xfrm>
            <a:off x="7497640" y="3277840"/>
            <a:ext cx="732240" cy="186120"/>
            <a:chOff x="5973640" y="3277840"/>
            <a:chExt cx="732240" cy="186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4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6173207C-7310-74BC-AB2C-D68AB265B983}"/>
                    </a:ext>
                  </a:extLst>
                </p14:cNvPr>
                <p14:cNvContentPartPr/>
                <p14:nvPr/>
              </p14:nvContentPartPr>
              <p14:xfrm>
                <a:off x="5973640" y="3277840"/>
                <a:ext cx="255240" cy="186120"/>
              </p14:xfrm>
            </p:contentPart>
          </mc:Choice>
          <mc:Fallback xmlns=""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6173207C-7310-74BC-AB2C-D68AB265B983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5955640" y="3260200"/>
                  <a:ext cx="29088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6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20052C66-22B4-FB16-FA74-F5A4F2988652}"/>
                    </a:ext>
                  </a:extLst>
                </p14:cNvPr>
                <p14:cNvContentPartPr/>
                <p14:nvPr/>
              </p14:nvContentPartPr>
              <p14:xfrm>
                <a:off x="6370360" y="3282880"/>
                <a:ext cx="142920" cy="150120"/>
              </p14:xfrm>
            </p:contentPart>
          </mc:Choice>
          <mc:Fallback xmlns=""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20052C66-22B4-FB16-FA74-F5A4F2988652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6352360" y="3265240"/>
                  <a:ext cx="17856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8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6451B660-0385-BC72-B3D3-0C883CFD78C3}"/>
                    </a:ext>
                  </a:extLst>
                </p14:cNvPr>
                <p14:cNvContentPartPr/>
                <p14:nvPr/>
              </p14:nvContentPartPr>
              <p14:xfrm>
                <a:off x="6579160" y="3389440"/>
                <a:ext cx="126720" cy="5940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6451B660-0385-BC72-B3D3-0C883CFD78C3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561520" y="3371440"/>
                  <a:ext cx="162360" cy="95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6" name="Grupo 155">
            <a:extLst>
              <a:ext uri="{FF2B5EF4-FFF2-40B4-BE49-F238E27FC236}">
                <a16:creationId xmlns:a16="http://schemas.microsoft.com/office/drawing/2014/main" id="{57101261-786C-219B-44F7-3D9269983306}"/>
              </a:ext>
            </a:extLst>
          </p:cNvPr>
          <p:cNvGrpSpPr/>
          <p:nvPr/>
        </p:nvGrpSpPr>
        <p:grpSpPr>
          <a:xfrm>
            <a:off x="7593040" y="3030520"/>
            <a:ext cx="243000" cy="102240"/>
            <a:chOff x="6069040" y="3030520"/>
            <a:chExt cx="243000" cy="102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9DCE5B2A-055E-56E4-CAA4-68C95F438935}"/>
                    </a:ext>
                  </a:extLst>
                </p14:cNvPr>
                <p14:cNvContentPartPr/>
                <p14:nvPr/>
              </p14:nvContentPartPr>
              <p14:xfrm>
                <a:off x="6069040" y="3113680"/>
                <a:ext cx="181080" cy="216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9DCE5B2A-055E-56E4-CAA4-68C95F438935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051040" y="3095680"/>
                  <a:ext cx="2167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9A0840F2-004B-99F8-A9A5-523F68984A3E}"/>
                    </a:ext>
                  </a:extLst>
                </p14:cNvPr>
                <p14:cNvContentPartPr/>
                <p14:nvPr/>
              </p14:nvContentPartPr>
              <p14:xfrm>
                <a:off x="6187480" y="3030520"/>
                <a:ext cx="124560" cy="10224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9A0840F2-004B-99F8-A9A5-523F68984A3E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6169840" y="3012880"/>
                  <a:ext cx="160200" cy="13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upo 154">
            <a:extLst>
              <a:ext uri="{FF2B5EF4-FFF2-40B4-BE49-F238E27FC236}">
                <a16:creationId xmlns:a16="http://schemas.microsoft.com/office/drawing/2014/main" id="{F3A5DB11-A91A-40A0-8BFF-81D6F0417C2F}"/>
              </a:ext>
            </a:extLst>
          </p:cNvPr>
          <p:cNvGrpSpPr/>
          <p:nvPr/>
        </p:nvGrpSpPr>
        <p:grpSpPr>
          <a:xfrm>
            <a:off x="8539840" y="3172360"/>
            <a:ext cx="1001880" cy="231480"/>
            <a:chOff x="7015840" y="3172360"/>
            <a:chExt cx="1001880" cy="231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68D0A542-F909-B428-79DA-F43D71FA0BDE}"/>
                    </a:ext>
                  </a:extLst>
                </p14:cNvPr>
                <p14:cNvContentPartPr/>
                <p14:nvPr/>
              </p14:nvContentPartPr>
              <p14:xfrm>
                <a:off x="7037800" y="3309880"/>
                <a:ext cx="127440" cy="432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68D0A542-F909-B428-79DA-F43D71FA0BDE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019800" y="3291880"/>
                  <a:ext cx="16308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DF4AC201-FA0D-30C0-B895-05D4FC192AE8}"/>
                    </a:ext>
                  </a:extLst>
                </p14:cNvPr>
                <p14:cNvContentPartPr/>
                <p14:nvPr/>
              </p14:nvContentPartPr>
              <p14:xfrm>
                <a:off x="7015840" y="3381160"/>
                <a:ext cx="113400" cy="288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DF4AC201-FA0D-30C0-B895-05D4FC192AE8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6997840" y="3363520"/>
                  <a:ext cx="1490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BDC37AF0-6886-0D71-699A-9F3342AFC481}"/>
                    </a:ext>
                  </a:extLst>
                </p14:cNvPr>
                <p14:cNvContentPartPr/>
                <p14:nvPr/>
              </p14:nvContentPartPr>
              <p14:xfrm>
                <a:off x="7387360" y="3172360"/>
                <a:ext cx="167040" cy="18576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BDC37AF0-6886-0D71-699A-9F3342AFC481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7369360" y="3154720"/>
                  <a:ext cx="2026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8AC9E357-4BF6-8F95-4519-4542D34BAA64}"/>
                    </a:ext>
                  </a:extLst>
                </p14:cNvPr>
                <p14:cNvContentPartPr/>
                <p14:nvPr/>
              </p14:nvContentPartPr>
              <p14:xfrm>
                <a:off x="7725040" y="3195040"/>
                <a:ext cx="292680" cy="11520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8AC9E357-4BF6-8F95-4519-4542D34BAA64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7707400" y="3177400"/>
                  <a:ext cx="32832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E3630B61-EBA5-A66D-FC8F-2745A8568E11}"/>
                    </a:ext>
                  </a:extLst>
                </p14:cNvPr>
                <p14:cNvContentPartPr/>
                <p14:nvPr/>
              </p14:nvContentPartPr>
              <p14:xfrm>
                <a:off x="7697680" y="3389440"/>
                <a:ext cx="223920" cy="1440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E3630B61-EBA5-A66D-FC8F-2745A8568E11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680040" y="3371800"/>
                  <a:ext cx="259560" cy="50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4">
            <p14:nvContentPartPr>
              <p14:cNvPr id="153" name="Entrada de lápiz 152">
                <a:extLst>
                  <a:ext uri="{FF2B5EF4-FFF2-40B4-BE49-F238E27FC236}">
                    <a16:creationId xmlns:a16="http://schemas.microsoft.com/office/drawing/2014/main" id="{EFF89BC3-E25F-1A59-AA1F-CB0B1FB3D3DA}"/>
                  </a:ext>
                </a:extLst>
              </p14:cNvPr>
              <p14:cNvContentPartPr/>
              <p14:nvPr/>
            </p14:nvContentPartPr>
            <p14:xfrm>
              <a:off x="9240040" y="3493480"/>
              <a:ext cx="185760" cy="149400"/>
            </p14:xfrm>
          </p:contentPart>
        </mc:Choice>
        <mc:Fallback>
          <p:pic>
            <p:nvPicPr>
              <p:cNvPr id="153" name="Entrada de lápiz 152">
                <a:extLst>
                  <a:ext uri="{FF2B5EF4-FFF2-40B4-BE49-F238E27FC236}">
                    <a16:creationId xmlns:a16="http://schemas.microsoft.com/office/drawing/2014/main" id="{EFF89BC3-E25F-1A59-AA1F-CB0B1FB3D3DA}"/>
                  </a:ext>
                </a:extLst>
              </p:cNvPr>
              <p:cNvPicPr/>
              <p:nvPr/>
            </p:nvPicPr>
            <p:blipFill>
              <a:blip r:embed="rId245"/>
              <a:stretch>
                <a:fillRect/>
              </a:stretch>
            </p:blipFill>
            <p:spPr>
              <a:xfrm>
                <a:off x="9222040" y="3475523"/>
                <a:ext cx="221400" cy="184954"/>
              </a:xfrm>
              <a:prstGeom prst="rect">
                <a:avLst/>
              </a:prstGeom>
            </p:spPr>
          </p:pic>
        </mc:Fallback>
      </mc:AlternateContent>
      <p:grpSp>
        <p:nvGrpSpPr>
          <p:cNvPr id="174" name="Grupo 173">
            <a:extLst>
              <a:ext uri="{FF2B5EF4-FFF2-40B4-BE49-F238E27FC236}">
                <a16:creationId xmlns:a16="http://schemas.microsoft.com/office/drawing/2014/main" id="{E70A3919-4B5A-FCB1-E291-28962B855F3C}"/>
              </a:ext>
            </a:extLst>
          </p:cNvPr>
          <p:cNvGrpSpPr/>
          <p:nvPr/>
        </p:nvGrpSpPr>
        <p:grpSpPr>
          <a:xfrm>
            <a:off x="7541920" y="4119160"/>
            <a:ext cx="948240" cy="192960"/>
            <a:chOff x="6017920" y="4119160"/>
            <a:chExt cx="948240" cy="192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6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7CA944CF-FEFF-42E7-BC32-2F673966B251}"/>
                    </a:ext>
                  </a:extLst>
                </p14:cNvPr>
                <p14:cNvContentPartPr/>
                <p14:nvPr/>
              </p14:nvContentPartPr>
              <p14:xfrm>
                <a:off x="6017920" y="4119160"/>
                <a:ext cx="392040" cy="16740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7CA944CF-FEFF-42E7-BC32-2F673966B251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5999920" y="4101520"/>
                  <a:ext cx="42768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8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4F2FA589-F3A5-01DD-75E2-FDCE8DB3EF93}"/>
                    </a:ext>
                  </a:extLst>
                </p14:cNvPr>
                <p14:cNvContentPartPr/>
                <p14:nvPr/>
              </p14:nvContentPartPr>
              <p14:xfrm>
                <a:off x="6505360" y="4133920"/>
                <a:ext cx="221400" cy="15984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4F2FA589-F3A5-01DD-75E2-FDCE8DB3EF93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6487720" y="4116280"/>
                  <a:ext cx="2570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0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CAA6C54D-FF32-77F0-27D7-0F964E3DE542}"/>
                    </a:ext>
                  </a:extLst>
                </p14:cNvPr>
                <p14:cNvContentPartPr/>
                <p14:nvPr/>
              </p14:nvContentPartPr>
              <p14:xfrm>
                <a:off x="6789400" y="4201600"/>
                <a:ext cx="176760" cy="110520"/>
              </p14:xfrm>
            </p:contentPart>
          </mc:Choice>
          <mc:Fallback xmlns=""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CAA6C54D-FF32-77F0-27D7-0F964E3DE542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6771400" y="4183960"/>
                  <a:ext cx="212400" cy="146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74BDC636-C512-AB90-44C4-75935F00D27E}"/>
              </a:ext>
            </a:extLst>
          </p:cNvPr>
          <p:cNvGrpSpPr/>
          <p:nvPr/>
        </p:nvGrpSpPr>
        <p:grpSpPr>
          <a:xfrm>
            <a:off x="7707880" y="3887320"/>
            <a:ext cx="345600" cy="104760"/>
            <a:chOff x="6183880" y="3887320"/>
            <a:chExt cx="345600" cy="10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2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630F920C-0803-1935-9EAB-521CFB59E7B1}"/>
                    </a:ext>
                  </a:extLst>
                </p14:cNvPr>
                <p14:cNvContentPartPr/>
                <p14:nvPr/>
              </p14:nvContentPartPr>
              <p14:xfrm>
                <a:off x="6183880" y="3960400"/>
                <a:ext cx="195840" cy="11160"/>
              </p14:xfrm>
            </p:contentPart>
          </mc:Choice>
          <mc:Fallback xmlns=""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630F920C-0803-1935-9EAB-521CFB59E7B1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6166240" y="3942400"/>
                  <a:ext cx="2314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4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90D6B035-F962-CD3E-8003-1F881C2D0F3E}"/>
                    </a:ext>
                  </a:extLst>
                </p14:cNvPr>
                <p14:cNvContentPartPr/>
                <p14:nvPr/>
              </p14:nvContentPartPr>
              <p14:xfrm>
                <a:off x="6336520" y="3887320"/>
                <a:ext cx="192960" cy="104760"/>
              </p14:xfrm>
            </p:contentPart>
          </mc:Choice>
          <mc:Fallback xmlns=""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90D6B035-F962-CD3E-8003-1F881C2D0F3E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6318520" y="3869320"/>
                  <a:ext cx="228600" cy="140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2" name="Grupo 171">
            <a:extLst>
              <a:ext uri="{FF2B5EF4-FFF2-40B4-BE49-F238E27FC236}">
                <a16:creationId xmlns:a16="http://schemas.microsoft.com/office/drawing/2014/main" id="{B1C921C9-835A-AC5B-8707-882F666365C1}"/>
              </a:ext>
            </a:extLst>
          </p:cNvPr>
          <p:cNvGrpSpPr/>
          <p:nvPr/>
        </p:nvGrpSpPr>
        <p:grpSpPr>
          <a:xfrm>
            <a:off x="8740720" y="3986680"/>
            <a:ext cx="626760" cy="308880"/>
            <a:chOff x="7216720" y="3986680"/>
            <a:chExt cx="626760" cy="308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6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3754F037-561E-42EF-1E99-0C2785FABEC3}"/>
                    </a:ext>
                  </a:extLst>
                </p14:cNvPr>
                <p14:cNvContentPartPr/>
                <p14:nvPr/>
              </p14:nvContentPartPr>
              <p14:xfrm>
                <a:off x="7216720" y="4206640"/>
                <a:ext cx="165600" cy="108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3754F037-561E-42EF-1E99-0C2785FABEC3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7198720" y="4189000"/>
                  <a:ext cx="20124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8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AB83830B-5A2F-260F-9346-1228DF4279A6}"/>
                    </a:ext>
                  </a:extLst>
                </p14:cNvPr>
                <p14:cNvContentPartPr/>
                <p14:nvPr/>
              </p14:nvContentPartPr>
              <p14:xfrm>
                <a:off x="7222120" y="4258480"/>
                <a:ext cx="200160" cy="1116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AB83830B-5A2F-260F-9346-1228DF4279A6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7204120" y="4240480"/>
                  <a:ext cx="2358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0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DDA7811F-98AB-F44E-8D28-84513C3B5EF6}"/>
                    </a:ext>
                  </a:extLst>
                </p14:cNvPr>
                <p14:cNvContentPartPr/>
                <p14:nvPr/>
              </p14:nvContentPartPr>
              <p14:xfrm>
                <a:off x="7639360" y="3986680"/>
                <a:ext cx="192600" cy="17712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DDA7811F-98AB-F44E-8D28-84513C3B5EF6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7621360" y="3969040"/>
                  <a:ext cx="2282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2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37F3742D-19D1-9723-1965-8234C9CE2022}"/>
                    </a:ext>
                  </a:extLst>
                </p14:cNvPr>
                <p14:cNvContentPartPr/>
                <p14:nvPr/>
              </p14:nvContentPartPr>
              <p14:xfrm>
                <a:off x="7538920" y="4274320"/>
                <a:ext cx="304560" cy="2124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37F3742D-19D1-9723-1965-8234C9CE2022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7520920" y="4256320"/>
                  <a:ext cx="340200" cy="56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64">
            <p14:nvContentPartPr>
              <p14:cNvPr id="167" name="Entrada de lápiz 166">
                <a:extLst>
                  <a:ext uri="{FF2B5EF4-FFF2-40B4-BE49-F238E27FC236}">
                    <a16:creationId xmlns:a16="http://schemas.microsoft.com/office/drawing/2014/main" id="{7D509332-CFB2-43E2-AA4E-EF1B7F3B0A64}"/>
                  </a:ext>
                </a:extLst>
              </p14:cNvPr>
              <p14:cNvContentPartPr/>
              <p14:nvPr/>
            </p14:nvContentPartPr>
            <p14:xfrm>
              <a:off x="9168760" y="4392760"/>
              <a:ext cx="298080" cy="171360"/>
            </p14:xfrm>
          </p:contentPart>
        </mc:Choice>
        <mc:Fallback>
          <p:pic>
            <p:nvPicPr>
              <p:cNvPr id="167" name="Entrada de lápiz 166">
                <a:extLst>
                  <a:ext uri="{FF2B5EF4-FFF2-40B4-BE49-F238E27FC236}">
                    <a16:creationId xmlns:a16="http://schemas.microsoft.com/office/drawing/2014/main" id="{7D509332-CFB2-43E2-AA4E-EF1B7F3B0A64}"/>
                  </a:ext>
                </a:extLst>
              </p:cNvPr>
              <p:cNvPicPr/>
              <p:nvPr/>
            </p:nvPicPr>
            <p:blipFill>
              <a:blip r:embed="rId265"/>
              <a:stretch>
                <a:fillRect/>
              </a:stretch>
            </p:blipFill>
            <p:spPr>
              <a:xfrm>
                <a:off x="9150738" y="4374798"/>
                <a:ext cx="333763" cy="206925"/>
              </a:xfrm>
              <a:prstGeom prst="rect">
                <a:avLst/>
              </a:prstGeom>
            </p:spPr>
          </p:pic>
        </mc:Fallback>
      </mc:AlternateContent>
      <p:grpSp>
        <p:nvGrpSpPr>
          <p:cNvPr id="171" name="Grupo 170">
            <a:extLst>
              <a:ext uri="{FF2B5EF4-FFF2-40B4-BE49-F238E27FC236}">
                <a16:creationId xmlns:a16="http://schemas.microsoft.com/office/drawing/2014/main" id="{E43638A2-08C5-D9B3-515A-C8702EFB013C}"/>
              </a:ext>
            </a:extLst>
          </p:cNvPr>
          <p:cNvGrpSpPr/>
          <p:nvPr/>
        </p:nvGrpSpPr>
        <p:grpSpPr>
          <a:xfrm>
            <a:off x="9622720" y="4081360"/>
            <a:ext cx="346320" cy="194760"/>
            <a:chOff x="8098720" y="4081360"/>
            <a:chExt cx="346320" cy="19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6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705D790C-0CFF-9D0D-8165-5477B82A8F3B}"/>
                    </a:ext>
                  </a:extLst>
                </p14:cNvPr>
                <p14:cNvContentPartPr/>
                <p14:nvPr/>
              </p14:nvContentPartPr>
              <p14:xfrm>
                <a:off x="8098720" y="4081360"/>
                <a:ext cx="346320" cy="12744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705D790C-0CFF-9D0D-8165-5477B82A8F3B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081080" y="4063360"/>
                  <a:ext cx="38196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8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B7CF5C71-6C6F-0A95-4F0F-598AB4DBD428}"/>
                    </a:ext>
                  </a:extLst>
                </p14:cNvPr>
                <p14:cNvContentPartPr/>
                <p14:nvPr/>
              </p14:nvContentPartPr>
              <p14:xfrm>
                <a:off x="8129680" y="4268200"/>
                <a:ext cx="290520" cy="7920"/>
              </p14:xfrm>
            </p:contentPart>
          </mc:Choice>
          <mc:Fallback xmlns=""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B7CF5C71-6C6F-0A95-4F0F-598AB4DBD428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8111680" y="4250560"/>
                  <a:ext cx="326160" cy="43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70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id="{EA512CA4-AE07-98BF-2D84-AD1C01F07923}"/>
                  </a:ext>
                </a:extLst>
              </p14:cNvPr>
              <p14:cNvContentPartPr/>
              <p14:nvPr/>
            </p14:nvContentPartPr>
            <p14:xfrm>
              <a:off x="9742240" y="4392400"/>
              <a:ext cx="199800" cy="162720"/>
            </p14:xfrm>
          </p:contentPart>
        </mc:Choice>
        <mc:Fallback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EA512CA4-AE07-98BF-2D84-AD1C01F07923}"/>
                  </a:ext>
                </a:extLst>
              </p:cNvPr>
              <p:cNvPicPr/>
              <p:nvPr/>
            </p:nvPicPr>
            <p:blipFill>
              <a:blip r:embed="rId271"/>
              <a:stretch>
                <a:fillRect/>
              </a:stretch>
            </p:blipFill>
            <p:spPr>
              <a:xfrm>
                <a:off x="9724240" y="4374400"/>
                <a:ext cx="235440" cy="19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2">
            <p14:nvContentPartPr>
              <p14:cNvPr id="191" name="Entrada de lápiz 190">
                <a:extLst>
                  <a:ext uri="{FF2B5EF4-FFF2-40B4-BE49-F238E27FC236}">
                    <a16:creationId xmlns:a16="http://schemas.microsoft.com/office/drawing/2014/main" id="{BAB4D879-804E-7B19-E1A1-C5BA7B4C4F5C}"/>
                  </a:ext>
                </a:extLst>
              </p14:cNvPr>
              <p14:cNvContentPartPr/>
              <p14:nvPr/>
            </p14:nvContentPartPr>
            <p14:xfrm>
              <a:off x="3087280" y="5731600"/>
              <a:ext cx="360" cy="3600"/>
            </p14:xfrm>
          </p:contentPart>
        </mc:Choice>
        <mc:Fallback>
          <p:pic>
            <p:nvPicPr>
              <p:cNvPr id="191" name="Entrada de lápiz 190">
                <a:extLst>
                  <a:ext uri="{FF2B5EF4-FFF2-40B4-BE49-F238E27FC236}">
                    <a16:creationId xmlns:a16="http://schemas.microsoft.com/office/drawing/2014/main" id="{BAB4D879-804E-7B19-E1A1-C5BA7B4C4F5C}"/>
                  </a:ext>
                </a:extLst>
              </p:cNvPr>
              <p:cNvPicPr/>
              <p:nvPr/>
            </p:nvPicPr>
            <p:blipFill>
              <a:blip r:embed="rId273"/>
              <a:stretch>
                <a:fillRect/>
              </a:stretch>
            </p:blipFill>
            <p:spPr>
              <a:xfrm>
                <a:off x="3069280" y="5713600"/>
                <a:ext cx="36000" cy="39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07" name="Grupo 206">
            <a:extLst>
              <a:ext uri="{FF2B5EF4-FFF2-40B4-BE49-F238E27FC236}">
                <a16:creationId xmlns:a16="http://schemas.microsoft.com/office/drawing/2014/main" id="{425BE2DE-1AC4-E9D4-D759-C0AD1397E043}"/>
              </a:ext>
            </a:extLst>
          </p:cNvPr>
          <p:cNvGrpSpPr/>
          <p:nvPr/>
        </p:nvGrpSpPr>
        <p:grpSpPr>
          <a:xfrm>
            <a:off x="1748080" y="5063080"/>
            <a:ext cx="2009520" cy="425520"/>
            <a:chOff x="224080" y="5063080"/>
            <a:chExt cx="2009520" cy="42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4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66061CEB-4E67-F7D6-8FA8-990F9B5BCCDF}"/>
                    </a:ext>
                  </a:extLst>
                </p14:cNvPr>
                <p14:cNvContentPartPr/>
                <p14:nvPr/>
              </p14:nvContentPartPr>
              <p14:xfrm>
                <a:off x="224080" y="5196280"/>
                <a:ext cx="47880" cy="29232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66061CEB-4E67-F7D6-8FA8-990F9B5BCCDF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206080" y="5178640"/>
                  <a:ext cx="8352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6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2CF25781-15BA-DB6A-F3B9-DFA0F000F0E1}"/>
                    </a:ext>
                  </a:extLst>
                </p14:cNvPr>
                <p14:cNvContentPartPr/>
                <p14:nvPr/>
              </p14:nvContentPartPr>
              <p14:xfrm>
                <a:off x="407320" y="5301760"/>
                <a:ext cx="239400" cy="17928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2CF25781-15BA-DB6A-F3B9-DFA0F000F0E1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389680" y="5283760"/>
                  <a:ext cx="27504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8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EB588ECA-D384-A410-2333-3470EEE561D5}"/>
                    </a:ext>
                  </a:extLst>
                </p14:cNvPr>
                <p14:cNvContentPartPr/>
                <p14:nvPr/>
              </p14:nvContentPartPr>
              <p14:xfrm>
                <a:off x="697120" y="5353600"/>
                <a:ext cx="144000" cy="133200"/>
              </p14:xfrm>
            </p:contentPart>
          </mc:Choice>
          <mc:Fallback xmlns=""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EB588ECA-D384-A410-2333-3470EEE561D5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79120" y="5335600"/>
                  <a:ext cx="179640" cy="16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0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E06F0892-D3B7-FAF7-8F0C-88CAED92A8AA}"/>
                    </a:ext>
                  </a:extLst>
                </p14:cNvPr>
                <p14:cNvContentPartPr/>
                <p14:nvPr/>
              </p14:nvContentPartPr>
              <p14:xfrm>
                <a:off x="905200" y="5339560"/>
                <a:ext cx="137160" cy="115560"/>
              </p14:xfrm>
            </p:contentPart>
          </mc:Choice>
          <mc:Fallback xmlns=""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E06F0892-D3B7-FAF7-8F0C-88CAED92A8AA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887200" y="5321920"/>
                  <a:ext cx="17280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3E9F5121-72E8-C464-7176-B2913BBBC014}"/>
                    </a:ext>
                  </a:extLst>
                </p14:cNvPr>
                <p14:cNvContentPartPr/>
                <p14:nvPr/>
              </p14:nvContentPartPr>
              <p14:xfrm>
                <a:off x="635560" y="5167480"/>
                <a:ext cx="141840" cy="1116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3E9F5121-72E8-C464-7176-B2913BBBC014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617920" y="5149840"/>
                  <a:ext cx="1774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FB627028-51F2-C070-82CE-F4356F445A71}"/>
                    </a:ext>
                  </a:extLst>
                </p14:cNvPr>
                <p14:cNvContentPartPr/>
                <p14:nvPr/>
              </p14:nvContentPartPr>
              <p14:xfrm>
                <a:off x="696760" y="5100160"/>
                <a:ext cx="117360" cy="7416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FB627028-51F2-C070-82CE-F4356F445A71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679120" y="5082520"/>
                  <a:ext cx="15300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6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EC525460-4CD6-53D6-E0C8-716E16F33DD2}"/>
                    </a:ext>
                  </a:extLst>
                </p14:cNvPr>
                <p14:cNvContentPartPr/>
                <p14:nvPr/>
              </p14:nvContentPartPr>
              <p14:xfrm>
                <a:off x="1138480" y="5171800"/>
                <a:ext cx="34200" cy="259920"/>
              </p14:xfrm>
            </p:contentPart>
          </mc:Choice>
          <mc:Fallback xmlns=""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EC525460-4CD6-53D6-E0C8-716E16F33DD2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1120840" y="5153800"/>
                  <a:ext cx="6984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8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5F36430E-38B3-D52E-F9E1-2EB5C6ADED75}"/>
                    </a:ext>
                  </a:extLst>
                </p14:cNvPr>
                <p14:cNvContentPartPr/>
                <p14:nvPr/>
              </p14:nvContentPartPr>
              <p14:xfrm>
                <a:off x="1286800" y="5322640"/>
                <a:ext cx="230400" cy="2988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5F36430E-38B3-D52E-F9E1-2EB5C6ADED75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268800" y="5305000"/>
                  <a:ext cx="26604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0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A1CBC3C3-95AE-D5E9-5EBC-F1855B4E1840}"/>
                    </a:ext>
                  </a:extLst>
                </p14:cNvPr>
                <p14:cNvContentPartPr/>
                <p14:nvPr/>
              </p14:nvContentPartPr>
              <p14:xfrm>
                <a:off x="1409200" y="5281600"/>
                <a:ext cx="63000" cy="16452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A1CBC3C3-95AE-D5E9-5EBC-F1855B4E1840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391560" y="5263960"/>
                  <a:ext cx="9864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2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8BDDA281-1D69-0ECF-85E8-3CB7087175EE}"/>
                    </a:ext>
                  </a:extLst>
                </p14:cNvPr>
                <p14:cNvContentPartPr/>
                <p14:nvPr/>
              </p14:nvContentPartPr>
              <p14:xfrm>
                <a:off x="1684600" y="5275840"/>
                <a:ext cx="203040" cy="18504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8BDDA281-1D69-0ECF-85E8-3CB7087175EE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1666960" y="5258200"/>
                  <a:ext cx="23868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26183526-8DAA-B4EB-5EA1-85F37145B0E1}"/>
                    </a:ext>
                  </a:extLst>
                </p14:cNvPr>
                <p14:cNvContentPartPr/>
                <p14:nvPr/>
              </p14:nvContentPartPr>
              <p14:xfrm>
                <a:off x="1953520" y="5308240"/>
                <a:ext cx="131400" cy="14868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26183526-8DAA-B4EB-5EA1-85F37145B0E1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935520" y="5290240"/>
                  <a:ext cx="167040" cy="18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6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53B0CACE-1F5B-E636-A4F5-279F8E486958}"/>
                    </a:ext>
                  </a:extLst>
                </p14:cNvPr>
                <p14:cNvContentPartPr/>
                <p14:nvPr/>
              </p14:nvContentPartPr>
              <p14:xfrm>
                <a:off x="2125600" y="5341000"/>
                <a:ext cx="108000" cy="11808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3B0CACE-1F5B-E636-A4F5-279F8E486958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2107960" y="5323000"/>
                  <a:ext cx="14364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8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7CDCACA7-F602-DC54-293C-D65C432225EF}"/>
                    </a:ext>
                  </a:extLst>
                </p14:cNvPr>
                <p14:cNvContentPartPr/>
                <p14:nvPr/>
              </p14:nvContentPartPr>
              <p14:xfrm>
                <a:off x="1870000" y="5134000"/>
                <a:ext cx="182160" cy="1512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7CDCACA7-F602-DC54-293C-D65C432225EF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852360" y="5116000"/>
                  <a:ext cx="21780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0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99901F20-BD47-D42C-93A7-BC0D2756129F}"/>
                    </a:ext>
                  </a:extLst>
                </p14:cNvPr>
                <p14:cNvContentPartPr/>
                <p14:nvPr/>
              </p14:nvContentPartPr>
              <p14:xfrm>
                <a:off x="1971520" y="5063080"/>
                <a:ext cx="158400" cy="11880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99901F20-BD47-D42C-93A7-BC0D2756129F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953520" y="5045440"/>
                  <a:ext cx="194040" cy="154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2">
            <p14:nvContentPartPr>
              <p14:cNvPr id="208" name="Entrada de lápiz 207">
                <a:extLst>
                  <a:ext uri="{FF2B5EF4-FFF2-40B4-BE49-F238E27FC236}">
                    <a16:creationId xmlns:a16="http://schemas.microsoft.com/office/drawing/2014/main" id="{03653F0C-85D4-5265-8CBF-819C89837B95}"/>
                  </a:ext>
                </a:extLst>
              </p14:cNvPr>
              <p14:cNvContentPartPr/>
              <p14:nvPr/>
            </p14:nvContentPartPr>
            <p14:xfrm>
              <a:off x="4728880" y="6002680"/>
              <a:ext cx="14040" cy="3600"/>
            </p14:xfrm>
          </p:contentPart>
        </mc:Choice>
        <mc:Fallback>
          <p:pic>
            <p:nvPicPr>
              <p:cNvPr id="208" name="Entrada de lápiz 207">
                <a:extLst>
                  <a:ext uri="{FF2B5EF4-FFF2-40B4-BE49-F238E27FC236}">
                    <a16:creationId xmlns:a16="http://schemas.microsoft.com/office/drawing/2014/main" id="{03653F0C-85D4-5265-8CBF-819C89837B95}"/>
                  </a:ext>
                </a:extLst>
              </p:cNvPr>
              <p:cNvPicPr/>
              <p:nvPr/>
            </p:nvPicPr>
            <p:blipFill>
              <a:blip r:embed="rId303"/>
              <a:stretch>
                <a:fillRect/>
              </a:stretch>
            </p:blipFill>
            <p:spPr>
              <a:xfrm>
                <a:off x="4710880" y="5984680"/>
                <a:ext cx="49680" cy="39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31" name="Grupo 230">
            <a:extLst>
              <a:ext uri="{FF2B5EF4-FFF2-40B4-BE49-F238E27FC236}">
                <a16:creationId xmlns:a16="http://schemas.microsoft.com/office/drawing/2014/main" id="{4ADC9B12-BE6D-39B4-C790-184E3BD2BE5F}"/>
              </a:ext>
            </a:extLst>
          </p:cNvPr>
          <p:cNvGrpSpPr/>
          <p:nvPr/>
        </p:nvGrpSpPr>
        <p:grpSpPr>
          <a:xfrm>
            <a:off x="3899800" y="5059840"/>
            <a:ext cx="2943000" cy="507240"/>
            <a:chOff x="2375800" y="5059840"/>
            <a:chExt cx="2943000" cy="507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4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B3A23F36-319A-B09E-EA21-6E2AFEE0582E}"/>
                    </a:ext>
                  </a:extLst>
                </p14:cNvPr>
                <p14:cNvContentPartPr/>
                <p14:nvPr/>
              </p14:nvContentPartPr>
              <p14:xfrm>
                <a:off x="2375800" y="5347480"/>
                <a:ext cx="182520" cy="15840"/>
              </p14:xfrm>
            </p:contentPart>
          </mc:Choice>
          <mc:Fallback xmlns=""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B3A23F36-319A-B09E-EA21-6E2AFEE0582E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2357800" y="5329480"/>
                  <a:ext cx="2181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6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210A0027-0D8B-679C-AE1A-C6E92C3E9FF4}"/>
                    </a:ext>
                  </a:extLst>
                </p14:cNvPr>
                <p14:cNvContentPartPr/>
                <p14:nvPr/>
              </p14:nvContentPartPr>
              <p14:xfrm>
                <a:off x="2495680" y="5292400"/>
                <a:ext cx="35280" cy="165240"/>
              </p14:xfrm>
            </p:contentPart>
          </mc:Choice>
          <mc:Fallback xmlns=""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210A0027-0D8B-679C-AE1A-C6E92C3E9FF4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2477680" y="5274400"/>
                  <a:ext cx="7092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8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36B651E7-BFC1-AFB2-4523-BDF199172D8F}"/>
                    </a:ext>
                  </a:extLst>
                </p14:cNvPr>
                <p14:cNvContentPartPr/>
                <p14:nvPr/>
              </p14:nvContentPartPr>
              <p14:xfrm>
                <a:off x="2737240" y="5114200"/>
                <a:ext cx="150840" cy="45288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36B651E7-BFC1-AFB2-4523-BDF199172D8F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2719600" y="5096560"/>
                  <a:ext cx="186480" cy="48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0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7BAA69BB-07EF-027C-D3E2-E3753AA4ABB2}"/>
                    </a:ext>
                  </a:extLst>
                </p14:cNvPr>
                <p14:cNvContentPartPr/>
                <p14:nvPr/>
              </p14:nvContentPartPr>
              <p14:xfrm>
                <a:off x="2936320" y="5400040"/>
                <a:ext cx="118440" cy="1116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7BAA69BB-07EF-027C-D3E2-E3753AA4ABB2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2918680" y="5382040"/>
                  <a:ext cx="1540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2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43210AE7-EEE3-3D0B-5DBE-0EAF6B2A5B43}"/>
                    </a:ext>
                  </a:extLst>
                </p14:cNvPr>
                <p14:cNvContentPartPr/>
                <p14:nvPr/>
              </p14:nvContentPartPr>
              <p14:xfrm>
                <a:off x="3108040" y="5326240"/>
                <a:ext cx="251280" cy="199440"/>
              </p14:xfrm>
            </p:contentPart>
          </mc:Choice>
          <mc:Fallback xmlns=""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43210AE7-EEE3-3D0B-5DBE-0EAF6B2A5B43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3090400" y="5308600"/>
                  <a:ext cx="28692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4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4948B7CA-0E31-F1A1-CC48-BFC5ED466C2C}"/>
                    </a:ext>
                  </a:extLst>
                </p14:cNvPr>
                <p14:cNvContentPartPr/>
                <p14:nvPr/>
              </p14:nvContentPartPr>
              <p14:xfrm>
                <a:off x="3397480" y="5379520"/>
                <a:ext cx="124920" cy="13572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4948B7CA-0E31-F1A1-CC48-BFC5ED466C2C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3379840" y="5361520"/>
                  <a:ext cx="16056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6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B6B234C0-8AE5-8562-99FC-C7B221F12B28}"/>
                    </a:ext>
                  </a:extLst>
                </p14:cNvPr>
                <p14:cNvContentPartPr/>
                <p14:nvPr/>
              </p14:nvContentPartPr>
              <p14:xfrm>
                <a:off x="3597280" y="5368360"/>
                <a:ext cx="95400" cy="13860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B6B234C0-8AE5-8562-99FC-C7B221F12B28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3579640" y="5350720"/>
                  <a:ext cx="13104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8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B3D9DD01-BC2C-7BC7-000E-A904D23AF34C}"/>
                    </a:ext>
                  </a:extLst>
                </p14:cNvPr>
                <p14:cNvContentPartPr/>
                <p14:nvPr/>
              </p14:nvContentPartPr>
              <p14:xfrm>
                <a:off x="3232240" y="5180800"/>
                <a:ext cx="198360" cy="10080"/>
              </p14:xfrm>
            </p:contentPart>
          </mc:Choice>
          <mc:Fallback xmlns=""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B3D9DD01-BC2C-7BC7-000E-A904D23AF34C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3214600" y="5162800"/>
                  <a:ext cx="2340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0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1AC60D86-4963-D480-5BB3-9FACF59E5CC4}"/>
                    </a:ext>
                  </a:extLst>
                </p14:cNvPr>
                <p14:cNvContentPartPr/>
                <p14:nvPr/>
              </p14:nvContentPartPr>
              <p14:xfrm>
                <a:off x="3343480" y="5108440"/>
                <a:ext cx="166680" cy="104760"/>
              </p14:xfrm>
            </p:contentPart>
          </mc:Choice>
          <mc:Fallback xmlns=""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1AC60D86-4963-D480-5BB3-9FACF59E5CC4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3325840" y="5090440"/>
                  <a:ext cx="20232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AAB50A0B-79DF-4115-7724-A2FF9CE70FD8}"/>
                    </a:ext>
                  </a:extLst>
                </p14:cNvPr>
                <p14:cNvContentPartPr/>
                <p14:nvPr/>
              </p14:nvContentPartPr>
              <p14:xfrm>
                <a:off x="3873040" y="5385280"/>
                <a:ext cx="197640" cy="38160"/>
              </p14:xfrm>
            </p:contentPart>
          </mc:Choice>
          <mc:Fallback xmlns=""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AAB50A0B-79DF-4115-7724-A2FF9CE70FD8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3855400" y="5367640"/>
                  <a:ext cx="23328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9A80BB4F-F460-4B09-A7EF-2BA6DA8E93E8}"/>
                    </a:ext>
                  </a:extLst>
                </p14:cNvPr>
                <p14:cNvContentPartPr/>
                <p14:nvPr/>
              </p14:nvContentPartPr>
              <p14:xfrm>
                <a:off x="3964480" y="5290600"/>
                <a:ext cx="43200" cy="181080"/>
              </p14:xfrm>
            </p:contentPart>
          </mc:Choice>
          <mc:Fallback xmlns=""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9A80BB4F-F460-4B09-A7EF-2BA6DA8E93E8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3946480" y="5272960"/>
                  <a:ext cx="7884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6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63497ACF-2074-A2A5-97AC-121914D24202}"/>
                    </a:ext>
                  </a:extLst>
                </p14:cNvPr>
                <p14:cNvContentPartPr/>
                <p14:nvPr/>
              </p14:nvContentPartPr>
              <p14:xfrm>
                <a:off x="4184440" y="5284840"/>
                <a:ext cx="271440" cy="22248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63497ACF-2074-A2A5-97AC-121914D24202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4166800" y="5266840"/>
                  <a:ext cx="30708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FC8CB454-F214-072F-E7FD-F64237FBF24C}"/>
                    </a:ext>
                  </a:extLst>
                </p14:cNvPr>
                <p14:cNvContentPartPr/>
                <p14:nvPr/>
              </p14:nvContentPartPr>
              <p14:xfrm>
                <a:off x="4511320" y="5335240"/>
                <a:ext cx="155520" cy="186120"/>
              </p14:xfrm>
            </p:contentPart>
          </mc:Choice>
          <mc:Fallback xmlns=""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FC8CB454-F214-072F-E7FD-F64237FBF24C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4493680" y="5317240"/>
                  <a:ext cx="1911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56FCAD4E-BF22-9A64-9720-B951E11070B3}"/>
                    </a:ext>
                  </a:extLst>
                </p14:cNvPr>
                <p14:cNvContentPartPr/>
                <p14:nvPr/>
              </p14:nvContentPartPr>
              <p14:xfrm>
                <a:off x="4661080" y="5423440"/>
                <a:ext cx="123480" cy="9000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56FCAD4E-BF22-9A64-9720-B951E11070B3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4643440" y="5405440"/>
                  <a:ext cx="15912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2761C5B4-4A5D-5E7B-AC41-6919BB9B0EF7}"/>
                    </a:ext>
                  </a:extLst>
                </p14:cNvPr>
                <p14:cNvContentPartPr/>
                <p14:nvPr/>
              </p14:nvContentPartPr>
              <p14:xfrm>
                <a:off x="4390720" y="5119960"/>
                <a:ext cx="119880" cy="24840"/>
              </p14:xfrm>
            </p:contentPart>
          </mc:Choice>
          <mc:Fallback xmlns=""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2761C5B4-4A5D-5E7B-AC41-6919BB9B0EF7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4373080" y="5101960"/>
                  <a:ext cx="15552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1EDFE49A-2D82-F5AA-1667-0FADC96E7DE1}"/>
                    </a:ext>
                  </a:extLst>
                </p14:cNvPr>
                <p14:cNvContentPartPr/>
                <p14:nvPr/>
              </p14:nvContentPartPr>
              <p14:xfrm>
                <a:off x="4449400" y="5059840"/>
                <a:ext cx="124560" cy="132480"/>
              </p14:xfrm>
            </p:contentPart>
          </mc:Choice>
          <mc:Fallback xmlns=""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1EDFE49A-2D82-F5AA-1667-0FADC96E7DE1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4431400" y="5042200"/>
                  <a:ext cx="16020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D3F5C07E-DE51-288C-362A-BA7A49827141}"/>
                    </a:ext>
                  </a:extLst>
                </p14:cNvPr>
                <p14:cNvContentPartPr/>
                <p14:nvPr/>
              </p14:nvContentPartPr>
              <p14:xfrm>
                <a:off x="4838560" y="5116000"/>
                <a:ext cx="177840" cy="44028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D3F5C07E-DE51-288C-362A-BA7A49827141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4820920" y="5098000"/>
                  <a:ext cx="213480" cy="47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A6D77415-2BBF-1D96-14B4-4322EDF839E6}"/>
                    </a:ext>
                  </a:extLst>
                </p14:cNvPr>
                <p14:cNvContentPartPr/>
                <p14:nvPr/>
              </p14:nvContentPartPr>
              <p14:xfrm>
                <a:off x="5213320" y="5427760"/>
                <a:ext cx="105480" cy="25920"/>
              </p14:xfrm>
            </p:contentPart>
          </mc:Choice>
          <mc:Fallback xmlns=""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A6D77415-2BBF-1D96-14B4-4322EDF839E6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5195680" y="5410120"/>
                  <a:ext cx="14112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793CA1E3-30FC-F636-68A9-55454A46B97D}"/>
                    </a:ext>
                  </a:extLst>
                </p14:cNvPr>
                <p14:cNvContentPartPr/>
                <p14:nvPr/>
              </p14:nvContentPartPr>
              <p14:xfrm>
                <a:off x="5174080" y="5528920"/>
                <a:ext cx="114480" cy="3600"/>
              </p14:xfrm>
            </p:contentPart>
          </mc:Choice>
          <mc:Fallback xmlns=""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793CA1E3-30FC-F636-68A9-55454A46B97D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5156440" y="5510920"/>
                  <a:ext cx="150120" cy="39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8" name="Grupo 247">
            <a:extLst>
              <a:ext uri="{FF2B5EF4-FFF2-40B4-BE49-F238E27FC236}">
                <a16:creationId xmlns:a16="http://schemas.microsoft.com/office/drawing/2014/main" id="{ABA20C63-6C11-9601-996D-62C81C82B7C5}"/>
              </a:ext>
            </a:extLst>
          </p:cNvPr>
          <p:cNvGrpSpPr/>
          <p:nvPr/>
        </p:nvGrpSpPr>
        <p:grpSpPr>
          <a:xfrm>
            <a:off x="7026040" y="4717480"/>
            <a:ext cx="3759480" cy="1504440"/>
            <a:chOff x="5502040" y="4717480"/>
            <a:chExt cx="3759480" cy="150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FA90BB32-92FE-2B80-6FC2-03FD084011EE}"/>
                    </a:ext>
                  </a:extLst>
                </p14:cNvPr>
                <p14:cNvContentPartPr/>
                <p14:nvPr/>
              </p14:nvContentPartPr>
              <p14:xfrm>
                <a:off x="5979040" y="5031040"/>
                <a:ext cx="345960" cy="23544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FA90BB32-92FE-2B80-6FC2-03FD084011EE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5961040" y="5013400"/>
                  <a:ext cx="38160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933051A5-E186-785A-1FC8-A07B52F06500}"/>
                    </a:ext>
                  </a:extLst>
                </p14:cNvPr>
                <p14:cNvContentPartPr/>
                <p14:nvPr/>
              </p14:nvContentPartPr>
              <p14:xfrm>
                <a:off x="6434800" y="5059120"/>
                <a:ext cx="203400" cy="16668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933051A5-E186-785A-1FC8-A07B52F06500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6417160" y="5041480"/>
                  <a:ext cx="23904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55C045FF-D495-494B-8630-478B5213CBF9}"/>
                    </a:ext>
                  </a:extLst>
                </p14:cNvPr>
                <p14:cNvContentPartPr/>
                <p14:nvPr/>
              </p14:nvContentPartPr>
              <p14:xfrm>
                <a:off x="6670600" y="5170360"/>
                <a:ext cx="175680" cy="7416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55C045FF-D495-494B-8630-478B5213CBF9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6652960" y="5152360"/>
                  <a:ext cx="21132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8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03E6BB5E-D655-F08D-3EE7-6D3A68349171}"/>
                    </a:ext>
                  </a:extLst>
                </p14:cNvPr>
                <p14:cNvContentPartPr/>
                <p14:nvPr/>
              </p14:nvContentPartPr>
              <p14:xfrm>
                <a:off x="6134560" y="4821160"/>
                <a:ext cx="199440" cy="16920"/>
              </p14:xfrm>
            </p:contentPart>
          </mc:Choice>
          <mc:Fallback xmlns=""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03E6BB5E-D655-F08D-3EE7-6D3A68349171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6116920" y="4803160"/>
                  <a:ext cx="23508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0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D4C9A803-3D2A-0E79-9B7C-DEB93818584F}"/>
                    </a:ext>
                  </a:extLst>
                </p14:cNvPr>
                <p14:cNvContentPartPr/>
                <p14:nvPr/>
              </p14:nvContentPartPr>
              <p14:xfrm>
                <a:off x="6251560" y="4764280"/>
                <a:ext cx="183600" cy="108000"/>
              </p14:xfrm>
            </p:contentPart>
          </mc:Choice>
          <mc:Fallback xmlns=""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D4C9A803-3D2A-0E79-9B7C-DEB93818584F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6233560" y="4746640"/>
                  <a:ext cx="21924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2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BD98D113-508E-E95D-3C2B-5E27E0A72E6F}"/>
                    </a:ext>
                  </a:extLst>
                </p14:cNvPr>
                <p14:cNvContentPartPr/>
                <p14:nvPr/>
              </p14:nvContentPartPr>
              <p14:xfrm>
                <a:off x="7181800" y="5173240"/>
                <a:ext cx="150840" cy="1908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BD98D113-508E-E95D-3C2B-5E27E0A72E6F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7164160" y="5155600"/>
                  <a:ext cx="1864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4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954CE636-01B1-7CD8-5102-BCBB0018F359}"/>
                    </a:ext>
                  </a:extLst>
                </p14:cNvPr>
                <p14:cNvContentPartPr/>
                <p14:nvPr/>
              </p14:nvContentPartPr>
              <p14:xfrm>
                <a:off x="7177480" y="5255320"/>
                <a:ext cx="149040" cy="360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954CE636-01B1-7CD8-5102-BCBB0018F359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7159480" y="5237680"/>
                  <a:ext cx="1846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6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DE1FB233-EE88-8EC0-2C3B-336977C87EE0}"/>
                    </a:ext>
                  </a:extLst>
                </p14:cNvPr>
                <p14:cNvContentPartPr/>
                <p14:nvPr/>
              </p14:nvContentPartPr>
              <p14:xfrm>
                <a:off x="7587160" y="4984600"/>
                <a:ext cx="41400" cy="20700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DE1FB233-EE88-8EC0-2C3B-336977C87EE0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7569520" y="4966960"/>
                  <a:ext cx="770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8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71B6C94F-5F76-5772-5E84-07F56EA012B5}"/>
                    </a:ext>
                  </a:extLst>
                </p14:cNvPr>
                <p14:cNvContentPartPr/>
                <p14:nvPr/>
              </p14:nvContentPartPr>
              <p14:xfrm>
                <a:off x="7857160" y="5042560"/>
                <a:ext cx="331200" cy="12132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71B6C94F-5F76-5772-5E84-07F56EA012B5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7839520" y="5024560"/>
                  <a:ext cx="36684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0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A050CC38-28C7-F8B5-54B3-9808DAE7FC65}"/>
                    </a:ext>
                  </a:extLst>
                </p14:cNvPr>
                <p14:cNvContentPartPr/>
                <p14:nvPr/>
              </p14:nvContentPartPr>
              <p14:xfrm>
                <a:off x="7836640" y="5253880"/>
                <a:ext cx="331920" cy="1836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A050CC38-28C7-F8B5-54B3-9808DAE7FC65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7818640" y="5235880"/>
                  <a:ext cx="36756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2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1DE52722-397E-9C3C-CFAD-91A1E563F129}"/>
                    </a:ext>
                  </a:extLst>
                </p14:cNvPr>
                <p14:cNvContentPartPr/>
                <p14:nvPr/>
              </p14:nvContentPartPr>
              <p14:xfrm>
                <a:off x="7845640" y="5413720"/>
                <a:ext cx="212760" cy="14688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1DE52722-397E-9C3C-CFAD-91A1E563F129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7828000" y="5395720"/>
                  <a:ext cx="24840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4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E1FE4736-AFAB-BC31-9E11-896CC80A22AE}"/>
                    </a:ext>
                  </a:extLst>
                </p14:cNvPr>
                <p14:cNvContentPartPr/>
                <p14:nvPr/>
              </p14:nvContentPartPr>
              <p14:xfrm>
                <a:off x="8551240" y="5282680"/>
                <a:ext cx="360" cy="36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E1FE4736-AFAB-BC31-9E11-896CC80A22AE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8533600" y="52646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5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6864C5AD-8295-B914-59FD-DA9EC15BF6CF}"/>
                    </a:ext>
                  </a:extLst>
                </p14:cNvPr>
                <p14:cNvContentPartPr/>
                <p14:nvPr/>
              </p14:nvContentPartPr>
              <p14:xfrm>
                <a:off x="5502040" y="5376280"/>
                <a:ext cx="41400" cy="167040"/>
              </p14:xfrm>
            </p:contentPart>
          </mc:Choice>
          <mc:Fallback xmlns=""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6864C5AD-8295-B914-59FD-DA9EC15BF6CF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5484040" y="5358280"/>
                  <a:ext cx="7704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7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1464B66F-75AF-EFB4-AB97-23F3D3A07A9A}"/>
                    </a:ext>
                  </a:extLst>
                </p14:cNvPr>
                <p14:cNvContentPartPr/>
                <p14:nvPr/>
              </p14:nvContentPartPr>
              <p14:xfrm>
                <a:off x="5581240" y="5404720"/>
                <a:ext cx="201240" cy="164160"/>
              </p14:xfrm>
            </p:contentPart>
          </mc:Choice>
          <mc:Fallback xmlns=""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1464B66F-75AF-EFB4-AB97-23F3D3A07A9A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5563600" y="5386720"/>
                  <a:ext cx="23688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9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AA2B9D06-7A1A-499C-9248-EC51EBC6045F}"/>
                    </a:ext>
                  </a:extLst>
                </p14:cNvPr>
                <p14:cNvContentPartPr/>
                <p14:nvPr/>
              </p14:nvContentPartPr>
              <p14:xfrm>
                <a:off x="5732080" y="4717480"/>
                <a:ext cx="3529440" cy="1092960"/>
              </p14:xfrm>
            </p:contentPart>
          </mc:Choice>
          <mc:Fallback xmlns=""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AA2B9D06-7A1A-499C-9248-EC51EBC6045F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5714080" y="4699840"/>
                  <a:ext cx="3565080" cy="11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1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1A3F0A00-5869-85AE-81F4-04565A0242A0}"/>
                    </a:ext>
                  </a:extLst>
                </p14:cNvPr>
                <p14:cNvContentPartPr/>
                <p14:nvPr/>
              </p14:nvContentPartPr>
              <p14:xfrm>
                <a:off x="5882560" y="5555200"/>
                <a:ext cx="286920" cy="119520"/>
              </p14:xfrm>
            </p:contentPart>
          </mc:Choice>
          <mc:Fallback xmlns=""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1A3F0A00-5869-85AE-81F4-04565A0242A0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5864920" y="5537200"/>
                  <a:ext cx="32256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3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EBD2BF79-3AC8-1F92-0FFC-4524336E5A69}"/>
                    </a:ext>
                  </a:extLst>
                </p14:cNvPr>
                <p14:cNvContentPartPr/>
                <p14:nvPr/>
              </p14:nvContentPartPr>
              <p14:xfrm>
                <a:off x="5807680" y="5761480"/>
                <a:ext cx="295200" cy="29160"/>
              </p14:xfrm>
            </p:contentPart>
          </mc:Choice>
          <mc:Fallback xmlns=""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EBD2BF79-3AC8-1F92-0FFC-4524336E5A69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5790040" y="5743480"/>
                  <a:ext cx="33084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5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75B58D3D-8800-9553-5AFF-41D14C1DF93C}"/>
                    </a:ext>
                  </a:extLst>
                </p14:cNvPr>
                <p14:cNvContentPartPr/>
                <p14:nvPr/>
              </p14:nvContentPartPr>
              <p14:xfrm>
                <a:off x="5814160" y="5868400"/>
                <a:ext cx="176760" cy="153720"/>
              </p14:xfrm>
            </p:contentPart>
          </mc:Choice>
          <mc:Fallback xmlns=""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75B58D3D-8800-9553-5AFF-41D14C1DF93C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5796520" y="5850400"/>
                  <a:ext cx="21240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7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0ED21974-78E2-DD8E-00F7-B2763FB6D364}"/>
                    </a:ext>
                  </a:extLst>
                </p14:cNvPr>
                <p14:cNvContentPartPr/>
                <p14:nvPr/>
              </p14:nvContentPartPr>
              <p14:xfrm>
                <a:off x="6394840" y="5793520"/>
                <a:ext cx="151920" cy="22680"/>
              </p14:xfrm>
            </p:contentPart>
          </mc:Choice>
          <mc:Fallback xmlns=""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0ED21974-78E2-DD8E-00F7-B2763FB6D364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6377200" y="5775520"/>
                  <a:ext cx="1875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9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FAC9C7AA-79C3-809E-8CD4-2AFB74EA4516}"/>
                    </a:ext>
                  </a:extLst>
                </p14:cNvPr>
                <p14:cNvContentPartPr/>
                <p14:nvPr/>
              </p14:nvContentPartPr>
              <p14:xfrm>
                <a:off x="6435160" y="5697400"/>
                <a:ext cx="59760" cy="164520"/>
              </p14:xfrm>
            </p:contentPart>
          </mc:Choice>
          <mc:Fallback xmlns=""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FAC9C7AA-79C3-809E-8CD4-2AFB74EA4516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6417160" y="5679400"/>
                  <a:ext cx="954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1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199CEFE4-606B-E8D7-2D3E-1B8381B3F75E}"/>
                    </a:ext>
                  </a:extLst>
                </p14:cNvPr>
                <p14:cNvContentPartPr/>
                <p14:nvPr/>
              </p14:nvContentPartPr>
              <p14:xfrm>
                <a:off x="6606880" y="5625040"/>
                <a:ext cx="118800" cy="300240"/>
              </p14:xfrm>
            </p:contentPart>
          </mc:Choice>
          <mc:Fallback xmlns=""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199CEFE4-606B-E8D7-2D3E-1B8381B3F75E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6588880" y="5607040"/>
                  <a:ext cx="15444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3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E28C4B13-CB39-6232-2B49-6485AD4189FF}"/>
                    </a:ext>
                  </a:extLst>
                </p14:cNvPr>
                <p14:cNvContentPartPr/>
                <p14:nvPr/>
              </p14:nvContentPartPr>
              <p14:xfrm>
                <a:off x="6749080" y="5846800"/>
                <a:ext cx="117360" cy="23400"/>
              </p14:xfrm>
            </p:contentPart>
          </mc:Choice>
          <mc:Fallback xmlns=""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E28C4B13-CB39-6232-2B49-6485AD4189FF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6731440" y="5828800"/>
                  <a:ext cx="15300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5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C98D0A4D-B8D0-84C7-4301-9165B87AEE5F}"/>
                    </a:ext>
                  </a:extLst>
                </p14:cNvPr>
                <p14:cNvContentPartPr/>
                <p14:nvPr/>
              </p14:nvContentPartPr>
              <p14:xfrm>
                <a:off x="6979840" y="5744920"/>
                <a:ext cx="168480" cy="18036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C98D0A4D-B8D0-84C7-4301-9165B87AEE5F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6962200" y="5726920"/>
                  <a:ext cx="20412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7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850AD4D3-C9F7-DF63-9511-43E1C00430DE}"/>
                    </a:ext>
                  </a:extLst>
                </p14:cNvPr>
                <p14:cNvContentPartPr/>
                <p14:nvPr/>
              </p14:nvContentPartPr>
              <p14:xfrm>
                <a:off x="7219240" y="5845720"/>
                <a:ext cx="165240" cy="8676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850AD4D3-C9F7-DF63-9511-43E1C00430DE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7201600" y="5827720"/>
                  <a:ext cx="200880" cy="12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9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E79CCF10-97B3-931D-1D72-8CCE53A20775}"/>
                    </a:ext>
                  </a:extLst>
                </p14:cNvPr>
                <p14:cNvContentPartPr/>
                <p14:nvPr/>
              </p14:nvContentPartPr>
              <p14:xfrm>
                <a:off x="7150120" y="6012760"/>
                <a:ext cx="165600" cy="2340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E79CCF10-97B3-931D-1D72-8CCE53A20775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7132120" y="5994760"/>
                  <a:ext cx="20124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1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CEC417DB-FEA1-27DA-E210-61AA1DAF3214}"/>
                    </a:ext>
                  </a:extLst>
                </p14:cNvPr>
                <p14:cNvContentPartPr/>
                <p14:nvPr/>
              </p14:nvContentPartPr>
              <p14:xfrm>
                <a:off x="7122400" y="6079000"/>
                <a:ext cx="207000" cy="13860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CEC417DB-FEA1-27DA-E210-61AA1DAF3214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7104760" y="6061360"/>
                  <a:ext cx="24264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3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0C844E46-40F4-4293-5AF4-7E455CA7FC3C}"/>
                    </a:ext>
                  </a:extLst>
                </p14:cNvPr>
                <p14:cNvContentPartPr/>
                <p14:nvPr/>
              </p14:nvContentPartPr>
              <p14:xfrm>
                <a:off x="7348120" y="5708920"/>
                <a:ext cx="271440" cy="513000"/>
              </p14:xfrm>
            </p:contentPart>
          </mc:Choice>
          <mc:Fallback xmlns=""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0C844E46-40F4-4293-5AF4-7E455CA7FC3C}"/>
                    </a:ext>
                  </a:extLst>
                </p:cNvPr>
                <p:cNvPicPr/>
                <p:nvPr/>
              </p:nvPicPr>
              <p:blipFill>
                <a:blip r:embed="rId394"/>
                <a:stretch>
                  <a:fillRect/>
                </a:stretch>
              </p:blipFill>
              <p:spPr>
                <a:xfrm>
                  <a:off x="7330120" y="5690920"/>
                  <a:ext cx="307080" cy="548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95">
            <p14:nvContentPartPr>
              <p14:cNvPr id="249" name="Entrada de lápiz 248">
                <a:extLst>
                  <a:ext uri="{FF2B5EF4-FFF2-40B4-BE49-F238E27FC236}">
                    <a16:creationId xmlns:a16="http://schemas.microsoft.com/office/drawing/2014/main" id="{88CFCF8B-4C6E-22A0-45D7-16800564413D}"/>
                  </a:ext>
                </a:extLst>
              </p14:cNvPr>
              <p14:cNvContentPartPr/>
              <p14:nvPr/>
            </p14:nvContentPartPr>
            <p14:xfrm>
              <a:off x="4226680" y="5145520"/>
              <a:ext cx="1078560" cy="454680"/>
            </p14:xfrm>
          </p:contentPart>
        </mc:Choice>
        <mc:Fallback>
          <p:pic>
            <p:nvPicPr>
              <p:cNvPr id="249" name="Entrada de lápiz 248">
                <a:extLst>
                  <a:ext uri="{FF2B5EF4-FFF2-40B4-BE49-F238E27FC236}">
                    <a16:creationId xmlns:a16="http://schemas.microsoft.com/office/drawing/2014/main" id="{88CFCF8B-4C6E-22A0-45D7-16800564413D}"/>
                  </a:ext>
                </a:extLst>
              </p:cNvPr>
              <p:cNvPicPr/>
              <p:nvPr/>
            </p:nvPicPr>
            <p:blipFill>
              <a:blip r:embed="rId396"/>
              <a:stretch>
                <a:fillRect/>
              </a:stretch>
            </p:blipFill>
            <p:spPr>
              <a:xfrm>
                <a:off x="4208680" y="5127520"/>
                <a:ext cx="1114200" cy="49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7">
            <p14:nvContentPartPr>
              <p14:cNvPr id="250" name="Entrada de lápiz 249">
                <a:extLst>
                  <a:ext uri="{FF2B5EF4-FFF2-40B4-BE49-F238E27FC236}">
                    <a16:creationId xmlns:a16="http://schemas.microsoft.com/office/drawing/2014/main" id="{20810E33-A659-C57C-6359-A57E0629F581}"/>
                  </a:ext>
                </a:extLst>
              </p14:cNvPr>
              <p14:cNvContentPartPr/>
              <p14:nvPr/>
            </p14:nvContentPartPr>
            <p14:xfrm>
              <a:off x="1956880" y="5107720"/>
              <a:ext cx="1022040" cy="412560"/>
            </p14:xfrm>
          </p:contentPart>
        </mc:Choice>
        <mc:Fallback>
          <p:pic>
            <p:nvPicPr>
              <p:cNvPr id="250" name="Entrada de lápiz 249">
                <a:extLst>
                  <a:ext uri="{FF2B5EF4-FFF2-40B4-BE49-F238E27FC236}">
                    <a16:creationId xmlns:a16="http://schemas.microsoft.com/office/drawing/2014/main" id="{20810E33-A659-C57C-6359-A57E0629F581}"/>
                  </a:ext>
                </a:extLst>
              </p:cNvPr>
              <p:cNvPicPr/>
              <p:nvPr/>
            </p:nvPicPr>
            <p:blipFill>
              <a:blip r:embed="rId398"/>
              <a:stretch>
                <a:fillRect/>
              </a:stretch>
            </p:blipFill>
            <p:spPr>
              <a:xfrm>
                <a:off x="1938880" y="5089720"/>
                <a:ext cx="1057680" cy="448200"/>
              </a:xfrm>
              <a:prstGeom prst="rect">
                <a:avLst/>
              </a:prstGeom>
            </p:spPr>
          </p:pic>
        </mc:Fallback>
      </mc:AlternateContent>
      <p:grpSp>
        <p:nvGrpSpPr>
          <p:cNvPr id="258" name="Grupo 257">
            <a:extLst>
              <a:ext uri="{FF2B5EF4-FFF2-40B4-BE49-F238E27FC236}">
                <a16:creationId xmlns:a16="http://schemas.microsoft.com/office/drawing/2014/main" id="{44A84AAE-BFA1-9A7E-FA5E-131150821C2B}"/>
              </a:ext>
            </a:extLst>
          </p:cNvPr>
          <p:cNvGrpSpPr/>
          <p:nvPr/>
        </p:nvGrpSpPr>
        <p:grpSpPr>
          <a:xfrm>
            <a:off x="3056320" y="5825560"/>
            <a:ext cx="1283040" cy="389160"/>
            <a:chOff x="1532320" y="5825560"/>
            <a:chExt cx="1283040" cy="389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9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35CB7F9F-8704-7183-D759-D2B2FEBFDD4E}"/>
                    </a:ext>
                  </a:extLst>
                </p14:cNvPr>
                <p14:cNvContentPartPr/>
                <p14:nvPr/>
              </p14:nvContentPartPr>
              <p14:xfrm>
                <a:off x="1532320" y="5929960"/>
                <a:ext cx="172800" cy="242640"/>
              </p14:xfrm>
            </p:contentPart>
          </mc:Choice>
          <mc:Fallback xmlns=""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35CB7F9F-8704-7183-D759-D2B2FEBFDD4E}"/>
                    </a:ext>
                  </a:extLst>
                </p:cNvPr>
                <p:cNvPicPr/>
                <p:nvPr/>
              </p:nvPicPr>
              <p:blipFill>
                <a:blip r:embed="rId400"/>
                <a:stretch>
                  <a:fillRect/>
                </a:stretch>
              </p:blipFill>
              <p:spPr>
                <a:xfrm>
                  <a:off x="1514320" y="5912320"/>
                  <a:ext cx="208440" cy="27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1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7C5F9BF1-B680-F989-693E-B2124EBE2163}"/>
                    </a:ext>
                  </a:extLst>
                </p14:cNvPr>
                <p14:cNvContentPartPr/>
                <p14:nvPr/>
              </p14:nvContentPartPr>
              <p14:xfrm>
                <a:off x="1942000" y="6016720"/>
                <a:ext cx="260640" cy="198000"/>
              </p14:xfrm>
            </p:contentPart>
          </mc:Choice>
          <mc:Fallback xmlns=""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7C5F9BF1-B680-F989-693E-B2124EBE2163}"/>
                    </a:ext>
                  </a:extLst>
                </p:cNvPr>
                <p:cNvPicPr/>
                <p:nvPr/>
              </p:nvPicPr>
              <p:blipFill>
                <a:blip r:embed="rId402"/>
                <a:stretch>
                  <a:fillRect/>
                </a:stretch>
              </p:blipFill>
              <p:spPr>
                <a:xfrm>
                  <a:off x="1924000" y="5999080"/>
                  <a:ext cx="29628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3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FBFA4E31-CFC6-40E8-120E-DA1DBE84A3CF}"/>
                    </a:ext>
                  </a:extLst>
                </p14:cNvPr>
                <p14:cNvContentPartPr/>
                <p14:nvPr/>
              </p14:nvContentPartPr>
              <p14:xfrm>
                <a:off x="1953160" y="5884600"/>
                <a:ext cx="141840" cy="26640"/>
              </p14:xfrm>
            </p:contentPart>
          </mc:Choice>
          <mc:Fallback xmlns=""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FBFA4E31-CFC6-40E8-120E-DA1DBE84A3CF}"/>
                    </a:ext>
                  </a:extLst>
                </p:cNvPr>
                <p:cNvPicPr/>
                <p:nvPr/>
              </p:nvPicPr>
              <p:blipFill>
                <a:blip r:embed="rId404"/>
                <a:stretch>
                  <a:fillRect/>
                </a:stretch>
              </p:blipFill>
              <p:spPr>
                <a:xfrm>
                  <a:off x="1935160" y="5866600"/>
                  <a:ext cx="17748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5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491A718B-797C-2A07-7322-58CEAF29D13D}"/>
                    </a:ext>
                  </a:extLst>
                </p14:cNvPr>
                <p14:cNvContentPartPr/>
                <p14:nvPr/>
              </p14:nvContentPartPr>
              <p14:xfrm>
                <a:off x="2069080" y="5825560"/>
                <a:ext cx="194400" cy="109440"/>
              </p14:xfrm>
            </p:contentPart>
          </mc:Choice>
          <mc:Fallback xmlns=""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491A718B-797C-2A07-7322-58CEAF29D13D}"/>
                    </a:ext>
                  </a:extLst>
                </p:cNvPr>
                <p:cNvPicPr/>
                <p:nvPr/>
              </p:nvPicPr>
              <p:blipFill>
                <a:blip r:embed="rId406"/>
                <a:stretch>
                  <a:fillRect/>
                </a:stretch>
              </p:blipFill>
              <p:spPr>
                <a:xfrm>
                  <a:off x="2051440" y="5807560"/>
                  <a:ext cx="23004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7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0A49942A-4B55-CEB9-4A88-373B90817735}"/>
                    </a:ext>
                  </a:extLst>
                </p14:cNvPr>
                <p14:cNvContentPartPr/>
                <p14:nvPr/>
              </p14:nvContentPartPr>
              <p14:xfrm>
                <a:off x="2438800" y="6085840"/>
                <a:ext cx="44280" cy="88200"/>
              </p14:xfrm>
            </p:contentPart>
          </mc:Choice>
          <mc:Fallback xmlns=""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0A49942A-4B55-CEB9-4A88-373B90817735}"/>
                    </a:ext>
                  </a:extLst>
                </p:cNvPr>
                <p:cNvPicPr/>
                <p:nvPr/>
              </p:nvPicPr>
              <p:blipFill>
                <a:blip r:embed="rId408"/>
                <a:stretch>
                  <a:fillRect/>
                </a:stretch>
              </p:blipFill>
              <p:spPr>
                <a:xfrm>
                  <a:off x="2421160" y="6067840"/>
                  <a:ext cx="7992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9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0F768B47-13C0-CA8C-A518-601892E56119}"/>
                    </a:ext>
                  </a:extLst>
                </p14:cNvPr>
                <p14:cNvContentPartPr/>
                <p14:nvPr/>
              </p14:nvContentPartPr>
              <p14:xfrm>
                <a:off x="2415040" y="5974600"/>
                <a:ext cx="195840" cy="172080"/>
              </p14:xfrm>
            </p:contentPart>
          </mc:Choice>
          <mc:Fallback xmlns=""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0F768B47-13C0-CA8C-A518-601892E56119}"/>
                    </a:ext>
                  </a:extLst>
                </p:cNvPr>
                <p:cNvPicPr/>
                <p:nvPr/>
              </p:nvPicPr>
              <p:blipFill>
                <a:blip r:embed="rId410"/>
                <a:stretch>
                  <a:fillRect/>
                </a:stretch>
              </p:blipFill>
              <p:spPr>
                <a:xfrm>
                  <a:off x="2397400" y="5956600"/>
                  <a:ext cx="231480" cy="20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1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F2AAB880-B527-0BA2-F128-B2217331909C}"/>
                    </a:ext>
                  </a:extLst>
                </p14:cNvPr>
                <p14:cNvContentPartPr/>
                <p14:nvPr/>
              </p14:nvContentPartPr>
              <p14:xfrm>
                <a:off x="2636080" y="6080440"/>
                <a:ext cx="179280" cy="128880"/>
              </p14:xfrm>
            </p:contentPart>
          </mc:Choice>
          <mc:Fallback xmlns=""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F2AAB880-B527-0BA2-F128-B2217331909C}"/>
                    </a:ext>
                  </a:extLst>
                </p:cNvPr>
                <p:cNvPicPr/>
                <p:nvPr/>
              </p:nvPicPr>
              <p:blipFill>
                <a:blip r:embed="rId412"/>
                <a:stretch>
                  <a:fillRect/>
                </a:stretch>
              </p:blipFill>
              <p:spPr>
                <a:xfrm>
                  <a:off x="2618080" y="6062800"/>
                  <a:ext cx="214920" cy="164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1" name="Grupo 260">
            <a:extLst>
              <a:ext uri="{FF2B5EF4-FFF2-40B4-BE49-F238E27FC236}">
                <a16:creationId xmlns:a16="http://schemas.microsoft.com/office/drawing/2014/main" id="{BF97E616-527C-FD7C-E491-A29BA8683C16}"/>
              </a:ext>
            </a:extLst>
          </p:cNvPr>
          <p:cNvGrpSpPr/>
          <p:nvPr/>
        </p:nvGrpSpPr>
        <p:grpSpPr>
          <a:xfrm>
            <a:off x="4760920" y="6086560"/>
            <a:ext cx="171000" cy="81000"/>
            <a:chOff x="3236920" y="6086560"/>
            <a:chExt cx="171000" cy="81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3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50B751E4-4005-2CEF-2E91-69A1B3251EFD}"/>
                    </a:ext>
                  </a:extLst>
                </p14:cNvPr>
                <p14:cNvContentPartPr/>
                <p14:nvPr/>
              </p14:nvContentPartPr>
              <p14:xfrm>
                <a:off x="3236920" y="6086560"/>
                <a:ext cx="119880" cy="9360"/>
              </p14:xfrm>
            </p:contentPart>
          </mc:Choice>
          <mc:Fallback xmlns=""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50B751E4-4005-2CEF-2E91-69A1B3251EFD}"/>
                    </a:ext>
                  </a:extLst>
                </p:cNvPr>
                <p:cNvPicPr/>
                <p:nvPr/>
              </p:nvPicPr>
              <p:blipFill>
                <a:blip r:embed="rId414"/>
                <a:stretch>
                  <a:fillRect/>
                </a:stretch>
              </p:blipFill>
              <p:spPr>
                <a:xfrm>
                  <a:off x="3218920" y="6068920"/>
                  <a:ext cx="15552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5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0B3AB28F-F64C-BDB3-B2DF-BC69FF7C074A}"/>
                    </a:ext>
                  </a:extLst>
                </p14:cNvPr>
                <p14:cNvContentPartPr/>
                <p14:nvPr/>
              </p14:nvContentPartPr>
              <p14:xfrm>
                <a:off x="3252400" y="6156400"/>
                <a:ext cx="155520" cy="11160"/>
              </p14:xfrm>
            </p:contentPart>
          </mc:Choice>
          <mc:Fallback xmlns=""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0B3AB28F-F64C-BDB3-B2DF-BC69FF7C074A}"/>
                    </a:ext>
                  </a:extLst>
                </p:cNvPr>
                <p:cNvPicPr/>
                <p:nvPr/>
              </p:nvPicPr>
              <p:blipFill>
                <a:blip r:embed="rId416"/>
                <a:stretch>
                  <a:fillRect/>
                </a:stretch>
              </p:blipFill>
              <p:spPr>
                <a:xfrm>
                  <a:off x="3234400" y="6138400"/>
                  <a:ext cx="191160" cy="46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17">
            <p14:nvContentPartPr>
              <p14:cNvPr id="262" name="Entrada de lápiz 261">
                <a:extLst>
                  <a:ext uri="{FF2B5EF4-FFF2-40B4-BE49-F238E27FC236}">
                    <a16:creationId xmlns:a16="http://schemas.microsoft.com/office/drawing/2014/main" id="{2AD2E538-B48D-06FB-EDDE-D02B1F6651F9}"/>
                  </a:ext>
                </a:extLst>
              </p14:cNvPr>
              <p14:cNvContentPartPr/>
              <p14:nvPr/>
            </p14:nvContentPartPr>
            <p14:xfrm>
              <a:off x="5171680" y="5963440"/>
              <a:ext cx="131040" cy="219240"/>
            </p14:xfrm>
          </p:contentPart>
        </mc:Choice>
        <mc:Fallback>
          <p:pic>
            <p:nvPicPr>
              <p:cNvPr id="262" name="Entrada de lápiz 261">
                <a:extLst>
                  <a:ext uri="{FF2B5EF4-FFF2-40B4-BE49-F238E27FC236}">
                    <a16:creationId xmlns:a16="http://schemas.microsoft.com/office/drawing/2014/main" id="{2AD2E538-B48D-06FB-EDDE-D02B1F6651F9}"/>
                  </a:ext>
                </a:extLst>
              </p:cNvPr>
              <p:cNvPicPr/>
              <p:nvPr/>
            </p:nvPicPr>
            <p:blipFill>
              <a:blip r:embed="rId418"/>
              <a:stretch>
                <a:fillRect/>
              </a:stretch>
            </p:blipFill>
            <p:spPr>
              <a:xfrm>
                <a:off x="5153680" y="5945440"/>
                <a:ext cx="166680" cy="254880"/>
              </a:xfrm>
              <a:prstGeom prst="rect">
                <a:avLst/>
              </a:prstGeom>
            </p:spPr>
          </p:pic>
        </mc:Fallback>
      </mc:AlternateContent>
      <p:grpSp>
        <p:nvGrpSpPr>
          <p:cNvPr id="268" name="Grupo 267">
            <a:extLst>
              <a:ext uri="{FF2B5EF4-FFF2-40B4-BE49-F238E27FC236}">
                <a16:creationId xmlns:a16="http://schemas.microsoft.com/office/drawing/2014/main" id="{FD88F988-5375-603F-2E09-66529C6C0E3E}"/>
              </a:ext>
            </a:extLst>
          </p:cNvPr>
          <p:cNvGrpSpPr/>
          <p:nvPr/>
        </p:nvGrpSpPr>
        <p:grpSpPr>
          <a:xfrm>
            <a:off x="5550400" y="5987920"/>
            <a:ext cx="298080" cy="118800"/>
            <a:chOff x="4026400" y="5987920"/>
            <a:chExt cx="298080" cy="11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9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9194C483-5EDF-108C-16AA-00330E093093}"/>
                    </a:ext>
                  </a:extLst>
                </p14:cNvPr>
                <p14:cNvContentPartPr/>
                <p14:nvPr/>
              </p14:nvContentPartPr>
              <p14:xfrm>
                <a:off x="4026400" y="5987920"/>
                <a:ext cx="242280" cy="113040"/>
              </p14:xfrm>
            </p:contentPart>
          </mc:Choice>
          <mc:Fallback xmlns=""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9194C483-5EDF-108C-16AA-00330E093093}"/>
                    </a:ext>
                  </a:extLst>
                </p:cNvPr>
                <p:cNvPicPr/>
                <p:nvPr/>
              </p:nvPicPr>
              <p:blipFill>
                <a:blip r:embed="rId420"/>
                <a:stretch>
                  <a:fillRect/>
                </a:stretch>
              </p:blipFill>
              <p:spPr>
                <a:xfrm>
                  <a:off x="4008760" y="5970280"/>
                  <a:ext cx="27792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1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17F177E3-4B1A-C52B-6839-E8F8822112CB}"/>
                    </a:ext>
                  </a:extLst>
                </p14:cNvPr>
                <p14:cNvContentPartPr/>
                <p14:nvPr/>
              </p14:nvContentPartPr>
              <p14:xfrm>
                <a:off x="4315840" y="6021760"/>
                <a:ext cx="8640" cy="84960"/>
              </p14:xfrm>
            </p:contentPart>
          </mc:Choice>
          <mc:Fallback xmlns=""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17F177E3-4B1A-C52B-6839-E8F8822112CB}"/>
                    </a:ext>
                  </a:extLst>
                </p:cNvPr>
                <p:cNvPicPr/>
                <p:nvPr/>
              </p:nvPicPr>
              <p:blipFill>
                <a:blip r:embed="rId422"/>
                <a:stretch>
                  <a:fillRect/>
                </a:stretch>
              </p:blipFill>
              <p:spPr>
                <a:xfrm>
                  <a:off x="4298200" y="6003760"/>
                  <a:ext cx="44280" cy="120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7" name="Grupo 266">
            <a:extLst>
              <a:ext uri="{FF2B5EF4-FFF2-40B4-BE49-F238E27FC236}">
                <a16:creationId xmlns:a16="http://schemas.microsoft.com/office/drawing/2014/main" id="{A7997050-B936-C9C7-D778-BD6EB3D9BF5D}"/>
              </a:ext>
            </a:extLst>
          </p:cNvPr>
          <p:cNvGrpSpPr/>
          <p:nvPr/>
        </p:nvGrpSpPr>
        <p:grpSpPr>
          <a:xfrm>
            <a:off x="5540680" y="6207160"/>
            <a:ext cx="298800" cy="232200"/>
            <a:chOff x="4016680" y="6207160"/>
            <a:chExt cx="298800" cy="232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3">
              <p14:nvContentPartPr>
                <p14:cNvPr id="265" name="Entrada de lápiz 264">
                  <a:extLst>
                    <a:ext uri="{FF2B5EF4-FFF2-40B4-BE49-F238E27FC236}">
                      <a16:creationId xmlns:a16="http://schemas.microsoft.com/office/drawing/2014/main" id="{520F9EE6-51FF-042A-C169-905CAE7F411A}"/>
                    </a:ext>
                  </a:extLst>
                </p14:cNvPr>
                <p14:cNvContentPartPr/>
                <p14:nvPr/>
              </p14:nvContentPartPr>
              <p14:xfrm>
                <a:off x="4016680" y="6207160"/>
                <a:ext cx="298800" cy="15840"/>
              </p14:xfrm>
            </p:contentPart>
          </mc:Choice>
          <mc:Fallback xmlns="">
            <p:pic>
              <p:nvPicPr>
                <p:cNvPr id="265" name="Entrada de lápiz 264">
                  <a:extLst>
                    <a:ext uri="{FF2B5EF4-FFF2-40B4-BE49-F238E27FC236}">
                      <a16:creationId xmlns:a16="http://schemas.microsoft.com/office/drawing/2014/main" id="{520F9EE6-51FF-042A-C169-905CAE7F411A}"/>
                    </a:ext>
                  </a:extLst>
                </p:cNvPr>
                <p:cNvPicPr/>
                <p:nvPr/>
              </p:nvPicPr>
              <p:blipFill>
                <a:blip r:embed="rId424"/>
                <a:stretch>
                  <a:fillRect/>
                </a:stretch>
              </p:blipFill>
              <p:spPr>
                <a:xfrm>
                  <a:off x="3998680" y="6189520"/>
                  <a:ext cx="33444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5">
              <p14:nvContentPartPr>
                <p14:cNvPr id="266" name="Entrada de lápiz 265">
                  <a:extLst>
                    <a:ext uri="{FF2B5EF4-FFF2-40B4-BE49-F238E27FC236}">
                      <a16:creationId xmlns:a16="http://schemas.microsoft.com/office/drawing/2014/main" id="{AEF53054-5DBA-A40F-ED44-CB70736BFFDB}"/>
                    </a:ext>
                  </a:extLst>
                </p14:cNvPr>
                <p14:cNvContentPartPr/>
                <p14:nvPr/>
              </p14:nvContentPartPr>
              <p14:xfrm>
                <a:off x="4092280" y="6294280"/>
                <a:ext cx="194040" cy="145080"/>
              </p14:xfrm>
            </p:contentPart>
          </mc:Choice>
          <mc:Fallback xmlns="">
            <p:pic>
              <p:nvPicPr>
                <p:cNvPr id="266" name="Entrada de lápiz 265">
                  <a:extLst>
                    <a:ext uri="{FF2B5EF4-FFF2-40B4-BE49-F238E27FC236}">
                      <a16:creationId xmlns:a16="http://schemas.microsoft.com/office/drawing/2014/main" id="{AEF53054-5DBA-A40F-ED44-CB70736BFFDB}"/>
                    </a:ext>
                  </a:extLst>
                </p:cNvPr>
                <p:cNvPicPr/>
                <p:nvPr/>
              </p:nvPicPr>
              <p:blipFill>
                <a:blip r:embed="rId426"/>
                <a:stretch>
                  <a:fillRect/>
                </a:stretch>
              </p:blipFill>
              <p:spPr>
                <a:xfrm>
                  <a:off x="4074640" y="6276640"/>
                  <a:ext cx="229680" cy="180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3450724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2024-05-03T21:04:43Z</dcterms:created>
  <dcterms:modified xsi:type="dcterms:W3CDTF">2024-05-03T21:05:31Z</dcterms:modified>
</cp:coreProperties>
</file>