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5:52:33.858"/>
    </inkml:context>
    <inkml:brush xml:id="br0">
      <inkml:brushProperty name="width" value="0.46667" units="cm"/>
      <inkml:brushProperty name="height" value="0.46667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7DD0309D-4668-48CB-86CE-45EE86501655}" emma:medium="tactile" emma:mode="ink">
          <msink:context xmlns:msink="http://schemas.microsoft.com/ink/2010/main" type="inkDrawing" rotatedBoundingBox="28356,12191 30852,12416 30649,14669 28153,14445" hotPoints="30749,13444 29546,14647 28343,13444 29546,12242" semanticType="enclosure" shapeName="Circle">
            <msink:sourceLink direction="with" ref="{A57260E3-51AE-4C21-AA4F-634DEFA4CD33}"/>
          </msink:context>
        </emma:interpretation>
      </emma:emma>
    </inkml:annotationXML>
    <inkml:trace contextRef="#ctx0" brushRef="#br0">323 154 137 0,'0'0'91'0,"0"0"-46"0,0 0 7 16,0 0 37 0,0 0 22-16,0 0-14 0,0 0 13 15,-19 0-9-15,18-4-35 16,1 1-8-16,0-1-15 16,0 2-17-16,0 0-13 15,0 2 0-15,0-3-11 16,0 3 14-16,-3 0-5 15,3 0-2-15,0 0 4 16,-2 0 7-16,1-3 8 16,-1 3-5-16,-2 0-22 15,0 0 9-15,-1 0-9 16,-1 0-1-16,-1 0 1 0,-1 0 0 16,-1 0-1-16,-2 0 1 15,2 6-1-15,0 2 1 16,-1 1-2-16,-1 0 1 15,1 1 0-15,-1 1 1 16,1 1-1-16,-1-2 6 16,1 1-6-16,1 2 0 15,4-2-5-15,-1 0 5 16,2-3 0-16,0 1-1 16,0 4 0-16,3-3 1 15,-3 2 1-15,2 3 3 16,-2-2-3-16,2-4-1 15,-1 2 12-15,-1-3-2 16,2-2-3-16,0-1 6 0,0 2-13 16,1 3 10-16,-3 1 3 15,0-2-6-15,2 4 3 16,-1 1 2-16,-3 1-7 16,2 2-4-16,1 0 10 15,-1-2-11-15,0-2 1 16,1-3 0-16,1 0 0 15,-2 0 1-15,2-3 13 16,2 4-9-16,-2-2-5 16,2-3-1-16,-2 7 8 15,2 0 1-15,-1 4-2 16,-2 6 5-16,0-2-11 16,-1 7 9-16,1-4 0 0,-1 4-1 15,-2-1-8 1,0-2 5-16,3-3-5 0,-1-3 1 15,0-1-1-15,2-5-1 16,2-4 1-16,0 2 9 16,0-3-10-16,0 5 0 15,0 2 1-15,0 0 0 16,0 5 8-16,0 0-8 16,0-1 12-16,2 3-13 15,2 3 0-15,0-3 0 16,-1-2 1-16,2 3 0 15,-2-4 0-15,2 2 0 0,3 0 0 16,0 2-1 0,-1-2 1-16,0 0 9 0,1 1-10 15,-1-2 0-15,1-1 4 16,1 1-4-16,-2 0-2 16,3-1 2-16,-1 1-1 15,0 2 1-15,2 1 7 16,0-1-7-16,0 0 0 15,-1 0-1-15,1-2 2 16,0-2 0-16,2-3 0 16,-2 3-1-16,2-7 2 15,0 4-1-15,0-2 0 16,0-2 7-16,0 2-8 16,-4-4 0-16,1 5 0 15,-2-2-1-15,-1-2 1 0,0 1 0 16,-1-2 1-16,0 0-1 15,0-2 0-15,2 1 0 16,0 2 0-16,1-3 1 16,2 1-1-16,0-3 0 15,0 0 1-15,2 2-1 16,0-4 7-16,1 2-7 16,-6-3 0-16,2 0 0 15,-1-2 1-15,-3 3 0 16,1-3 0-16,-2 3-1 15,3-3 1-15,0 0-1 16,1 0 0-16,4 0 2 16,0 0-1-16,2 0 0 0,1 0 0 15,-3 0 0-15,0 0-1 16,-2 0 2-16,-3 0-2 16,2 0 0-16,-5 0-2 15,3 0 1-15,-2 0 1 16,0 0 8-16,2 0-8 15,-1 0 1-15,4 0-1 16,2-3 0-16,2 0-2 16,0-1 2-16,2 1 1 15,0-2 0-15,-2 2-1 16,-1 3 1-16,-3-7 0 16,1 2-1-16,-1 3 0 15,0-3 1-15,0-3-1 16,2 3 1-16,0-2-1 15,2-1 0-15,-1-2 0 0,-1 4 0 16,3 0 0-16,-3-1 0 16,0 0 1-16,-2 1-1 15,0 2 0-15,0-1 0 16,-2-1 1-16,0 0-1 16,-1-3 0-16,2 3-2 15,-2-2 1-15,2 0 1 16,1-1 1-16,0-2-1 15,0 2-1-15,2-1 1 16,0-1 0-16,-2-2 0 0,-1 0 1 16,-1 1-1-1,0-3 1-15,0 2 0 0,-1-4-1 16,2 2 0-16,-3-2 0 16,0 3 1-16,3-4 7 15,-3 1-7-15,2-1-2 16,1 0 1-16,-1 1-1 15,2-2 1-15,2-3-1 16,0 0 1-16,0-2 0 16,0 0 0-16,-2 0 0 15,0 1 1-15,-1-2 7 16,-3 4-8-16,1-6 0 16,-3 2 10-16,-1 0-10 0,-1 0 0 15,3 1 0 1,-2 2 0-16,-1 0 0 0,-1 1 1 15,-2 1-1-15,2 1 0 16,-2 2 0-16,0 0-1 16,2-3 1-16,-2 0 4 15,0 0-4-15,0-1-2 16,2-3 1-16,0 2 1 16,-2-3-1-16,0 3 1 15,2 0-1-15,-2 3 1 16,0-1 5-16,0 0-5 15,0 3 0-15,0-1-1 16,-4 3-4-16,-2 0 5 16,-2 3 0-16,3 0 0 15,0 2 0-15,-3 0 1 0,0 0-1 16,3 1 1-16,-2-4-1 16,0 3 0-16,1-2 0 15,-1 0 0-15,1-1 1 16,-2 2-1-16,3 0 0 15,-3 1 0-15,1-2 1 16,-1 3-1-16,-1 0 1 16,2-1-1-16,-2 3 0 15,-1-5 0-15,1 2 1 16,0-4-1-16,-2 3 1 16,1-2-1-16,-1 1 0 15,0 0 1-15,0-1 1 0,1 2-1 16,-3-2 9-1,2-2-8-15,-2 2-1 0,0-2 2 16,0 3-2-16,0 0 0 16,0-1-1-16,2 4 1 15,0-2-1-15,2 5 0 16,2-3 0-16,-3 3 1 16,1-3-1-16,-1 0 0 15,-1 0 0-15,0 1 0 16,2-2 0-16,-5 2 0 15,2 1 0-15,-1 1 0 16,-2-3 0-16,0 4 0 16,1 0 1-16,-4 0 0 0,6 3-1 15,-1 0-1 1,1 0 1-16,3 0 0 0,2-2 0 16,-1 2 0-16,3 2 0 15,-3 0 0-15,1-3 0 16,0 3-1-16,-5 0 1 15,1 0 0-15,-2 0 5 16,-2 0-5-16,2 0-1 16,-2 0-1-16,2 0 1 15,2 5 0-15,0-1 1 16,1 0 0-16,4-2-1 16,0 0 1-16,0 1-1 15,0-1 1-15,3-2 0 16,-1 4 0-16,-2-3 0 15,3 4 5-15,-3-2-5 0,3-1-2 16,-1 2 1-16,2-3 0 16,1-1 0-16,-2 2-9 15,3 4-53-15,0-2-83 16,0-1-135-16,4-1-285 0</inkml:trace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1:36.332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C39C94BB-CC84-4F77-8622-82FBD3389B99}" emma:medium="tactile" emma:mode="ink">
          <msink:context xmlns:msink="http://schemas.microsoft.com/ink/2010/main" type="writingRegion" rotatedBoundingBox="3146,16249 1928,17878 1151,17297 2369,15667"/>
        </emma:interpretation>
      </emma:emma>
    </inkml:annotationXML>
    <inkml:traceGroup>
      <inkml:annotationXML>
        <emma:emma xmlns:emma="http://www.w3.org/2003/04/emma" version="1.0">
          <emma:interpretation id="{6921B3EE-8A0B-4525-A347-709F75BF365E}" emma:medium="tactile" emma:mode="ink">
            <msink:context xmlns:msink="http://schemas.microsoft.com/ink/2010/main" type="paragraph" rotatedBoundingBox="3146,16249 1928,17878 1151,17297 2369,1566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C78C546-EC9E-4B8A-B2B2-65F68765AA2A}" emma:medium="tactile" emma:mode="ink">
              <msink:context xmlns:msink="http://schemas.microsoft.com/ink/2010/main" type="line" rotatedBoundingBox="3146,16249 1928,17878 1151,17297 2369,15667"/>
            </emma:interpretation>
          </emma:emma>
        </inkml:annotationXML>
        <inkml:traceGroup>
          <inkml:annotationXML>
            <emma:emma xmlns:emma="http://www.w3.org/2003/04/emma" version="1.0">
              <emma:interpretation id="{3B3BC33E-4444-4CCE-9378-C7821342874D}" emma:medium="tactile" emma:mode="ink">
                <msink:context xmlns:msink="http://schemas.microsoft.com/ink/2010/main" type="inkWord" rotatedBoundingBox="1151,17297 2369,15667 3146,16249 1928,17878"/>
              </emma:interpretation>
              <emma:one-of disjunction-type="recognition" id="oneOf0">
                <emma:interpretation id="interp0" emma:lang="es-MX" emma:confidence="0">
                  <emma:literal>Honren</emma:literal>
                </emma:interpretation>
                <emma:interpretation id="interp1" emma:lang="es-MX" emma:confidence="0">
                  <emma:literal>conreen</emma:literal>
                </emma:interpretation>
                <emma:interpretation id="interp2" emma:lang="es-MX" emma:confidence="0">
                  <emma:literal>Conreen</emma:literal>
                </emma:interpretation>
                <emma:interpretation id="interp3" emma:lang="es-MX" emma:confidence="0">
                  <emma:literal>sonríen</emma:literal>
                </emma:interpretation>
                <emma:interpretation id="interp4" emma:lang="es-MX" emma:confidence="0">
                  <emma:literal>Sonríen</emma:literal>
                </emma:interpretation>
              </emma:one-of>
            </emma:emma>
          </inkml:annotationXML>
          <inkml:trace contextRef="#ctx0" brushRef="#br0">446 439 358 0,'0'0'302'0,"0"0"-158"15,0 0-87-15,0 0 16 16,0 0 70-16,0 0-38 15,0 0-43-15,3-3-29 16,0 3-15-16,0-3 6 16,-3 3-9-16,0-3-4 0,5 3 2 15,-5 0-4-15,0 0 0 0,0 0-8 16,3 0-1 0,0 0 1-16,6 16-1 0,2-2 0 15,6 7 1-15,3 3 8 16,7 5-9-16,3-10 2 15,4 10-1-15,2-8 0 16,1 3 17-16,-3-3-17 16,-4-7 11-16,-4-1-11 15,-2-1 0-15,-10-6 0 16,0 3 1-16,-8-2-1 16,-3-2 1-16,-3-5-1 15,3 3 0-15,-3-3 0 16,0 0 0-16,0 0 0 15,0 0 8-15,0 0 7 16,0 0 38-16,0 0 1 0,0 3-23 16,0 0-19-16,0 1-6 15,-12 1-6-15,-9 4 0 16,4 3-1-16,-6 2-1 16,3 2 1-16,-1 3 0 15,1-1 0-15,3-1 1 16,-3 8-1-16,7-10 0 15,-4 3 0-15,3 3 1 16,-1-6 0-16,1 4 0 16,-3 2 0-16,-1 3-1 15,6-3 9-15,1 0-9 16,2-2-1-16,6-5-8 16,3-1 9-16,0-5-1 0,0-1-1 15,0-7-4 1,0 0 6-16,0 0 12 0,0 0 18 15,0 0-8-15,0 0-9 16,0 0-1-16,0 0-6 16,0 0-5-16,0 0 6 15,0 0-5-15,0 0-1 16,0 0-1-16,0 0 0 16,0 0 1-16,0 0 0 15,0 0-1-15,0 0 1 16,0 0 9-16,-4 0-9 15,0 6 10-15,-6 0-10 0,0 9-1 16,-3-4-5 0,-4 5 4-16,0 0 1 0,4-5 1 15,6-4 6-15,0-2-6 16,1-2 1-16,6-3-1 16,0 0-1-16,0 0 2 15,0 0-1-15,0 0 0 16,0 0 0-16,0 0 0 15,0 0-1-15,0 3-5 16,0-3 5-16,-3 3 1 16,3 1 0-16,-5-3 0 15,5-1 0-15,-3 7-1 16,3-7 1-16,0 0 0 16,0 0 0-16,0 0-1 15,0 0 1-15,0 0-1 0,0 0 1 16,0 0-1-16,0 0 0 15,0 0 0-15,0 0 0 16,0 0-1-16,0 0-7 16,0 0 0-16,8 0 2 15,18 0 6-15,7 0 0 16,8 0 0-16,-1 0 1 16,1 0-1-16,-4-7 1 15,-4 6 0-15,-7 1 0 16,-6 0 0-16,-6 0-1 15,-4 0 1-15,-6 0 0 16,-4 0-1-16,0 0 1 16,0 0-1-16,0 0 1 0,0 0-1 15,-10 0-5-15,-17 0 5 16,-7 0 0-16,-2 1 0 16,2 6 0-16,7-7 0 15,7 6-1-15,9-6 1 16,5 0 2-16,3 0-2 15,0 0-1-15,3 0 0 16,-7 0-48-16,-7 0-53 16,-3 0-150-16,0 0-724 0</inkml:trace>
          <inkml:trace contextRef="#ctx0" brushRef="#br0" timeOffset="15804.2609">629 385 120 0,'0'0'320'0,"0"0"-191"16,0 0-69-16,0 0-6 0,0 0 13 16,0 0 3-16,0-26-10 15,0 19-25-15,0 1-15 16,0 3 5-16,0 0-1 16,0 1 20-16,0 2 12 15,0 0 11-15,0-5-8 16,0 5 5-16,0-3 11 15,0-3-11-15,0-2-36 16,0-5-14-16,0 0-7 16,0-5-6-16,8-1 0 15,-2-2 0-15,5-1 5 16,2-4-6-16,1-6 0 16,3 6 0-16,-5-3 0 0,5 7 0 15,1-3-1-15,-6 3 0 16,2 1 1-16,0 2 0 15,-1 5 6-15,-3-4-6 16,-3 2-1-16,-1 6 1 16,5-3-2-16,-5 1 1 15,0 0 1-15,2 6 0 16,-2-10 1-16,0 8-1 16,5-2 0-16,-7 2 0 15,2 2 0-15,-3-1 0 16,2 1-1-16,-2 0 1 15,0-2 0-15,0-2 0 16,3 2-1-16,-1 1-1 16,-2 1 1-16,-3 3 0 15,0 1 1-15,0 2-1 0,0 0 0 16,0 0 0-16,0 0-8 16,0 0 9-16,0 0 0 15,0 0 0-15,0 0 0 16,0 0 0-16,0 0 0 15,0 5 0 1,-17 16 0-16,-7 3-1 16,-7 6 1-16,-1 3-2 15,-3 0 1-15,-1 1 1 0,5-3 0 16,2-2 0-16,5-2 0 16,1 1 0-16,0-2 6 15,2-1-6-15,4 2 0 16,3-6 2-16,2-2 3 15,1 2-4-15,2-6 4 16,1-3-5-16,2 1 1 16,2-5 0-16,-2 5 7 15,2-12-8-15,-3 9 1 16,4-2 1-16,-3-1-1 0,-2 2 1 16,-1 4-1-1,-2-2-1-15,5-1 0 0,-1 2 1 16,4-5-1-16,3-7 2 15,0 0-1-15,0 0 0 16,0 0 6-16,0 0-6 16,0 0 17-16,0 0 11 15,0 0-16-15,0 0-12 16,0 0 6-16,0 0-6 16,0 0 0-16,0 0 0 15,0 0 5-15,0 0-6 16,0 0-7-16,0 0 0 15,0 0 7-15,0 0 0 16,0 0 0-16,0 0 1 16,0 0 0-16,0 0-1 0,0 0 0 15,0 0-1-15,0 0 1 16,0 1-6-16,0 12 1 16,-4 5 5-16,-3 3 1 15,1-5 0-15,0 2 0 16,1-10 0-16,2 3-1 15,3-11 0-15,0 7 1 16,0-7 1-16,0 0 12 16,0 0-13-16,0 0-1 15,0 0-6-15,0 0 6 16,0 0 0-16,0 0-1 16,0 0-7-16,0 0 6 15,0 0-6-15,0 0 7 0,0 7 1 16,0-7 0-16,0 0 1 15,0 0 2-15,0 0 6 16,8 0-2-16,4-7-6 16,2-5 5-16,-4 3-4 15,-2 4-2-15,-5 5 0 16,-3 0 0-16,3 0-6 16,-3 0 6-16,0 0 5 15,0-7-4-15,0 4 0 16,6-3-1-16,5-7 1 15,5-5 0-15,4-3 0 16,3-5-1-16,2-2 1 16,-6-6 2-16,-2 8-3 15,-3 5 0-15,-5 3 0 16,-1 6 0-16,-8 2 1 0,0 5 0 16,0 2 8-16,0-1-9 15,0 2-8-15,0-3 7 16,0 5 0-16,-5 0 0 15,2 0-6-15,0 0 6 16,0 0-8-16,3 0-3 16,-3 0-1-16,0 0 3 15,0 0 10-15,-5 0-2 16,2 0 1-16,-8 0-7 16,1 19 8-16,-4-1-1 15,-3 4 1-15,3 6-1 16,0-9-8-16,1 3 8 0,2 4 1 15,5-5 1-15,1-7-1 16,2 4 0-16,2-6 0 16,-3 6 0-16,4 0-1 15,-1 3 1-15,-2 3 0 16,3 0 0-16,-5 7 0 16,5-10 1-16,3-3 0 15,0-4 0-15,0-3 0 16,0-8 8-16,0-1-8 15,0-2 8-15,0 0 43 16,0 0-17-16,0 0-21 16,0 0-5-16,14-16-7 15,-1-5-1-15,4 2 0 0,3-10 1 16,0-3-1-16,4-5-1 16,-1 0 0-16,5-7 0 15,-1 1 0-15,-4-2-1 16,0 6 1-16,-2 6-2 15,-4 4 1-15,-5 8 1 16,-1 2-1-16,-5 1 1 16,0 7 0-16,2-3-1 15,-5 2 1-15,0 3 1 16,1-3-1-16,2 6 0 16,2-10 0-16,-2 5 0 15,0-2-24-15,5 0 0 16,-2 5 12-16,2 0 2 15,-5 2 9-15,1-1 1 16,-3 4 0-16,-4 0 0 0,0 3 0 16,0 0-1-16,0 0 0 15,0 0-18-15,-7 6-1 16,-9 15 18-16,-4-6-4 16,3 7 6-16,-1 2 0 15,1 3 0-15,0-1-1 16,2 0 0-16,-6 3 1 15,4 11-1-15,0-7 1 16,0 6-2-16,5 3 0 16,-2-6 1-16,4-2 1 0,-1-3 0 15,5-10 1 1,3-7 6-16,0-2 6 0,3-12-12 16,0 7 8-16,0-7-1 15,0 0 1-15,0 0 6 16,0 0 12-16,0-7-6 15,0-14-20-15,0-13-1 16,12 2 0-16,5-13-8 16,4 2-11-16,-1 1-10 15,0 3 2-15,0 0 2 16,1 6-30-16,-1-1 7 16,-8 7 14-16,2 1 14 15,-4 4 19-15,-3 3-5 16,0 4 6-16,-4 2-1 15,-3 2 1-15,3 3 1 0,-3-5-1 16,0 8 0-16,0-2 0 16,0 3 0-16,0-1 0 15,3 2 0-15,-3 3 0 16,0 0 0-16,0 0 1 16,0 0 4-16,0 0-5 15,0 0-10-15,0 0-6 16,-6 8 10-16,-11 14 6 15,1 3 0-15,-4-3 0 16,0 10-1-16,3-2 2 16,-1 0-1-16,4 0 12 15,-1 2 5-15,1-4-11 16,-3 6 1-16,1-1-1 0,-1 6 10 16,0-3 17-16,0 1 4 15,4-4-15-15,-1-8-6 16,3-2 2-16,5-14-3 15,3 3-8-15,0-12 5 16,3 7-5-16,0-7 5 16,0 0-6-16,0 0-6 15,0 0 1-15,0 0 0 16,0 0 2-16,0 0-2 16,0 0 0-16,-3 0 5 15,3 2-6-15,-3 1 1 16,3-3-1-16,-5 0 1 0,5 2 0 15,0-2 0 1,0 0 0-16,0 0 2 0,0 0 3 16,0 0 1-16,0 0 0 15,0 0-1-15,0 0 23 16,0 0-11-16,0 0-11 16,0 0-6-16,0 0-1 15,-3 5-1-15,-3 4-9 16,-5-1 10-16,1 5 0 15,1 5 0-15,1-12 0 16,5 2-1-16,3-1 1 16,-3-1 0-16,3-6-1 15,0 3 1-15,-3-1 0 16,3 1-1-16,-3 1 1 16,-5 5 0-16,2 3 0 0,0-3 1 15,-5 4 0-15,4-5-1 16,-3-2 0-16,6 0 1 15,1-6-1-15,3 7 0 16,0-7 1-16,0 0 6 16,0 0-6-16,0 0 1 15,0 0 0-15,0 0-2 16,0 0 1-16,0 0-1 16,0 0-1-16,0 0-2 15,0 0 2-15,0 0-5 16,0 0 6-16,0 0 0 15,0 0 0-15,0 0 1 16,0 0-1-16,0 0 0 0,-6 0 0 16,-2 6 1-16,-1 2 0 15,-11 10 0-15,-1-5-1 16,-2 8 1-16,-7 0 0 16,-1 4-1-16,-1-4 0 15,1 0 12-15,7-3-11 16,1-2 5-16,6-5-5 15,1 4 1-15,2-6 0 16,-3 4-1-16,-3 1-1 16,-1 4 1-16,-2-3-1 15,0 4 0-15,-1-5 1 16,4 4-1-16,0-5 0 16,3-4 0-16,7-1 1 0,4-4 0 15,-2-1 5 1,8-3-6-16,0 0 9 0,0 0-8 15,-3 0 0-15,3 0-1 16,-6 3 2-16,-5 0-2 16,-4 9 0-16,-3-6 0 15,-2 2 0-15,3 0 0 16,8-3 0-16,-2 1 0 16,8-6 0-16,0 0 1 15,3 0-1-15,0 0 0 16,0 0-5-16,0 0 5 15,0 0 2-15,0 0-1 16,0 0 5-16,0 0 1 16,0 0-7-16,0 0 0 0,0 0 1 15,0 0 0-15,0 0 1 16,0 0-1-16,0 0-1 16,0 0 1-16,0 0 0 15,0 0-1-15,0 0 6 16,0 0-4-16,0 0-2 15,0 0-2-15,0 0 1 16,0 0 1-16,0 0-1 16,0 0-5-16,0 0 6 15,0 0-6-15,0 0 5 16,0 0 0-16,0 0-1 16,0 0 1-16,0 0 1 15,0 0 0-15,0 0 1 0,0 0 1 16,0 0-2-16,0 0 0 15,0 0 0-15,0 0 0 16,0 0 0-16,0 7-2 16,0-4 2-16,0 0 0 15,0-1 2-15,0-2-2 16,0 0 1-16,0 0-1 16,0 0 1-16,0 0-1 15,0 0-12-15,6-15-106 16,8-9-513-16</inkml:trace>
          <inkml:trace contextRef="#ctx0" brushRef="#br0" timeOffset="1719.2999">435 539 215 0,'0'0'238'16,"0"0"-138"-16,0 0-48 15,0 0-12-15,0 0 5 16,0 0-16-16,0 0 17 15,17-26 17-15,-9 21 21 16,-5 2-19-16,-3 3-36 16,0 0-7-16,0 0-6 15,0 0 40-15,0 0 24 0,0 0-50 16,0 0-17-16,0 0-11 16,0 0 5-16,0 0-6 15,0 0 5-15,0 0-3 16,0 0-2-16,0 3 8 15,-14 10-2-15,-7 8-5 16,-5 11 11-16,-14 15 6 16,-4-2 8-16,0 9 11 15,4 0-11-15,2 1 10 16,12-11-10-16,6-7-5 16,7-10-15-16,6-8-1 15,3-11 1-15,4-1 9 16,0-7 40-16,0 0 22 15,0 0-41-15,0 0-15 0,0-3-5 16,4-7-17-16,3 8 11 16,-4-4-10-16,1-1 0 15,-4 7 8-15,0 0-9 16,0 0 0-16,0 0-7 16,0 0 7-16,0 0 1 15,0 0 6-15,0 0-6 16,0 0-1-16,0 0 0 15,0 0 1-15,0 0-1 16,0 0 1-16,0 0 0 16,0 0-1-16,0 0 0 0,0 0 1 15,0 0-1 1,0 0 0-16,0 0 1 0,0 0 0 16,0 0-1-16,0 0-5 15,-4 0 5-15,-22 0 0 16,-8 0-2-16,-7 0 2 15,-6 7-1-15,1 1-6 16,-1 5 7-16,7-2 0 16,2-3 1-16,12-3 0 15,9-2-1-15,6 3 0 16,8-6 0-16,3 0 0 16,0 0 8-16,0 0-2 15,0 0 13-15,0 0-19 16,3 0 0-16,11 0 0 15,-3 0 7-15,-2 0-7 0,5 0 1 16,-2 0-2-16,6 0 1 16,5 0-13-16,3 0-2 15,6 0-2-15,0 0-1 16,-1-9-7-16,-7 6 11 16,-7 3-7-16,-11 0-3 15,-3 0 11-15,-3 0 12 16,0 0-1-16,-14 0 2 15,-19 0 0-15,-13 19 1 16,-9-5-1-16,2 7 0 0,7-3 1 16,2 1 11-1,10-4 1-15,10-7 3 0,7 3-6 16,11-10-10-16,3-1 2 16,3 7-2-1,0-7 8-15,0 0-8 0,0 0 0 16,0 0 0-16,0 0 0 15,-5 0 1-15,2 0-1 16,3 0 0-16,-3 6 0 16,3-6 0-16,0 0 0 15,0 0-30-15,0 0-46 16,0 0 45-16,11 0 21 16,-2 0 9-16,2 0 0 15,-8 0 1-15,-3 0 0 16,0 0 1-16,0 0 0 0,-3 8 31 15,-22 10-10 1,-7 4-6-16,-3-4-2 0,3 3 8 16,8-5 7-16,4-5-3 15,9-4-8-15,8-7-4 16,0 0-8-16,3 0-5 16,0 0 10-16,0 0-9 15,-3 0-1-15,3 0-1 16,-3 0-38-16,3 0-80 15,0 0-74-15,0 0-215 0</inkml:trace>
        </inkml:traceGroup>
        <inkml:traceGroup>
          <inkml:annotationXML>
            <emma:emma xmlns:emma="http://www.w3.org/2003/04/emma" version="1.0">
              <emma:interpretation id="{26548B9B-9C4C-4C0D-B750-8FC94D0FACA2}" emma:medium="tactile" emma:mode="ink">
                <msink:context xmlns:msink="http://schemas.microsoft.com/ink/2010/main" type="inkWord" rotatedBoundingBox="1451,17074 2462,16387 2572,16548 1561,17236"/>
              </emma:interpretation>
              <emma:one-of disjunction-type="recognition" id="oneOf1">
                <emma:interpretation id="interp5" emma:lang="es-MX" emma:confidence="0">
                  <emma:literal>-</emma:literal>
                </emma:interpretation>
                <emma:interpretation id="interp6" emma:lang="es-MX" emma:confidence="0">
                  <emma:literal>.</emma:literal>
                </emma:interpretation>
                <emma:interpretation id="interp7" emma:lang="es-MX" emma:confidence="0">
                  <emma:literal>@</emma:literal>
                </emma:interpretation>
                <emma:interpretation id="interp8" emma:lang="es-MX" emma:confidence="0">
                  <emma:literal>é</emma:literal>
                </emma:interpretation>
                <emma:interpretation id="interp9" emma:lang="es-MX" emma:confidence="0">
                  <emma:literal>~</emma:literal>
                </emma:interpretation>
              </emma:one-of>
            </emma:emma>
          </inkml:annotationXML>
          <inkml:trace contextRef="#ctx0" brushRef="#br0" timeOffset="1719.2999">435 539 215 0,'0'0'238'16,"0"0"-138"-16,0 0-48 15,0 0-12-15,0 0 5 16,0 0-16-16,0 0 17 15,17-26 17-15,-9 21 21 16,-5 2-19-16,-3 3-36 16,0 0-7-16,0 0-6 15,0 0 40-15,0 0 24 0,0 0-50 16,0 0-17-16,0 0-11 16,0 0 5-16,0 0-6 15,0 0 5-15,0 0-3 16,0 0-2-16,0 3 8 15,-14 10-2-15,-7 8-5 16,-5 11 11-16,-14 15 6 16,-4-2 8-16,0 9 11 15,4 0-11-15,2 1 10 16,12-11-10-16,6-7-5 16,7-10-15-16,6-8-1 15,3-11 1-15,4-1 9 16,0-7 40-16,0 0 22 15,0 0-41-15,0 0-15 0,0-3-5 16,4-7-17-16,3 8 11 16,-4-4-10-16,1-1 0 15,-4 7 8-15,0 0-9 16,0 0 0-16,0 0-7 16,0 0 7-16,0 0 1 15,0 0 6-15,0 0-6 16,0 0-1-16,0 0 0 15,0 0 1-15,0 0-1 16,0 0 1-16,0 0 0 16,0 0-1-16,0 0 0 0,0 0 1 15,0 0-1 1,0 0 0-16,0 0 1 0,0 0 0 16,0 0-1-16,0 0-5 15,-4 0 5-15,-22 0 0 16,-8 0-2-16,-7 0 2 15,-6 7-1-15,1 1-6 16,-1 5 7-16,7-2 0 16,2-3 1-16,12-3 0 15,9-2-1-15,6 3 0 16,8-6 0-16,3 0 0 16,0 0 8-16,0 0-2 15,0 0 13-15,0 0-19 16,3 0 0-16,11 0 0 15,-3 0 7-15,-2 0-7 0,5 0 1 16,-2 0-2-16,6 0 1 16,5 0-13-16,3 0-2 15,6 0-2-15,0 0-1 16,-1-9-7-16,-7 6 11 16,-7 3-7-16,-11 0-3 15,-3 0 11-15,-3 0 12 16,0 0-1-16,-14 0 2 15,-19 0 0-15,-13 19 1 16,-9-5-1-16,2 7 0 0,7-3 1 16,2 1 11-1,10-4 1-15,10-7 3 0,7 3-6 16,11-10-10-16,3-1 2 16,3 7-2-1,0-7 8-15,0 0-8 0,0 0 0 16,0 0 0-16,0 0 0 15,-5 0 1-15,2 0-1 16,3 0 0-16,-3 6 0 16,3-6 0-16,0 0 0 15,0 0-30-15,0 0-46 16,0 0 45-16,11 0 21 16,-2 0 9-16,2 0 0 15,-8 0 1-15,-3 0 0 16,0 0 1-16,0 0 0 0,-3 8 31 15,-22 10-10 1,-7 4-6-16,-3-4-2 0,3 3 8 16,8-5 7-16,4-5-3 15,9-4-8-15,8-7-4 16,0 0-8-16,3 0-5 16,0 0 10-16,0 0-9 15,-3 0-1-15,3 0-1 16,-3 0-38-16,3 0-80 15,0 0-74-15,0 0-215 0</inkml:trace>
        </inkml:traceGroup>
      </inkml:traceGroup>
    </inkml:traceGroup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32.734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 contextRef="#ctx0" brushRef="#br0">415 381 542 0,'0'0'134'15,"0"0"-82"-15,0 0-32 16,0 0-1-16,0 0-8 15,0 0-3-15,0 0-6 16,-76-7 7-16,65 7 11 0,8 0 6 16,0 0 7-1,0 0 9-15,3 0-3 0,-3 0 9 16,-1 0-2-16,0 0-23 16,-6 0-10-16,1 0-6 15,-8 8-6-15,0 7 0 16,-3 1-1-16,-1 0 1 15,4 5-1-15,2-10 0 16,4 4 0-16,5-1-1 16,2-1 0-16,4 3 1 15,0 3 0-15,0-12 0 16,0 9 23-16,0-4 27 16,7 3-17-16,7-7-14 15,-5 5-8-15,0-7 2 16,2 4-5-16,-1-10 0 0,1 5-2 15,3-5 1-15,-2 0 1 16,5-5 3-16,0-17 4 16,7-8-15-16,-4-5 0 15,0-8-18-15,-4-2-12 16,1-8 21-16,-6 5-13 16,-5 6 22-16,-6 10 1 15,0 0 1-15,0 14-1 16,0 7 10-16,-17 11 39 15,-7 0-29-15,-5 0-20 16,-5 0-1-16,-7 21-1 16,-3 12 0-16,1 6-6 15,2 3 7-15,6-2 0 0,3 3-1 16,9-6-5 0,6 3 5-16,8-6 1 0,9-7 0 15,0-6-1-15,0-3 1 16,0-9-7-16,20-2 7 15,6-7 1-15,5 0 6 16,2 0 12-16,5-25-9 16,-9 0-9-16,2-5-1 15,-4-3 0-15,-7-3-48 16,-3-8 10-16,-11-6 9 16,-3 5 6-16,-3 1-7 15,0 0 30-15,0 9 9 16,-20 8-1-16,0 12 33 15,0 5 30-15,-4 10-23 0,-2 0-30 16,-5 0-16-16,-2 25-2 16,3 8-1-16,-1 3 0 15,8 2-6-15,6 5-5 16,4-4 12-16,9-2-1 16,4 0-1-16,0-18 2 15,0 2 0-15,7-8 1 16,6-7 9-16,7-6-1 15,8 0-9-15,2 0 10 16,4-27-8-16,2-5-2 16,1-14-44-16,-7-9-40 15,-10-1 0-15,-6-2 75 16,-14 3 9-16,0 1 0 0,0 12 17 16,-3 11 17-16,-14 16 16 15,3 8 47-15,-2 7-33 16,-1 0-35-16,-3 7-27 15,-3 21-2-15,2 6 0 16,1 7 0-16,9 6 0 16,5 6 0-16,6-8 0 15,0 3 0-15,0-14 0 16,14-5 0-16,3-10-27 16,2-10 11-16,6-9 15 15,4 0-2-15,12-14 2 16,2-21 1-16,4-7-14 15,-6-12-73-15,-9-1 38 0,-12 4 4 16,-9 7-16 0,-11 7 41-16,0 4 20 0,0 11 68 15,-17 15 13-15,-9 2 0 16,-8 5-51-16,-7 0-22 16,-3 19-1-16,6 15-6 15,-3 1 1-15,10 7-1 16,8 3 0-16,10 1-1 15,8-4 0-15,5-3 1 16,0-5-1-16,0-7 0 16,11-16-36-16,10-7 20 15,2-4 16-15,6-4 4 0,12-26-4 16,-4-12-1 0,4-6-6-16,-12-7-62 15,-11 2 48-15,-12 0 21 0,-6 13 1 16,0 3 10-16,-13 16 50 15,-10 5 15-15,-5 16-30 16,-2 0-30-16,-4 0-16 16,1 19 0-16,-4 7 1 15,3 8-1-15,10 1 0 16,9 2 0-16,7 2-1 16,8 1 0-16,0 0 1 15,23-10-9-15,12-7-5 16,8-10 5-16,4-13 9 15,7 0-1-15,-4-13-11 16,-3-22-59-16,-10-4-64 0,-10-8 27 16,-16 6 93-16,-11 1 15 15,0 1 79-15,-17 9 8 16,-15 4-16-16,-3 8 9 16,-6 13-50-16,-2 5-17 15,-1 0-12-15,4 9 0 16,2 19-1-16,9-1 0 15,5 2 0-15,7 5-1 16,11-2 0-16,6 0 0 16,0-6-1-16,0-4-88 15,0-7-9-15,15-2 53 16,20-13 21-16,-9 0-34 16,5-11-235-16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34.266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 contextRef="#ctx0" brushRef="#br0">964 18 662 0,'0'0'194'0,"0"0"-123"16,0 0-35-16,0 0 16 15,0 0-20-15,0 0-19 16,0 0-12-16,-14-12 6 16,14 9-1-16,0 3 13 15,0-2 21-15,0 2 30 16,-3 0-14-16,3 0-6 16,0 0-10-16,-3 0-8 15,-5 0-12-15,2 0-7 16,-8 0-7-16,1 0-5 15,-7 0 0-15,0 10 1 16,-4 3-2-16,-7 3 1 16,2 2-1-16,-12-1 1 0,-2 7 2 15,-7-2-3-15,-2 4 2 16,-1-1-2-16,7-4 1 16,5 1-1-16,4-8 1 15,10-4 0-15,10-1 0 16,3-2 11-16,11-7 17 15,3 0 3-15,0 0-3 16,0 0-7-16,0 0 5 16,0 0-18-16,0 0-7 15,0 0-1-15,0 0 5 16,0 0-5-16,0 0-1 16,0 0 1-16,0 0 0 15,0 0 0-15,0 0 0 0,0 0 0 16,0 0 0-1,0 0 1-15,0 0 5 0,0 0 0 16,0 0 3-16,0 0-9 16,0 0 0-16,0 0-1 15,-6 0 0-15,0 0-10 16,-8 0 1-16,0 0 0 16,4 0 8-16,4 0 1 15,-2 0-1-15,5 0 1 16,-3 0-1-16,3 0 1 15,-5 5 1-15,-1-3-1 16,-5 5-1-16,-2 5 1 0,-4-1-1 16,0 11 0-1,-4-1 0-15,4 4 0 0,0-5 0 16,3 1 0-16,0 1-1 16,4-7 2-16,5-4 0 15,-1 2 0-15,1-8 0 16,5-2 0-16,-3 5 0 15,3-3 0-15,0 0 0 16,-5-1 0-16,5 3 0 16,-4-2 1-16,4-2-1 15,-4 7 0-15,3-10 0 16,4 0 0-16,0 0 0 16,0 0 1-16,0 0 15 15,0 0-4-15,0 0-2 16,0 0-4-16,0-16-5 0,11-2-1 15,2-3-2-15,1-6 1 16,-5 9-5-16,-1 2 4 16,-2 2 1-16,0 1-9 15,-1 7 9-15,-2-6 1 16,0 3 0-16,-3 4 0 16,3-2 0-16,-3-2 0 15,0 7 1-15,4 2 0 16,-4 0-1-16,0 0 0 15,0 0-1-15,0 0-5 16,0 5-3-16,0 16 8 16,-13 6 0-16,-1 5 0 15,0-3 1-15,2-2 0 0,-2-4 0 16,4-4 0-16,2-4 0 16,2-6 0-16,3-4 1 15,3-5-1-15,0 7 0 16,0-7 1-16,0 0 0 15,0 0-1-15,0 0 0 16,0 0-1-16,0 0 0 16,0 0 1-16,0 0 1 15,0 0-1-15,0-18 0 16,9-11-16-16,12-5-28 16,-1-14-40-16,17-13-92 15,-10 11-184-15,-4 13-365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36.986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 contextRef="#ctx0" brushRef="#br0">0 215 588 0,'0'0'159'0,"0"0"-109"15,0 0-25-15,0 0 34 16,0 0-29-16,0 0-10 16,0 0-18-16,4 0 7 15,-4 0 19-15,0 0 40 16,0 0 8-16,0 0-17 0,0 0-29 16,0 0-9-16,3 7-20 15,3 1 12-15,5 11-2 16,1-1 4-16,5 3-7 15,1 6 1-15,-1 1-7 16,-2 0-1-16,2 1 0 16,1 1 5-16,-1-2-5 15,-2-2 7-15,-1 7-6 16,3-11-1-16,-4 3 0 16,1-8 12-16,0 1 1 15,-5-9-4-15,-1-2 1 16,-2-7-1-16,0 0 0 0,1 0 6 15,-3 0 14-15,-1 0 18 16,1 0 10-16,-1-7-11 16,0-2-15-16,-3 4-15 15,3-3-4-15,-3 5-11 16,0 1 4-16,0-1-5 16,5 3 0-16,-5 0-1 15,0 0 1-15,0-6-1 16,3 6 0-16,3-8-1 15,11-5 1-15,3 1 0 16,13-10 0-16,4-5-1 16,7-4 1-16,3 5 0 15,4-4 0-15,-4-2 0 0,-4 6 0 16,-2 2 0 0,-12 5 0-16,-8 5-1 0,-7 9 1 15,-11-2 0-15,0 7 2 16,-3 0-1-16,0 0 6 15,0 0-7-15,0 0 1 16,0 0 5-16,0 0-6 16,-11 0-1-16,-5 7 0 15,-4 4 0-15,-3 4 0 16,-2 4 1-16,-2-4 1 16,4 6-1-16,0-9 0 15,3 2 0-15,-1 2 0 16,4-3 0-16,2-2 0 15,4-4 1-15,4-2-1 16,4-5 0-16,3 3 0 0,0-3 0 16,0 0-9-16,0 0-11 15,0 0 4-15,10-15 0 16,16-9 14-16,8-11 2 16,1 3-2-16,0-5 1 15,0 5 1-15,-9 6-1 16,-6 7 1-16,-6 3 1 15,-4 8 0-15,-7 3-1 16,-3 3 2-16,3 2-1 16,-3 0-1-16,0 0 0 15,0 0 0-15,0 0 0 16,5 0 0-16,-5 0-1 0,0 0 1 16,0 0-12-16,0 0 5 15,-5 2 6-15,-18 24 1 16,-10 3-1-16,-8 4 1 15,1 4 0-15,0-3 1 16,2 1 0-16,9-6 0 16,8-6-1-16,1-6 0 15,11 0 0-15,1-9 1 16,5-4 0-16,3-4-1 16,0 0 0-16,0 0-1 15,14-4 0-15,23-21-5 16,10-4 6-16,14-19 1 15,9-3-1-15,0-4 0 0,5 1-14 16,-16 2-28 0,-16 16 21-16,-15 11 13 0,-18 17 8 15,-10 8 1-15,0 0 8 16,-30 0-8-16,-10 12 0 16,-4 13 0-16,-7 1-1 15,7 4 0-15,8 1 0 16,2-1 0-16,11-2 0 15,2-9 0-15,7-6 0 16,8-4 0-16,3-2 0 16,3-7-1-16,0 0-11 15,0 0-1-15,0 0 6 16,9 0 7-16,16-3-1 16,-1-10 1-16,5-5 0 15,-2 4 1-15,-4-2 0 0,-3 0-1 16,-6 9 0-16,-4-9-16 15,1 10 3-15,-8-1 12 16,-3 1 1-16,0 6 0 16,0 0 1-16,0 0 8 15,0 0 4-15,0 0-1 16,0 0-12-16,0 0 0 16,-7 0 1-16,4 0-1 15,-1 6 0-15,4-6-1 16,0 7 1-16,0-7 0 15,0 0 0-15,0 0 0 16,0 0 1-16,0 0-1 16,0 0 0-16,0 0-12 0,0 0 4 15,0 0 6-15,0 0 2 16,0 0-2-16,0 0 2 16,0 0-1-16,0 0 1 15,0 0 0-15,0 0-1 16,0 0 0-16,0 0-8 15,0 0-5-15,0 3 12 16,0 2 1-16,11-2 1 16,-2 1-1-16,5 3 1 15,3-7-2-15,0 0 1 16,-1 0 0-16,4-11 1 16,-3 0 0-16,0-8 0 0,-7 7 0 15,-3-4-7-15,-4 5 7 16,-3-4 0-16,0 0-8 15,0 0 8-15,0 0-2 16,0 6 2-16,-14 2 2 16,5 6 27-16,-5 1-14 15,5 0-15-15,-2 0 0 16,2 0 0-16,-2 1-3 16,1 12 2-16,2-5 0 15,2 2-5-15,3-2 6 16,3-1-1-16,0 2 1 15,0-6 0-15,0 7-1 16,0-5-10-16,0-5 10 0,6 6 1 16,8-3 0-16,-1-3 1 15,4 0-1-15,0 0 1 16,0 0 0-16,-4 0-1 16,-2 0-8-16,-5-6-5 15,-3-2 6-15,-3-10 6 16,0 2 2-16,0 0 0 15,-3 2 6-15,-14 5 6 16,1 2 20-16,-1 5-21 16,0 2-6-16,0 0-6 15,4 0 0-15,-1 0-5 16,5 9 4-16,1 3-2 16,2 2 2-16,3 4-7 0,3-2 8 15,0 2 1 1,0-9-1-16,0 1 15 0,6-2-9 15,8-5 1-15,-2-3-6 16,6 0 11-16,-4 0-5 16,3-3-6-16,-2-18 0 15,-1-3 14-15,-4-6-7 16,-3 0 1-16,-3 2-8 16,-4 5 7-16,0 7-6 15,0 7 8-15,0 2-9 16,-18 7 25-16,1 0-16 15,-6 0-10-15,-4 19-6 16,-2 9 6-16,-5 1 0 16,7 4-1-16,1-2 1 0,5-4-12 15,7-6-39-15,5-2-14 16,4-4-47-16,5-15-234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37.830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 contextRef="#ctx0" brushRef="#br0">23-1 732 0,'0'0'105'0,"0"0"-70"16,0 0-19-16,0 0 31 0,0 0-8 15,0 0-26-15,0 0-12 16,-3 0 0-16,3 0 0 16,0 0 7-16,0 0 5 15,0 0 2-15,0 0-10 16,0 6-4-16,0 15 0 15,0 1 7-15,0 4 7 16,0-1 27-16,10 0-9 16,1-2-10-16,3-4-1 15,1-3-5-15,2 3-5 16,3-6-6-16,-2-1 4 16,-1 3-9-16,-2-3 6 0,-1 5-7 15,-4 1 1 1,-3 8-1-16,0-4 1 0,-7-1 0 15,3-10 0-15,-3 4 0 16,0-9 0-16,0-6 0 16,0 3 1-16,0-3 5 15,0 0 7-15,0 0 1 16,0 0-1-16,0 0 38 16,0-9 2-16,0-16-35 15,0 3-18-15,0-7-1 16,-6 5-14-16,-15 3-14 15,1 7 4-15,-3 1-2 16,-1-3 15-16,1 8 9 0,3-2 0 16,3 2 1-1,3-3 0-15,4-3 1 0,4 2 0 16,-2 3 0-16,5-3 7 16,0 3-1-16,3 7 6 15,0-2-5-15,0 4 0 16,0 0-6-16,0 0 1 15,0 0-2-15,0 0 0 16,0 0-9-16,0 0-3 16,0 0-76-16,0 0-162 15,0 0-451-15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39.038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 contextRef="#ctx0" brushRef="#br0">477 85 98 0,'0'0'318'0,"0"0"-161"16,0 0-63-16,0 0-47 0,0 0-18 15,0 0-9-15,0 0 5 16,0 0-9-16,6-58-9 15,-6 58 12-15,0 0 5 16,0 0-8-16,0 0 0 16,0 0 6-16,0 0-8 15,0 0 14-15,0 0 37 16,3-3 17-16,-3-3-12 16,3 6-41-16,0-8-6 15,-3 1-3-15,0 4 6 16,0 3-1-16,0 0-11 0,0 0-5 15,0 0 5 1,-6 0 14-16,-17 0-23 0,-12 0-5 16,-4 11-1-16,-4 7 0 15,-5 4 0-15,1-1 1 16,6-6 0-16,9 4 1 16,0-11 0-16,9 5-1 15,3-5 0-15,0 3-1 16,-10-6-83-16,4 0-99 15,-1-5-101-15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39.481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 contextRef="#ctx0" brushRef="#br0">661 0 631 0,'0'0'144'0,"0"0"-100"0,0 0-23 15,0 0 46-15,0 0-12 16,-189 80-25-16,155-61-17 16,4-4-6-16,-4-1-5 15,1-1 4-15,-1-8-5 16,4 2 9-16,-1-7-9 15,-1 4 0-15,-6-4 1 16,-2 2 0-16,-1 1 0 16,5 3-2-16,8-3 0 15,8-3-36-15,11 0-58 16,6 0-88-16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39.882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 contextRef="#ctx0" brushRef="#br0">987 0 149 0,'0'0'604'0,"0"0"-500"16,0 0-55-16,0 0 6 15,-185 30 42-15,149-21-29 16,-1 0-39-16,2 0-16 15,0 3-11-15,-6-5 13 16,-2 1-15-16,-12 5-33 16,-6-5-58-16,-3 2 28 15,-2-1 14-15,-1-1-6 16,3 5 25-16,3-1 11 16,11-1 19-16,7 8 0 0,16-8-27 15,10-4-198-15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40.304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 contextRef="#ctx0" brushRef="#br0">527 0 605 0,'0'0'163'16,"0"0"-104"-16,0 0-16 16,0 0 24-16,0 0-14 15,0 0-31-15,0 0-15 16,-140 56-5-16,99-32 0 16,-3 5 9-16,-7-3 10 15,1 1-9-15,0 1-5 16,2-7-4-16,5-3-3 0,10-10-39 15,6-4-230-15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41.570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 contextRef="#ctx0" brushRef="#br0">0 114 453 0,'0'0'148'0,"0"0"-89"16,0 0-37-16,0 0-9 16,0 0-4-16,0 0-8 15,0 0 6-15,41 0-6 16,-41 0 7-16,0 0-1 0,0 0 13 15,0 0 18-15,0 0 9 16,0 0 2-16,0 0 0 16,0 0-18-16,3 0-18 15,5 0-13-15,4 0 9 16,8 0 7-16,15 0 24 16,8 0 15-16,7-2-10 15,11-8-13-15,3 1-19 16,3-9-6-16,0 9-7 15,-4-9-3-15,22-1-42 16,-18 4-115-16,-18 1-22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5:52:35.593"/>
    </inkml:context>
    <inkml:brush xml:id="br0">
      <inkml:brushProperty name="width" value="0.46667" units="cm"/>
      <inkml:brushProperty name="height" value="0.46667" units="cm"/>
      <inkml:brushProperty name="color" value="#FF8000"/>
      <inkml:brushProperty name="fitToCurve" value="1"/>
    </inkml:brush>
    <inkml:brush xml:id="br1">
      <inkml:brushProperty name="width" value="0.04667" units="cm"/>
      <inkml:brushProperty name="height" value="0.04667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CC2C8FB2-E139-4940-A91F-E23650BBF6D7}" emma:medium="tactile" emma:mode="ink">
          <msink:context xmlns:msink="http://schemas.microsoft.com/ink/2010/main" type="writingRegion" rotatedBoundingBox="33315,14601 27532,15357 27024,11469 32807,10713"/>
        </emma:interpretation>
      </emma:emma>
    </inkml:annotationXML>
    <inkml:traceGroup>
      <inkml:annotationXML>
        <emma:emma xmlns:emma="http://www.w3.org/2003/04/emma" version="1.0">
          <emma:interpretation id="{013B7EE7-1F5E-45FC-885F-ABC83EC85E8F}" emma:medium="tactile" emma:mode="ink">
            <msink:context xmlns:msink="http://schemas.microsoft.com/ink/2010/main" type="paragraph" rotatedBoundingBox="33504,13530 28684,15525 28122,14166 32941,1217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D0DACFC-F722-4DE8-B076-4B4642B1E2B0}" emma:medium="tactile" emma:mode="ink">
              <msink:context xmlns:msink="http://schemas.microsoft.com/ink/2010/main" type="line" rotatedBoundingBox="33504,13530 28684,15525 28122,14166 32941,12171"/>
            </emma:interpretation>
          </emma:emma>
        </inkml:annotationXML>
        <inkml:traceGroup>
          <inkml:annotationXML>
            <emma:emma xmlns:emma="http://www.w3.org/2003/04/emma" version="1.0">
              <emma:interpretation id="{8CEC206D-E3BF-44C8-88CC-925F753DD8AD}" emma:medium="tactile" emma:mode="ink">
                <msink:context xmlns:msink="http://schemas.microsoft.com/ink/2010/main" type="inkWord" rotatedBoundingBox="28122,14166 32941,12171 33504,13530 28684,15525"/>
              </emma:interpretation>
              <emma:one-of disjunction-type="recognition" id="oneOf0">
                <emma:interpretation id="interp0" emma:lang="es-MX" emma:confidence="0">
                  <emma:literal>si</emma:literal>
                </emma:interpretation>
                <emma:interpretation id="interp1" emma:lang="es-MX" emma:confidence="0">
                  <emma:literal>si.</emma:literal>
                </emma:interpretation>
                <emma:interpretation id="interp2" emma:lang="es-MX" emma:confidence="0">
                  <emma:literal>si,</emma:literal>
                </emma:interpretation>
                <emma:interpretation id="interp3" emma:lang="es-MX" emma:confidence="0">
                  <emma:literal>ir.</emma:literal>
                </emma:interpretation>
                <emma:interpretation id="interp4" emma:lang="es-MX" emma:confidence="0">
                  <emma:literal>Si</emma:literal>
                </emma:interpretation>
              </emma:one-of>
            </emma:emma>
          </inkml:annotationXML>
          <inkml:trace contextRef="#ctx0" brushRef="#br0">978-927 469 0,'0'0'105'0,"0"0"-64"15,0 0-33-15,0 0 23 16,0 0-31-16,0 0-22 16,0 0-7-16,-4-19 21 15,4 16 8-15,0 0 40 16,0-1-23-16,0 1 35 15,-3-2 25-15,1 2-34 16,0 3 31-16,0-3 2 0,0 3-12 16,2-1-19-16,0 1-16 15,0 0 14-15,0 0-4 16,0 0-8-16,0-3-17 16,0 3 6-16,0 0 14 15,0-3-5-15,0 1-18 16,9-3 1-16,10-3-11 15,4 1 0-15,3 0-1 16,3-1-1-16,3 4 1 16,-3-1 1-16,-2 1-1 15,-7 0 0-15,-3 4 1 16,-5 0-1-16,-7 0 0 0,-2 0 0 16,2 0-1-16,-4 0-9 15,3 0 9-15,0 4 0 16,1 5 1-16,3 0 0 15,1 1 7-15,0 5-8 16,3 2 2-16,-1 1-1 16,2 0 0-16,-2-1 0 15,-1-2-1-15,1 0 1 16,0-2 0-16,0 0 0 16,-2-3 0-16,0 0 6 15,3-2-6-15,-3-5 1 16,2-3 4-16,2 0-3 15,0 0 4-15,4 0-5 0,2 0-1 16,0-3 1 0,1-10 11-16,0 1-8 0,1-4-2 15,-3 4 3-15,-2 0-4 16,-3-1-1-16,-5 5 1 16,0-3 16-16,0 4 2 15,-4-3 7-15,1-1-16 16,1 4-10-16,3-5 0 15,0 2 0-15,6 0 7 16,0-2-6-16,3 2-1 16,1-1 0-16,0-4 0 15,0 4 0-15,-5-1 0 16,-1-4 7-16,-2 1-7 16,-3 1 2-16,0-3-2 15,-5-2 19-15,1-2 13 0,-2-1-17 16,-2-3-9-16,0-3-6 15,0 2 2-15,0-7-2 16,2 1 1-16,0 3-1 16,1-3 0-16,1 2 1 15,0 4-1-15,-2-2 1 16,1 2 4-16,-1 2-3 16,0 2-2-16,0 2 1 15,0-3 6-15,2 4-5 16,-1-2-2-16,3-2 2 0,-1-2-2 15,3 2 1 1,2-1 5-16,1 0-6 0,0-2 0 16,2 2 0-16,2 2 0 15,-2-2 1-15,0 3-1 16,0 4 0-16,-2 2-1 16,-2 3 0-16,3-1 1 15,1 3-1-15,0-2 1 16,3 2-1-16,1-3 0 15,1 4 1-15,2-2-1 16,-4 5 1-16,0-2 0 16,-5 3 1-16,-1 3-1 15,-2-1 0-15,0 3-1 16,-3 0 0-16,1 0 0 16,-3 0-5-16,-1 0 4 0,-2 0 1 15,2 0 1 1,-2 0-1-16,0 0 0 0,0 0 0 15,0 0 1-15,0 0 0 16,0 0 0-16,0 0-1 16,0 0 1-16,-4 0-13 15,-7 3-134-15,-4 1-228 0</inkml:trace>
          <inkml:trace contextRef="#ctx0" brushRef="#br0" timeOffset="26154.2004">-183-481 28 0,'0'0'89'16,"0"0"-28"-16,0 0 27 15,0 0 21-15,0 0-22 16,0 0-5-16,0 0-14 15,4 0 13-15,-4 0-24 16,0 0-26-16,0 0-8 16,0 0-3-16,0 0 2 15,0 0-9-15,0 0-3 16,0 0-3-16,0 0 9 16,0 0 17-16,0 0 13 15,0 0 9-15,0 0 0 16,0 0-19-16,0 0-11 15,0 0-2-15,0 0 6 0,0 0-1 16,0 0 2-16,0-2-10 16,0-5-11-16,0-3-6 15,0 1-2-15,-4-4 0 16,-4 0 0-16,3 3 7 16,-3 0-8-16,2 0 0 15,-2 0 0-15,-2 4 7 16,-5 0-6-16,-2 1-1 15,-5 3-2-15,-2-2-5 16,-1 4 1-16,1 0-1 16,2 0 7-16,3 0 0 15,3 0 0-15,2 0 0 0,6 0 0 16,3 0-1 0,2 0-5-16,1 0 5 0,0 0 0 15,2 6 0 1,0-1 0-16,0 5 0 0,0 1-1 15,0-2 1-15,0-2 1 16,0 3-1-16,5 0 1 16,3-2 1-16,-1-1-1 15,3-1 7-15,-1-2-1 16,-1-2-5-16,-1 1 7 16,-1 3-7-16,-3-2 0 15,3 3 0-15,-2 0 1 16,-1 8 4-16,1 0-5 15,0 5-1-15,0 2 0 16,1 1 1-16,1-2-1 16,-1 2 0-16,5-4 1 15,-1 5-1-15,2-5 1 0,1 3-1 16,1 3 1 0,-1 0 1-16,1-1 5 0,0 4 2 15,0-2-2-15,-1-4-1 16,-1 2-6-16,-3-9 7 15,-1-4-6-15,-1-4 0 16,-5-2 0-16,1-2 1 16,-2-3-1-16,0 2 6 15,0-2-6-15,0 4 5 16,0 2-6-16,0-6 9 16,0 5-3-16,0 0 2 15,2 0-6-15,-2-2 4 16,0 2-6-16,2-5 2 15,-2 0-1-15,0 0 7 16,2 0-7-16,-2 0 1 0,2 0-1 16,1 5 0-1,1 0 0-15,0 2 0 0,0 4-1 16,-1-2 2-16,1 3-1 16,0-5 0-16,-2 1 0 15,-1-3 0-15,-1-5 5 16,0 0-5-16,2 0 7 15,-2 0 4-15,4 0 40 16,0-5-5-16,-1-10-31 16,2-2-10-16,-2 4 1 15,-1 5-7-15,-1 4 0 16,-1 2 0-16,0 2-45 16,0 0-145-16,0 0-1057 0</inkml:trace>
          <inkml:trace contextRef="#ctx0" brushRef="#br0" timeOffset="27404.589">683-300 355 0,'0'0'222'0,"0"0"-116"15,0 0-11-15,0 0 9 16,0 0 20-16,0 0-43 16,0 0-45-16,-11-12-24 0,11 12 7 15,0 0-6-15,0 0 0 16,0 0-12-16,0 0-1 16,0 0 9-16,0 0-2 15,0 0 3-15,4 0 6 16,0 0-3-16,-2 0-4 15,1 0-3-15,2 0-5 16,-2 0 2-16,4 0 3 16,1 0-5-16,-1 0-1 15,5 0 1-15,-1 0-1 16,0 3 7-16,0-1-6 16,-2-2-1-16,-3 2 0 0,-1-2 1 15,-1 0 0 1,-4 0 5-16,0 0-4 0,0 0 0 15,0 0 7-15,0 0-8 16,0 0 6-16,0 0-6 16,0 0-1-16,0 0 0 15,-2 0 1-15,0 2-1 16,-1 1 0-16,-1 0-1 16,2 0 1-16,-3 3 0 15,-1-1 1-15,-1 5 5 16,-3 2 7-16,-5 3 11 15,-2 8 2-15,-4 4 8 16,-4 3-1-16,-3 1-7 0,2 7-5 16,3-5-10-1,3 5 2-15,3-10-1 0,4-5-5 16,4 1-1-16,2-9-4 16,1-4 0-16,2-5 4 15,0-2 1-15,1-1-6 16,-3-3 6-16,-1 2 8 15,-3 4-1-15,-1-5-13 16,2 5 10-16,-2-1-5 16,3-1-4-16,0 2 4 15,5-3-5-15,-1-1-1 16,4-2 2-16,0 2-2 16,0-2 1-16,0 0 0 15,0 0-1-15,0 0 1 16,0 0 0-16,0 0 0 0,0 0-1 15,0 0 1-15,0 0 0 16,0 0 0-16,0 0 5 16,0 0-4-16,0 0-2 15,0 0 0-15,0 0 0 16,0 0-2-16,0 0-5 16,0-2-25-16,2-10-105 15,3-2-432-15</inkml:trace>
        </inkml:traceGroup>
      </inkml:traceGroup>
    </inkml:traceGroup>
    <inkml:traceGroup>
      <inkml:annotationXML>
        <emma:emma xmlns:emma="http://www.w3.org/2003/04/emma" version="1.0">
          <emma:interpretation id="{23B02570-7336-43A7-82F7-5621611C8584}" emma:medium="tactile" emma:mode="ink">
            <msink:context xmlns:msink="http://schemas.microsoft.com/ink/2010/main" type="paragraph" rotatedBoundingBox="30775,13364 28536,13657 28451,13011 30690,12718" alignmentLevel="2"/>
          </emma:interpretation>
        </emma:emma>
      </inkml:annotationXML>
      <inkml:traceGroup>
        <inkml:annotationXML>
          <emma:emma xmlns:emma="http://www.w3.org/2003/04/emma" version="1.0">
            <emma:interpretation id="{A57260E3-51AE-4C21-AA4F-634DEFA4CD33}" emma:medium="tactile" emma:mode="ink">
              <msink:context xmlns:msink="http://schemas.microsoft.com/ink/2010/main" type="line" rotatedBoundingBox="30775,13364 28536,13657 28451,13011 30690,12718">
                <msink:destinationLink direction="with" ref="{7DD0309D-4668-48CB-86CE-45EE86501655}"/>
              </msink:context>
            </emma:interpretation>
          </emma:emma>
        </inkml:annotationXML>
        <inkml:traceGroup>
          <inkml:annotationXML>
            <emma:emma xmlns:emma="http://www.w3.org/2003/04/emma" version="1.0">
              <emma:interpretation id="{45F6611F-4115-4436-9A22-F3CF412A84A4}" emma:medium="tactile" emma:mode="ink">
                <msink:context xmlns:msink="http://schemas.microsoft.com/ink/2010/main" type="inkWord" rotatedBoundingBox="30775,13364 30133,13448 30053,12841 30695,12757"/>
              </emma:interpretation>
              <emma:one-of disjunction-type="recognition" id="oneOf1">
                <emma:interpretation id="interp5" emma:lang="es-MX" emma:confidence="0">
                  <emma:literal>.</emma:literal>
                </emma:interpretation>
                <emma:interpretation id="interp6" emma:lang="es-MX" emma:confidence="0">
                  <emma:literal>/</emma:literal>
                </emma:interpretation>
                <emma:interpretation id="interp7" emma:lang="es-MX" emma:confidence="0">
                  <emma:literal>,</emma:literal>
                </emma:interpretation>
                <emma:interpretation id="interp8" emma:lang="es-MX" emma:confidence="0">
                  <emma:literal>'</emma:literal>
                </emma:interpretation>
                <emma:interpretation id="interp9" emma:lang="es-MX" emma:confidence="0">
                  <emma:literal>&lt;</emma:literal>
                </emma:interpretation>
              </emma:one-of>
            </emma:emma>
          </inkml:annotationXML>
          <inkml:trace contextRef="#ctx0" brushRef="#br0" timeOffset="30922.8189">667-1652 196 0,'0'0'166'15,"0"0"-92"-15,0 0-42 16,0 0 9-16,0 0-12 16,0 0-7-16,0 0-16 15,-6 0 31-15,6 0 18 16,0 0-17-16,-2 0-2 16,1 0-3-16,-3 0 12 15,1 0-5-15,2-2 16 0,1 2-5 16,0 0-22-16,0 0-20 15,0 0-7-15,0 0 11 16,0 0-13-16,0 0 7 16,0 0-6-16,0 0 10 15,13 0-9-15,4 0 12 16,5 0-12-16,6 0 8 16,2 0-2-16,3 0 0 15,-1 0-7-15,0 0 0 16,-6 0 11-16,-6 0-12 15,-4-2 0-15,-9-1 0 16,-3 3 1-16,-2 0 12 16,-2 0-11-16,0 0-1 15,0 0 13-15,0 0-14 0,0 0-1 16,0 0-2-16,0 0-10 16,0 0 12-16,0 9 2 15,0 4-3-15,0 2 2 16,-15 7 0-16,-6 2 10 15,-5 9 10-15,-6 2 34 16,-1 5 2-16,-1 1-11 16,1 1-22-16,3 3-4 15,4-3 4-15,5-5-8 16,6-5-14-16,6-10 7 16,4-4 4-16,0-6-11 0,4-5 12 15,1-1-2 1,0-6-10-16,0 2 8 0,0-2-1 15,0 0-2-15,0 3-4 16,0-3 8-16,0 0-3 16,-2 0 6-16,2 0-13 15,0 0 10-15,0 0 0 16,0 0-9-16,0 0 9 16,0 0 3-16,0 0 6 15,0 0-18-15,0 0 18 16,0 0-16-16,0 0 3 15,0 0-5-15,0 0 1 16,0 0 5-16,0 0-7 16,0 0 0-16,0 0 2 15,0 0-2-15,0 0 1 0,0 0 0 16,0 0 0-16,0 0-1 16,0 0 0-16,0 0-64 15,0 0-113-15,2-11-658 0</inkml:trace>
        </inkml:traceGroup>
        <inkml:traceGroup>
          <inkml:annotationXML>
            <emma:emma xmlns:emma="http://www.w3.org/2003/04/emma" version="1.0">
              <emma:interpretation id="{B9DB685B-4D65-4593-B541-A6EC7FBD833B}" emma:medium="tactile" emma:mode="ink">
                <msink:context xmlns:msink="http://schemas.microsoft.com/ink/2010/main" type="inkWord" rotatedBoundingBox="29310,13402 28516,13506 28451,13011 29245,12907"/>
              </emma:interpretation>
              <emma:one-of disjunction-type="recognition" id="oneOf2">
                <emma:interpretation id="interp10" emma:lang="es-MX" emma:confidence="0">
                  <emma:literal>,</emma:literal>
                </emma:interpretation>
                <emma:interpretation id="interp11" emma:lang="es-MX" emma:confidence="0">
                  <emma:literal>o</emma:literal>
                </emma:interpretation>
                <emma:interpretation id="interp12" emma:lang="es-MX" emma:confidence="0">
                  <emma:literal>)</emma:literal>
                </emma:interpretation>
                <emma:interpretation id="interp13" emma:lang="es-MX" emma:confidence="0">
                  <emma:literal>u</emma:literal>
                </emma:interpretation>
                <emma:interpretation id="interp14" emma:lang="es-MX" emma:confidence="0">
                  <emma:literal>.</emma:literal>
                </emma:interpretation>
              </emma:one-of>
            </emma:emma>
          </inkml:annotationXML>
          <inkml:trace contextRef="#ctx0" brushRef="#br0" timeOffset="32085.9512">147-1580 491 0,'0'0'112'15,"0"0"-73"-15,0 0 43 16,0 0 15-16,0 0-51 15,0 0-28-15,0 0-11 16,-13 0-6-16,11 0 1 16,2 0 18-16,0 0 2 0,-2 0 20 15,2 0 11-15,0 0 5 16,-2 0-9-16,-2 0 5 16,-3 0-20-16,-6 0-25 15,-8 4 3-15,-6 10-11 16,-11 2-1-16,-5 2 7 15,-3-1-5-15,2 1-1 16,4-1 0-16,4-4 0 16,9-4-1-16,8-1 6 15,6-4-6-15,5-1 2 16,6-3 5-16,2 0-6 16,0 0 1-16,0 0 5 0,0 0-7 15,0 2 0-15,-2 2 0 16,-1 0 1-16,1 1-2 15,-2-3 1-15,2 2 0 16,2-3 0-16,0-1 1 16,0 3-1-16,0 2 0 15,0 2 2-15,4 1 11 16,3-1-12-16,5 6-1 16,-3-3 1-16,1-1 0 15,-2 4-1-15,0-4 1 16,0 4 8-16,-1 0-8 15,-3 1 10-15,1-2-10 16,-1 1 6-16,0 2 3 0,1-1 6 16,3 1-10-16,-1 0-3 15,1 0-2-15,0-3 7 16,-3 0-2-16,3-1-6 16,-5-7 0-16,0 2 7 15,2-3-5-15,-3 1-2 16,-1-4 9-16,-1 2-8 15,2-2 9-15,-2 0-2 16,0 3 3-16,0-3 2 16,0 0 0-16,0 0-2 15,0 0-1-15,0 0-9 16,0 0 15-16,0 0 3 16,0 0 10-16,0 0-10 0,0 0-6 15,0 0-6 1,0 0-7-16,0 0-2 0,0 0 2 15,0 0-76-15,0-9-307 16</inkml:trace>
        </inkml:traceGroup>
      </inkml:traceGroup>
    </inkml:traceGroup>
    <inkml:traceGroup>
      <inkml:annotationXML>
        <emma:emma xmlns:emma="http://www.w3.org/2003/04/emma" version="1.0">
          <emma:interpretation id="{0043A9B0-445C-4B3D-880F-86495ADA2C0A}" emma:medium="tactile" emma:mode="ink">
            <msink:context xmlns:msink="http://schemas.microsoft.com/ink/2010/main" type="paragraph" rotatedBoundingBox="30963,12645 27216,13022 27054,11416 30801,11039" alignmentLevel="2"/>
          </emma:interpretation>
        </emma:emma>
      </inkml:annotationXML>
      <inkml:traceGroup>
        <inkml:annotationXML>
          <emma:emma xmlns:emma="http://www.w3.org/2003/04/emma" version="1.0">
            <emma:interpretation id="{7C142F3D-EF7F-4C7F-94A6-B7564C98C5F8}" emma:medium="tactile" emma:mode="ink">
              <msink:context xmlns:msink="http://schemas.microsoft.com/ink/2010/main" type="line" rotatedBoundingBox="30963,12645 27216,13022 27054,11416 30801,11039"/>
            </emma:interpretation>
          </emma:emma>
        </inkml:annotationXML>
        <inkml:traceGroup>
          <inkml:annotationXML>
            <emma:emma xmlns:emma="http://www.w3.org/2003/04/emma" version="1.0">
              <emma:interpretation id="{7BB554F0-DECD-493C-B7AD-4D5CE3CE9098}" emma:medium="tactile" emma:mode="ink">
                <msink:context xmlns:msink="http://schemas.microsoft.com/ink/2010/main" type="inkWord" rotatedBoundingBox="29124,12541 29463,11140 30998,11511 30659,12912"/>
              </emma:interpretation>
              <emma:one-of disjunction-type="recognition" id="oneOf3">
                <emma:interpretation id="interp15" emma:lang="es-MX" emma:confidence="0">
                  <emma:literal>á</emma:literal>
                </emma:interpretation>
                <emma:interpretation id="interp16" emma:lang="es-MX" emma:confidence="0">
                  <emma:literal>*</emma:literal>
                </emma:interpretation>
                <emma:interpretation id="interp17" emma:lang="es-MX" emma:confidence="0">
                  <emma:literal>Q</emma:literal>
                </emma:interpretation>
                <emma:interpretation id="interp18" emma:lang="es-MX" emma:confidence="0">
                  <emma:literal>x</emma:literal>
                </emma:interpretation>
                <emma:interpretation id="interp19" emma:lang="es-MX" emma:confidence="0">
                  <emma:literal>a</emma:literal>
                </emma:interpretation>
              </emma:one-of>
            </emma:emma>
          </inkml:annotationXML>
          <inkml:trace contextRef="#ctx0" brushRef="#br1" timeOffset="13824.6949">134-2205 129 0,'0'0'337'0,"0"0"-322"0,0 0-15 16,0 0 0-16,0 0 21 16,0 0 4-16,0 0-15 15,77 0-4-15,-40 0 2 16,2-9 43-16,2-6-9 16,2 2-6-16,2-2 1 15,-1 1 5-15,3 0-6 16,-4 4-20-16,-2 6-6 15,-4-1-10-15,-9 5-23 16,-9 0-252-16</inkml:trace>
          <inkml:trace contextRef="#ctx0" brushRef="#br1" timeOffset="12577.6022">147-2131 195 0,'0'0'141'15,"0"0"-76"-15,0 0 30 16,97 20 9-16,-63-10-17 16,3-1-50-16,0 1-19 15,5 3-10-15,-4 0 1 16,0-5-2-16,3 5-7 15,-10-2 0-15,-8-4-73 0</inkml:trace>
          <inkml:trace contextRef="#ctx0" brushRef="#br1" timeOffset="12928.0303">197-2151 322 0,'0'0'205'0,"0"0"-135"15,0 0-44-15,137 0 35 0,-84 0 10 16,7 0-29-16,0 0-18 16,-2 0-15-16,-8 0-8 15,-2-2-1-15,-12-2-23 16,-14 1-209-16</inkml:trace>
          <inkml:trace contextRef="#ctx0" brushRef="#br1" timeOffset="13246.6841">397-2185 227 0,'0'0'163'15,"0"0"-67"-15,136-17-8 16,-74 6 8-16,-1 0-20 15,-5-2-15-15,-5 1-14 16,-7 2-21-16,-9 0-18 16,-4 3 0-16,-7 2-7 15,-4 1-1-15,-3-2 0 16,-8 3-170-16</inkml:trace>
          <inkml:trace contextRef="#ctx0" brushRef="#br1" timeOffset="13528.0234">679-2238 143 0,'0'0'166'16,"0"0"-84"-16,108-36 12 16,-60 22 7-16,-1-1 9 0,-6 3-31 15,-9 1-33-15,-6 4-24 16,-10 5-11-16,-5-1-10 16,-11 3-1-16,0 0-26 15,0 0-329-15</inkml:trace>
          <inkml:trace contextRef="#ctx0" brushRef="#br1" timeOffset="14418.6095">431-2050 183 0,'0'0'185'16,"0"0"-103"-16,0 0 18 16,122 42 8-16,-78-25-20 15,0 1-19-15,-3-3-18 16,-4 0-24-16,-9-6-8 16,-5-3-10-16,-10-2-8 15,-6-1-1-15,-5-3-200 0</inkml:trace>
          <inkml:trace contextRef="#ctx0" brushRef="#br1" timeOffset="14137.2931">252-2166 439 0,'0'0'133'0,"0"0"-93"16,0 0 14-16,100 6 50 15,-58-3-3-15,2 3-26 16,2 2-17-16,3-1-18 16,-4 2-17-16,-4 2-13 15,-5-1-8-15,-5 1-2 16,-11 0-28-16,-7-7-245 0</inkml:trace>
          <inkml:trace contextRef="#ctx0" brushRef="#br1" timeOffset="18716.8294">607-2285 735 0,'0'0'120'0,"0"0"-88"0,0 0-19 16,147-11 3-16,-87 1 18 15,-2 1-11-15,11-6-15 16,-15 4-8-16,-15 1-132 0</inkml:trace>
          <inkml:trace contextRef="#ctx0" brushRef="#br1" timeOffset="18482.3824">583-2089 618 0,'0'0'122'0,"0"0"-86"0,0 0-24 16,0 0 2-1,102-12 21-15,-59 2-15 0,2 2-10 16,-1-1-8-16,-2-2-1 16,0-1-1-16,-10 0-94 15,-11 3-408-15</inkml:trace>
          <inkml:trace contextRef="#ctx0" brushRef="#br1" timeOffset="18247.9153">466-2012 163 0,'0'0'173'0,"0"0"-114"16,102 0-34-16,-51 0 7 16,2 0 30-16,9 0-36 15,-14-3-26-15,-13-2-28 0</inkml:trace>
          <inkml:trace contextRef="#ctx0" brushRef="#br1" timeOffset="18013.4977">361-1911 743 0,'0'0'130'0,"0"0"-97"16,0 0-21-16,0 0 10 15,0 0 5-15,125 22-10 16,-86-13-9-16,-2 2 10 16,1 2 16-16,-5-5-10 15,-1 3-9-15,-1 2-15 16,-8-6-30-16,-4-2-260 0</inkml:trace>
          <inkml:trace contextRef="#ctx0" brushRef="#br1" timeOffset="17748.0004">435-1871 409 0,'0'0'120'0,"0"0"-64"0,0 0 5 15,103 41 24-15,-77-31-44 16,0 1-20-16,-5-7-12 16,0 1-8-16,5-5-1 15,-4 0-8-15,-6 0-202 0</inkml:trace>
          <inkml:trace contextRef="#ctx0" brushRef="#br1" timeOffset="17472.4444">319-1859 603 0,'0'0'163'0,"0"0"-56"16,0 0 37-16,0 0 8 16,0 0-68-16,0 0-43 15,0 0-28-15,-53 0-12 16,55 0 0-16,13 5-1 16,5 1 2-16,3 5-1 15,1 2-1-15,2 2 0 16,0 1 1-16,2 4-1 15,-2-2 0-15,0 0-16 16,4-7-62-16,-7-4-107 16,-7-7-219-16</inkml:trace>
          <inkml:trace contextRef="#ctx0" brushRef="#br1" timeOffset="18998.1663">788-2400 418 0,'0'0'110'16,"0"0"-70"-16,0 0 3 16,97-37 41-16,-71 30-29 15,-5 2-55-15,-12 5-13 0</inkml:trace>
          <inkml:trace contextRef="#ctx0" brushRef="#br0" timeOffset="-6470.2584">184-2589 170 0,'0'0'140'0,"0"0"-63"15,0 0-4-15,0 0 8 16,0 0-30 0,0 0-15-16,0 0-7 15,0-36-16-15,2 32 17 0,1-4 49 16,-3 2-15-16,0 2-34 15,0 2 16-15,0-1 6 16,0 1-2-16,0 2-7 16,0 0-4-16,0 0-17 15,0 0-9-15,0 0-12 16,0 0 1-16,0 0-2 16,0 0 0-16,0-3 7 15,0 3-6-15,-3 0 0 16,-2-3-1-16,-3 3 0 15,1-1 0-15,1-2 1 16,1 3-1-16,1-3 1 16,-2 3 0-16,1 0 1 15,-1 0-2-15,-1 0-1 0,-2 0-5 16,-1 0 6-16,-1 0 4 16,-2 0-4-16,-2 7-2 15,-2-1 1-15,1 1-4 16,1 1 5-16,-2 2 0 15,2-3 0-15,0 2-2 16,2 0 4-16,4-5 3 16,-1 3-4-16,2-3-1 15,1 0 0-15,1 0-1 16,1 1 2-16,-3 0-1 16,2 3 0-16,-2 2-1 15,0 0 1-15,-1 3-1 16,2-1 0-16,-1 0 0 0,1-2 0 15,1 1 1-15,1 0-1 16,-1 2 1-16,2 2-13 16,1-3 13-16,-2 0 4 15,4 1-4-15,-3-2-1 16,1 2 0-16,1 0 0 16,-4-1 1-16,2 0 0 15,0 3 0-15,-1 0 0 16,1 0 0-16,2 0-1 15,0 3-1-15,2-5 1 16,0 0 0-16,0 2-3 16,0-2 3-16,0-1 2 15,0 0-1-15,0-1 1 0,2 4-1 16,2-2 0 0,0-2 0-16,2 4 0 0,-1-2 0 15,1 0 0-15,1 2 0 16,2-3 0-16,1 2 1 15,1-2 0-15,2-2 0 16,2 1 6-16,0-1-6 16,-1-3 0-16,0-2 0 15,1 3 0-15,-1-6 6 16,-1 2-6-16,0-1 0 0,-1 1 7 16,-3-4-8-1,1 2 0-15,-2-2-1 0,2 2 2 16,-1-2 9-16,3 0-10 15,-3 0 0-15,2 0 0 16,-2 0 1-16,0 0 10 16,1 0-9-16,1 0-1 15,-1 0 0-15,3 0 0 16,-2 0 6-16,0 0-6 16,2 0 5-16,-2-2-5 15,1 0 2-15,-1-7 3 16,4 5-5-16,-2-4 9 15,3 1-9-15,0-1 0 16,-2-2 5-16,-1 1-3 16,0-2-2-16,-2 1 11 15,1-1-11-15,-3 0 0 16,-2 1 5-16,1-2 1 0,-3 0-1 16,3 0 25-16,0-3-17 15,-2 1-14-15,4-1 1 16,0 0 0-16,-1 0-1 15,-2 1 2-15,1-2 9 16,-1 4-10-16,-1-3-1 16,-3 4 1-16,1 0-1 15,0 1 2-15,-4 1-2 16,0-2 1-16,0 4 10 16,0-5-4-16,0 1-1 15,0 1 5-15,0-2-10 16,0 1 11-16,-2-2-11 15,-2-2 5-15,0-2-10 0,3-1 11 16,-1-2-7-16,0 3 1 16,0-3 0-16,-2 5-1 15,2 1 0-15,1-1 1 16,-4 2-1-16,4 3 0 16,-3 0 0-16,-1 0 0 15,1 3 0-15,0 0 0 16,1 2 0-16,0-2 0 15,0 1 1-15,1 2 1 16,-1-1-1-16,1-2-1 16,-4 2-1-16,2 0 1 15,-2-3 1-15,1 3-1 16,-1 0-1-16,-1 1 1 0,-1-2 0 16,-1 4 0-1,0 2 0-15,-2 0 0 0,1 0-1 16,1 0 0-16,-1 0 1 15,3 0 0-15,1 0 0 16,3 0 0-16,1 0 1 16,1 0 0-16,-2 0 0 15,1 0 0-15,0-3-1 16,1 0-1-16,-3 2 1 16,0-2 0-16,0-3 0 15,1 4 0-15,-3 2 1 16,1-2-1-16,-3 2 0 0,3 0-1 15,-1-2 0-15,2 2 1 16,1 0 1-16,0 0-1 16,2 0 1-16,-1 0-1 15,-2 0 1-15,0 0 0 16,-1 0-1-16,-3 0 0 16,-1 0-1-16,-4 0 1 15,-2 0-1-15,-2 0 0 16,0 0 1-16,1 4 0 15,1 1 0-15,2 1-1 16,2-5 0-16,1 2 0 16,5-3 2-16,1 0-2 15,2 0 2-15,2 0-1 16,0 0 1-16,0 0 0 16,0 0 0-16,-2 0-1 0,2 0 0 15,-1 3 0-15,-4-1 0 16,0 1 1-16,-3 0-1 15,1 1 0-15,0-1-6 16,3-1 6-16,1-2 1 16,3 3-1-16,0-3-1 15,0 0 1-15,0 0 0 16,0 0 0-16,0 0 0 16,-3 0 0-16,3 0 1 15,-2 0 0-15,1 0-1 16,-5 2 1-16,-1 1-1 15,-3-3 0-15,3 1 0 16,-1 3 0-16,5-4 0 0,0 2-1 16,2-2 1-16,1 0 0 15,0 0 2-15,0 0-1 16,0 0-1-16,0 0 0 16,0 0 9-16,0 0-8 15,0-6 0-15,0 5-1 16,0-2 1-16,0-2-1 15,0 3 1-15,0-1-1 16,0 3 0-16,0-3-6 16,0 2 6-16,0-2-1 15,0-2 1-15,0 2 0 16,0 0 0-16,0 2 0 0,0 1 8 16,0-3-8-16,0 0 0 15,0 0 1-15,0 1 0 16,0 2-1-16,0 0 0 15,0 0 0-15,0 0 0 16,0 0 1-16,0 0 0 16,0 0-1-16,0 0 2 15,0 0-2-15,0 0 0 16,0 0 0-16,0 0 1 16,0 0-1-16,0 0 0 15,0 0 0-15,0 0 1 16,0 0-1-16,0 0 0 15,0 0 1-15,0 0-1 0,0-4 0 16,0 1 1-16,0-3 0 16,-2-3 0-16,-2-1-1 15,1-3 1-15,-3 2-1 16,-2-7 0-16,1-1-5 16,1 1 5-16,-1-3 0 15,1 3 6-15,1 1-6 16,-1 2 0-16,3 2-6 15,-1 5 6-15,2 1 0 16,0 4 0-16,0 1 7 16,2 0-7-16,0 2 1 15,0 0-1-15,0 0 0 16,0 0-7-16,0 0 7 16,0 0 1-16,0 0-1 15,0 0-1-15,0 0 1 0,0 0-8 16,0 0 7-16,0 0 2 15,0 0-1-15,0 0 0 16,0 0-1-16,0 0 0 16,0 0 1-16,0 0-1 15,0 0 2-15,0 0-1 16,0 0 1-16,0 0-2 16,0 0 2-16,-2 0-2 15,-1 0-3-15,-1 0 4 16,-3 9 0-16,-1 4 0 0,-2 5 0 15,0-1-7 1,-1 2 7-16,-3 1 4 16,1 2-4-16,0-2 0 0,2 3 0 15,2-6 0-15,3 0-4 16,1 1 4-16,0-3 0 16,2 0 0-16,0-1-2 15,-2-1 1-15,2 2 1 16,1-3 1-16,0 0-1 15,2-2 0-15,0-3 0 16,0-1 0-16,0-2-5 16,0-2 4-16,0 1 2 15,0-3-2-15,0 2 2 16,0-2-1-16,0 4 1 16,0-4-1-16,0 0 0 0,0 0 1 15,0 0-1-15,0 0 1 16,0 0-1-16,0 0 0 15,0 0 8-15,0 0-6 16,0 0-1-16,0 0-1 16,0 0 0-16,0 0 0 15,0 0-1-15,0 0 1 16,0 0 0-16,0 0 1 16,0 0-1-16,4 4-1 15,5-4-186-15</inkml:trace>
        </inkml:traceGroup>
        <inkml:traceGroup>
          <inkml:annotationXML>
            <emma:emma xmlns:emma="http://www.w3.org/2003/04/emma" version="1.0">
              <emma:interpretation id="{EEE821A7-75BE-401A-8B5E-AA8983FCA376}" emma:medium="tactile" emma:mode="ink">
                <msink:context xmlns:msink="http://schemas.microsoft.com/ink/2010/main" type="inkWord" rotatedBoundingBox="28579,11205 29918,11651 29590,12637 28251,12191"/>
              </emma:interpretation>
              <emma:one-of disjunction-type="recognition" id="oneOf4">
                <emma:interpretation id="interp20" emma:lang="es-MX" emma:confidence="0">
                  <emma:literal>Q</emma:literal>
                </emma:interpretation>
                <emma:interpretation id="interp21" emma:lang="es-MX" emma:confidence="0">
                  <emma:literal>a</emma:literal>
                </emma:interpretation>
                <emma:interpretation id="interp22" emma:lang="es-MX" emma:confidence="0">
                  <emma:literal>£</emma:literal>
                </emma:interpretation>
                <emma:interpretation id="interp23" emma:lang="es-MX" emma:confidence="0">
                  <emma:literal>á</emma:literal>
                </emma:interpretation>
                <emma:interpretation id="interp24" emma:lang="es-MX" emma:confidence="0">
                  <emma:literal>$</emma:literal>
                </emma:interpretation>
              </emma:one-of>
            </emma:emma>
          </inkml:annotationXML>
          <inkml:trace contextRef="#ctx0" brushRef="#br0" timeOffset="-5048.4293">429-2654 175 0,'0'0'280'0,"0"0"-140"15,0 0-97-15,0 0-17 0,0 0 21 16,0 0-31-16,0 0-8 16,2-18 5-16,1 15 7 15,-1 2-4-15,2-2 5 16,1-3 15-16,1 2-8 16,6-4-12-16,1 5-5 15,1-6-1-15,5 1-8 16,1 2 9-16,1-4-9 15,0 0-1-15,-3 2-1 16,-3-2 6-16,0 3-6 16,-6 2 1-16,-1 0 5 0,-3 0-6 15,-1 2 6 1,-4 1-6-16,2-1 1 0,0-1 11 16,-1 1-5-16,4-3-6 15,-2 2 1-15,1-1-1 16,0-1 0-16,1 3 7 15,-1-3-7-15,0 4-1 16,-2 0 0-16,1 0 5 16,-1-1-5-16,-2 3 0 15,1-3 0-15,-1 3 22 16,0 0-3-16,0 0-1 16,0 0-1-16,0 0-16 15,0 0-1-15,0 0 0 16,0 0 0-16,0 0 0 0,0 0 1 15,0 0-1-15,0 0 0 16,0 0-1-16,0 0 1 16,0 0-10-16,-3 8 10 15,-6 5 3-15,-4 2-2 16,0 1 5-16,-2 1 1 16,0 3-1-16,0-1 1 15,0 2 2-15,0-1 11 16,4-4-4-16,1-1-1 15,1-2-7-15,2 2 8 16,-2-2-8-16,-1 2 0 16,1 0-2-16,0-4-3 15,-1 1 6-15,3-2-8 0,0-2 9 16,-1-1 3-16,3-1 9 16,0-1-2-16,0-1-1 15,-1 4-18-15,1 1 1 16,-1 0 0-16,2-3-1 15,1 3 0-15,1-6 0 16,2 3 0-16,-2-6 1 16,2 2-2-16,0-2 2 15,0 0 5-15,0 0 6 16,0 0-6-16,0 0 28 16,0 0-10-16,0 0-11 15,0 0-1-15,0 0-6 16,0 0 1-16,0 0-8 0,0 0-1 15,0 0-54 1,0 0-291-16</inkml:trace>
          <inkml:trace contextRef="#ctx0" brushRef="#br1" timeOffset="12139.6883">-22-2234 54 0,'0'0'101'0,"0"0"-45"16,0 0-32-16,0 0-2 16,0 0 0-16,0 0 17 15,0 0 1-15,40 0-11 0,-32 0-8 16,2 0-5-1,3 2-6-15,0 4-4 0,3-2-5 16,3 2 0-16,0 1 8 16,5 3-8-16,2-3 0 15,0 2 0-15,8 2-1 16,-8-5 0-16,-6 0-44 0</inkml:trace>
          <inkml:trace contextRef="#ctx0" brushRef="#br1" timeOffset="11108.1214">170-2374 261 0,'0'0'149'0,"0"0"-37"16,0 0-21-16,0 0-4 15,0 0-44-15,0 0-21 16,0 0-6-16,-12 0-15 16,12 0-1-16,0 0-17 0,0 0-2 15,0 0 14-15,0 0 5 16,0 0 0-16,0 0-2 16,0 0 1-16,0 0-6 15,0 0 6-15,0 0 1 16,6 0 0-16,3 0 1 15,1 0 0-15,-3 0 0 16,0 0 6-16,-1 2-7 16,-2 0 0-16,0 0-2 15,-2 0-5-15,-2-2 6 16,0 3 0-16,2-3 0 0,-2 0 1 16,1 0-24-1,1 0-35-15,0 0-8 0,-1 0-6 16,-1 0 31-16,0 0-55 15,0-3 97-15,0-1 31 16,0 2-2-16,0 0 12 16,-3-2-7-16,-2 1-6 15,-3 3-15-15,3 0 17 16,1 0-17-16,0 0-12 16,2 0 5-16,1 0-5 15,1 0 0-15,0 0-1 16,0 0 0-16,0 0 0 15,0 0 0-15,0 3 0 16,0-3-1-16,0 0 1 16,0 0 0-16,0 0 0 0,0 0-99 15</inkml:trace>
          <inkml:trace contextRef="#ctx0" brushRef="#br1" timeOffset="10014.0349">-19-2383 211 0,'0'0'174'0,"0"0"-51"0,0 0-21 16,0 0-6-16,0 0-44 16,0 0-16-16,0 0-7 15,0 0-5-15,0 0 4 16,0 0-7-16,0 0-6 16,0 0-4-16,0 0-1 15,0 0 2-15,0 0 2 16,0 0-1-16,0 0-5 15,0 0-7-15,0 0 8 16,0 0-9-16,0 0 0 16,0 0 0-16,0 0 1 15,3 2-1-15,0 1 0 16,-1 1 1-16,0-2-1 0,-1-2 0 16,1 0-8-1,1 2 0-15,-2-2-5 0,-1 0-7 16,2 0-4-16,0 0 1 15,0 0 2-15,-2 0 6 16,0 0 7-16,1 0 8 16,-1 0 8-16,0 0 1 15,0 0-3-15,0 0-5 16,0 0 9-16,0-2-3 16,0 2-5-16,-5 0-1 15,2 0 0-15,-3 0 10 16,4 0-10-16,0 0-2 15,2 0 2-15,0 0-2 16,0 0 1-16,0 0-1 16,0 0 0-16,-2 0-1 0,2 0 1 15,0 0 0-15,-4 2-41 16,2-2-138-16,2 0-421 0</inkml:trace>
        </inkml:traceGroup>
        <inkml:traceGroup>
          <inkml:annotationXML>
            <emma:emma xmlns:emma="http://www.w3.org/2003/04/emma" version="1.0">
              <emma:interpretation id="{C7252C4F-77E4-4826-8E65-C02681A639EC}" emma:medium="tactile" emma:mode="ink">
                <msink:context xmlns:msink="http://schemas.microsoft.com/ink/2010/main" type="inkWord" rotatedBoundingBox="27045,12009 28953,11611 29129,12456 27221,12854"/>
              </emma:interpretation>
              <emma:one-of disjunction-type="recognition" id="oneOf5">
                <emma:interpretation id="interp25" emma:lang="es-MX" emma:confidence="0">
                  <emma:literal>ü</emma:literal>
                </emma:interpretation>
                <emma:interpretation id="interp26" emma:lang="es-MX" emma:confidence="0">
                  <emma:literal>é</emma:literal>
                </emma:interpretation>
                <emma:interpretation id="interp27" emma:lang="es-MX" emma:confidence="0">
                  <emma:literal>Í</emma:literal>
                </emma:interpretation>
                <emma:interpretation id="interp28" emma:lang="es-MX" emma:confidence="0">
                  <emma:literal>Ñ</emma:literal>
                </emma:interpretation>
                <emma:interpretation id="interp29" emma:lang="es-MX" emma:confidence="0">
                  <emma:literal>¥</emma:literal>
                </emma:interpretation>
              </emma:one-of>
            </emma:emma>
          </inkml:annotationXML>
          <inkml:trace contextRef="#ctx0" brushRef="#br1" timeOffset="14684.3355">69-2045 895 0,'0'0'0'0,"0"0"-31"0,0 0-29 15,0 0 60 1,-104 30 3-16,70-20-3 0,0-2-30 16,1-2-44-16,0 3 57 15,1-7 15-15,-11 2 0 16,8-1-63-16,6-1-242 0</inkml:trace>
          <inkml:trace contextRef="#ctx0" brushRef="#br1" timeOffset="14981.618">26-2187 894 0,'0'0'181'0,"0"0"-125"0,0 0-39 15,-116 0-5-15,75 12-11 16,0 0-1-16,-4 0-50 16,-1 0-74-16,-1-1-15 15,4-10-8-15,2-1-12 16,7 0 57-16,7-4 77 15,4-16 25-15,9 1 12 16,2-5-12-16,6 4-68 16,3 5-186-16</inkml:trace>
          <inkml:trace contextRef="#ctx0" brushRef="#br1" timeOffset="15293.9">-152-2296 373 0,'0'0'126'15,"0"0"-90"-15,0 0-23 16,0 0-12-16,0 0 7 16,0 0 38-16,0 0 20 15,2 59-18-15,-41-51 5 16,-3-5 58-16,-5-3 19 15,-1 0-10-15,1 0-57 0,-1 0-34 16,-1-11-16-16,2 2-5 16,2-4 0-16,2 2-8 15,1 0-15-15,3 1-20 16,5 5-34-16,6 1-1 16,6 1 5-16,9 3-49 15,7 0-52-15,6-3-99 0</inkml:trace>
          <inkml:trace contextRef="#ctx0" brushRef="#br1" timeOffset="15559.6043">-328-2324 765 0,'0'0'172'15,"0"0"-110"-15,0 0-40 16,0 0 103-16,-103-4-25 16,79-3-46-16,-2 0-37 15,-4-2-7-15,-4 0-10 16,-2 1-30-16,2 2-32 16,-4-1-3-16,5 5-9 15,-1 2 4-15,6 0 1 16,2 0-34-16,9 5-24 15,10 3-148-15</inkml:trace>
          <inkml:trace contextRef="#ctx0" brushRef="#br1" timeOffset="15825.5923">-370-2328 788 0,'0'0'207'16,"0"0"-141"-16,0 0-44 15,0 0-8-15,-109 13 14 16,70-1-19-16,-6 3-9 16,-4-1-27-16,-5 3-54 0,0-2 6 15,0 1-15-15,7-3 9 16,8-2 38-16,21-1 31 15,12-3-35-15,6-5-568 0</inkml:trace>
          <inkml:trace contextRef="#ctx0" brushRef="#br1" timeOffset="16075.3903">-236-2119 1164 0,'0'0'169'0,"0"0"-125"15,0 0-31-15,-109 57-6 16,83-34-4-16,3 1-3 16,5-2 1-16,2 4-1 15,2-7 0-15,1 1-7 16,-2-5-7-16,-9-1-33 15,1-4-70-15,3-5-198 0</inkml:trace>
          <inkml:trace contextRef="#ctx0" brushRef="#br1" timeOffset="16341.078">-349-2002 983 0,'0'0'189'15,"0"0"-136"-15,0 0-36 16,0 0-11-16,0 0 1 16,-140 81-6-16,90-49 5 15,-2 5-6-15,5-2 1 16,4 0-1-16,6-5 7 15,5-4-6-15,8-4-1 16,7-9-58-16,6-5-195 16,8-8-429-16</inkml:trace>
          <inkml:trace contextRef="#ctx0" brushRef="#br1" timeOffset="16606.8034">-390-1919 540 0,'0'0'202'0,"0"0"-141"16,0 0-42 0,0 0-11-16,0 0 20 0,-108 63 2 15,75-42-18-15,-1 5-4 16,0-4-6-16,2 2-1 15,1-2 6-15,3-5 2 16,5 2-8-16,8-12-1 16,9-5-58-16,6-2-782 0</inkml:trace>
          <inkml:trace contextRef="#ctx0" brushRef="#br1" timeOffset="16841.5379">-534-1991 532 0,'0'0'232'0,"0"0"-161"16,0 0-49-16,0 0-15 16,-100 60 2-16,68-35-9 15,-1 1 1-15,-1 0 8 16,2-2-8-16,3-3-1 15,2-5 0-15,5-5 0 16,5-7 0-16,6-4-9 16,6 0-141-16</inkml:trace>
          <inkml:trace contextRef="#ctx0" brushRef="#br1" timeOffset="17044.7244">-613-2005 975 0,'0'0'153'15,"0"0"-105"-15,0 0-34 16,-109 53-5-16,70-27-8 16,-2 1-1-16,-2 1-52 15,-7 6-119-15,9-9-17 16,9-6-133-16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2:48.678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 contextRef="#ctx0" brushRef="#br0">162 295 476 0,'0'0'150'16,"0"0"-103"-16,0 0 5 15,0 0 71-15,0 0-17 16,0 0-40-16,0 0-34 0,-47-46-26 16,47 25-5-16,0 0 12 15,0 3-4-15,0 4-8 16,0 1 4-16,0 4 9 16,0 9 22-16,0-7 5 15,0 6-2-15,0 1-19 16,0-4 6-16,0 1-19 15,0 0 1-15,0-5-7 16,0 1 0-16,0 1 2 16,0-1-2-16,0 1 7 15,0 4-8-15,0 2 0 16,0 0 1-16,0 0-1 16,0 0-13-16,-3 8 13 0,-8 13-1 15,2 8 1-15,-2 3 0 16,2 1 0-16,1 0 0 15,2-2-1-15,3-4 1 16,3-8 1-16,0-4 0 16,0-7 0-16,0-2-1 15,0-6 2-15,-3 0-1 16,3 0 18-16,0 0 12 16,0 0-4-16,0 0-11 15,0 0-1-15,0 0 1 16,0 0-3-16,0-11-12 15,0-7 6-15,0-11-6 0,17-4 0 16,1-3 0-16,7-5 8 16,-6 1-9-16,1-2 0 15,-6 8 5-15,-3 10-4 16,-5 6-2-16,-6 9 2 16,0 6 4-16,0-1-3 15,0 4 12-15,0 0-13 16,0 0 0-16,0 0 10 15,-6 18-10-15,-11 3-1 16,0 8 0-16,0 4 1 16,-3 4-1-16,2 0 7 15,0 10-6-15,1-12-1 16,3 5 0-16,1-6 1 0,2-8-1 16,5-1 0-16,3-10 1 15,-2-9 0-15,5-1 0 16,0-5 0-16,0 0 1 15,0 0 6-15,0 0 1 16,0 0-8-16,0-11 6 16,0-16-7-16,0-7 0 15,11-8 0-15,9-9-1 16,1-4 1-16,2-6-17 16,0 10 7-16,-9 14 10 15,-4 5 0-15,-4 17 2 16,-6 9-2-16,0 1 1 15,0 5-2-15,0 0 1 16,0 0-2-16,0 5 1 16,0 13 1-16,0 3-1 0,0 0-3 15,0 7 4-15,-3 6 0 16,3-2 0-16,-3 8-2 16,-4 2 4-16,4-13-2 15,-4 3 0-15,3-13 0 16,4-3 0-16,0-6 1 15,0-7 0-15,0-3-1 16,0 0 1-16,0 0-1 16,21-22 0-16,-1-4-41 15,3-8 19-15,1-8 4 16,-4 2-30-16,-6 0-6 16,-5 8 2-16,-3 5 32 15,-6 9 20-15,0 7 19 0,0 6 36 16,0 5-9-16,0 0-25 15,0 0-11-15,0 0-3 16,0 0-6-16,0 0-2 16,0 0 1-16,0 5-1 15,5 14 1-15,1-1 0 16,1 7 0-16,7 1 0 16,3 3 0-16,3-3 1 15,3 1 0-15,7-3 0 16,0-2-1-16,7-5 2 15,-3-1-1-15,-4-3 0 16,1-5 0-16,-8 1 0 0,-7-6-1 16,-5 4 1-16,-5-4-1 15,-3-3 0-15,-3 0 0 16,0 0 0-16,0 0 6 16,0 0 4-16,-12 0 0 15,-16-13-4-15,-11-11-5 16,-5-8 6-16,0-8-7 15,1-12 2-15,2 9-1 16,7 4-1-16,4 9 0 16,10 11 0-16,3 9-1 15,8-1 2-15,-2 9-1 16,8 2 25-16,3 0-13 16,0 0-12-16,0 0 0 15,0 0-9-15,0 18 8 16,14 6 1-16,1 5 5 0,9 0-4 15,7-2 0-15,2 0 9 16,4-2 0-16,3-11 0 16,1-1-1-16,-4-7-2 15,-4-4-1-15,-3 1 1 16,-10-3-6-16,-6 0 0 16,-8 0 1-16,-6 0-2 15,5 0 0-15,-5 0 0 16,0 0 1-16,0 0 0 15,0 0 0-15,0 0 7 16,-17 0-2-16,-11 0-6 16,-2-8-2-16,-3-8 1 15,-1 2-6-15,8-6 7 0,2 6-2 16,7 2 2-16,6 1 0 16,5 7-1-16,0-4 1 15,6 4 0-15,0 4 0 16,0 0 0-16,0 0-10 15,0 0 1-15,9 4 8 16,14 13-1-16,5 4 2 16,5 3 0-16,5 2 0 15,5-7 0-15,1-1 0 16,-1-2 1-16,-2-7 0 16,-9-2 0-16,-3-7 0 15,-9 0-1-15,-11 0 1 0,-3 0 6 16,-3 0 1-16,-3 0-7 15,0 0-1-15,0 0 7 16,-26 0-7-16,-7 0-1 16,-7 5 0-16,-4 9 0 15,4 2 1-15,2-3 0 16,12-8 0-16,6 1 1 16,6-3-1-16,7 1 0 15,7-4 0-15,0 0-1 16,0 0-1-16,0 3-4 15,14 0 5-15,13 2 1 16,6 5-1-16,4-9-6 16,3 4 7-16,1-5 0 0,-4 0 0 15,-4 0 0 1,-2 0 2-16,-4 0-1 0,-7-6 0 16,-3-12 0-16,-5 2 7 15,-4 4-8-15,-5 3 0 16,-3 3 5-16,0 6-5 15,0 0-1-15,-17 0-1 16,-9 0 0-16,-9 0 1 16,-2 15 0-16,1 3 0 15,2-3 1-15,4-2 1 16,7-1 0-16,6-5-1 16,11 1 0-16,1-8-1 15,5 6-6-15,0-4 5 16,11 1-4-16,19 1 5 15,4-4 2-15,6 0-2 0,1 0 2 16,-5 0 3-16,-2 0-4 16,-11 0-1-16,-6-4 1 15,-7 1 0-15,-7 1 7 16,-3 2-7-16,0 0 0 16,0 0 6-16,0 0-6 15,-3 0 0-15,-14 0 0 16,1 0 0-16,-4 0-1 15,3 2 0-15,-4 12 1 16,1-4 0-16,3 1 0 0,5 0 1 16,1-3-1-1,8-1 0-15,3-1 1 0,0-6-1 16,0 0 0-16,0 0 0 16,9 0 1-16,11 0 5 15,0 0-6-15,-3-3 0 16,1 0 0-16,-9 0 0 15,2 3-1-15,-8 0 1 16,3 0-1-16,2 0-1 16,-5 0 1-16,3 0 1 15,-3 0 0-15,-3 0 0 16,0 0 1-16,0 0-1 16,0 0 2-16,0-4 10 15,-12-13-5-15,-13-4-7 16,-8-3 0-16,-1-3 0 0,-2-1-28 15,-1 1 15-15,7 3 7 16,2 5 5-16,2 4-9 16,-1 1 10-16,1 4-1 15,-5 2 0-15,4 5 1 16,-7 3 0-16,1 0 0 16,-4 0-5-16,-4 8 3 15,9 11 2-15,-3-1 0 16,12-2-1-16,3 2 1 15,6-6 0-15,5-4-1 16,5 2-1-16,4-5-4 16,0-5 5-16,0 6 0 15,0-6-6-15,0 0 7 16,4 0 0-16,5 0 0 16,-1 0 0-16,1 0 0 0,-1 0 0 15,-2 0 0-15,0 0 0 16,0 0 0-16,5 0-39 15,-4 0-173-15,0-6-155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2:49.413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 contextRef="#ctx0" brushRef="#br0">36 175 578 0,'0'0'166'15,"0"0"-111"-15,0 0-45 16,0 0 12-16,0 0 33 15,0 0-22-15,0 0-13 0,-3 19 22 16,3-11 1-16,0-1-19 16,-4-4-11-16,4 0 5 15,0-3 1-15,0 0 0 16,0 0 4-16,0 0-1 16,0 5-12-16,0 6-10 15,-3 3 9-15,-3 4-9 16,1-2 9-16,-1 1-9 15,0-2 0-15,3-3 0 16,3-9 0-16,0 0 1 16,0-3-1-16,0 0 12 15,0 0 4-15,0 0-16 16,3-18-2-16,14-4-40 0,6-4-1 16,4-6-3-1,2-3-24-15,3 1-19 0,-6-3-11 16,4-13 62-16,-7 9-22 15,-9 7-170-15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2:56.455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 contextRef="#ctx0" brushRef="#br0">151 386 205 0,'0'0'316'0,"0"0"-121"15,0 0-87-15,0 0-56 16,0 0-13-16,0 0 7 16,0 0-7-16,0-26-16 15,0 26-7-15,0 0-14 16,0 0 8-16,0 0-9 15,0 0-1-15,0-7-6 16,-6 1-23-16,-5 0-7 0,2-9-1 16,1 2-36-16,-1 7 32 15,5-6 40-15,1 6 1 16,-1 1 27-16,4 5 4 16,0 0-11-16,0 0 13 15,0 0 10-15,0 0-19 16,0 0-7-16,0 0-8 15,0-4 4-15,0 4 27 16,0-8 19-16,0-5-31 16,0 1-28-16,0-2 0 15,0 1-5-15,0 4 4 16,4 2 1-16,-1 4 0 16,1 3-1-16,-4 0 0 0,3 0-8 15,3 0 8 1,2 0 1-16,-5 0-1 0,3 0 1 15,-3 0 2-15,0 0-2 16,2 0 0-16,-5 0 0 16,0 0 0-16,0 0-1 15,3 0-1-15,-3 0 2 16,3 0-1-16,0 3 0 16,0 0 1-16,1-3 1 15,0 4-1-15,-1-1 1 16,0-3 0-16,1 6-1 15,2-4 1-15,-3 10-1 16,5 1-1-16,-2 8 1 0,5 0 0 16,-5 3 0-1,3 4 0-15,5-1 1 0,0 0-1 16,2-4 1-16,1 6 1 16,0-9-1-16,3 1 5 15,-2-3-5-15,-3-2 19 16,-1-3-11-16,0 1-9 15,-8-12 1-15,1 5 0 16,-4-7 11-16,-3 3-11 16,0-3 9-16,4 0 6 15,-4 0 12-15,0 0 53 16,0 0-49-16,0-10-22 16,0 2-9-16,-14-5 0 15,-3 5 0-15,-3 2 0 0,0-7 3 16,-4 8-4-16,1-5 0 15,0 4 0-15,-1-9 4 16,4 3-4-16,0-3-2 16,0 4 2-16,-1-5 2 15,4 4-1-15,5 6-1 16,-2-3 0-16,4 5-3 16,0 4-3-16,6 0 5 15,1 0-5-15,3 0 3 16,0 0-3-16,0 0 5 15,0 7-9-15,0 1 10 16,7 5-1-16,16 6 1 16,8-8 0-16,2 4 1 0,7-3 1 15,4-2 22-15,-1-5 5 16,4 1 8-16,-3-6-10 16,-4 0-12-16,-5 0-14 15,-9 0 6-15,-9 0-6 16,-4 0 0-16,-3 3-1 15,-3 4 1-15,0-2-1 16,0 1 0-16,-1 1 1 16,2 1-1-16,-2-4 1 15,0 3 0-15,5-7-1 16,2 0 1-16,1 0 0 16,3 0 0-16,-2 0 6 15,2 0-7-15,-3-7 1 0,-1 1 0 16,1 1-1-1,-3 4 1-15,-2 1-1 0,-3 0 1 16,2-7-1-16,-2 7 0 16,1 0 0-16,0-3 1 15,0 0-1-15,2 1 1 16,2 2-1-16,6-3 0 16,-1 0 0-16,1-1 0 15,0 1 1-15,0 3-1 16,-8-6 0-16,2 6-1 15,-1 0 1-15,-4 0-1 16,2 0 0-16,-2 0 1 16,-3 9-1-16,3-2 0 0,2-2 1 15,-5-2 0-15,3 0 0 16,2-3 0-16,-2 0 1 16,0 0 0-16,5 0 0 15,-4 0 5-15,-1 0-6 16,2 0 0-16,-5 0 1 15,-3 0-1-15,3 0 0 16,-3 0 0-16,0 0 0 16,0 0-1-16,0 0 1 15,3 0 0-15,0 0 0 16,0 0 0-16,8 0-1 16,-2 0 1-16,9-3 0 15,-1 0 1-15,0 3-1 16,-5 0 0-16,5 0 0 0,-3 0 0 15,2 0 0-15,1 0-1 16,0 0 1-16,0 0 0 16,1 0 0-16,-6 0 0 15,2-2 1-15,-5-1 0 16,-1-4 6-16,-5 4-6 16,-3 3 5-16,0-6 1 15,0 6-1-15,0-5 1 16,-3 5 13-16,-20 0-18 15,-12 0 9-15,-5 0-10 16,-7 0-1-16,-3 0 0 16,-1 0-7-16,1 0 6 15,4-3 1-15,5-7-1 0,4 1 1 16,7 1 0-16,7 1 0 16,2 4 7-16,7 3-7 15,8 0-6-15,-2 0 6 16,5 0 0-16,0 0 0 15,3 0 0-15,0 0 0 16,0 0-1-16,0 0 1 16,0 0 0-16,0 0-1 15,0 0-1-15,6 0 2 16,19 0-1-16,8-3 1 16,8-2-1-16,2-2 0 15,4 3 1-15,0-1 0 16,-7 0 0-16,-6-2 0 0,-7 3 1 15,-7 2-1 1,-6-7 0-16,-8 2 1 0,-3 2 0 16,-3-1 0-16,0-1 1 15,0 1-1-15,0 4 8 16,0-4-9-16,-14 0 1 16,-1-1-1-16,-5 7 0 15,-4 0 0-15,-4 0 0 16,-5 0 0-16,-7 0 1 15,3 0-1-15,1 7 0 16,-2 5 0-16,7 3-10 16,8 3 10-16,7-3 0 0,2-3-5 15,11 4 3-15,3-11-8 16,0 1 9-16,20 1 0 16,21-6 1-16,12-1 1 15,14 0 4-15,3 0-3 16,5-11-2-16,-8-4 1 15,-7-6-1-15,-10 2-36 16,-12 5-45-16,-18-5-104 16,-11 11 16-16,-9-5 43 15,0 11 45-15,-33 2 80 16,-18 0-9-16,-8 2 10 16,-13 23 0-16,-1-2 51 15,3 9 15-15,6-6 7 16,13-1-11-16,10-2-9 15,12-7-21-15,12-5-23 0,7 2 0 16,10-7-8-16,0 1 0 16,0-6-1-16,6 6 10 15,12-7-3-15,5 6-5 16,3-6-1-16,1 0 0 16,1 0 0-16,-2 0 0 15,4 0 0-15,1 0 1 16,-1 0-2-16,1-14-21 15,-2 1-28-15,-2-3 8 16,-7 8-20-16,-6-2 8 16,-8 4 22-16,-2 6 22 15,-4 0 9-15,0 0 1 16,0 0 21-16,0 0 0 0,-4 0-12 16,-16 0-9-1,0 0 9-15,-7 6 0 0,-7 4-9 16,1 1 6-16,-1 4-6 15,5-3 69-15,2 3 5 16,7 1-16-16,9-4-18 16,5 0-32-16,6 1 9 15,0-5 30-15,3 2-13 16,26-2-17-16,9-8-5 16,5 0-2-16,9 0-9 15,-2-7 6-15,-4-4-6 16,-2-4-1-16,-7 4 1 0,-10 0-1 15,-7 1 9-15,-6 3-10 16,-8 3 1-16,-6 1 0 16,0 3 0-16,0-2-1 15,0 2-10-15,-6-6-19 16,-14-1-4-16,-3 6 11 16,-6-6 9-16,0 3 11 15,-1 2 2-15,-1 2-1 16,-6 0 1-16,4 2 7 15,-1 17 1-15,1-4 1 16,2 6-8-16,11-7-1 16,4 5 1-16,8-8 13 15,8 2 5-15,0-7-13 0,0 1 20 16,14-1-12-16,13-6-5 16,10 0 3-16,7 0-11 15,3 0 5-15,-4-3-5 16,1-13-1-16,-4-5 2 15,-2 3 4-15,-9-4-6 16,-9 5-34-16,-2-5-8 16,-12 8-15-16,-6-5-5 15,0 4-31-15,0 4 42 16,-24 1 50-16,1 4 1 16,-6 4 1-16,-6 2 0 15,1 0 11-15,1 0 20 16,-1 5 8-16,8 8-9 0,-1-2-7 15,10 2-12-15,3-5 0 16,5 0-10-16,5 3 11 16,4-9-6-16,0 3 9 15,10-5-10-15,13 0 11 16,11 0-15-16,-1-11-1 16,1-4 5-16,-7 1-6 15,-4 1-37-15,-9-2-28 16,-8 7-20-16,-6 4 30 15,0-4 20-15,0 1 23 16,-15 4 11-16,-10 0 1 16,-1 3 0-16,-4 0 27 15,-4 0 17-15,1 0 2 16,-4 0 11-16,-1 0-24 16,2 3-14-16,-1 0-11 0,3-3-7 15,1 0 6 1,-1 0-6-16,4 0 0 0,-1 0 0 15,2 0-1-15,-1 0 1 16,2 0 0-16,-2 0 0 16,1-6 2-16,1 1-2 15,4-6 5-15,1 3 0 16,3-5-4-16,-1 2-1 16,4-4 0-16,2-1 5 15,1 2-5-15,0-7 0 16,4 8-1-16,-7-8 5 15,5 7-5-15,-2 1-2 0,0 1 2 16,1 3-1 0,-1 4 0-16,0-2 0 0,5 1 0 15,3 6-5-15,-2 0 6 16,5 0-1-16,3 0 1 16,0 0 0-16,0 0-2 15,0 0-8-15,-3 0 9 16,3 2-6-16,0 14 7 15,0 1 0-15,0 1-1 16,0 4 1-16,0-4 0 16,0 3 0-16,0-8 0 15,0 0 0-15,0-5 0 16,0-8 1-16,0 0 0 0,0 0 7 16,3 0 5-16,8 0-7 15,4-19-5-15,2-4-1 16,1-1-13-16,-9 2-23 15,-1-4-40-15,-8 6-2 16,0 8 33-16,0 10 32 16,0 2 13-16,-14 0 0 15,-7 0 7-15,-2 14 12 16,3 7 32-16,0 4 1 16,7-14-23-16,-1 5-9 15,8-7-11-15,3-4-9 16,-2 2 9-16,5-7-8 15,0 0-1-15,0 6 2 16,0-6-2-16,0 0 2 16,0 0-1-16,0 0 0 0,0 0 9 15,14 0-1-15,0 0-9 16,2-13 2-16,1 5-1 16,-3-7-1-16,3 1 0 15,-5-2-39-15,-1-3-23 16,-8 3 17-16,-3 3 30 15,0-3 15-15,0 8 7 16,0 4 53-16,-14 4 12 16,-6 0-31-16,0 4-5 15,-3 20 8-15,-1-6-2 0,7 3-13 16,8 0-16 0,3 1-13-16,-2-4 1 0,8 3 0 15,0-9 8-15,0 3-9 16,0-9 0-16,0-1 0 15,0 2 1-15,11-7 2 16,-5 0 6-16,5 0-9 16,1 0 5-16,-1-10-5 15,-2-5-11-15,-5-4 4 16,-1 5 6-16,-3-4 0 16,0 3 0-16,0 0 0 15,0-3 1-15,-13 10 0 16,2 1 1-16,-1 1-1 15,-2 6 0-15,5 0 1 16,-2 0 0-16,1 0-1 0,3 6-1 16,0 12-1-1,4 1-7-15,0-1 7 0,3 0-3 16,0-4 4-16,0-6 1 16,0 3 0-16,0-4 0 15,0-7 8-15,13 0-7 16,4 0 7-16,6-11-7 15,0-12 7-15,-2-1 0 16,-4-5-8-16,-3 3-1 16,-5 5 1-16,-6 6 1 15,-3 3-1-15,0 9 2 16,0 3-2-16,0 0 0 16,-20 0 0-16,-3 3-1 15,-4 12 1-15,1-1-1 0,2 5 0 16,7-7-6-16,3 2 6 15,5-3-6-15,6-4 6 16,-2 0 0-16,5-3 0 16,0 1 1-16,0-5 0 15,0 0 5-15,11 0-5 16,9-21 0-16,0 0 9 16,4-3-9-16,-7-3 0 15,-8 5 0-15,-3-3-10 16,-6 8 10-16,0 2-1 15,0 0-5-15,0 3 5 16,-3 2 0-16,-6 2 1 16,3-2 0-16,-2 7 0 0,5 0 1 15,3 3 3-15,0 0-3 16,0 0-2-16,0 0-6 16,0 0-3-16,0 0 9 15,6 6-9-15,8 7 9 16,6 2 2-16,1 0-1 15,-1-3 1-15,-3-1-1 16,3 2 1-16,-7-8-1 16,-2-2-1-16,-2 1 1 15,-3 0 1-15,-1 1-1 16,-2 7 0-16,0-3-1 16,-3 10 1-16,0 2 0 15,3 0-1-15,-3 3 0 0,0 0 0 16,0-6 1-16,0-4-1 15,0-1 1-15,0-7 0 16,0-6 0-16,0 0 0 16,0 0 0-16,3 0 7 15,4 0 4-15,0 0-11 16,0-8 1-16,-1 2-1 16,2 0 1-16,-8-1-1 15,3 7 2-15,-3-8 0 16,0-2 0-16,0-4-1 15,0-4 0-15,0-7-1 16,0-6 1-16,3-1-1 16,-3-2 1-16,3 4 0 15,5 6-1-15,-5 6 0 16,0 5 0-16,0 8 0 0,-3-4 0 16,0 4-1-16,3 5 0 15,-3 0 1-15,0 0 1 16,0 0-1-16,0 0 1 15,0 0-1-15,0 0-1 16,0 0 1-16,0 0-1 16,0 0-1-16,0 0 2 15,0 0 0-15,0 0-1 16,0 0 1-16,0 0-10 16,0 0 10-16,0 0 0 15,0 0 1-15,-17 14 0 16,1-2-1-16,2-3 1 0,4-4-1 15,3-2 0-15,1 1 0 16,3-4 1-16,-5 0 1 16,2 0 5-16,-8 0-7 15,-2 0 1-15,-1 0-1 16,-3-7 1-16,-3 2-1 16,2-1-1-16,1 3 0 15,3-1 1-15,0 4 1 16,8-3-1-16,2 3 1 15,4-3-1-15,-1 3 0 16,4-2 0-16,0 2-1 16,0 0 1-16,0 0 0 15,0-6 0-15,0-1 0 0,0 6 0 16,0 1 0-16,0 0-1 16,0 0 1-16,0 0 0 15,0 0-2-15,7 0-7 16,3 0 8-16,7 0 2 15,3 0-1-15,6 0 2 16,6 0-1-16,0 0-1 16,3 0 1-16,-6-11-1 15,-5 3-5-15,-7-5-43 16,-8 5 3-16,-9 0 26 16,0 3 18-16,0 2 0 15,-9 3 1-15,-18 0-1 16,-4 0 1-16,-2 0-1 0,-1 0 1 15,1 12 1 1,-1 3 24-16,8-4-17 0,5 2 2 16,7-3-9-16,8-1-1 15,3-7 1-15,3 4-1 16,0-2 0-16,0 2 0 16,0 2 0-16,13-5 0 15,1 4 0-15,3 1 0 16,-5 8 0-16,2-7 1 15,3 0-1-15,-4 3 0 16,1-3 0-16,0-2 1 16,-2 0-1-16,-4-7 0 15,-2 11 0-15,0 0 1 16,-2 8-1-16,0 9 0 16,-4 2-1-16,0 2 1 0,0 1-1 15,0 0 0-15,0-2 0 16,-4-4 1-16,0-6 0 15,4 0 0-15,-3-15 0 16,0 1 0-16,0-1 0 16,-5-4 1-16,5 1 0 15,-3-3 6-15,0 0-5 16,-2 0-1-16,2 0 2 16,-1 0 9-16,4-3-11 15,-1-9 1-15,4-5-2 0,0-9-2 16,0-4-12-1,0 1-7-15,11-5 6 0,3 7 8 16,-5 6-18-16,-3 0 9 31,-3 7 9-31,-3-3 7 0,0 9 0 0,0-5 0 16,0 5 1-16,0 2-1 16,-3 0 0-16,-3 6 2 15,-8 0 12-15,-2 0-2 16,-4 12-11-16,-3 9 11 15,-8 5 10-15,1 8-16 16,-1-7-5-16,4 0 6 16,4 1-7-16,3-1 1 15,6-6-1-15,4 1 1 32,4-4-1-32,3-4 0 0,3-2 0 15,0 1 0-15,0-12 0 16,0 6 1-16,0-7 0 0,0 0 9 15,3 0-10-15,3 0 8 16,8 0-7-16,-4-18 12 16,4-6-11-16,-5-3 5 15,2-6-6-15,-2-10-1 16,2 5-1-16,-1-8-9 16,-4 10-6-16,-3 10 4 15,2 7 11-15,-5 9 0 0,0 5 1 16,0 5 1-16,0 0 0 15,0 0 8-15,0 0-8 16,0 0 0-16,0 0 0 16,-11 0 0-16,-2 0-1 15,-1 15 0-15,0 5-1 16,-1 8 0-16,1 5 0 16,0 0-8-16,1 7 9 15,2-11-1-15,8 3 1 16,0-6 0-16,3-11 0 15,0-3 0-15,0-3 1 16,0-5-1-16,0-4 1 16,0 0 0-16,0 0 0 15,0 0 1-15,0 0-2 16,0 3 1-16,3 0-1 0,8-1 1 16,-2-2-1-16,9 0 5 15,5 0-4-15,3 0-1 16,9-12 6-16,1-5-4 15,1-10-1-15,-3 2-1 16,-1-2-1-16,-7 3-23 16,-5 2 2-16,-7 14 2 15,-8 1 14-15,-3 7 6 16,-3 0 0-16,0 0-1 16,0 0-1-16,0 8 1 15,-6 10 1-15,3-7 0 16,-1-3 0-16,4-1-1 15,0 2 1-15,0-3 0 0,0 3 0 16,0-1-5-16,13 4 5 16,4 1 0-16,0 5-5 15,-3-2 5-15,-1 5 0 16,1-3 0-16,-5 1 0 16,2-3 0-16,-5-2 4 15,0-4-4-15,-1 1 0 16,1-6 0-16,-3-3 0 15,4-2 7-15,-3 4-6 16,6-4 0-16,-4 0 5 16,8 0-4-16,3 0 8 15,-1 0-9-15,4 0 0 0,5-4 0 16,-2-3 0-16,0 0 0 16,1-2 0-16,-1 4 0 15,-6-2-1-15,-1 0 2 16,-5 5-1-16,-5-4 1 15,-3 6-1-15,2 0 5 16,-5 0-5-16,3 0-1 16,-3 0 0-16,0 0 0 15,0 0 0-15,0 0 0 16,0 0 0-16,0 0-2 16,0 0 1-16,0 0 0 15,0 0 0-15,0 0 1 16,3 0-1-16,-3 0 1 0,3 0-1 15,0 6 1-15,-3-6 0 16,3 2 0-16,-3-2 0 16,0 0 0-16,0 0-209 15,0 0-627-15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2:59.01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60 312 446 0,'0'0'271'0,"0"0"-148"15,0 0-49-15,0 0-35 16,0 0 49-16,0 0-7 0,0 0-15 16,81-51-12-16,-71 42 21 15,3 0-30-15,-5 2 0 16,-2 5-26-16,-3-1 0 16,0 0-19-16,3 0 8 15,5-1-7-15,-1 1-1 16,10-2 1-16,0-4 0 15,8-3 1-15,-1-1 0 16,2-6-2-16,2 3-1 16,-7-3-12-16,-1-2-59 15,-10 3-63-15,-3 4 35 16,-10-5 61-16,0 4 19 16,0 6 20-16,0 2 3 0,0 2 11 15,-3 2 22 1,-4-1 1-16,0 2 2 0,4-3-13 15,0 5-9-15,0 0-10 16,-5 0-6-16,-1 0 0 16,-5 0-1-16,-10 0-16 15,1 0-40-15,-6 16-6 16,-9 8 25-16,-2 5 6 16,-4 3-43-16,-3 8-42 15,-10 13 25-15,13-7-47 16,11-7-475-16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2:59.613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99 251 325 0,'0'0'293'0,"0"0"-208"16,0 0-53-16,0 0-15 15,0 0-8-15,0 0 0 16,0 0-8-16,64-52-1 15,-44 46 0-15,-2 4 1 16,2-7 0-16,-3-1 1 16,-2 1-2-16,3-3 1 0,-4-6-1 15,-2 1 0 1,2-1 0-16,-8-4-8 0,-1 1-2 16,-5 0 0-16,0 5 2 15,0 8 8-15,-5-2 12 16,-15 10 22-16,-6 0 16 15,-10 0-20-15,-2 16 2 16,1 5 4-16,0 6 2 16,7 0-9-16,7-1-5 15,-1 3-6-15,7-5-8 16,3-1-10-16,5 2-12 16,3-17-183-16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00.17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469 273 415 0,'0'0'366'0,"0"0"-253"16,0 0-76-16,0 0 2 16,0 0 22-16,0 0 13 15,0 0-34-15,0 0-24 16,0-11-1-16,0 1 1 16,-3-9 26-16,-3-2 1 15,-5-6 17-15,1-4-39 16,0 1-12-16,0-3-7 0,1 3-1 15,-2 3-1-15,2 8 0 16,-2 12 0-16,-6 0-9 16,1 7-7-16,-4 0-8 15,-4 0 15-15,0 7 2 16,-3 7-3-16,1 4-74 16,-4 8 37-16,-4 4 21 15,-1 9 13-15,0 9 12 16,0-1-5-16,9 4 6 15,9 10 0-15,7-16-7 16,7-13-309-16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7-29T16:13:01.09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3 133 441 0,'0'0'297'15,"0"0"-141"-15,0 0-36 16,0 0 6-16,0 0-29 16,0 0-46-16,0 0-25 15,-4-6-4-15,4-2-11 0,7-1-9 16,10-1-2-16,0 1 1 15,9 2 0-15,1-7 8 16,10 2-9-16,1-1 0 16,0 5 0-16,14-7-9 15,-12 6-220-15,-7-4-564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92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9023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08192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3246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3034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449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930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8080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9988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873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61959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67BC0-77C4-418B-BDD3-2D0899145D60}" type="datetimeFigureOut">
              <a:rPr lang="es-AR" smtClean="0"/>
              <a:t>30/7/2023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A1FE7-BA43-4B1B-A376-05F80A9B51D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7639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5.xml"/><Relationship Id="rId18" Type="http://schemas.openxmlformats.org/officeDocument/2006/relationships/image" Target="../media/image10.emf"/><Relationship Id="rId26" Type="http://schemas.openxmlformats.org/officeDocument/2006/relationships/image" Target="../media/image14.emf"/><Relationship Id="rId39" Type="http://schemas.openxmlformats.org/officeDocument/2006/relationships/customXml" Target="../ink/ink18.xml"/><Relationship Id="rId21" Type="http://schemas.openxmlformats.org/officeDocument/2006/relationships/customXml" Target="../ink/ink9.xml"/><Relationship Id="rId34" Type="http://schemas.openxmlformats.org/officeDocument/2006/relationships/image" Target="../media/image18.emf"/><Relationship Id="rId42" Type="http://schemas.openxmlformats.org/officeDocument/2006/relationships/image" Target="../media/image22.emf"/><Relationship Id="rId47" Type="http://schemas.openxmlformats.org/officeDocument/2006/relationships/image" Target="../media/image27.png"/><Relationship Id="rId50" Type="http://schemas.openxmlformats.org/officeDocument/2006/relationships/image" Target="../media/image9.png"/><Relationship Id="rId2" Type="http://schemas.openxmlformats.org/officeDocument/2006/relationships/image" Target="../media/image1.png"/><Relationship Id="rId16" Type="http://schemas.openxmlformats.org/officeDocument/2006/relationships/image" Target="../media/image9.emf"/><Relationship Id="rId29" Type="http://schemas.openxmlformats.org/officeDocument/2006/relationships/customXml" Target="../ink/ink13.xml"/><Relationship Id="rId11" Type="http://schemas.openxmlformats.org/officeDocument/2006/relationships/customXml" Target="../ink/ink4.xml"/><Relationship Id="rId24" Type="http://schemas.openxmlformats.org/officeDocument/2006/relationships/image" Target="../media/image13.emf"/><Relationship Id="rId32" Type="http://schemas.openxmlformats.org/officeDocument/2006/relationships/image" Target="../media/image17.emf"/><Relationship Id="rId37" Type="http://schemas.openxmlformats.org/officeDocument/2006/relationships/customXml" Target="../ink/ink17.xml"/><Relationship Id="rId40" Type="http://schemas.openxmlformats.org/officeDocument/2006/relationships/image" Target="../media/image21.emf"/><Relationship Id="rId45" Type="http://schemas.openxmlformats.org/officeDocument/2006/relationships/image" Target="../media/image4.png"/><Relationship Id="rId53" Type="http://schemas.openxmlformats.org/officeDocument/2006/relationships/image" Target="../media/image12.png"/><Relationship Id="rId5" Type="http://schemas.openxmlformats.org/officeDocument/2006/relationships/customXml" Target="../ink/ink2.xml"/><Relationship Id="rId10" Type="http://schemas.openxmlformats.org/officeDocument/2006/relationships/image" Target="../media/image6.emf"/><Relationship Id="rId19" Type="http://schemas.openxmlformats.org/officeDocument/2006/relationships/customXml" Target="../ink/ink8.xml"/><Relationship Id="rId31" Type="http://schemas.openxmlformats.org/officeDocument/2006/relationships/customXml" Target="../ink/ink14.xml"/><Relationship Id="rId44" Type="http://schemas.openxmlformats.org/officeDocument/2006/relationships/image" Target="../media/image3.png"/><Relationship Id="rId52" Type="http://schemas.openxmlformats.org/officeDocument/2006/relationships/image" Target="../media/image11.png"/><Relationship Id="rId4" Type="http://schemas.openxmlformats.org/officeDocument/2006/relationships/image" Target="../media/image2.emf"/><Relationship Id="rId9" Type="http://schemas.openxmlformats.org/officeDocument/2006/relationships/customXml" Target="../ink/ink3.xml"/><Relationship Id="rId14" Type="http://schemas.openxmlformats.org/officeDocument/2006/relationships/image" Target="../media/image8.emf"/><Relationship Id="rId22" Type="http://schemas.openxmlformats.org/officeDocument/2006/relationships/image" Target="../media/image12.emf"/><Relationship Id="rId27" Type="http://schemas.openxmlformats.org/officeDocument/2006/relationships/customXml" Target="../ink/ink12.xml"/><Relationship Id="rId30" Type="http://schemas.openxmlformats.org/officeDocument/2006/relationships/image" Target="../media/image16.emf"/><Relationship Id="rId35" Type="http://schemas.openxmlformats.org/officeDocument/2006/relationships/customXml" Target="../ink/ink16.xml"/><Relationship Id="rId43" Type="http://schemas.openxmlformats.org/officeDocument/2006/relationships/image" Target="../media/image2.png"/><Relationship Id="rId48" Type="http://schemas.openxmlformats.org/officeDocument/2006/relationships/image" Target="../media/image7.png"/><Relationship Id="rId8" Type="http://schemas.openxmlformats.org/officeDocument/2006/relationships/image" Target="../media/image5.png"/><Relationship Id="rId51" Type="http://schemas.openxmlformats.org/officeDocument/2006/relationships/image" Target="../media/image10.png"/><Relationship Id="rId3" Type="http://schemas.openxmlformats.org/officeDocument/2006/relationships/customXml" Target="../ink/ink1.xml"/><Relationship Id="rId12" Type="http://schemas.openxmlformats.org/officeDocument/2006/relationships/image" Target="../media/image7.emf"/><Relationship Id="rId17" Type="http://schemas.openxmlformats.org/officeDocument/2006/relationships/customXml" Target="../ink/ink7.xml"/><Relationship Id="rId25" Type="http://schemas.openxmlformats.org/officeDocument/2006/relationships/customXml" Target="../ink/ink11.xml"/><Relationship Id="rId33" Type="http://schemas.openxmlformats.org/officeDocument/2006/relationships/customXml" Target="../ink/ink15.xml"/><Relationship Id="rId38" Type="http://schemas.openxmlformats.org/officeDocument/2006/relationships/image" Target="../media/image20.emf"/><Relationship Id="rId46" Type="http://schemas.openxmlformats.org/officeDocument/2006/relationships/image" Target="../media/image6.png"/><Relationship Id="rId20" Type="http://schemas.openxmlformats.org/officeDocument/2006/relationships/image" Target="../media/image11.emf"/><Relationship Id="rId41" Type="http://schemas.openxmlformats.org/officeDocument/2006/relationships/customXml" Target="../ink/ink19.xml"/><Relationship Id="rId54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15" Type="http://schemas.openxmlformats.org/officeDocument/2006/relationships/customXml" Target="../ink/ink6.xml"/><Relationship Id="rId23" Type="http://schemas.openxmlformats.org/officeDocument/2006/relationships/customXml" Target="../ink/ink10.xml"/><Relationship Id="rId28" Type="http://schemas.openxmlformats.org/officeDocument/2006/relationships/image" Target="../media/image15.emf"/><Relationship Id="rId36" Type="http://schemas.openxmlformats.org/officeDocument/2006/relationships/image" Target="../media/image19.emf"/><Relationship Id="rId4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828" y="192433"/>
            <a:ext cx="6136715" cy="3323321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7401643" y="4741990"/>
            <a:ext cx="274165" cy="14715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4" name="Grupo 53"/>
          <p:cNvGrpSpPr/>
          <p:nvPr/>
        </p:nvGrpSpPr>
        <p:grpSpPr>
          <a:xfrm>
            <a:off x="7108693" y="3695791"/>
            <a:ext cx="1134229" cy="1090281"/>
            <a:chOff x="9784702" y="4050709"/>
            <a:chExt cx="2104560" cy="1373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6" name="Entrada de lápiz 15"/>
                <p14:cNvContentPartPr/>
                <p14:nvPr/>
              </p14:nvContentPartPr>
              <p14:xfrm>
                <a:off x="10169542" y="4430509"/>
                <a:ext cx="909360" cy="804240"/>
              </p14:xfrm>
            </p:contentPart>
          </mc:Choice>
          <mc:Fallback xmlns="">
            <p:pic>
              <p:nvPicPr>
                <p:cNvPr id="16" name="Entrada de lápiz 15"/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0047938" y="4343013"/>
                  <a:ext cx="1158582" cy="9765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48" name="Entrada de lápiz 47"/>
                <p14:cNvContentPartPr/>
                <p14:nvPr/>
              </p14:nvContentPartPr>
              <p14:xfrm>
                <a:off x="9784702" y="4050709"/>
                <a:ext cx="2104560" cy="1373040"/>
              </p14:xfrm>
            </p:contentPart>
          </mc:Choice>
          <mc:Fallback xmlns="">
            <p:pic>
              <p:nvPicPr>
                <p:cNvPr id="48" name="Entrada de lápiz 47"/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778023" y="3969169"/>
                  <a:ext cx="2239476" cy="1544274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80" name="Conector recto de flecha 79"/>
          <p:cNvCxnSpPr/>
          <p:nvPr/>
        </p:nvCxnSpPr>
        <p:spPr>
          <a:xfrm>
            <a:off x="1475622" y="6227525"/>
            <a:ext cx="97449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Conector recto de flecha 81"/>
          <p:cNvCxnSpPr/>
          <p:nvPr/>
        </p:nvCxnSpPr>
        <p:spPr>
          <a:xfrm flipV="1">
            <a:off x="1484223" y="2987798"/>
            <a:ext cx="0" cy="3239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Conector recto 83"/>
          <p:cNvCxnSpPr/>
          <p:nvPr/>
        </p:nvCxnSpPr>
        <p:spPr>
          <a:xfrm flipH="1">
            <a:off x="1484223" y="4741989"/>
            <a:ext cx="6088294" cy="1"/>
          </a:xfrm>
          <a:prstGeom prst="line">
            <a:avLst/>
          </a:prstGeom>
          <a:ln>
            <a:prstDash val="dash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5" name="CuadroTexto 84"/>
          <p:cNvSpPr txBox="1"/>
          <p:nvPr/>
        </p:nvSpPr>
        <p:spPr>
          <a:xfrm>
            <a:off x="1138533" y="4601406"/>
            <a:ext cx="155492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s-AR" sz="2400" dirty="0"/>
              <a:t>2</a:t>
            </a:r>
          </a:p>
        </p:txBody>
      </p:sp>
      <p:cxnSp>
        <p:nvCxnSpPr>
          <p:cNvPr id="88" name="Conector recto 87"/>
          <p:cNvCxnSpPr/>
          <p:nvPr/>
        </p:nvCxnSpPr>
        <p:spPr>
          <a:xfrm>
            <a:off x="1431948" y="5676335"/>
            <a:ext cx="23408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CuadroTexto 90"/>
              <p:cNvSpPr txBox="1"/>
              <p:nvPr/>
            </p:nvSpPr>
            <p:spPr>
              <a:xfrm>
                <a:off x="771087" y="2849298"/>
                <a:ext cx="5770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1" name="CuadroTexto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087" y="2849298"/>
                <a:ext cx="577017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9474" t="-2174" r="-13684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8" name="Grupo 117"/>
          <p:cNvGrpSpPr/>
          <p:nvPr/>
        </p:nvGrpSpPr>
        <p:grpSpPr>
          <a:xfrm>
            <a:off x="1168428" y="5329748"/>
            <a:ext cx="507600" cy="438480"/>
            <a:chOff x="1367428" y="5272391"/>
            <a:chExt cx="507600" cy="438480"/>
          </a:xfrm>
          <a:solidFill>
            <a:srgbClr val="FFFF00"/>
          </a:solidFill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11" name="Entrada de lápiz 110"/>
                <p14:cNvContentPartPr/>
                <p14:nvPr/>
              </p14:nvContentPartPr>
              <p14:xfrm>
                <a:off x="1395868" y="5471831"/>
                <a:ext cx="308880" cy="176760"/>
              </p14:xfrm>
            </p:contentPart>
          </mc:Choice>
          <mc:Fallback xmlns="">
            <p:pic>
              <p:nvPicPr>
                <p:cNvPr id="111" name="Entrada de lápiz 110"/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376428" y="5452751"/>
                  <a:ext cx="34776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12" name="Entrada de lápiz 111"/>
                <p14:cNvContentPartPr/>
                <p14:nvPr/>
              </p14:nvContentPartPr>
              <p14:xfrm>
                <a:off x="1367428" y="5592071"/>
                <a:ext cx="81000" cy="118800"/>
              </p14:xfrm>
            </p:contentPart>
          </mc:Choice>
          <mc:Fallback xmlns="">
            <p:pic>
              <p:nvPicPr>
                <p:cNvPr id="112" name="Entrada de lápiz 111"/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350868" y="5581631"/>
                  <a:ext cx="108000" cy="14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3" name="Entrada de lápiz 112"/>
                <p14:cNvContentPartPr/>
                <p14:nvPr/>
              </p14:nvContentPartPr>
              <p14:xfrm>
                <a:off x="1399828" y="5426111"/>
                <a:ext cx="475200" cy="237600"/>
              </p14:xfrm>
            </p:contentPart>
          </mc:Choice>
          <mc:Fallback xmlns="">
            <p:pic>
              <p:nvPicPr>
                <p:cNvPr id="113" name="Entrada de lápiz 112"/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380388" y="5407391"/>
                  <a:ext cx="51048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14" name="Entrada de lápiz 113"/>
                <p14:cNvContentPartPr/>
                <p14:nvPr/>
              </p14:nvContentPartPr>
              <p14:xfrm>
                <a:off x="1544908" y="5382911"/>
                <a:ext cx="157320" cy="112680"/>
              </p14:xfrm>
            </p:contentPart>
          </mc:Choice>
          <mc:Fallback xmlns="">
            <p:pic>
              <p:nvPicPr>
                <p:cNvPr id="114" name="Entrada de lápiz 113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542748" y="5376791"/>
                  <a:ext cx="16524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15" name="Entrada de lápiz 114"/>
                <p14:cNvContentPartPr/>
                <p14:nvPr/>
              </p14:nvContentPartPr>
              <p14:xfrm>
                <a:off x="1630948" y="5436551"/>
                <a:ext cx="116640" cy="90720"/>
              </p14:xfrm>
            </p:contentPart>
          </mc:Choice>
          <mc:Fallback xmlns="">
            <p:pic>
              <p:nvPicPr>
                <p:cNvPr id="115" name="Entrada de lápiz 114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626268" y="5431871"/>
                  <a:ext cx="12564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16" name="Entrada de lápiz 115"/>
                <p14:cNvContentPartPr/>
                <p14:nvPr/>
              </p14:nvContentPartPr>
              <p14:xfrm>
                <a:off x="1436188" y="5272391"/>
                <a:ext cx="169200" cy="151200"/>
              </p14:xfrm>
            </p:contentPart>
          </mc:Choice>
          <mc:Fallback xmlns="">
            <p:pic>
              <p:nvPicPr>
                <p:cNvPr id="116" name="Entrada de lápiz 115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431508" y="5265911"/>
                  <a:ext cx="17964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17" name="Entrada de lápiz 116"/>
                <p14:cNvContentPartPr/>
                <p14:nvPr/>
              </p14:nvContentPartPr>
              <p14:xfrm>
                <a:off x="1647868" y="5462471"/>
                <a:ext cx="119520" cy="48240"/>
              </p14:xfrm>
            </p:contentPart>
          </mc:Choice>
          <mc:Fallback xmlns="">
            <p:pic>
              <p:nvPicPr>
                <p:cNvPr id="117" name="Entrada de lápiz 116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641748" y="5459231"/>
                  <a:ext cx="128880" cy="57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8" name="Grupo 127"/>
          <p:cNvGrpSpPr/>
          <p:nvPr/>
        </p:nvGrpSpPr>
        <p:grpSpPr>
          <a:xfrm>
            <a:off x="414492" y="5470391"/>
            <a:ext cx="842776" cy="757134"/>
            <a:chOff x="414492" y="5470391"/>
            <a:chExt cx="842776" cy="757134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100" name="Entrada de lápiz 99"/>
                <p14:cNvContentPartPr/>
                <p14:nvPr/>
              </p14:nvContentPartPr>
              <p14:xfrm>
                <a:off x="414492" y="5697245"/>
                <a:ext cx="512640" cy="530280"/>
              </p14:xfrm>
            </p:contentPart>
          </mc:Choice>
          <mc:Fallback xmlns="">
            <p:pic>
              <p:nvPicPr>
                <p:cNvPr id="100" name="Entrada de lápiz 99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393612" y="5678525"/>
                  <a:ext cx="552240" cy="57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119" name="Entrada de lápiz 118"/>
                <p14:cNvContentPartPr/>
                <p14:nvPr/>
              </p14:nvContentPartPr>
              <p14:xfrm>
                <a:off x="874228" y="5481551"/>
                <a:ext cx="174600" cy="227520"/>
              </p14:xfrm>
            </p:contentPart>
          </mc:Choice>
          <mc:Fallback xmlns="">
            <p:pic>
              <p:nvPicPr>
                <p:cNvPr id="119" name="Entrada de lápiz 118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856228" y="5462831"/>
                  <a:ext cx="20880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120" name="Entrada de lápiz 119"/>
                <p14:cNvContentPartPr/>
                <p14:nvPr/>
              </p14:nvContentPartPr>
              <p14:xfrm>
                <a:off x="522508" y="5692151"/>
                <a:ext cx="347400" cy="195840"/>
              </p14:xfrm>
            </p:contentPart>
          </mc:Choice>
          <mc:Fallback xmlns="">
            <p:pic>
              <p:nvPicPr>
                <p:cNvPr id="120" name="Entrada de lápiz 119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02348" y="5673431"/>
                  <a:ext cx="38304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121" name="Entrada de lápiz 120"/>
                <p14:cNvContentPartPr/>
                <p14:nvPr/>
              </p14:nvContentPartPr>
              <p14:xfrm>
                <a:off x="908068" y="5650391"/>
                <a:ext cx="349200" cy="221400"/>
              </p14:xfrm>
            </p:contentPart>
          </mc:Choice>
          <mc:Fallback xmlns="">
            <p:pic>
              <p:nvPicPr>
                <p:cNvPr id="121" name="Entrada de lápiz 120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892588" y="5630591"/>
                  <a:ext cx="38304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122" name="Entrada de lápiz 121"/>
                <p14:cNvContentPartPr/>
                <p14:nvPr/>
              </p14:nvContentPartPr>
              <p14:xfrm>
                <a:off x="942988" y="5718431"/>
                <a:ext cx="71640" cy="140400"/>
              </p14:xfrm>
            </p:contentPart>
          </mc:Choice>
          <mc:Fallback xmlns="">
            <p:pic>
              <p:nvPicPr>
                <p:cNvPr id="122" name="Entrada de lápiz 121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24988" y="5703311"/>
                  <a:ext cx="10800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123" name="Entrada de lápiz 122"/>
                <p14:cNvContentPartPr/>
                <p14:nvPr/>
              </p14:nvContentPartPr>
              <p14:xfrm>
                <a:off x="737788" y="5520431"/>
                <a:ext cx="176760" cy="56160"/>
              </p14:xfrm>
            </p:contentPart>
          </mc:Choice>
          <mc:Fallback xmlns="">
            <p:pic>
              <p:nvPicPr>
                <p:cNvPr id="123" name="Entrada de lápiz 122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724828" y="5502431"/>
                  <a:ext cx="20736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124" name="Entrada de lápiz 123"/>
                <p14:cNvContentPartPr/>
                <p14:nvPr/>
              </p14:nvContentPartPr>
              <p14:xfrm>
                <a:off x="724828" y="5471831"/>
                <a:ext cx="238320" cy="61560"/>
              </p14:xfrm>
            </p:contentPart>
          </mc:Choice>
          <mc:Fallback xmlns="">
            <p:pic>
              <p:nvPicPr>
                <p:cNvPr id="124" name="Entrada de lápiz 123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711868" y="5457431"/>
                  <a:ext cx="26568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125" name="Entrada de lápiz 124"/>
                <p14:cNvContentPartPr/>
                <p14:nvPr/>
              </p14:nvContentPartPr>
              <p14:xfrm>
                <a:off x="648148" y="5470391"/>
                <a:ext cx="355680" cy="74160"/>
              </p14:xfrm>
            </p:contentPart>
          </mc:Choice>
          <mc:Fallback xmlns="">
            <p:pic>
              <p:nvPicPr>
                <p:cNvPr id="125" name="Entrada de lápiz 124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636988" y="5455991"/>
                  <a:ext cx="38124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126" name="Entrada de lápiz 125"/>
                <p14:cNvContentPartPr/>
                <p14:nvPr/>
              </p14:nvContentPartPr>
              <p14:xfrm>
                <a:off x="691708" y="5604311"/>
                <a:ext cx="190080" cy="87120"/>
              </p14:xfrm>
            </p:contentPart>
          </mc:Choice>
          <mc:Fallback xmlns="">
            <p:pic>
              <p:nvPicPr>
                <p:cNvPr id="126" name="Entrada de lápiz 125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679108" y="5589191"/>
                  <a:ext cx="21780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127" name="Entrada de lápiz 126"/>
                <p14:cNvContentPartPr/>
                <p14:nvPr/>
              </p14:nvContentPartPr>
              <p14:xfrm>
                <a:off x="603148" y="5566151"/>
                <a:ext cx="264960" cy="40320"/>
              </p14:xfrm>
            </p:contentPart>
          </mc:Choice>
          <mc:Fallback xmlns="">
            <p:pic>
              <p:nvPicPr>
                <p:cNvPr id="127" name="Entrada de lápiz 126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590908" y="5553191"/>
                  <a:ext cx="290160" cy="691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86" name="CuadroTexto 85"/>
          <p:cNvSpPr txBox="1"/>
          <p:nvPr/>
        </p:nvSpPr>
        <p:spPr>
          <a:xfrm>
            <a:off x="896719" y="5481251"/>
            <a:ext cx="54341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s-AR" sz="2400" dirty="0" smtClean="0"/>
              <a:t>1,25</a:t>
            </a:r>
            <a:endParaRPr lang="es-A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9" name="CuadroTexto 128"/>
              <p:cNvSpPr txBox="1"/>
              <p:nvPr/>
            </p:nvSpPr>
            <p:spPr>
              <a:xfrm>
                <a:off x="6944563" y="85344"/>
                <a:ext cx="2772106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29" name="CuadroTexto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4563" y="85344"/>
                <a:ext cx="2772106" cy="518604"/>
              </a:xfrm>
              <a:prstGeom prst="rect">
                <a:avLst/>
              </a:prstGeom>
              <a:blipFill rotWithShape="0">
                <a:blip r:embed="rId4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0" name="CuadroTexto 129"/>
              <p:cNvSpPr txBox="1"/>
              <p:nvPr/>
            </p:nvSpPr>
            <p:spPr>
              <a:xfrm>
                <a:off x="10191167" y="201448"/>
                <a:ext cx="1691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30" name="CuadroTexto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1167" y="201448"/>
                <a:ext cx="1691360" cy="276999"/>
              </a:xfrm>
              <a:prstGeom prst="rect">
                <a:avLst/>
              </a:prstGeom>
              <a:blipFill rotWithShape="0">
                <a:blip r:embed="rId44"/>
                <a:stretch>
                  <a:fillRect l="-1444" r="-2166" b="-1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1" name="Rectángulo 130"/>
              <p:cNvSpPr/>
              <p:nvPr/>
            </p:nvSpPr>
            <p:spPr>
              <a:xfrm>
                <a:off x="6900626" y="927399"/>
                <a:ext cx="1949828" cy="391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𝑠𝑒𝑛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53°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31" name="Rectángulo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0626" y="927399"/>
                <a:ext cx="1949828" cy="391261"/>
              </a:xfrm>
              <a:prstGeom prst="rect">
                <a:avLst/>
              </a:prstGeom>
              <a:blipFill rotWithShape="0">
                <a:blip r:embed="rId45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2" name="Rectángulo 131"/>
              <p:cNvSpPr/>
              <p:nvPr/>
            </p:nvSpPr>
            <p:spPr>
              <a:xfrm>
                <a:off x="10302036" y="826578"/>
                <a:ext cx="18371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func>
                        <m:func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MX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53°</m:t>
                          </m:r>
                          <m:r>
                            <m:rPr>
                              <m:nor/>
                            </m:rPr>
                            <a:rPr lang="es-AR" dirty="0"/>
                            <m:t> </m:t>
                          </m:r>
                        </m:e>
                      </m:func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32" name="Rectángulo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2036" y="826578"/>
                <a:ext cx="1837170" cy="369332"/>
              </a:xfrm>
              <a:prstGeom prst="rect">
                <a:avLst/>
              </a:prstGeom>
              <a:blipFill rotWithShape="0">
                <a:blip r:embed="rId4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4" name="Conector recto de flecha 133"/>
          <p:cNvCxnSpPr/>
          <p:nvPr/>
        </p:nvCxnSpPr>
        <p:spPr>
          <a:xfrm flipV="1">
            <a:off x="1568388" y="4316685"/>
            <a:ext cx="1171741" cy="1203144"/>
          </a:xfrm>
          <a:prstGeom prst="straightConnector1">
            <a:avLst/>
          </a:prstGeom>
          <a:ln w="60325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CuadroTexto 135"/>
              <p:cNvSpPr txBox="1"/>
              <p:nvPr/>
            </p:nvSpPr>
            <p:spPr>
              <a:xfrm>
                <a:off x="2740129" y="3924013"/>
                <a:ext cx="36837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136" name="CuadroTexto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129" y="3924013"/>
                <a:ext cx="368371" cy="369332"/>
              </a:xfrm>
              <a:prstGeom prst="rect">
                <a:avLst/>
              </a:prstGeom>
              <a:blipFill rotWithShape="0">
                <a:blip r:embed="rId47"/>
                <a:stretch>
                  <a:fillRect l="-11475" r="-1639" b="-1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CuadroTexto 136"/>
          <p:cNvSpPr txBox="1"/>
          <p:nvPr/>
        </p:nvSpPr>
        <p:spPr>
          <a:xfrm>
            <a:off x="1963479" y="5150496"/>
            <a:ext cx="41517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s-AR" sz="2400" dirty="0" smtClean="0"/>
              <a:t>53°</a:t>
            </a:r>
            <a:endParaRPr lang="es-AR" sz="2400" dirty="0"/>
          </a:p>
        </p:txBody>
      </p:sp>
      <p:cxnSp>
        <p:nvCxnSpPr>
          <p:cNvPr id="139" name="Conector recto 138"/>
          <p:cNvCxnSpPr/>
          <p:nvPr/>
        </p:nvCxnSpPr>
        <p:spPr>
          <a:xfrm flipV="1">
            <a:off x="1576256" y="5539268"/>
            <a:ext cx="1987049" cy="92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Rectángulo 43"/>
              <p:cNvSpPr/>
              <p:nvPr/>
            </p:nvSpPr>
            <p:spPr>
              <a:xfrm>
                <a:off x="10191167" y="2457858"/>
                <a:ext cx="1128514" cy="566758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9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44" name="Rectángulo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1167" y="2457858"/>
                <a:ext cx="1128514" cy="566758"/>
              </a:xfrm>
              <a:prstGeom prst="rect">
                <a:avLst/>
              </a:prstGeom>
              <a:blipFill rotWithShape="0">
                <a:blip r:embed="rId48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Rectángulo 44"/>
              <p:cNvSpPr/>
              <p:nvPr/>
            </p:nvSpPr>
            <p:spPr>
              <a:xfrm>
                <a:off x="10144589" y="1438457"/>
                <a:ext cx="2152063" cy="564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15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func>
                        <m:func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MX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53°</m:t>
                          </m:r>
                          <m:r>
                            <m:rPr>
                              <m:nor/>
                            </m:rPr>
                            <a:rPr lang="es-AR" dirty="0"/>
                            <m:t> </m:t>
                          </m:r>
                        </m:e>
                      </m:func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45" name="Rectángulo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4589" y="1438457"/>
                <a:ext cx="2152063" cy="564898"/>
              </a:xfrm>
              <a:prstGeom prst="rect">
                <a:avLst/>
              </a:prstGeom>
              <a:blipFill rotWithShape="0">
                <a:blip r:embed="rId4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Rectángulo 45"/>
              <p:cNvSpPr/>
              <p:nvPr/>
            </p:nvSpPr>
            <p:spPr>
              <a:xfrm>
                <a:off x="6891875" y="1587455"/>
                <a:ext cx="2337628" cy="566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15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𝑠𝑒𝑛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 53°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46" name="Rectángulo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1875" y="1587455"/>
                <a:ext cx="2337628" cy="566758"/>
              </a:xfrm>
              <a:prstGeom prst="rect">
                <a:avLst/>
              </a:prstGeom>
              <a:blipFill rotWithShape="0">
                <a:blip r:embed="rId5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ángulo 46"/>
              <p:cNvSpPr/>
              <p:nvPr/>
            </p:nvSpPr>
            <p:spPr>
              <a:xfrm>
                <a:off x="7007753" y="2423008"/>
                <a:ext cx="1373453" cy="566758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12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47" name="Rectángulo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7753" y="2423008"/>
                <a:ext cx="1373453" cy="566758"/>
              </a:xfrm>
              <a:prstGeom prst="rect">
                <a:avLst/>
              </a:prstGeom>
              <a:blipFill rotWithShape="0">
                <a:blip r:embed="rId51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CuadroTexto 48"/>
              <p:cNvSpPr txBox="1"/>
              <p:nvPr/>
            </p:nvSpPr>
            <p:spPr>
              <a:xfrm>
                <a:off x="10014301" y="3611388"/>
                <a:ext cx="1997278" cy="474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9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49" name="CuadroTexto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01" y="3611388"/>
                <a:ext cx="1997278" cy="474425"/>
              </a:xfrm>
              <a:prstGeom prst="rect">
                <a:avLst/>
              </a:prstGeom>
              <a:blipFill rotWithShape="0">
                <a:blip r:embed="rId5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CuadroTexto 49"/>
              <p:cNvSpPr txBox="1"/>
              <p:nvPr/>
            </p:nvSpPr>
            <p:spPr>
              <a:xfrm>
                <a:off x="10014301" y="4135970"/>
                <a:ext cx="1395382" cy="474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9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50" name="CuadroTexto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01" y="4135970"/>
                <a:ext cx="1395382" cy="474425"/>
              </a:xfrm>
              <a:prstGeom prst="rect">
                <a:avLst/>
              </a:prstGeom>
              <a:blipFill rotWithShape="0">
                <a:blip r:embed="rId5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upo 5"/>
          <p:cNvGrpSpPr/>
          <p:nvPr/>
        </p:nvGrpSpPr>
        <p:grpSpPr>
          <a:xfrm>
            <a:off x="10302036" y="4237536"/>
            <a:ext cx="982111" cy="133691"/>
            <a:chOff x="10238509" y="5150496"/>
            <a:chExt cx="982111" cy="133691"/>
          </a:xfrm>
        </p:grpSpPr>
        <p:cxnSp>
          <p:nvCxnSpPr>
            <p:cNvPr id="5" name="Conector recto 4"/>
            <p:cNvCxnSpPr/>
            <p:nvPr/>
          </p:nvCxnSpPr>
          <p:spPr>
            <a:xfrm>
              <a:off x="10859981" y="5150496"/>
              <a:ext cx="360639" cy="0"/>
            </a:xfrm>
            <a:prstGeom prst="line">
              <a:avLst/>
            </a:prstGeom>
            <a:ln w="254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Conector recto 51"/>
            <p:cNvCxnSpPr/>
            <p:nvPr/>
          </p:nvCxnSpPr>
          <p:spPr>
            <a:xfrm>
              <a:off x="10238509" y="5284187"/>
              <a:ext cx="360639" cy="0"/>
            </a:xfrm>
            <a:prstGeom prst="line">
              <a:avLst/>
            </a:prstGeom>
            <a:ln w="254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/>
              <p:cNvSpPr txBox="1"/>
              <p:nvPr/>
            </p:nvSpPr>
            <p:spPr>
              <a:xfrm>
                <a:off x="10144589" y="4852857"/>
                <a:ext cx="691664" cy="276999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4589" y="4852857"/>
                <a:ext cx="691664" cy="276999"/>
              </a:xfrm>
              <a:prstGeom prst="rect">
                <a:avLst/>
              </a:prstGeom>
              <a:blipFill rotWithShape="0">
                <a:blip r:embed="rId54"/>
                <a:stretch>
                  <a:fillRect l="-6034" r="-5172" b="-4167"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CuadroTexto 56"/>
          <p:cNvSpPr txBox="1"/>
          <p:nvPr/>
        </p:nvSpPr>
        <p:spPr>
          <a:xfrm>
            <a:off x="7364161" y="6326833"/>
            <a:ext cx="45558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AR" sz="2400" dirty="0" smtClean="0"/>
              <a:t>18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84324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71 -0.04167 C 0.10898 -0.12755 0.16901 -0.28033 0.22955 -0.37871 C 0.30091 -0.46111 0.36432 -0.54074 0.43437 -0.52292 C 0.50416 -0.50556 0.60781 -0.34144 0.64882 -0.27408 C 0.71627 -0.12616 0.73685 -0.07662 0.79778 0.05926 " pathEditMode="relative" rAng="120000" ptsTypes="AAAAA">
                                      <p:cBhvr>
                                        <p:cTn id="22" dur="5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398" y="-2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/>
              <p:cNvSpPr txBox="1"/>
              <p:nvPr/>
            </p:nvSpPr>
            <p:spPr>
              <a:xfrm>
                <a:off x="4794933" y="1043056"/>
                <a:ext cx="35373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4933" y="1043056"/>
                <a:ext cx="353732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17241" t="-2174" r="-77586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ector recto 3"/>
          <p:cNvCxnSpPr/>
          <p:nvPr/>
        </p:nvCxnSpPr>
        <p:spPr>
          <a:xfrm>
            <a:off x="1684335" y="1400615"/>
            <a:ext cx="0" cy="1246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/>
              <p:cNvSpPr txBox="1"/>
              <p:nvPr/>
            </p:nvSpPr>
            <p:spPr>
              <a:xfrm>
                <a:off x="954490" y="416999"/>
                <a:ext cx="4697055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1,25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+12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(−10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490" y="416999"/>
                <a:ext cx="4697055" cy="52046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/>
              <p:cNvSpPr txBox="1"/>
              <p:nvPr/>
            </p:nvSpPr>
            <p:spPr>
              <a:xfrm>
                <a:off x="861145" y="1448239"/>
                <a:ext cx="4287520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1,25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+24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(−10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145" y="1448239"/>
                <a:ext cx="4287520" cy="52046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/>
              <p:cNvSpPr txBox="1"/>
              <p:nvPr/>
            </p:nvSpPr>
            <p:spPr>
              <a:xfrm>
                <a:off x="981306" y="2583780"/>
                <a:ext cx="30110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1,25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+24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−20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306" y="2583780"/>
                <a:ext cx="3011081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1417" r="-1215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/>
              <p:cNvSpPr txBox="1"/>
              <p:nvPr/>
            </p:nvSpPr>
            <p:spPr>
              <a:xfrm>
                <a:off x="981306" y="3227099"/>
                <a:ext cx="1550809" cy="276999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5,25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306" y="3227099"/>
                <a:ext cx="1550809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3125" r="-3125" b="-20833"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009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64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34</Words>
  <Application>Microsoft Office PowerPoint</Application>
  <PresentationFormat>Panorámica</PresentationFormat>
  <Paragraphs>22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14</cp:revision>
  <dcterms:created xsi:type="dcterms:W3CDTF">2023-07-29T15:54:12Z</dcterms:created>
  <dcterms:modified xsi:type="dcterms:W3CDTF">2023-07-30T16:32:53Z</dcterms:modified>
</cp:coreProperties>
</file>