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2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58 6001,'0'0'4569,"136"-28"-4385,-108 21 24,2 2-208,4-3-136,-9 3-64,-3 0-2128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08.6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45 155 6937,'0'0'4560,"-5"-3"-4105,-1-3-320,1 1 1,-1-1-1,1 0 0,0 0 1,-7-13-1,12 18-119,1 0 0,-1 1 0,1-1 0,-1 0 0,1 1 0,0-1 0,-1 1-1,1-1 1,0 1 0,-1-1 0,1 1 0,0-1 0,0 1 0,-1 0 0,1 0 0,0-1 0,0 1 0,0 0 0,0 0 0,-1 0-1,1 0 1,0 0 0,0 0 0,0 0 0,0 0 0,0 0 0,1 1 0,44-4-250,-33 3 310,26-2-68,232-16 176,-220 12-262,0-2 0,-1-3-1,62-21 1,-106 30-78,-5 2 44,0 0-1,0 0 1,0 0 0,0-1 0,0 1 0,0 0 0,0-1 0,0 1 0,0 0 0,0-1 0,0 1 0,0-1 0,-1 1 0,1-1 0,0 0-1,0 1 1,-1-1 0,1 0 0,0 0 0,-1 1 0,1-1 0,-1 0 0,2-1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8.4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0 233 4113,'0'0'7714,"25"-5"-6406,173-47 847,-128 39-1535,104-5 1,-108 13-648,127-25 1,-146 16-940,-1-1-1,81-40 1,-79 30-3051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9.0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10202,'0'0'3293,"5"16"-3158,12 36 111,-3 1 0,-2 0 1,-3 1-1,3 58 1,-12-106-213,2 29 286,5-28-167,8-20-89,202-325-2678,-216 337 2617,-1 0 1,1 1 0,-1-1 0,1 0-1,0 1 1,0-1 0,-1 1 0,1-1-1,0 1 1,0-1 0,-1 1 0,1-1-1,0 1 1,0 0 0,0-1 0,0 1-1,0 0 1,0 0 0,0 0 0,-1-1-1,1 1 1,0 0 0,0 0 0,0 1-1,0-1 1,0 0 0,0 0 0,0 0-1,0 0 1,0 1 0,0-1 0,-1 1-1,1-1 1,0 0 0,0 1-1,0-1 1,-1 1 0,1 0 0,0-1-1,-1 1 1,1 0 0,0-1 0,-1 1-1,1 1 1,33 42 310,-24-28-177,24 22-26,26 36 46,-56-68-150,0 0 0,-1 1 0,1 0 0,-1 0 0,-1 0-1,1 0 1,-1 0 0,0 0 0,-1 0 0,1 10 0,-1-10 11,-2 0 1,1 1 0,-1-1 0,0 0 0,0-1 0,0 1 0,-1 0-1,0 0 1,-1 0 0,0-1 0,0 0 0,-5 9 0,-1-2-670,-1-1 1,0 0 0,-1 0 0,-17 14 0,8-7-4773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9.7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50 10698,'0'0'4001,"150"-5"-4009,-113 5 48,2-2 56,-3-1-40,-6-4-56,1 2-280,-6-10-160,-5 2-1920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0.1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 10922,'0'0'3393,"84"7"-3209,-48-7-120,0 0 248,1 0-296,-1-5-16,0-2 80,0-3 24,9-10-208,-9 2-728,-11-2-3913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4.4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1 104 4889,'0'0'8374,"0"-6"-8062,0 4-299,0 0-1,0 0 1,0 0 0,1 1 0,-1-1-1,0 0 1,1 0 0,0 0-1,-1 0 1,1 0 0,0 1 0,0-1-1,0 0 1,0 1 0,0-1 0,1 1-1,1-3 1,2 1-12,-1-1-1,0 2 1,1-1 0,-1 0-1,1 1 1,0 0 0,5-2 0,27-7-41,1 2 0,0 2 0,0 1 0,0 1 1,1 3-1,40 2 0,-79 1-72,1-1 0,-1 1 0,1 0 0,-1 0 0,1-1 1,-1 1-1,0 0 0,1 0 0,-1 0 0,0-1 0,0 1 0,1 0 0,-1 0 0,0 0 1,0 0-1,0 0 0,0-1 0,0 1 0,-1 0 0,1 0 0,0 0 0,0 0 1,0-1-1,-1 1 0,1 0 0,0 0 0,-1 0 0,0 1 0,-15 8-2436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5.1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5801,'0'0'2158,"3"12"-1634,11 37 180,-12-46-637,-1 1-1,2-1 1,-1 0-1,0 0 1,1 0-1,-1 0 1,1 0-1,0 0 1,0-1-1,0 1 1,0-1-1,0 0 0,1 0 1,-1 0-1,0 0 1,5 1-1,-5-2 11,1 0 0,-1 1 0,0-1 0,0 1-1,0 0 1,-1 0 0,1 0 0,0 0-1,-1 1 1,1-1 0,-1 1 0,0-1 0,0 1-1,3 5 1,-4-6 2,0 0 0,0 0 0,0 0-1,0 0 1,0 0 0,0 0 0,1-1 0,-1 1 0,1 0-1,-1-1 1,1 1 0,0-1 0,2 3 0,-2-4-69,-1 1 0,1-1 0,-1 0 1,1 0-1,0 1 0,-1-1 0,1 0 1,-1 0-1,1-1 0,-1 1 0,1 0 0,-1 0 1,1-1-1,-1 1 0,1-1 0,-1 0 1,1 1-1,-1-1 0,0 0 0,1 0 1,-1 1-1,2-3 0,9-6-11,1 1 0,0 0 0,1 0 1,0 2-1,0-1 0,1 2 0,0 0 0,0 1 0,0 0 0,0 1 0,26-1 0,-37 4-9,0 1 1,-1 0-1,1 0 0,0 0 0,-1 1 0,1-1 0,-1 1 0,0 0 0,1 0 0,-1 0 0,0 1 0,0-1 0,0 1 0,-1-1 0,1 1 1,-1 0-1,1 0 0,-1 0 0,3 6 0,4 6 3,0 0 0,-2 0 1,7 17-1,-9-18 22,0 0 0,-1 0 0,-1 0-1,0 1 1,-1 0 0,0 0 0,-1-1 0,-1 1 0,-2 21 0,1-29-4,0 0 1,-1-1 0,1 1 0,-1-1-1,-1 1 1,1-1 0,-1 0 0,0 0-1,0 0 1,-1 0 0,0 0 0,0-1-1,0 0 1,-1 0 0,0 0 0,0 0-1,0-1 1,0 0 0,-1 0 0,1 0-1,-1-1 1,-9 5 0,-5-2 68,-1 0 1,1-2 0,-1 0-1,0-1 1,0-1 0,0-1-1,-36-3 1,13 1 363,61 0-862,-1-2-1,31-8 1,-25 6-973,26-7-4370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6.0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76 248 11266,'0'0'3096,"-1"-14"-3672,-2 1 519,-1 1 1,0-1 0,-1 1-1,-1 0 1,-7-12 0,7 12 46,0 1 0,1-1 0,0 1 0,1-1 0,0-1 0,-2-13 0,3-25 35,43 53-70,-29 2 34,1 1 0,-1 0 1,1 1-1,-2 0 1,1 1-1,-1 0 0,0 1 1,14 13-1,-3 0-6,0 2 0,25 34 0,-42-51 17,2 2-9,0 0 0,-1 1 0,0 0 0,-1-1 0,5 12 0,-11-34-203,1-1-1,1 1 0,0 0 0,1-1 0,0 1 1,6-21-1,9-11 733,4 55-363,25 38-165,1-3-1,55 40 1,-90-77-91,-10-12-255,3-15 326,3 5-70,0 0 1,1 1-1,1 0 1,1 0 0,0 1-1,0 0 1,1 1 0,1 0-1,0 1 1,1 0 0,23-15-1,-34 25 113,1-1-1,-1 1 1,0 0 0,1 0-1,0 0 1,-1 1-1,1-1 1,-1 1 0,1-1-1,0 1 1,-1 0 0,1 0-1,0 0 1,-1 0-1,1 1 1,-1-1 0,1 1-1,0-1 1,-1 1-1,1 0 1,-1 0 0,1 0-1,-1 0 1,0 1-1,0-1 1,1 1 0,-1-1-1,0 1 1,0 0-1,0 0 1,1 2 0,7 7 56,-1 0-1,-1 1 1,0 0 0,9 20 0,-9-18-57,-2 6-630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6.4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1 118 10338,'0'0'4712,"32"-8"-4469,14-4-110,137-30 172,-93 30-229,107-2 0,-103 9-292,-88 4-204,0 1-1,0-1 1,0-1-1,-1 1 1,1-1-1,0 0 1,-1 0-1,7-4 1,0-2-4798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6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1 382 8186,'0'0'6289,"23"-20"-5761,12-7-436,-2 2-59,-1-2 1,31-33-1,-42 39-275,-1-1-1,23-33 1,-38 47 49,0 0-1,0 0 1,-1-1-1,0 0 1,0 1-1,-1-1 1,0-1-1,-1 1 1,0 0 0,0-1-1,0-13 1,-2 22 218,0 1 1,0 0-1,0 0 1,0 0 0,0-1-1,0 1 1,-1 0-1,1 0 1,0-1-1,0 1 1,0 0 0,0 0-1,-1 0 1,1 0-1,0-1 1,0 1 0,0 0-1,-1 0 1,1 0-1,0 0 1,0 0 0,0 0-1,-1-1 1,1 1-1,0 0 1,0 0 0,-1 0-1,1 0 1,0 0-1,-1 0 1,1 0-1,0 0 1,0 0 0,-1 0-1,1 0 1,0 0-1,0 1 1,0-1 0,-1 0-1,1 0 1,0 0-1,0 0 1,-1 0 0,1 0-1,0 1 1,0-1-1,0 0 1,-1 0 0,1 0-1,0 0 1,0 1-1,0-1 1,-1 5-17,1 0 0,0-1 0,0 1 0,1 0 1,0 0-1,0-1 0,0 1 0,0 0 0,0-1 0,1 1 0,0-1 1,0 1-1,0-1 0,1 0 0,0 0 0,-1 0 0,1 0 0,1-1 1,4 5-1,12 13 124,2-1 0,25 18 0,-17-14-158,10 4 34,-32-23 13,1 0 0,-1 1 0,0 0 0,0 0-1,10 12 1,-17-16-15,0-1 0,-1 1 0,1 0 1,-1 0-1,1 0 0,-1-1 0,0 1 0,0 0 0,0 0 0,0 0 0,0 0 0,0 0 0,0-1 0,-1 1 0,1 0 0,-1 0 0,1 0 0,-1-1 0,0 1 0,1 0 0,-1 0 0,0-1 0,0 1 0,0-1 0,-1 1 0,1-1 1,0 0-1,0 1 0,-1-1 0,1 0 0,-1 0 0,1 0 0,-1 0 0,0 0 0,-1 1 0,1 0-8,0-1 0,0 0 0,0 1 0,0-1 0,0 0 0,0 0 0,0 0 0,0 0 1,0 0-1,0-1 0,0 1 0,-1 0 0,1-1 0,0 0 0,0 0 0,-1 1 0,1-1 0,0-1 0,-1 1 0,1 0 0,0 0 1,0-1-1,-1 0 0,1 1 0,0-1 0,0 0 0,0 0 0,-3-2 0,-4-14-1127,0-6-2617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7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0 9962,'0'0'5841,"-83"5"-15883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09.0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 7 6873,'0'0'3589,"21"-1"-3538,2 0-55,0-2 18,1 2 0,-1 0 0,1 2 0,0 1 0,26 4 0,-38-2-10,1 0 0,-1 1 1,0 0-1,-1 1 0,1 0 0,-1 1 0,0 0 1,-1 1-1,1 0 0,-1 0 0,-1 1 0,0 1 1,0-1-1,-1 2 0,0-1 0,-1 1 0,0 0 0,-1 1 1,0-1-1,-1 1 0,0 0 0,-1 1 0,0-1 1,-1 1-1,0 0 0,1 21 0,-5-28 23,0-1 0,0 1 0,0-1 0,0 1 0,-1-1-1,0 1 1,0-1 0,-1 0 0,1 0 0,-1 0 0,0 0 0,-1 0-1,1-1 1,-1 1 0,0-1 0,-7 6 0,-8 7 182,-2-1-1,-30 18 1,33-23-159,-232 138-1089,203-127-415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8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1 158 4825,'0'0'5377,"2"-35"-4535,-1 6-629,-2 24-212,1-1 0,0 1 0,0-1 1,0 0-1,1 1 0,0-1 0,0 1 0,0 0 0,0-1 0,1 1 1,0 0-1,0 0 0,5-8 0,-4 12-28,1 0 0,-1 1-1,0 0 1,1 0 0,-1 0 0,1 0 0,-1 0-1,1 1 1,-1-1 0,0 1 0,0 0 0,1 0-1,-1 0 1,0 0 0,5 4 0,-1-3-27,14 5 115,0-1 0,0-1 0,0-1 1,1-1-1,35 1 0,-42-3-211,-1-2 0,1 0 1,-1 0-1,0-2 0,1 0 0,-1 0 0,-1-1 0,1-1 1,18-8-1,-3-5-5158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49.5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145 0 4185,'0'0'1814,"-16"30"-1421,-2 0-263,4-6-22,1 0 1,0 1 0,2 0-1,1 1 1,-11 47 0,10-17 75,3 1 0,2 0 1,3 0-1,2-1 1,3 1-1,12 80 0,7-43 505,52 149-1,-40-144-370,23 116 0,-30 21-138,-19-153-31,18 96 0,-19-152-88,2 0 1,0 0 0,2 0 0,0-1 0,2-1-1,1 0 1,24 34 0,-16-33 13,0-1 0,3 0 1,0-2-1,1 0 0,1-2 0,1-1 0,0-1 0,2-2 0,0-1 1,59 24-1,19-2 362,207 46 0,-255-71-416,20 2 107,2-3 1,-1-4-1,162-5 0,-203-7-99,0-1 0,-1-2-1,1-1 1,-1-2-1,-1-2 1,0-1 0,-1-2-1,0-1 1,54-36 0,-5-3 48,-4-4 0,114-106 0,-112 90-95,-4-3 1,-3-4-1,76-106 0,-129 155 21,-1-2-1,-1 0 0,-3-1 1,0-1-1,-3-1 0,-1 0 1,-1-1-1,-3 0 0,-1-1 1,-1 0-1,-3 0 0,1-44 1,-6 51 26,0 0 0,-2 0 0,-2 0 0,-1 0 0,-1 0 1,-18-51-1,0 27-146,-3 0 1,-2 2-1,-3 2 1,-2 0 0,-2 3-1,-3 1 1,-1 1-1,-3 3 1,-1 1-1,-3 2 1,-1 3 0,-66-42-1,78 60 114,-1 2 1,-2 1-1,0 2 0,0 2 0,-1 2 1,-1 1-1,0 2 0,-65-5 0,5 7-10,1 5-1,-143 16 1,-101 31-272,191-22-967,52-10-916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15.1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 6265,'0'0'6338,"16"-8"-6322,1 1-16,0-8-424,-9 2-817,-5-2-2784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16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140 0 5265,'0'0'2949,"-17"1"-2695,-52 5-211,68-6-43,-1 0-1,0 1 0,0-1 1,0 1-1,0 0 0,1-1 1,-1 1-1,0 0 0,1 0 1,-1 0-1,0 0 1,1 0-1,0 1 0,-1-1 1,1 0-1,0 1 0,-1-1 1,1 1-1,0-1 0,0 1 1,0 0-1,0-1 1,1 1-1,-1 0 0,0 0 1,1-1-1,-1 1 0,0 4 1,1 0-9,-1 1 0,1 0 1,0 0-1,0 0 0,3 10 0,-3-14 11,1 2 17,0-1-1,0 0 1,1 1 0,0-1 0,-1 0-1,1 0 1,1 0 0,-1-1 0,0 1-1,1 0 1,0-1 0,0 0 0,0 1-1,0-1 1,1 0 0,-1-1 0,1 1-1,-1-1 1,1 1 0,0-1 0,0 0-1,0-1 1,6 3 0,3 0 104,0 0-1,1-1 1,-1 0 0,1-1 0,0-1 0,16 0-1,-28-1-71,0 1-1,0-1 1,0 0 0,0-1-1,0 1 1,0 0-1,1-1 1,-1 1-1,0-1 1,0 1-1,0-1 1,0 0-1,0 0 1,-1 0-1,1 0 1,0 0-1,0-1 1,-1 1-1,1 0 1,0-1-1,1-2 1,-1 1 12,-1 0 1,0 0-1,0 0 0,0 0 0,-1 0 1,1 0-1,-1 0 0,1 0 1,-1 0-1,0 0 0,0 0 1,-1 0-1,1 0 0,-1 0 1,0-4-1,0 4-67,-1 0 1,1 0 0,0-1-1,-1 1 1,0 0-1,0 0 1,0 0 0,0 1-1,0-1 1,0 0-1,-1 1 1,0-1-1,1 1 1,-1 0 0,0 0-1,0 0 1,0 0-1,0 1 1,0-1 0,0 1-1,-1 0 1,1 0-1,-6-1 1,-5-2-40,0 1 0,0 1 0,0 1 0,-20-1-1,27 3 30,1-1-1,0 1 0,-1 0 1,1 0-1,0 0 0,0 1 0,0 0 1,-9 5-1,13-7 8,1 1-1,-1 0 1,1 0 0,0-1 0,0 1-1,-1 0 1,1 0 0,0 1 0,0-1-1,0 0 1,0 0 0,0 0 0,0 1-1,0-1 1,1 1 0,-1-1 0,0 0-1,1 1 1,-1-1 0,1 1-1,-1-1 1,1 1 0,0 0 0,0-1-1,0 1 1,0-1 0,0 1 0,0 0-1,0-1 1,0 1 0,1-1 0,-1 1-1,0-1 1,1 1 0,-1-1 0,1 1-1,0-1 1,0 0 0,-1 1 0,1-1-1,1 2 1,1 0 1,0 1-1,0-1 1,1 0 0,-1 0-1,1 0 1,-1 0-1,1-1 1,0 1 0,0-1-1,0 0 1,0 0-1,1-1 1,-1 1 0,0-1-1,1 0 1,-1 0 0,7 1-1,12 0 50,0 0-1,26-2 0,-31 0-31,-15 0 1,0 0-1,0 0 1,0-1 0,0 1 0,0-1 0,0 0 0,0 0 0,0 0 0,-1 0 0,1-1-1,0 1 1,-1-1 0,1 1 0,0-1 0,-1 0 0,3-3 0,-4 3-12,1 1 0,-1 0 0,0-1 1,0 0-1,-1 1 0,1-1 0,0 1 0,0-1 1,-1 0-1,1 0 0,-1 1 0,0-1 0,1 0 0,-1 0 1,0 0-1,0 1 0,0-1 0,0 0 0,0 0 1,-1 0-1,1 1 0,0-1 0,-1 0 0,0 0 1,1 1-1,-1-1 0,0 0 0,0 1 0,0-1 1,-1-1-1,-3-3-64,-1 0-1,1 1 1,-1-1 0,0 1 0,0 1-1,-1-1 1,1 1 0,-1 0 0,-13-5-1,-71-24 156,73 29 40,15 4-93,-1-1 0,1 1 0,0-1 0,0 0 0,0 0 0,0 0 0,0 0 1,0 0-1,-4-3 0,20 63-65,-11-56 26,-1-1 0,1 1 0,0-1 0,-1 0 0,1 0 0,0 1 0,0-1 0,1 0 0,-1-1 0,0 1 0,1 0 0,-1-1 0,1 1 0,-1-1 0,1 0 0,0 0 0,-1 0 0,6 1 0,3 0 25,-1-1 0,0 0 0,0-1 0,11 0 0,0-1 40,-19 1-55,-1 1 0,1-1 0,-1 0 0,1 0 0,-1 0 0,1 0 0,-1 0 0,1 0 0,-1-1 0,1 1 0,-1 0 0,1-1 0,-1 1 0,0-1 0,1 1 0,-1-1 0,0 0 0,1 0 0,-1 1 0,0-1 0,0 0 0,0 0 0,0 0 0,0 0 0,0-1 0,0 1 0,0 0 0,0 0 0,0 0 0,-1-1 0,1 1 0,0-1 0,-1 1-1,1 0 1,-1-1 0,0 1 0,1-1 0,-1 1 0,0-1 0,0 1 0,0-1 0,0 1 0,0-4 0,-1 4-6,0 0 0,0-1 0,1 1 0,-1 0-1,0 0 1,0-1 0,0 1 0,0 0 0,0 0 0,0 0-1,-1 0 1,1 0 0,0 1 0,0-1 0,-1 0 0,1 0 0,-1 1-1,1-1 1,0 1 0,-1-1 0,1 1 0,-1 0 0,1 0-1,-1 0 1,1-1 0,-1 1 0,-2 1 0,-55-2-19,44 2 19,9-1-4,1 0 0,-1 0 1,0 0-1,1 1 0,-1 0 0,1 0 1,-1 1-1,1-1 0,0 1 0,0 0 1,0 1-1,0-1 0,-6 5 0,8-4-77,0 0 0,0 0 0,0 0-1,1 0 1,-1 1 0,1-1 0,0 1-1,0 0 1,0 0 0,0-1-1,1 1 1,0 0 0,0 0 0,0 1-1,0-1 1,1 0 0,-1 0 0,1 5-1,0 14-3474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18.3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59 297 5809,'0'0'6300,"0"-5"-6090,0-57 1610,0 61-1777,27 14-1313,-25-12 1260,1 0 0,-1 1 1,0-1-1,1 0 0,-1 0 0,1 0 0,-1 0 0,1 0 1,-1-1-1,1 1 0,0-1 0,-1 0 0,1 0 0,0 0 1,-1 0-1,1 0 0,0 0 0,-1-1 0,1 1 0,-1-1 1,1 0-1,-1 0 0,1 0 0,-1 0 0,1 0 0,-1-1 0,0 1 1,0 0-1,0-1 0,4-3 0,-3 1-32,0-1 0,-1 0 0,1 1 0,-1-1-1,0 0 1,0 0 0,0-1 0,-1 1 0,0 0 0,0-1 0,0 1 0,0 0-1,-1-11 1,0 8 35,-1-1-1,0 0 1,0 1-1,-1-1 1,0 1-1,0-1 1,-1 1-1,0 0 1,-6-11 0,7 15 63,0 0 1,-1 0-1,0 0 0,0 0 1,0 1-1,0 0 1,0-1-1,-1 1 1,1 0-1,-1 1 1,0-1-1,0 1 1,0-1-1,0 1 1,0 0-1,0 1 1,-1-1-1,1 1 1,-9-2-1,10 3-61,1-1 0,-1 1 1,0 0-1,0 0 0,0 0 0,1 0 0,-1 0 1,0 1-1,0-1 0,1 1 0,-1 0 0,0 0 0,1 0 1,-1 0-1,1 0 0,-1 0 0,1 1 0,-1-1 1,1 1-1,0 0 0,0 0 0,0 0 0,0 0 0,0 0 1,0 0-1,1 0 0,-1 1 0,1-1 0,-1 0 1,1 1-1,0 0 0,0-1 0,0 1 0,-1 3 0,-1 10-39,0-1-1,1 1 0,0-1 0,2 32 0,0-32 7,1-10 41,-1 0 0,1 0 0,0 0 0,1 0 0,-1 0 0,1 0 0,0-1 0,0 1-1,0-1 1,1 1 0,-1-1 0,1 0 0,0 0 0,1 0 0,-1 0 0,0-1 0,1 1-1,0-1 1,0 0 0,0 0 0,0 0 0,1-1 0,-1 1 0,1-1 0,-1 0 0,1 0 0,0-1-1,0 0 1,0 1 0,0-2 0,0 1 0,0 0 0,0-1 0,7 0 0,-11-1 15,0 1 1,-1 0 0,1 0-1,0 0 1,0 0 0,0 0-1,0-1 1,-1 1 0,1 0-1,0-1 1,0 1 0,0-1-1,-1 1 1,1-1 0,0 1-1,-1-1 1,1 0 0,0 1-1,-1-1 1,1 0 0,-1 1-1,1-1 1,-1 0 0,1 0-1,-1 1 1,0-1 0,1 0-1,-1-1 1,3-33 485,-3 30-436,-1-1-1,0 1 1,0 0 0,0 0-1,0 0 1,-1 0-1,0 0 1,0 1-1,0-1 1,-1 0 0,-3-4-1,4 7-65,0 0 0,0 0 0,0 0 0,0 1 0,0-1 0,-1 1 0,1-1 0,0 1 0,-1 0 0,0 0 0,1 0 0,-1 0 0,1 0 0,-1 1 0,0-1 0,0 1 0,1 0 0,-1 0 0,0 0 0,0 0 0,1 0 0,-1 1 0,0-1 0,1 1 0,-1-1 0,0 1 0,-3 2 0,2-1-16,1 1-1,0-1 0,0 1 0,0-1 0,0 1 0,0 0 1,0 1-1,1-1 0,-1 0 0,1 1 0,0-1 0,0 1 1,1 0-1,-1-1 0,1 1 0,-1 0 0,0 7 0,0-5-10,1 0-1,0 0 1,0 0-1,1 0 0,-1 0 1,2 1-1,-1-1 0,0 0 1,1 0-1,0 0 1,1 0-1,2 9 0,-2-12 10,0 0 0,0 0 0,0 0 0,0-1 0,0 1 0,1-1 0,-1 1 0,1-1 0,0 0 0,0 0 0,-1 0 0,1 0 0,0-1 0,0 1 0,1-1 0,-1 0 0,0 0 0,0 0 0,1 0 0,-1-1 0,0 1 0,1-1 0,-1 0 0,4 0 0,-1 1-85,-1-1 0,0 0 0,0 0 0,0-1 0,0 1 0,0-1 0,0 0 0,0 0 0,0-1 0,0 0 0,0 0 1,0 0-1,-1 0 0,6-4 0,-7 3 21,0 0 1,0 1 0,-1-1-1,1 0 1,-1-1-1,0 1 1,0 0 0,0-1-1,0 1 1,-1-1-1,0 1 1,1-1 0,-1 0-1,0 0 1,-1 1-1,1-1 1,-1 0 0,0 0-1,0-6 1,0 8 167,-1 0 0,1 0 0,-1 0 0,0 0 1,0 1-1,1-1 0,-1 0 0,0 0 0,-1 1 0,1-1 0,0 1 1,0-1-1,-1 1 0,1-1 0,-1 1 0,1 0 0,-1 0 0,0 0 0,1 0 1,-1 0-1,0 0 0,0 0 0,0 1 0,0-1 0,1 0 0,-1 1 0,0 0 1,0-1-1,0 1 0,0 0 0,0 0 0,-3 0 0,-8-1 266,1 1 0,-1 0 0,-23 4 0,33-3-337,0 0 1,0 0 0,0 0 0,0 1 0,0-1 0,0 1 0,1 0 0,-1 0 0,0 0 0,1 0 0,-1 0 0,1 1 0,0-1 0,0 1-1,0 0 1,0-1 0,0 1 0,1 0 0,-1 0 0,1 0 0,-2 5 0,2-4-33,-1 0-1,1 0 1,0 0 0,0 0 0,0 1-1,1-1 1,-1 0 0,1 1-1,0-1 1,0 0 0,1 1 0,-1-1-1,1 0 1,0 0 0,0 1-1,2 3 1,-2-6-20,1 0-1,-1-1 1,1 1-1,-1 0 1,1-1-1,-1 1 0,1-1 1,0 0-1,0 1 1,0-1-1,-1 0 1,1 0-1,0 0 1,1-1-1,-1 1 1,0 0-1,3 0 1,36 4-923,-19-5-1422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19.6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76 4233,'0'0'7209,"3"9"-7607,1-4 390,1-1 1,0 1 0,0-1-1,0 0 1,0 0-1,1 0 1,0 0 0,0-1-1,10 4 1,-12-5 15,1 0 1,0 0 0,0-1-1,-1 0 1,1 1-1,0-2 1,0 1-1,0 0 1,0-1 0,0 0-1,0 0 1,0-1-1,0 1 1,6-2-1,-9 0-1,0 0-1,0 0 0,0 0 1,0 0-1,0 0 0,0 0 0,-1-1 1,1 1-1,-1-1 0,1 1 1,-1-1-1,0 1 0,0-1 1,0 0-1,0 1 0,-1-1 1,1 0-1,-1 0 0,1 0 0,-1-5 1,1-1 76,-1-1-1,0 0 1,0 0 0,-4-17 0,4 26-63,-1 0 0,1 0 0,-1 0 0,0 0 0,1 0-1,-1 0 1,0 1 0,1-1 0,-1 0 0,0 0 0,0 1 0,0-1-1,0 1 1,0-1 0,0 1 0,0-1 0,0 1 0,0-1 0,0 1 0,0 0-1,0-1 1,0 1 0,0 0 0,0 0 0,0 0 0,0 0 0,0 0 0,-1 0-1,1 0 1,0 1 0,0-1 0,0 0 0,0 0 0,-2 2 0,1-2-31,-1 1 1,1-1 0,-1 1-1,1 0 1,0 0 0,-1 0-1,1 0 1,0 1 0,0-1-1,0 0 1,0 1 0,0 0-1,-3 3 1,3-1 0,-1 0 0,1 1-1,0-1 1,1 1 0,-1 0 0,1 0 0,0-1 0,0 1-1,1 0 1,-1 0 0,1 0 0,0 0 0,0 0 0,1 0-1,0 0 1,-1 0 0,2-1 0,0 6 0,0-7 4,0 1 0,0-1 0,0 0 1,0 0-1,0 0 0,1-1 0,-1 1 0,1-1 0,0 1 1,0-1-1,-1 0 0,2 0 0,-1 0 0,0 0 0,0 0 1,1-1-1,-1 0 0,0 1 0,1-1 0,0 0 1,-1-1-1,1 1 0,-1-1 0,5 1 0,7 0 17,0-1 0,0 0 0,0-1-1,0-1 1,21-5 0,-32 6 11,-1 0 0,1 0 0,0 0 0,-1-1 0,1 0 0,-1 0 1,0 0-1,1 0 0,-1 0 0,0-1 0,4-4 0,-5 5 25,-1 0 0,0 0 0,1-1 0,-1 1 0,0 0 0,0 0 1,-1-1-1,1 1 0,0 0 0,-1-1 0,0 1 0,1-1 0,-1 1 0,0-1 0,0 1 1,0-1-1,-1 1 0,1-1 0,0 1 0,-2-4 0,0 3 8,0-1 1,0 1-1,0-1 0,0 1 1,-1 0-1,0 0 0,1 0 0,-1 0 1,0 1-1,0-1 0,-1 1 1,1-1-1,0 1 0,-1 0 0,1 1 1,-1-1-1,0 0 0,0 1 1,-5-1-1,-3-2 25,0 1 0,0 0 0,-1 1 0,-24-2 0,-2 4-32,38 0-86,1 33-364,1-31 264,-1 1 0,1 0 1,-1-1-1,1 1 1,0-1-1,0 1 0,0-1 1,0 1-1,1-1 0,-1 0 1,0 0-1,1 1 0,0-1 1,0 0-1,-1 0 0,1-1 1,0 1-1,1 0 1,-1-1-1,0 1 0,0-1 1,1 0-1,2 2 0,9 1-2510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20.9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45 167 4625,'0'0'3189,"5"-6"-2884,-1 2-262,0 0 1,1 0-1,-1 0 0,1 1 1,0-1-1,0 1 0,0 0 1,1 1-1,7-4 0,-13 8-13,1-1 0,0 1 0,-1 0 0,0-1 0,1 1-1,-1 0 1,0-1 0,0 1 0,0 0 0,0 0-1,0-1 1,0 1 0,0 0 0,-1-1 0,1 1-1,-1 0 1,1-1 0,-1 1 0,0 1 0,-2 16 135,2-12-160,0 0-1,1 0 1,0 0 0,1 0-1,0 0 1,2 13 0,-2-18-3,0 0 0,0 0 0,0 0 0,0-1 1,0 1-1,1 0 0,-1 0 0,0-1 0,1 1 0,-1-1 1,1 1-1,0-1 0,-1 0 0,1 0 0,0 0 0,0 0 1,0 0-1,0 0 0,0 0 0,0 0 0,0-1 0,0 1 1,0-1-1,0 0 0,0 1 0,0-1 0,3 0 0,-1 0 42,0 1-1,-1-1 1,1 0-1,0 0 1,-1 0-1,1 0 1,0-1-1,-1 1 1,1-1-1,0 0 0,-1 0 1,1 0-1,-1-1 1,0 1-1,1-1 1,-1 0-1,0 0 1,0 0-1,0 0 1,0 0-1,-1-1 1,1 1-1,0-1 1,-1 0-1,0 0 1,0 0-1,0 0 0,0 0 1,0 0-1,0-1 1,-1 1-1,0-1 1,0 1-1,0-1 1,0 1-1,1-7 1,0-2 88,0-1 0,-1 1 1,0-1-1,-1 1 1,0-1-1,-2-12 0,1 20-86,1 0-1,-1-1 0,0 1 0,-1 0 1,1 0-1,-1 0 0,0 0 1,0 1-1,-1-1 0,1 0 0,-1 1 1,0 0-1,0-1 0,-1 1 0,1 0 1,-9-6-1,11 9-51,0 0 0,-1 0-1,1 0 1,-1 0 0,1 1 0,0-1-1,-1 0 1,0 1 0,1-1 0,-1 1 0,1-1-1,-1 1 1,0 0 0,1 0 0,-1 0-1,1 0 1,-1 0 0,0 0 0,1 0 0,-1 0-1,0 1 1,1-1 0,-1 1 0,1-1-1,-3 2 1,2 0 0,-1 0-1,1 0 0,0 0 1,0 0-1,0 0 1,0 1-1,0-1 0,0 1 1,0-1-1,1 1 1,0 0-1,-2 4 0,-1 5-35,0-1 0,1 1 0,1 0 0,0-1 0,-1 22 0,3-30 20,0 0 0,0 0 0,0 0 0,1 0 0,-1 0 0,1 0 0,0 0 0,0-1 1,0 1-1,0 0 0,0 0 0,3 3 0,-3-5 39,0 0 0,0 0 0,0 0 0,0 0 0,1 0 0,-1 0 0,0-1 0,0 1 0,0 0 0,1-1 0,-1 1 0,0-1 0,1 0 0,-1 1 0,0-1 0,1 0 0,-1 0 0,0 0 0,1 0 0,-1 0 0,1 0 0,-1 0 0,0 0 0,1-1 0,-1 1 0,0-1 0,1 1 0,-1-1 0,0 1 0,0-1 0,2 0 0,-1 0 43,-1-1 1,1 1 0,0-1-1,0 1 1,-1-1 0,1 1 0,-1-1-1,0 0 1,1 0 0,-1 0-1,0 0 1,0 0 0,0 0 0,0 0-1,-1 0 1,1 0 0,-1 0-1,1 0 1,0-4 0,-1-44 1556,0 49-1605,0 0 0,-1 0 1,1 0-1,-1 1 0,1-1 0,-1 0 1,0 1-1,1-1 0,-1 0 0,1 1 1,-1-1-1,0 1 0,0-1 0,1 1 1,-1-1-1,0 1 0,0-1 0,0 1 1,0 0-1,1 0 0,-1-1 0,0 1 1,0 0-1,0 0 0,0 0 0,0 0 1,0 0-1,0 0 0,0 0 0,1 0 1,-2 1-1,-2-1-52,0 0 1,0 1-1,0 0 0,0 0 1,0 0-1,0 0 0,-6 4 1,-86 67-3466,49-38-1806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5.9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67 1 4201,'0'0'5129,"-5"38"-5892,-5 0 1316,2 0 0,1 1 0,3 1 0,-1 77 0,-6 13 542,6 164-449,8 33-356,-17-249-227,14-78-27,0 0-51,0 2 190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6.3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28 3529,'0'0'10030,"17"-13"-9786,38 14-282,-29 1 38,-1-2 1,0 0 0,0-2 0,1-1 0,28-7 0,-83 7-4432,21 3 3440,-21 0-3292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6.7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0 1 3449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37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23 1360,'0'0'6058,"0"-7"-6050,0 4-72,0 1 56,0-3-353,-3 2-863,-3 1-840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8.2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145 90 3449,'-120'54'1168,"97"-38"-127,22-5-359,19 0 152,-17-11-705,7 6 224,1-1 0,-1 2 0,-1-1 0,1 1 0,-1 0 0,0 0 1,-1 1-1,0 0 0,0 0 0,-1 0 0,0 1 0,7 16 0,84 157 495,-96-181-811,0-1 0,0 0-1,0 0 1,1 1-1,-1-1 1,0 0 0,0 0-1,1 0 1,-1 1 0,0-1-1,0 0 1,1 0-1,-1 0 1,0 0 0,0 0-1,1 1 1,-1-1 0,0 0-1,1 0 1,-1 0-1,0 0 1,0 0 0,1 0-1,-1 0 1,0 0-1,1 0 1,-1 0 0,0 0-1,1 0 1,-1 0 0,0 0-1,0-1 1,1 1-1,-1 0 1,0 0 0,1 0-1,-1 0 1,0-1-1,0 1 1,1 0 0,-1 0-1,0 0 1,0-1 0,0 1-1,1 0 1,-1 0-1,0-1 1,0 1 0,0 0-1,0 0 1,0-1 0,1 1-1,7-15 410,-7 15-373,41-88 356,51-148 0,-67 141-787,-14 60-154,-12 31-72,-9 21 294,1 2 260,2 1-1,1-1 1,0 1 0,1 0-1,-2 32 1,4-27-88,-2 1 0,-12 45 0,-6-29-13,22-41 46,0-3-86,0 0 161,0 0-1,0 0 0,0 0 1,0 0-1,0 0 1,1 0-1,-1 0 0,1 0 1,0 1-1,-1-1 1,1 0-1,0 0 0,0 1 1,0-1-1,2-2 1,-2 2-21,8-14-49,-1-1 1,0 0-1,-2 0 0,0-1 0,-1 0 1,-1 0-1,0 0 0,-2 0 0,2-35 833,-4 58-1193,-2 13 425,-1 0 1,-1 0-1,0-1 1,-1 1-1,-8 18 0,-7 22-17,14-33-39,2-8 50,0 0 0,-2 0 0,0-1 0,0 0 0,-2 0 0,-10 17 0,18-32 10,0-1-1,-1 1 1,1-1-1,0 1 1,0-1-1,-1 1 1,1-1-1,0 1 1,-1-1-1,1 1 1,-1-1-1,1 0 1,-1 1-1,1-1 1,0 0-1,-1 1 1,1-1-1,-1 0 1,1 0-1,-1 1 1,0-1-1,1 0 0,-1 0 1,1 0-1,-1 0 1,1 0-1,-1 0 1,1 0-1,-1 0 1,0 0-1,1 0 1,-2 0-1,-7-17-93,4-28 57,5 44 24,0-32-65,1 25 251,-1 0-1,0 0 1,0 0 0,-1 0-1,0 0 1,-4-14 0,5 22-151,0-1 1,-1 1 0,1 0 0,-1-1-1,1 1 1,-1-1 0,1 1 0,0 0-1,-1-1 1,0 1 0,1 0-1,-1-1 1,1 1 0,-1 0 0,1 0-1,-1 0 1,1-1 0,-1 1 0,0 0-1,1 0 1,-1 0 0,0 0-1,1 0 1,-1 0 0,1 0 0,-1 0-1,0 1 1,1-1 0,-1 0 0,1 0-1,-1 0 1,1 1 0,-1-1-1,1 0 1,-1 0 0,1 1 0,-1-1-1,1 1 1,-1-1 0,1 0 0,-1 1-1,1-1 1,-1 2 0,-20 17-378,19-17 345,1 0 0,0 0 0,-1 1 0,1-1 0,0 0 0,0 1 0,1-1 0,-1 1 0,0-1 0,1 0 0,0 1 0,-1 4 273,1-34 134,0-33-358,-1 64-46,0 0 0,0-1 0,0 1 0,-1 0-1,1-1 1,-1 1 0,-4 5 0,-3 9 3,-18 75 554,42-139-252,-10 34-147,0 0-1,-2 0 0,1 0 1,-2 0-1,1-1 0,0-24 1,-3 36 64,5 2-2314,-5-1 1968,1 0 0,-1 1 0,1-1 0,-1 0 0,1 1-1,-1-1 1,1 0 0,-1 1 0,1-1 0,-1 0 0,0 1 0,1-1-1,-1 1 1,0-1 0,1 0 0,-1 1 0,0-1 0,1 1 0,-1-1-1,0 1 1,0-1 0,0 1 0,0 0 0,1-1 0,-1 1 0,0-1-1,0 1 1,0-1 0,0 1 0,0-1 0,0 1 0,-1-1-1,1 1 1,0 0 0,0-1 0,0 1 0,0-1 0,-1 1 0,1 0 0,-1 6-1435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44.3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237 1077 4657,'0'0'7135,"-11"-36"-4233,19-542-1267,-22 431-1657,14 12 82,0 134-72,0 1 85,1-5-65,-1 0 1,0 0 0,0 0 0,0 0 0,-1 0-1,0 1 1,0-1 0,0 0 0,0 0 0,-1 0 0,0 1-1,-3-7 1,4 10-16,0 1 0,0-1-1,0 1 1,0 0-1,1-1 1,-1 1 0,0 0-1,0-1 1,0 1 0,0 0-1,0 0 1,0 0 0,0 0-1,0 0 1,0 0 0,0 0-1,0 1 1,0-1 0,0 0-1,0 0 1,0 1 0,0-1-1,0 1 1,0-1 0,0 1-1,0-1 1,1 1-1,-1-1 1,0 1 0,0 0-1,-1 1 1,-25 28-273,20-23 248,-11 10-94,0 0 0,-28 18 0,-13 12-106,65-118 42,5 40 155,1 2 0,2 0 0,1 0-1,29-41 1,-43 70 24,-1-1 0,0 1 0,0-1 0,0 1 0,0-1 0,1 1 0,-1-1 0,0 1-1,1-1 1,-1 1 0,0 0 0,1-1 0,-1 1 0,0-1 0,1 1 0,-1 0 0,1-1 0,-1 1 0,1 0 0,-1 0-1,0-1 1,1 1 0,-1 0 0,1 0 0,-1 0 0,1 0 0,-1 0 0,1 0 0,0-1 0,-1 1 0,1 0 0,-1 0-1,1 1 1,-1-1 0,1 0 0,7 19-486,-5-6 628,6 13-133,0 0 0,2-1-1,1 0 1,2-1 0,0-1 0,1 0 0,1 0 0,36 37 0,-52-60 3,0 0 0,1 0-1,-1 1 1,0-1 0,1 0 0,-1 0 0,0 1-1,0-1 1,1 0 0,-1 1 0,0-1 0,0 0-1,0 0 1,1 1 0,-1-1 0,0 1-1,0-1 1,0 0 0,0 1 0,0-1 0,0 0-1,0 1 1,0-1 0,0 1 0,0-1 0,0 0-1,0 1 1,0-1 0,0 0 0,0 1 0,0-1-1,0 1 1,0-1 0,0 0 0,-1 1-1,1-1 1,0 0 0,-1 1 0,-17 5 72,-38-5 89,45-1-136,10-5-39,0 1 0,0-1 0,1 0 0,0 0 0,-1 0 0,2-8 0,-1 10 52,1 0-121,-1 1 0,0 0 0,0 0 0,-1-1 0,1 1 0,0 0 0,-1 0 0,1 0 0,-1-1 0,0 1 0,0 0 0,1 0 0,-1 0 0,-1 0 0,1 0 0,0 0 0,0 1 0,-1-1 0,1 0 0,-4-2 0,2 2 10,-1 0 1,1 1 0,-1-1 0,0 1 0,1 0 0,-1 0-1,0 0 1,0 1 0,0-1 0,0 1 0,-7 1 0,-74-1-47,84 0-3,3 1 94,-1 0 0,1 0 0,-1 0 0,1-1 0,-1 1 1,1 0-1,-1 0 0,1-1 0,0 1 0,-1-1 0,1 1 0,0-1 1,-1 0-1,4 0 0,-2 1-1,64 10 255,0-4 0,126 0 1476,-235-7-1679,-16-6-266,47 4-103,0 0 1,-1 1-1,1 0 0,0 1 0,-20 2 1,19 3-1547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1.8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1453 91 1856,'0'0'8512,"-47"0"-6607,30 0-977,-14-3-318,-341 3-489,285-10 211,18 1 222,13 5-543,46 5-13,0-1 0,1-1 1,-1 0-1,0 0 1,1-1-1,-11-3 1,8 2 0,0 0 0,1 1-1,-1 1 1,0 0 0,0 1 0,-23 2 0,25-1 2,0 0 1,0-1 0,-1 0-1,1-1 1,0 0-1,0 0 1,1-1-1,-1 0 1,0-1 0,-14-6-1,16 6-1,-1 0 0,1 1 0,0 0 0,-1 0 0,1 1 0,-1 0 1,1 0-1,-13 1 0,-37-5 37,25 0-59,-1 2 1,1 1-1,-64 4 1,16 1-40,40 2 78,40-5-65,1 2 32,0-2-20,15 0-5981,1 0 3752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3.6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385 23 2969,'0'0'4523,"0"-4"-3695,0-14 2350,-32 19-2183,-5 14-1003,1 2 0,1 2 0,1 1 0,1 2 0,0 1-1,2 1 1,1 2 0,-33 36 0,60-59-11,1-2 17,1 1 0,-1 0-1,1-1 1,0 1 0,-1 0 0,1 0 0,0-1-1,0 1 1,0 0 0,0 0 0,0 0 0,1 0-1,-1 0 1,1 1 0,-1-1 0,1 0 0,-1 4-1,1-6-70,37 12 28,7-1 55,-4-3 30,54 21 0,-84-27-16,0 0 0,0 0-1,0-1 1,0 0 0,1 0 0,13-2-1,-4 1-7,-12 14-63,-8-13 44,0 1 1,0-1-1,0 0 1,1 0 0,-1 1-1,1-1 1,-1 0-1,1 0 1,-1 1-1,1-1 1,0 0 0,-1 0-1,1 0 1,0 0-1,0 0 1,0 0 0,0 0-1,0 0 1,0 0-1,0-1 1,0 1-1,3 1 300,-4-2-204,0 2 442,11-6 581,-2-12-1026,-1 1 1,0-1-1,-1-1 0,-1 1 0,-1-1 1,0 0-1,3-22 0,-3-5-164,0-80 0,-5 124 48,-3 5-1144,2-3 1147,-1 1 1,1 0-1,0-1 1,0 1-1,0 0 1,1 0-1,-1 0 1,0 0-1,1 6 1,-1-2 14,-27 201-240,28-207 258,0-1-1,0 1 0,0-1 1,0 1-1,0 0 0,0-1 1,0 1-1,0-1 1,0 1-1,0-1 0,0 1 1,0 0-1,0-1 1,-1 1-1,1-1 0,0 1 1,0-1-1,-1 1 0,1-1 1,0 1-1,-1-1 1,1 1-1,0-1 0,-1 0 1,1 1-1,-1-1 1,1 1-1,-1-1 0,1 0 1,-1 1-1,1-1 0,-1 0 1,0 1-1,-6-22 108,0-37-110,6 43-11,-10-80 40,10 89 1,0 0 0,-1-1 1,0 1-1,0 0 1,0 0-1,-1 0 0,0 1 1,0-1-1,0 0 0,-1 1 1,-8-9-1,11 13-43,0 0 0,0 0 0,0 1 0,-1-1-1,1 0 1,0 1 0,-1-1 0,1 1 0,0-1 0,-1 1 0,1 0 0,-1 0 0,1 0-1,0-1 1,-1 1 0,1 0 0,-1 1 0,1-1 0,-1 0 0,1 0 0,0 1 0,-1-1-1,1 1 1,0-1 0,-1 1 0,1-1 0,0 1 0,0 0 0,-1 0 0,1-1-1,0 1 1,0 0 0,0 0 0,0 0 0,0 0 0,-1 2 0,-30 42-123,26-32 14,1 0 0,1 1-1,0-1 1,1 1-1,0 0 1,1 0 0,0 0-1,2 1 1,1 27-1,-1-24-658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46.1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192 99 4521,'0'0'3274,"-14"-11"-3195,4 3 112,-7-6 407,-1 0-1,-1 1 1,-34-17 438,53 33-1125,0 0-1,0 0 0,0 0 1,0 0-1,0 0 0,1 0 1,0 0-1,1 5 0,7-5 134,0 0-1,1-1 1,-1-1-1,0 1 1,1-2-1,-1 1 0,1-1 1,-1-1-1,1 0 1,18-4-1,-27 5-42,0-1 1,0 0-1,0 0 1,0 1-1,1-1 1,-1 0-1,0 0 1,0 0-1,-1 0 1,1 0-1,0-1 1,0 1-1,0 0 1,-1 0-1,1-1 1,-1 1-1,1 0 1,-1 0-1,1-1 1,-1 1-1,0-1 1,0 1-1,0 0 1,1-1-1,-1 1 1,-1-1-1,1 1 1,0 0-1,-1-3 1,1-1-176,-4 4 84,0 0 1,0 1 0,-1-1 0,1 1 0,0 0-1,0 0 1,-1 0 0,-6 2 0,4 0 84,1 1 0,-1 0 0,1 1 1,0-1-1,0 1 0,0 0 0,0 1 0,1 0 1,-7 6-1,-42 51-34,50-57-7,0 0 0,0 0 1,1 0-1,-1 1 0,1 0 0,1 0 0,-1 0 0,1 0 0,0 0 1,0 0-1,1 1 0,0-1 0,0 0 0,0 1 0,1 10 1,0-17 20,0 1 1,1 0 0,-1 0-1,0-1 1,1 1 0,-1 0-1,0-1 1,1 1 0,-1-1-1,1 1 1,-1 0 0,1-1-1,-1 1 1,1-1 0,-1 1-1,1-1 1,0 0 0,-1 1-1,1-1 1,-1 1 0,1-1-1,0 0 1,0 0 0,-1 1-1,1-1 1,0 0 0,-1 0-1,1 0 1,0 0 0,1 0-1,29 2 23,-30-45 728,-6-34-2881,19 90-1295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47.1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48 51 5057,'0'0'3441,"17"0"-3202,212 1 446,242-3-461,-264-22-148,-132 10-76,-28 3 13,-42 10-6,-4 1-42,-77 4-908,-90 15-1,90-8 1039,-93 1 1,31-14-51,-152 4 53,186 18 566,103-18-680,0 0 1,0 0 0,-1 0-1,1 0 1,0 0-1,-1 0 1,0 0-1,1 0 1,-1-1 0,0 1-1,0 0 1,0-1-1,0 0 1,0 1-1,0-1 1,-1 0-1,-2 1 1,0 1-37,-1-1 0,1 1 0,-1-1-1,0 0 1,1-1 0,-8 2 0,48-3-560,-26 0-1686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04.8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4 409 5169,'0'0'6684,"-3"-10"-2844,2-13-3841,2-1 1,0 1 0,2-1-1,0 1 1,2 0-1,7-25 1,1 9-143,-10 25 100,1 0 0,1 0 1,0 0-1,0 0 0,2 1 0,0 0 1,0 0-1,1 1 0,13-15 0,17 7-131,-37 19 154,0 1 1,0-1-1,0 1 0,0-1 1,0 1-1,1 0 0,-1 0 1,0-1-1,0 1 0,0 0 0,1 0 1,-1 0-1,0 0 0,0 0 1,0 1-1,1-1 0,-1 0 1,0 0-1,0 1 0,0-1 0,0 1 1,0-1-1,1 1 0,-1 0 1,0-1-1,0 1 0,0 0 1,-1 0-1,1-1 0,0 1 0,0 0 1,0 1-1,1 2 0,12 29-26,1-1 0,2 0 0,36 51 0,-48-76 37,0 0-1,-1 0 1,0 1 0,0-1 0,-1 1-1,0 0 1,0 0 0,-1 0-1,2 13 1,2 79 5,-6-82 3,0 1 0,1-1 1,1 1-1,1-1 0,8 31 1,-10-46-3,-1-3 150,-1-4-18,0-3-548,-1 0 1,1 0-1,-2 0 0,1 1 0,-5-9 1,-7-12-5228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05.1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6161,'0'0'5546,"6"0"-5338,-4 0-198,12-1 16,0 1 1,1 1 0,-1 0-1,0 1 1,0 1-1,0 0 1,0 1-1,16 6 1,-18-5-114,0 0 0,0 0 0,0-1 1,1-1-1,0 0 0,0-1 0,0-1 0,0 1 1,20-2-1,-7 0-2615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39.9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55 153 2537,'0'0'3790,"1"0"-3782,-1 0 0,0-1 0,0 1 0,0 0 1,0-1-1,0 1 0,0-1 0,0 1 0,0-1 0,0 1 1,0 0-1,0-1 0,0 1 0,0-1 0,0 1 0,0 0 1,0-1-1,0 1 0,-1-1 0,1 1 0,0 0 1,0-1-1,0 1 0,-1 0 0,1-1 0,0 1 0,0 0 1,-1-1-1,1 1 0,-1-1 0,-37-4 627,25 1 274,25 3-490,105-5-295,0-6 0,136-30 0,-137 20-31,2 4 0,142-2 0,-178 21-186,-9 0-192,124-13-1,-246 12-716,24 0-3845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6:41.0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75 1 5233,'0'0'5688,"14"23"-5839,-4-11 173,0 0-1,1 0 0,0-1 0,1 0 1,0-1-1,1-1 0,0 0 0,0 0 1,1-1-1,0-1 0,0-1 0,1 0 1,0 0-1,0-2 0,18 4 0,-32-8-24,0 0-1,-1 1 0,1-1 1,0 0-1,0 0 1,0 1-1,-1-1 0,1 0 1,0 1-1,0-1 0,-1 1 1,1-1-1,0 1 0,-1-1 1,1 1-1,0-1 1,-1 1-1,1 0 0,-1-1 1,1 1-1,-1 0 0,1 0 1,-1-1-1,0 1 0,1 0 1,-1 0-1,1 1 1,-5 25-95,1-21 103,1-1 0,-1 0 0,0 0 0,0 0 0,0 0 0,0 0-1,-8 7 1,-42 27 63,-2-2-1,-112 55 1,146-86 1512,24-20-1413,36-36-1610,-24 32 1067,-11 12 412,1 0 0,-1 0 0,0-1 0,-1 1 0,1-1 0,-1 0-1,-1 0 1,1 0 0,-1 0 0,-1 0 0,1 0 0,-1-1 0,0-7 0,0 14-43,1 0 18,-2 0 33,-2 2-44,1 0 0,-1 0 1,1 0-1,0 0 0,-1 0 1,1 0-1,0 1 0,0-1 0,0 0 1,0 1-1,0-1 0,0 0 1,0 1-1,0-1 0,0 1 0,1 0 1,-2 2-1,-10 30-68,17-56 489,-1-1-1,-1 0 1,-1 0-1,-2 0 1,-1-24-1,1 45-341,0 1-66,0 1-1,0 0 0,0-1 1,0 1-1,0-1 0,0 1 0,0-1 1,0 1-1,-1-1 0,1 1 1,0 0-1,0-1 0,0 1 1,0-1-1,-1 1 0,1 0 0,0-1 1,0 1-1,-1 0 0,1-1 1,0 1-1,-1 0 0,1-1 1,0 1-1,-1 0 0,1 0 1,-1-1-1,1 1 0,0 0 0,-1 0 1,1 0-1,-1 0 0,1-1 1,-1 1-1,1 0 0,0 0 1,-1 0-1,0 0 0,-1 38-475,0 2 403,1-28 33,0 1 0,1-1 1,0 1-1,1 0 1,0-1-1,6 20 1,0-21-555,3-9-2586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41.4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1 164 1856,'0'0'7389,"9"-10"-5332,271 10-2407,-127 12 195,0 1 270,716-13-593,-737 15 413,-75-15 104,369-8-22,-342 5-23,-16 1-2,1-3-1,111-22 0,-158 24 19,0 0 0,0 2 0,0 0 0,32 4 0,5-1-43,717-37 83,-299 2 143,-55 13 112,-136 26-287,181-5 127,-201-18-185,177-5 1,41 2 109,475 15-508,-975 5-746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06.7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421 258 6481,'0'0'5550,"0"-8"-5341,0-119 384,-1 124-577,1 0-1,-1 1 0,0-1 0,0 0 1,0 0-1,0 1 0,-1-1 0,1 1 1,-1-1-1,0 1 0,1-1 1,-1 1-1,0 0 0,0 0 0,-1 0 1,-2-2-1,-46-33-66,36 27 73,9 6-24,1 1-1,-1-1 1,0 1-1,0 0 1,0 0-1,0 1 1,0 0-1,-1 0 1,1 0-1,-1 1 1,1 0-1,-1 0 1,0 1-1,1 0 1,-1 0-1,-12 2 1,9 0-17,1 1 1,0 0-1,0 1 0,0 0 0,1 0 1,-1 1-1,1 0 0,0 1 1,0-1-1,1 2 0,-8 7 0,5-5 3,2 1 0,0-1 0,0 1 0,0 1 0,1 0 0,1 0 0,0 0-1,1 1 1,0 0 0,0 0 0,1 0 0,-2 14 0,0 11-41,2 0 1,2 69 0,2-103 65,1 0 0,0 1 1,1-1-1,-1 0 0,0 0 1,1 0-1,0-1 1,-1 1-1,1 0 0,0-1 1,1 1-1,-1-1 0,0 0 1,1 1-1,-1-1 1,1 0-1,0 0 0,-1-1 1,1 1-1,0-1 0,5 3 1,68 25 208,-70-27-216,9 3 46,0-1 0,0 0 0,0-2 0,0 1 0,27-1 0,-42-1-59,1-1 0,-1 0 0,1 0 0,-1 0 0,1 1 0,-1-1 0,1 0 0,-1 1 0,1-1 0,-1 0 0,0 1-1,1-1 1,-1 1 0,0-1 0,1 1 0,-1-1 0,0 0 0,0 1 0,1-1 0,-1 1 0,0-1 0,0 1 0,0 0-1,0-1 1,1 1 0,-1-1 0,0 1 0,0-1 0,0 1 0,0-1 0,0 1 0,-1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09.2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4537,'12'1'9351,"-12"0"-9215,33 204-204,-27-182 99,-6-24-31,0 1 0,0 0 0,0-1 0,0 1 0,0 0 1,1-1-1,-1 1 0,0-1 0,0 1 0,0 0 0,0-1 0,1 1 1,-1 0-1,0 0 0,0-1 0,1 1 0,-1 0 0,0-1 0,0 1 1,1 0-1,-1 0 0,0 0 0,1-1 0,-1 1 0,0 0 0,1 0 0,-1 0 1,0 0-1,1 0 0,-1 0 0,1 0 0,-1-1 0,0 1 0,1 0 1,-1 0-1,0 0 0,1 0 0,-1 1 0,1-1 0,-1 0 0,0 0 1,1 0-1,-1 0 0,0 0 0,1 0 0,-1 1 0,0-1 0,1 0 1,-1 0-1,0 0 0,1 1 0,-1-1 0,0 0 0,0 0 0,1 1 1,-1-1-1,0 0 0,0 1 0,0-1 0,1 0 0,-1 1 0,0-1 1,0 0-1,0 1 0,0-1 0,0 1 0,0-1 0,26-65-4299,-14 28-4358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09.5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0 1 6057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10.1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0 299 6057,'28'-94'1541,"-26"85"-750,0-1 1,-1 1 0,0-1 0,0-12 0,-1 20-761,0-1 0,0 1-1,0 0 1,0 0 0,0-1 0,1 1 0,-1 0 0,1 0-1,-1 0 1,1-1 0,0 1 0,0 0 0,0 0-1,0 0 1,0 0 0,0 0 0,1 1 0,-1-1 0,1 0-1,-1 1 1,1-1 0,-1 0 0,1 1 0,0 0 0,0-1-1,0 1 1,2-1 0,12-9-26,1 0 0,-1 1 0,2 1 1,0 0-1,0 1 0,0 1 0,1 1 0,0 1 0,0 0 1,0 2-1,1 0 0,-1 1 0,1 1 0,24 1 0,-41 1-11,0 0-1,-1 0 0,1 0 0,0 0 1,-1 0-1,1 0 0,0 1 0,-1-1 1,0 1-1,1 0 0,-1-1 0,0 1 1,0 0-1,0 0 0,0 1 1,0-1-1,0 0 0,-1 1 0,1-1 1,-1 1-1,0-1 0,1 1 0,-1 0 1,-1 0-1,1-1 0,0 1 0,-1 0 1,1 0-1,-1 0 0,0 0 0,0 5 1,0-1 3,0-1 1,0 1 0,0-1 0,-1 1 0,0-1-1,-1 0 1,0 1 0,1-1 0,-2 0-1,1 0 1,-1 0 0,0 0 0,-5 7 0,-30 20 102,15-15-175,23-18 33,-1 0 1,1 0-1,0 0 0,-1 0 0,1 1 1,0-1-1,0 0 0,-1 0 1,1 0-1,0 1 0,0-1 0,-1 0 1,1 0-1,0 0 0,0 1 1,0-1-1,0 0 0,-1 1 0,1-1 1,0 0-1,0 0 0,0 1 1,0-1-1,0 0 0,0 1 0,0-1 1,0 0-1,0 1 0,0-1 1,0 0-1,0 1 0,0-1 0,0 0 1,0 0-1,0 1 0,0-1 1,0 0-1,0 1 0,0-1 0,1 0 1,-1 0-1,0 1 0,0-1 1,0 0-1,0 0 0,1 1 0,-1-1 1,0 0-1,0 0 0,1 1 1,-1-1-1,24 5-264,29-8 671,-12-7-117,-30 7-215,0 0 0,0 0 0,1 1-1,15 0 1,-26 2-35,0 1 0,0 0 1,-1-1-1,1 1 0,0 0 0,0-1 0,-1 1 0,1 0 0,0 0 0,-1 0 0,1 0 0,0 0 1,-1 0-1,0 0 0,1 0 0,-1 0 0,1 0 0,-1 0 0,0 0 0,0 0 0,0 0 0,1 1 1,5 32-16,-5-26 19,11 45 89,-8-37-69,1 1 0,-2-1 0,0 1 0,-1 0 0,-1 0 0,0 0 0,-1 0 0,-4 26 0,2-38 0,0-1 0,-1 0 0,1 1 0,-1-1 0,0 0-1,1 0 1,-2-1 0,1 1 0,0-1 0,-1 1 0,0-1 0,0 0 0,-6 4 0,-60 29 158,48-29-144,0-1-1,-1-1 1,0-1 0,0-1 0,-25 1 0,-46 6 240,93-10-309,1 1 1,-1-1 0,1 0 0,-1 0 0,1 1-1,-1-1 1,1 0 0,-1 0 0,0 0 0,1 0-1,-1 0 1,1 0 0,-1 0 0,1 0 0,-1 0-1,1 0 1,-1 0 0,0 0 0,1 0 0,-1 0-1,1-1 1,-1 1 0,1 0 0,-1 0 0,1 0-1,-1-1 1,1 1 0,-1 0 0,1-1 0,0 1-1,-1-1 1,1 1 0,-1 0 0,1-1 0,0 1-1,-1-1 1,1 1 0,0-1 0,0 1 0,-1-1-1,1 1 1,0-1 0,0 1 0,0-1 0,0 0-1,0 1 1,0-1 0,0 1 0,0-1 0,0 1-1,0-1 1,0 0 0,0 1 0,0-1 0,0 0-1,3-13-4581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11.1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18 4977,'0'0'7558,"0"-3"-7478,0-9-126,0 9-74,0 10-45,0 20 225,2 0 0,1 0 0,1 0 0,1-1 0,1 1 0,12 30 0,33 121 89,-50-175-623,-2-7-587,1-4 457,0-15-1852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11.7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79 336,'0'0'11924,"0"-10"-11319,0-50 306,1 59-909,0 1 0,-1-1 1,1 0-1,-1 1 0,1-1 0,0 1 0,-1-1 0,1 1 0,0-1 0,0 1 0,0-1 1,-1 1-1,1 0 0,0-1 0,0 1 0,0 0 0,0 0 0,-1 0 0,1 0 0,0 0 0,0 0 1,0 0-1,0 0 0,1 0 0,31 0-86,-27 0 39,24 0 27,0 2 0,-1 0 0,1 2 0,-1 1 0,0 2 0,-1 1 0,56 22 0,-74-25 10,0 0 0,0 1 0,0-1-1,-1 2 1,1-1 0,-2 1 0,1 1-1,-1 0 1,0 0 0,0 1 0,-1-1 0,-1 2-1,1-1 1,-1 1 0,-1 0 0,0 0-1,0 0 1,-1 1 0,0 0 0,-1-1 0,0 2-1,-1-1 1,1 20 0,-2-24 21,0 7 7,-1 0-1,0 0 0,-3 21 0,2-30-14,0 0-1,-1 0 1,0 0 0,1-1-1,-2 1 1,1 0-1,0-1 1,-1 0 0,0 1-1,0-1 1,0 0-1,0-1 1,-6 6 0,-15 10-79,0-2 0,-1 0 1,0-2-1,-1-1 1,-1-1-1,-1-1 1,1-1-1,-2-1 1,1-2-1,-1-1 0,-1-1 1,-40 2-1,29-5-4081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4.5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563 155 5841,'0'0'7287,"1"-8"-6935,0 4-390,0-3 138,1-1 1,-1 1-1,-1-1 1,0 0-1,0 1 1,-1-11-1,0 15-55,0 0 0,0 0 0,0 0 0,0 0 0,-1 0 0,1 0 0,-1 0 0,0 0 0,0 1 0,0-1-1,0 1 1,0-1 0,0 1 0,-1 0 0,1 0 0,-1 0 0,0 0 0,1 0 0,-1 0 0,-5-1 0,-4-2-47,0 0 0,0 1 0,-1 1 0,1 0 0,-1 1 0,1 0 0,-1 1 0,0 0 0,1 1 0,-1 1 1,0 0-1,-20 4 0,12 0-12,0 1-1,0 1 1,1 0 0,0 2 0,1 0 0,-29 19 0,31-17-16,1 1 1,0 1-1,0 0 1,2 2-1,-1-1 1,2 2-1,0-1 1,-10 19-1,19-28 19,1 0 0,0 0 0,0 1 0,0-1 0,1 1 0,0-1 0,0 1 0,1 0-1,0 0 1,0 0 0,1 12 0,0-14 5,1 0 0,0 0-1,1 0 1,-1 0 0,1 0 0,0 0-1,0 0 1,1-1 0,-1 1 0,1-1-1,0 1 1,0-1 0,0 0 0,1 0-1,0-1 1,-1 1 0,8 4 0,7 5 2,2 0 0,-1-2 0,2 0 0,-1-1 0,1-1 0,1-1 0,33 8 0,-10-6 53,0-2 0,83 3-1,-116-10-235,1 0-1,0-1 0,0-1 0,0 0 0,-1-1 0,1 0 0,0-1 1,-1 0-1,0-1 0,0-1 0,0 0 0,0 0 0,16-12 1,16-21-6463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4.9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114 0 6409,'0'0'4185,"30"26"-3999,11 11-160,-1 3-1,-2 0 1,-1 3 0,45 68 0,-22-15 104,299 529 1424,-345-595-1448,-2 0 0,-1 1 1,-1 0-1,6 37 0,-14-57-79,0 1 0,-1 0 0,0 0 0,-1 0 0,0 1 1,-1-1-1,0 0 0,-1-1 0,0 1 0,-1 0 0,-1 0 0,1-1 1,-2 0-1,-9 18 0,2-13 10,0 0 0,-1 0 1,-1-2-1,-1 1 0,0-2 0,0 0 0,-29 17 1,-131 67 219,169-95-243,-313 138 92,180-98-2444,83-32-1888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5.7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148 281 6809,'0'0'3721,"11"-26"-3354,37-79-110,-43 97-250,-1 1 0,1-1 0,0 1 0,1 0 0,0 1-1,0-1 1,0 1 0,1 1 0,0-1 0,0 1 0,0 0-1,1 0 1,0 1 0,0 0 0,0 1 0,0 0-1,0 0 1,12-2 0,-4 0-15,23-6-17,-1 2 0,70-6 0,-208 9-620,78 7 666,0 0 0,0 2 0,0 0 0,0 1 0,1 1 0,0 2 0,0 0 0,0 1 0,-36 19 0,41-18-3,1 1 0,1 1 1,-1 0-1,2 0 0,0 2 0,0-1 0,1 2 0,1 0 1,0 0-1,1 1 0,0 0 0,-12 28 0,18-34-14,0 1 0,1 0 0,1 0 0,-1 0 0,2 0 0,-1 0 0,1 0 0,1 0-1,1 18 1,-1-24-2,1-1 0,-1 1 0,1-1 0,0 0 0,-1 1 0,2-1 0,-1 0 0,0 0 0,1 0-1,-1 0 1,1 0 0,0 0 0,0 0 0,0-1 0,0 1 0,1-1 0,-1 1 0,1-1 0,-1 0-1,1 0 1,0 0 0,0 0 0,0 0 0,0-1 0,0 0 0,0 1 0,0-1 0,1 0 0,-1 0 0,0-1-1,7 1 1,12 1-32,0-2 0,0 0-1,0-1 1,0-2 0,0 0 0,0-1-1,26-9 1,-32 7-207,-2 1 0,1-2-1,-1 0 1,0 0 0,0-1 0,-1-1 0,0 0 0,-1-1-1,0-1 1,20-22 0,-28 28 262,0-1-1,0 0 0,0 0 1,-1 0-1,0-1 1,0 1-1,-1-1 1,1 1-1,-2-1 1,3-10-1,-2-4 752,-1 0 1,-1-26-1,-1 10 146,1 37-961,0 10-337,-5 21 143,-15 58-1,13-66 239,1 0-1,1 0 1,1 1-1,2-1 0,-1 30 1,3-50-2,1 0 0,-1 0 0,1 1 0,0-1 0,0-1 0,0 1 0,0 0 0,0 0 0,1 0 0,-1-1 0,1 1 1,0 0-1,0-1 0,0 0 0,0 1 0,3 2 0,1-1 10,0 1 1,0-1 0,1 0-1,-1 0 1,1 0-1,10 3 1,2-1 28,0 0 0,1-2-1,-1 0 1,27 2 0,-32-5-122,0 1 1,0-2-1,0 0 1,0 0-1,0-2 0,0 0 1,0 0-1,0-1 1,-1-1-1,1 0 1,-1-1-1,0 0 1,14-9-1,6-12-2180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6.9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7 250 5417,'0'0'9546,"-1"-10"-9262,0 3-253,-1 2-37,1-1 1,1 0 0,-1 0 0,1 0 0,0 0 0,0 1 0,0-1 0,1 0 0,0 0 0,0 0 0,1 1 0,0-1 0,0 0-1,0 1 1,0 0 0,6-9 0,6-3-103,0 1 0,1 1 0,20-16-1,-28 25 60,1 0 0,-1 1 0,1 0-1,0 0 1,1 1 0,-1 0 0,1 0-1,0 1 1,17-4 0,-25 7 35,1 0 0,-1 0 0,1 0 1,-1 1-1,1-1 0,-1 0 0,1 1 1,-1-1-1,1 1 0,-1-1 0,0 1 0,1 0 1,-1-1-1,0 1 0,0 0 0,1 0 1,-1 0-1,0 0 0,0 0 0,0 0 1,0 1-1,0-1 0,0 0 0,0 0 0,-1 1 1,1-1-1,0 0 0,0 3 0,15 53-36,-8-27 54,1-4 2,19 60-86,-26-78 47,0 0-1,-1 1 1,0-1 0,0 1 0,-1-1 0,0 1-1,-1-1 1,-1 11 0,2-19 34,0 0 0,0 0 0,0 0 0,-1 0 0,1 0 0,0 0 0,0 0 0,0 0 0,0 0 0,0 0 0,0 0 0,0 0 1,0 0-1,0 0 0,0 0 0,-1 0 0,1 0 0,0 0 0,0 0 0,0 0 0,0 0 0,0 0 0,0 0 0,0 0 0,0 0 0,0 0 0,0 0 0,0 0 0,-1 0 0,1 0 0,0 0 0,0 0 0,0 0 1,0 0-1,0 0 0,0 1 0,0-1 0,0 0 0,0 0 0,0 0 0,0 0 0,0 0 0,0 0 0,0 0 0,0 0 0,0 0 0,0 0 0,0 1 0,0-1 0,-3-15-209,4-22-627,5 23 591,0 0 1,1 1-1,1 0 0,0 1 1,1-1-1,0 2 1,18-19-1,26-35 1998,-53 65-1742,1-1 0,-1 0 1,1 1-1,-1-1 0,1 1 0,0-1 0,-1 1 0,1-1 0,-1 1 0,1-1 0,0 1 0,0 0 0,-1-1 1,1 1-1,0 0 0,0-1 0,-1 1 0,1 0 0,0 0 0,0 0 0,-1 0 0,1 0 0,0 0 0,0 0 1,0 0-1,-1 0 0,1 0 0,0 0 0,0 1 0,0-1 0,-1 0 0,1 1 0,0-1 0,-1 0 0,1 1 1,0-1-1,-1 1 0,1-1 0,0 1 0,-1-1 0,1 1 0,-1-1 0,1 1 0,-1 0 0,1-1 0,-1 1 0,1 1 1,25 36-251,-22-31 239,2 1-49,-1 2 0,0-1 0,0 1 0,0 0 0,-2 0 0,1 0 0,-1 0-1,-1 1 1,1-1 0,-2 1 0,0 0 0,0 20 0,-1-30 84,1-4-124,2-4-118,1-1 0,0 1 0,0 0 0,0 0 0,1 0 0,0 1 0,1-1 0,-1 1 0,1 0 0,10-7 0,75-52-1557,-62 46 1687,-20 14 286,0 0 1,0 0-1,1 1 0,0 0 1,0 0-1,0 1 0,0 0 1,0 1-1,1 1 1,-1-1-1,1 2 0,-1-1 1,1 1-1,14 2 0,-24-1-210,1 0-1,0 0 1,-1 0-1,1 0 1,-1 0-1,1 0 1,-1 0-1,0 1 1,1-1-1,-1 0 1,0 1-1,0-1 1,0 1-1,0-1 1,0 1-1,0 0 1,0-1-1,-1 1 1,1 0-1,-1-1 1,1 1-1,-1 0 1,0 0-1,1 3 1,4 46 131,-5-42-85,0 21 131,-1 0 0,-6 38 0,6-60-601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46.5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10 150 3225,'0'0'3961,"-9"-5"498,248-32-4552,-190 33 38,1 1-1,95 8 0,219 19 48,-347-23 8,0 1 1,0 1-1,20 5 0,-20-4 15,0 0 0,0-1 0,23 0 0,164-1-5,340-12 250,323-4-262,-551 16 36,377-27 50,-426 8-78,-28 2 87,139-8-46,-260 18-13,609-5 2,-585 10-25,1021 5 165,-1075-11-118,-72 3-40,0 1 0,0 0 0,0 2 0,0 0 0,1 0 0,-1 2 0,0 0 0,0 1 0,0 0 0,16 7 0,-29-9-14,-1 0 1,1-1 0,0 1 0,-1-1 0,1 1-1,-1-1 1,1 0 0,0 0 0,-1 0-1,1 0 1,0-1 0,-1 1 0,1-1-1,-1 1 1,1-1 0,-1 0 0,1 0 0,-1 0-1,1 0 1,-1-1 0,0 1 0,0-1-1,0 1 1,0-1 0,3-2 0,2-14-1102,-5-4-3948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7.8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0 468 5569,'0'0'5685,"3"-24"-5148,17-162 880,-18 168-1355,1 1 0,1 0 1,1 0-1,0 0 0,1 0 0,1 1 0,1 0 0,0 0 0,1 1 1,0 0-1,1 0 0,1 1 0,1 1 0,21-21 0,-32 33-132,-2 38-259,-10 54 0,5-54 413,-1 53 0,7-69-81,-1 0 19,1 1-1,1 0 1,0-1 0,2 1-1,0-1 1,2 0 0,11 33-1,-2-27-2,-11-20-19,1 0 0,-1-1 0,1 1-1,-2 0 1,1 0 0,-1 1 0,2 11 0,-4-18 269,-19-39-2295,7 18-1637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8.2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3673,'0'0'6113,"5"0"-5733,59 2 143,-24 0-702,48-4-1,-76 0-1660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8.6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13 6769,'0'0'5338,"148"0"-5210,-120 0-128,-3 0 8,-6 0 48,-5 0-56,-6 0-8,-8-5-88,0 2-705,-16-2-1599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6105,'0'0'4501,"28"11"-4421,8 1-40,-2-1-15,0 1-1,-2 2 0,34 19 1,-62-31-19,0 0-1,-1 0 1,1 0 0,0 1 0,-1-1 0,0 1 0,0 0 0,0 0 0,0 0-1,0 0 1,-1 1 0,1-1 0,-1 1 0,0 0 0,0-1 0,0 1 0,0 0 0,-1 0-1,0 0 1,1 0 0,-2 0 0,1 1 0,0-1 0,-1 0 0,0 0 0,0 1 0,0-1-1,0 0 1,-1 0 0,-1 7 0,-1-2 21,-1 1 0,0-1 0,0 0 1,-1 0-1,0 0 0,-1-1 0,0 1 0,0-1 0,0-1 0,-1 1 1,-13 10-1,-55 39-48,40-38-2391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29.3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427 77 5921,'0'0'8270,"-10"-13"-8013,4 4-234,5 6-20,-1-1 1,-1 0-1,1 1 1,0-1-1,-1 1 1,0 0-1,0 0 0,0 0 1,0 0-1,0 1 1,0-1-1,-1 1 0,1 0 1,-1 0-1,0 0 1,0 0-1,1 1 1,-1 0-1,0-1 0,0 1 1,-1 1-1,1-1 1,0 1-1,-4-1 0,-6 3-1,1 0-1,-1 0 1,1 2-1,0-1 1,0 2-1,0 0 1,1 0-1,0 1 1,0 1-1,0 0 0,1 0 1,0 1-1,0 1 1,1 0-1,0 0 1,0 1-1,-11 16 1,9-10-12,1 0 1,0 1-1,1 0 1,1 0 0,1 1-1,0 0 1,1 1-1,2 0 1,-1 0 0,2 0-1,-3 32 1,6-32 6,0 0 1,1-1-1,1 1 1,1 0-1,1 0 1,0-1-1,10 27 1,-10-36 2,0-1 0,2 1-1,-1-1 1,1 0 0,0 0 0,0 0 0,1-1 0,0 0 0,1 0-1,-1 0 1,1-1 0,1 0 0,-1 0 0,1-1 0,0 0-1,0 0 1,12 4 0,0-2-206,2 0 0,-1-1 0,0-2-1,43 5 1,-1-8-2120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30.3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21 4121,'0'0'5257,"142"0"-5081,-120 0 72,-2-3-232,-1 1 96,-2 2-112,0-3 0,-1 3-88,-2-2 88,6-1-152,-6 1-1032,-6-3-1657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8:30.6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3169,'0'0'4857,"184"23"-3657,-134-23-16,-2 0-592,-7 0-360,-4 0 0,-15 0-232,-8 0-128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4.7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1 673 5737,'0'0'7091,"7"-2"-5988,7-7-1004,0-2 1,0 1-1,-2-2 1,1 0-1,-1 0 1,-1-1-1,0 0 1,-1-1-1,0 0 1,-1-1-1,7-17 1,8-19-114,-2-1 1,14-56 0,-22 65 16,-2-1 1,-2 0 0,-1-1-1,3-72 1,-11 124-72,0-1 0,1 1 0,0-1 0,0 0 0,0 1 1,4 5-1,3 10 46,10 21 8,1-2 0,2 0 1,47 67-1,-36-60-5,42 83 1,-72-126-29,-1 0 1,0 0 0,0 1-1,0-1 1,-1 1 0,0-1-1,0 1 1,0-1 0,-1 1-1,1 0 1,-2-1-1,1 1 1,-1 6 0,0-8-5,-1 0 0,1 0 0,-1 0 0,0-1 0,1 1 0,-2-1 0,1 1 0,0-1 0,-1 0 0,1 0 0,-1 0 0,0 0 0,0 0 0,0-1 0,0 1 0,-1-1 0,1 0 0,-7 3 0,-17 8 30,-1-2-1,-1-1 1,1-1-1,-31 5 1,-123 14 96,89-15-132,89-10-1313,15-1-704,9-2 129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5.5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0 565 3369,'0'0'7737,"9"-33"-6327,-1 24-1377,0 0-1,0-1 0,0 0 1,-2 0-1,1 0 1,-1-1-1,0 0 1,7-23-1,24-99-283,-33 112 186,10-42-55,-1 5 68,23-70 1,-35 127 45,-1 0-1,0 1 1,1-1-1,-1 0 1,0 0-1,1 0 1,-1 1-1,1-1 1,-1 0-1,1 1 1,-1-1-1,1 0 1,0 1-1,-1-1 1,1 1-1,0-1 1,0 1-1,-1-1 1,1 1-1,0 0 1,0-1-1,0 1 1,-1 0-1,1 0 0,0-1 1,0 1-1,0 0 1,0 0-1,-1 0 1,1 0-1,0 0 1,0 0-1,0 0 1,0 0-1,1 1 1,6-1-120,-8 0 28,0 9-328,-3 39 417,-1-1-1,-3 0 1,-15 51-1,-8 58 161,21-82 106,1 80 0,8-153-251,0 0 1,0-1 0,1 1-1,-1 0 1,0-1-1,1 1 1,-1 0-1,0-1 1,1 1 0,-1-1-1,1 1 1,-1-1-1,1 1 1,-1-1-1,1 1 1,-1-1-1,1 1 1,0-1 0,-1 0-1,1 1 1,-1-1-1,1 0 1,0 1-1,-1-1 1,1 0 0,0 0-1,0 0 1,-1 0-1,1 0 1,0 0-1,1 0 1,30 1 68,-22-2-73,5 1-72,1-2 1,-1 0 0,0-1-1,1 0 1,-1-1 0,0-1-1,-1 0 1,1-1-1,-1-1 1,-1 0 0,19-12-1,13-13-2234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5.9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56,'0'0'8434,"144"17"-7634,-60-12 192,8 0-512,2-2-144,-2-3-112,-8 0-224,-23 0-280,-25-8-3793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49.7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1318 0 4729,'0'0'7726,"-45"0"-7141,-169 8-222,195-4-385,1 0-1,0 2 1,0 0 0,0 1 0,-20 11 0,-39 14 108,37-16-101,1 2 1,1 1-1,0 3 0,2 0 0,-46 38 1,-4 1-3,67-46 9,1 1-1,0 1 1,1 0 0,-14 21-1,-8 7 13,-20 25 10,4 3-1,-48 82 0,67-99 37,23-32-32,2 0 1,1 0-1,0 1 1,2 0 0,-8 41-1,6-22 75,2-1-74,2 0 1,2 1 0,2 0-1,5 66 1,0-11-6,-4-52-2,0-1 26,2-1-1,1 1 1,3-1-1,11 49 1,3-2-23,-16-71 10,0 0 1,2-1 0,0 1-1,2-1 1,0 0 0,1-1-1,1 1 1,14 22-1,29 46-13,-41-68-3,-1 0 0,2-1 0,1-1-1,0 1 1,1-2 0,1 0 0,20 18 0,32 31 11,-58-55-15,0-1-1,0 1 1,2-1 0,-1-1 0,1 0-1,0-1 1,1 0 0,0 0 0,0-1-1,21 8 1,-3-5-7,-1 2-1,37 20 1,-29-14-30,-20-10 46,1-1 0,0-1 0,0 0 0,0-2 0,37 5 0,95-3 30,-125-6-18,59 7-32,107-12-143,-181 4-161,0 0 1,0-1-1,0 0 0,-1-1 1,1 0-1,-1 0 0,11-6 1,-10 5-773,24-13-6273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2.5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 1197 3633,'0'0'7481,"-2"-12"-6402,-22-148 2853,22 151-3902,1 0 0,0 0 0,0 0 0,1 1 1,0-1-1,1 0 0,0 0 0,0 0 0,1 1 1,0-1-1,0 0 0,1 1 0,0 0 0,1 0 0,7-13 1,49-80 8,-4-3 0,-5-3 0,-5-1 0,58-206 1,-66 177-3,-36 135-96,17 63-1209,13 141 1259,12 49 7,-29-187-17,-2 0 0,-3 1 0,-3 1-1,-3 106 1,-4-168 4,0 1 0,-1 0-1,1-1 1,-1 1 0,-1-1-1,1 1 1,0-1-1,-1 0 1,0 1 0,0-1-1,-1 0 1,1 0 0,-1 0-1,1-1 1,-1 1 0,0-1-1,-1 1 1,1-1 0,-1 0-1,1 0 1,-1-1-1,0 1 1,0-1 0,0 1-1,0-1 1,0-1 0,-1 1-1,1 0 1,-1-1 0,1 0-1,-1 0 1,-7 0 0,-15 1-107,0-1 0,0-1 1,0-1-1,-41-7 0,26 3 73,-85 1 30,91 5 11,29 2-184,21 1-21,67-4-569,-40 0-1845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3.3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0 704 9154,'0'0'4961,"5"-24"-4929,22-75-68,-24 93 11,-1 0 0,1 1 0,1-1 1,-1 1-1,1 0 0,0 0 0,0 0 0,0 0 0,1 1 0,-1-1 0,1 1 1,0 0-1,11-6 0,3-3-130,10-9 75,54-43-181,-77 60 322,0 0 0,-1-1 0,0 0 0,0 0 0,0 0 0,0-1 0,-1 0 0,0 0 0,-1 0 0,4-8 0,-15 56-43,2 0 1,2 1 0,2-1-1,3 53 1,0-85-25,-1-1 0,2 1 0,-1 0 0,1-1 0,1 1 0,0-1 1,0 0-1,5 10 0,-7-15 9,1 0 1,-1 0-1,1 0 1,0 0-1,0 0 1,1-1-1,-1 1 1,0-1-1,1 1 1,-1-1-1,1 0 1,0 0-1,0 0 1,0 0-1,0-1 1,0 1-1,0-1 1,1 0-1,-1 0 1,0 0-1,1 0 1,-1-1-1,6 1 1,-5-1 5,1 0 1,0-1-1,0 0 1,0 1-1,0-2 0,0 1 1,0-1-1,-1 0 1,1 0-1,-1 0 1,1 0-1,-1-1 1,0 0-1,0 1 1,5-6-1,-2 1-20,0-1 0,-1 0 0,1 0 1,-2 0-1,1-1 0,-1 0 0,4-10 0,3-10-163,-2-1 0,-1-1 1,10-58-1,-6-23 681,-3-198-1,-10 300-316,0 10-292,10 1-203,38 19-157,-34-14 323,0 1 0,1-2 0,0 0 0,0-1 0,0-1 0,17 2 0,-14-3 147,1-1 0,-1-1 0,0-1 0,0 0 0,0-2-1,0 0 1,0-1 0,-1 0 0,1-2 0,-1 0 0,24-12 0,-36 15-167,0 1 0,0 0 0,-1 0 0,1 0 0,1 1 0,-1 0 0,0 0 0,0 0 0,0 0 0,7 1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3.6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167 1 5097,'0'0'1504,"-81"17"-1984,68-9 472,-1-3 0,-9 2-152,7 1 64,-4-1-1736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04.0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26 3729,'0'0'5412,"22"1"-5123,282 17 879,889-3 1453,-950-32-3659,-87-13-3715,-111 18-443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6.4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91 7906,'0'0'5287,"2"-10"-5028,-1 7-249,-1 0-1,1-1 0,0 1 1,0 0-1,0-1 1,0 1-1,0 0 0,1 0 1,0 0-1,0 0 0,-1 0 1,2 0-1,-1 1 1,0-1-1,0 1 0,1-1 1,0 1-1,-1 0 0,1 0 1,0 0-1,0 0 1,0 1-1,0-1 0,0 1 1,0 0-1,1 0 1,5-2-1,15-1-21,0 1 0,0 1 0,0 1 0,0 1 0,41 5 0,-12 4-1780,-38-9-1025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6.79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46 5401,'0'0'3921,"147"-6"-3329,-127 4-576,-4-1 80,-2 1-96,0-3 104,0 2-176,17-4 72,-4-1-1376,-2-2-1561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7.9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17 896 1528,'0'0'9068,"-1"0"-8991,0 0 0,1 0 0,-1 0 1,1 0-1,-1 0 0,0 0 1,1 0-1,-1 0 0,1 0 1,-1-1-1,1 1 0,-1 0 0,0 0 1,1 0-1,-1-1 0,1 1 1,-1 0-1,1-1 0,-1 1 0,1 0 1,-1-1-1,1 1 0,-1-1 1,0-13 5,0-1 1,1 1 0,0-1 0,1 1 0,1-1-1,0 1 1,1 0 0,1 0 0,0 0-1,1 0 1,7-14 0,12-20-211,49-75 0,-38 68 172,-17 23-99,-13 21 44,1 0 0,0 1 0,0 0 1,1 0-1,0 0 0,1 1 1,16-15-1,-23 23 0,0 0-1,0 1 1,0-1 0,-1 1 0,1-1 0,0 1-1,0-1 1,0 1 0,0 0 0,0-1 0,0 1-1,0 0 1,0 0 0,0 0 0,0 0 0,0 0-1,0 0 1,1 0 0,-1 0 0,0 0 0,0 0-1,0 1 1,0-1 0,0 0 0,0 1 0,-1-1-1,1 1 1,0-1 0,0 1 0,0-1 0,0 1-1,0 0 1,-1-1 0,1 1 0,0 0 0,0 0-1,-1 0 1,1-1 0,-1 1 0,1 0 0,-1 0-1,1 0 1,-1 0 0,1 0 0,-1 0 0,0 0-1,0 0 1,1 0 0,-1 0 0,0 0 0,0 1-1,3 11-4,-1 0-1,0 0 1,0 18 0,-1-16-8,6 64 2,-6-39 13,3 0 1,1 1 0,2-2-1,2 1 1,20 54 0,-29-93 8,0 0 0,1 0 1,-1 0-1,0 0 1,1 0-1,-1 0 0,1 0 1,0-1-1,-1 1 0,1 0 1,0 0-1,0 0 1,-1-1-1,1 1 0,0 0 1,0-1-1,0 1 1,0-1-1,0 1 0,0-1 1,0 1-1,0-1 0,0 0 1,0 1-1,0-1 1,0 0-1,1 0 0,0 0 5,0-1 1,0 1-1,0-1 0,0 0 0,0 1 0,0-1 0,0 0 0,0 0 1,0 0-1,0-1 0,-1 1 0,4-3 0,4-5 11,0-1-1,0-1 1,9-14 0,-16 22-32,18-29-171,-2 0 0,-1-1 0,-2 0-1,-1-2 1,18-68 0,24-188 303,-50 257-160,0-17 463,2-78-1,24 131-593,4 8 282,1 0 1,0-3-1,1-1 1,73 1-1,-106-7-161,0 1 104,0-1 0,-1 0 0,1-1 0,0 1 1,-1-1-1,1 0 0,6-2 0,-9 2-89,-1 0 0,0 0-1,1 0 1,-1 0-1,0 0 1,0 0-1,0 0 1,0 0 0,0-1-1,0 1 1,0 0-1,0-1 1,0 1-1,-1-1 1,1 1 0,0-1-1,-1 1 1,0-1-1,1 1 1,-1-1-1,0 0 1,0 1 0,1-1-1,-1 1 1,-1-1-1,1-2 1,-9 28-4244,-1-6 285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8.6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212 182 4489,'0'0'6468,"6"-20"-6213,2-6-151,-2 9 167,-2 1 0,0-1 0,4-32 0,-8 48-233,1 0-1,-1-1 1,0 1 0,0 0-1,1 0 1,-1-1 0,0 1-1,0 0 1,0 0 0,-1-1-1,1 1 1,0 0 0,0 0-1,-1-1 1,1 1 0,-1 0-1,1 0 1,-1 0 0,1 0-1,-1 0 1,0 0 0,1 0-1,-1 0 1,0 0 0,0 0-1,0 0 1,-1-1 0,-1 1 80,0 0 1,0 0-1,0 1 1,0 0 0,-1-1-1,1 1 1,0 0-1,0 0 1,-4 1-1,-12 0 45,12-1-168,0 1-1,0 0 1,0 1 0,0-1-1,0 1 1,0 1 0,1 0-1,-1-1 1,1 2-1,-1-1 1,1 1 0,0 0-1,1 0 1,-1 1-1,1 0 1,0-1 0,0 2-1,0-1 1,1 1 0,0 0-1,-5 8 1,2-2-17,0 0 0,1 0 0,1 1 0,0 0 1,0 0-1,2 0 0,0 0 0,0 0 0,1 1 0,0 18 0,1-26-2,1 0 0,0 0-1,1 0 1,-1 1-1,1-1 1,0 0 0,1 0-1,0 0 1,0 0-1,0-1 1,0 1 0,1 0-1,0-1 1,0 0 0,1 0-1,-1 0 1,1 0-1,0 0 1,0-1 0,1 1-1,0-1 1,-1 0-1,1-1 1,0 1 0,1-1-1,-1 0 1,1 0-1,-1-1 1,1 0 0,10 3-1,-6-2 29,1-2 1,-1 1-1,0-1 0,1-1 0,-1 0 0,0 0 0,1-1 0,-1 0 1,0-1-1,0 0 0,0-1 0,0 0 0,16-7 0,6-6-1430,0 0 1,44-32-1,-52 31-2394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8.9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32 4065,'0'0'5021,"27"0"-4529,-18 0-410,39 0 276,1-2 0,63-11 0,-103 11-238,9-2-197,0 0 0,0 1 0,1 1 0,-1 1 0,0 1 0,25 2 1,-32 2-2414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19.9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0 934 6913,'0'0'5138,"0"-23"-4498,0-177-41,1 180-570,0 1 1,1 0 0,1-1-1,0 1 1,2 0 0,0 1 0,1-1-1,1 1 1,1 0 0,1 1 0,0 0-1,1 0 1,0 1 0,2 0 0,0 1-1,1 0 1,0 1 0,1 1 0,18-14-1,-20 17-20,0-1-18,1 0 1,0 2-1,0-1 0,1 2 1,0 0-1,20-9 0,-34 22-62,0 0-1,-1-1 1,0 1-1,0-1 1,0 1-1,-1-1 1,-3 8-1,-4 12 74,1 1 1,1 1-1,1-1 0,1 1 1,1 0-1,2 1 0,0-1 1,2 0-1,1 1 0,7 43 1,-4-57 1,0 0 0,0-1 1,1 0-1,1 0 0,0 0 1,1-1-1,0 1 0,1-2 1,12 15-1,2 4-14,-21-29 12,-1 1 0,1 0 0,0-1 0,-1 1 0,1-1 0,0 1 0,0-1 0,-1 1 0,1-1 1,0 0-1,0 1 0,0-1 0,0 0 0,-1 1 0,1-1 0,0 0 0,0 0 0,0 0 0,0 0 0,0 0 0,0 0 0,0 0 0,-1 0 0,1 0 1,0-1-1,0 1 0,0 0 0,0 0 0,0-1 0,-1 1 0,1-1 0,0 1 0,0-1 0,-1 1 0,1-1 0,0 1 0,1-2 0,26-27 17,-26 27-3,23-28-304,-2-1-1,-1-1 1,-1-1 0,-2-1-1,-1-1 1,-2-1-1,-2 0 1,-1 0-1,13-59 1,-19 54 767,-1 1-1,1-73 1,-7-25 809,27 138-1492,36 9 172,18-1 143,-78-7-106,-1-1 0,1 0-1,0 0 1,-1-1 0,1 1 0,-1 0 0,1-1 0,-1 0 0,1 0-1,-1 0 1,0 0 0,1 0 0,-1 0 0,0 0 0,0-1 0,1 1 0,-1-1-1,0 1 1,-1-1 0,1 0 0,0 0 0,0 0 0,-1 0 0,1 0-1,-1 0 1,0-1 0,0 1 0,0 0 0,0-1 0,0 1 0,0-1 0,0 1-1,-1-1 1,1 1 0,-1-1 0,0-3 0,-4 31-4143,-8 5 2531,-2 5-566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2.6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181 41 3577,'0'0'4797,"5"-5"-4460,-5 5-205,3-3 63,0 1 0,0-1 1,0 0-1,0 0 0,-1 0 0,1 0 1,-1 0-1,0-1 0,3-4 1,35 8-318,167 10 82,-200-8 34,1 1 0,-1-1 0,-1 2 0,1-1-1,0 0 1,-1 1 0,1 1 0,9 7 0,28 17-15,3-6 25,54 37-1,-46-26-36,51 30 140,103 81 0,-196-132 58,0 0 0,-1 1 0,-1 0-1,0 1 1,-1 1 0,16 30 0,-13-22 60,2 0 1,17 23-1,-13-24-109,-1 1 0,-1 0 0,-1 1 0,-1 1 0,-1 1 0,-1 0 0,17 57 0,61 314 258,-86-366-339,-1 1 1,-1-1 0,-2 1-1,-1 0 1,-1 0 0,-2 0-1,-9 39 1,-88 270-77,89-314 56,0-2 1,-1 1 0,-2-2 0,-1 0-1,-23 30 1,12-16-5,7-11 22,-56 77-29,64-93-3,0 0 1,-1-1-1,0 0 0,-1-1 1,-27 17-1,1-7 6,-1-3-1,-1-1 0,-1-1 0,-74 14 1,80-20-21,22-6 9,-35 9 28,-81 10 0,93-17-39,-60 17-1,9-2 10,34-12-40,31-5 36,0 1 1,-41 12-1,-41 23-341,62-22-2356,35-14 1822,-3 2-1674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0.5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0 638 7378,'0'0'5549,"5"-21"-5098,19-69-113,-20 76-308,2 0-1,0 0 0,1 0 0,0 1 0,0 0 1,2 1-1,0 0 0,19-21 0,8-10-78,44-69 51,65-120 0,-142 341-1076,-2-90 1074,0-1 0,1 1 1,1-1-1,1 0 0,0 0 0,1 0 0,2-1 0,10 23 0,5 2 36,56 79 0,-74-117-269,15 25 647,-17-13-3541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0.9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38 4017,'0'0'5176,"26"-2"-4592,78-9-292,-99 11-219,-1-1 0,1 1 0,-1-1 1,0 0-1,1 0 0,-1 0 0,0-1 1,1 1-1,-1-1 0,0 0 0,4-3 1,-6 4-57,-1 0 1,0 0 0,1 0-1,0 1 1,-1-1 0,1 0-1,-1 1 1,1-1 0,0 1-1,-1 0 1,1-1 0,0 1-1,0 0 1,-1 0 0,4 0-1,45 2-826,-23 4-834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1.7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1 106 5721,'0'0'3870,"16"-1"-3503,16-2-217,218-11 1717,928 34-3,-771-14-1770,587-64 0,-903 46-103,430-31-303,-518 42 119,0 1 0,0 1 1,0-1-1,0 0 1,0 1-1,0-1 0,0 1 1,0 0-1,-1 0 1,1 0-1,0 0 0,-1 0 1,1 1-1,-1-1 1,1 1-1,-1 0 0,1-1 1,-1 1-1,0 0 1,0 1-1,0-1 0,0 0 1,2 4-1,0 7-5241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2.7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0 605 8194,'0'0'3733,"22"-26"-3581,126-156-50,-105 130-89,79-102 20,-106 131 18,-2 1 1,-1-2-1,-1 0 1,0 0-1,8-32 1,-16 42 570,-7 11-291,-11 22-254,-19 40-260,-3 14 156,-47 145 1,74-188-2,1 0-1,2 1 1,1-1 0,1 1-1,2 0 1,1 0-1,1 0 1,6 36 0,-5-59 26,2-1 1,-1 0-1,1 0 0,0-1 1,1 1-1,-1-1 1,1 1-1,1-1 0,-1 0 1,1-1-1,0 1 1,0-1-1,1 0 0,0 0 1,-1 0-1,2-1 1,-1 0-1,0 0 0,1-1 1,0 0-1,0 0 1,0 0-1,10 2 0,-11-4-3,-1 1-1,1-1 0,-1 0 1,1 0-1,0-1 0,-1 1 1,1-1-1,0 0 0,-1-1 1,1 0-1,-1 0 0,1 0 1,-1 0-1,1-1 0,-1 0 1,0 0-1,1 0 0,-1-1 1,0 0-1,-1 0 0,1 0 1,-1 0-1,1-1 0,-1 0 0,0 0 1,0 0-1,0 0 0,-1-1 1,0 1-1,0-1 0,5-9 1,-1-4-742,-1 1 0,-1-2-1,0 1 1,2-28 0,-3-13-4491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3.0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41 5217,'0'0'5889,"142"-33"-5096,-114 28-313,-3 3-368,0 2 224,3 0-336,5 0 0,1 0-40,8 10 120,24 0-160,-7-3-600,-6-4-2505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3.4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310 35 2897,'0'0'7531,"-14"-5"-6977,8 2-522,-8-2-2,1-1-1,-1 2 0,-29-6 1,38 9-37,0 1 0,1-1-1,-1 1 1,0 0 0,0 1 0,1-1 0,-1 1 0,0 0 0,1 0 0,-1 0 0,0 1 0,1-1 0,0 1 0,-1 0 0,1 0 0,0 1 0,0-1-1,0 1 1,-4 4 0,-3 4 22,1 0-1,-1 2 0,2-1 0,0 1 1,0 0-1,1 1 0,1 0 1,0 1-1,1-1 0,1 1 0,0 0 1,1 1-1,1-1 0,0 1 1,1-1-1,0 19 0,2-32 3,0-1 0,0 0 1,0 0-1,0 1 0,1-1 0,-1 0 0,1 0 0,-1 1 1,1-1-1,-1 0 0,1 0 0,0 0 0,-1 0 1,1 0-1,0 0 0,0 0 0,0 0 0,0 0 0,0 0 1,0 0-1,2 1 0,33 11 176,42-9-266,-70-4 8,30 0-1483,-5 0-2817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3.7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3689,'0'0'8810,"142"25"-8954,-92-20-1305,-5-5-1087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4.3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1 673 8226,'0'0'4557,"13"-26"-4120,102-199-546,-83 154 103,-2-2 0,-4-1 0,22-101 0,-45 147-52,-4 28 45,1 0 0,0 0 0,-1 0 0,1-1 0,-1 1 0,1 0 0,0 0 0,-1 0 0,1 0 1,0 0-1,-1 0 0,1 0 0,-1 0 0,1 0 0,0 0 0,-1 0 0,1 0 0,0 1 0,-1-1 1,1 0-1,0 0 0,-1 0 0,1 0 0,0 1 0,-1-1 0,1 0 0,0 0 0,0 1 0,-1-1 1,1 0-1,0 0 0,0 1 0,-1-1 0,1 0 0,0 1 0,0-1 0,-38 48-705,31-38 894,-10 12-190,1 1 1,1 1-1,1 1 0,1 0 1,1 1-1,1 0 0,2 0 0,1 1 1,0 1-1,2-1 0,2 1 0,-3 49 1,4-35 13,1-23-12,1 0 0,1 0 0,1 1 0,5 32 0,-5-50 14,0 0 0,0 1 1,0-1-1,0 0 1,1 0-1,-1 0 0,1 0 1,0 0-1,0-1 1,-1 1-1,1 0 0,0-1 1,1 1-1,-1-1 1,0 0-1,0 1 1,0-1-1,1 0 0,-1-1 1,0 1-1,1 0 1,-1-1-1,1 1 0,3-1 1,68 4 101,-61-4-86,-1 1-133,-1-1 0,0 0 0,1-1 0,-1 0 0,0-1 0,0 0 0,0 0 0,0-1 0,0-1 0,-1 0 0,1-1 0,13-7 0,5-10-2533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4.6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26 5801,'0'0'4441,"155"-23"-3481,-105 21-536,1 2 193,-4 0-353,-5 0-136,-1 0 72,-4 0-192,-1 10-8,-3 0 0,20 5-64,-8-5-568,-6-3-2353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5.2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1 472 3441,'0'0'10425,"5"-11"-10005,32-55-215,47-65 1,-38 63-167,43-86 0,-85 142-36,-3 9-15,0 1 0,0-1-1,0 0 1,0 1 0,1-1 0,-1 1 0,1-1 0,-1 1 0,4-4-1,-5 6-168,11 20-507,2 12 667,-1 0 0,-2 0 1,-2 1-1,5 36 0,1 15 60,1 13-324,-11-33-5349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2.9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33 4625,'0'0'5585,"139"-22"-5481,-114 22 16,14-3-40,-5 1-80,-9-3-584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25.6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16 4601,'0'0'4633,"136"-15"-4529,-111 15-32,6 0-64,-9 0-8,-11 0-504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0.3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0 7634,'-1'1'7004,"-1"14"-6930,2 1222 689,2-1181-768,2 0-1,2 0 0,21 81 1,-15-111 79,-6-28 88,-2-15-94,-1-2-50,42 15-16,143-11-34,433-19 44,-620 34-10,-1 0-4,0 0 1,0 0-1,0 0 0,0 0 0,0 1 0,0-1 0,0 0 0,0 0 0,0 0 0,0 0 0,0 1 1,0-1-1,0 0 0,0 0 0,0 0 0,0 0 0,0 1 0,0-1 0,0 0 0,0 0 1,-1 0-1,1 0 0,0 1 0,0-1 0,0 0 0,0 0 0,0 0 0,0 0 0,-1 0 0,1 0 1,0 1-1,0-1 0,0 0 0,0 0 0,-1 0 0,1 0 0,0 0 0,0 0 0,0 0 0,0 0 1,-1 0-1,1 0 0,0 0 0,0 0 0,0 0 0,0 0 0,-1 0 0,1 0 0,0 0 0,0 0 1,0 0-1,-1 0 0,1 0 0,0 0 0,0 0 0,0-1 0,0 1 0,-1 0 0,-42 1-1565,20-1-630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0.7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8586,'0'0'6116,"16"4"-5943,396 137 101,-409-140-274,0 0 1,-1 0 0,1 1 0,0-1 0,-1 1 0,1-1 0,-1 1 0,0 0-1,1 0 1,-1 0 0,0 0 0,0 1 0,0-1 0,-1 0 0,4 5-1,-5-5 4,1 0 0,-1 1 0,1-1 0,-1 0 0,1 0 0,-1 0 0,0 0-1,0 1 1,0-1 0,-1 0 0,1 0 0,0 0 0,-1 0 0,1 0 0,-1 0-1,-2 4 1,-1 2 8,0-1 0,-1 0-1,0 0 1,-1 0-1,0-1 1,0 0 0,0 0-1,-1 0 1,-10 7 0,-1 0-24,0 0 0,-1-2 1,-1 0-1,0-1 1,0 0-1,-37 10 0,57-20-17,-1 0 0,1 1-1,-1-1 1,1 0-1,-1 0 1,1 0 0,-1 0-1,1 0 1,-1 0 0,1 0-1,-1 0 1,1 0 0,-1 0-1,1 0 1,-1 0-1,1-1 1,-1 1 0,1 0-1,-1 0 1,1 0 0,-1-1-1,1 1 1,0 0 0,-1-1-1,1 1 1,-1 0-1,1-1 1,0 1 0,-1 0-1,1-1 1,0 1 0,0-1-1,-1 1 1,1 0 0,0-1-1,0 1 1,-1-2-1,2-19-2490,-1 16 1641,5-25-6268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1.1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 4417,'0'0'9939,"25"0"-9321,406-7 70,-431 7-620,5 0-1026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1.5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9874,'0'0'4233,"11"156"-4225,6-119 88,0-2-16,-1-2-64,-2-6 40,-2 1-56,-10-5 0,-2-6 16,0 3-16,0-7-520,-5-3-1833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2.3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242 14 4481,'0'0'9037,"0"-1"-8975,0 0 0,0 1 0,0-1 0,-1 1 0,1-1 1,0 0-1,0 1 0,0-1 0,0 1 0,-1-1 0,1 0 0,0 1 1,0-1-1,-1 1 0,1-1 0,0 1 0,-1-1 0,1 1 1,-1-1-1,1 1 0,-1 0 0,0-1 0,-11 18-89,0 0 1,1 2-1,0-1 0,-7 22 1,5-12 12,-145 263 87,279-458-37,-112 153 37,-1 0 0,0-1 0,-1 0 0,0 0 0,-1-1 0,-1 1 0,-1-1 0,0 0 0,3-30 0,24 43-213,-14 2 38,0 0 0,0 1 0,31 4 0,-41-3 68,1 2 0,0-1 0,-1 1-1,1 0 1,-1 0 0,0 1 0,0 0 0,0 0-1,0 0 1,7 8 0,4 3-4,0-1 6,-2 0 0,27 29 0,-40-39 25,0-1 1,0 0-1,-1 1 1,0-1-1,1 1 1,-1 0-1,0 0 1,-1 0-1,1 0 1,-1 0-1,0 0 1,0 0-1,0 1 1,0-1-1,-1 0 1,0 1-1,0-1 1,0 0-1,0 0 1,-1 6-1,-1-8 13,1 0 0,-1 1 0,1-1 0,-1-1 1,0 1-1,0 0 0,0 0 0,0-1 0,0 1 0,0-1 0,0 1 0,0-1 0,-1 0 0,1 0 0,0 0 0,-1 0 0,1 0 0,-6 0 0,-48 9 41,53-9-54,0-1 1,0 1 0,0-1-1,-1 0 1,1 0 0,0 0-1,0-1 1,0 1 0,-1-1-1,1 0 1,0 0 0,0 0-1,0 0 1,0 0-1,0-1 1,1 1 0,-1-1-1,-2-2 1,3 2-144,1 0 0,-1 0 0,1-1 0,0 1 0,0 0 0,0-1 0,0 1 0,0-1 1,1 1-1,-1-1 0,1 1 0,0-1 0,-1 1 0,1-1 0,0 0 0,1 1 0,-1-1 0,0 1 0,1-1 0,-1 1 0,1-1 0,0 1 0,2-4 0,10-20-3638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2.7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80 8106,'0'0'5969,"187"-37"-5913,-126 22-56,0 5 8,-8 2 80,-11 3-88,-9 3 0,-10-1 0,-7 3 8,-2 0-16,-8 0-520,-1 0-1184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43.1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0 864,'0'0'12931,"17"91"-13043,-6-54 136,0 3 40,0 8-48,-3-1 16,3 6 48,1 17-80,-4-10-504,-2-12-4585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2.7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 15 10786,'0'0'5313,"-12"0"-5313,12-15-5801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33.2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46 333 6889,'0'0'3908,"-2"-7"-3637,0-4-383,0 4 325,0-1 0,1 1-1,0 0 1,1 0 0,-1-8-1,2 13-189,-1-1 0,0 1 0,1-1 0,-1 1 0,1-1 0,0 1 0,0 0 0,0-1 0,0 1 0,0 0 0,1 0 0,-1 0 0,0 0 0,1 0 0,0 0 0,-1 0 0,1 1 0,0-1 0,0 0 0,4-1 0,267-151-935,-206 119 555,-57 29 229,-5 3 18,0 0-1,0 0 0,0 1 1,1-1-1,-1 1 0,1 0 1,0 1-1,-1 0 0,10-2 1,-14 4 81,0 1 0,0-1 1,0 0-1,0 0 1,0 1-1,0-1 1,0 1-1,0-1 1,-1 0-1,1 1 1,-1 0-1,1-1 1,-1 1-1,1-1 1,-1 3-1,0-2-234,0-1-1,1 1 1,-1-1-1,0 1 1,1-1-1,-1 1 1,1-1-1,0 1 1,-1-1-1,1 0 1,0 1-1,0-1 1,0 0-1,1 2 1,-33 0 447,-1 1 1,1 1 0,0 2 0,1 2 0,-1 0-1,-39 19 1,45-18 40,1 1 0,0 1 0,1 1 0,-42 31 0,58-38-200,0 0 0,1 0 1,0 0-1,0 1 0,0-1 0,1 1 0,0 1 0,0-1 0,1 1 0,0 0 0,0 0 0,1 0 0,0 1 0,0-1 1,1 1-1,0-1 0,1 1 0,-1 15 0,2-18-8,0 0 0,0 1 0,1-1 0,0 0 0,0 0 0,1 0 0,0 1 0,0-1 0,0-1 1,0 1-1,1 0 0,0-1 0,0 1 0,1-1 0,0 0 0,0 0 0,0 0 0,0-1 0,1 1 0,-1-1 0,1 0 0,0-1 0,1 1 1,5 3-1,-4-3 18,0 0 1,0 0 0,0-1 0,1 0 0,-1 0 0,1-1 0,0 1-1,-1-2 1,1 1 0,0-1 0,0 0 0,12-1 0,-7-1-8,-1-1 0,0 0 0,0-1 0,0 0 0,0 0 0,-1-1 0,16-9 0,9-7-34,0-2 1,-2-2-1,54-49 1,-74 62-14,-6 4 8,89-82-159,-85 77 190,0 0-1,-1-2 0,-1 1 0,0-1 1,12-25-1,-18 20 1059,-16 20-148,-20 22-663,23-14-285,1 0 1,0 1-1,1 0 0,0 0 1,1 1-1,0-1 0,0 1 1,1 1-1,1-1 0,0 1 1,0 0-1,1 0 0,1 0 1,0 0-1,1 0 0,0 1 1,1-1-1,0 0 0,1 1 1,4 22-1,-4-32 22,0 1 0,1-1 0,-1 0 0,1 1 0,0-1 0,0 0 0,0 0-1,0 0 1,1 0 0,-1-1 0,1 1 0,0 0 0,-1-1 0,1 0 0,0 0 0,0 0 0,1 0 0,-1 0-1,0-1 1,1 1 0,-1-1 0,1 0 0,-1 0 0,1 0 0,0 0 0,4-1 0,14 3 64,1 0 0,0-2-1,25-2 1,-21 0-1,-25 1-53,0 0-1,0 0 0,1 0 0,-1 0 1,0 0-1,0-1 0,0 1 1,0-1-1,0 1 0,0-1 0,0 0 1,0 0-1,0 0 0,0 0 1,0 0-1,-1 0 0,4-3 1,-4 3-27,-1-1 1,1 1 0,0-1-1,-1 0 1,1 1-1,-1-1 1,1 1 0,-1-1-1,0 0 1,1 0 0,-1 1-1,0-1 1,0 0 0,0 1-1,-1-1 1,1 0 0,0 1-1,-1-1 1,1 0 0,-1 1-1,1-1 1,-1 1 0,0-1-1,-1-1 1,-26-32-3235,22 27 619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6.0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2665,'0'0'9139,"-2"38"-9302,10 196 175,-3-141 10,-3-38-77,-1-7 69,2-1 0,13 64-1,-10-73 10,-2 0 0,-2-1 0,-5 69 0,0-18-5,5-51 17,8 47 0,1 11 33,-15 231 200,3-304-234,0 233 876,1 16-397,-2-241-491,-1 1 5,1 0 0,2 1 0,1-1 1,2 0-1,6 30 0,-3 22-24,-6-83 0,0 0 1,0 0 0,0 0 0,0 0-1,0-1 1,0 1 0,0 0 0,1 0-1,-1 0 1,0 0 0,0 0-1,0 0 1,0-1 0,0 1 0,1 0-1,-1 0 1,0 0 0,0 0 0,0 0-1,1 0 1,-1 0 0,0 0 0,0 0-1,0 0 1,1 0 0,-1 0-1,0 0 1,0 0 0,0 0 0,0 0-1,1 0 1,-1 0 0,0 0 0,0 0-1,0 0 1,1 0 0,-1 0 0,0 0-1,0 0 1,0 0 0,0 1 0,1-1-1,-1 0 1,0 0 0,0 0-1,0 0 1,0 0 0,0 0 0,1 1-1,-1-1 1,0 0 0,0 0 0,0 0-1,0 0 1,0 1 0,0-1 0,0 0-1,0 0 1,0 1 0,6-17-200,-2-10-1661,-3-4-3991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34.4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1 363 8186,'0'0'4955,"1"-4"-4702,12-48-156,2 0 1,2 2-1,2 0 1,50-89 0,-69 138-95,1 0 0,0-1 1,0 1-1,0 0 1,0 0-1,0 0 0,0 0 1,0 0-1,1 1 1,-1-1-1,0 0 0,0 1 1,1-1-1,-1 0 1,0 1-1,1 0 0,-1-1 1,1 1-1,-1 0 1,1-1-1,-1 1 0,0 0 1,1 0-1,-1 0 1,1 1-1,-1-1 0,1 0 1,-1 0-1,0 1 0,1-1 1,-1 1-1,0-1 1,1 1-1,-1 0 0,0-1 1,0 1-1,1 0 1,-1 0-1,0 0 0,0 0 1,1 1-1,5 3-29,-1 0 0,0 1 1,-1-1-1,1 1 0,-1 0 0,6 10 0,-8-11 12,0 1 0,0-1 0,-1 1 0,0 0 0,0 0 0,0 0 0,-1 0 0,0 0 0,0 1 0,-1-1 0,1 0 0,-2 12 0,-1-7-29,0 1 0,-1-1 0,0 0 0,0 0 0,-11 20 0,10-19-35,8-16-250,9-18 128,5-36-236,-15 46 368,1-1 0,0 0 1,1 1-1,0 0 0,9-16 1,-12 24 63,1 1 0,-1 0 0,1 0 0,0 0 0,0 0 0,0 1 0,0-1 0,1 1 0,-1 0 0,1-1 0,-1 2 0,1-1 0,0 0 0,-1 1 0,1-1 0,0 1 1,0 0-1,0 1 0,0-1 0,0 1 0,0-1 0,5 2 0,-4-1-16,2-1-1,1 1-1,-1 0 0,1 1 1,-1 0-1,1 0 1,9 3-1,-14-2 14,0-1 1,0 1-1,-1 0 0,1 0 1,0 0-1,-1 0 0,1 0 0,-1 1 1,1-1-1,-1 1 0,0 0 1,0-1-1,0 1 0,-1 0 1,1 0-1,1 6 0,2 2-16,-2 0 0,1 1 0,-2-1 0,1 1 0,-2 0 0,1 0 0,-2-1-1,1 1 1,-2 0 0,-2 22 0,2-33 23,1 0 0,0 0 0,-1 0 0,1 0 0,-1 0 0,1-1 0,-1 1 0,1 0 0,-1 0 0,1 0 1,-1-1-1,0 1 0,1 0 0,-1-1 0,0 1 0,0 0 0,0-1 0,1 1 0,-3 0 0,3-1 6,-1 0 0,1 0 0,0 0 0,-1 0 0,1 0 1,-1 0-1,1 0 0,0 0 0,-1 0 0,1 0 0,0 0 0,-1 0 0,1 0 0,-1 0 0,1 0 1,0 0-1,-1-1 0,1 1 0,0 0 0,-1 0 0,1 0 0,0-1 0,-1 1 0,1 0 1,0 0-1,0-1 0,-1 1 0,1 0 0,0 0 0,0-1 0,0 1 0,-1 0 0,1-1 0,0 1 1,0-1-1,0 1 0,0 0 0,0-1 0,0 1 0,-1 0 0,1-1 0,0 1 0,0-1 0,0 1 1,0 0-1,1-1 0,-1 1 0,0 0 0,0-1 0,1-6-45,0 0 0,1 1 1,0-1-1,0 1 0,0 0 0,1 0 0,0 0 0,0 0 0,0 0 0,1 1 1,0-1-1,0 1 0,0 0 0,1 0 0,8-7 0,7-6 86,1 2-1,35-23 1,-52 36-49,1 0-1,-1 0 1,1 1 0,-1 0 0,1 0 0,0 0 0,0 0 0,0 1-1,0 0 1,0 0 0,0 0 0,0 1 0,1 0 0,-1 0-1,0 0 1,0 0 0,10 3 0,-11-1 0,-1-1 0,0 1 0,1 0 0,-1 0 0,0 0 0,0 0 0,0 1 0,-1-1 0,1 1 1,0 0-1,-1 0 0,0 0 0,0 0 0,0 0 0,0 0 0,0 1 0,-1-1 0,1 1 0,-1-1 0,0 1 0,0-1 0,0 1 0,-1 0 0,1-1 0,-1 6 0,2 8 7,-2-1 1,0 1-1,-1-1 0,0 1 0,-1-1 0,-1 1 0,-1-1 0,0 0 0,-2 0 1,-6 16-1,11-32 4,2 0-37,-1 0-1,0 0 0,0 0 0,1 0 1,-1 0-1,0 0 0,0 0 0,1 0 1,-1 0-1,0 0 0,0 0 0,1 0 0,-1 0 1,0 0-1,0 0 0,1 0 0,-1 0 1,0 0-1,0 0 0,1 1 0,-1-1 1,0 0-1,0 0 0,0 0 0,1 0 1,-1 0-1,0 1 0,0-1 0,0 0 1,1 0-1,-1 0 0,0 1 0,0-1 1,0 0-1,0 0 0,0 0 0,0 1 1,1-1-1,-1 0 0,0 0 0,0 1 0,0-1 1,0 0-1,0 0 0,0 1 0,0-1 1,0 0-1,0 0 0,0 1 0,0-1 1,0 0-1,0 0 0,-1 1 0,1-1 1,0 0-1,0 0 0,0 1 0,0-1 1,0 0-1,0 0 0,-1 1 0,19-7-4364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34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16 7274,'0'0'6633,"78"-13"-6633,-47 10 16,2 3-64,0 0 48,-2 0 0,-9 0-48,-5 0 48,-9 0-8,-27 18-6769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35.1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15 4641,'0'0'5366,"24"0"-5003,152-12 241,-163 12-608,-5-2-129,-1 2 1,1-1 0,0 1 0,-1 1 0,1-1-1,-1 1 1,1 0 0,0 1 0,7 3-1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9:36.8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85 4745,'0'0'5116,"10"0"-4677,682-16-178,-422 7-236,91-6-43,260 8 72,-223-3-98,-29 0 955,-309 10-973,631 7 1655,395-2-1178,-594-7-295,-67-15-80,-409 13-143,-34 2-1648,11 1 862,-25-3-4714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6.4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1 3385,'0'0'2500,"-15"0"2605,349 0-4931,-333 0-146,-31 1-466,21 3-621,0-2-650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7.4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125 1 3017,'0'0'3936,"-11"38"-3466,7 64 2486,0-5-2871,5-67 693,-1-30-730,0 1 1,0-1 0,0 0 0,-1 0-1,1 0 1,0 1 0,0-1 0,0 0-1,0 0 1,0 1 0,0-1 0,0 0-1,0 0 1,0 1 0,0-1 0,0 0-1,1 0 1,-1 1 0,0-1 0,0 0-1,0 0 1,0 1 0,0-1 0,0 0-1,0 0 1,1 0 0,-1 1 0,0-1 0,0 0-1,0 0 1,1 0 0,-1 0 0,0 1-1,0-1 1,0 0 0,1 0 0,-1 0-1,0 0 1,0 0 0,1 0 0,-1 0-1,0 0 1,1 0 0,17-10-173,0 0-1,1 1 1,0 1 0,1 0-1,0 2 1,0 0 0,0 2-1,31-4 1,-45 7 115,-1 1 0,0 0 0,1 0 0,-1 1-1,1-1 1,-1 1 0,0 1 0,1-1 0,-1 1 0,0 0 0,0 0 0,0 0 0,0 0-1,0 1 1,-1 0 0,1 0 0,-1 1 0,0-1 0,0 1 0,0 0 0,0 0 0,-1 0-1,1 0 1,-1 1 0,0-1 0,-1 1 0,1 0 0,-1 0 0,0 0 0,0 0 0,0 0 0,-1 0-1,0 1 1,1 8 0,0-3-7,-1-1-1,0 0 0,-1 1 0,0-1 1,0 0-1,-2 1 0,-3 19 1,2-24 18,1 1-1,-1-1 1,0 0 0,0 0 0,-1-1 0,1 1 0,-2-1 0,1 1 0,0-1 0,-1 0 0,0-1 0,0 1 0,-7 3 0,-5 4-60,-1-1 1,0-1 0,-1 0-1,0-2 1,-1 0 0,0-1 0,0-1-1,0-1 1,-1-1 0,0-1 0,1 0-1,-1-2 1,0 0 0,0-2 0,-24-2-1,42 2 58,-1 0 0,0 0 0,1 0-1,-1 0 1,1 0 0,-1-1 0,1 1-1,-1-1 1,1 0 0,-5-4 0,7 6-7,1-1 0,-1 1 1,1-1-1,-1 1 0,1 0 1,-1-1-1,1 0 0,0 1 1,-1-1-1,1 1 0,0-1 1,-1 1-1,1-1 1,0 0-1,0 1 0,0-1 1,0 0-1,-1 1 0,1-1 1,0 0-1,0 1 0,0-1 1,0 0-1,1 0 1,-1 0-55,1 0 1,0 0 0,-1 0 0,1 0 0,0 0-1,0 0 1,0 0 0,0 0 0,0 0 0,0 0-1,0 1 1,0-1 0,0 0 0,0 1 0,1-1-1,-1 1 1,2-1 0,21-8-1639,-1 0-787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8.5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0 229 2657,'0'0'6069,"1"-19"-6205,6-59-295,-7 74 416,1 0-1,0 1 0,0-1 1,0 1-1,0-1 1,1 1-1,0-1 1,0 1-1,0 0 1,0 0-1,0 0 1,0 0-1,1 0 0,-1 0 1,1 1-1,0-1 1,0 1-1,0 0 1,4-2-1,7-6 51,-8 4 16,0 0 1,0 0-1,1 1 0,0 0 1,0 1-1,1 0 0,-1 0 1,1 0-1,0 1 0,0 0 1,0 1-1,0-1 0,11 0 1,-18 3-60,-1 1-1,1-1 1,0 1 0,-1-1-1,1 1 1,0-1 0,-1 1 0,1-1-1,-1 1 1,1 0 0,-1-1-1,1 1 1,-1 0 0,1 0 0,-1-1-1,0 1 1,1 0 0,-1 0 0,0-1-1,0 1 1,0 0 0,0 0-1,1 0 1,-1 1 0,3 27-44,-3-23 48,11 173 72,-11-178-92,0 0 0,0 0 1,0-1-1,-1 1 0,1 0 0,0 0 0,0-1 0,-1 1 0,1 0 0,-1-1 1,1 1-1,0 0 0,-1-1 0,0 1 0,1-1 0,-1 1 0,1 0 1,-1-1-1,1 0 0,-1 1 0,0-1 0,1 1 0,-1-1 0,0 0 1,0 1-1,1-1 0,-1 0 0,0 0 0,0 0 0,1 0 0,-1 1 0,0-1 1,0 0-1,0 0 0,1-1 0,-1 1 0,0 0 0,0 0 0,1 0 1,-1 0-1,0-1 0,0 1 0,1 0 0,-1-1 0,0 1 0,1 0 1,-1-1-1,0 1 0,1-1 0,-1 1 0,1-1 0,-1 1 0,1-1 1,-1 0-1,1 1 0,-1-1 0,1 0 0,-1 1 0,1-1 0,0 0 0,-1 1 1,1-1-1,0 0 0,0 0 0,0-1 0,-1-4-107,1-1 0,0 0 0,1 0 0,-1 0 0,1 0 0,1 1 0,-1-1 0,1 0 0,1 1 0,-1 0 0,1-1 0,0 1 0,0 0 0,1 0 0,5-7 0,-2 6 327,-1-1 1,2 1-1,-1 0 1,1 1-1,0-1 0,0 2 1,1-1-1,-1 1 1,19-8-1,-18 10 14,0-1 0,0 1 0,0 0 0,0 1-1,0 0 1,0 1 0,14-1 0,-22 37-243,-6 130 241,5-165-175,1-1-110,1-1 1,0 1-1,-1-1 0,1 0 1,-1 0-1,0 0 0,0 0 0,0 0 1,0 0-1,0 0 0,0 0 1,0 0-1,0 0 0,0-5 0,1 2-193,-1 2 130,27-65-1227,-25 63 1476,0-1-1,0 1 0,0 0 1,1 0-1,-1 1 0,1-1 1,0 1-1,0-1 0,10-6 1,-7 9-72,-1 0 0,1 0-1,0 1 1,-1 0 0,1 0 0,0 1 0,0 0 0,0 0 0,-1 0 0,1 1 0,0 0 0,0 0-1,-1 1 1,1 0 0,-1 0 0,1 1 0,7 3 0,-12-4-33,1-1-1,-1 1 1,0 0 0,0 0 0,0-1 0,0 1-1,0 1 1,0-1 0,0 0 0,-1 0 0,1 1-1,-1-1 1,1 1 0,-1-1 0,0 1-1,0-1 1,0 1 0,-1 0 0,1-1 0,-1 1-1,1 0 1,-1 0 0,0 0 0,0-1 0,0 1-1,0 0 1,-1 0 0,1 0 0,-1-1-1,1 1 1,-1 0 0,0-1 0,-2 4 0,0 0-46,-1 0 1,0-1-1,0 0 1,0 1 0,-1-2-1,0 1 1,0 0-1,0-1 1,0 0 0,-1 0-1,1-1 1,-13 6-1,-4-1-2426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8.8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78 6449,'0'0'4208,"31"0"-3284,103-1-429,-81-3-126,0-2-1,91-23 1,-12 2-247,-110 22-109,18 0-2992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0:59.4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1 196 5337,'0'0'2830,"22"-25"-2710,68-79-104,-84 98 1,-1 0-1,-1 0 0,1-1 1,-1 0-1,0 0 1,-1 0-1,4-11 1,-6 15 31,-3 7-7,0 23-5,2-24-37,1 0 0,0 0 0,0 0 0,-1 0 0,2-1 0,-1 1 0,0 0 0,0-1 0,1 1 0,0-1 0,-1 1 0,1-1 0,0 0 0,0 0-1,0 0 1,0 0 0,3 2 0,49 33 7,-39-28-2,4 3 179,-7-5-265,0 1 0,0 0 0,16 15 1,-25-20 212,-1 0 0,1 1 0,0-1 0,-1 0 0,0 1 0,0-1 0,0 1 0,0 0 0,-1 0 0,1 0 0,-1 0 0,0 0 0,0 0 0,0 0 0,-1 0 0,1 6 0,-2-8-95,1-1 0,0 1 0,-1-1-1,0 1 1,1-1 0,-1 0 0,0 1-1,1-1 1,-1 0 0,0 0 0,0 1 0,0-1-1,0 0 1,0 0 0,-1 0 0,1 0-1,0-1 1,0 1 0,-3 1 0,-30 16 184,24-13-74,-5 2-163,0 1-1,0-2 1,-1 0-1,1-1 1,-1 0 0,0-1-1,-32 3 1,43-8-1280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0.3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61 1632,'0'0'11963,"5"-2"-11700,448-56 178,-449 58-657,3-1 476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6.5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50 5009,'0'0'4769,"3"5"-4485,22 33 428,2-1 0,2-2 0,50 50 0,-19-22-255,-59-61-433,1 0-1,-1 0 1,1 0 0,0 0 0,0 0 0,0 0 0,0-1-1,0 1 1,0-1 0,0 1 0,0-1 0,1 0-1,-1 0 1,1 0 0,-1 0 0,1 0 0,-1 0 0,1-1-1,-1 1 1,1-1 0,4 0 0,-5-1 15,1 0 1,-1-1 0,1 1 0,-1-1-1,0 1 1,0-1 0,0 0-1,0 0 1,0 0 0,0 0-1,0-1 1,-1 1 0,1 0-1,-1-1 1,1 1 0,-1-1-1,0 0 1,0 1 0,1-4-1,6-21 10,0-1 0,-2 0 0,-1 0-1,-1 0 1,-1-1 0,-2 1 0,-2-37-1,0 36 103,-7 26-2256,0-1-1509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1.1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471 0 7090,'0'0'1859,"-19"22"-1842,-64 71-13,62-66 50,0 2 0,2 0 0,1 1 0,-23 56-1,16-33 42,-128 298 709,136-304-553,3 1-1,2 0 1,3 1 0,1 0 0,-2 84-1,10-112-119,0 1 0,2-1 0,1 1-1,0-1 1,1 0 0,14 37 0,-16-51-98,1 0 1,1-1-1,-1 1 1,1-1-1,0 1 1,1-1-1,0 0 1,0-1-1,0 1 1,0-1-1,1 0 1,0 0-1,0-1 1,0 0-1,0 0 1,1 0-1,0-1 1,0 0-1,0 0 1,0-1-1,0 0 1,15 3-1,-21-5-26,0 1-1,1-1 1,-1 0-1,1 0 1,-1 0-1,0 1 1,1-1 0,-1-1-1,0 1 1,1 0-1,-1 0 1,1 0-1,-1-1 1,0 1-1,1-1 1,-1 1-1,0-1 1,0 1 0,0-1-1,1 0 1,-1 1-1,0-1 1,0 0-1,0 0 1,2-2-1,-2 0-77,0 0 0,0 0 0,0 0 0,0 0 0,0 0 0,-1 0 0,1-1 0,-1-5 0,1-3-376,3-27-1850,-3 2-2393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1.5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7034,'0'0'3724,"24"8"-3206,80 22-137,-90-26-241,1-1 0,-1-1 0,1 0 0,0 0 0,-1-2 0,27-2 1,1 1-3718,-34 1 1846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2.0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4065,'0'0'4121,"97"2"-3929,-63 1-184,-4-3 120,-2 0-128,-3 0 48,-11 2-24,-8-2-24,-6 3-672,-17-3-1689,-8 0-383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2.6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282 1 3529,'-171'146'1263,"131"-106"-686,33-25-232,5-3-83,-4 6 301,1 0 0,1 1 0,0-1-1,2 1 1,0 0 0,1 0 0,3 29 0,-2-11 769,2-38-1364,0 0 1,0 0 0,0 0 0,0 0 0,0 0 0,0-1 0,-1 1 0,1 0 0,0-1 0,1-2 0,3-1-56,-1 1 1,1-1-1,0 1 0,0 0 1,0 0-1,1 1 1,-1 0-1,1 0 0,0 1 1,0-1-1,0 1 0,0 1 1,11-2-1,11 1 106,1 0 0,31 4 0,-13-1-148,-47-1 121,0 1 0,-1-1 0,1 0 1,0 1-1,-1-1 0,1 1 0,0-1 1,-1 1-1,1-1 0,-1 1 0,1-1 1,-1 1-1,1-1 0,-1 1 1,1 0-1,-1-1 0,1 1 0,-1 0 1,0-1-1,0 1 0,1 0 0,-1 0 1,0-1-1,0 1 0,0 0 0,0 0 1,0 0-1,0 1 0,2 30-52,-1-22 103,0 5 70,0 1 0,-1 0-1,-2 22 1,1-33-83,0 0 0,-1 0 1,1 0-1,-1 0 0,0 0 0,0 0 1,-1-1-1,1 1 0,-1-1 0,0 0 0,0 0 1,0 0-1,-1 0 0,-4 4 0,-2 1 15,-1-1 1,0 0-1,0-1 0,-1 0 0,0-1 0,0 0 0,-1-1 1,-25 7-1,14-6-46,0-2 1,-1 0 0,-48-1 0,72-3-19,-1 0 0,1 0 0,0 0 0,0 0-1,0 0 1,0 0 0,0-1 0,0 1 0,0 0 0,0-1 0,0 1 0,0-1 0,0 1 0,0-1 0,0 1 0,0-1 0,0 0 0,0 1 0,0-1 0,1 0-1,-1 0 1,0 0 0,0 0 0,1 1 0,-1-1 0,1 0 0,-1 0 0,1 0 0,-1 0 0,1 0 0,-1-2 0,-1-37-1150,3 25 399,-1-13-1764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3.6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23 210 5825,'0'0'5675,"-4"-15"-5444,-13-49-440,17 60 129,-1 0-1,1 0 1,0 0-1,0 0 1,0 0-1,1 0 1,-1 0-1,1 0 1,0 0-1,0 0 1,0 1-1,1-1 1,-1 0-1,1 1 1,0-1-1,0 1 1,0-1-1,1 1 1,-1 0-1,1 0 0,0 0 1,3-3-1,-1 1 16,1 1-1,0-1 1,0 1-1,0 0 1,0 1-1,0-1 1,1 1-1,0 0 1,13-3-1,-18 5 63,-1 1-1,1-1 0,-1 1 0,1 0 1,0-1-1,-1 1 0,1 0 0,0 0 1,-1 0-1,1 0 0,0 0 0,-1 1 1,1-1-1,0 0 0,-1 1 0,1-1 1,-1 1-1,1 0 0,-1-1 0,1 1 1,-1 0-1,1 0 0,-1 0 0,0 0 1,1 0-1,-1 0 0,0 1 0,0-1 1,0 0-1,1 2 0,0 3 38,0 0-1,0 0 1,-1-1 0,0 1-1,0 0 1,0 0 0,-1 7-1,2 10 158,6 114 419,-8-137-450,-16-6 568,14 2-813,1 0 0,-1 0 0,1 0 0,0 0 0,0 0 0,0 0 0,0 0 0,1-1 0,-1 1 0,1 0 0,0 0 0,1-1 0,-1 1 0,2-7 0,-1 5-5,1 0 0,-1-1 1,1 1-1,0 0 0,1 0 0,-1 1 1,1-1-1,1 0 0,3-5 1,3-1 83,1 0 1,23-18-1,-30 27 121,0 0-1,0 0 1,1 0 0,-1 1 0,1 0-1,-1 0 1,1 0 0,0 1 0,0-1-1,0 1 1,0 0 0,0 1-1,5-1 1,-7 1-116,-1 0-1,0 1 0,0-1 0,0 1 1,0-1-1,0 1 0,0 0 1,0 0-1,0 0 0,0 0 1,0 0-1,0 0 0,0 1 1,-1-1-1,1 1 0,-1-1 0,1 1 1,-1-1-1,1 1 0,-1 0 1,0 0-1,0 0 0,0 0 1,0 0-1,0 0 0,0 0 1,-1 0-1,1 0 0,-1 0 0,1 4 1,2 9-3,-1-1 0,-1 1 0,-1 22 1,0-27 60,0-8-7,0-1 1,0 0 0,0 1 0,0-1 0,-1 1 0,1-1 0,-1 0 0,1 0 0,-1 1 0,1-1 0,-1 0 0,1 0 0,-1 1 0,0-1 0,0 0 0,0 0 0,0 0 0,-1 1 0,-9 11 223,11-11-220,0-1 115,0-4-290,1 1-1,-1 0 0,1 0 1,0-1-1,0 1 1,0 0-1,0 0 1,0 0-1,0 0 0,0 0 1,3-3-1,12-14-291,2 1-1,26-22 1,-38 35 433,0 1-1,0-1 1,0 1 0,1 1 0,-1-1 0,1 1-1,0 0 1,0 1 0,0-1 0,0 2 0,1-1 0,13-1-1,-20 5-11,0-1-1,0 1 0,0-1 1,-1 1-1,1 0 0,0-1 0,-1 1 1,1 0-1,-1 0 0,1 0 1,-1-1-1,0 1 0,0 0 1,0 3-1,0-1 10,3 13-27,-1 0 0,-1 0 0,-1 0 0,0 0 0,-5 29 0,-4-30-1470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3.9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60 4641,'0'0'5561,"159"-42"-4713,-126 34-39,-5 3-481,0 3-168,-3-1 112,-3 3-272,3 0 104,0 0-104,-2 0-536,-9 0-2593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4.3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1 161 6489,'0'0'4768,"29"-9"-4056,98-31-301,-106 33-325,-1-1 0,39-20 0,-52 24-79,0-1-1,-1 0 0,0 0 0,0 0 1,0-1-1,-1 1 0,1-1 0,5-10 1,-2 5 304,-4 18 229,2 11-283,6 6-259,33 41 0,-9-14 5,-35-50-6,-1 1 0,0-1 1,0 1-1,0-1 0,-1 1 0,1 0 1,0-1-1,-1 1 0,1 0 1,-1 0-1,1 0 0,-1-1 1,0 1-1,0 0 0,0 0 0,0 0 1,0-1-1,0 1 0,0 0 1,-1 0-1,1 0 0,-1-1 1,1 1-1,-1 0 0,0 0 0,0-1 1,1 1-1,-1-1 0,0 1 1,-1-1-1,1 1 0,0-1 1,0 0-1,-1 1 0,1-1 1,0 0-1,-1 0 0,1 0 0,-1 0 1,0 0-1,1 0 0,-1 0 1,0-1-1,-1 1 0,-22 2-753,0-3-1422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04.7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343 1 6953,'0'0'2836,"14"23"-2623,87 145 566,22 8 114,13 20 73,-129-183-857,0 1 0,0 0 0,-1 0 0,-1 0 0,0 1 0,-1 0 0,-1 0 0,0 0 0,-2 0 0,1 1 0,-2-1 0,0 0 0,0 1 0,-2-1 0,0 0 0,0 0 0,-2 0 0,0 0 0,0 0 0,-2-1 0,0 1 0,0-1 0,-1-1 0,-1 1 0,-15 19 0,-25 30-37,-3-3 0,-2-2-1,-68 57 1,-194 136-772,210-178-1462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1.6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1 739 4441,'0'0'4912,"1"-6"-4622,3-6 84,0-1 0,1 1 0,0 0 0,1 1-1,0 0 1,1 0 0,15-19 0,21-36 632,47-89-546,-51 94-455,-3-2 0,54-134 0,-87 188 14,0 0-1,0 1 1,-1-2 0,-1 1-1,1 0 1,-1-15 0,-1 24 7,-1 6-900,-26 58 758,5-18 86,2 1 0,3 1 1,2 1-1,1 0 0,-8 69 0,19-90 6,1 1 1,1-1 0,2 1-1,6 39 1,-6-61 29,0 0 0,1 0 0,0 0-1,0 0 1,0 0 0,1-1 0,0 1 0,1-1 0,0 0 0,-1 0 0,2 0 0,-1 0 0,1-1-1,0 0 1,0 1 0,0-2 0,1 1 0,0-1 0,0 0 0,0 0 0,0 0 0,13 4-1,-14-6 26,0-1 0,-1 1 0,1-1 0,0 0 0,0 0 0,0-1 0,0 0 0,0 0-1,-1 0 1,1 0 0,0-1 0,0 1 0,0-1 0,0-1 0,-1 1 0,7-3-1,-3 0-408,-1 0 0,0-1 0,0 0-1,0 0 1,-1-1 0,0 0 0,0 0-1,8-10 1,9-13-7487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4.3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23 5497,'0'0'9158,"0"-4"-8950,0-11-20,0 11-58,27 12-326,14 3 187,1-3 1,0-1 0,0-2-1,1-2 1,-1-1 0,1-3-1,78-11 1,-117 12-36,5-1-369,1 0 1,0-1 0,0 0 0,-1-1 0,0 0-1,1-1 1,-1 0 0,11-6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3.3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9298,'0'0'2739,"17"12"-2763,4 3 31,1-1 0,0-1-1,1-1 1,0-1 0,1-1-1,1-1 1,30 8 0,16-8 6,-46-7 18,0 1 0,30 9 0,-54-12-34,-1 0 0,1 1 0,0-1-1,0 1 1,0-1 0,0 1 0,0-1 0,-1 1-1,1 0 1,0-1 0,0 1 0,-1 0 0,1-1-1,0 1 1,-1 0 0,1 0 0,-1 0 0,1 0-1,-1-1 1,0 1 0,1 0 0,-1 0-1,0 0 1,0 0 0,1 0 0,-1 0 0,0 0-1,0 0 1,0 0 0,0 0 0,0 0 0,0 0-1,-1 0 1,1 0 0,0 0 0,0 0 0,-1 0-1,1 0 1,0 0 0,-1-1 0,1 1-1,-1 0 1,1 0 0,-1 0 0,0-1 0,1 1-1,-2 1 1,-30 36 203,-183 133-88,205-165-1633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7.8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251 176 2921,'0'0'5777,"-21"-13"-3491,15 14-2270,1 0 1,-1 0 0,0 0 0,1 0-1,-1 1 1,1 0 0,-1 0 0,1 1-1,-8 4 1,-49 36 188,25-17-103,-31 19 86,88-83 2109,7 7-2422,33-49 0,-52 66 137,0 1-1,-1-2 0,0 1 0,-1-1 1,-1 0-1,6-30 0,-11 44-18,0 1 1,0-1-1,0 0 0,0 1 0,0-1 0,0 0 1,0 1-1,0-1 0,0 0 0,1 1 0,-1-1 1,0 1-1,0-1 0,1 0 0,-1 1 0,0-1 1,1 1-1,-1-1 0,1 1 0,-1-1 0,1 1 1,-1-1-1,1 1 0,-1-1 0,1 1 0,-1-1 0,1 1 1,-1 0-1,1 0 0,0-1 0,-1 1 0,1 0 1,-1 0-1,2-1 0,19 17-156,119 158 87,-139-172 77,6 6-12,-2 1-1,1-1 1,-1 1 0,4 10-1,-8-18 14,0 1-1,-1-1 0,1 1 0,0-1 1,-1 1-1,0-1 0,1 1 0,-1-1 1,0 1-1,0-1 0,0 1 0,0-1 1,0 1-1,0 0 0,0-1 0,-1 1 1,1-1-1,-1 1 0,1-1 0,-1 1 0,1-1 1,-1 0-1,0 1 0,0-1 0,1 0 1,-1 1-1,0-1 0,0 0 0,0 0 1,-1 0-1,1 0 0,0 0 0,0 0 1,-2 1-1,-15 7 43,-1-1-1,0-1 1,-37 9 0,-9 4-92,60-17-156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4.8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274 16 744,'0'0'8719,"-13"-3"-8164,3 0-457,6 1-63,-1 0 0,1 1 0,-1 0 0,1 0-1,-1 0 1,1 0 0,-1 1 0,1 0-1,-1 0 1,0 0 0,1 0 0,-1 1-1,1 0 1,-1 0 0,1 0 0,-1 0 0,-4 3-1,-5 3 12,0 1 0,0 1 0,1 0-1,0 0 1,1 2 0,0-1 0,-16 20-1,23-24-31,0 0-1,1 1 1,0 0 0,0 0-1,0 0 1,1 0-1,0 1 1,0-1-1,1 1 1,0 0-1,0 0 1,1-1-1,0 1 1,0 0-1,1 0 1,1 15-1,0-20 4,0 1-1,0-1 0,0 0 0,0 0 0,1 0 1,-1 0-1,1-1 0,0 1 0,0 0 0,0-1 1,0 1-1,0-1 0,1 0 0,-1 0 0,1 0 0,0 0 1,-1 0-1,1 0 0,0-1 0,0 1 0,0-1 1,0 0-1,0 0 0,0 0 0,6 1 0,6 2 19,0-2 0,0 0 0,0 0-1,18-1 1,-17-1-76,-8 1-59,-1-1 1,1 0 0,-1 0 0,1 0 0,0-1-1,-1 0 1,0 0 0,1-1 0,-1 0 0,0 0-1,0-1 1,0 0 0,0 0 0,11-8 0,3-9-4936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5.2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5873,'0'0'7506,"175"2"-7450,-131-2 24,-5 0-72,-8 0-8,-14 0 0,-9 0-1857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5.6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0 579 6449,'0'0'2666,"26"-24"-1828,83-80-17,-90 86-625,-2-2 0,0 1 0,-1-2 0,-1 0 0,-1-1 0,-1 0 0,-1-1 0,11-29 0,-9 8 136,-2-1 0,-2 0 1,5-53-1,-35 121-878,1 2 0,-18 30 0,23-28 591,1 1-1,1 1 1,2 0-1,1 0 1,1 1-1,1 0 0,2 1 1,1 0-1,1-1 1,2 1-1,5 60 1,-4-85-31,1 1 0,0-1 0,0 0 0,1 0 0,0 0 0,0 0 0,3 6 0,-4-10-5,0 0-1,1 0 1,-1 0 0,0-1-1,1 1 1,-1 0 0,1-1-1,0 1 1,-1-1 0,1 1-1,0-1 1,0 0 0,0 0 0,0 0-1,0 0 1,0 0 0,0 0-1,0 0 1,0-1 0,1 1-1,-1-1 1,0 0 0,0 1-1,4-1 1,4-1-50,0 1-1,0-1 1,-1-1 0,1 1-1,0-2 1,17-6 0,18-12-1520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6.0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6737,'0'0'4401,"161"15"-3584,-102-13-121,-4 1-464,-4-1 64,-4-2-296,-8 0 56,0 0-128,-14 0-880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6.5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7 434 8122,'0'0'5748,"-7"8"-3736,20-21-1976,-1-1 0,-1 0 0,0 0 1,-1-1-1,0-1 0,-2 1 0,0-1 0,7-20 0,17-29-137,-13 29-80,2 1 0,1 0 0,1 2 0,34-36 0,-56 68 172,0-1 0,1 1 0,-1 0 0,0 0 0,1 0 0,-1-1 0,1 1 0,-1 0 1,1 1-1,0-1 0,-1 0 0,1 0 0,0 1 0,2-1 0,-3 1 0,0 0 0,-1 0-1,1 0 1,0 0 0,-1 0 0,1 1-1,0-1 1,-1 0 0,1 0 0,-1 1-1,1-1 1,0 1 0,-1-1 0,1 0-1,-1 1 1,1-1 0,-1 1 0,1-1-1,-1 1 1,1-1 0,-1 1 0,0 0-1,1-1 1,-1 1 0,1 0 0,1 7-42,0-1 0,0 1 1,-1-1-1,0 1 1,0 11-1,0-8 88,3 34 55,-2-1 0,-2 1 1,-2 0-1,-2-1 0,-2 1 0,-16 64 0,10-93-284,12-16 77,-1 1-1,1-1 1,-1 0 0,1 1-1,0-1 1,-1 0 0,1 1 0,-1-1-1,1 0 1,-1 0 0,1 0-1,-1 0 1,1 1 0,-1-1 0,1 0-1,-1 0 1,1 0 0,-1 0 0,1 0-1,-1 0 1,1 0 0,-1 0-1,1 0 1,-1-1 0,1 1 0,-1 0-1,1 0 1,-1 0 0,1 0-1,-1-1 1,1 1 0,0 0 0,-1-1-1,1 1 1,-1 0 0,1-1-1,0 1 1,-1-1 0,-5-13-5689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6.8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10474,'0'0'2761,"70"32"-2425,-9-32 48,-5 0-384,-9 0-1152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8.6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157 71 4721,'0'0'928,"26"-2"-850,82-6-77,-103 8-126,1-1-1,-1 0 1,0 0 0,1 0 0,-1-1 0,0 1-1,0-1 1,0 0 0,9-6 0,-13 8 108,0-1 0,0 0 0,0 0 0,0 1 0,0-1 0,-1 0 0,1 0 0,0 0 0,0 0 0,-1 0 0,1 0 0,-1 0 0,1 0 0,-1 0 0,1 0 0,-1 0 0,0 0 0,1 0 0,-1 0 0,0 0 0,0 0 0,0-1 0,0 1 0,0 0 0,0 0 0,0 0 0,0 0 0,-1 0 0,1 0 0,0-1 0,-2-1 0,-1 2 249,-1-1 1,0 1 0,0 0 0,0 0-1,0 0 1,0 1 0,0 0 0,0-1 0,0 1-1,0 0 1,0 1 0,-7 0 0,0 0 181,-1-1-188,0 1 0,1 1 0,-1 0 0,0 0-1,1 1 1,0 0 0,0 1 0,0 1 0,0-1-1,0 2 1,1-1 0,0 2 0,0-1 0,1 1-1,0 1 1,0 0 0,0 0 0,1 1 0,1-1 0,-11 16-1,9-9-214,0-1 0,1 1 0,1 1 0,0-1 0,1 1 0,1 0 0,0 1 0,1-1 0,1 1 0,0 0 0,2 0 0,0 0 0,2 30 0,-1-44-7,1-1 0,0 0 0,-1 0 0,1 0 0,0 1-1,0-1 1,0 0 0,0 0 0,1 0 0,-1 0 0,0-1 0,1 1 0,-1 0 0,1 0 0,0-1 0,0 1 0,-1-1 0,1 0 0,0 1-1,0-1 1,0 0 0,0 0 0,1 0 0,2 0 0,-1 1 10,0-1 0,0 0 0,0 0 0,1 0 0,-1-1-1,0 0 1,1 1 0,-1-1 0,0-1 0,1 1 0,-1-1 0,7-1 0,11-8-279,-1-1 0,0-1 0,-1 0 0,36-31-1,-30 24-734,12-9-321,-16 13 818,-2 0-1,0-1 1,0-1-1,19-28 4401,-50 48-2949,-12 8-872,13-5-24,0 1 1,1 1 0,1 0-1,-1 0 1,1 1 0,1-1-1,-1 2 1,2-1 0,-1 1 0,1 0-1,1 1 1,0-1 0,0 1-1,1 0 1,0 0 0,1 1 0,0-1-1,1 1 1,1-1 0,-1 1-1,2 0 1,0 17 0,2-25-34,-1 0 0,0 0 0,1-1 1,0 1-1,0-1 0,0 1 0,0-1 0,0 0 1,1 0-1,0 0 0,-1 0 0,1 0 0,0-1 0,0 1 1,1-1-1,-1 0 0,0 1 0,1-2 0,-1 1 1,1 0-1,6 1 0,4 3 76,1-2 0,0 1-1,0-2 1,20 3 0,-30-6-88,13 3 89,1-1 0,0-1 0,0-1 0,0 0 0,23-5 0,-38 3-144,-1 0 0,0 0 0,1 0 0,-1 0 0,0-1 0,0 1 1,0-1-1,-1 0 0,1 0 0,-1 0 0,0 0 0,0-1 0,0 1 0,0-1 1,0 1-1,-1-1 0,2-4 0,1 0-523,7-19-2804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9.3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0 306 10018,'0'0'4173,"5"-5"-4077,11-12-217,0-2-1,-1 0 1,-2 0 0,18-33-1,29-39-247,-55 83 274,2-1 41,0-1 1,1 1 0,0 1 0,0-1-1,1 1 1,0 1 0,11-8-1,-20 15 54,0 0-1,0 0 1,1 0-1,-1 0 1,0 0-1,0 0 1,1 0-1,-1 0 1,0 0-1,0 0 1,1-1-1,-1 1 1,0 0-1,0 1 1,1-1-1,-1 0 1,0 0-1,1 0 1,-1 0-1,0 0 1,0 0-1,1 0 1,-1 0-1,0 0 1,0 1-1,1-1 1,-1 0-1,0 0 1,0 0-1,0 0 1,1 1-1,-1-1 1,0 0-1,0 0 0,0 0 1,0 1-1,0-1 1,1 0-1,-1 0 1,0 1-1,0-1 1,0 0-1,0 0 1,0 1-1,0-1 1,0 0-1,0 1 1,0-1-1,2 19 4,-2-14 5,15 107 338,-5-50-103,1 85 0,-11-146-128,0-22 89,-2-1-336,1 0 1,2 0-1,0 0 1,1 1-1,7-32 1,-7 47 99,-1 0 0,1 0 0,1 0 0,-1 0 0,1 0 0,0 0 0,0 1 0,1-1-1,0 1 1,-1 0 0,2 0 0,-1 0 0,1 1 0,0 0 0,0 0 0,0 0 0,0 0 0,0 1 0,1 0 0,0 0 0,0 0 0,0 1 0,7-3 0,-10 4 34,-1 1 0,1-1 0,-1 1 0,1-1 0,-1 1 0,1 0 0,-1 0 0,1 0 0,0 0 0,-1 1 0,1-1 0,-1 1 0,1-1 0,-1 1 0,0 0 0,1 0 0,-1 0 0,0 0 0,1 0 0,-1 1 0,4 2 0,-3-1-7,0 1-1,0 0 1,0 0-1,0 0 1,0 0 0,-1 1-1,0-1 1,0 0-1,0 1 1,2 8-1,0 8 99,0 0 0,-1 1 0,-1-1-1,-2 24 1,-5 25 292,5-75-2016,2-3 897,-1 1-1,1-1 0,0 1 0,0 0 0,6-11 1,8-14-1843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19.6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5009,'0'0'5425,"70"135"-5105,-67-98-40,-3-2-200,0-4 304,0-4 33,0-7-417,0-12 0,0-3-889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0.0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 1 9274,'0'0'4249,"175"50"-4129,-136-50 16,-3 0-136,-11-3-8,-11-7-2217</inkml:trace>
  <inkml:trace contextRef="#ctx0" brushRef="#br0" timeOffset="1">0 279 6785,'0'0'7322,"89"65"-6842,-69-65 80,2 0-464,-2 0 64,5-3-160,-6-14-200,-2-3-2088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8.6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225 21 3753,'0'0'9024,"3"-5"-8310,5-10-347,-15 28-157,-20 38-248,-31 36 33,-31 53 118,80-124-123,1 1-1,1 0 1,0 0-1,1 1 0,1 0 1,-4 31-1,7-39 16,2-1 0,-1 1 0,1-1-1,0 1 1,1-1 0,0 1 0,1-1 0,0 1-1,0-1 1,5 11 0,-5-16-1,0 0 0,1 0 0,-1 0 1,1-1-1,0 1 0,0-1 0,0 1 0,0-1 1,1 0-1,-1-1 0,1 1 0,0 0 0,0-1 1,0 0-1,0 0 0,0 0 0,0-1 0,1 1 1,-1-1-1,0 0 0,1 0 0,-1 0 0,8 0 1,7 0 7,1 0 0,0-1 1,0 0-1,23-5 1,-39 4-3,1 1 0,0-1 0,-1 0 0,0 0 0,1-1 1,-1 1-1,0-1 0,1 0 0,-1 0 0,0 0 0,-1-1 1,1 0-1,0 1 0,-1-1 0,1-1 0,-1 1 0,0 0 1,0-1-1,0 1 0,-1-1 0,1 0 0,-1 0 0,0 0 1,2-6-1,-2-9-352,-4 7-3330,0 8 1146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0.6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50 2777,'0'0'6748,"3"3"-6432,8 3-40,-1 1 0,1-2 0,0 1 0,0-1 0,1-1 1,0 0-1,15 3 0,99 14 1275,-94-16-1300,533 42 1479,-3-41-1742,-408-7 117,676-45-331,-389 12 60,-301 26 281,0-5 0,171-40-1,-300 48-163,-12 1-193,-18-3-1396,-10 2-1874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1.3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0 413 9882,'0'0'3305,"20"-22"-3235,6-6-54,17-16-19,43-60 0,-74 83 233,-1 1 0,0-2-1,-2 1 1,0-1 0,-2-1 0,0 1 0,5-37 0,-11 55-226,-2 25-1091,1-14 1088,-1 1 0,1-1 0,-1 1 0,-1-1 1,-2 9-1,-9 20-10,2-1 1,1 2 0,2-1-1,2 1 1,1 0-1,0 42 1,5-78 4,0 1 1,0 0-1,0 0 1,0 0-1,0 0 1,1 0-1,-1-1 1,1 1-1,-1 0 1,1 0-1,0-1 0,-1 1 1,1 0-1,0-1 1,0 1-1,0-1 1,1 1-1,-1-1 1,0 1-1,2 1 0,0-2-79,0 1-1,1 0 1,-1-1-1,0 0 1,1 1-1,-1-1 1,1-1-1,-1 1 1,1 0-1,3-1 0,31 2-2339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1.7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115 250 11138,'0'0'4032,"-4"12"-4131,-3 12 70,2 1-1,0 0 1,1 0-1,2 0 1,0 27-1,2-46 25,0 1 0,1-1 1,-1 0-1,1 0 0,0 0 0,1 0 0,0 0 0,0-1 1,0 1-1,0 0 0,1-1 0,0 1 0,0-1 0,1 0 1,-1 0-1,1 0 0,0-1 0,0 1 0,1-1 0,-1 0 1,1 0-1,0 0 0,0-1 0,0 0 0,1 0 0,-1 0 0,1-1 1,9 3-1,-3-2 33,1 0 1,-1-1-1,1-1 1,0 0-1,-1-1 1,1 0-1,0-1 1,-1 0-1,1-1 1,0-1-1,-1 0 1,0 0-1,0-1 1,22-11-1,-25 11-37,-1-1 0,0 0 0,0 0 0,0-1 0,0 0 0,-1-1-1,0 1 1,-1-1 0,1 0 0,-1-1 0,-1 0 0,0 0 0,0 0 0,0 0 0,-1-1-1,0 0 1,-1 0 0,1 0 0,-2 0 0,3-14 0,-3 7-121,-1 0 0,-1 0 0,0 1 0,-1-1 0,0 0 0,-2 0 0,0 0 0,0 1 0,-2-1 0,0 1 0,0 0 0,-1 1 1,-13-22-1,12 25 163,-1 0 0,0 0 0,0 1 0,-1 0 1,-1 1-1,0 0 0,0 0 0,0 1 0,-1 0 1,-1 1-1,1 0 0,-1 1 0,0 0 0,0 1 1,-1 0-1,-21-4 0,17 5 30,0 1-1,0 1 1,0 0 0,0 1 0,0 1-1,-30 4 1,41-3-69,0 0 0,0 0 0,1 1 0,-1-1 0,0 1 0,1 1 0,0-1 0,-1 1 0,1 0-1,0 0 1,0 0 0,1 1 0,-1 0 0,1 0 0,0 0 0,0 0 0,0 1 0,0-1 0,1 1 0,0 0 0,0 0-1,0 0 1,-3 8 0,2 3-194,1 0 0,0 0 0,2 0 0,-1 22 0,1 4-2298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2.7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0 244 10066,'0'0'5404,"6"-17"-5441,-1-1-6,-4 12 20,0-1 0,1 0 0,0 1 0,1 0 0,0-1 0,0 1 0,0 0-1,0 1 1,1-1 0,0 0 0,0 1 0,1 0 0,5-5 0,6-5-50,-3 1 3,2 0 0,0 1 0,0 1 1,1 0-1,24-12 0,-39 24 57,0 0 0,0 0 0,0 0 0,0 1 0,0-1 0,-1 0-1,1 1 1,0-1 0,0 0 0,-1 1 0,1-1 0,0 1 0,0-1 0,-1 1 0,1 0 0,-1-1 0,1 1 0,-1 0-1,1-1 1,-1 1 0,1 0 0,-1 0 0,1-1 0,-1 1 0,0 0 0,1 0 0,-1 0 0,0 0 0,0-1-1,0 1 1,0 0 0,0 1 0,11 41 7,-9-34-40,2 8 30,5 20 14,-1 1 0,4 74 1,-12-111-54,10-11 180,0-12-283,2 1 0,0 0 0,2 1 0,0 0 0,1 1-1,1 1 1,0 1 0,2 0 0,0 1 0,1 1 0,22-14 0,-40 28 186,-1 1 1,1 0 0,0-1 0,0 1 0,0 0 0,0 0 0,-1 0-1,1 0 1,0 0 0,0 0 0,0 0 0,0 0 0,0 0-1,0 0 1,-1 0 0,1 0 0,0 1 0,0-1 0,0 0 0,0 1-1,-1-1 1,1 0 0,0 1 0,0-1 0,-1 1 0,1-1-1,0 1 1,-1 0 0,1-1 0,-1 1 0,1 0 0,0-1 0,-1 1-1,0 0 1,1 0 0,-1-1 0,1 1 0,-1 0 0,0 0-1,0 0 1,1 1 0,13 40-233,-13-37 306,9 63-91,-10-64-12,0 0 1,0 0-1,0 0 1,0 0-1,0 0 1,-1 0-1,0 0 1,1-1-1,-1 1 1,-1 0-1,1 0 0,-1-1 1,1 1-1,-5 6 1,3-9 0,5-9-79,29-39-155,2 1-1,69-73 1,-84 99 896,-18 19-639,0 1 1,0 0-1,1 0 0,-1-1 1,0 1-1,0 0 0,1 0 1,-1-1-1,0 1 0,1 0 1,-1 0-1,0 0 0,1 0 1,-1 0-1,0-1 0,1 1 1,-1 0-1,0 0 0,1 0 1,-1 0-1,1 0 0,-1 0 1,0 0-1,1 0 0,-1 0 1,0 1-1,1-1 0,-1 0 1,0 0-1,1 0 0,-1 0 1,0 0-1,1 1 0,-1-1 1,0 0-1,1 0 0,-1 0 1,0 1-1,13 16 93,3 24-182,-15-38 49,0 0 1,0 0-1,-1 0 0,1 0 1,-1 1-1,0-1 0,0 0 0,0 0 1,0 0-1,-1 0 0,1 0 1,-1 0-1,0 0 0,0 0 1,0 0-1,0 0 0,-2 3 1,1-3-293,0-1 1,0 1 0,0-1 0,0 0 0,-1 0 0,1 0 0,-1 0-1,1 0 1,-1 0 0,-5 2 0,-24 9-7484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3.0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28 6001,'0'0'6990,"28"1"-6433,171 3 446,210-25-23,-308 12-3814,-94 7 155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3.4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0 200 3993,'0'0'8660,"30"-5"-8170,97-19-197,-115 21-273,1-1 0,-1 0-1,0-1 1,-1 0 0,1-1 0,-1 0-1,0-1 1,0 0 0,-1-1 0,0 0-1,0-1 1,-1 0 0,0 0 0,11-16-1,-17 22 114,-1 0 0,1 0 1,-1 0-1,0 0 0,0 0 0,0-1 0,0 1 0,0 0 0,-1-1 0,0 0 0,0 1 0,0-1 1,0 0-1,0-5 765,-1 35-1011,-1-16 75,0-1 0,1 1 0,0 0 0,0 0 0,3 13 1,-1-19 27,-1 0 0,1 1 0,0-1 0,0 0 1,0 0-1,1 0 0,-1 0 0,1-1 1,0 1-1,0-1 0,1 1 0,-1-1 1,7 4-1,-4-2 13,-1 0 1,1 0-1,-1 1 1,1-1-1,-2 1 0,1 0 1,-1 1-1,0-1 1,4 8-1,-7-11-1,0-1 0,0 0 1,-1 1-1,1-1 0,-1 0 0,0 1 0,1-1 0,-1 1 0,0-1 0,0 1 0,-1-1 0,1 0 0,0 1 0,-1-1 1,1 0-1,-1 1 0,0-1 0,0 0 0,0 1 0,0-1 0,0 0 0,-1 0 0,1 0 0,0 0 0,-1 0 0,0-1 1,1 1-1,-1 0 0,0-1 0,0 1 0,0-1 0,0 1 0,-4 1 0,-21 12-275,-49 20 1,25-18-1782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4.5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0 626 8674,'0'0'7083,"5"-1"-6831,5-3-208,-1 0 1,1 0-1,-1-1 1,0 0-1,-1 0 1,1-1-1,-1 0 0,11-12 1,61-65-1,-47 42-239,0 0 0,-3-2 0,-2-2 0,-2 0 0,-1-2 0,-3 0 0,25-78 0,-36 75 928,-10 49-560,6 9-310,171 296 112,-168-289 28,-5-9-6,0 1-1,0-1 1,-1 1-1,0 0 1,0 0 0,-1 1-1,0-1 1,0 1-1,-1 0 1,0 0-1,0 0 1,0 9-1,-2-15 5,-1 0-1,0 0 0,1 1 1,-1-1-1,0 0 1,0 0-1,-1 0 0,1 0 1,0 0-1,-1 0 1,1-1-1,-1 1 0,1 0 1,-1-1-1,0 1 0,0-1 1,1 0-1,-1 1 1,0-1-1,-4 2 0,-54 23 45,43-19-22,-63 22-26,0-4 0,-1-4 0,-113 16 0,190-38-1185,13-4 422,26-11-1043,-15 6-730,16-7-5290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4.9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0 557 8490,'0'0'6084,"28"-26"-5668,87-85-245,-108 105-158,0-1 1,0-1 0,-1 1 0,0-1 0,0 0 0,-1-1 0,0 1 0,-1-1-1,0 0 1,0 0 0,-1 0 0,0 0 0,0-1 0,1-14 0,2-6-4,22-138 109,-15 87-68,-19 98-15,0 1 1,0-1 0,-2-1-1,0 1 1,-17 23 0,-10 23-36,9-8 46,-27 83-1,46-114-22,1 0 0,1 0-1,1 0 1,1 0-1,2 1 1,1 36 0,1-56-20,-1 0 0,1 0 0,1 0 0,-1 0 0,1 0 0,-1 0 0,1 0 0,1 0 0,-1-1 0,1 1 1,-1-1-1,2 0 0,-1 0 0,0 0 0,1 0 0,-1-1 0,1 1 0,0-1 0,0 0 0,1 0 0,-1 0 0,0 0 0,1-1 0,0 0 1,0 0-1,-1 0 0,7 1 0,-1-1 1,0 0 0,0 0 1,0-1-1,1 0 1,-1 0-1,0-1 0,0-1 1,1 0-1,-1 0 1,0-1-1,0 0 0,0-1 1,10-4-1,-13 3-177,-1 0-1,0 0 1,0 0-1,0-1 0,-1 0 1,1 0-1,-1 0 1,0-1-1,-1 0 1,0 0-1,1 0 1,-2 0-1,1-1 1,-1 1-1,0-1 1,0 0-1,-1 0 1,2-9-1,4-28-4325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5.3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8434,'0'0'5849,"109"15"-5849,-51-7 0,3-3 192,-2 0-192,-6 0 184,5-3-184,-13-2-424,-12 0-2337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5.69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262 85 9026,'0'0'3723,"25"-7"-3667,78-24-110,-76 17-209,-21 1 86,-6 12 187,-1 0 0,1 0 0,0 0-1,-1 0 1,1 1 0,-1-1 0,1 0 0,-1 0 0,0 1 0,1-1 0,-1 0 0,0 1 0,0-1 0,1 0-1,-1 1 1,0-1 0,0 1 0,0 0 0,0-1 0,1 1 0,-1-1 0,-1 1 0,-14-2 76,1 0 0,0 2 1,0 0-1,0 0 0,-1 2 1,1 0-1,0 0 0,0 1 1,1 1-1,-1 1 0,1 0 1,0 1-1,0 0 0,0 1 1,1 1-1,0 0 0,1 1 1,-1 0-1,2 1 0,-1 0 1,2 1-1,-1 0 0,1 1 1,1 0-1,0 0 0,1 1 1,0 0-1,1 1 0,1-1 1,0 1-1,1 1 0,0-1 1,-3 20-1,4-4 37,1 1-1,1 45 1,2-69-112,0-5-11,0-1 0,0 0 0,0 0 1,1 0-1,-1 0 0,0 1 0,0-1 0,1 0 1,-1 0-1,1 0 0,-1 0 0,1 0 1,-1 0-1,1 0 0,0 0 0,0 0 0,-1 0 1,1 0-1,0 0 0,0 0 0,0-1 1,0 1-1,0 0 0,0-1 0,0 1 0,0 0 1,0-1-1,0 1 0,0-1 0,3 1 1,37 1-242,-31-2 119,42 0-1749,0 0-3233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9.0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 4305,'0'0'7659,"-1"2"-7586,-3 13 2,1-1 0,0 0-1,1 1 1,1-1 0,0 1-1,1-1 1,3 23 0,4 10 445,13 46 0,-11-59-337,-2 0 0,-1 1 0,1 47 0,-7 10 13,1-92-151,0 0 0,0 0-1,-1 0 1,1 0 0,0 0-1,-1 0 1,1 0 0,0-1-1,-1 1 1,1 0 0,0-1 0,-1 1-1,1 0 1,-1-1 0,1 1-1,-1-1 1,1 1 0,-1-1-1,1 1 1,-1-1 0,1 1 0,-1-1-1,0 0 1,1 0 0,57-116-1940,-42 84-846,4-10-4215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6.0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0 486 11899,'0'0'5402,"24"-18"-5351,4-3-107,-2 3-87,-1-1 0,-1-1 0,39-43 0,-14 2-512,-1-3-1,40-73 1,-48 73 828,-40 64-167,0 0 0,1 0 0,-1 0-1,0 0 1,0 0 0,0 0 0,0 0 0,1 0 0,-1 0-1,0 0 1,0 0 0,0 0 0,0 0 0,1 0-1,-1 0 1,0 0 0,0 0 0,0 0 0,0 0 0,1 0-1,-1 0 1,0 0 0,0 1 0,0-1 0,0 0-1,0 0 1,0 0 0,1 0 0,-1 0 0,0 0 0,0 1-1,0-1 1,0 0 0,0 0 0,0 0 0,0 0 0,0 1-1,0-1 1,0 0 0,0 0 0,0 0 0,0 0-1,1 1 1,-1-1 0,0 0 0,-1 0 0,1 0 0,0 0-1,0 1 1,0-1 0,0 0 0,0 0 0,0 0-1,0 0 1,0 1 0,0-1 0,0 0 0,0 0 0,0 0-1,-1 1 1,4 25 150,-2 30 111,0-3-186,1 0 0,3-1 0,2 0 0,28 102 0,-32-132-152,-4-21 9,1-1-1,-1 1 0,1 0 1,0-1-1,-1 0 1,1 1-1,-1-1 0,1 1 1,-1-1-1,0 0 0,1 1 1,-1-1-1,1 0 1,-1 1-1,0-1 0,1 0 1,-1 0-1,0 0 0,1 0 1,-1 0-1,0 0 1,1 0-1,-1 0 0,0 0 1,1 0-1,-2 0 0,-17 0-3719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51:26.4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9898,'0'0'5161,"176"37"-4833,-118-27-216,-11-2-112,-13-8-1848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1:59.5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140 168 4001,'0'0'8175,"-3"3"-8022,-4 10-140,0-1 0,0 1 0,1-1-1,1 2 1,0-1 0,1 1 0,1-1-1,-3 19 1,2-1 144,2-1-1,3 60 0,0-85-122,0 0-1,0 0 0,1 0 0,-1 0 0,2 0 0,-1 0 0,0 0 1,1-1-1,0 1 0,0-1 0,0 0 0,0 0 0,1 0 1,0 0-1,0-1 0,0 1 0,8 4 0,-10-6-28,1 0 0,-1 0 0,1-1 0,0 1-1,-1-1 1,1 0 0,0 0 0,0 0 0,0 0 0,0 0 0,0 0-1,0-1 1,0 0 0,0 1 0,1-1 0,-1 0 0,0-1 0,0 1-1,0-1 1,0 1 0,0-1 0,0 0 0,0 0 0,0 0 0,0 0-1,-1-1 1,1 1 0,0-1 0,-1 0 0,1 1 0,2-4 0,2-3-49,0-1 1,0 0 0,-1 0 0,-1-1-1,1 1 1,-2-1 0,1 0-1,-1-1 1,-1 1 0,0-1 0,0 0-1,1-12 1,-1-9-121,0 1 1,-5-63-1,1 81 238,-1 1 1,-1 0-1,0 0 1,0 0-1,-1 1 1,-1-1-1,0 1 1,-9-15-1,1 5 341,-2-1 0,-32-37 0,45 57-427,0 1 0,0-1 0,0 0 0,0 1 0,0-1 0,0 1 0,0 0 0,-1 0 0,1 0 0,0 0 0,-1 0 0,1 0 0,-1 1 0,1-1 0,-1 1 0,1 0 0,-1 0 0,1-1 0,-1 2 0,1-1 0,-1 0 0,1 0 0,-1 1 0,1 0 0,-1-1 0,1 1 0,-1 0 0,1 0 0,0 0 0,0 0 0,-4 3 0,-6 4-388,0 1 0,0 0-1,0 0 1,-10 13 0,11-11-350,-15 12-2712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00.8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5 439 5825,'0'0'5772,"0"-21"-5550,-2-158 956,0 160-1131,2 1-1,0-1 0,4-22 0,-3 34-51,1 1 1,0-1-1,0 0 0,1 0 1,0 1-1,0-1 1,0 1-1,1 0 1,0 0-1,0 0 0,6-6 1,-5 7 6,-2 1-24,0 0 0,0 0 0,1 0 0,-1 0 0,1 1 0,0 0 0,0 0 0,0 0 0,1 0 0,-1 0 0,1 1 0,-1 0 0,1 0 0,8-2 0,9 52-404,30 40 523,-41-74-98,-1 2 0,-1-1 0,0 1 0,-1 1 0,0 0-1,-2 0 1,0 0 0,6 28 0,-12-30 38,1 5-126,0-18 240,-1-9 265,10-65-368,4 0 0,27-90 0,-39 156-34,-2 6-7,1-1-1,-1 1 1,0-1-1,0 1 0,0 0 1,1-1-1,-1 1 0,0 0 1,1-1-1,-1 1 0,0 0 1,1 0-1,-1-1 0,0 1 1,1 0-1,-1 0 0,0-1 1,1 1-1,-1 0 0,1 0 1,-1 0-1,0 0 0,1 0 1,-1 0-1,1 0 0,-1-1 1,1 1-1,-1 0 0,0 1 1,1-1-1,-1 0 1,1 0-1,-1 0 0,1 0 1,-1 0-1,0 0 0,1 0 1,-1 1-1,1-1 0,-1 0 1,0 0-1,1 1 0,-1-1 1,0 0-1,1 0 0,-1 1 1,0-1-1,1 0 0,-1 1 1,0-1-1,0 0 0,0 1 1,1-1-1,-1 1 0,0-1 1,0 1-1,20 23-83,-19-23 119,37 44-117,-26-32 38,0 2 1,17 24 0,-26-33 24,0 0 1,0 1-1,0-1 0,-1 1 0,0 0 1,0 0-1,0-1 0,-1 1 0,0 1 1,0 9-1,1 13 94,2-26 6,4-19-18,15-60-140,-18 55 46,0 1 0,1 0 1,1 0-1,1 0 0,1 1 0,0 0 1,13-18-1,-19 33 25,-1 0 1,1 1-1,-1-1 1,1 1-1,0 0 1,0 0-1,0 0 1,0 0-1,0 0 1,0 1 0,0-1-1,1 1 1,-1 0-1,1 0 1,-1 0-1,1 1 1,-1-1-1,1 1 1,-1 0-1,1 0 1,-1 0-1,1 0 1,0 1-1,-1-1 1,1 1-1,-1 0 1,0 0-1,1 0 1,-1 1-1,0-1 1,6 4-1,-1 0-12,0 0 0,0 1 0,0 0 0,0 0 0,-1 0 0,0 1 0,-1 0 0,1 1 0,-1-1 0,7 14-1,-7-9 88,0 1 0,-1-1 0,-1 1 0,0 0 0,0 0 0,2 26 0,-2 82 59,-4-95-396,0-12-883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09.6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10 171 4305,'0'0'5581,"-9"-25"-4563,266 6-1492,4 0 469,-170 20-153,0-3 0,0-5 1,101-20-1,-157 21 154,1 2 0,73 0-1,-69 4 2,-1-2-1,48-7 0,-42 3-18,85-1-1,-85 7 6,82-12 0,-25-1 23,0 5-1,167 7 1,-121 3 56,327-4-58,594 7 113,-718 31-117,-73-3-40,-156-23 92,134 5-17,774-15 81,-937-3 28,149-24-1,-200 23 5,46-1 0,-12 2-55,-33 3-87,-34 1-4,0-1 0,0 0 0,0 0 0,0-1 0,-1 0 0,1-1 0,0 0 0,8-3 0,-11 1 34,-8 2-38,-13 3-758,9-1-323,-18 0-3853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0.2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1 4609,'0'0'3353,"5"0"-3136,0 0-133,0 1 1,-1 1-1,1-1 0,0 0 0,-1 1 1,0 0-1,1 0 0,-1 1 0,0-1 0,0 1 1,0 0-1,-1 0 0,1 0 0,-1 0 1,0 1-1,1-1 0,3 7 0,27 22 245,2 0-1,2-3 1,67 42-1,-104-71-295,-1 1-1,1-1 1,0 1-1,-1-1 1,1 1-1,0-1 1,-1 1-1,1-1 1,-1 1 0,1-1-1,-1 1 1,1 0-1,-1-1 1,1 1-1,-1 0 1,0 0-1,1-1 1,-1 1 0,0 0-1,0 0 1,1-1-1,-1 1 1,0 0-1,0 0 1,0 0-1,0 0 1,0 1 0,-15 19 370,-38 12-221,45-29-115,-22 14-19,-22 12-144,-101 41 0,147-70-1819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1.3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201 0 1560,'0'0'9044,"-15"21"-7966,-29 42-1074,24-37-1,1 2 1,2 0-1,0 0 1,2 2-1,-19 52 0,29-65 2,0 0-1,2 0 0,0 0 1,-1 29-1,5-45-8,-1 0 1,1 0 0,-1-1-1,0 1 1,1 0 0,0 0-1,-1-1 1,1 1 0,-1 0-1,1-1 1,0 1 0,-1-1-1,1 1 1,0-1 0,0 1-1,-1-1 1,1 0 0,0 1-1,0-1 1,0 0 0,0 1-1,0-1 1,-1 0 0,1 0-1,0 0 1,0 0-1,0 0 1,0 0 0,1 0-1,34 1 51,-30-2-37,27 2 50,-1-1-55,0-1 0,34-5-1,-55 4 9,1 0 0,-1-1 0,0-1 0,0 0 0,0-1 0,0 0 0,0 0 0,-1-1 0,11-9 0,40-31-2602,-47 34 548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2.5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250 73 4401,'0'0'6104,"-12"-4"-5783,-6-2-312,0 1 0,0 1-1,0 1 1,0 0 0,-20 0-1,33 3-26,-1 0 0,1 0 0,0 1 0,-1-1 0,1 1-1,0 1 1,0-1 0,-1 1 0,1-1 0,0 2 0,1-1-1,-1 0 1,0 1 0,1 0 0,-1 0 0,1 0 0,0 1-1,0-1 1,0 1 0,-6 8 0,9-10 7,1-1-1,0 0 1,-1 0 0,1 1-1,0-1 1,0 0 0,0 1 0,0-1-1,0 0 1,0 1 0,0-1-1,1 0 1,-1 1 0,0-1 0,1 0-1,-1 1 1,1-1 0,-1 0-1,1 0 1,-1 0 0,1 0 0,0 0-1,0 1 1,0-1 0,0 0-1,0-1 1,0 1 0,0 0-1,0 0 1,0 0 0,0-1 0,0 1-1,0 0 1,0-1 0,1 1-1,0 0 1,56 23 63,-47-21-62,26 9 71,55 9 0,33 9 154,-113-26-182,0 0 0,0 1 0,-1 0 0,1 1 0,-1 1 0,-1 0 0,16 12 0,-20-13 58,-1 1 0,1 0-1,-1 0 1,-1 0-1,1 0 1,-1 1 0,-1 0-1,1 0 1,-2 0-1,1 0 1,-1 0 0,0 1-1,0-1 1,-1 1 0,0-1-1,-1 1 1,0-1-1,0 1 1,-2 9 0,1-15-82,0 0 1,-1 0 0,1 0 0,0 0 0,-1 0-1,0-1 1,0 1 0,0-1 0,0 1-1,0-1 1,0 0 0,0 0 0,-1 0 0,1 0-1,-1 0 1,0 0 0,0-1 0,1 1-1,-1-1 1,0 0 0,0 0 0,0 0-1,-6 1 1,-4 1 77,-1 0 0,1-1 0,-1-1 0,-14 0 0,23-2-82,-1 1-1,0-2 1,1 1-1,-1 0 1,1-1-1,-1 0 1,1-1-1,0 1 1,0-1-1,0 0 1,0 0-1,1 0 1,-1-1-1,1 1 1,0-1-1,0 0 1,0-1 0,0 1-1,1-1 1,0 0-1,0 1 1,0-1-1,0-1 1,1 1-1,0 0 1,0 0-1,0-1 1,1 1-1,0-1 1,0 0-1,0 1 1,1-1-1,0 0 1,0 0-1,0 1 1,1-1-1,-1 0 1,2 1-1,-1-1 1,3-6 0,-3 9-38,1-1 1,0 0 0,0 1 0,1-1 0,-1 1 0,1 0 0,0 0 0,0 0 0,0 0 0,0 1-1,7-5 1,44-25-132,-33 21 135,29-15-11,-29 16-27,-1-1 1,0 0 0,34-27 0,-49 33 74,0 1 0,0-1 0,-1 1 0,0-1 0,0-1 0,0 1 0,-1 0 0,0-1 0,0 0 0,0 0 0,-1 0 0,0 0 0,0 0 0,0 0-1,-1-1 1,0 1 0,0 0 0,0-10 0,-2 14 1,1 1-1,-1-1 0,0 0 0,1 0 0,-1 1 1,0-1-1,0 0 0,0 1 0,0-1 0,-1 1 1,1-1-1,0 1 0,-1 0 0,1 0 0,-1-1 1,1 1-1,-1 0 0,1 0 0,-1 0 1,0 1-1,1-1 0,-1 0 0,0 1 0,0-1 1,0 1-1,1-1 0,-1 1 0,0 0 0,-3 0 1,-62-5-212,65 5 177,-20 1-293,1 1 0,-1 1 0,1 1 0,0 1 0,-34 12 0,31-8-767,0 1 0,1 1 0,0 1 0,-30 21-1,35-17 174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3.2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193 19 5153,'0'0'2847,"-16"1"-2245,-49 5-223,61-5-358,0-1 0,0 1 0,0 0 1,0 0-1,0 1 0,1-1 0,-1 1 0,1 0 1,-1 0-1,1 0 0,-1 0 0,1 0 1,0 1-1,0 0 0,0-1 0,1 1 1,-1 0-1,1 0 0,-1 1 0,1-1 0,0 0 1,0 1-1,1 0 0,-2 3 0,-1 3 30,1 1 0,1-1-1,0 1 1,0-1 0,1 1-1,0 16 1,1-17-36,0 1 1,0 0-1,1-1 0,1 1 0,4 17 0,-4-23-4,0 0 0,1-1 0,-1 1 0,1-1 0,0 1-1,0-1 1,1 0 0,-1 0 0,1-1 0,0 1-1,0-1 1,0 0 0,7 5 0,0-2 24,-1-1 1,1 1-1,0-2 1,1 0-1,-1 0 1,1-1 0,-1-1-1,1 0 1,0 0-1,0-1 1,0-1-1,0 0 1,14-1-1,-24 0-20,0 1-1,0 0 1,1-1-1,-1 1 1,0-1-1,0 0 1,0 0 0,0 0-1,0 0 1,0 0-1,0 0 1,-1 0-1,1-1 1,0 1-1,-1-1 1,1 1-1,-1-1 1,1 0-1,-1 1 1,0-1-1,1 0 1,-1 0-1,0 0 1,0 0 0,0 0-1,-1 0 1,1 0-1,-1 0 1,1 0-1,0-4 1,1-7 134,-1-1 1,0 1 0,-3-28-1,1 16-73,2 7-167,-2-1 0,0 1 0,-1 0 1,0 0-1,-7-24 0,7 38 66,1 0-1,0 1 1,-1-1 0,0 0 0,0 0-1,0 1 1,-1-1 0,1 1 0,-1 0-1,0 0 1,1 0 0,-1 0-1,-1 0 1,1 1 0,0-1 0,-1 1-1,1 0 1,-1 0 0,0 0-1,0 0 1,0 1 0,1-1 0,-1 1-1,-1 0 1,1 1 0,0-1-1,0 1 1,0-1 0,-6 1 0,0 0-252,-1-1 0,0 1 1,1 1-1,-1 0 0,0 0 1,1 1-1,0 0 0,-1 1 1,1 0-1,0 1 0,0 0 1,0 0-1,1 1 1,0 1-1,-14 9 0,9-2-1139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3.7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7418,'0'0'4990,"20"4"-4813,306 39 633,-303-35-1624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4.4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42 229 2401,'0'0'9754,"0"-5"-9145,-2-3-500,0 0 1,0 1-1,0-1 0,-1 0 1,-5-8-1,4 8-100,1 1 0,0-1-1,0 0 1,0 0 0,1 0 0,1 0 0,-2-17 0,3 22-23,0 0 0,1 0 0,0 0 0,0 0-1,0 0 1,0 0 0,1 0 0,-1 1 0,1-1 0,-1 0 0,1 1 0,0-1 0,0 1 0,0 0-1,0-1 1,1 1 0,-1 0 0,1 0 0,-1 1 0,1-1 0,-1 0 0,1 1 0,0 0 0,0-1 0,0 1-1,5-1 1,0 0-44,0-1 0,0 2 0,0-1 0,0 1 1,0 0-1,0 1 0,0 0 0,0 0 0,14 2 0,-19 0 45,0-1 1,0 0-1,0 1 1,0 0 0,0 0-1,0 0 1,-1 0-1,1 0 1,-1 1-1,1-1 1,-1 1-1,0-1 1,0 1 0,0 0-1,0 0 1,1 5-1,26 59-106,-18-40 96,44 83 23,-55-110-62,-11-37-102,8 20 72,1 1 1,0-1 0,1 0 0,2-24-1,0 33 72,0 0 1,1 0-1,0 1 0,0-1 0,0 0 0,1 1 0,0-1 0,1 1 0,-1 0 1,2 0-1,4-7 0,-8 13 11,0-1-1,0 0 1,0 1 0,1-1 0,-1 1 0,0-1 0,1 1 0,-1 0 0,1 0 0,-1 0-1,1-1 1,0 2 0,-1-1 0,1 0 0,0 0 0,0 0 0,0 1 0,0-1-1,0 1 1,-1-1 0,1 1 0,0 0 0,3 0 0,-2 1-5,0 0 1,0 0-1,1 1 1,-1 0-1,0-1 1,0 1-1,-1 0 1,1 0-1,0 0 1,-1 1-1,1-1 1,3 5-1,19 19 0,-7-8-3,-1 0 0,0 1 0,-1 1 0,21 36 0,-24-35 593,-7-37 78,-3 0-781,3-4 136,0-1-1,13-30 1,-16 45-21,-1 1 1,1-1-1,0 1 0,1 0 1,-1 0-1,1 0 0,0 0 1,0 1-1,1-1 0,-1 1 1,1 0-1,0 1 0,10-7 1,-13 9-10,0 1 0,0 0 1,0-1-1,0 1 0,-1 0 1,1 0-1,0 0 0,0 0 0,0 0 1,0 1-1,0-1 0,0 1 1,0-1-1,0 1 0,0-1 0,-1 1 1,1 0-1,0 0 0,-1 0 1,4 2-1,34 30 104,-25-21-47,0 1 35,1 1 0,-2 0 0,0 1-1,0 1 1,-2 0 0,16 26 0,-11-8 89,0 0-1,15 55 1,-25-76-886,0-8-2901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8.6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66 1512,'0'0'7350,"0"-6"-6391,-3-26 1325,3 31-2161,0 0 0,0-1 1,-1 1-1,1 0 0,0 0 0,0 0 0,-1-1 0,1 1 0,-1 0 0,1 0 0,-1 0 0,0 0 0,1 0 0,-1 0 0,0 0 0,1 0 0,-1 0 0,0 0 0,0 1 0,0-1 1,0 0-1,0 0 0,0 1 0,0-1 0,0 1 0,0-1 0,0 1 0,-3-1 0,4 1-108,-2 9-159,1 0 107,0 1 0,1-1-1,0 1 1,1 10 0,0-11-280,-1-1 1,0 1-1,0 0 0,-1-1 1,-3 15-1,-6 4-3244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19.7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43 5721,'0'0'2662,"13"-6"-2625,5-3-33,-9 5 7,-1 0 0,1 0 0,0 0 0,0 1 0,15-3 0,-40 5 1875,-20 0-1793,35 1-104,0 0 0,0 1 0,0-1 0,0 1 0,0-1 0,0 1 0,0-1 1,0 1-1,0 0 0,0-1 0,0 1 0,1 0 0,-1 0 0,0 0 0,0 0 0,1 0 0,-1-1 0,1 1 0,-1 0 0,1 1 0,-1-1 0,1 0 0,-1 0 0,1 0 0,0 0 0,0 0 0,-1 0 0,1 0 0,0 0 0,0 1 0,0-1 0,1 2 2141,-15-3-3942,5 0-2863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20.5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6 3209,'0'0'4322,"-3"-2"-4078,3 2-236,0 0 0,-1-1-1,1 1 1,0 0 0,-1 0 0,1-1 0,0 1-1,-1 0 1,1 0 0,0 0 0,-1-1-1,1 1 1,-1 0 0,1 0 0,0 0 0,-1 0-1,1 0 1,-1 0 0,1 0 0,0 0 0,-1 0-1,1 0 1,-1 0 0,1 0 0,-1 0 0,1 0-1,0 1 1,-1-1 0,1 0 0,0 0-1,-1 0 1,1 1 0,0-1 0,-1 0 0,1 0-1,0 1 1,-1-1 0,1 0 0,0 0 0,0 1-1,-1-1 1,1 0 0,0 1 0,0-1-1,-1 1 1,1-1 0,0 1 0,-1 27 982,2-10-780,-1-4-156,0 1 0,2-1 0,0 1 0,0-1 0,1 0 0,1 0 0,0 0 0,1-1 0,0 1 0,1-1 0,14 21 0,-12-25-1521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1.5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6129,'0'0'6922,"0"26"-7196,13 378 212,-12-114 43,-1-289-105,5-3-2847,-2-4-1117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5.4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40 949 5657,'0'0'6359,"-7"-19"-6024,-19-63-207,25 78-120,-1-1-1,1 1 1,0-1 0,1 0 0,-1 1 0,1-1 0,0 0-1,0 0 1,0 1 0,1-1 0,-1 0 0,1 1 0,1-1 0,-1 1-1,1-1 1,-1 1 0,1-1 0,0 1 0,1 0 0,-1 0 0,1 0-1,4-5 1,3 0-22,-1 0-1,1 1 1,0 0-1,1 1 1,0 1-1,12-7 0,-3 2 6,34-18-74,95-40 0,-124 59-46,2 2-1,-1 1 1,1 0-1,0 2 1,0 1-1,33 0 1,-58 5 119,-1-1 0,0 1 0,1-1 0,-1 1 1,1 0-1,-1-1 0,0 1 0,1 0 0,-1 0 0,0 0 1,0 0-1,0 0 0,0 0 0,0 0 0,0 1 1,0-1-1,0 0 0,0 0 0,-1 1 0,1-1 0,0 1 1,-1-1-1,1 1 0,-1-1 0,0 1 0,1-1 0,-1 1 1,0-1-1,0 1 0,0 2 0,2 60 26,-3-50-55,1-5 41,1 13-28,-2 0 1,-5 37-1,4-50 30,-1-1 1,1 0-1,-1 1 1,-1-1-1,0-1 1,0 1-1,0 0 1,-1-1-1,0 0 1,-6 7-1,5-7 22,0 0 0,0 0 0,-1 0 0,0-1 0,0 0 0,0-1 0,-1 1 0,0-2 0,0 1 0,-1-1 0,1 0 0,-1 0 0,1-1 0,-1-1 0,0 1 0,-1-1-1,1-1 1,0 0 0,0 0 0,-1-1 0,-12-1 0,22 1-10,-1 0-1,1 0 1,-1 0-1,0 0 1,1 0-1,-1 0 1,1 0 0,-1-1-1,1 1 1,-1 0-1,0 0 1,1-1-1,0 1 1,-1-1-1,1 1 1,-1 0-1,1-1 1,-1 1 0,1-1-1,0 1 1,-1-1-1,1 1 1,0-1-1,-1 1 1,1-1-1,0 1 1,0-1 0,-1 1-1,1-1 1,0 1-1,0-1 1,0 0-1,0 1 1,0-1-1,0 1 1,0-1-1,0 0 1,0 1 0,0-1-1,0 1 1,0-1-1,1 0 1,-1 0-1,38 0-448,9-2 457,0-2-1,0-3 1,65-18-1,-80 16-3,-1-1 0,0-1-1,-1-2 1,-1-1-1,49-33 1,-70 42 14,0 0 1,0 0 0,-1-1-1,1 0 1,-2 0-1,1-1 1,-1 0-1,0 0 1,-1-1 0,0 1-1,0-1 1,-1 0-1,0-1 1,-1 1-1,0-1 1,0 1-1,-1-1 1,0 0 0,-1 0-1,0 0 1,-1 0-1,0-14 1,0 18-12,0 1 0,0-1 0,-1 0 0,0 1 1,0-1-1,0 1 0,0-1 0,-1 1 0,-3-8 1,3 11-28,1 1 1,0-1-1,0 1 1,-1-1-1,1 1 1,-1-1-1,1 1 1,-1 0-1,0 0 1,1 0-1,-1 0 1,0 0-1,0 0 1,0 0-1,1 0 1,-1 1-1,0-1 1,0 1 0,0-1-1,0 1 1,0 0-1,-1 0 1,1 0-1,0 0 1,0 0-1,0 0 1,0 1-1,0-1 1,0 1-1,-2 0 1,0 1-12,0 0-1,0 1 1,1-1 0,-1 1 0,1-1 0,-1 1 0,1 0 0,0 0-1,0 1 1,0-1 0,1 1 0,-1-1 0,1 1 0,0 0-1,-2 5 1,-3 4-18,1 1 0,0 0 0,-4 17 0,7-18 17,1 0 0,0 0 0,1 0-1,0 0 1,1 1 0,0-1 0,1 0 0,3 15 0,-3-25 8,1 0 1,0 1 0,0-1 0,0 0-1,0 0 1,1 0 0,-1-1-1,1 1 1,0 0 0,0-1 0,0 0-1,4 3 1,44 24-96,-36-21 93,11 6 17,3 3 33,41 16 1,-64-30-33,1-1-1,0 1 0,0-1 1,0-1-1,0 1 0,1-1 1,-1-1-1,0 1 0,1-1 1,-1 0-1,0-1 0,8-1 1,-11 1-30,-1-1 1,0 0 0,0 0-1,0 0 1,0 0 0,0-1-1,0 1 1,0-1 0,-1 0-1,0 0 1,1 1-1,-1-2 1,0 1 0,0 0-1,-1 0 1,1-1 0,1-3-1,19-62-442,-14 27 445,-1 0-1,-1-45 0,-3 52 3,-3 33 3,-1 0-1,2-1 1,-1 1-1,0 0 1,0-1-1,1 1 0,-1 0 1,1 0-1,0-1 1,0 1-1,0 0 1,0 0-1,0 0 0,0 0 1,0 0-1,1 0 1,-1 0-1,1 1 0,-1-1 1,1 0-1,0 1 1,0 0-1,0-1 1,-1 1-1,1 0 0,0 0 1,1 0-1,-1 0 1,0 0-1,0 0 1,0 1-1,1-1 0,-1 1 1,0-1-1,0 1 1,1 0-1,-1 0 0,0 0 1,1 0-1,-1 0 1,0 1-1,1-1 1,1 1-1,-1 1 8,-1 0 0,1 0 0,-1 1 1,0-1-1,1 0 0,-1 1 0,0-1 0,-1 1 0,1 0 0,0 0 0,-1-1 1,0 1-1,1 0 0,-1 0 0,0 0 0,-1 1 0,1-1 0,0 6 1,6 61-67,-10-17 80,2-36-3,0 0 0,1 0 1,0 1-1,1-1 0,6 26 0,-5-38-6,0 0-1,0-1 0,1 0 0,0 1 1,0-1-1,0 0 0,0 0 1,1-1-1,-1 1 0,1-1 1,0 1-1,0-1 0,0-1 0,0 1 1,9 4-1,-7-4 2,0 0-1,1-1 1,-1 1-1,1-1 1,0 0 0,0-1-1,0 0 1,0 0-1,0 0 1,12-1 0,-17-1 16,1 1-1,-1-1 1,0 0 0,0 0 0,0 0 0,0-1 0,0 1 0,0 0 0,0-1 0,-1 1 0,1-1-1,0 0 1,-1 1 0,1-1 0,-1 0 0,1 0 0,-1 0 0,0 0 0,2-4 0,17-48-206,-16 41 41,3-12-226,-1 0 0,2-29 0,-4 12 4126,-5 74-3920,0-18 161,0 0 0,1 0 0,0 0 0,4 22 0,-3-34 1,-1 0 1,1 1 0,0-1 0,-1 0-1,1 1 1,0-1 0,0 0 0,0 0-1,1 0 1,-1 0 0,0 0 0,1 0-1,-1 0 1,1-1 0,0 1 0,0 0-1,0-1 1,-1 0 0,1 1-1,1-1 1,-1 0 0,0 0 0,0 0-1,0 0 1,0 0 0,1-1 0,-1 1-1,0 0 1,1-1 0,-1 0 0,1 0-1,2 0 1,1 0 6,0 0 0,0 0 0,0-1 0,-1 0 0,1 0 0,0 0 0,0-1 0,-1 0 0,1 0 0,-1-1 0,1 1 0,-1-1 0,0 0 0,0-1 0,8-7 0,-6 4-212,0-1 0,-1 1 0,0-2 0,-1 1 0,0 0 1,0-1-1,-1 0 0,6-18 0,29-117-129,-38 143 354,-1 1 1,0 0-1,1-1 0,-1 1 0,0 0 0,1-1 1,-1 1-1,0 0 0,1-1 0,-1 1 0,1 0 0,-1 0 1,0 0-1,1 0 0,-1-1 0,1 1 0,-1 0 0,1 0 1,-1 0-1,1 0 0,-1 0 0,1 0 0,-1 0 1,1 0-1,-1 0 0,0 0 0,1 0 0,-1 0 0,1 1 1,-1-1-1,1 0 0,-1 0 0,1 0 0,-1 1 1,0-1-1,1 0 0,-1 0 0,1 1 0,14 9-164,8 10 150,0 2 1,-2 0-1,0 1 1,-2 1-1,0 1 1,15 28-1,-31-47 7,-1 0 0,0 1 0,-1-1-1,1 0 1,-1 1 0,0-1 0,0 1-1,-1 0 1,-1 11 0,1-15-3,0-2 26,0-27-2086,1 12 1579,0 0 0,1 0 1,1 0-1,6-22 0,-1 14 1099,0 0 0,1 1 1,1 0-1,17-25 0,-27 46-623,0-1 1,1 0 0,-1 1-1,1-1 1,-1 1 0,0-1-1,1 1 1,0-1 0,-1 1-1,1-1 1,-1 1 0,1 0-1,-1-1 1,1 1 0,0 0-1,-1-1 1,1 1 0,0 0-1,-1 0 1,1 0 0,0-1-1,0 1 1,-1 0 0,1 0-1,0 0 1,-1 0 0,1 0-1,0 1 1,0-1 0,-1 0-1,1 0 1,0 0 0,-1 0-1,1 1 1,0-1 0,-1 0-1,1 1 1,-1-1 0,1 1-1,0-1 1,-1 1 0,1-1-1,-1 1 1,1-1 0,-1 1-1,1-1 1,-1 1 0,0-1-1,1 1 1,-1 0 0,0-1-1,1 1 1,-1 0 0,0-1-1,0 1 1,0 1 0,20 43-31,-19-42 31,11 34-92,0 0 0,-3 2 0,-1-1 0,6 74 0,-15-137-199,2 0-1,0 0 1,2 0 0,1 0-1,0 0 1,17-47-1,-15 56 384,-5 10 229,1 0 1,-1 0-1,2 1 1,-1-1-1,0 1 1,1-1 0,0 1-1,1 0 1,6-8-1,-4 11-293,0 2 1,0-1-1,-1 0 0,1 1 0,0 0 0,0 1 0,0-1 0,0 1 1,0 0-1,0 1 0,0-1 0,8 5 0,-4-1-27,-1 2-1,0-1 0,0 1 0,0 0 1,-1 1-1,-1 0 0,1 1 1,-1-1-1,0 1 0,-1 1 0,0-1 1,-1 1-1,0 0 0,0 0 1,-1 1-1,0-1 0,-1 1 0,0 0 1,-1 0-1,1 15 0,-3-24 3,0-1-1,0 1 0,0-1 0,1 0 1,-1 1-1,0-1 0,1 1 0,-1-1 1,1 0-1,-1 1 0,1-1 0,0 0 1,-1 0-1,1 0 0,0 1 1,0-1-1,0 0 0,0 0 0,0 0 1,0 0-1,0 0 0,0-1 0,1 1 1,-1 0-1,2 1 0,0-2 4,0 1-1,0-1 1,0 1 0,0-1-1,0 0 1,0 0-1,0 0 1,0 0-1,0-1 1,0 1-1,5-3 1,5-1-4,-1-1 0,1 0 1,-1-1-1,16-11 0,-18 11-341,-1-1 0,1 0 0,-1 0-1,-1-1 1,1-1 0,-1 1 0,11-17 0,-15 17 25,0 1-1,0 0 1,-1-1-1,0 0 1,0 0-1,-1 0 1,0 0-1,0-1 1,-1 1-1,0 0 1,-1-13-1,0 13 662,0-1-1,-1 0 1,0 0-1,0 1 1,-1-1-1,0 0 1,-4-9-1,5 16-129,0-1 0,0 1 0,-1-1-1,1 1 1,-1-1 0,1 1 0,-1 0 0,0 0-1,0 0 1,0 0 0,0 0 0,-1 0-1,1 1 1,0-1 0,-1 1 0,1 0 0,-1-1-1,1 1 1,-1 0 0,0 0 0,1 1-1,-1-1 1,0 0 0,0 1 0,1 0 0,-6 0-1,6 0-215,1 1 0,-1-1 0,0 1 0,1 0 1,-1 0-1,0 0 0,1 0 0,-1 0 0,1 0 0,0 0 0,-1 0 0,1 0 0,0 1 0,0-1 0,0 1 0,0-1 0,0 1 0,0-1 0,0 1 0,-1 2 0,-17 41-90,18-41 72,-5 19-2,0-1 0,2 1 0,1 0 1,0 1-1,2-1 0,2 26 0,-1-47 15,0 1-1,0-1 0,1 1 0,-1-1 1,1 0-1,0 1 0,-1-1 0,1 0 1,0 0-1,0 1 0,1-1 1,-1 0-1,0 0 0,1 0 0,-1 0 1,1-1-1,0 1 0,0 0 1,-1-1-1,1 1 0,0-1 0,0 1 1,1-1-1,-1 0 0,0 0 0,0 0 1,1 0-1,-1 0 0,0-1 1,1 1-1,2 0 0,10 1 42,0 0 0,0 0 0,29-2 0,-27 0-8,-2-1-11,-1 0-1,1-1 1,-1 0-1,0-1 1,0-1-1,0 0 0,0-1 1,-1-1-1,1 0 1,-1 0-1,22-16 1,-26 15-77,0 1 0,-1-1 0,0-1 1,0 0-1,0 0 0,-1 0 1,-1-1-1,1 0 0,-1 0 0,-1-1 1,0 1-1,0-1 0,-1 0 1,0-1-1,-1 1 0,3-15 0,1-43 22,-4 0 0,-5-75-1,0 33 141,4 64 151,-1 32-124,0 0 0,-1 0 0,0 0 1,-1 0-1,-1 0 0,0 0 0,-1 0 0,-4-14 1,7 28-135,0-1 0,0 1 0,0 0-1,0 0 1,0 0 0,0-1 0,0 1 0,0 0 0,0 0 0,-1-1 0,1 1 0,0 0 0,0 0 0,0 0 0,0-1 0,0 1 0,0 0 0,-1 0-1,1 0 1,0 0 0,0-1 0,0 1 0,0 0 0,-1 0 0,1 0 0,0 0 0,0 0 0,0 0 0,-1 0 0,1 0 0,0-1 0,0 1 0,-1 0-1,1 0 1,0 0 0,0 0 0,0 0 0,-1 0 0,1 0 0,0 0 0,0 0 0,-1 0 0,1 1 0,0-1 0,0 0 0,0 0 0,-1 0 0,-6 13-160,0 18 95,0 23 52,2 0 1,2 1 0,8 78-1,-2-109 85,1 0 0,0 0-1,2 0 1,1-1 0,1 0 0,1 0-1,1-1 1,1 0 0,1-1-1,27 36 1,-34-51-38,1-1 0,0 0 0,0 0 0,1 0 0,9 5 0,-10-7-18,0 1 1,-1-1-1,1 1 0,-1 0 1,0 1-1,6 7 0,-5-2-175,-2-6 160,4-19 30,9-21-306,2 2 1,43-60-1,-60 92 325,-2 1-97,0 30-6,0-3 39,-1 0 26,2 0-1,0 0 1,2-1-1,5 27 0,-6-45-3,0 0-1,0-1 0,1 1 0,0 0 1,0-1-1,0 1 0,1-1 0,0 0 1,0 0-1,1-1 0,-1 1 0,1-1 1,1 0-1,-1 0 0,1-1 0,-1 1 1,1-1-1,0-1 0,10 5 0,-12-6 13,0 0-1,-1 0 1,1-1-1,0 1 1,0-1-1,0 0 1,0-1-1,0 1 1,1-1-1,-1 1 1,0-1 0,0-1-1,0 1 1,0 0-1,0-1 1,1 0-1,-1 0 1,0 0-1,4-2 1,-4 0-23,0 0 0,0 1 0,0-2 0,-1 1 1,1 0-1,-1-1 0,0 1 0,0-1 0,0 0 1,0 0-1,0-1 0,-1 1 0,3-8 0,2-7 174,-2 0-1,0 0 0,-1 0 0,-1 0 0,0-1 0,-1-31 1,-3 51-152,1 0 0,0-1 0,-1 1 1,1 0-1,0 0 0,-1 0 1,1-1-1,-1 1 0,1 0 1,0 0-1,-1 0 0,1 0 1,-1 0-1,1-1 0,0 1 1,-1 0-1,1 0 0,-1 0 0,1 0 1,-1 0-1,1 0 0,0 1 1,-1-1-1,1 0 0,-1 0 1,1 0-1,0 0 0,-1 0 1,1 1-1,-1-1 0,1 0 0,0 0 1,-1 1-1,1-1 0,0 0 1,-1 0-1,1 1 0,0-1 1,0 0-1,-1 1 0,1-1 1,0 1-1,0-1 0,0 0 0,-1 1 1,1-1-1,0 0 0,0 1 1,0-1-1,0 2 0,-4 7-23,1 1 0,1 0 0,-1 0 0,2 0 0,-1 0 0,2 1 0,-1-1 1,1 0-1,1 1 0,0-1 0,3 15 0,-3-21 10,0 1 1,0-1-1,0 0 1,0 0-1,1 0 1,0 0-1,0 0 1,0-1-1,0 1 1,1 0-1,0-1 1,-1 0-1,1 1 1,0-1-1,1-1 1,-1 1 0,0 0-1,1-1 1,0 1-1,-1-1 1,1 0-1,0 0 1,0-1-1,0 1 1,0-1-1,0 0 1,1 0-1,-1 0 1,7 0-1,2 0 9,1-1-1,0-1 0,-1 0 1,1-1-1,-1 0 0,1-1 1,-1 0-1,0-1 0,0-1 0,15-7 1,-22 9-60,-1 0-1,1-1 1,-1 0 0,0 0 0,0 0 0,-1 0 0,1-1 0,-1 0-1,0 0 1,0 0 0,-1 0 0,1-1 0,-1 0 0,0 1-1,-1-1 1,1 0 0,-1 0 0,0 0 0,-1-1 0,0 1 0,0 0-1,0-1 1,0-11 0,-2 9 8,0 1 0,-1 0-1,0 0 1,0 0 0,0 0 0,-1 0 0,-1 0-1,1 0 1,-1 1 0,0 0 0,-1 0 0,0 0-1,0 0 1,0 1 0,-8-7 0,2 1 137,-2 1 1,1 1 0,-1 0 0,-1 0 0,0 1-1,-29-13 1,39 20-52,0 0 0,-1 1 0,1-1 1,0 1-1,-1 0 0,1 0 0,-1 1 0,1-1 0,-1 1 0,1 0 1,-1 0-1,1 1 0,-1-1 0,-6 2 0,8-1-46,1 1 0,-1-1 1,0 0-1,1 1 0,-1 0 0,1-1 0,0 1 0,-1 0 0,1 0 1,0 1-1,0-1 0,0 0 0,1 1 0,-1-1 0,0 1 0,1-1 1,0 1-1,0 0 0,0-1 0,0 1 0,-1 5 0,0-2-12,0 1-1,1-1 1,0 0-1,0 1 1,1-1-1,0 0 0,0 1 1,0-1-1,3 11 1,-3-14 13,1-1 0,0 0 0,0 0 0,0-1 0,0 1 0,0 0 0,0 0 0,0 0 0,1-1 0,-1 1 0,1-1 0,-1 1 0,1-1 0,0 1 0,-1-1 1,1 0-1,0 0 0,0 0 0,0 0 0,0 0 0,0 0 0,0-1 0,0 1 0,0-1 0,0 1 0,0-1 0,0 0 0,1 0 0,-1 0 0,3 0 0,3 0-13,-1 0-1,0 0 1,1-1-1,-1 0 1,0 0 0,0-1-1,0 0 1,0 0-1,0-1 1,0 0 0,0 0-1,-1-1 1,1 1-1,6-7 1,-7 5-462,0 0 1,-1-1-1,0 1 0,0-1 1,4-7-1,4-15-5455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5.8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99 6513,'0'0'6426,"162"-96"-5986,-118 94-424,3 2 112,9 0-128,3 0 8,-1 7-32,14-7 24,-13 0-1480,-17 0-3081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6.1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1 319 5881,'0'0'7162,"169"-145"-6914,-113 115-144,0 0-96,19-13-8,-11 6-720,-20 4-6290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7.7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217 21 4321,'0'0'6193,"0"-5"-5687,0-6-446,0 6-81,0 8-62,6 37-40,19 64 122,44 229 9,-70-332 24,1 0 0,-1 0 0,1-1 0,-1 1 0,1 0 0,-1-1 0,1 1 0,-1-1 0,0 1 0,1 0 0,-1-1 0,0 1 0,1-1 0,-1 0 0,0 1 0,0-1 0,1 0 0,-1 1 0,0-1 0,0 0 1,0 0-1,0 0 0,0 0 0,1 1 0,-1-1 0,0 0 0,0-1 0,0 1 0,0 0 0,1 0 0,-3-1 0,-31-1-46,-14-5-115,16 1 21,0 2 0,0 1 0,-34 2 0,64 1 101,0 1 0,0-1 0,0 0 0,0 0 0,0 1 0,0 0 0,0-1 0,0 1 0,0 0 0,0 0 0,1 0-1,-1 0 1,0 0 0,0 0 0,1 0 0,-1 1 0,1-1 0,-1 0 0,1 1 0,0 0 0,-1-1 0,1 1 0,0 0 0,0 0-1,0-1 1,0 1 0,1 0 0,-1 0 0,0 0 0,1 0 0,0 0 0,-1 0 0,1 0 0,0 0 0,0 0 0,0 0 0,0 0-1,0 0 1,1 3 0,-1-1 4,1 1 0,0-1 0,0 0 1,0 1-1,1-1 0,-1 0 0,1 0 0,0 0 0,0 0 0,0 0 0,1 0 0,-1 0 0,1-1 0,0 1 0,0-1 0,1 0 0,4 4 0,6 0 39,0-2-1,0 0 1,1 0-1,-1-1 0,1-1 1,0-1-1,0 0 1,0-1-1,0 0 1,25-3-1,-24 2 14,-6-1-32,1 0-1,-1-1 1,0 0-1,1-1 1,-1 0 0,0 0-1,-1-1 1,1-1-1,-1 0 1,1 0-1,-1 0 1,-1-1 0,1-1-1,8-8 1,8-9-65,-1-1 1,-1 0-1,21-31 1,10 40 467,-52 15-397,0-1 1,0 1 0,0-1-1,0 1 1,0-1-1,-1 0 1,1 0-1,0 0 1,-1 0 0,1 0-1,-1 0 1,0 0-1,0 0 1,1 0-1,-2-1 1,1 1 0,0-1-1,0 1 1,-1 0-1,1-1 1,-1 1 0,0-1-1,0 1 1,0-1-1,0 1 1,0-1-1,0 1 1,-1-1 0,1 1-1,-1-1 1,0 1-1,0 0 1,0-1-1,0 1 1,0 0 0,0 0-1,-1-1 1,1 1-1,-1 0 1,1 1-1,-1-1 1,0 0 0,0 0-1,1 1 1,-1-1-1,-1 1 1,1-1-1,0 1 1,0 0 0,0 0-1,-1 0 1,1 0-1,0 0 1,-1 1-1,1-1 1,-1 1 0,1-1-1,-1 1 1,1 0-1,-1 0 1,-4 1 0,3-1-23,0 0 0,0 0 0,0 0 1,0 1-1,0 0 0,0 0 0,0 0 1,0 0-1,0 1 0,1 0 0,-1-1 1,0 1-1,1 1 0,-4 1 1,1 1-11,1 1 1,0-1 0,0 1 0,1 0 0,0 0 0,0 0 0,-4 9 0,2-2-7,1 0-1,0 1 1,1 0-1,0 0 1,1 0-1,1 0 1,0 0-1,1 1 1,1-1-1,0 1 1,1-1-1,4 24 1,-4-34 16,1 0 0,-1 0-1,1 1 1,0-1 0,0 0 0,1-1 0,-1 1 0,1 0 0,0-1-1,0 1 1,0-1 0,0 0 0,0 0 0,1 0 0,-1-1 0,1 1 0,0-1-1,0 0 1,0 0 0,0 0 0,0 0 0,1-1 0,-1 0 0,7 2-1,10 0-252,0 0 0,0-1 0,41-2 0,-37 0-611,17 0-2672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8.3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196 714 7418,'0'0'6850,"10"-23"-6782,3-4-81,-5 13-21,-2 0-1,1 0 0,-2-1 0,0 1 0,-1-1 0,0-1 0,2-22 0,-3 5-311,-1 0 0,-1 0 0,-2-1 0,-1 1 0,-13-61 0,10 72 416,-2 0 1,0 0 0,-1 0-1,-1 1 1,-1 0 0,-1 1 0,-1 0-1,0 1 1,-21-24 0,30 40 202,0-1 1,-1 1-1,1 0 1,-1 0-1,0 0 1,1 0-1,-10-4 1,12 7-253,0 0 0,0-1 0,0 1 0,0-1 0,0 1 1,0 0-1,-1 0 0,1 0 0,0 0 0,0 0 0,0 0 0,-1 0 0,1 0 0,0 0 0,0 1 0,0-1 1,0 0-1,0 1 0,0-1 0,-1 1 0,1-1 0,0 1 0,0-1 0,0 1 0,0 0 0,1 0 0,-1-1 1,0 1-1,0 0 0,0 0 0,1 0 0,-1 0 0,0 0 0,1 0 0,-1 0 0,0 2 0,-9 18-42,1 0 0,1 1 0,1 1 0,0-1 0,2 1 0,-3 29 0,-1 143-49,9-178 28,1 0 0,1 1 0,0-1 0,2 0 0,-1 0 0,2-1-1,1 1 1,0-1 0,12 23 0,-14-32 5,1 1 0,-1-1-1,2 0 1,-1 0 0,1 0 0,0-1-1,0 0 1,1 0 0,0 0 0,0-1 0,0 0-1,0 0 1,1-1 0,0 0 0,0-1-1,0 1 1,1-2 0,-1 1 0,1-1-1,14 2 1,3-2 45,0-2 0,0-1 0,1 0 0,-1-2 0,0-1 0,-1-2 0,1 0 0,39-16 0,-33 9-686,-1-1 0,32-20 1,-33 15-2313,52-43 1,-75 56 2519,0 0 1,0 0-1,-1-1 1,0 0 0,0 0-1,0-1 1,4-9-1,-2-17 7578,0 74-7190,-7-39 35,-1 0 0,0 0 0,0 0 0,0 0-1,0 0 1,0 0 0,0 0 0,0 0 0,0 0 0,0 0 0,-1 0 0,1 0 0,0 0 0,0 0 0,-1-1 0,1 1 0,-1 0 0,1 0 0,-1 0 0,1 0 0,-1 0 0,0-1 0,1 1 0,-1 0 0,0-1-1,-1 2 1,-26 6-2137,18-6 1208,-17 3-3514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4.3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161 0 760,'0'0'7962,"-16"5"-7537,-50 18-75,62-21-337,1 0 0,1 0-1,-1 0 1,0 1 0,0-1 0,1 1 0,0-1 0,-1 1 0,1 0 0,0 0 0,0 0 0,0 0 0,1 0 0,-1 1 0,1-1 0,0 0 0,0 1-1,0-1 1,0 1 0,1-1 0,-1 5 0,-2 7 52,-1-5-56,-2 6 151,1 1-1,0 0 1,1 0 0,0 0-1,2 0 1,0 0 0,1 1-1,1-1 1,2 22 0,-1-38-120,0 0 1,0 0 0,0 1-1,0-1 1,0 0 0,0 0-1,0 0 1,0-1-1,0 1 1,1 0 0,-1 0-1,0-1 1,1 1 0,-1-1-1,0 1 1,1-1 0,-1 1-1,1-1 1,-1 0-1,1 0 1,-1 0 0,1 0-1,-1 0 1,0 0 0,3 0-1,39-4 133,-31 0-224,0 0 0,-1-1-1,1 0 1,16-11-1,42-18-376,-65 32 413,-1 1 0,0 0 0,1 0 0,-1 0 0,1 0 0,-1 1 0,1 0 0,-1 0 0,1 0 0,-1 0 0,1 1 0,-1 0 0,1 0 0,4 1 0,-4 1 14,0 0 0,0 0 0,-1 0 0,1 0 0,-1 1 0,0-1 0,0 1 0,0 0 0,-1 1 0,1-1 1,-1 0-1,0 1 0,0 0 0,0 0 0,-1 0 0,0 0 0,2 7 0,1 2-1,-1-1-1,-1 1 1,-1 0 0,0 0-1,1 24 1,-3-29 13,0 0 0,-1 0 0,0 0 0,0 0 0,-1 0 0,0 0 1,0 0-1,-1 0 0,-8 15 0,8-19 47,0 0 1,0-1-1,-1 0 0,0 0 1,0 0-1,0 0 0,0 0 1,0-1-1,-1 0 1,0 0-1,1 0 0,-1-1 1,0 1-1,0-1 0,-1 0 1,1-1-1,-11 3 0,-1-1 48,1 0-1,-1-2 0,-27 1 0,40-2-104,-1 0-1,1 0 0,-1-1 1,1 1-1,-1-1 1,1 0-1,0 0 0,-1-1 1,1 1-1,0-1 0,0 0 1,0 0-1,0 0 1,0 0-1,1-1 0,-1 0 1,1 0-1,-6-5 1,5 2-378,1-1 1,0 1 0,0-1 0,0 1 0,1-1 0,0 0 0,-2-12 0,2-11-4336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38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0 2777,'0'0'6660,"-15"22"-6330,-46 69-203,59-89-96,1 0 0,0 1-1,0-1 1,0 0 0,0 0 0,0 0-1,0 1 1,1-1 0,-1 0 0,1 1-1,-1-1 1,1 1 0,0-1 0,0 1-1,0-1 1,0 0 0,1 1 0,-1-1-1,0 1 1,1-1 0,0 0 0,0 0-1,1 4 1,1-2 68,0-1 1,0 1-1,0-1 1,0 0-1,0 0 0,1 0 1,-1-1-1,7 5 0,0-1 80,2 2-117,1-1 1,-1-1-1,1 0 0,0-1 0,0-1 1,1 0-1,-1 0 0,1-1 1,0-1-1,0 0 0,0-1 0,0-1 1,0 0-1,0-1 0,23-4 0,-29 2-59,-1 1 0,0-1 0,0-1-1,-1 0 1,1 1 0,-1-2-1,1 1 1,-1-1 0,-1 0 0,1 0-1,-1-1 1,0 0 0,0 0-1,0 0 1,-1 0 0,0-1 0,0 1-1,-1-1 1,0 0 0,0 0-1,0-1 1,-1 1 0,0 0 0,-1-1-1,2-13 1,-5 21 24,0 1 0,0 0 0,0-1 0,0 1 0,1 0 0,-1 0 0,0 0 0,1 0 0,-1 0 0,1 0 0,-1 0 0,-2 3 0,-1 4-30,1 1 0,0 0 0,0-1 0,1 1 0,0 0 0,0 1 0,1-1 0,0 0 0,1 1 0,0-1 0,1 1 0,0-1 0,1 11 0,-1-17-1,0-1-1,0 1 0,1 0 0,-1-1 0,1 1 0,-1-1 0,1 0 0,0 1 0,0-1 0,0 1 0,0-1 0,0 0 0,1 0 1,-1 0-1,1 0 0,0 0 0,-1 0 0,1 0 0,0 0 0,3 2 0,0-1 13,1 0 0,-1 0-1,1-1 1,-1 1 0,1-1 0,0 0-1,0-1 1,8 2 0,8 0-130,0-2 0,-1 0 0,39-4 0,-12-7-2989,-7-8-5434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41.2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304 142 4017,'0'0'4249,"0"-4"-4095,0-2-32,-1 0 1,0 0-1,0 0 0,0 0 0,0 0 0,-1 0 0,0 0 0,0 1 0,-1-1 0,0 1 0,0 0 0,0-1 0,0 1 0,-1 1 0,0-1 0,0 0 0,0 1 0,-1 0 0,1 0 0,-1 0 0,0 1 0,0-1 0,-10-4 0,10 6-87,0 0 0,0 0 0,0 1 1,-1-1-1,1 1 0,0 0 0,0 0 1,-1 1-1,1 0 0,0 0 0,-1 0 0,1 1 1,0-1-1,-1 1 0,1 0 0,0 1 0,0-1 1,0 1-1,0 0 0,0 1 0,1-1 0,-1 1 1,0 0-1,1 0 0,0 0 0,0 0 0,-7 9 1,2-1-47,0 0 0,1 0 0,1 1 1,0 1-1,1-1 0,0 1 0,1 0 1,1 1-1,0-1 0,0 1 1,1-1-1,1 1 0,1 0 0,0 0 1,0 0-1,1 0 0,1 0 0,4 18 1,-4-25 7,1 0 1,0 0-1,0-1 0,1 1 1,0-1-1,0 0 1,1 1-1,-1-1 1,1-1-1,1 1 1,-1-1-1,1 0 0,0 0 1,0 0-1,0 0 1,1-1-1,0 0 1,0 0-1,0-1 1,0 1-1,0-1 1,1-1-1,-1 1 0,14 2 1,-1 0 30,0-1 0,0-1 1,0 0-1,0-2 0,1 0 1,-1-1-1,0-1 0,20-4 0,-26 2-203,0 0 0,-1-1 0,0 0 0,0-1-1,0 0 1,0-1 0,-1-1 0,0 0 0,15-12 0,-18 12-524,0 1 0,0-2 1,-1 1-1,0-1 0,0 0 1,-1-1-1,0 1 0,-1-1 1,0 0-1,0-1 0,-1 1 1,4-13-1,-7 17 1042,0 0-1,0 0 1,0-1-1,-1 1 1,0 0-1,0 0 1,0-1 0,-2-8-1,2 12-34,-1 0 1,1 0-1,-1 0 0,0 0 0,1 0 0,-1 0 0,0 0 1,0 0-1,0 1 0,-1-1 0,1 0 0,0 1 1,-1-1-1,1 1 0,-1-1 0,1 1 0,-1 0 0,0 0 1,0-1-1,1 1 0,-1 0 0,0 1 0,-3-2 1,5 2-293,-1 0 0,1 0 1,-1 0-1,1 1 0,-1-1 1,1 0-1,0 0 1,-1 0-1,1 1 0,-1-1 1,1 0-1,-1 1 0,1-1 1,0 0-1,-1 1 1,1-1-1,0 1 0,-1-1 1,1 0-1,0 1 1,0-1-1,-1 1 0,1-1 1,0 1-1,0-1 0,0 1 1,0-1-1,0 1 1,0-1-1,0 1 0,-1 0 1,-2 18-170,2-18 191,-1 13-52,0-1-1,1 0 1,0 0-1,1 1 1,0-1-1,4 22 1,-4-32 3,1 0 0,0 0-1,0 0 1,0 0 0,0 0 0,0 0 0,1 0-1,-1 0 1,1 0 0,-1-1 0,1 1 0,0-1-1,1 1 1,-1-1 0,0 0 0,0 0 0,1 0-1,0 0 1,-1 0 0,1-1 0,0 1-1,0-1 1,-1 1 0,1-1 0,0 0 0,1 0-1,-1-1 1,0 1 0,0-1 0,0 1 0,0-1-1,5 0 1,-3 0-69,0 1 1,0-1-1,0 0 0,0-1 0,0 1 1,0-1-1,0 0 0,0 0 0,0 0 1,0-1-1,0 0 0,-1 0 0,1 0 0,-1 0 1,1-1-1,-1 0 0,0 0 0,0 0 1,0 0-1,-1-1 0,1 1 0,-1-1 1,0 0-1,0 0 0,0 0 0,0-1 0,-1 1 1,1-1-1,-1 1 0,0-1 0,1-7 1,13-57-621,6-20 787,-20 82-72,0 0 1,1 0-1,0 1 0,1-1 0,-1 1 1,1 0-1,0 0 0,1 0 0,8-8 1,-13 13-20,0 1 0,0 0 0,0 0 0,1 0 0,-1-1 0,0 1 0,0 0 0,0 0 0,1 0 1,-1 0-1,0 0 0,0-1 0,0 1 0,1 0 0,-1 0 0,0 0 0,0 0 0,1 0 0,-1 0 0,0 0 1,0 0-1,1 0 0,-1 0 0,0 0 0,0 0 0,1 0 0,-1 0 0,0 0 0,0 0 0,1 0 1,-1 0-1,0 0 0,0 0 0,1 1 0,-1-1 0,0 0 0,0 0 0,0 0 0,1 1 0,3 11-27,-3 24 89,-1-31-64,-2 56 167,1-29-142,0-1 1,6 39 0,-5-67-10,1 0 0,-1 0 0,1 0 0,0 0 0,0 0 1,1 0-1,-1-1 0,0 1 0,1 0 0,0-1 1,-1 1-1,1-1 0,0 0 0,0 0 0,1 1 0,-1-1 1,0 0-1,1-1 0,-1 1 0,1 0 0,-1-1 1,1 0-1,0 1 0,0-1 0,0 0 0,0 0 0,0-1 1,-1 1-1,1-1 0,1 1 0,3-1 0,-2 0 8,0 0 0,1 0 0,-1-1 0,0 1 0,0-1 0,0 0 0,0-1 0,0 1 0,0-1 0,0 0 0,0 0 0,-1-1 0,1 1 0,-1-1 0,1 0 0,-1 0 0,6-7 0,1-4-206,0-1 0,-1-1 1,14-30-1,-19 34 64,1 1 0,0-1 0,1 1-1,0 0 1,0 0 0,1 1 0,1 0 0,0 1 0,16-14 0,-24 22 131,1 0 0,0 0 0,-1 0 0,1 0 0,0 1 0,0-1 0,0 0 0,0 1 0,-1 0 0,1-1 0,0 1 0,0 0 0,0 0 0,0 0 1,0 0-1,0 0 0,0 1 0,0-1 0,-1 1 0,1-1 0,0 1 0,0 0 0,0-1 0,-1 1 0,1 0 0,0 0 0,-1 0 0,1 0 0,-1 1 0,3 1 1,3 4 0,1 1-1,-1 1 1,0-1 0,7 12 0,-4-4 43,-37-14 190,-20-6-153,28 2-53,0 0 1,-1 1-1,1 1 0,-1 1 1,-33 5-1,49-4-20,-1-1-1,1 0 1,0 1-1,0 0 1,0 0-1,0 0 1,0 1 0,0-1-1,0 1 1,1 0-1,0 0 1,-1 0-1,1 0 1,0 1-1,0-1 1,1 1 0,-1 0-1,1-1 1,0 1-1,0 1 1,0-1-1,0 0 1,1 0-1,0 1 1,0-1-1,0 0 1,0 1 0,1-1-1,-1 1 1,1 5-1,0-5 59,0 0-1,0 1 0,0-1 0,1 0 1,0 1-1,0-1 0,0 0 0,0 0 1,1 0-1,0 0 0,0 0 1,0 0-1,6 8 0,-2-6 40,-1-1 0,1 0 0,1 0 0,-1-1 0,1 1 0,0-1 0,0-1-1,9 5 1,-2-1-66,0-1-1,1-1 0,-1 0 0,2-1 1,-1-1-1,0 0 0,1-1 0,0-1 1,0-1-1,0 0 0,-1 0 0,1-2 0,20-2 1,-24 1-110,-1-1 1,0 0 0,0 0-1,0-1 1,0-1-1,-1 1 1,0-2-1,0 1 1,0-1 0,-1-1-1,0 0 1,0 0-1,0-1 1,-1 0 0,0-1-1,-1 1 1,0-2-1,0 1 1,5-11 0,-7 10 12,-1 0-1,0-1 1,0 1 0,-1-1 0,-1 0 0,0 0 0,0 0 0,0-20 0,-1-21 3084,-1 51-2978,0 1 81,-9 16-417,6 3 257,1 0 0,0 0 0,1 0 0,1 0 0,4 31 0,-3-47 23,-1-1-1,1 0 1,0 0 0,0 0 0,0-1 0,0 1-1,0 0 1,0 0 0,0 0 0,1-1 0,-1 1-1,1-1 1,-1 1 0,1-1 0,-1 1 0,1-1-1,0 0 1,0 0 0,0 0 0,3 2 0,0-2 9,0 1 0,0-1 0,0 0 0,1 0 0,-1-1 1,0 1-1,1-1 0,6-1 0,-1 0-30,1 0 0,-1-2-1,0 1 1,0-1 0,0-1 0,0 0 0,14-7-1,-20 8-57,1 0 0,-1-1 1,0 1-1,0-1 0,0 0 0,0-1 0,-1 1 0,1-1 0,-1 0 0,-1 0 0,1 0 0,0-1 0,-1 1 0,0-1 0,-1 0 1,1 1-1,-1-1 0,0-1 0,-1 1 0,1 0 0,-1 0 0,-1-1 0,1 1 0,-1 0 0,0-1 0,0 1 0,-1 0 0,-1-8 1,2 14 119,0-1 0,0 0 0,-1 0 0,1 1 0,0-1 0,0 0 0,-1 1 0,1-1 0,-1 0 0,1 1 0,0-1 0,-1 0 0,1 1 0,-1-1 0,0 1 0,1-1 0,-1 1 0,1-1 0,-1 1 0,0-1 0,1 1 0,-1 0 0,0-1 0,1 1 0,-1 0 0,0 0 0,0 0 0,1-1 0,-1 1 0,0 0 0,0 0 0,1 0 0,-1 0 1,0 0-1,0 0 0,1 0 0,-1 1 0,0-1 0,0 0 0,1 0 0,-1 1 0,0-1 0,1 0 0,-1 1 0,0-1 0,1 0 0,-1 1 0,0-1 0,1 1 0,-1-1 0,1 1 0,-1 0 0,1-1 0,-1 1 0,1-1 0,0 1 0,-1 0 0,1-1 0,0 1 0,-1 0 0,1 0 0,0-1 0,0 1 0,0 0 0,-1 1 0,-1 7-58,0 0 0,0 1-1,1-1 1,1 1 0,-1-1 0,1 1-1,2 12 1,-2-20 3,1 0 0,-1 0 0,0 0 0,1 0 0,0 0 0,-1-1 0,1 1 0,0 0 0,0 0 0,0-1 0,0 1 0,0 0 0,0-1 0,0 1 0,1-1 0,-1 0 0,0 1 0,1-1 0,-1 0 0,1 0 0,0 0 0,-1 0 0,1 0 0,0 0 0,0 0 0,-1-1 0,1 1 0,0-1 0,0 1 0,0-1 0,0 0 0,0 0 0,0 1 0,0-1 0,0-1 0,0 1 0,0 0 0,-1 0 0,1-1 0,0 1 0,3-2 0,-2 1-91,0 0 1,0-1-1,0 1 0,0-1 1,0 1-1,0-1 0,-1 0 0,1 0 1,0 0-1,-1-1 0,0 1 0,0 0 1,1-1-1,-2 0 0,1 1 0,2-5 1,23-55-645,-9 19 1243,-17 42-482,-1 1-1,1-1 1,-1 1-1,1 0 0,-1-1 1,1 1-1,-1-1 0,1 1 1,-1 0-1,1 0 0,0-1 1,-1 1-1,1 0 1,-1 0-1,1 0 0,0 0 1,-1-1-1,1 1 0,0 0 1,-1 0-1,1 0 0,-1 0 1,1 0-1,0 1 0,-1-1 1,1 0-1,0 0 1,-1 0-1,1 1 0,-1-1 1,1 0-1,-1 0 0,1 1 1,0-1-1,-1 1 0,1-1 1,-1 0-1,0 1 1,1-1-1,0 1 0,22 21-128,-21-20 153,33 31-32,-25-25 5,-1 0 1,0 0-1,-1 1 0,0 1 1,10 13-1,-18-22-46,0-1-1,1 0 1,-1 0-1,0 0 0,1 1 1,-1-1-1,0 0 1,0 0-1,1 1 0,-1-1 1,0 0-1,0 1 1,0-1-1,1 0 1,-1 1-1,0-1 0,0 0 1,0 1-1,0-1 1,0 0-1,0 1 1,0-1-1,1 0 0,-1 1 1,0-1-1,0 1 1,-1-1-1,1 0 1,0 1-1,0-1 0,0 0 1,0 1-1,0-1 1,0 0-1,0 1 1,0-1-1,-1 0 0,1 1 1,0-1-1,0 0 1,-1 1-1,1-1 1,0 0-1,0 1 0,-1-1 1,1 0-1,0 0 1,-1 0-1,1 1 0,0-1 1,0 0-1,-1 0 1,1 0-1,-1 0 1,1 0-1,0 1 0,-1-1 1,1 0-1,-1 0 1,0-1-107,0 1 0,1 0-1,-1-1 1,0 1 0,0-1 0,0 1 0,1-1 0,-1 1 0,0-1 0,0 1 0,1-1 0,-1 0-1,1 0 1,-1 1 0,1-1 0,-1 0 0,1 0 0,-1 1 0,1-1 0,-1 0 0,1 0-1,0 0 1,0 0 0,-1 0 0,1 0 0,0 0 0,0-1 0,0-15-3896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41.9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1 615 1560,'0'0'7278,"8"-9"-6833,23-26-325,-26 36-141,-3 11 8,-1 15-34,-1-26 39,0 9 17,0-1-1,1 0 1,-1 0 0,2 0-1,0 0 1,0-1 0,0 1-1,1 0 1,4 9 0,-5-15-4,1 1-1,-1-1 1,0 0 0,1 0 0,0 0-1,0 0 1,0 0 0,0 0 0,0-1-1,0 1 1,1-1 0,-1 0 0,1 0 0,0-1-1,-1 1 1,1-1 0,0 1 0,0-1-1,0 0 1,0-1 0,0 1 0,0-1 0,4 0-1,4 1-23,0-1 0,-1 0 0,1-1 0,0-1-1,-1 0 1,1 0 0,-1-1 0,0-1-1,0 0 1,0 0 0,-1-1 0,1 0 0,-1-1-1,0 0 1,-1-1 0,1 0 0,-2-1-1,1 1 1,-1-2 0,0 1 0,9-13 0,-8 10-61,-1 0 0,-1 0 0,0-1 0,0 0 1,-1 0-1,-1-1 0,0 0 0,0 0 0,-1 0 1,-1 0-1,2-15 0,-1-14-180,-2-1-1,-4-53 1,0 71 783,0 1 1,-2-1-1,-1 1 1,-1 0-1,-1 0 1,-1 1-1,-1 0 1,0 0-1,-2 1 1,-24-37-1,34 59-492,1-1 0,0 0 0,-1 1 1,1-1-1,0 1 0,-1-1 0,1 1 0,-1-1 0,1 1 0,-1-1 0,1 1 1,-1 0-1,1-1 0,-1 1 0,1-1 0,-1 1 0,1 0 0,-1 0 0,0-1 0,1 1 1,-1 0-1,0 0 0,1 0 0,-1 0 0,0 0 0,1 0 0,-1 0 0,0 0 0,0 0 1,-10 17 137,0 43-493,10-47 452,-9 83-204,5 154 1,6-165 63,35 353 86,-19-299-105,-13-95 30,3 1 1,2-1-1,16 51 1,-20-81-23,0-1 0,0 0 1,1-1-1,1 1 0,0-1 0,0 0 0,1-1 1,1 0-1,0 0 0,0-1 0,1 0 0,1-1 1,0 0-1,16 11 0,-22-17-95,0 0 1,1 0-1,-1 0 0,1-1 1,0 0-1,0 0 0,0 0 1,0-1-1,0 0 0,0 0 1,0 0-1,0-1 0,0 0 1,1 0-1,-1-1 1,0 0-1,0 0 0,0 0 1,0-1-1,0 1 0,-1-1 1,1-1-1,0 1 0,-1-1 1,1 0-1,-1 0 0,0-1 1,0 0-1,0 0 0,-1 0 1,0 0-1,1-1 1,-1 1-1,-1-1 0,1 0 1,5-10-1,-2-1 239,-1 0 1,-1-1-1,0 0 0,-1 0 1,-1 0-1,0-1 0,0-30 1,-3 9 439,-1 1 0,-9-57 0,5 73-237,0 1 1,-1-1 0,-1 2-1,-1-1 1,0 1-1,-2 0 1,0 1 0,-2 0-1,0 0 1,-16-18-1,21 28-265,-1 0-1,0 1 1,-1 0-1,1 0 1,-1 1 0,-1 0-1,1 1 1,-1 0-1,-1 0 1,1 1-1,-1 1 1,0-1-1,0 2 1,0 0-1,0 0 1,-1 1-1,1 0 1,-1 1-1,1 0 1,-20 2 0,24 0-68,1 1 0,-1 0 0,0 0 0,1 0 0,0 1 1,-1 0-1,1 0 0,0 1 0,1 0 0,-1 0 1,1 0-1,0 1 0,0 0 0,0 0 0,0 0 0,1 0 1,-4 7-1,2-4-130,1 0 0,0 1 1,0 0-1,1-1 0,0 2 1,1-1-1,0 0 0,0 1 1,1-1-1,0 1 0,0 15 1,2-24 102,1 0 1,-1 0 0,0 0 0,1 0 0,-1-1-1,1 1 1,0 0 0,-1 0 0,1-1 0,0 1 0,-1 0-1,1-1 1,0 1 0,0-1 0,-1 1 0,1-1 0,0 1-1,0-1 1,0 1 0,0-1 0,0 0 0,0 0 0,-1 1-1,1-1 1,0 0 0,0 0 0,0 0 0,0 0-1,0 0 1,0 0 0,0 0 0,0 0 0,0-1 0,1 1-1,37-6-494,11-14-1975,0-7-2804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42.3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41 7090,'0'0'3912,"159"-20"-3672,-131 17 241,0 3-385,-6 0-88,0 0 88,-2 0 0,-1 0-72,1-5-24,-6 0-561,-6-2-4248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42.7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53 2481,'0'0'10994,"145"-30"-10386,-117 20-600,-3 5 152,-5 0-160,-4 2 16,-2 3-112,-5 0 96,-7 0-328,1 13-672,-3-6-1745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0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30 4401,'0'0'3031,"0"-5"-2325,0-14 1126,0 14 891,0 17-1934,0-2-790,-1 20-11,2 0 1,0-1-1,2 1 0,1-1 1,13 48-1,-8-50 15,-1 0 6,1 0 0,2-1 0,0 0 0,19 30 0,-30-55-23,0-1 0,0 0 0,0 0 0,0 1 0,0-1 0,0 0 0,1 1 0,-1-1 0,0 0 0,0 0 0,0 1 0,0-1 0,1 0 0,-1 0 0,0 1 0,0-1 0,0 0 0,1 0 1,-1 0-1,0 0 0,0 1 0,1-1 0,-1 0 0,0 0 0,1 0 0,-1 0 0,0 0 0,1 0 0,-1 0 0,0 0 0,0 0 0,1 0 0,-1 0 0,0 0 0,1 0 0,-1 0 0,0 0 0,1 0 0,-1 0 0,0 0 0,0 0 0,1 0 0,-1 0 0,0 0 0,0-1 0,1 1 0,-1 0 0,0 0 1,1-1-1,6-15-2100,-6 13 1601,7-19-3820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1.2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5569,'0'0'3797,"1"14"-3538,3 18-105,1-1 0,1 0 1,15 41-1,-6-19 563,-3 0-1,-1 1 1,5 93-1,-9-72-486,5-29-222,-7-31 111,-8-28 308,-20-56-3945,9 34-1295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1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72 8314,'0'0'4117,"9"-2"-4043,28-9-35,-13 3 69,1 0-1,0 2 1,1 1-1,35-2 0,223-5-145,0 1 18,-261 10 4,34 1-14,-54 0 29,-1 0 0,1 1 1,0-1-1,-1 0 0,1 1 0,-1 0 0,1 0 0,-1 0 0,1 0 1,-1 0-1,1 0 0,-1 1 0,0-1 0,0 1 0,0 0 1,3 2-1,-4-3-62,-1 0 1,0-1 0,1 1 0,-1 0-1,0 0 1,1 0 0,-1 0-1,0-1 1,0 1 0,0 0 0,0 0-1,1 0 1,-1 0 0,-1 0-1,1 0 1,0 0 0,0-1 0,0 1-1,0 0 1,-1 0 0,1 0-1,0 0 1,-1 1 0,-11 3-2204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2.1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53 7938,'0'0'6793,"11"-40"-6721,-11 38 32,0-1-104,0-2-400,0 3-1208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3.2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207 1 3713,'0'0'4638,"8"8"-3962,56 59-144,-58-56-304,0 1 0,-1-1 0,0 1 0,-1 0-1,0 0 1,-1 1 0,0-1 0,-1 1 0,-1-1-1,1 18 1,2 11-97,4 15 6,3 1 1,2-1-1,3-1 0,25 60 1,-38-110-117,0-2 522,-9-4-501,1 0 1,-1-1-1,1 0 1,-1 0-1,1 0 1,0-1-1,0 0 0,0 0 1,0 0-1,-6-6 1,-14-7-26,17 11-25,-1 0 0,1 1 1,-1 1-1,0-1 0,0 1 0,0 1 0,0 0 1,0 0-1,-1 1 0,1 0 0,0 0 1,-1 1-1,1 0 0,-1 1 0,1 0 0,0 1 1,-1 0-1,1 0 0,0 1 0,0 0 0,1 0 1,-1 1-1,1 1 0,-1-1 0,1 1 1,1 1-1,-1-1 0,1 1 0,0 0 0,0 1 1,1 0-1,-1 0 0,2 1 0,-1-1 0,1 1 1,-5 11-1,6-11-7,0 1 0,1 0 0,0 0 0,1 0 0,0 0 0,1 0 0,-1 0 0,2 1 0,-1-1 0,2 14 0,-1-22 13,1 1 0,-1 0 1,1 0-1,-1 0 0,1 0 0,0 0 0,-1 0 0,1 0 1,0 0-1,1-1 0,-1 1 0,0 0 0,0-1 0,1 1 1,-1-1-1,1 1 0,-1-1 0,1 0 0,0 1 0,-1-1 1,1 0-1,0 0 0,0 0 0,0 0 0,0-1 0,0 1 1,0 0-1,0-1 0,0 0 0,0 1 0,0-1 0,4 0 1,12 2-21,0-1 1,32-1-1,-29-1 16,-3-1-121,0 0-1,1-1 1,-2-1 0,1 0-1,0-2 1,-1 0 0,0-1 0,-1 0-1,1-2 1,-1 0 0,-1-1 0,0 0-1,0-1 1,-1-1 0,23-25-1,-31 30-45,-1-1 0,0 0 0,-1 0 0,0-1 0,0 1 0,-1-1 0,4-17 0,-6 21 419,0-1-1,0 0 1,-1 1 0,0-1-1,0 0 1,0 1 0,-1-1 0,-2-9-1,3 14-217,0 1-1,-1-1 0,1 0 1,-1 1-1,1-1 1,-1 1-1,1-1 0,-1 1 1,1-1-1,-1 1 0,0-1 1,1 1-1,-1 0 1,0-1-1,1 1 0,-1 0 1,0 0-1,1-1 1,-1 1-1,0 0 0,0 0 1,1 0-1,-1 0 0,0 0 1,0 0-1,1 0 1,-1 0-1,0 0 0,0 0 1,1 1-1,-1-1 0,0 0 1,1 0-1,-1 1 1,-1-1-1,1 1-34,0-1 0,-1 1 1,1-1-1,0 1 0,-1-1 0,1 1 0,0 0 1,0 0-1,0-1 0,0 1 0,-1 0 0,1 0 0,0 0 1,1 0-1,-1 0 0,0 1 0,0-1 0,0 0 1,0 2-1,-1 7-12,1 2-1,0-1 1,1 0 0,0 0-1,1 0 1,0 0 0,0 0 0,1 0-1,1 0 1,5 14 0,-6-20 26,0-1 0,-1 1 1,2-1-1,-1 0 0,0 0 0,1 0 1,0-1-1,0 1 0,0 0 0,0-1 1,1 0-1,-1 0 0,1 0 0,0 0 1,-1-1-1,2 1 0,-1-1 0,0 0 1,0 0-1,1 0 0,-1-1 0,1 0 1,-1 0-1,1 0 0,-1 0 1,10 0-1,-4-1-14,0 0 0,0-1 1,0 0-1,0 0 0,0-1 0,0 0 1,-1-1-1,1 0 0,-1-1 1,1 0-1,-1 0 0,0-1 0,-1 0 1,1 0-1,-1-1 0,0-1 0,0 1 1,-1-1-1,0 0 0,0-1 1,-1 0-1,6-8 0,-10 11-18,0 0-1,0 1 1,0-1 0,-1 0-1,0 0 1,0 0 0,0 0-1,0 0 1,-1-1-1,0 1 1,0-6 0,0 5-75,-1 6 23,1-1-1,0 1 1,0 0-1,0-1 1,0 1 0,-1 0-1,1-1 1,0 1-1,0 0 1,-1 0-1,1-1 1,0 1 0,0 0-1,-1 0 1,1 0-1,0-1 1,-1 1 0,1 0-1,0 0 1,-1 0-1,1 0 1,0 0 0,-1 0-1,1-1 1,0 1-1,-1 0 1,1 0 0,-1 0-1,1 0 1,0 0-1,-1 1 1,-1-2-477,-9 1-3378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5.2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10 192 6209,'0'0'6368,"-5"-53"-5019,3 36-1383,0 1 1,1-2-1,1 1 0,1 0 1,3-22-1,-4 39 30,1-1-1,-1 0 0,0 0 1,1 0-1,-1 0 1,1 0-1,0 1 0,-1-1 1,1 0-1,-1 1 1,1-1-1,0 0 0,0 1 1,-1-1-1,1 1 1,0-1-1,0 1 0,0-1 1,0 1-1,-1 0 1,1-1-1,0 1 0,0 0 1,0 0-1,0 0 1,0-1-1,0 1 0,0 0 1,0 0-1,0 0 1,0 1-1,0-1 0,0 0 1,0 0-1,-1 0 1,1 1-1,0-1 0,0 0 1,0 1-1,0-1 1,0 1-1,-1-1 0,1 1 1,1 0-1,33 25-109,-22-12 112,-3-4 0,-1 0 0,0 1-1,0 0 1,-1 1 0,0-1-1,-1 1 1,-1 1 0,10 22-1,-16-33 18,4 12-848,4-24-261,-5 4 1094,25-33-658,35-40 0,-44 56 1498,-19 23-817,1 0 1,-1-1-1,1 1 1,-1 0-1,1-1 1,-1 1-1,1 0 1,-1 0 0,1 0-1,0-1 1,-1 1-1,1 0 1,-1 0-1,1 0 1,0 0-1,-1 0 1,1 0-1,-1 0 1,1 0 0,0 0-1,-1 0 1,1 0-1,-1 1 1,1-1-1,-1 0 1,1 0-1,-1 1 1,1-1-1,-1 0 1,1 1 0,-1-1-1,1 0 1,-1 1-1,1-1 1,-1 1-1,1-1 1,-1 0-1,0 1 1,1-1-1,-1 1 1,0-1 0,0 1-1,1 0 1,-1-1-1,0 1 1,0-1-1,0 1 1,0-1-1,1 2 1,12 30-126,-13-31 134,5 16 36,-1 1 1,-1 0 0,0 0-1,-2 0 1,0 22 414,14-77-567,-1 20-456,1 1 0,1 1-1,1 0 1,0 1 0,28-17-1,13-6 1639,-58 37-1053,1 0 0,-1 0-1,0 0 1,1 0 0,-1 0 0,1 0 0,-1 1-1,0-1 1,1 0 0,-1 0 0,0 0-1,1 0 1,-1 0 0,1 0 0,-1 1 0,0-1-1,1 0 1,-1 0 0,0 1 0,0-1 0,1 0-1,-1 0 1,0 1 0,0-1 0,1 0 0,-1 1-1,0-1 1,0 0 0,0 1 0,0-1 0,1 0-1,-1 1 1,0-1 0,0 1 0,0-1 0,0 0-1,0 1 1,0-1 0,0 0 0,0 1 0,0-1-1,0 1 1,0-1 0,0 0 0,0 1-1,0-1 1,-1 1 0,1 28-419,0-23 573,1 3-212,-1 1 0,0-1 0,-1 1 0,0-1 0,-1 0 1,0 1-1,0-1 0,-1 0 0,0 0 0,-1 0 0,0 0 0,0-1 0,-1 0 0,0 0 0,0 0 0,-1 0 0,0-1 1,-11 11-1,6-7-1278,5-4-451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2:53.6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5521,'0'0'7026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3:56.6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176 975 8466,'0'0'5701,"0"-24"-5450,0-184 684,23-121-1093,1 3-462,-24 322 627,0 0 0,0 0 0,0 0 0,-1 0 0,1 0 0,-1 1 0,0-1 0,-1 0 0,1 0 0,0 0 0,-1 1 0,0-1 0,0 1 0,0-1 0,0 1 0,-1 0 0,1 0 0,-4-3 0,3 4-4,0 0 1,0 0 0,0 0-1,0 1 1,-1 0-1,1-1 1,0 1 0,-1 0-1,1 1 1,-1-1-1,1 0 1,-1 1 0,1 0-1,-1 0 1,1 0-1,-1 0 1,1 1 0,-1 0-1,1-1 1,0 1 0,-5 2-1,4-1-9,-1 0 0,1 0 0,0 1-1,-1 0 1,1 0 0,1 0 0,-1 0 0,0 1 0,1 0-1,0-1 1,0 1 0,0 0 0,0 0 0,0 1-1,1-1 1,-4 9 0,-2 8-43,0 0-1,-6 31 1,6-17 28,2 1 1,1-1-1,2 1 1,1 0-1,2 0 1,2 0-1,1 0 1,13 59-1,-3-47 15,1-1-1,3-1 0,1 0 0,3-1 0,47 78 0,14-4-30,-70-103 31,0-1 0,2-1 0,0 0 0,0-1 0,22 15 0,-33-26-21,0 1 1,0-2-1,0 1 1,1 0-1,-1 0 0,0-1 1,1 0-1,-1 0 1,1 0-1,0 0 0,-1 0 1,1-1-1,0 0 0,-1 0 1,1 0-1,0 0 1,-1 0-1,1-1 0,0 1 1,4-2-1,-3-1-70,-1 1 0,1-1 0,-1 0 0,1 0 0,-1 0 0,0 0 0,0-1 0,0 1 0,-1-1 1,0 0-1,1-1 0,3-6 0,5-10-329,-2-1 0,0 0 0,-2 0 0,12-45 0,-16 47 438,0-1-1,-2 1 0,1-39 1,-3 58 66,0 1 0,0-1 0,0 1 0,0 0 0,0-1 1,0 1-1,-1-1 0,1 1 0,0 0 0,0-1 0,0 1 0,0-1 1,0 1-1,-1 0 0,1-1 0,0 1 0,0 0 0,0-1 1,-1 1-1,1 0 0,0-1 0,-1 1 0,1 0 0,0 0 1,-1-1-1,1 1 0,0 0 0,-1 0 0,1 0 0,0-1 1,-1 1-1,1 0 0,-1 0 0,1 0 0,-1 0 0,0 0 0,-19 5 601,15-4-701,1 1 0,0 1 0,0-1 0,0 1 1,0-1-1,0 1 0,-3 4 0,2 2 14,0 0 0,1 0 1,0 1-1,0-1 0,1 1 0,0 0 1,1 0-1,0 0 0,1 0 0,0 0 0,1 0 1,0 0-1,0 0 0,3 16 0,-2-19-3,0 0 0,0 0 0,1 0 0,-1-1-1,2 1 1,-1 0 0,1-1 0,0 1 0,0-1-1,1 0 1,0 0 0,0-1 0,0 1 0,1-1 0,0 0-1,0 0 1,0 0 0,0 0 0,1-1 0,0 0-1,10 5 1,-12-7 19,0-1 0,0 1-1,0-1 1,0 0 0,0 0-1,0 0 1,1 0 0,-1-1 0,0 0-1,1 0 1,-1 0 0,0-1-1,1 1 1,-1-1 0,0 0 0,0 0-1,0 0 1,0-1 0,0 1-1,0-1 1,0 0 0,0 0 0,0-1-1,-1 1 1,0-1 0,1 0 0,-1 0-1,0 0 1,0 0 0,4-6-1,-2 1-83,1-1-1,-1 0 0,0 0 0,-1-1 1,0 1-1,-1-1 0,0 0 1,0 0-1,-1 0 0,-1-1 0,2-16 1,-3 13 27,0 0 0,-1-1 0,-1 1 0,0 0 0,-1 0 1,0 0-1,-1 0 0,-8-18 0,10 27 70,0 0-1,-1 1 1,1-1-1,-1 0 1,0 1 0,-1 0-1,1 0 1,-1 0 0,1 0-1,-1 0 1,-1 1-1,1 0 1,0 0 0,-1 0-1,1 0 1,-1 1-1,0 0 1,0-1 0,0 2-1,0-1 1,0 1-1,-1 0 1,1 0 0,0 0-1,-9 0 1,11 1-27,0 0 1,1 0-1,-1 0 1,0 0 0,0 1-1,0-1 1,1 1-1,-1 0 1,0 0 0,0 0-1,1 0 1,-1 0-1,1 0 1,-1 1-1,1-1 1,0 1 0,-1 0-1,1 0 1,0 0-1,0 0 1,0 0 0,0 0-1,1 0 1,-1 0-1,1 1 1,-1-1-1,-1 6 1,0 2-22,0 0 1,1 0-1,1 0 1,0 0-1,0 1 1,1 14-1,0-23 18,1 1 0,-1-1-1,1 1 1,-1-1 0,1 1-1,0-1 1,0 0 0,0 1-1,0-1 1,1 0 0,-1 0-1,1 0 1,-1 0 0,1 0-1,0 0 1,-1 0 0,1 0-1,0-1 1,0 1 0,0-1-1,1 1 1,-1-1 0,0 0-1,0 0 1,1 0 0,-1 0-1,1 0 1,-1-1 0,1 1-1,-1-1 1,3 1 0,13 2-62,-1-1 0,1-1 0,24-1 0,-28 0 107,-2-1-26,-1 0 0,1-1 1,-1 0-1,0-1 0,0 0 0,0-1 1,13-6-1,-10 4-27,1 1 0,28-7 1,-42 12 11,1 0 0,0 0 0,-1 1 0,1-1 0,0 0 0,-1 1 0,1-1 0,-1 1 0,1 0 0,-1-1 1,1 1-1,-1 0 0,1 0 0,-1 0 0,0 0 0,0 0 0,1 0 0,-1 1 0,0-1 0,0 0 0,0 1 1,0-1-1,0 0 0,-1 1 0,1-1 0,0 1 0,-1-1 0,1 1 0,-1 0 0,1-1 0,-1 1 0,0 1 1,14 70 29,-11-52-43,-3-16 15,5 18 15,-5-23-8,0 0 0,0-1-1,0 1 1,0 0 0,0 0-1,0 0 1,1 0 0,-1 0-1,0 0 1,0 0 0,0-1 0,0 1-1,0 0 1,1 0 0,-1 0-1,0 0 1,0 0 0,0 0-1,0 0 1,1 0 0,-1 0-1,0 0 1,0 0 0,0 0-1,0 0 1,1 0 0,-1 0-1,0 0 1,0 0 0,0 0 0,0 0-1,1 0 1,-1 1 0,0-1-1,0 0 1,0 0 0,0 0-1,0 0 1,1 0 0,-1 0-1,0 0 1,0 1 0,0-1-1,0 0 1,0 0 0,0 0-1,0 0 1,0 0 0,1 1 0,-1-1-1,13-40-1387,30-80-1961,-6 43 4029,-37 76-663,0 1 0,0-1 0,0 1 0,0 0 0,0-1 0,1 1 0,-1-1 0,0 1 0,0 0 0,0-1 0,1 1 0,-1 0 0,0-1 0,0 1 0,1 0 0,-1 0 0,0-1 0,0 1 0,1 0 0,-1 0 0,0-1 0,1 1 0,-1 0 0,0 0 0,1 0 0,-1 0 0,1-1 0,-1 1 0,0 0 0,1 0 0,-1 0 0,1 0 0,-1 0 0,0 0 0,1 0 0,-1 0 0,1 0 0,-1 0 0,0 0 0,1 0 0,-1 1 0,1-1 0,-1 0 0,0 0 0,1 0 0,-1 0 0,0 1 0,1-1 0,-1 0 0,0 0 0,1 1 0,-1-1 0,0 0 0,0 1 0,1-1 0,-1 0 0,0 1 0,0-1 0,0 0 0,1 1 0,-1-1 0,0 0 0,0 1 0,0 0 0,11 29-25,-9-24 196,3 12-18,1-1 0,1-1 1,1 0-1,0 0 0,1 0 0,21 27 1,-26-38-154,1 0 0,0 0-1,1 0 1,-1-1 0,1 1 0,0-1 0,0-1 0,1 1 0,-1-1 0,1 0 0,-1 0 0,1-1 0,0 0 0,0 0 0,0-1 0,0 0 0,0 0 0,0 0 0,14-2 0,-16 1-2,0-1 0,-1 0 0,1-1 0,-1 1 0,1-1 0,-1 0 0,1 0 0,-1-1 0,0 1 0,0-1 0,0 0 0,0 0 0,3-4 0,49-54-214,-28 30-318,-11 12 13,42-42 32,-54 57 465,0 0 0,1-1 0,-1 2 0,0-1 0,1 1 0,0 0 0,0 0 0,0 0-1,11-3 1,-17 6 3,0 0 0,0 0 0,0 0 0,0 0 0,0 0 0,0-1 0,0 1 0,0 0 0,0 0 0,0 0 0,0 0 0,0 0 0,0 0 0,0-1 0,0 1 0,0 0 0,0 0 0,0 0 0,0 0 0,0 0 0,0-1 0,0 1 0,0 0 0,0 0 0,0 0 0,0 0 0,0 0 0,0 0 0,1-1 0,-1 1 0,0 0 0,0 0 0,0 0 0,0 0-1,0 0 1,0 0 0,0 0 0,1 0 0,-1 0 0,0 0 0,0 0 0,0 0 0,0-1 0,0 1 0,0 0 0,1 0 0,-1 0 0,0 0 0,0 0 0,0 0 0,0 0 0,0 0 0,1 0 0,-1 0 0,0 0 0,0 1 0,-19-7-101,-30-1-325,39 6 406,-1 1-1,1 0 0,0 1 0,0 0 1,-1 1-1,1 0 0,0 1 1,1 0-1,-1 0 0,-13 7 1,18-7 38,0 1 1,0-1 0,0 1-1,1 0 1,-1 0 0,1 1-1,0-1 1,0 1-1,1 0 1,0 0 0,-1 0-1,2 0 1,-1 0 0,1 1-1,-1 0 1,1-1 0,1 1-1,-1 0 1,0 10 0,1-8 4,0 0 0,0 1 0,1-1 0,0 0 1,0 0-1,1 0 0,0 0 0,1 0 0,0 0 0,0 0 1,0-1-1,1 1 0,1-1 0,-1 0 0,9 14 1,-2-9 50,0 0 0,1-1 0,0 0 0,0-1 0,1 0 0,1-1 0,20 12 0,-25-15-15,1-1 0,0 0 0,1 0 0,-1 0 0,1-1 0,0-1 0,0 0 0,0 0 0,0-1 0,14 2 0,-22-5-28,1 1-1,-1-1 1,0 0 0,0 0 0,0 0-1,0 0 1,0 0 0,0 0-1,0-1 1,-1 1 0,1 0-1,0-1 1,-1 0 0,1 1 0,-1-1-1,0 0 1,1 0 0,-1 0-1,0 0 1,0 0 0,0 0-1,0 0 1,-1 0 0,1 0 0,0-1-1,0-2 1,1-6 302,1 0 0,-1 0 1,-1-1-1,1-12 0,-2 23-253,1 9-356,50 165 103,-36-133 226,-2 0-1,-2 1 1,-2 0-1,7 61 1,-15-83-33,1 11 273,-1 1-1,-6 52 1,4-75-238,0 0-1,-1 0 1,0-1 0,-1 1-1,1 0 1,-1-1-1,-1 1 1,1-1 0,-1 0-1,0 0 1,-1-1-1,0 1 1,0-1 0,0 0-1,-10 8 1,10-11-45,0 0-1,0 0 1,0 0 0,0-1-1,-1 0 1,0 0 0,1 0-1,-1-1 1,0 0-1,1 0 1,-1 0 0,0-1-1,0 0 1,0 0 0,0 0-1,0-1 1,1 0 0,-1 0-1,0 0 1,0-1 0,1 0-1,-1 0 1,1 0 0,0-1-1,-1 1 1,1-1 0,1-1-1,-1 1 1,0-1 0,1 0-1,-1 0 1,1 0 0,1 0-1,-1-1 1,0 0 0,-3-6-1,2-1-120,-1 0 1,1-1-1,1 1 0,1-1 0,-1 0 0,2 0 1,-2-16-1,2-93-886,3 100 851,-1 11 172,1 0 0,0 0 0,0 0 0,1 0 0,1 0 0,0 0 0,0 0 0,1 1 1,0 0-1,1-1 0,0 2 0,11-17 0,-7 15 62,1 1 0,0 0-1,1 0 1,0 1 0,0 1 0,0 0 0,1 0 0,1 2-1,20-10 1,-10 6-58,16-7 46,0-1-1,0-2 1,65-47 0,-94 59-218,-1 0 1,0 0 0,0-1 0,-1 0 0,0-1 0,-1 0 0,0 0 0,0 0 0,-1-1 0,-1 0-1,0 0 1,0 0 0,-1-1 0,0 0 0,-1 0 0,0 0 0,-1 0 0,0-17 0,-1-30-382,-1 58 540,0 1-1,-1 0 1,1-1 0,0 1 0,0 0 0,0 0-1,-1-1 1,1 1 0,0 0 0,0-1 0,-1 1-1,1 0 1,0 0 0,0 0 0,-1-1 0,1 1 0,0 0-1,-1 0 1,1 0 0,0 0 0,-1 0 0,1 0-1,0-1 1,-1 1 0,1 0 0,0 0 0,-1 0-1,1 0 1,0 0 0,-1 0 0,1 0 0,0 0-1,-1 1 1,1-1 0,0 0 0,-1 0 0,1 0-1,0 0 1,-1 0 0,1 1 0,0-1 0,0 0-1,-1 0 1,1 0 0,0 1 0,0-1 0,-1 1-1,-15 9 102,11-4-121,1 0 1,0 0-1,0 1 1,1-1-1,0 1 1,0 0-1,1 0 1,-1 0-1,2 0 1,-1 1-1,0 12 0,0-4 2,1 1 0,1 0 0,0 0 0,4 19 0,-3-30 14,1-1 0,-1 1 0,1 0 1,1-1-1,-1 0 0,1 0 0,0 1 0,0-1 0,0-1 0,1 1 1,-1 0-1,1-1 0,0 0 0,1 0 0,-1 0 0,1-1 0,0 1 1,0-1-1,0 0 0,0 0 0,10 3 0,-12-5 8,1 1-1,0-1 0,0 0 1,0 0-1,0 0 0,0-1 1,0 1-1,0-1 1,0 0-1,0 0 0,0-1 1,0 1-1,0-1 1,0 0-1,0 0 0,0 0 1,-1-1-1,1 1 1,0-1-1,-1 0 0,1 0 1,-1 0-1,1 0 0,-1-1 1,0 1-1,0-1 1,0 0-1,-1 0 0,1 0 1,0 0-1,2-5 1,-3 4-7,3-3-43,0 0 0,-1-1 0,0 1 0,0-1 0,-1 0 0,0 0 0,0 0 0,-1 0 0,2-13 0,-4 20 25,1 48-210,2-46 234,-1 0 0,1-1 0,0 1 1,0-1-1,-1 0 0,1 0 0,0 0 0,0 0 0,0 0 0,-1-1 0,1 1 0,0-1 0,0 0 1,-1 1-1,1-1 0,-1-1 0,1 1 0,-1 0 0,1-1 0,-1 1 0,0-1 0,1 0 0,-1 1 0,0-1 1,0 0-1,0 0 0,-1-1 0,1 1 0,-1 0 0,2-3 0,6-8 42,0 0 0,-2-1 0,13-28 0,-12 21-122,-1-1-1,-1 0 1,-2 0-1,5-46 1,-6-92-762,-3 98 560,0 40 323,0-1 0,-1 0-1,-1 0 1,-1 1-1,-2-1 1,0 1 0,-1 0-1,-14-34 1,0 32 1257,20 24-1304,-1-1-1,1 1 1,-1 0 0,1 0-1,-1-1 1,1 1 0,-1 0-1,1 0 1,-1 0 0,1 0 0,-1 0-1,1 0 1,-1 0 0,1 0-1,-1 0 1,0 0 0,1 0-1,-1 0 1,1 0 0,-1 0-1,1 0 1,-1 1 0,1-1 0,-1 0-1,1 0 1,-1 1 0,1-1-1,-1 0 1,1 1 0,0-1-1,-1 0 1,1 1 0,-1-1-1,1 1 1,0-1 0,-1 0-1,1 1 1,0-1 0,0 1 0,-1-1-1,1 1 1,0-1 0,0 1-1,0 0 1,0-1 0,-1 1-1,1-1 1,0 1 0,0-1-1,0 1 1,0-1 0,0 1 0,1-1-1,-1 2 1,-5 31-42,2 1 1,1 0-1,3 36 0,0-20-33,1-12 55,3 1 0,1-2 1,1 1-1,2-1 0,2 0 0,2 0 0,1-2 1,1 0-1,3 0 0,0-2 0,28 38 1,-44-68 6,0 1 1,1 0-1,0-1 1,-1 0 0,1 1-1,0-1 1,1-1 0,-1 1-1,1 0 1,-1-1-1,1 1 1,0-1 0,0 0-1,0 0 1,0-1 0,0 1-1,0-1 1,0 0 0,0 0-1,1 0 1,-1-1-1,0 1 1,1-1 0,-1 0-1,0-1 1,8 0 0,-5-1-81,0-1 0,0 0 0,0 0 0,-1 0 0,0-1 0,1 0 1,-1 0-1,0-1 0,-1 1 0,1-1 0,-1-1 0,0 1 0,0-1 0,6-10 1,-1 0-135,-1 1 1,0-2 0,-2 1 0,0-1-1,0 0 1,-2 0 0,0-1-1,-1 0 1,-1 0 0,-1 0 0,1-36-1,-4 54 277,1-1 0,0 1 0,0-1 0,0 1 0,-1-1-1,1 1 1,0-1 0,0 1 0,-1 0 0,1-1 0,0 1-1,-1 0 1,1-1 0,0 1 0,-1 0 0,1-1 0,-1 1-1,1 0 1,0 0 0,-1-1 0,1 1 0,-1 0 0,1 0-1,-1 0 1,1 0 0,-1 0 0,1 0 0,-1 0 0,1 0-1,-1 0 1,1 0 0,-1 0 0,1 0 0,-1 0 0,1 0-1,-1 0 1,1 0 0,-1 0 0,1 0 0,0 1 0,-1-1-1,1 0 1,-1 0 0,0 1 0,-22 10 15,19-6-70,0 0 1,0 0-1,0 0 0,0 0 1,1 0-1,0 1 1,0-1-1,1 1 0,-1 0 1,1 0-1,1 0 1,-1 0-1,0 7 0,0 3 11,0 1-1,1-1 1,3 32-1,-1-44-18,0 1 0,0 0 0,0-1 0,1 1 0,0-1 0,0 0 0,0 1 0,0-1 0,0 0 1,1 0-1,0 0 0,0-1 0,0 1 0,0-1 0,1 0 0,-1 1 0,1-2 0,0 1 0,0 0 0,0-1 0,0 1 0,7 2 0,-2-2 1,0 1 0,-1-2 1,1 1-1,1-1 0,-1 0 0,0-1 0,0 0 1,1 0-1,-1-1 0,17-2 0,-22 0-34,1 1 0,0-2 0,-1 1 0,0 0-1,1-1 1,-1 0 0,0 0 0,0 0 0,-1 0 0,1-1 0,-1 1 0,0-1-1,1 0 1,-2 0 0,1 0 0,0-1 0,-1 1 0,3-8 0,2-1-115,-1-2 1,-1 1-1,0-1 1,5-27-1,-8-7 819,-4 50-628,0 0 0,0 0 0,1 0 0,-1 0 0,0 0 0,1 0 0,-1 0 0,1 0 0,0 1-1,-1-1 1,1 1 0,0-1 0,-2 3 0,0 3-41,0 0-1,1 0 1,0 1 0,0-1-1,0 1 1,1-1 0,0 1-1,0-1 1,1 1 0,0 0-1,1-1 1,-1 1 0,2 0-1,3 13 1,-4-17 5,0 0 1,1 0-1,-1-1 1,1 1-1,0 0 1,1-1-1,-1 0 1,0 1-1,1-1 1,0 0-1,0 0 1,0 0-1,0-1 0,0 1 1,1-1-1,-1 1 1,1-1-1,-1 0 1,1-1-1,0 1 1,0-1-1,0 1 1,0-1-1,0 0 1,0-1-1,0 1 1,0-1-1,7 0 0,-4 0 14,-1-1 0,1 0 0,0 0 0,-1 0-1,1-1 1,-1 0 0,0 0 0,0-1 0,0 0-1,0 0 1,11-8 0,3-4-92,35-36 1,9-6-466,-27 31 76,56-45 17,-90 83 282,2 14-213,-5-26 356,0 1 0,0 0 0,0-1 0,0 1 0,0 0 1,0-1-1,0 1 0,0-1 0,-1 1 0,1-1 0,0 1 0,0 0 0,-1-1 0,1 1 0,0-1 0,-1 1 0,1-1 0,0 0 0,-1 1 0,1-1 0,-1 1 0,1-1 0,-1 0 0,1 1 0,-1-1 0,1 0 0,-1 1 0,0-1 0,1 0 1,-1 0-1,1 0 0,-1 0 0,1 1 0,-1-1 0,0 0 0,1 0 0,-1 0 0,0 0 0,0-1 0,-9 1 7,1-1 0,-1-1 1,1 0-1,0 0 0,-1-1 0,-12-5 1,13 4 29,0 1 0,-1 0 0,1 0 0,-1 1 0,0 0 0,-15 0 0,22 3-12,0-1-1,1 1 1,-1 0 0,0 0-1,0 0 1,1 1 0,-1-1-1,1 1 1,-1-1 0,1 1-1,0 0 1,-1 0-1,1 0 1,0 0 0,0 0-1,1 0 1,-1 1 0,0-1-1,1 1 1,-1-1 0,1 1-1,0 0 1,0-1 0,0 1-1,0 0 1,0 0 0,0 5-1,-2 6 33,0 1 0,0 0 1,2 0-1,-1 15 0,2-25-19,0 1 0,0-1 0,0 0 0,1 0 0,0 0 0,0 0 0,0 0 0,1 0 0,4 9 0,-5-11 0,1 0 0,0-1 1,1 0-1,-1 1 0,0-1 0,1 0 0,-1 0 0,1 0 0,0-1 0,-1 1 0,1 0 0,0-1 0,0 0 0,0 0 0,0 0 0,0 0 0,5 1 0,4 0-24,-1 0 0,1 0 0,0-1-1,0-1 1,0 0 0,-1 0 0,1-1-1,0-1 1,-1 0 0,1-1 0,-1 0 0,1 0-1,-1-1 1,0-1 0,-1 0 0,1 0 0,-1-1-1,0-1 1,0 1 0,-1-2 0,0 1-1,0-1 1,-1-1 0,10-12 0,-5 4-288,-1 0-1,-1-1 1,0 0 0,-2-1 0,0 0 0,-1 0 0,-1-1-1,-1 0 1,-1 0 0,0-1 0,-2 1 0,0-1-1,-1-22 1,-2 17 334,-1 0-1,-1 0 0,-2 1 0,0-1 1,-2 1-1,-1 0 0,-19-48 0,16 53 745,0 0-1,-2 0 1,0 1-1,-1 1 1,-26-28-1,38 44-673,-1-1-1,1 2 0,-1-1 1,0 0-1,0 0 0,0 1 0,0-1 1,0 1-1,0-1 0,-1 1 1,1 0-1,0 0 0,-1 0 0,1 0 1,-6-1-1,7 2-95,0 1 1,0-1-1,0 0 1,1 1-1,-1-1 0,0 1 1,0-1-1,0 1 0,0-1 1,0 1-1,1-1 1,-1 1-1,0 0 0,1 0 1,-1-1-1,0 1 0,1 0 1,-1 0-1,1 0 1,-1-1-1,1 1 0,0 0 1,-1 0-1,1 0 1,0 0-1,-1 0 0,1 1 1,-2 12-99,0 1 0,1-1 0,1 0 0,1 20 0,0-12 209,-1-7-122,1 0 0,1 0 0,1-1 0,0 1 0,1-1 0,0 1 0,13 25 0,4 2-29,33 47 1,-29-50 10,26 54 0,-45-79 27,0 1-1,-1-1 0,-1 1 0,0 0 0,-1 0 0,0 0 0,1 30 0,-4-32-14,-3 22-44,2-34 27,1 0 0,-1 0 0,0 0 0,1 0-1,-1 0 1,0 0 0,0 0 0,0 0 0,0-1 0,0 1-1,1 0 1,-1-1 0,-1 1 0,1 0 0,0-1-1,0 1 1,0-1 0,0 0 0,0 1 0,0-1-1,0 0 1,-1 0 0,1 0 0,0 0 0,0 0 0,-2 0-1,-23 1-1989,-1-1-2803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3:57.0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9162,'0'0'1928,"42"128"-1928,-14-123 112,2-5 96,6 0-208,3 0 0,6 0 80,5-13 24,3-5-56,28-14-48,-15-1-24,-10-2-4096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3:59.2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2 469 6673,'0'0'7725,"-1"-4"-7721,1 3-8,0 1 1,0-1-1,-1 0 0,1 0 1,0 1-1,0-1 1,0 0-1,0 0 0,0 0 1,0 1-1,0-1 1,0 0-1,1 0 1,-1 1-1,0-1 0,0 0 1,1 0-1,-1 1 1,0-1-1,1 0 0,-1 1 1,1-1-1,-1 0 1,1 1-1,-1-1 1,1 1-1,-1-1 0,1 1 1,0-1-1,-1 1 1,1-1-1,0 1 0,-1 0 1,1-1-1,0 1 1,0 0-1,-1-1 1,1 1-1,0 0 0,0 0 1,-1 0-1,1 0 1,0 0-1,0 0 0,1 0 1,0 0 0,-1-1-1,1 1 1,0-1-1,0 1 1,0-1 0,0 1-1,0-1 1,-1 0 0,1 0-1,0 0 1,-1 0 0,1 0-1,-1-1 1,1 1-1,-1 0 1,1-1 0,-1 1-1,0-1 1,2-3 0,4-10-100,-2 0 1,1-1-1,-2 0 0,0 0 1,-1 0-1,-1 0 1,0-1-1,-1 1 1,-2-22-1,1 37 136,1 1-1,-1-1 0,0 1 1,0 0-1,0-1 1,0 1-1,0-1 1,-1 1-1,1 0 1,0-1-1,0 1 0,0 0 1,0-1-1,0 1 1,0-1-1,-1 1 1,1 0-1,0-1 0,0 1 1,0 0-1,-1 0 1,1-1-1,0 1 1,-1 0-1,1-1 1,0 1-1,-1 0 0,1 0 1,0 0-1,-1-1 1,1 1-1,0 0 1,-1 0-1,1 0 1,0 0-1,-1 0 0,1 0 1,-1 0-1,0 0-12,1 0-1,-1 0 0,0 1 0,1-1 1,-1 0-1,1 0 0,-1 1 1,0-1-1,1 1 0,-1-1 0,1 1 1,0-1-1,-1 0 0,1 1 0,-1 0 1,1-1-1,0 1 0,-1-1 1,1 1-1,0-1 0,-1 1 0,1 0 1,0-1-1,0 1 0,0 0 1,-1 0-1,-9 71-80,3-1-1,2 1 1,10 125-1,-4-174 54,2-1-1,1 1 1,0-1-1,2 0 1,0-1-1,2 1 1,0-2-1,22 41 0,-24-52 3,-1 0 0,1-1-1,1 1 1,-1-1 0,2 0 0,-1-1-1,1 0 1,0 0 0,0-1-1,1 0 1,0 0 0,0-1-1,0 0 1,1 0 0,-1-1-1,1-1 1,0 1 0,0-2-1,1 1 1,-1-2 0,13 2-1,-14-2-119,0-1-1,-1 0 1,1-1-1,0 0 1,-1 0-1,1-1 1,-1 0-1,0 0 1,1-1-1,-1 0 1,0 0-1,-1-1 1,1 0-1,-1 0 1,1-1-1,-1 0 1,-1 0-1,1-1 1,-1 0-1,0 0 1,0-1 0,0 1-1,-1-1 1,0 0-1,-1-1 1,6-11-1,-4 6-105,-2-1 0,1 1 0,-1-1 0,-1-1 0,-1 1 0,0 0 1,0-1-1,-2 1 0,0-1 0,-3-21 0,4 35 297,-1 0 0,0 1 0,0-1 0,0 0 0,0 1 0,0-1 0,0 0 0,0 1 0,0-1 1,0 0-1,-1 1 0,1-1 0,0 0 0,0 1 0,0-1 0,-1 1 0,1-1 0,0 0 0,-1 1 0,1-1 0,-1 1 0,1-1 0,-1 1 1,1-1-1,0 1 0,-1 0 0,0-1 0,1 1 0,-1-1 0,1 1 0,-1 0 0,1 0 0,-1-1 0,0 1 0,1 0 0,-1 0 0,0 0 1,1 0-1,-1 0 0,0-1 0,1 1 0,-1 0 0,0 1 0,1-1 0,-1 0 0,0 0 0,1 0 0,-1 0 0,1 0 0,-1 1 0,0-1 1,1 0-1,-1 1 0,1-1 0,-1 0 0,1 1 0,-1-1 0,1 0 0,-1 1 0,1-1 0,-1 1 0,1-1 0,-1 2 0,-29 32 222,24-22-295,0 1-1,1 0 1,1 1-1,0-1 1,1 1-1,0 0 1,1 0-1,0 27 1,2-32 11,0 0 1,1 0-1,0 0 1,0-1 0,1 1-1,0 0 1,0-1-1,1 1 1,1-1-1,-1 0 1,1 0-1,0 0 1,1-1-1,0 1 1,6 6-1,-3-6 76,0-1-1,0 0 1,0 0-1,1-1 1,0 0-1,0-1 1,14 6-1,-20-9-67,0-1 1,1 1-1,-1-1 1,0 0-1,0-1 1,1 1-1,-1 0 1,1-1-1,-1 0 1,0 0-1,1 0 1,-1 0-1,1 0 1,-1-1-1,1 0 1,-1 1-1,0-1 1,0-1-1,1 1 1,-1 0-1,0-1 1,0 1-1,0-1 1,0 0-1,-1 0 0,4-3 1,1-2-93,-1-1 0,0 0 0,-1 1 0,0-2 0,0 1 0,-1 0 0,0-1-1,-1 0 1,1 0 0,-2 0 0,1 0 0,1-16 0,-3 17-141,0 0 1,-1 0-1,0 0 0,0 0 0,-1 0 0,0 0 1,0 1-1,-1-1 0,0 0 0,-1 1 1,1-1-1,-1 1 0,-1 0 0,1 0 0,-8-10 1,-2-1-215,-2 1 0,0 1 0,0 0 0,-2 1 0,-27-19 0,35 28 765,0 0 1,-1 0 0,0 1-1,0 0 1,0 1 0,-1 0-1,0 1 1,1 0 0,-1 1-1,0 0 1,0 0-1,-1 2 1,-10-1 0,19 2-312,1-1 1,-1 1-1,1 0 0,-1-1 1,1 1-1,-1 1 1,1-1-1,0 0 1,0 0-1,-1 1 0,1-1 1,0 1-1,0 0 1,1 0-1,-1 0 0,0 0 1,0 0-1,1 0 1,-1 0-1,1 0 1,0 1-1,0-1 0,0 0 1,0 1-1,0-1 1,0 1-1,1-1 1,-1 1-1,1 3 0,-3 9-15,2 0 0,0 0 0,1 26 0,0-38-2,1-1 0,-1 1 1,1-1-1,-1 1 0,1-1 1,0 1-1,0-1 0,0 1 1,0-1-1,0 0 0,0 1 0,1-1 1,-1 0-1,1 0 0,0 0 1,0 0-1,-1 0 0,1-1 1,3 3-1,0-1-5,0 0 0,0 0 0,0-1 0,1 0 0,-1 0 0,0 0 0,1-1 0,10 2 0,-7-2 14,1 0 1,-1-1-1,0 0 1,1 0-1,-1-1 1,0 0-1,1-1 1,-1 0-1,0 0 1,0-1-1,10-5 1,-6 0 3,-1 0 0,-1-1 1,1-1-1,-2 0 0,1 0 0,-1-1 0,-1-1 1,0 1-1,-1-1 0,0-1 0,0 1 1,-2-2-1,0 1 0,0 0 0,-1-1 0,-1 0 1,4-20-1,-1-5 16,-1 0 1,-3 0-1,-1-1 1,-1 1-1,-7-49 1,6 82 122,0 1 0,-1-1 0,1 0 1,-2 0-1,1 0 0,0 1 0,-1-1 1,0 1-1,0-1 0,-1 1 1,0 0-1,-5-9 0,7 13-97,1 23-104,0 1 27,2 1-1,1-1 0,0 1 1,2-1-1,1 0 1,0-1-1,2 1 1,1-1-1,0-1 0,2 0 1,19 31-1,26 34 19,129 152 0,-182-235 9,-1-1 0,0 1 0,1-1 0,0 1 0,0-1 0,-1 0 0,1 0 0,1-1 0,-1 1 0,0 0 0,0-1 0,0 0 0,1 0 0,-1 0 0,1 0 0,-1 0 0,1-1 0,3 0 0,-2 0 3,0-1 0,0 1 1,0-1-1,0-1 0,0 1 0,0-1 0,0 0 0,0 0 0,-1 0 1,1-1-1,5-4 0,9-8-269,-1-1 1,0-1 0,-1 0-1,19-27 1,-19 23-554,17-22-418,-26 31 1161,1-1 0,1 1 0,0 0-1,1 1 1,0 1 0,19-14 0,-28 22 93,0 1-1,-1 0 1,1 1-1,1-1 1,-1 0-1,0 0 0,0 1 1,0 0-1,0-1 1,0 1-1,0 0 1,1 0-1,3 0 1,-6 0-21,1 0 0,0 1 0,0-1 0,0 0 1,0 0-1,-1 1 0,1-1 0,0 1 0,0-1 0,-1 1 1,1-1-1,0 1 0,-1-1 0,1 1 0,0-1 0,-1 1 1,1 0-1,-1-1 0,1 1 0,-1 0 0,1-1 0,-1 1 1,0 0-1,1 0 0,-1 0 0,0-1 0,0 1 0,1 0 1,-1 0-1,0 0 0,0 0 0,0 0 0,0 0 0,-3 1 7,1-1-1,-1 0 0,1 0 0,-1 0 1,1-1-1,-1 1 0,0-1 0,1 1 1,-1-1-1,0 0 0,-4 0 0,3 0 1,-8 1 19,0 1 0,-1 0 0,1 1 0,0 0 0,0 0 0,0 2 0,1-1-1,0 2 1,-1-1 0,-10 9 0,16-10 43,1 0-1,0 1 1,0 0 0,1 0 0,-1 0-1,1 0 1,0 0 0,1 1-1,-1 0 1,1 0 0,0 0-1,1 0 1,-1 0 0,1 1-1,0-1 1,1 1 0,0-1-1,0 1 1,0 0 0,1 9-1,0-9-32,0 0-1,0 0 0,0 0 0,1 0 0,0 0 0,1 0 0,0 0 0,0 0 1,0-1-1,1 1 0,0-1 0,4 7 0,-4-10 6,0 1 0,0-1 0,1 0 0,-1 0 0,1 0 0,0 0 0,0-1 0,0 1 0,0-1 0,0 0 0,0 0 0,1-1 0,-1 1 0,1-1 0,-1 0 0,1 0 0,-1-1 0,1 1 0,7-1 0,-6 0-23,-1 0-1,0 0 0,1 0 0,-1 0 0,0-1 0,1 0 0,-1 0 1,0-1-1,0 1 0,0-1 0,0 0 0,0-1 0,0 1 1,6-5-1,-6 2 1,1 0 1,-1 0 0,-1-1-1,1 0 1,-1 0 0,0 0-1,0 0 1,-1 0 0,1-1-1,1-7 1,-1 5 9,-1-1 0,0 1 0,-1-1-1,0 1 1,0-1 0,-1 0 0,0-14 0,-1 24-7,0 11-164,-1-6 144,1 0 0,0 0 0,0 0-1,1 0 1,-1 0 0,1 0-1,1 0 1,-1-1 0,0 1 0,1 0-1,0-1 1,0 1 0,1-1-1,-1 0 1,1 1 0,0-1-1,0 0 1,0-1 0,0 1 0,1-1-1,0 1 1,-1-1 0,1 0-1,1 0 1,-1-1 0,0 1 0,1-1-1,-1 0 1,1 0 0,-1 0-1,1-1 1,0 0 0,0 0-1,9 1 1,-4-1 21,-1 0 0,0-1 1,1 0-1,-1 0 0,0-1 0,1-1 0,-1 1 0,0-1 0,0-1 0,0 0 1,0 0-1,-1-1 0,1 0 0,-1 0 0,0-1 0,0 0 0,9-8 0,-7 4-5,-1 0-1,0 0 1,-1 0-1,0-1 0,-1-1 1,0 1-1,0-1 1,-1 0-1,-1-1 0,0 0 1,0 1-1,4-19 1,-4 2-58,0 0 1,-2 0 0,-1 0-1,-2 0 1,0-1-1,-2 1 1,-1 0 0,-1 0-1,-10-34 1,-1 10-63,-2 2 1,-2 0 0,-49-90-1,63 132 85,-3-7 97,-1 0 0,0 1 0,-15-18 1,22 29-55,0 1 0,0 0 1,0 0-1,0 0 1,0 0-1,0 0 0,0 0 1,-1 1-1,1-1 1,-1 1-1,0-1 0,1 1 1,-1 0-1,0 0 1,1 0-1,-1 0 0,0 1 1,0-1-1,0 1 1,0 0-1,0 0 0,0 0 1,0 0-1,1 0 1,-1 0-1,-5 2 0,5 0-25,0-1-1,1 1 0,-1 0 1,1 0-1,-1 0 0,1 0 1,0 0-1,0 0 0,0 1 0,0-1 1,0 1-1,0-1 0,1 1 1,-1 0-1,1 0 0,-2 5 1,-12 52-71,15-59 67,-6 29-5,2 0-1,2 1 0,0-1 0,2 1 1,2-1-1,0 0 0,2 1 0,1-1 1,2 0-1,1-1 0,1 0 0,1 0 0,2-1 1,1 0-1,1-1 0,1-1 0,2 0 1,0-1-1,2-1 0,0-1 0,26 24 1,-39-42-34,0 0 1,1 0-1,0 0 0,12 6 1,-18-11 4,-1 0 1,0 0 0,1 0-1,-1-1 1,0 1-1,1 0 1,-1 0-1,0 0 1,1 0-1,-1 0 1,0-1-1,0 1 1,1 0-1,-1 0 1,0-1-1,0 1 1,1 0-1,-1 0 1,0-1-1,0 1 1,0 0-1,1-1 1,-1 1-1,0 0 1,0-1 0,0 1-1,0 0 1,0-1-1,0 1 1,0 0-1,0-1 1,0 1-1,0 0 1,0-1-1,0 1 1,0 0-1,0-1 1,0 1-1,0 0 1,0-1-1,0 1 1,0 0-1,0-1 1,0 1-1,-1 0 1,1-1-1,0-2-529,0-22-4118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3:59.5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 10994,'0'0'4513,"61"-7"-4521,-8 4 8,14 3 0,5 0-208,20 0 208,-20 0-1240,-19 0-5169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3:59.8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1 101 10362,'0'0'3465,"189"-25"-3057,-103 10-400,1 2 0,16-4-16,-20 2-400,-24 0-4809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0.3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16 6105,'0'0'9448,"-5"-3"-9060,-8-7-319,19 7-95,37 9-19,-38-5-7,128 26-193,-42-20-4385,-65-7-1293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0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7762,'0'0'4137,"167"13"-4113,-134-13 80,-2 0-48,11 0-56,-12 0-673,-4-5-3792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1.2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5473,'0'0'6602,"0"7"-6396,2 20 245,1-1 1,9 36-1,6 44 14,-16 79-152,-5-123-226,9 77 0,-6-137-96,0 0 0,0 0 0,0 0 0,1 0 0,-1 0 0,1 0-1,-1-1 1,1 1 0,0 0 0,0 0 0,0 0 0,0-1 0,0 1 0,0-1 0,0 1 0,0-1 0,1 1 0,-1-1-1,1 1 1,-1-1 0,1 0 0,-1 0 0,3 1 0,-3-2-72,1 1-1,-1-1 1,1 0 0,-1 0-1,0 0 1,1 0 0,-1 0-1,1-1 1,-1 1 0,1 0-1,-1-1 1,0 1 0,1 0-1,-1-1 1,0 0 0,1 1-1,-1-1 1,0 0 0,0 0-1,1 0 1,-1 0 0,0 0-1,0 0 1,0 0 0,0 0-1,0 0 1,-1 0 0,1 0 0,0-1-1,0 0 1,14-25-2589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1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5617,'0'0'5549,"0"6"-5306,3 58 809,23 117-1,-15-116-832,7 126 1,-19-163-211,0-21-12,0 0 1,0 0-1,1 0 0,0 0 1,1 0-1,-1 0 1,1 0-1,1 0 0,2 7 1,1-30-338,-7-10-1531,-5-6-4251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5.6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156 1 4809,'0'0'10600,"-7"12"-10527,-7 14-68,1 1-1,2 0 1,-15 51 0,4 54-25,16-84 79,-21 79-1,7-80-46,10-29-4108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2.0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49 1768,'0'0'10877,"29"-8"-10811,0-1-53,-7 1 0,0 2-1,1 1 0,0 0 1,0 2-1,47-1 1,-70 4-10,120-1 523,234 30 1,-274-24-3284,-65-5-1203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2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1 100 11803,'0'0'4264,"17"-32"-4368,-4 2-2616,1-8-7378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8.9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88 864,'0'0'8278,"9"-11"-7266,5-4-610,-9 10-187,1 0 1,-2 0-1,1-1 1,-1 0-1,0 0 0,0 0 1,0 0-1,3-11 1,-29 74 1377,-27 94 1,27-54-2109,-17 155-1,27-176 117,7-48 202,-3 56 1,11-83 198,0 0 0,1 0 0,0-1-1,-1 1 1,1-1 0,-1 0 0,1 0 0,-1 0 0,1 0-1,3-1 1,-6 1-1,19-4-3,-1-1 0,1 0-1,-1-2 1,0 0 0,0-1 0,28-17-1,18-6-77,-62 29-165,0 0 0,0 0 0,0 0-1,0 0 1,-1 0 0,1 0 0,0-1-1,-1 0 1,0 1 0,1-1 0,-1 0-1,0 0 1,0 0 0,-1 0 0,1 0-1,-1-1 1,2-3 0,3-12-5452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9.2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0 4305,'0'0'8666,"-6"24"-8540,-18 75-76,21-83-31,1 0 1,0 0-1,2 0 1,-1 0-1,2 0 1,0 0-1,5 20 1,2 36 40,-8 183 12,0-254 19,6-14 18,34-53-2080,-20 29-2395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09.6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17 101 7074,'0'0'4845,"0"14"-4592,-8 134 703,1-69-595,6 89 1,1-162-344,1-1 0,-1 0 0,1 1 1,1-1-1,-1 0 0,1 0 0,0 0 0,0 0 1,0 0-1,1 0 0,0-1 0,0 1 0,0-1 0,0 1 1,1-1-1,-1 0 0,1-1 0,0 1 0,1-1 0,-1 1 1,0-1-1,1-1 0,0 1 0,0 0 0,-1-1 0,2 0 1,-1 0-1,0-1 0,0 0 0,0 0 0,1 0 1,-1 0-1,0-1 0,1 0 0,-1 0 0,1 0 0,-1 0 1,0-1-1,1 0 0,-1-1 0,0 1 0,0-1 0,0 0 1,0 0-1,0 0 0,0-1 0,0 0 0,-1 1 0,0-2 1,6-3-1,1-4 4,-1 1 0,0-2 0,0 1-1,-1-1 1,-1-1 0,0 1 0,-1-1 0,0-1 0,-1 1 0,0-1 0,-1-1 0,-1 1 0,0 0 0,-1-1-1,-1 0 1,0 0 0,-1 0 0,-1 0 0,0 0 0,-1 0 0,0 0 0,-4-16 0,2 17 7,0 0 1,0 1 0,-1-1 0,-1 1-1,-1 0 1,1 0 0,-2 0 0,0 1-1,0 0 1,-2 1 0,1-1 0,-1 1-1,-1 1 1,0 0 0,0 0 0,-1 1-1,0 1 1,0-1 0,-1 2-1,0 0 1,-1 0 0,0 1 0,-20-7-1,28 12-19,0-1-1,0 1 1,-1 0-1,1 0 1,0 0-1,-1 1 1,-7 0-1,11 1-13,1-1-1,0 0 0,0 1 1,0-1-1,-1 1 1,1-1-1,0 1 1,0-1-1,0 1 0,0 0 1,0 0-1,0-1 1,0 1-1,0 0 1,1 0-1,-1 0 1,0 0-1,0 0 0,1 0 1,-1 0-1,1 0 1,-1 1-1,1-1 1,-1 0-1,1 0 0,0 0 1,-1 1-1,1-1 1,0 0-1,0 0 1,0 1-1,0-1 1,0 0-1,0 2 0,1 3-149,0 1 0,1-1 0,0 0-1,0 0 1,0 0 0,0 0-1,1-1 1,0 1 0,0-1 0,1 0-1,0 1 1,-1-1 0,2-1-1,-1 1 1,0-1 0,1 1 0,0-1-1,8 5 1,31 22-2504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0.5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0 343 6345,'0'0'9518,"8"-11"-8465,-2-37-879,-2 0 1,-6-91 0,0 43-434,3 96 236,1 0 1,-1 1-1,1-1 0,-1 1 1,1-1-1,-1 1 0,0 0 1,1-1-1,-1 1 0,0 0 1,0 0-1,0 0 0,2 2 1,33 41 15,-1 2 0,-3 1 0,31 61 0,-60-102 0,-1-2-24,1 1 0,0-1 0,-1 1 0,0-1 0,0 1 0,-1 0 0,1 0-1,-1 0 1,1 8 0,-2-13-30,-2-10-281,-4-13-75,2-1-1,0 0 1,-1-44-1,4 59 368,1 0 1,0 0-1,1 0 0,0 0 0,1 0 1,-1 1-1,2-1 0,-1 1 0,1-1 1,0 1-1,1 0 0,0 0 0,1 0 1,4-7-1,-8 15 50,0-1-1,-1 1 1,1-1-1,0 1 1,-1 0-1,1-1 1,0 1 0,0 0-1,-1-1 1,1 1-1,0 0 1,0 0 0,-1 0-1,1 0 1,0 0-1,0 0 1,-1 0-1,1 0 1,0 0 0,0 0-1,0 0 1,-1 1-1,1-1 1,0 0 0,-1 0-1,1 1 1,0-1-1,0 0 1,-1 1-1,1-1 1,-1 1 0,1-1-1,0 1 1,-1-1-1,1 1 1,-1 0 0,1-1-1,0 2 1,22 27-33,-21-25 46,20 27 47,-1 1 1,17 40-1,-32-58-48,0 0 0,0 1 0,-2 0 0,0 0 0,0 0 0,-2 0 0,2 30 0,-5-79-612,0 10 41,1 1 1,3-27-1,-2 44 493,0 1 0,0-1 0,0 0 0,1 1 0,0-1 0,0 1 0,0 0 0,1-1 0,0 1 0,0 0 0,0 1 0,0-1 0,1 0 0,4-3 0,-7 7 101,1 0 0,-1 0 0,1 0-1,0 0 1,0 0 0,-1 0-1,1 1 1,0-1 0,0 1 0,0-1-1,0 1 1,0 0 0,0 0 0,-1 0-1,1 0 1,0 0 0,0 0 0,0 1-1,0-1 1,0 0 0,0 1 0,-1 0-1,1-1 1,0 1 0,0 0 0,-1 0-1,1 0 1,0 0 0,-1 0 0,1 0-1,-1 0 1,0 1 0,1-1 0,-1 1-1,0-1 1,2 3 0,5 6 173,1 0-1,-2 1 1,12 20 0,-11-17-270,-1 1 0,-1 0 1,0 1-1,-1 0 0,-1-1 1,0 2-1,-1-1 0,-1 0 1,0 0-1,-2 1 1,0-1-1,-2 21 0,0-25-2293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0.8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50 7418,'0'0'6636,"28"-1"-6303,202-15 621,-161 12-896,18-2-120,-79 5-520,0-1 1,0 0-1,0 0 1,13-7-1,-9 2-3325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1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1 9090,'0'0'3222,"-4"13"-3091,-2 5 67,2 0 1,0 0-1,1 0 0,-1 30 1,4 305 2947,1-375-3625,3-7-1028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2.1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1 168 5281,'0'0'6835,"5"-14"-6712,-4 12-121,1-6 14,1 1 1,0-1 0,1 1-1,-1 0 1,2 0 0,-1 0-1,1 0 1,-1 1-1,2 0 1,-1 0 0,1 0-1,0 1 1,0 0-1,1 0 1,10-7 0,-3 5-34,0 1 0,0 0 0,1 1 0,0 0 1,0 1-1,0 1 0,0 0 0,0 1 0,19 1 1,-31 1 9,-1 1 1,1-1-1,0 1 1,-1 0-1,1 0 1,-1 0 0,1 0-1,-1 1 1,1-1-1,-1 1 1,0-1-1,0 1 1,0 0 0,0 0-1,0 0 1,0 0-1,0 0 1,-1 0-1,1 1 1,-1-1 0,0 0-1,1 1 1,-1-1-1,0 1 1,-1 0-1,1-1 1,0 1 0,-1 0-1,1 3 1,3 13-11,-1 0-1,0 37 1,-3-54 15,0 16 11,0 1 1,-1-1-1,-1 1 1,-1-1-1,-1 0 1,0 0-1,-1 0 0,-1 0 1,-1-1-1,0 0 1,-1 0-1,-1-1 1,-21 29-1,-31 29 118,-8 10-80,62-75-54,1 1 1,0 0-1,1 0 1,0 0-1,0 1 1,-5 21-1,9-29 6,0 0-1,0 0 1,0 0-1,1 1 1,-1-1 0,1 0-1,0 0 1,0 1-1,0-1 1,0 0-1,1 1 1,-1-1 0,1 0-1,0 0 1,0 0-1,0 0 1,0 0 0,1 0-1,-1 0 1,3 3-1,-1-4 12,0 0-1,0 1 0,0-2 1,1 1-1,-1 0 0,0-1 1,1 1-1,0-1 1,-1 0-1,1 0 0,0 0 1,-1-1-1,1 1 0,0-1 1,0 0-1,6-1 0,-2 1 44,0 0 0,-1-1 0,1 0-1,0-1 1,0 0 0,-1 0 0,1 0-1,-1-1 1,0 0 0,8-5 0,1-2-70,0-1 1,28-26-1,-15 9-1215,-5 1-2746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2.4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1 394 7698,'0'0'5537,"145"-100"-5529,-93 60 128,4 0-80,-6 0 88,-8 2-240,-6 3 96,-14 5-1024,-8 0-281,-11 7-871,-3 6-2329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55.9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1 414 2921,'0'0'13529,"24"-22"-12839,2-1-478,19-15 309,74-82-1,-107 104-461,0 1 0,-1-2-1,0 0 1,-1 0 0,-1-1-1,-1 0 1,-1 0 0,0-1-1,6-30 1,-13 44-74,0 4-190,1 8-367,2 8 517,1 0 0,0-1 0,1 1 0,1-1 0,0 0 0,1-1 0,1 1 0,10 13 0,25 50 6,-42-74 24,1-1 1,-1 1-1,0 0 1,-1 0 0,1 0-1,0 0 1,-1 0-1,0 0 1,1 0 0,-1 0-1,-1 0 1,1 0-1,0 0 1,-1 0-1,1 0 1,-1 0 0,0 0-1,0 0 1,0 0-1,0-1 1,-1 1-1,1 0 1,-1-1 0,0 1-1,1-1 1,-1 0-1,0 1 1,-1-1-1,1 0 1,-5 3 0,-4 4-159,-2-2 0,1 1 0,-1-1 0,-27 9 0,29-11-31,-48 17-2488,5-3-3737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2.8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7330,'0'0'4742,"3"20"-4121,16 60-94,-18-76-506,1-1-1,0 1 1,0-1-1,0 0 1,0 0 0,1 0-1,-1 0 1,1 0-1,0 0 1,-1-1 0,1 1-1,1-1 1,-1 0-1,0 0 1,0 0-1,1 0 1,-1 0 0,1-1-1,0 0 1,5 2-1,7 3 74,-7-1-79,0 0 1,0 1 0,-1 0 0,1 0 0,-1 1 0,-1 0-1,1 0 1,-1 1 0,-1 0 0,1 0 0,7 14 0,-11-17 15,-1-2-95,0 0-1,0-1 1,0 1 0,0-1 0,0 1 0,0-1-1,1 0 1,-1 0 0,1 0 0,0 0-1,0 0 1,0 0 0,0-1 0,5 2-1,30 1-4041,-18-4-3207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3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286 149 6329,'0'0'7715,"-15"-10"-7420,12 8-288,-3-4 0,-1 2-1,1-1 0,-1 1 0,0 0 1,0 1-1,0-1 0,0 1 1,-1 1-1,1-1 0,-1 1 0,0 1 1,0-1-1,1 1 0,-1 1 1,0-1-1,0 2 0,0-1 0,-15 3 1,17-1-21,0 0 0,0 0 0,-1 1 1,2 0-1,-1 0 0,0 1 0,0-1 0,1 1 0,0 0 1,0 1-1,0-1 0,0 1 0,1 0 0,0 0 1,0 0-1,0 1 0,1 0 0,0-1 0,0 1 1,0 0-1,0 1 0,1-1 0,0 0 0,1 1 1,0-1-1,-1 1 0,2-1 0,-1 1 0,1 0 1,0-1-1,1 1 0,-1-1 0,3 9 0,-1-9 7,1 0-1,0 0 0,0-1 0,0 1 1,0-1-1,1 0 0,0 1 1,0-2-1,1 1 0,-1-1 1,1 1-1,0-1 0,0 0 0,6 3 1,15 9 12,43 21 1,-60-33-8,39 18-11,-30-15 6,0 1 0,-1 1 0,1 0 0,20 17 0,-33-23 15,-1 1 0,0 0 0,0 0 0,0 1 1,-1-1-1,1 1 0,-1 0 0,0-1 0,0 2 0,-1-1 0,0 0 0,1 0 1,-2 1-1,1-1 0,-1 1 0,0 0 0,0-1 0,0 1 0,-1 8 0,0-8 11,-1 1-1,0 0 1,0-1-1,0 1 1,-1-1-1,0 0 1,0 0-1,-1 1 1,0-1-1,0-1 1,0 1-1,-1 0 1,0-1-1,0 0 1,0 1-1,-1-2 0,1 1 1,-1 0-1,0-1 1,-1 0-1,1 0 1,-1-1-1,0 0 1,1 0-1,-12 4 1,-2 1-10,0-2-1,0 0 1,-1-1 0,0-1 0,0-1 0,0-1-1,-26 0 1,43-2-18,0 0 1,0 0-1,0 0 1,0-1-1,0 1 0,0-1 1,0 0-1,0 0 0,1 0 1,-1 0-1,0 0 1,0-1-1,1 1 0,-1-1 1,1 1-1,0-1 0,-1 0 1,1 0-1,0 0 1,0 0-1,-3-5 0,2 2-36,1 0 0,-1 0 0,1 0 0,0-1 0,1 1-1,-1-1 1,1 1 0,0-1 0,0 0 0,1-10 0,0 1-141,1-1 0,1 1 0,0-1 1,1 1-1,0 0 0,2 0 0,10-25 1,9-3 238,2 1-1,2 2 1,40-45 0,32-46 2047,-95 124-2098,0-1 1,-1 0-1,0 0 1,-1-1-1,1 1 1,-2-1-1,1 0 1,-1 1-1,0-1 1,-1 0-1,0 0 1,-1-1-1,0 1 1,0 0-1,-3-15 1,3 22-149,-1 1 0,0-1 0,1 0 0,-1 0 0,0 1 0,0-1 0,0 0 1,0 1-1,-1-1 0,1 1 0,0-1 0,-1 1 0,1 0 0,-1 0 0,1-1 0,-1 1 0,1 0 0,-1 0 0,0 1 1,0-1-1,0 0 0,1 1 0,-1-1 0,0 1 0,0-1 0,0 1 0,-3 0 0,-1-1-379,0 0 0,0 1 0,0 0-1,0 1 1,0-1 0,0 1 0,0 0-1,-5 2 1,-18 12-1227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3.8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201 150 3081,'0'0'10183,"-11"9"-9893,3-2-261,3-4-33,0 0 0,0 1 0,1 0 1,0 0-1,0 1 0,0-1 1,0 1-1,1-1 0,-1 1 1,1 0-1,0 1 0,1-1 1,-4 11-1,-1 8 12,2 0 1,1 0 0,1 1-1,1-1 1,1 1-1,3 29 1,-1-42-5,0 0 0,1 0 0,1 0 0,-1 0 0,2 0 0,0 0 0,0-1 0,1 0 0,0 0 0,1 0 0,1 0 0,-1-1 0,2 0 0,10 11 0,-16-18 11,1 0 1,0-1-1,-1 1 1,1-1-1,0 0 1,1 0-1,-1 0 1,0 0-1,0-1 1,1 1-1,-1-1 1,1 0-1,0 0 1,-1 0-1,1 0 1,0-1-1,-1 1 1,1-1-1,0 0 1,-1 0-1,1-1 1,0 1-1,0-1 0,-1 1 1,1-1-1,-1 0 1,1-1-1,-1 1 1,1-1-1,-1 1 1,0-1-1,1 0 1,-1 0-1,5-5 1,0-1 54,1 0 0,-1-1 0,-1 0 1,0 0-1,0 0 0,-1-1 0,0 0 1,0-1-1,7-21 0,-6 10-8,-1 0-1,0-1 0,-2 0 0,-1 0 1,-1-1-1,-1 1 0,-3-42 1,1 49-37,-1 1 0,-1 0 1,0 0-1,-1 1 1,-1-1-1,0 1 0,0 0 1,-2 0-1,0 0 0,0 1 1,-2 0-1,-16-21 0,16 26 14,1 0 0,-1 0 0,0 1 0,-1 0 0,0 1 0,0 0 0,0 0 0,-1 1 0,1 1-1,-13-4 1,19 7-47,-1-1-1,0 1 0,0 0 1,0 1-1,1-1 0,-1 1 1,0 0-1,0 0 0,0 0 0,0 1 1,0-1-1,0 1 0,1 1 1,-1-1-1,0 1 0,1-1 1,-1 1-1,1 1 0,-1-1 1,1 1-1,0-1 0,0 1 1,0 0-1,1 1 0,-1-1 0,-4 6 1,-5 10-469,1 0 0,1 1 0,-15 36 1,7-3-1771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5.0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12 282 5353,'0'0'4913,"-1"-23"-4779,-9-159 331,10 105 602,13 87-1006,19 23-84,-1 1 0,-1 2 0,-3 1 0,0 1 0,29 58 0,-53-87 68,0 1 1,0 0 0,-1 0 0,0 0 0,-1 0 0,0 0 0,-1 0 0,0 12 0,0-22 121,0-29 14,-2-36-405,0 40 49,1-1 0,1 1 0,1 0 0,8-42 0,-8 65 181,-1 0 1,1 0-1,0 0 1,0 0-1,-1 0 0,1 0 1,1 0-1,-1 0 0,0 0 1,0 0-1,3-2 0,-3 3 2,-1 1-1,1-1 0,0 1 1,-1-1-1,1 1 0,0 0 0,0-1 1,-1 1-1,1 0 0,0 0 1,0 0-1,-1-1 0,1 1 1,0 0-1,0 0 0,0 0 0,-1 0 1,1 0-1,0 0 0,0 1 1,-1-1-1,2 0 0,2 2 14,-1 0-1,1 0 0,-1 1 1,0-1-1,0 1 0,0-1 1,0 1-1,0 0 0,-1 0 1,1 0-1,1 4 0,12 15-19,5 8 10,24 42 1,-40-63-6,0 1 0,-1 0 0,0 1 0,-1-1 0,0 1 0,0-1 0,-1 1 0,-1 0 0,1 11 0,-2-21 120,0-9-121,0-8-648,0 1 0,1-1 0,1 1 0,0-1 0,1 1 0,1 0 1,0 0-1,1 0 0,1 0 0,0 1 0,14-23 0,-9 17 497,4-8 1192,-2 13 2451,-2 50-1430,-8-20-1843,1 0 1,1-1-1,0 0 1,1 0-1,0 0 1,1 0-1,1-1 1,0 0-1,13 16 1,-16-24-210,0 0 0,0 0 0,0-1 0,0 0 1,1 0-1,-1 0 0,1 0 0,0-1 0,0 0 0,1 0 0,-1 0 1,0-1-1,1 0 0,0-1 0,-1 1 0,1-1 0,0-1 1,0 1-1,0-1 0,0 0 0,-1 0 0,1-1 0,7-2 1,-10 2-13,0 0 0,0 0 0,0-1 0,-1 0 0,1 0 0,0 0 0,-1 0 0,1-1 0,-1 1 0,0-1 0,0 0 0,0 0 0,0 0 0,-1 0 0,4-4 0,1-4-165,0-1-1,-1 1 1,7-18-1,3-18-2147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5.8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10962,'0'0'5113,"0"40"-5385,2-25 320,4 3-56,0 2 8,2 0-232,6 0-416,0-5-1176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6.1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11666,'119'15'4369,"-119"-13"-3960,0 1-401,0 7-8,6 3-89,5 4 41,3 6-16,11 7 56,3 2-168,16 11-360,-7-11-1784,-12-9-7194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21.8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0 930 2817,'0'0'9284,"13"-21"-8942,86-146 439,-78 130-751,-1 0-1,-2-2 0,-2 0 1,-2-1-1,-1 0 1,9-52-1,-12 35-128,-3 0 0,-3 0-1,-2 0 1,-6-62-1,4 114 74,-1 1 0,1-1 0,-2 0 0,1 1-1,0-1 1,-1 1 0,0-1 0,0 1-1,0 0 1,0 0 0,-4-5 0,5 8 20,0 0 1,0 0-1,0 0 0,0 0 1,0 0-1,0 1 1,0-1-1,-1 0 0,1 0 1,0 1-1,0-1 1,-1 1-1,1-1 1,0 1-1,-1 0 0,1-1 1,0 1-1,-1 0 1,1 0-1,-1 0 1,1 0-1,0 0 0,-1 0 1,1 0-1,-1 1 1,1-1-1,0 0 1,-1 1-1,1-1 0,0 1 1,0-1-1,-1 1 1,1 0-1,0 0 1,0-1-1,0 1 0,0 0 1,0 0-1,0 0 1,0 0-1,0 0 0,0 0 1,0 2-1,-7 6-9,1 1 0,0 1 0,0-1 0,1 1-1,0 0 1,1 1 0,1-1 0,0 1 0,0 0-1,-3 20 1,1 6-14,1 1-1,1 43 0,3-63 15,0 0 0,1 0 0,2 0 0,0 0 0,0 0 0,2 0 0,0-1 0,2 1 0,0-1 0,0 0 0,14 23 0,2-3 16,2-1-1,2-2 1,1 0-1,1-2 1,2-1-1,1-2 1,70 53-1,-97-80 8,0 0 1,0-1-1,0 0 0,0 1 1,1-1-1,-1-1 0,1 1 0,0-1 1,-1 0-1,1 0 0,9 1 0,-12-2 3,0-1 0,0 1 0,0-1 0,1 1 0,-1-1 0,0 0 0,0 0 0,-1 0-1,1 0 1,0 0 0,0 0 0,0 0 0,-1-1 0,1 1 0,-1-1 0,1 1 0,-1-1-1,1 1 1,-1-1 0,0 0 0,0 0 0,0 0 0,0 0 0,0 0 0,0 0 0,0 0-1,0-4 1,3-8 2,-1-1 0,-1 0 0,0 0 0,-1-1 0,-2-22 0,1 18-44,0 20 34,0 0-1,0 0 1,0 0 0,0 0-1,0 0 1,0-1-1,0 1 1,0 0 0,0 0-1,0 0 1,0 0 0,0 0-1,0 0 1,0-1 0,0 1-1,0 0 1,0 0-1,0 0 1,0 0 0,0 0-1,0 0 1,0 0 0,0-1-1,0 1 1,0 0-1,-1 0 1,1 0 0,0 0-1,0 0 1,0 0 0,0 0-1,0 0 1,0 0 0,0 0-1,0 0 1,-1-1-1,1 1 1,0 0 0,0 0-1,0 0 1,0 0 0,0 0-1,0 0 1,0 0 0,-1 0-1,1 0 1,0 0-1,0 0 1,0 0 0,0 0-1,0 0 1,0 0 0,-1 0-1,1 1 1,0-1 0,0 0-1,0 0 1,0 0-1,0 0 1,0 0 0,0 0-1,-1 0 1,1 0 0,0 0-1,0 0 1,0 0 0,0 1-1,-6 10-84,5 2 53,1-1 0,0 1 0,0 0 0,1-1 0,1 1 0,0-1-1,6 20 1,-5-23 31,1-1-1,0 0 0,0 1 1,1-2-1,0 1 0,1 0 0,0-1 1,0 0-1,0 0 0,1-1 1,8 7-1,-7-7 33,1 0 0,0 0 0,0 0 0,19 7 0,-27-12-23,1 0-1,-1 0 1,1 0 0,0-1-1,0 1 1,-1-1 0,1 1-1,0-1 1,0 0 0,0 1 0,0-1-1,0 0 1,-1 0 0,1-1-1,0 1 1,0 0 0,0-1-1,-1 1 1,1-1 0,0 1-1,0-1 1,-1 0 0,1 0-1,0 1 1,-1-1 0,1 0 0,-1-1-1,1 1 1,-1 0 0,0 0-1,1-1 1,-1 1 0,0-1-1,2-2 1,1-7 43,0 1 0,-1-1-1,0 1 1,-1-1 0,0 0 0,-1 0 0,1-14-1,-2-4-294,-5-45-1,3 62 186,0 0 0,0 0 0,-2 1 1,1-1-1,-1 1 0,-1 0 0,0 0 0,0 0 0,-1 1 1,-1 0-1,0 0 0,-11-13 0,17 23 143,12 1-170,41 9 16,-26-5 62,47 4 0,-66-9 5,0 0 0,0 1 0,0-1 0,0 1 0,0 0 0,0 1 0,-1 0 0,1 0 0,0 1-1,-1-1 1,1 1 0,-1 1 0,0-1 0,0 1 0,0 0 0,-1 1 0,0-1 0,1 1 0,-1 0 0,-1 0 0,1 1 0,-1-1 0,0 1 0,0 0 0,-1 0 0,0 1 0,0-1 0,0 1 0,-1-1 0,3 11 0,-1-5 4,-1 0 0,0 0 0,0 1 1,0 25-1,-3-38 91,0-5 166,-8-187-5250,9 191 4986,-1 1 1,1-1-1,0 1 0,-1-1 1,1 1-1,0 0 0,-1-1 1,1 1-1,0 0 0,0 0 1,-1-1-1,1 1 0,0 0 1,0 0-1,0 0 0,-1 0 1,1 0-1,0 0 0,0 0 1,0 0-1,-1 0 0,1 0 1,0 1-1,0-1 0,0 0 1,-1 1-1,2-1 0,24 8 138,12 12 240,-26-15-257,0 1 0,-1 1 0,19 13 0,-26-16-96,0-1 1,-1 1 0,1 0 0,-1 0 0,0 0-1,0 1 1,0-1 0,-1 1 0,1-1-1,-1 1 1,0 0 0,-1 0 0,2 6 0,2 14 394,-3-12-333,1 0-1,0-1 1,1 1-1,0-1 1,1 0-1,7 14 1,-10-24-81,-1 1-1,1-1 1,-1 0 0,1 0 0,0-1 0,0 1-1,0 0 1,0-1 0,0 1 0,0-1 0,0 1 0,1-1-1,-1 0 1,0 0 0,4 1 0,-2-1 4,0-1 1,-1 0-1,1 0 1,-1 0-1,1 0 1,-1-1-1,1 1 0,-1-1 1,1 0-1,-1 0 1,0 0-1,1 0 1,-1-1-1,5-2 0,14-11-444,0-1 0,-1-1 0,-1 0 0,0-2 0,-1-1 0,16-21 0,11-11 444,-37 41 182,1 1 1,1 0-1,0 0 1,0 1-1,1 0 1,0 1 0,15-8-1,-24 16 84,-16 0-205,0 0-1,0 1 0,0 0 0,0 1 0,1 0 0,-1 1 1,-18 7-1,27-8-70,0 0 0,0 0 0,1 1 0,-1-1 0,0 1 0,1 0 1,-1 0-1,1 0 0,0 0 0,0 1 0,0-1 0,1 1 0,-1 0 0,1 0 1,0 0-1,0 0 0,0 0 0,0 0 0,1 1 0,0-1 0,0 1 1,0-1-1,0 1 0,1 7 0,-1-8 28,0 1 1,1-1-1,0 0 1,0 1-1,0-1 1,0 0-1,1 0 0,0 1 1,-1-1-1,2 0 1,-1 0-1,0 0 1,1 0-1,0 0 0,0 0 1,0 0-1,0-1 1,1 1-1,-1-1 1,1 1-1,0-1 0,0 0 1,0 0-1,0 0 1,1-1-1,-1 1 1,1-1-1,0 0 0,0 0 1,0 0-1,0 0 1,0-1-1,0 1 1,0-1-1,0 0 1,0 0-1,1-1 0,-1 1 1,0-1-1,1 0 1,7-1-1,-7 0 20,0 1 0,0-1 0,0 0 0,0-1 1,0 1-1,0-1 0,0 0 0,-1 0 0,1-1 0,-1 1 0,1-1 0,-1 0 0,0 0 0,0-1 0,0 1 0,0-1 0,5-7 0,-5 6-9,0-1-1,0 1 0,0-1 0,-1 0 0,0 0 0,0 0 0,0 0 0,-1-1 1,0 1-1,0-1 0,-1 0 0,0 1 0,1-10 0,-2 16-19,0 17-275,7 32 430,1 0 0,3-1 0,19 52 0,8 36 472,-28-98-422,-2 2-1,-1-1 1,-2 1-1,-2 0 1,-3 62-1,0-101-170,-1 0 0,1 1-1,-1-1 1,0 0 0,0 0 0,0 0-1,1 0 1,-1 0 0,0 0-1,0 0 1,-1 0 0,1 0-1,0 0 1,0-1 0,0 1 0,0 0-1,-1-1 1,1 1 0,0-1-1,-1 1 1,1-1 0,0 0 0,-1 1-1,1-1 1,-1 0 0,1 0-1,0 0 1,-3 0 0,-51-1 926,41 0-908,2 0-68,-1 0 0,1-1 0,0-1-1,0 0 1,1 0 0,-1-1 0,1-1-1,0 1 1,0-2 0,0 0 0,0 0 0,-13-11-1,18 11-76,-1 1 0,1-1-1,0 0 1,0 0 0,1-1-1,0 0 1,0 0 0,0 0-1,1 0 1,0-1 0,1 0-1,-1 1 1,2-1 0,-1 0-1,1-1 1,0 1 0,1 0-1,-1-16 1,2 20-22,0-1 0,1 0 1,0 1-1,0-1 0,0 1 0,0-1 1,1 1-1,0-1 0,-1 1 0,2 0 1,-1 0-1,0 0 0,7-7 0,1-1-635,2 1-1,21-18 0,-25 22 212,42-31-3344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22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10426,'0'0'3249,"12"5"-5298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24.0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77 6057,'0'0'7471,"0"18"-7608,1-2 94,1 1-1,0-1 1,8 26-1,5 41 4,-12 154 106,-2-20-18,0-206-58,0 0 1,1 0-1,0 0 0,1 0 1,0-1-1,1 1 1,0-1-1,0 0 0,1 0 1,12 18-1,-13-22 5,0-1 0,1 0 0,-1 0-1,1 0 1,0 0 0,0-1 0,1 0 0,-1 0-1,1-1 1,0 1 0,0-1 0,0 0 0,0-1 0,1 1-1,-1-1 1,1-1 0,-1 1 0,1-1 0,8 0-1,-7 0 2,0-1-1,0-1 0,0 0 0,0 0 1,0 0-1,0-1 0,0 0 0,0-1 1,-1 0-1,1 0 0,-1 0 0,0-1 1,0 0-1,0-1 0,-1 1 0,0-1 1,1-1-1,-2 1 0,1-1 0,-1 0 1,1 0-1,4-9 0,-2 3-59,0 0 0,0 0 1,-1-1-1,-1 0 0,0-1 0,-1 1 0,0-1 0,-1 0 1,-1-1-1,0 1 0,-1 0 0,0-1 0,-1 0 0,-2-23 1,1 37 111,0 1 1,0-1 0,0 1 0,0-1-1,0 1 1,0-1 0,-1 0 0,1 1-1,0-1 1,0 1 0,-1-1 0,1 1-1,0-1 1,0 1 0,-1-1 0,1 1-1,-1-1 1,1 1 0,0 0 0,-1-1-1,1 1 1,-1 0 0,1-1 0,-1 1-1,1 0 1,-1-1 0,1 1 0,-1 0 0,1 0-1,-1 0 1,0-1 0,1 1 0,-1 0-1,1 0 1,-1 0 0,0 0 0,1 0-1,-1 0 1,1 0 0,-1 0 0,1 1-1,-1-1 1,0 0 0,1 0 0,-1 0-1,1 1 1,-1-1 0,1 0 0,-1 0-1,1 1 1,-1-1 0,1 0 0,-1 1-1,1-1 1,0 1 0,-1-1 0,1 1-1,-1 0 1,-3 21-107,1 1 0,0 0 0,2 0 0,1 0 0,4 33 0,-4-54 53,0 0-1,0 1 1,0-1-1,1 0 0,-1 0 1,1 0-1,-1 1 1,1-1-1,0 0 1,0 0-1,0 0 1,0 0-1,0 0 1,0 0-1,1 0 1,-1-1-1,1 1 1,-1 0-1,1-1 1,0 1-1,-1-1 1,1 0-1,0 1 0,0-1 1,0 0-1,0 0 1,0 0-1,0 0 1,1-1-1,-1 1 1,0-1-1,0 1 1,0-1-1,4 0 1,-2 0 20,0 0 1,0-1-1,0 0 1,-1 0-1,1 0 1,0 0-1,0-1 1,-1 1-1,1-1 1,-1 0-1,1 0 1,-1 0-1,0-1 1,0 1-1,0-1 1,0 0-1,0 0 1,3-4-1,-2 2-87,0-1-1,-1 1 1,0 0-1,0-1 0,0 0 1,-1 0-1,1 1 1,-1-2-1,-1 1 0,1 0 1,-1 0-1,0 0 1,-1-1-1,0 1 0,1 0 1,-2-1-1,1 1 1,-1 0-1,0 0 0,0-1 1,-4-8-1,0 5-85,1-1 0,-2 2 0,1-1 0,-2 0 0,1 1 0,-1 0 0,0 1 0,-1 0 0,0 0 0,-1 0-1,-9-6 1,13 10 157,-59-41 87,58 42 131,0-1 0,0 1 0,0 1 0,0-1 0,0 1-1,0 0 1,-1 0 0,1 1 0,-11-1 0,16 35-162,2-26-64,-1 0 0,1-1 1,1 1-1,-1 0 0,1-1 1,0 1-1,1-1 0,-1 1 0,1-1 1,1 0-1,-1 0 0,1-1 0,0 1 1,0-1-1,1 1 0,-1-1 1,1-1-1,0 1 0,1-1 0,-1 0 1,1 0-1,-1 0 0,1-1 0,1 0 1,-1 0-1,0 0 0,1-1 1,11 3-1,-10-3 28,-1 0 0,1-1 0,-1 0 0,1 0 0,0 0 0,-1-1 0,1-1 0,0 1 0,-1-1 1,1 0-1,-1-1 0,1 0 0,-1 0 0,1 0 0,-1-1 0,0 0 0,0-1 0,-1 1 0,1-1 0,-1-1 0,1 1 0,-1-1 0,-1 0 0,1-1 1,8-10-1,-8 6-36,0-1 0,-1 0 0,0 0 0,0 0 1,-2-1-1,1 1 0,-1-1 0,-1 0 0,0 0 1,-1 0-1,0 0 0,-1 0 0,-2-19 0,1 15-62,-2 0 0,1 1 0,-2-1 0,0 0 0,-1 1-1,-1 0 1,0 0 0,-1 1 0,-14-23 0,21 36 94,-1-1 1,0 0-1,0 1 1,0-1-1,0 1 1,0-1-1,-1 1 1,1-1-1,0 1 1,-1 0-1,1 0 1,-1 0-1,1 0 1,-1 0-1,0 0 1,1 0-1,-1 0 1,0 1-1,0-1 1,0 1-1,1-1 1,-1 1-1,-2-1 1,2 2-4,1 0 1,0 0-1,-1 0 1,1 0-1,0 0 1,0 0-1,0 0 0,0 0 1,0 1-1,0-1 1,0 0-1,0 1 1,0-1-1,0 1 1,1-1-1,-1 1 1,1-1-1,-1 1 1,1-1-1,0 1 1,-1 0-1,1-1 0,0 1 1,0-1-1,0 4 1,-2 18-23,1-1 0,0 1 0,2-1 0,0 1 0,2-1 0,0 1 0,2-1 0,0 0 0,2-1 0,12 30 1,70 123-23,-76-152 23,1-1 1,0 0-1,2-2 1,1 1-1,31 27 1,-45-44-20,0 0 0,1-1 0,-1 0 0,1 0 0,-1 0 0,1 0 0,0 0 0,0-1 0,0 0 0,0 1 0,0-2 0,0 1 0,0 0-1,0-1 1,0 0 0,0 0 0,6 0 0,-3-2-274,-1 1 0,1-1-1,-1 0 1,0 0-1,1-1 1,-1 0 0,0 0-1,-1-1 1,11-7 0,0-3-123,0-1 0,-1-1 1,0 0-1,-2-1 0,19-29 1,-30 44 525,-1 1 1,1 0-1,-1-1 0,1 1 1,-1 0-1,1 0 1,0 0-1,0 0 0,-1 0 1,1 1-1,0-1 0,0 0 1,0 1-1,0-1 1,0 1-1,0 0 0,0 0 1,2 0-1,46 1 33,-31 0 28,-19-1-162,0 0 0,0 0 1,1-1-1,-1 1 0,0 0 1,0 0-1,0 0 0,0 0 0,0-1 1,0 1-1,0 0 0,0 0 1,0 0-1,0 0 0,0-1 1,0 1-1,0 0 0,0 0 1,0 0-1,0-1 0,0 1 0,0 0 1,0 0-1,0 0 0,0-1 1,0 1-1,0 0 0,0 0 1,0 0-1,0 0 0,0-1 1,0 1-1,-1 0 0,1 0 0,0 0 1,0 0-1,0 0 0,0-1 1,0 1-1,0 0 0,-1 0 1,1 0-1,0 0 0,0 0 1,0 0-1,-1 0 0,1 0 0,0 0 1,0 0-1,0 0 0,-1-1 1,-10 1-145,0 1-1,0-1 1,0 2 0,1-1 0,-1 2 0,0-1 0,1 2-1,-18 6 1,22-7 202,1 1-1,-1-1 1,1 1-1,0 0 1,0 0-1,0 1 1,0 0-1,1 0 1,0 0-1,0 0 1,0 0-1,1 1 1,0-1-1,0 1 1,0 0-1,-3 12 1,4-11 14,0-1 0,0 1 0,1-1 0,-1 1 0,2 0 0,-1 0 0,1 0 0,0-1 1,0 1-1,1 0 0,2 10 0,-2-14-56,0-1 1,0 1 0,1 0-1,-1-1 1,1 1-1,-1-1 1,1 1-1,0-1 1,0 0-1,0 0 1,0 0 0,1 0-1,-1 0 1,0 0-1,1-1 1,-1 1-1,1-1 1,0 0 0,-1 0-1,1 0 1,0 0-1,0 0 1,0 0-1,0-1 1,0 1 0,0-1-1,0 0 1,3 0-1,0 0 18,-1 0-1,1 0 1,-1 0-1,1-1 1,-1 0 0,0 0-1,1 0 1,-1-1-1,0 0 1,0 0-1,0 0 1,0 0-1,0-1 1,0 0 0,8-6-1,-7 2 16,1 1 0,-1-1-1,-1 0 1,1-1 0,-1 1-1,-1-1 1,1 0 0,-1 0 0,3-9-1,-3 6 82,-1 0-1,0 0 0,0 0 0,-1 0 0,-1-1 1,0 1-1,-1-23 0,0 33-68,0 19-239,0-11 177,0-1 0,0 1 1,1-1-1,0 0 1,0 1-1,0-1 0,1 0 1,3 9-1,-4-13 2,0 0-1,1 0 1,-1 0-1,1 0 0,0 0 1,-1-1-1,1 1 1,0 0-1,0-1 0,0 1 1,0-1-1,1 0 1,-1 0-1,0 0 0,0 0 1,1 0-1,-1 0 1,1 0-1,-1-1 1,1 1-1,-1-1 0,1 0 1,-1 0-1,1 0 1,2 0-1,1 0 28,-1 0 1,1 0-1,0-1 0,-1 1 1,1-1-1,-1-1 0,1 1 0,-1-1 1,1 0-1,-1 0 0,0 0 1,0-1-1,0 0 0,0 0 1,-1 0-1,1 0 0,-1-1 1,0 0-1,0 0 0,0 0 0,6-8 1,-2 2 20,0 0 0,-1 0-1,0-1 1,-1 0 0,0-1 0,-1 1 0,0-1 0,0 0 0,-2 0-1,4-18 1,-4 11 29,-1 1-1,-1-1 0,-1 0 0,-1 1 1,0-1-1,-6-25 0,-6-8-22,-2 0 1,-3 2-1,-45-92 0,52 118-87,4 8 18,1 1 0,-2 0 0,0 0-1,0 1 1,-2 0 0,0 1 0,0 0 0,-17-16 0,26 28 13,0 0 0,0 1 1,0-1-1,0 0 0,0 1 0,0-1 1,0 0-1,0 1 0,0 0 0,0-1 1,0 1-1,-1 0 0,1-1 0,0 1 0,0 0 1,-1 0-1,1 0 0,0 0 0,0 0 1,0 0-1,-1 0 0,1 1 0,0-1 0,0 0 1,0 1-1,-1-1 0,1 1 0,0-1 1,0 1-1,0 0 0,0-1 0,0 1 1,0 0-1,0 0 0,0-1 0,1 1 0,-1 0 1,0 0-1,0 0 0,1 0 0,-2 2 1,-2 4-33,0 1 1,1 0-1,0-1 1,-4 16-1,6-21 29,-7 33-5,2 0-1,1 1 0,1 0 1,3-1-1,0 1 0,3 0 1,6 42-1,-3-55-13,1-1 0,1 0 0,2 0 0,0 0 0,1-1 0,1 0 0,1-1 0,0 0-1,2-1 1,0-1 0,2 0 0,0-1 0,25 21 0,-38-35-50,1 1 0,1-1 0,-1 0 0,0-1 0,1 1 0,0-1 0,-1 0 0,1 0-1,0 0 1,0-1 0,0 1 0,0-1 0,1 0 0,-1-1 0,0 1 0,0-1 0,0 0 0,1-1 0,7-1 0,3-6-3780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24.4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 4721,'0'0'8946,"206"25"-8882,-97-23 152,11-2-72,8 0-136,-6 0 320,-10-7-320,2-8-16,-34 5-176,-27-3-3825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37.0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6 135 6409,'0'0'6518,"-1"-5"-6053,-4-67 645,41 72-1426,18 6 229,97 5 100,-136-11-27,20 1-91,0-2 1,0-1-1,0-2 1,35-8-1,68-29-2653,-93 25-737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6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7458,'0'0'7057,"11"0"-7089,17 0-80,2 2 224,6-2-80,-2 0-32,-4 0-96,1 0 40,-9 0-2112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17.0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41 8602,'0'0'3361,"167"32"-2329,-122-32-520,-1-2-312,6-23-200,-11 2-176,-11 1-4825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35.4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23 238 6633,'0'0'3644,"-4"-13"-3123,-2-1-284,4 9-85,0 0-1,0 0 1,1 1-1,-1-2 1,1 1 0,0 0-1,0 0 1,1 0-1,0-9 1,65 12-244,-44 1 85,-1 1 1,1 1-1,0 0 1,-1 2 0,0 0-1,1 2 1,-1 0-1,-1 1 1,25 11 0,-12-1 3,1 2-9,54 20 0,-78-35 14,-1-1 0,1 1 1,0-1-1,-1 0 0,1-1 0,0 0 0,0-1 0,0 0 0,0 0 0,0-1 0,18-3 0,-22 2 12,0-1 0,-1 1 1,1-1-1,0 0 0,-1 0 0,1-1 0,-1 1 0,0-1 0,0 0 0,6-9 0,31-47-109,-34 48 70,-1 0 0,-1 0 0,0-1-1,-1 0 1,-1 0 0,1 0 0,-2 0 0,0 0-1,-1 0 1,0-26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36.1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34 110 6913,'0'0'4069,"-1"-3"-3499,1-1-563,-1 1-1,1-1 1,0 1 0,0-1 0,0 1 0,1-1 0,-1 1 0,1 0-1,0-1 1,0 1 0,0 0 0,0-1 0,0 1 0,1 0 0,0 0-1,0 0 1,-1 0 0,2 0 0,-1 1 0,0-1 0,0 1-1,1-1 1,0 1 0,-1 0 0,1 0 0,5-3 0,-3 2-24,0 0 0,0 0 1,0 1-1,0 0 0,0 0 1,1 0-1,-1 0 1,1 1-1,-1 0 0,1 0 1,-1 1-1,1-1 0,0 1 1,-1 0-1,1 1 0,0 0 1,6 1-1,-10-1 10,-1 0 1,1 0-1,-1 0 1,1 0-1,-1 0 0,0 0 1,1 0-1,-1 0 0,0 1 1,0-1-1,0 0 0,0 1 1,0-1-1,0 1 0,0-1 1,-1 1-1,1 0 1,-1-1-1,1 1 0,-1 0 1,1-1-1,-1 1 0,0 0 1,0 2-1,1 51-213,-2-37 187,0-4 36,0 0-1,0 0 1,-2-1-1,1 1 1,-2-1-1,0 0 1,-11 25-1,-4-1 20,-31 45 0,27-47 0,-23 50 0,40-72-19,1 0-1,0 0 1,1 1-1,1-1 1,0 1-1,1 0 1,-1 27-1,3-35-19,-1 2 8,1-1 1,0 0-1,1 0 1,0 1 0,0-1-1,3 10 1,-3-15 13,0 0 1,0-1 0,0 1 0,0 0 0,0-1-1,1 1 1,-1 0 0,0-1 0,1 0-1,-1 1 1,1-1 0,0 0 0,-1 0 0,1 0-1,0 0 1,0 0 0,-1 0 0,1 0 0,0 0-1,0-1 1,0 1 0,0-1 0,0 0 0,0 1-1,0-1 1,0 0 0,4-1 0,7 1 51,0-1 1,-1-1-1,1 0 1,-1 0-1,0-1 0,0-1 1,0 0-1,0-1 1,0 0-1,-1-1 1,0 0-1,0-1 1,14-12-1,-18 13-688,0 0 0,-1-1 1,0 0-1,0 0 0,0 0 0,8-16 0,-5 2-5613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37.0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207 179 8162,'0'0'3258,"-9"-19"-2843,-30-57-22,39 75-361,0 0 1,0 0 0,-1 0-1,1 0 1,-1-1-1,1 1 1,-1 0-1,0 0 1,1 0-1,-1 0 1,0 0-1,0 0 1,1 1-1,-1-1 1,0 0 0,0 0-1,0 0 1,0 1-1,0-1 1,0 1-1,0-1 1,-1 1-1,1-1 1,0 1-1,0-1 1,0 1 0,0 0-1,-1 0 1,1 0-1,0 0 1,0 0-1,-1 0 1,-1 0-1,1 1-44,0 0 0,1 0 0,-1 1 0,0-1-1,1 0 1,-1 1 0,0-1 0,1 1 0,0 0-1,-3 3 1,3-4 47,-18 27-118,0 0 0,-16 34 0,29-50 62,1 0 0,1 1 1,-1 0-1,2 0 0,0 0 0,1 0 0,0 1 1,0 17-1,2-28 11,0-1 1,0 1-1,0 0 1,0-1 0,1 1-1,-1-1 1,1 1-1,-1 0 1,1-1 0,0 0-1,0 1 1,1-1-1,-1 1 1,0-1-1,4 4 1,-1-2 0,0-1 1,0 0-1,0 0 0,1 0 1,-1-1-1,1 0 0,7 3 1,98 32 127,-71-26-144,47 20 1,-75-26 31,0 1-1,-1 0 1,1 0 0,-1 1 0,0 0-1,-1 1 1,1 0 0,11 14-1,-20-21 25,0 0 0,1 0 0,-1 1 0,0-1 0,0 0 0,0 1 0,0-1 0,0 1 0,0-1 0,0 1 0,-1 0 0,1-1 0,-1 1 0,1 0 0,-1-1 0,1 1 0,-1 0 0,0 0 0,0-1 0,0 1 0,0 0 0,0 0 0,0-1 0,-1 1 0,1 0 0,0 0 0,-1-1 0,1 1 0,-1 0 0,0-1 0,0 1 0,0-1 0,1 1 0,-1-1 0,-1 1 0,1-1 0,0 1 0,0-1 0,0 0 0,-1 0 0,1 0 0,-1 0 0,1 0 0,-1 0 0,1 0 0,-1 0 0,1-1 0,-3 2 0,-8 3 117,0 0-1,0 0 0,0-1 0,-23 5 0,32-9-138,0 1-1,1-1 1,-1 1 0,0-1-1,0 0 1,1 0 0,-1 0-1,0 0 1,0-1 0,1 1-1,-1-1 1,0 0-1,1 0 1,-1 0 0,0 0-1,1 0 1,0 0 0,-1-1-1,1 1 1,0-1 0,-1 0-1,1 0 1,0 1-1,0-1 1,1-1 0,-1 1-1,0 0 1,1 0 0,-3-4-1,1-4-38,-1 0 0,1 0 0,1-1 0,0 1 0,0-1 0,1 0 0,0-11 0,6-77-78,-1 74-4,1 1-1,1-1 1,1 1 0,1 0-1,14-26 1,19-58 90,-34 84-74,-1-1 0,-2 1 0,4-50 0,-8 73 37,-28 1-1492,6 0-154,0 0-821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37.6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286 0 4961,'0'0'7520,"-19"1"-7336,-64 6-172,78-5-11,-1 0 0,0 0 0,1 1 0,-1-1 0,1 1 0,0 0-1,0 1 1,0-1 0,0 1 0,1 0 0,0 0 0,-1 1 0,2-1 0,-1 1-1,0 0 1,1 0 0,-4 7 0,-4 4 31,-1 3-29,1 0 0,1 0 0,1 1-1,0 0 1,2 0 0,0 1 0,1 0-1,1 0 1,1 1 0,1-1 0,1 1-1,1 0 1,1-1 0,1 1 0,5 30-1,-5-42 12,1-1-1,1 0 0,-1 1 0,2-1 0,-1 0 1,1-1-1,0 1 0,1-1 0,0 1 0,1-1 1,-1-1-1,2 1 0,-1-1 0,1 0 0,0-1 1,0 1-1,12 7 0,-14-11-4,1 0 0,0 0-1,-1 0 1,1 0 0,0-1-1,0 0 1,0-1 0,1 1-1,-1-1 1,0 0 0,1 0 0,-1-1-1,0 0 1,1 0 0,-1-1-1,1 0 1,-1 0 0,0 0-1,0-1 1,0 0 0,0 0 0,0 0-1,0-1 1,0 0 0,-1 0-1,1 0 1,4-5 0,-4 3-24,0 0 1,-1 0-1,1-1 0,-1 0 1,-1 0-1,1 0 1,-1 0-1,0-1 0,0 1 1,-1-1-1,0 0 1,0-1-1,-1 1 0,0 0 1,0-1-1,0 1 1,-1-1-1,-1 1 0,1-1 1,-1-10-1,-1 13 11,1 0 0,-1 0 0,0 0 0,0-1 0,0 1 0,-1 0 0,0 0 0,0 1 0,0-1 1,0 0-1,-1 1 0,0-1 0,0 1 0,0 0 0,-1 0 0,1 0 0,-1 0 0,0 1 0,0-1 0,0 1 0,0 0 0,-1 1 0,1-1 0,-1 1 0,0-1 0,0 1 0,0 1 0,0-1 0,0 1 0,-6-1 0,5 0 23,1 1 0,-1 0 0,1 0 0,-1 1 0,0-1 0,0 1-1,1 1 1,-1-1 0,0 1 0,0 0 0,1 0 0,-1 1 0,1 0 0,-1-1-1,1 2 1,0-1 0,0 1 0,0 0 0,0 0 0,0 0 0,1 1-1,-1-1 1,1 1 0,0 0 0,0 1 0,1-1 0,-1 0 0,1 1 0,0 0-1,0 0 1,0 0 0,1 0 0,0 1 0,0-1 0,0 1 0,0-1-1,1 1 1,0-1 0,0 1 0,1 8 0,-1-8-190,0 0 0,0 1 0,1-1 0,0 0 1,1 0-1,-1 0 0,1 1 0,0-1 0,1 0 0,-1 0 0,1 0 1,0-1-1,1 1 0,-1 0 0,1-1 0,1 1 0,-1-1 0,1 0 1,-1 0-1,1-1 0,1 1 0,-1-1 0,1 1 0,0-2 0,5 5 1,24 14-4598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38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19 360 8706,'0'0'7739,"-1"-8"-7674,-6-69-287,-4-61-1292,11 122 1332,0 0 1,2 0 0,-1 0-1,2 0 1,0 0 0,7-19-1,-10 35 179,0 0-1,1-1 0,-1 1 1,0-1-1,0 1 0,1 0 1,-1-1-1,1 1 0,-1 0 1,0-1-1,1 1 0,-1 0 1,1 0-1,-1-1 0,0 1 1,1 0-1,-1 0 0,1 0 1,-1 0-1,1-1 1,-1 1-1,1 0 0,-1 0 1,1 0-1,-1 0 0,1 0 1,-1 0-1,1 0 0,-1 0 1,0 1-1,1-1 0,-1 0 1,1 0-1,-1 0 0,1 0 1,-1 1-1,1-1 0,-1 0 1,0 0-1,1 1 0,-1-1 1,1 0-1,-1 1 1,0-1-1,0 0 0,1 1 1,-1-1-1,1 1 0,16 17-54,18 28-38,17 20 51,-3 2 1,55 103-1,-108-193-550,1-1-1,1 1 1,0-1-1,2 1 0,1-1 1,0 0-1,2 1 1,1 0-1,7-27 1,-5 35 265,-4 6 577,1 1 1,1-1-1,-1 1 1,1 0-1,9-12 0,-12 18-185,1 0 0,-1-1 0,0 1 0,1 0-1,-1 0 1,1 0 0,0 0 0,-1 0-1,1 0 1,0 0 0,-1 0 0,1 1 0,0-1-1,0 1 1,0-1 0,0 1 0,0 0-1,-1 0 1,1 0 0,0 0 0,0 0 0,0 0-1,0 0 1,0 0 0,0 1 0,-1-1-1,1 1 1,0 0 0,0-1 0,2 2 0,14 9 27,-1 1 1,0 0 0,-1 1 0,0 1 0,-1 1 0,0 0 0,-1 0 0,17 27 0,-26-33-26,-1 0 1,-1 0-1,1 0 1,-2 0-1,1 1 1,-1 0-1,-1-1 1,1 1-1,-2 0 0,0 15 1,0-22-18,2-19-507,0-1 0,1 0-1,1 1 1,0 0 0,1 0-1,1 0 1,1 1 0,15-28-1,-11 22 680,-1 0 0,0-1 0,15-42 4363,-16 69-3777,8 10-1629,-17-15 1058,40 32-407,14 14 855,-52-43-979,1 0-1,-1 0 0,1 0 1,-1 0-1,0 0 0,0 1 0,-1-1 1,1 1-1,-1-1 0,0 1 0,0 0 1,0-1-1,0 1 0,0 0 1,-1 4-1,0 5-5163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41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16 5473,'0'0'1296,"181"-13"-1288,-78 11 128,6 2-136,8 0 361,0 2 415,5 18-256,1 0 216,7 0-112,-2 0-560,-5-5 144,-6-2-208,-11-3 64,19 0-200,-28-5-464,-21-2-4489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4:41.6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56 8666,'0'0'2304,"278"-13"-1960,-69 3-216,25 3 553,-6-1 15,-27 3-464,-51 3 104,-5-1-320,-45 1-32,-36-3-1112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2.7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88 5801,'0'0'7997,"0"-5"-7376,-8-77-35,8 82-480,-1 0-92,0 1 0,1-1 0,-1 0 1,0 1-1,1-1 0,-1 1 0,1-1 0,-1 1 0,1 0 0,-1-1 0,1 1 0,0-1 0,-1 1 0,1 0 0,0-1 0,-1 1 1,1 0-1,0-1 0,0 1 0,0 0 0,0 0 0,0-1 0,-1 1 0,1 0 0,1 0 0,-1 0 0,-2 29-110,2-20 122,-5 174-79,24 223 1,-8-246 18,-8-34 78,-3-127 11,10-9 47,21-45-2381,-17 25-3203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7:37.4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9762,'0'0'2393,"31"16"-2429,10 6 44,0-1-5,1-1-1,55 19 1,12-6-91,207 35 0,-294-64 40,-13-3 13,0 1 0,0 0 1,0 0-1,0 1 1,0 0-1,8 5 0,-14-6 22,-1-1-1,0 1 1,0 0-1,0-1 1,-1 1-1,1 0 0,0 0 1,0 0-1,-1 0 1,0 0-1,1 1 1,-1-1-1,0 0 1,0 1-1,0-1 0,0 1 1,-1-1-1,1 1 1,-1-1-1,1 1 1,-1-1-1,0 1 0,0 0 1,0-1-1,-1 4 1,0 1-47,0-1 0,0 1 1,-1-1-1,0 1 0,-1-1 0,1 0 1,-1 0-1,0 0 0,-1 0 1,1-1-1,-1 1 0,0-1 0,-1 0 1,1 0-1,-1 0 0,0-1 1,-9 7-1,-52 43-696,-86 55 0,39-40-1564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3.4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51 396 8514,'0'0'3633,"-5"-3"-3517,1-2-72,-1 0 1,1 0 0,0 0 0,0-1 0,1 0 0,0 1 0,0-1-1,0 0 1,0 0 0,1-1 0,0 1 0,1 0 0,-1-1 0,1 1-1,0-1 1,1 0 0,-1 1 0,2-10 0,-2 5-51,1 0 0,0-1 0,1 1 0,0 0 0,1-1 0,0 1 0,1 0 0,0 0 0,1 1 0,0-1 0,1 1 0,0 0 0,0 0 0,1 0 0,10-12 0,-8 11 2,-1 1 1,1 0 1,0 0-1,0 1 1,1 0 0,17-13-1,-26 22-5,1 0-1,-1-1 1,1 1 0,-1 0-1,1 0 1,-1 0 0,1 0-1,-1 0 1,1 0 0,-1 0-1,1 1 1,-1-1 0,1 0-1,-1 0 1,1 0 0,-1 0-1,0 1 1,1-1 0,-1 0-1,1 0 1,-1 1-1,0-1 1,1 0 0,-1 1-1,1-1 1,-1 0 0,0 1-1,0-1 1,1 0 0,-1 1-1,0-1 1,0 1 0,1-1-1,-1 1 1,0-1 0,0 0-1,0 1 1,0-1 0,0 1-1,1-1 1,-1 1 0,0-1-1,0 1 1,0-1 0,-1 1-1,1-1 1,0 1-1,0-1 1,0 2 0,1 33 49,-1-30-61,-2 70 76,1 61 102,2-119-137,1 0 1,1 0-1,0 0 1,1-1-1,11 29 1,-12-39-19,0 0 0,0 0 0,1-1 1,0 1-1,0-1 0,0 1 0,1-1 1,0-1-1,10 9 0,-12-10 12,0-1 0,1 0 0,-1 0-1,1 0 1,-1 0 0,1-1 0,0 1 0,0-1 0,0 0 0,0 0 0,0 0 0,0-1-1,0 0 1,0 1 0,0-1 0,0-1 0,7 0 0,-10-1 5,1 0 0,-1 0 1,0-1-1,0 1 0,0 0 1,0-1-1,-1 1 0,1-1 1,-1 1-1,1-1 0,-1 1 1,0-1-1,0 1 0,0-1 1,0 1-1,0-1 0,-1-2 1,0-2 30,0-13-42,-1 0-1,-1 0 0,-1 1 1,0-1-1,-2 1 0,0 0 1,-16-33-1,6 16-56,13 28 67,1 3-3,0 0-1,0-1 1,0 1 0,0-1 0,1 0 0,0 1-1,0-8 1,29 7-96,91-14 105,-108 17 18,0 0 0,0-1 0,0 0 0,-1 0-1,0-1 1,0-1 0,0 0 0,15-11 0,-24 16-40,-1 1 0,1-1 0,0 0 0,-1 1 1,1-1-1,-1 0 0,1 1 0,-1-1 0,1 0 0,-1 0 0,1 1 0,-1-1 1,0 0-1,1 0 0,-1 0 0,0 0 0,0 0 0,1 1 0,-1-1 0,0 0 0,0 0 1,0 0-1,0 0 0,0 0 0,-1 0 0,1 0 0,0 1 0,0-1 0,-1 0 1,1 0-1,0 0 0,-1 0 0,1 1 0,-1-2 0,-24-20-3507,3 8-4515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3.8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94 8130,'0'0'4178,"20"-13"-4102,66-41 40,-79 50-93,1 1 1,-1-1-1,1 1 0,0 0 0,-1 1 1,1 0-1,1 0 0,-1 1 0,0 0 1,0 0-1,1 1 0,-1 0 1,11 1-1,12 1-2,-29-2-8,0 0 1,1 0-1,-1 0 0,1 1 1,-1-1-1,0 1 1,1 0-1,-1 0 1,0 0-1,0 0 0,1 0 1,-1 0-1,0 0 1,2 3-1,10 7-2536,-12-8 1505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4.1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11258,'0'0'3788,"17"6"-3761,18 6-292,1-2 0,64 9 0,-87-18-45,39 8-1953,-50-9 2211,-1 0 1,1 1-1,-1 0 0,1-1 1,-1 1-1,0 0 0,1-1 0,-1 1 1,0 0-1,1 0 0,-1 0 0,0 0 1,0 0-1,0 1 0,0-1 0,0 0 1,0 0-1,-1 1 0,1-1 0,0 0 1,-1 1-1,1-1 0,-1 1 1,1-1-1,-1 1 0,1-1 0,-1 1 1,0 2-1,-1 1 66,0-1 1,0 1 0,-1 0-1,1 0 1,-1-1 0,0 1-1,0-1 1,-1 0-1,1 1 1,-1-1 0,0 0-1,0-1 1,-1 1 0,-6 5-1,-59 49 87,65-55-124,-11 6-1317,4-7-3501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4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6385,'0'0'6744,"2"3"-6977,4 8 226,-1 0 0,0 1 0,-1-1 0,0 1-1,0 1 1,2 22 0,6 85 394,-10-84-236,13 226 376,6 81 61,-15-318-608,3-19-73,-7-7 55,-1 0 0,1 0-1,0-1 1,-1 1 0,1-1 0,-1 1 0,1-1 0,-1 0 0,0 0 0,0 1 0,0-1 0,0 0 0,0 0-1,0 0 1,1-4 0,12-25-1311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4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 6001,'0'0'7162,"108"-5"-6658,-91 5-504,-3-3 8,3 3 48,2 0 16,1 0-72,2-2 0,-3-3-1432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5.1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 9818,'0'0'5569,"103"0"-5569,-78-2 72,-3 2-88,0-3 16,-5 3-1008,-6-2-2233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5.9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0 539 8490,'0'0'2039,"3"-27"-1823,16-163-55,-18 171-121,3-26 201,-1-1 1,-3 1-1,-9-67 1,9 107-6,-1 1 0,0-1 1,0 1-1,0-1 0,0 1 1,-1 0-1,0 0 0,0 0 1,0 0-1,-6-8 204,8 29-807,6 309 269,-6-314 115,0 4-15,0 0-1,1 0 1,1 0-1,0-1 1,1 1-1,0-1 1,2 1-1,7 18 0,-10-33-126,-1 1 0,1 0 0,0-1 0,0 0 0,0 1 0,0-1 0,0 0 0,0 0 0,1 0 0,-1-1 0,0 1 0,0 0 0,1-1 0,-1 0 0,0 1 0,1-1 0,-1 0 0,1 0 0,-1 0 0,0 0 0,1-1 0,-1 1 0,0-1 0,0 1 0,1-1 0,-1 0 0,3-1 0,20-17-5662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6.6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228 9 9010,'0'0'2594,"-15"4"-2632,-45 16-114,59-20 123,0 0 0,0 1 0,0-1 0,0 0 0,0 1 0,0-1 0,0 1 0,0 0-1,0-1 1,0 1 0,0 0 0,0-1 0,1 1 0,-1 0 0,0 0 0,0 0 0,1 0-1,-1 0 1,1 0 0,-1 0 0,1 0 0,-1 0 0,1 0 0,-1 0 0,1 0 0,0 0-1,0 1 1,0-1 0,-1 0 0,1 0 0,0 0 0,0 0 0,1 0 0,-1 3 0,0 3-61,-2 2 125,0 1-1,0 0 1,1-1 0,0 1-1,0 0 1,1 0 0,1 0-1,0-1 1,0 1-1,1 0 1,0-1 0,1 1-1,-1-1 1,2 1-1,0-1 1,0-1 0,0 1-1,1 0 1,1-1 0,-1 0-1,1 0 1,1-1-1,13 14 1,44 27 703,-53-42-684,-1 1 0,0 0 0,0 0 0,-1 1-1,0 0 1,0 1 0,-1 0 0,0 0 0,10 16-1,-17-21-25,1-1-1,-1 0 1,0 0-1,0 1 0,0-1 1,-1 1-1,1-1 1,-1 1-1,0-1 0,0 1 1,0-1-1,0 1 1,0-1-1,-1 1 0,0-1 1,0 1-1,0-1 1,0 0-1,0 1 1,-1-1-1,1 0 0,-1 0 1,0 0-1,0 0 1,0 0-1,0-1 0,-1 1 1,1 0-1,-1-1 1,1 0-1,-1 0 0,-6 4 1,-5 3 41,0 0-1,-1-1 1,1-1-1,-2 0 1,-26 8 0,24-9-34,0-1 0,0-1 0,0 0-1,-1-1 1,1-1 0,-1-1 0,0-1 0,-35-3 0,53 2-27,0 0 0,0 1 0,-1-1-1,1 0 1,0 0 0,0 0 0,0 0-1,0 0 1,0 0 0,1 0 0,-1 0-1,0 0 1,0 0 0,1-1 0,-1 1-1,0 0 1,1-1 0,0 1 0,-1 0-1,1-1 1,0 1 0,-1 0 0,1-1-1,0 1 1,0 0 0,0-1 0,0 1-1,1-3 1,-1-1-2,0 1 0,1-1 0,0 0 0,0 1 0,0-1 0,1 1 0,-1 0 0,3-6 0,11-10 1,1 1-1,1 1 1,1 0 0,0 2 0,1 0-1,34-22 1,-5 1 45,-23 18 13,-6 5 23,-1-1-1,33-33 1,-47 43-59,0-1 1,0 1-1,0-1 0,0 0 1,-1 0-1,0 0 0,0-1 1,0 1-1,-1-1 0,0 0 1,-1 1-1,1-1 0,-1 0 1,0-11-1,-1 11-29,-1 0 0,0 0 0,0 0 1,0 0-1,-1 0 0,0 0 0,0 0 0,-1 0 0,0 1 1,0-1-1,0 1 0,-1 0 0,0 0 0,0 0 0,-1 1 0,1-1 1,-1 1-1,0 0 0,-1 1 0,1-1 0,-1 1 0,0 0 1,0 0-1,-9-3 0,12 5-18,-1 0 1,1 0-1,-1 0 1,0 0 0,1 1-1,-1 0 1,0 0-1,0 0 1,0 0-1,0 0 1,0 1-1,0 0 1,0 0-1,0 0 1,0 0-1,0 1 1,0-1-1,1 1 1,-1 0-1,0 0 1,-5 2-1,5 0-40,-1 1-1,1-1 1,0 1 0,0-1-1,0 1 1,0 0-1,1 1 1,-1-1-1,1 1 1,0-1-1,1 1 1,-1 0-1,-2 8 1,-4 13-833,2-1-1,1 1 1,1 0 0,1 1-1,0 27 1,1-8-5592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7.1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7378,'0'0'5270,"-1"10"-5219,-1 56 67,3-1 0,10 68 0,0 16 115,-3 164 339,1-326 66,34-116-162,-25 84-513,-3-1 0,-2 0 0,8-53 0,-20 67 136,-1 24-3370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6T20:45:38.0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1 151 11779,'0'0'3278,"9"9"-3121,22 17-114,0-1 0,59 35 0,-88-59-42,0 0 0,0 0 0,0 0-1,1 0 1,-1 0 0,0 0-1,1-1 1,-1 1 0,0-1 0,1 0-1,-1 0 1,1 0 0,-1 0 0,1 0-1,-1 0 1,0-1 0,1 1 0,-1-1-1,0 1 1,1-1 0,-1 0 0,3-2-1,-1 1-34,0-1 0,-1 0 0,1-1 0,-1 1-1,0 0 1,0-1 0,0 0 0,-1 0 0,1 1-1,3-10 1,2-5-279,-2-1 0,0 0-1,0 0 1,2-25 0,-5 26 307,-1-1 0,-1-27 0,0 46 12,0 0-1,0 1 1,0-1-1,0 0 1,0 1-1,0-1 1,0 1-1,0 0 0,0-1 1,0 1-1,0-1 1,-1 1-1,1 0 1,0 0-1,0 0 1,-1-1-1,1 1 1,0 1-1,36 43-14,-27-35 13,0 1-1,-1 0 1,0 0-1,-1 1 1,0 0 0,-1 1-1,0-1 1,-1 1-1,7 24 1,-10-53-293,1 0 0,1 0-1,0 0 1,1 1 0,1 0 0,0 0 0,1 0 0,0 1-1,1 0 1,1 1 0,12-14 0,-20 27 384,-1-1 0,0 1 0,0-1 0,1 1 0,-1 0 0,0-1 0,0 1 0,1 0 0,-1 0 0,0 0 0,1 0 0,-1 0 0,0 0 0,1 0 0,-1 0 0,0 0 0,0 1 0,1-1 0,-1 0 0,0 1 0,0-1 1,1 1-1,-1 0 0,0-1 0,0 1 0,0 0 0,0 0 0,0 0 0,0 0 0,1 1 0,37 37-528,-30-28 706,14 11-243,-13-14-37,-1 1 1,0-1 0,-1 2 0,0-1-1,-1 1 1,0 0 0,10 18 0,-44-52-6782,25 22 6779,1 0 1,-1 0 0,1-1 0,0 1-1,0 0 1,0 0 0,0-1 0,0 1-1,1-1 1,-1 1 0,1-1-1,-1 1 1,1-1 0,0 1 0,0-1-1,0 1 1,0-1 0,1 1 0,-1-1-1,1 1 1,-1-1 0,1 1 0,0 0-1,0-1 1,0 1 0,0 0 0,0 0-1,1 0 1,-1-1 0,1 1-1,-1 1 1,1-1 0,2-2 0,5-3 447,1 0 1,1 0 0,-1 1-1,1 1 1,20-8 0,-7 3-745,-9 2 713,0 1 0,1 1-1,0 1 1,0 0 0,0 1 0,0 0-1,19 0 1,-33 13-25,0 1-1,-1-1 1,0 1-1,-1 10 1,0 151-2092,0-137-798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BB94C-205E-82C4-900D-3349A09BD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28D9DD-870A-33CF-4C81-9809A9264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ACA5C7-6362-EDD0-917A-CF0FA0FE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54D611-2507-63F3-E90D-FF93CCBE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0272A6-8C6E-A358-555E-2B538FCD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233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C323A-AC32-E800-DB54-99E50230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8F14CD-21E5-5487-D3F7-BFBB88853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5B143A-C7DE-9867-4E72-D8A6B4969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8F516-60C8-5C85-C680-4B0FBC4E2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10D0AF-87A2-C4F1-1BC5-AB2525F83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773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F98327-D239-BCFB-D0CA-12AF3715E3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6362741-FE81-4C23-DFB9-86CEB143F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B500EE-64F0-6F06-5FE1-4A351D67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69022-A359-446F-0471-31226DE84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9B1B8B-229A-0B20-4382-455CBD98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4815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651F6-B3CA-2842-B3F7-BACAF7B3E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11C1CA-EEC8-387D-D41C-890A0574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93B57F-65AB-18C6-256B-BB420012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09B1E-51D8-DC49-DA79-AF293207B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4D9A78-45F8-05F1-D07C-751989BA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781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0227C-8AF5-DAA1-E728-6F3B006EB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04ADC9-C412-4A97-DE3F-3902C18F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CB29AE-18E3-5F84-4FD4-80770AB3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4B30B2-C3E6-EA03-BFBA-3585F0C6B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B38584-DACA-6EEC-B483-3DDDE4F7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028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6F435-8639-76F7-CD5F-A1707902E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34B1E6-541B-3255-CDA5-87571599C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BBEA0C-2D6B-E4ED-FDCC-F98B9EA41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4A715B-9746-5CFB-CED6-F93B8961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ADA588-A724-737E-3470-29499465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DAB4AB-3D84-8099-C151-D696B8D1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669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16D6A-0F93-937F-34FD-44D395391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AC7F31-45A9-ADBE-4B11-17CED6231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C23A46-953F-A1E9-13CB-8D660BADE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5240AB-53EB-5333-91B8-C3AC88C834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A6931C-93F9-D2B0-5BF0-F30DC02D0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6979DB-570F-CAD5-E384-4E1129422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2818773-E0C2-DDB0-C786-2AAAC4A6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A519AA-2A7F-8AF1-F0A5-07E086CD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015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A8BD4-A41E-98B2-EFFA-A2F983C5B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BB7F3E8-8FBC-7D79-57E8-E8A45E97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12AE8B-97F7-47B1-EF93-323CD10B5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D685767-A44F-17F9-0156-F9D7EE71C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179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828C74D-6475-F777-067D-1925C530F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3282F70-B657-8039-FDA0-4B410C6BF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80606D0-A737-CE69-666B-B6FBE4221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205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3735B7-6126-9342-528A-44F556F20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44B3D1-83CD-E324-6290-4445FA3BF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696207-6CCE-B5C9-C12B-48CF757DC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BA8B69-95C8-1EE6-EC58-EA7CB3B1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0F66C4-86F6-635A-9781-A4D112CD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2BBED3-607B-A528-3E62-C67D9FECD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306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49E86-C5CA-D52F-DD90-B8FCF5263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9F94EC-898E-A99E-16BB-55D1E0F663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B2C367-577F-0092-93A2-917D698A5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284671-2628-BE25-AEC1-085D94B1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4D406E-65B7-5745-4F01-85A7B39B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2E8E22-471F-FD3E-46E2-948FC3D8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940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E8361E-E351-6F08-531D-9F7A42D8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397435-D96C-A565-767D-3501058F9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0168DB-7722-187C-070B-85AE0349A8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B1AEA-05C5-4D98-AE02-59A69A682D19}" type="datetimeFigureOut">
              <a:rPr lang="es-AR" smtClean="0"/>
              <a:t>16/4/2024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EF4CE-6E90-7CE4-DBB9-5CBEF338A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ED1A9-532D-CF60-8030-88891E9E4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92A90-153E-483A-8A07-3F1D0F4B34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173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70.png"/><Relationship Id="rId299" Type="http://schemas.openxmlformats.org/officeDocument/2006/relationships/customXml" Target="../ink/ink161.xml"/><Relationship Id="rId21" Type="http://schemas.openxmlformats.org/officeDocument/2006/relationships/image" Target="../media/image22.png"/><Relationship Id="rId63" Type="http://schemas.openxmlformats.org/officeDocument/2006/relationships/image" Target="../media/image43.png"/><Relationship Id="rId159" Type="http://schemas.openxmlformats.org/officeDocument/2006/relationships/image" Target="../media/image91.png"/><Relationship Id="rId324" Type="http://schemas.openxmlformats.org/officeDocument/2006/relationships/image" Target="../media/image173.png"/><Relationship Id="rId366" Type="http://schemas.openxmlformats.org/officeDocument/2006/relationships/image" Target="../media/image194.png"/><Relationship Id="rId170" Type="http://schemas.openxmlformats.org/officeDocument/2006/relationships/customXml" Target="../ink/ink96.xml"/><Relationship Id="rId226" Type="http://schemas.openxmlformats.org/officeDocument/2006/relationships/customXml" Target="../ink/ink124.xml"/><Relationship Id="rId268" Type="http://schemas.openxmlformats.org/officeDocument/2006/relationships/image" Target="../media/image145.png"/><Relationship Id="rId32" Type="http://schemas.openxmlformats.org/officeDocument/2006/relationships/customXml" Target="../ink/ink27.xml"/><Relationship Id="rId74" Type="http://schemas.openxmlformats.org/officeDocument/2006/relationships/customXml" Target="../ink/ink48.xml"/><Relationship Id="rId128" Type="http://schemas.openxmlformats.org/officeDocument/2006/relationships/customXml" Target="../ink/ink75.xml"/><Relationship Id="rId335" Type="http://schemas.openxmlformats.org/officeDocument/2006/relationships/customXml" Target="../ink/ink179.xml"/><Relationship Id="rId377" Type="http://schemas.openxmlformats.org/officeDocument/2006/relationships/customXml" Target="../ink/ink200.xml"/><Relationship Id="rId5" Type="http://schemas.openxmlformats.org/officeDocument/2006/relationships/image" Target="../media/image14.png"/><Relationship Id="rId181" Type="http://schemas.openxmlformats.org/officeDocument/2006/relationships/image" Target="../media/image102.png"/><Relationship Id="rId237" Type="http://schemas.openxmlformats.org/officeDocument/2006/relationships/image" Target="../media/image130.png"/><Relationship Id="rId402" Type="http://schemas.openxmlformats.org/officeDocument/2006/relationships/image" Target="../media/image212.png"/><Relationship Id="rId258" Type="http://schemas.openxmlformats.org/officeDocument/2006/relationships/image" Target="../media/image140.png"/><Relationship Id="rId279" Type="http://schemas.openxmlformats.org/officeDocument/2006/relationships/customXml" Target="../ink/ink151.xml"/><Relationship Id="rId22" Type="http://schemas.openxmlformats.org/officeDocument/2006/relationships/customXml" Target="../ink/ink22.xml"/><Relationship Id="rId43" Type="http://schemas.openxmlformats.org/officeDocument/2006/relationships/image" Target="../media/image33.png"/><Relationship Id="rId64" Type="http://schemas.openxmlformats.org/officeDocument/2006/relationships/customXml" Target="../ink/ink43.xml"/><Relationship Id="rId118" Type="http://schemas.openxmlformats.org/officeDocument/2006/relationships/customXml" Target="../ink/ink70.xml"/><Relationship Id="rId139" Type="http://schemas.openxmlformats.org/officeDocument/2006/relationships/image" Target="../media/image81.png"/><Relationship Id="rId290" Type="http://schemas.openxmlformats.org/officeDocument/2006/relationships/image" Target="../media/image156.png"/><Relationship Id="rId304" Type="http://schemas.openxmlformats.org/officeDocument/2006/relationships/image" Target="../media/image163.png"/><Relationship Id="rId325" Type="http://schemas.openxmlformats.org/officeDocument/2006/relationships/customXml" Target="../ink/ink174.xml"/><Relationship Id="rId346" Type="http://schemas.openxmlformats.org/officeDocument/2006/relationships/image" Target="../media/image184.png"/><Relationship Id="rId367" Type="http://schemas.openxmlformats.org/officeDocument/2006/relationships/customXml" Target="../ink/ink195.xml"/><Relationship Id="rId388" Type="http://schemas.openxmlformats.org/officeDocument/2006/relationships/image" Target="../media/image205.png"/><Relationship Id="rId85" Type="http://schemas.openxmlformats.org/officeDocument/2006/relationships/image" Target="../media/image54.png"/><Relationship Id="rId150" Type="http://schemas.openxmlformats.org/officeDocument/2006/relationships/customXml" Target="../ink/ink86.xml"/><Relationship Id="rId171" Type="http://schemas.openxmlformats.org/officeDocument/2006/relationships/image" Target="../media/image97.png"/><Relationship Id="rId192" Type="http://schemas.openxmlformats.org/officeDocument/2006/relationships/customXml" Target="../ink/ink107.xml"/><Relationship Id="rId206" Type="http://schemas.openxmlformats.org/officeDocument/2006/relationships/customXml" Target="../ink/ink114.xml"/><Relationship Id="rId227" Type="http://schemas.openxmlformats.org/officeDocument/2006/relationships/image" Target="../media/image125.png"/><Relationship Id="rId413" Type="http://schemas.openxmlformats.org/officeDocument/2006/relationships/customXml" Target="../ink/ink218.xml"/><Relationship Id="rId248" Type="http://schemas.openxmlformats.org/officeDocument/2006/relationships/image" Target="../media/image135.png"/><Relationship Id="rId269" Type="http://schemas.openxmlformats.org/officeDocument/2006/relationships/customXml" Target="../ink/ink146.xml"/><Relationship Id="rId12" Type="http://schemas.openxmlformats.org/officeDocument/2006/relationships/customXml" Target="../ink/ink17.xml"/><Relationship Id="rId33" Type="http://schemas.openxmlformats.org/officeDocument/2006/relationships/image" Target="../media/image28.png"/><Relationship Id="rId108" Type="http://schemas.openxmlformats.org/officeDocument/2006/relationships/customXml" Target="../ink/ink65.xml"/><Relationship Id="rId129" Type="http://schemas.openxmlformats.org/officeDocument/2006/relationships/image" Target="../media/image76.png"/><Relationship Id="rId280" Type="http://schemas.openxmlformats.org/officeDocument/2006/relationships/image" Target="../media/image151.png"/><Relationship Id="rId315" Type="http://schemas.openxmlformats.org/officeDocument/2006/relationships/customXml" Target="../ink/ink169.xml"/><Relationship Id="rId336" Type="http://schemas.openxmlformats.org/officeDocument/2006/relationships/image" Target="../media/image179.png"/><Relationship Id="rId357" Type="http://schemas.openxmlformats.org/officeDocument/2006/relationships/customXml" Target="../ink/ink190.xml"/><Relationship Id="rId54" Type="http://schemas.openxmlformats.org/officeDocument/2006/relationships/customXml" Target="../ink/ink38.xml"/><Relationship Id="rId75" Type="http://schemas.openxmlformats.org/officeDocument/2006/relationships/image" Target="../media/image49.png"/><Relationship Id="rId96" Type="http://schemas.openxmlformats.org/officeDocument/2006/relationships/customXml" Target="../ink/ink59.xml"/><Relationship Id="rId140" Type="http://schemas.openxmlformats.org/officeDocument/2006/relationships/customXml" Target="../ink/ink81.xml"/><Relationship Id="rId161" Type="http://schemas.openxmlformats.org/officeDocument/2006/relationships/image" Target="../media/image92.png"/><Relationship Id="rId182" Type="http://schemas.openxmlformats.org/officeDocument/2006/relationships/customXml" Target="../ink/ink102.xml"/><Relationship Id="rId217" Type="http://schemas.openxmlformats.org/officeDocument/2006/relationships/image" Target="../media/image120.png"/><Relationship Id="rId378" Type="http://schemas.openxmlformats.org/officeDocument/2006/relationships/image" Target="../media/image200.png"/><Relationship Id="rId399" Type="http://schemas.openxmlformats.org/officeDocument/2006/relationships/customXml" Target="../ink/ink211.xml"/><Relationship Id="rId403" Type="http://schemas.openxmlformats.org/officeDocument/2006/relationships/customXml" Target="../ink/ink213.xml"/><Relationship Id="rId6" Type="http://schemas.openxmlformats.org/officeDocument/2006/relationships/customXml" Target="../ink/ink14.xml"/><Relationship Id="rId238" Type="http://schemas.openxmlformats.org/officeDocument/2006/relationships/customXml" Target="../ink/ink130.xml"/><Relationship Id="rId259" Type="http://schemas.openxmlformats.org/officeDocument/2006/relationships/customXml" Target="../ink/ink141.xml"/><Relationship Id="rId23" Type="http://schemas.openxmlformats.org/officeDocument/2006/relationships/image" Target="../media/image23.png"/><Relationship Id="rId119" Type="http://schemas.openxmlformats.org/officeDocument/2006/relationships/image" Target="../media/image71.png"/><Relationship Id="rId270" Type="http://schemas.openxmlformats.org/officeDocument/2006/relationships/image" Target="../media/image146.png"/><Relationship Id="rId291" Type="http://schemas.openxmlformats.org/officeDocument/2006/relationships/customXml" Target="../ink/ink157.xml"/><Relationship Id="rId305" Type="http://schemas.openxmlformats.org/officeDocument/2006/relationships/customXml" Target="../ink/ink164.xml"/><Relationship Id="rId326" Type="http://schemas.openxmlformats.org/officeDocument/2006/relationships/image" Target="../media/image174.png"/><Relationship Id="rId347" Type="http://schemas.openxmlformats.org/officeDocument/2006/relationships/customXml" Target="../ink/ink185.xml"/><Relationship Id="rId44" Type="http://schemas.openxmlformats.org/officeDocument/2006/relationships/customXml" Target="../ink/ink33.xml"/><Relationship Id="rId65" Type="http://schemas.openxmlformats.org/officeDocument/2006/relationships/image" Target="../media/image44.png"/><Relationship Id="rId86" Type="http://schemas.openxmlformats.org/officeDocument/2006/relationships/customXml" Target="../ink/ink54.xml"/><Relationship Id="rId130" Type="http://schemas.openxmlformats.org/officeDocument/2006/relationships/customXml" Target="../ink/ink76.xml"/><Relationship Id="rId151" Type="http://schemas.openxmlformats.org/officeDocument/2006/relationships/image" Target="../media/image87.png"/><Relationship Id="rId368" Type="http://schemas.openxmlformats.org/officeDocument/2006/relationships/image" Target="../media/image195.png"/><Relationship Id="rId389" Type="http://schemas.openxmlformats.org/officeDocument/2006/relationships/customXml" Target="../ink/ink206.xml"/><Relationship Id="rId172" Type="http://schemas.openxmlformats.org/officeDocument/2006/relationships/customXml" Target="../ink/ink97.xml"/><Relationship Id="rId193" Type="http://schemas.openxmlformats.org/officeDocument/2006/relationships/image" Target="../media/image108.png"/><Relationship Id="rId207" Type="http://schemas.openxmlformats.org/officeDocument/2006/relationships/image" Target="../media/image115.png"/><Relationship Id="rId228" Type="http://schemas.openxmlformats.org/officeDocument/2006/relationships/customXml" Target="../ink/ink125.xml"/><Relationship Id="rId249" Type="http://schemas.openxmlformats.org/officeDocument/2006/relationships/customXml" Target="../ink/ink136.xml"/><Relationship Id="rId414" Type="http://schemas.openxmlformats.org/officeDocument/2006/relationships/image" Target="../media/image218.png"/><Relationship Id="rId13" Type="http://schemas.openxmlformats.org/officeDocument/2006/relationships/image" Target="../media/image18.png"/><Relationship Id="rId109" Type="http://schemas.openxmlformats.org/officeDocument/2006/relationships/image" Target="../media/image66.png"/><Relationship Id="rId260" Type="http://schemas.openxmlformats.org/officeDocument/2006/relationships/image" Target="../media/image141.png"/><Relationship Id="rId281" Type="http://schemas.openxmlformats.org/officeDocument/2006/relationships/customXml" Target="../ink/ink152.xml"/><Relationship Id="rId316" Type="http://schemas.openxmlformats.org/officeDocument/2006/relationships/image" Target="../media/image169.png"/><Relationship Id="rId337" Type="http://schemas.openxmlformats.org/officeDocument/2006/relationships/customXml" Target="../ink/ink180.xml"/><Relationship Id="rId34" Type="http://schemas.openxmlformats.org/officeDocument/2006/relationships/customXml" Target="../ink/ink28.xml"/><Relationship Id="rId55" Type="http://schemas.openxmlformats.org/officeDocument/2006/relationships/image" Target="../media/image39.png"/><Relationship Id="rId76" Type="http://schemas.openxmlformats.org/officeDocument/2006/relationships/customXml" Target="../ink/ink49.xml"/><Relationship Id="rId97" Type="http://schemas.openxmlformats.org/officeDocument/2006/relationships/image" Target="../media/image60.png"/><Relationship Id="rId120" Type="http://schemas.openxmlformats.org/officeDocument/2006/relationships/customXml" Target="../ink/ink71.xml"/><Relationship Id="rId141" Type="http://schemas.openxmlformats.org/officeDocument/2006/relationships/image" Target="../media/image82.png"/><Relationship Id="rId358" Type="http://schemas.openxmlformats.org/officeDocument/2006/relationships/image" Target="../media/image190.png"/><Relationship Id="rId379" Type="http://schemas.openxmlformats.org/officeDocument/2006/relationships/customXml" Target="../ink/ink201.xml"/><Relationship Id="rId7" Type="http://schemas.openxmlformats.org/officeDocument/2006/relationships/image" Target="../media/image15.png"/><Relationship Id="rId162" Type="http://schemas.openxmlformats.org/officeDocument/2006/relationships/customXml" Target="../ink/ink92.xml"/><Relationship Id="rId183" Type="http://schemas.openxmlformats.org/officeDocument/2006/relationships/image" Target="../media/image103.png"/><Relationship Id="rId218" Type="http://schemas.openxmlformats.org/officeDocument/2006/relationships/customXml" Target="../ink/ink120.xml"/><Relationship Id="rId239" Type="http://schemas.openxmlformats.org/officeDocument/2006/relationships/image" Target="../media/image131.png"/><Relationship Id="rId390" Type="http://schemas.openxmlformats.org/officeDocument/2006/relationships/image" Target="../media/image206.png"/><Relationship Id="rId404" Type="http://schemas.openxmlformats.org/officeDocument/2006/relationships/image" Target="../media/image213.png"/><Relationship Id="rId250" Type="http://schemas.openxmlformats.org/officeDocument/2006/relationships/image" Target="../media/image136.png"/><Relationship Id="rId271" Type="http://schemas.openxmlformats.org/officeDocument/2006/relationships/customXml" Target="../ink/ink147.xml"/><Relationship Id="rId292" Type="http://schemas.openxmlformats.org/officeDocument/2006/relationships/image" Target="../media/image157.png"/><Relationship Id="rId306" Type="http://schemas.openxmlformats.org/officeDocument/2006/relationships/image" Target="../media/image164.png"/><Relationship Id="rId24" Type="http://schemas.openxmlformats.org/officeDocument/2006/relationships/customXml" Target="../ink/ink23.xml"/><Relationship Id="rId45" Type="http://schemas.openxmlformats.org/officeDocument/2006/relationships/image" Target="../media/image34.png"/><Relationship Id="rId66" Type="http://schemas.openxmlformats.org/officeDocument/2006/relationships/customXml" Target="../ink/ink44.xml"/><Relationship Id="rId87" Type="http://schemas.openxmlformats.org/officeDocument/2006/relationships/image" Target="../media/image55.png"/><Relationship Id="rId110" Type="http://schemas.openxmlformats.org/officeDocument/2006/relationships/customXml" Target="../ink/ink66.xml"/><Relationship Id="rId131" Type="http://schemas.openxmlformats.org/officeDocument/2006/relationships/image" Target="../media/image77.png"/><Relationship Id="rId327" Type="http://schemas.openxmlformats.org/officeDocument/2006/relationships/customXml" Target="../ink/ink175.xml"/><Relationship Id="rId348" Type="http://schemas.openxmlformats.org/officeDocument/2006/relationships/image" Target="../media/image185.png"/><Relationship Id="rId369" Type="http://schemas.openxmlformats.org/officeDocument/2006/relationships/customXml" Target="../ink/ink196.xml"/><Relationship Id="rId152" Type="http://schemas.openxmlformats.org/officeDocument/2006/relationships/customXml" Target="../ink/ink87.xml"/><Relationship Id="rId173" Type="http://schemas.openxmlformats.org/officeDocument/2006/relationships/image" Target="../media/image98.png"/><Relationship Id="rId194" Type="http://schemas.openxmlformats.org/officeDocument/2006/relationships/customXml" Target="../ink/ink108.xml"/><Relationship Id="rId208" Type="http://schemas.openxmlformats.org/officeDocument/2006/relationships/customXml" Target="../ink/ink115.xml"/><Relationship Id="rId229" Type="http://schemas.openxmlformats.org/officeDocument/2006/relationships/image" Target="../media/image126.png"/><Relationship Id="rId380" Type="http://schemas.openxmlformats.org/officeDocument/2006/relationships/image" Target="../media/image201.png"/><Relationship Id="rId415" Type="http://schemas.openxmlformats.org/officeDocument/2006/relationships/customXml" Target="../ink/ink219.xml"/><Relationship Id="rId240" Type="http://schemas.openxmlformats.org/officeDocument/2006/relationships/customXml" Target="../ink/ink131.xml"/><Relationship Id="rId261" Type="http://schemas.openxmlformats.org/officeDocument/2006/relationships/customXml" Target="../ink/ink142.xml"/><Relationship Id="rId14" Type="http://schemas.openxmlformats.org/officeDocument/2006/relationships/customXml" Target="../ink/ink18.xml"/><Relationship Id="rId35" Type="http://schemas.openxmlformats.org/officeDocument/2006/relationships/image" Target="../media/image29.png"/><Relationship Id="rId56" Type="http://schemas.openxmlformats.org/officeDocument/2006/relationships/customXml" Target="../ink/ink39.xml"/><Relationship Id="rId77" Type="http://schemas.openxmlformats.org/officeDocument/2006/relationships/image" Target="../media/image50.png"/><Relationship Id="rId100" Type="http://schemas.openxmlformats.org/officeDocument/2006/relationships/customXml" Target="../ink/ink61.xml"/><Relationship Id="rId282" Type="http://schemas.openxmlformats.org/officeDocument/2006/relationships/image" Target="../media/image152.png"/><Relationship Id="rId317" Type="http://schemas.openxmlformats.org/officeDocument/2006/relationships/customXml" Target="../ink/ink170.xml"/><Relationship Id="rId338" Type="http://schemas.openxmlformats.org/officeDocument/2006/relationships/image" Target="../media/image180.png"/><Relationship Id="rId359" Type="http://schemas.openxmlformats.org/officeDocument/2006/relationships/customXml" Target="../ink/ink191.xml"/><Relationship Id="rId8" Type="http://schemas.openxmlformats.org/officeDocument/2006/relationships/customXml" Target="../ink/ink15.xml"/><Relationship Id="rId98" Type="http://schemas.openxmlformats.org/officeDocument/2006/relationships/customXml" Target="../ink/ink60.xml"/><Relationship Id="rId121" Type="http://schemas.openxmlformats.org/officeDocument/2006/relationships/image" Target="../media/image72.png"/><Relationship Id="rId142" Type="http://schemas.openxmlformats.org/officeDocument/2006/relationships/customXml" Target="../ink/ink82.xml"/><Relationship Id="rId163" Type="http://schemas.openxmlformats.org/officeDocument/2006/relationships/image" Target="../media/image93.png"/><Relationship Id="rId184" Type="http://schemas.openxmlformats.org/officeDocument/2006/relationships/customXml" Target="../ink/ink103.xml"/><Relationship Id="rId219" Type="http://schemas.openxmlformats.org/officeDocument/2006/relationships/image" Target="../media/image121.png"/><Relationship Id="rId370" Type="http://schemas.openxmlformats.org/officeDocument/2006/relationships/image" Target="../media/image196.png"/><Relationship Id="rId391" Type="http://schemas.openxmlformats.org/officeDocument/2006/relationships/customXml" Target="../ink/ink207.xml"/><Relationship Id="rId405" Type="http://schemas.openxmlformats.org/officeDocument/2006/relationships/customXml" Target="../ink/ink214.xml"/><Relationship Id="rId230" Type="http://schemas.openxmlformats.org/officeDocument/2006/relationships/customXml" Target="../ink/ink126.xml"/><Relationship Id="rId251" Type="http://schemas.openxmlformats.org/officeDocument/2006/relationships/customXml" Target="../ink/ink137.xml"/><Relationship Id="rId25" Type="http://schemas.openxmlformats.org/officeDocument/2006/relationships/image" Target="../media/image24.png"/><Relationship Id="rId46" Type="http://schemas.openxmlformats.org/officeDocument/2006/relationships/customXml" Target="../ink/ink34.xml"/><Relationship Id="rId67" Type="http://schemas.openxmlformats.org/officeDocument/2006/relationships/image" Target="../media/image45.png"/><Relationship Id="rId272" Type="http://schemas.openxmlformats.org/officeDocument/2006/relationships/image" Target="../media/image147.png"/><Relationship Id="rId293" Type="http://schemas.openxmlformats.org/officeDocument/2006/relationships/customXml" Target="../ink/ink158.xml"/><Relationship Id="rId307" Type="http://schemas.openxmlformats.org/officeDocument/2006/relationships/customXml" Target="../ink/ink165.xml"/><Relationship Id="rId328" Type="http://schemas.openxmlformats.org/officeDocument/2006/relationships/image" Target="../media/image175.png"/><Relationship Id="rId349" Type="http://schemas.openxmlformats.org/officeDocument/2006/relationships/customXml" Target="../ink/ink186.xml"/><Relationship Id="rId88" Type="http://schemas.openxmlformats.org/officeDocument/2006/relationships/customXml" Target="../ink/ink55.xml"/><Relationship Id="rId111" Type="http://schemas.openxmlformats.org/officeDocument/2006/relationships/image" Target="../media/image67.png"/><Relationship Id="rId132" Type="http://schemas.openxmlformats.org/officeDocument/2006/relationships/customXml" Target="../ink/ink77.xml"/><Relationship Id="rId153" Type="http://schemas.openxmlformats.org/officeDocument/2006/relationships/image" Target="../media/image88.png"/><Relationship Id="rId174" Type="http://schemas.openxmlformats.org/officeDocument/2006/relationships/customXml" Target="../ink/ink98.xml"/><Relationship Id="rId195" Type="http://schemas.openxmlformats.org/officeDocument/2006/relationships/image" Target="../media/image109.png"/><Relationship Id="rId209" Type="http://schemas.openxmlformats.org/officeDocument/2006/relationships/image" Target="../media/image116.png"/><Relationship Id="rId360" Type="http://schemas.openxmlformats.org/officeDocument/2006/relationships/image" Target="../media/image191.png"/><Relationship Id="rId381" Type="http://schemas.openxmlformats.org/officeDocument/2006/relationships/customXml" Target="../ink/ink202.xml"/><Relationship Id="rId416" Type="http://schemas.openxmlformats.org/officeDocument/2006/relationships/image" Target="../media/image219.png"/><Relationship Id="rId220" Type="http://schemas.openxmlformats.org/officeDocument/2006/relationships/customXml" Target="../ink/ink121.xml"/><Relationship Id="rId241" Type="http://schemas.openxmlformats.org/officeDocument/2006/relationships/image" Target="../media/image132.png"/><Relationship Id="rId15" Type="http://schemas.openxmlformats.org/officeDocument/2006/relationships/image" Target="../media/image19.png"/><Relationship Id="rId36" Type="http://schemas.openxmlformats.org/officeDocument/2006/relationships/customXml" Target="../ink/ink29.xml"/><Relationship Id="rId57" Type="http://schemas.openxmlformats.org/officeDocument/2006/relationships/image" Target="../media/image40.png"/><Relationship Id="rId262" Type="http://schemas.openxmlformats.org/officeDocument/2006/relationships/image" Target="../media/image142.png"/><Relationship Id="rId283" Type="http://schemas.openxmlformats.org/officeDocument/2006/relationships/customXml" Target="../ink/ink153.xml"/><Relationship Id="rId318" Type="http://schemas.openxmlformats.org/officeDocument/2006/relationships/image" Target="../media/image170.png"/><Relationship Id="rId339" Type="http://schemas.openxmlformats.org/officeDocument/2006/relationships/customXml" Target="../ink/ink181.xml"/><Relationship Id="rId78" Type="http://schemas.openxmlformats.org/officeDocument/2006/relationships/customXml" Target="../ink/ink50.xml"/><Relationship Id="rId99" Type="http://schemas.openxmlformats.org/officeDocument/2006/relationships/image" Target="../media/image61.png"/><Relationship Id="rId101" Type="http://schemas.openxmlformats.org/officeDocument/2006/relationships/image" Target="../media/image62.png"/><Relationship Id="rId122" Type="http://schemas.openxmlformats.org/officeDocument/2006/relationships/customXml" Target="../ink/ink72.xml"/><Relationship Id="rId143" Type="http://schemas.openxmlformats.org/officeDocument/2006/relationships/image" Target="../media/image83.png"/><Relationship Id="rId164" Type="http://schemas.openxmlformats.org/officeDocument/2006/relationships/customXml" Target="../ink/ink93.xml"/><Relationship Id="rId185" Type="http://schemas.openxmlformats.org/officeDocument/2006/relationships/image" Target="../media/image104.png"/><Relationship Id="rId350" Type="http://schemas.openxmlformats.org/officeDocument/2006/relationships/image" Target="../media/image186.png"/><Relationship Id="rId371" Type="http://schemas.openxmlformats.org/officeDocument/2006/relationships/customXml" Target="../ink/ink197.xml"/><Relationship Id="rId406" Type="http://schemas.openxmlformats.org/officeDocument/2006/relationships/image" Target="../media/image214.png"/><Relationship Id="rId9" Type="http://schemas.openxmlformats.org/officeDocument/2006/relationships/image" Target="../media/image16.png"/><Relationship Id="rId210" Type="http://schemas.openxmlformats.org/officeDocument/2006/relationships/customXml" Target="../ink/ink116.xml"/><Relationship Id="rId392" Type="http://schemas.openxmlformats.org/officeDocument/2006/relationships/image" Target="../media/image207.png"/><Relationship Id="rId26" Type="http://schemas.openxmlformats.org/officeDocument/2006/relationships/customXml" Target="../ink/ink24.xml"/><Relationship Id="rId231" Type="http://schemas.openxmlformats.org/officeDocument/2006/relationships/image" Target="../media/image127.png"/><Relationship Id="rId252" Type="http://schemas.openxmlformats.org/officeDocument/2006/relationships/image" Target="../media/image137.png"/><Relationship Id="rId273" Type="http://schemas.openxmlformats.org/officeDocument/2006/relationships/customXml" Target="../ink/ink148.xml"/><Relationship Id="rId294" Type="http://schemas.openxmlformats.org/officeDocument/2006/relationships/image" Target="../media/image158.png"/><Relationship Id="rId308" Type="http://schemas.openxmlformats.org/officeDocument/2006/relationships/image" Target="../media/image165.png"/><Relationship Id="rId329" Type="http://schemas.openxmlformats.org/officeDocument/2006/relationships/customXml" Target="../ink/ink176.xml"/><Relationship Id="rId47" Type="http://schemas.openxmlformats.org/officeDocument/2006/relationships/image" Target="../media/image35.png"/><Relationship Id="rId68" Type="http://schemas.openxmlformats.org/officeDocument/2006/relationships/customXml" Target="../ink/ink45.xml"/><Relationship Id="rId89" Type="http://schemas.openxmlformats.org/officeDocument/2006/relationships/image" Target="../media/image56.png"/><Relationship Id="rId112" Type="http://schemas.openxmlformats.org/officeDocument/2006/relationships/customXml" Target="../ink/ink67.xml"/><Relationship Id="rId133" Type="http://schemas.openxmlformats.org/officeDocument/2006/relationships/image" Target="../media/image78.png"/><Relationship Id="rId154" Type="http://schemas.openxmlformats.org/officeDocument/2006/relationships/customXml" Target="../ink/ink88.xml"/><Relationship Id="rId175" Type="http://schemas.openxmlformats.org/officeDocument/2006/relationships/image" Target="../media/image99.png"/><Relationship Id="rId340" Type="http://schemas.openxmlformats.org/officeDocument/2006/relationships/image" Target="../media/image181.png"/><Relationship Id="rId361" Type="http://schemas.openxmlformats.org/officeDocument/2006/relationships/customXml" Target="../ink/ink192.xml"/><Relationship Id="rId196" Type="http://schemas.openxmlformats.org/officeDocument/2006/relationships/customXml" Target="../ink/ink109.xml"/><Relationship Id="rId200" Type="http://schemas.openxmlformats.org/officeDocument/2006/relationships/customXml" Target="../ink/ink111.xml"/><Relationship Id="rId382" Type="http://schemas.openxmlformats.org/officeDocument/2006/relationships/image" Target="../media/image202.png"/><Relationship Id="rId417" Type="http://schemas.openxmlformats.org/officeDocument/2006/relationships/customXml" Target="../ink/ink220.xml"/><Relationship Id="rId16" Type="http://schemas.openxmlformats.org/officeDocument/2006/relationships/customXml" Target="../ink/ink19.xml"/><Relationship Id="rId221" Type="http://schemas.openxmlformats.org/officeDocument/2006/relationships/image" Target="../media/image122.png"/><Relationship Id="rId242" Type="http://schemas.openxmlformats.org/officeDocument/2006/relationships/customXml" Target="../ink/ink132.xml"/><Relationship Id="rId263" Type="http://schemas.openxmlformats.org/officeDocument/2006/relationships/customXml" Target="../ink/ink143.xml"/><Relationship Id="rId284" Type="http://schemas.openxmlformats.org/officeDocument/2006/relationships/image" Target="../media/image153.png"/><Relationship Id="rId319" Type="http://schemas.openxmlformats.org/officeDocument/2006/relationships/customXml" Target="../ink/ink171.xml"/><Relationship Id="rId37" Type="http://schemas.openxmlformats.org/officeDocument/2006/relationships/image" Target="../media/image30.png"/><Relationship Id="rId58" Type="http://schemas.openxmlformats.org/officeDocument/2006/relationships/customXml" Target="../ink/ink40.xml"/><Relationship Id="rId79" Type="http://schemas.openxmlformats.org/officeDocument/2006/relationships/image" Target="../media/image51.png"/><Relationship Id="rId102" Type="http://schemas.openxmlformats.org/officeDocument/2006/relationships/customXml" Target="../ink/ink62.xml"/><Relationship Id="rId123" Type="http://schemas.openxmlformats.org/officeDocument/2006/relationships/image" Target="../media/image73.png"/><Relationship Id="rId144" Type="http://schemas.openxmlformats.org/officeDocument/2006/relationships/customXml" Target="../ink/ink83.xml"/><Relationship Id="rId330" Type="http://schemas.openxmlformats.org/officeDocument/2006/relationships/image" Target="../media/image176.png"/><Relationship Id="rId90" Type="http://schemas.openxmlformats.org/officeDocument/2006/relationships/customXml" Target="../ink/ink56.xml"/><Relationship Id="rId165" Type="http://schemas.openxmlformats.org/officeDocument/2006/relationships/image" Target="../media/image94.png"/><Relationship Id="rId186" Type="http://schemas.openxmlformats.org/officeDocument/2006/relationships/customXml" Target="../ink/ink104.xml"/><Relationship Id="rId351" Type="http://schemas.openxmlformats.org/officeDocument/2006/relationships/customXml" Target="../ink/ink187.xml"/><Relationship Id="rId372" Type="http://schemas.openxmlformats.org/officeDocument/2006/relationships/image" Target="../media/image197.png"/><Relationship Id="rId393" Type="http://schemas.openxmlformats.org/officeDocument/2006/relationships/customXml" Target="../ink/ink208.xml"/><Relationship Id="rId407" Type="http://schemas.openxmlformats.org/officeDocument/2006/relationships/customXml" Target="../ink/ink215.xml"/><Relationship Id="rId211" Type="http://schemas.openxmlformats.org/officeDocument/2006/relationships/image" Target="../media/image117.png"/><Relationship Id="rId232" Type="http://schemas.openxmlformats.org/officeDocument/2006/relationships/customXml" Target="../ink/ink127.xml"/><Relationship Id="rId253" Type="http://schemas.openxmlformats.org/officeDocument/2006/relationships/customXml" Target="../ink/ink138.xml"/><Relationship Id="rId274" Type="http://schemas.openxmlformats.org/officeDocument/2006/relationships/image" Target="../media/image148.png"/><Relationship Id="rId295" Type="http://schemas.openxmlformats.org/officeDocument/2006/relationships/customXml" Target="../ink/ink159.xml"/><Relationship Id="rId309" Type="http://schemas.openxmlformats.org/officeDocument/2006/relationships/customXml" Target="../ink/ink166.xml"/><Relationship Id="rId27" Type="http://schemas.openxmlformats.org/officeDocument/2006/relationships/image" Target="../media/image25.png"/><Relationship Id="rId48" Type="http://schemas.openxmlformats.org/officeDocument/2006/relationships/customXml" Target="../ink/ink35.xml"/><Relationship Id="rId69" Type="http://schemas.openxmlformats.org/officeDocument/2006/relationships/image" Target="../media/image46.png"/><Relationship Id="rId113" Type="http://schemas.openxmlformats.org/officeDocument/2006/relationships/image" Target="../media/image68.png"/><Relationship Id="rId134" Type="http://schemas.openxmlformats.org/officeDocument/2006/relationships/customXml" Target="../ink/ink78.xml"/><Relationship Id="rId320" Type="http://schemas.openxmlformats.org/officeDocument/2006/relationships/image" Target="../media/image171.png"/><Relationship Id="rId80" Type="http://schemas.openxmlformats.org/officeDocument/2006/relationships/customXml" Target="../ink/ink51.xml"/><Relationship Id="rId155" Type="http://schemas.openxmlformats.org/officeDocument/2006/relationships/image" Target="../media/image89.png"/><Relationship Id="rId176" Type="http://schemas.openxmlformats.org/officeDocument/2006/relationships/customXml" Target="../ink/ink99.xml"/><Relationship Id="rId197" Type="http://schemas.openxmlformats.org/officeDocument/2006/relationships/image" Target="../media/image110.png"/><Relationship Id="rId341" Type="http://schemas.openxmlformats.org/officeDocument/2006/relationships/customXml" Target="../ink/ink182.xml"/><Relationship Id="rId362" Type="http://schemas.openxmlformats.org/officeDocument/2006/relationships/image" Target="../media/image192.png"/><Relationship Id="rId383" Type="http://schemas.openxmlformats.org/officeDocument/2006/relationships/customXml" Target="../ink/ink203.xml"/><Relationship Id="rId418" Type="http://schemas.openxmlformats.org/officeDocument/2006/relationships/image" Target="../media/image220.png"/><Relationship Id="rId201" Type="http://schemas.openxmlformats.org/officeDocument/2006/relationships/image" Target="../media/image112.png"/><Relationship Id="rId222" Type="http://schemas.openxmlformats.org/officeDocument/2006/relationships/customXml" Target="../ink/ink122.xml"/><Relationship Id="rId243" Type="http://schemas.openxmlformats.org/officeDocument/2006/relationships/customXml" Target="../ink/ink133.xml"/><Relationship Id="rId264" Type="http://schemas.openxmlformats.org/officeDocument/2006/relationships/image" Target="../media/image143.png"/><Relationship Id="rId285" Type="http://schemas.openxmlformats.org/officeDocument/2006/relationships/customXml" Target="../ink/ink154.xml"/><Relationship Id="rId17" Type="http://schemas.openxmlformats.org/officeDocument/2006/relationships/image" Target="../media/image20.png"/><Relationship Id="rId38" Type="http://schemas.openxmlformats.org/officeDocument/2006/relationships/customXml" Target="../ink/ink30.xml"/><Relationship Id="rId59" Type="http://schemas.openxmlformats.org/officeDocument/2006/relationships/image" Target="../media/image41.png"/><Relationship Id="rId103" Type="http://schemas.openxmlformats.org/officeDocument/2006/relationships/image" Target="../media/image63.png"/><Relationship Id="rId124" Type="http://schemas.openxmlformats.org/officeDocument/2006/relationships/customXml" Target="../ink/ink73.xml"/><Relationship Id="rId310" Type="http://schemas.openxmlformats.org/officeDocument/2006/relationships/image" Target="../media/image166.png"/><Relationship Id="rId70" Type="http://schemas.openxmlformats.org/officeDocument/2006/relationships/customXml" Target="../ink/ink46.xml"/><Relationship Id="rId91" Type="http://schemas.openxmlformats.org/officeDocument/2006/relationships/image" Target="../media/image57.png"/><Relationship Id="rId145" Type="http://schemas.openxmlformats.org/officeDocument/2006/relationships/image" Target="../media/image84.png"/><Relationship Id="rId166" Type="http://schemas.openxmlformats.org/officeDocument/2006/relationships/customXml" Target="../ink/ink94.xml"/><Relationship Id="rId187" Type="http://schemas.openxmlformats.org/officeDocument/2006/relationships/image" Target="../media/image105.png"/><Relationship Id="rId331" Type="http://schemas.openxmlformats.org/officeDocument/2006/relationships/customXml" Target="../ink/ink177.xml"/><Relationship Id="rId352" Type="http://schemas.openxmlformats.org/officeDocument/2006/relationships/image" Target="../media/image187.png"/><Relationship Id="rId373" Type="http://schemas.openxmlformats.org/officeDocument/2006/relationships/customXml" Target="../ink/ink198.xml"/><Relationship Id="rId394" Type="http://schemas.openxmlformats.org/officeDocument/2006/relationships/image" Target="../media/image208.png"/><Relationship Id="rId408" Type="http://schemas.openxmlformats.org/officeDocument/2006/relationships/image" Target="../media/image215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17.xml"/><Relationship Id="rId233" Type="http://schemas.openxmlformats.org/officeDocument/2006/relationships/image" Target="../media/image128.png"/><Relationship Id="rId254" Type="http://schemas.openxmlformats.org/officeDocument/2006/relationships/image" Target="../media/image138.png"/><Relationship Id="rId28" Type="http://schemas.openxmlformats.org/officeDocument/2006/relationships/customXml" Target="../ink/ink25.xml"/><Relationship Id="rId49" Type="http://schemas.openxmlformats.org/officeDocument/2006/relationships/image" Target="../media/image36.png"/><Relationship Id="rId114" Type="http://schemas.openxmlformats.org/officeDocument/2006/relationships/customXml" Target="../ink/ink68.xml"/><Relationship Id="rId275" Type="http://schemas.openxmlformats.org/officeDocument/2006/relationships/customXml" Target="../ink/ink149.xml"/><Relationship Id="rId296" Type="http://schemas.openxmlformats.org/officeDocument/2006/relationships/image" Target="../media/image159.png"/><Relationship Id="rId300" Type="http://schemas.openxmlformats.org/officeDocument/2006/relationships/image" Target="../media/image161.png"/><Relationship Id="rId60" Type="http://schemas.openxmlformats.org/officeDocument/2006/relationships/customXml" Target="../ink/ink41.xml"/><Relationship Id="rId81" Type="http://schemas.openxmlformats.org/officeDocument/2006/relationships/image" Target="../media/image52.png"/><Relationship Id="rId135" Type="http://schemas.openxmlformats.org/officeDocument/2006/relationships/image" Target="../media/image79.png"/><Relationship Id="rId156" Type="http://schemas.openxmlformats.org/officeDocument/2006/relationships/customXml" Target="../ink/ink89.xml"/><Relationship Id="rId177" Type="http://schemas.openxmlformats.org/officeDocument/2006/relationships/image" Target="../media/image100.png"/><Relationship Id="rId198" Type="http://schemas.openxmlformats.org/officeDocument/2006/relationships/customXml" Target="../ink/ink110.xml"/><Relationship Id="rId321" Type="http://schemas.openxmlformats.org/officeDocument/2006/relationships/customXml" Target="../ink/ink172.xml"/><Relationship Id="rId342" Type="http://schemas.openxmlformats.org/officeDocument/2006/relationships/image" Target="../media/image182.png"/><Relationship Id="rId363" Type="http://schemas.openxmlformats.org/officeDocument/2006/relationships/customXml" Target="../ink/ink193.xml"/><Relationship Id="rId384" Type="http://schemas.openxmlformats.org/officeDocument/2006/relationships/image" Target="../media/image203.png"/><Relationship Id="rId419" Type="http://schemas.openxmlformats.org/officeDocument/2006/relationships/customXml" Target="../ink/ink221.xml"/><Relationship Id="rId202" Type="http://schemas.openxmlformats.org/officeDocument/2006/relationships/customXml" Target="../ink/ink112.xml"/><Relationship Id="rId223" Type="http://schemas.openxmlformats.org/officeDocument/2006/relationships/image" Target="../media/image123.png"/><Relationship Id="rId244" Type="http://schemas.openxmlformats.org/officeDocument/2006/relationships/image" Target="../media/image133.png"/><Relationship Id="rId18" Type="http://schemas.openxmlformats.org/officeDocument/2006/relationships/customXml" Target="../ink/ink20.xml"/><Relationship Id="rId39" Type="http://schemas.openxmlformats.org/officeDocument/2006/relationships/image" Target="../media/image31.png"/><Relationship Id="rId265" Type="http://schemas.openxmlformats.org/officeDocument/2006/relationships/customXml" Target="../ink/ink144.xml"/><Relationship Id="rId286" Type="http://schemas.openxmlformats.org/officeDocument/2006/relationships/image" Target="../media/image154.png"/><Relationship Id="rId50" Type="http://schemas.openxmlformats.org/officeDocument/2006/relationships/customXml" Target="../ink/ink36.xml"/><Relationship Id="rId104" Type="http://schemas.openxmlformats.org/officeDocument/2006/relationships/customXml" Target="../ink/ink63.xml"/><Relationship Id="rId125" Type="http://schemas.openxmlformats.org/officeDocument/2006/relationships/image" Target="../media/image74.png"/><Relationship Id="rId146" Type="http://schemas.openxmlformats.org/officeDocument/2006/relationships/customXml" Target="../ink/ink84.xml"/><Relationship Id="rId167" Type="http://schemas.openxmlformats.org/officeDocument/2006/relationships/image" Target="../media/image95.png"/><Relationship Id="rId188" Type="http://schemas.openxmlformats.org/officeDocument/2006/relationships/customXml" Target="../ink/ink105.xml"/><Relationship Id="rId311" Type="http://schemas.openxmlformats.org/officeDocument/2006/relationships/customXml" Target="../ink/ink167.xml"/><Relationship Id="rId332" Type="http://schemas.openxmlformats.org/officeDocument/2006/relationships/image" Target="../media/image177.png"/><Relationship Id="rId353" Type="http://schemas.openxmlformats.org/officeDocument/2006/relationships/customXml" Target="../ink/ink188.xml"/><Relationship Id="rId374" Type="http://schemas.openxmlformats.org/officeDocument/2006/relationships/image" Target="../media/image198.png"/><Relationship Id="rId395" Type="http://schemas.openxmlformats.org/officeDocument/2006/relationships/customXml" Target="../ink/ink209.xml"/><Relationship Id="rId409" Type="http://schemas.openxmlformats.org/officeDocument/2006/relationships/customXml" Target="../ink/ink216.xml"/><Relationship Id="rId71" Type="http://schemas.openxmlformats.org/officeDocument/2006/relationships/image" Target="../media/image47.png"/><Relationship Id="rId92" Type="http://schemas.openxmlformats.org/officeDocument/2006/relationships/customXml" Target="../ink/ink57.xml"/><Relationship Id="rId213" Type="http://schemas.openxmlformats.org/officeDocument/2006/relationships/image" Target="../media/image118.png"/><Relationship Id="rId234" Type="http://schemas.openxmlformats.org/officeDocument/2006/relationships/customXml" Target="../ink/ink128.xml"/><Relationship Id="rId420" Type="http://schemas.openxmlformats.org/officeDocument/2006/relationships/image" Target="../media/image221.png"/><Relationship Id="rId2" Type="http://schemas.openxmlformats.org/officeDocument/2006/relationships/customXml" Target="../ink/ink12.xml"/><Relationship Id="rId29" Type="http://schemas.openxmlformats.org/officeDocument/2006/relationships/image" Target="../media/image26.png"/><Relationship Id="rId255" Type="http://schemas.openxmlformats.org/officeDocument/2006/relationships/customXml" Target="../ink/ink139.xml"/><Relationship Id="rId276" Type="http://schemas.openxmlformats.org/officeDocument/2006/relationships/image" Target="../media/image149.png"/><Relationship Id="rId297" Type="http://schemas.openxmlformats.org/officeDocument/2006/relationships/customXml" Target="../ink/ink160.xml"/><Relationship Id="rId40" Type="http://schemas.openxmlformats.org/officeDocument/2006/relationships/customXml" Target="../ink/ink31.xml"/><Relationship Id="rId115" Type="http://schemas.openxmlformats.org/officeDocument/2006/relationships/image" Target="../media/image69.png"/><Relationship Id="rId136" Type="http://schemas.openxmlformats.org/officeDocument/2006/relationships/customXml" Target="../ink/ink79.xml"/><Relationship Id="rId157" Type="http://schemas.openxmlformats.org/officeDocument/2006/relationships/image" Target="../media/image90.png"/><Relationship Id="rId178" Type="http://schemas.openxmlformats.org/officeDocument/2006/relationships/customXml" Target="../ink/ink100.xml"/><Relationship Id="rId301" Type="http://schemas.openxmlformats.org/officeDocument/2006/relationships/customXml" Target="../ink/ink162.xml"/><Relationship Id="rId322" Type="http://schemas.openxmlformats.org/officeDocument/2006/relationships/image" Target="../media/image172.png"/><Relationship Id="rId343" Type="http://schemas.openxmlformats.org/officeDocument/2006/relationships/customXml" Target="../ink/ink183.xml"/><Relationship Id="rId364" Type="http://schemas.openxmlformats.org/officeDocument/2006/relationships/image" Target="../media/image193.png"/><Relationship Id="rId61" Type="http://schemas.openxmlformats.org/officeDocument/2006/relationships/image" Target="../media/image42.png"/><Relationship Id="rId82" Type="http://schemas.openxmlformats.org/officeDocument/2006/relationships/customXml" Target="../ink/ink52.xml"/><Relationship Id="rId199" Type="http://schemas.openxmlformats.org/officeDocument/2006/relationships/image" Target="../media/image111.png"/><Relationship Id="rId203" Type="http://schemas.openxmlformats.org/officeDocument/2006/relationships/image" Target="../media/image113.png"/><Relationship Id="rId385" Type="http://schemas.openxmlformats.org/officeDocument/2006/relationships/customXml" Target="../ink/ink204.xml"/><Relationship Id="rId19" Type="http://schemas.openxmlformats.org/officeDocument/2006/relationships/image" Target="../media/image21.png"/><Relationship Id="rId224" Type="http://schemas.openxmlformats.org/officeDocument/2006/relationships/customXml" Target="../ink/ink123.xml"/><Relationship Id="rId245" Type="http://schemas.openxmlformats.org/officeDocument/2006/relationships/customXml" Target="../ink/ink134.xml"/><Relationship Id="rId266" Type="http://schemas.openxmlformats.org/officeDocument/2006/relationships/image" Target="../media/image144.png"/><Relationship Id="rId287" Type="http://schemas.openxmlformats.org/officeDocument/2006/relationships/customXml" Target="../ink/ink155.xml"/><Relationship Id="rId410" Type="http://schemas.openxmlformats.org/officeDocument/2006/relationships/image" Target="../media/image216.png"/><Relationship Id="rId30" Type="http://schemas.openxmlformats.org/officeDocument/2006/relationships/customXml" Target="../ink/ink26.xml"/><Relationship Id="rId105" Type="http://schemas.openxmlformats.org/officeDocument/2006/relationships/image" Target="../media/image64.png"/><Relationship Id="rId126" Type="http://schemas.openxmlformats.org/officeDocument/2006/relationships/customXml" Target="../ink/ink74.xml"/><Relationship Id="rId147" Type="http://schemas.openxmlformats.org/officeDocument/2006/relationships/image" Target="../media/image85.png"/><Relationship Id="rId168" Type="http://schemas.openxmlformats.org/officeDocument/2006/relationships/customXml" Target="../ink/ink95.xml"/><Relationship Id="rId312" Type="http://schemas.openxmlformats.org/officeDocument/2006/relationships/image" Target="../media/image167.png"/><Relationship Id="rId333" Type="http://schemas.openxmlformats.org/officeDocument/2006/relationships/customXml" Target="../ink/ink178.xml"/><Relationship Id="rId354" Type="http://schemas.openxmlformats.org/officeDocument/2006/relationships/image" Target="../media/image188.png"/><Relationship Id="rId51" Type="http://schemas.openxmlformats.org/officeDocument/2006/relationships/image" Target="../media/image37.png"/><Relationship Id="rId72" Type="http://schemas.openxmlformats.org/officeDocument/2006/relationships/customXml" Target="../ink/ink47.xml"/><Relationship Id="rId93" Type="http://schemas.openxmlformats.org/officeDocument/2006/relationships/image" Target="../media/image58.png"/><Relationship Id="rId189" Type="http://schemas.openxmlformats.org/officeDocument/2006/relationships/image" Target="../media/image106.png"/><Relationship Id="rId375" Type="http://schemas.openxmlformats.org/officeDocument/2006/relationships/customXml" Target="../ink/ink199.xml"/><Relationship Id="rId396" Type="http://schemas.openxmlformats.org/officeDocument/2006/relationships/image" Target="../media/image209.png"/><Relationship Id="rId3" Type="http://schemas.openxmlformats.org/officeDocument/2006/relationships/image" Target="../media/image13.png"/><Relationship Id="rId214" Type="http://schemas.openxmlformats.org/officeDocument/2006/relationships/customXml" Target="../ink/ink118.xml"/><Relationship Id="rId235" Type="http://schemas.openxmlformats.org/officeDocument/2006/relationships/image" Target="../media/image129.png"/><Relationship Id="rId256" Type="http://schemas.openxmlformats.org/officeDocument/2006/relationships/image" Target="../media/image139.png"/><Relationship Id="rId277" Type="http://schemas.openxmlformats.org/officeDocument/2006/relationships/customXml" Target="../ink/ink150.xml"/><Relationship Id="rId298" Type="http://schemas.openxmlformats.org/officeDocument/2006/relationships/image" Target="../media/image160.png"/><Relationship Id="rId400" Type="http://schemas.openxmlformats.org/officeDocument/2006/relationships/image" Target="../media/image211.png"/><Relationship Id="rId116" Type="http://schemas.openxmlformats.org/officeDocument/2006/relationships/customXml" Target="../ink/ink69.xml"/><Relationship Id="rId137" Type="http://schemas.openxmlformats.org/officeDocument/2006/relationships/image" Target="../media/image80.png"/><Relationship Id="rId158" Type="http://schemas.openxmlformats.org/officeDocument/2006/relationships/customXml" Target="../ink/ink90.xml"/><Relationship Id="rId302" Type="http://schemas.openxmlformats.org/officeDocument/2006/relationships/image" Target="../media/image162.png"/><Relationship Id="rId323" Type="http://schemas.openxmlformats.org/officeDocument/2006/relationships/customXml" Target="../ink/ink173.xml"/><Relationship Id="rId344" Type="http://schemas.openxmlformats.org/officeDocument/2006/relationships/image" Target="../media/image183.png"/><Relationship Id="rId20" Type="http://schemas.openxmlformats.org/officeDocument/2006/relationships/customXml" Target="../ink/ink21.xml"/><Relationship Id="rId41" Type="http://schemas.openxmlformats.org/officeDocument/2006/relationships/image" Target="../media/image32.png"/><Relationship Id="rId62" Type="http://schemas.openxmlformats.org/officeDocument/2006/relationships/customXml" Target="../ink/ink42.xml"/><Relationship Id="rId83" Type="http://schemas.openxmlformats.org/officeDocument/2006/relationships/image" Target="../media/image53.png"/><Relationship Id="rId179" Type="http://schemas.openxmlformats.org/officeDocument/2006/relationships/image" Target="../media/image101.png"/><Relationship Id="rId365" Type="http://schemas.openxmlformats.org/officeDocument/2006/relationships/customXml" Target="../ink/ink194.xml"/><Relationship Id="rId386" Type="http://schemas.openxmlformats.org/officeDocument/2006/relationships/image" Target="../media/image204.png"/><Relationship Id="rId190" Type="http://schemas.openxmlformats.org/officeDocument/2006/relationships/customXml" Target="../ink/ink106.xml"/><Relationship Id="rId204" Type="http://schemas.openxmlformats.org/officeDocument/2006/relationships/customXml" Target="../ink/ink113.xml"/><Relationship Id="rId225" Type="http://schemas.openxmlformats.org/officeDocument/2006/relationships/image" Target="../media/image124.png"/><Relationship Id="rId246" Type="http://schemas.openxmlformats.org/officeDocument/2006/relationships/image" Target="../media/image134.png"/><Relationship Id="rId267" Type="http://schemas.openxmlformats.org/officeDocument/2006/relationships/customXml" Target="../ink/ink145.xml"/><Relationship Id="rId288" Type="http://schemas.openxmlformats.org/officeDocument/2006/relationships/image" Target="../media/image155.png"/><Relationship Id="rId411" Type="http://schemas.openxmlformats.org/officeDocument/2006/relationships/customXml" Target="../ink/ink217.xml"/><Relationship Id="rId106" Type="http://schemas.openxmlformats.org/officeDocument/2006/relationships/customXml" Target="../ink/ink64.xml"/><Relationship Id="rId127" Type="http://schemas.openxmlformats.org/officeDocument/2006/relationships/image" Target="../media/image75.png"/><Relationship Id="rId313" Type="http://schemas.openxmlformats.org/officeDocument/2006/relationships/customXml" Target="../ink/ink168.xml"/><Relationship Id="rId10" Type="http://schemas.openxmlformats.org/officeDocument/2006/relationships/customXml" Target="../ink/ink16.xml"/><Relationship Id="rId31" Type="http://schemas.openxmlformats.org/officeDocument/2006/relationships/image" Target="../media/image27.png"/><Relationship Id="rId52" Type="http://schemas.openxmlformats.org/officeDocument/2006/relationships/customXml" Target="../ink/ink37.xml"/><Relationship Id="rId73" Type="http://schemas.openxmlformats.org/officeDocument/2006/relationships/image" Target="../media/image48.png"/><Relationship Id="rId94" Type="http://schemas.openxmlformats.org/officeDocument/2006/relationships/customXml" Target="../ink/ink58.xml"/><Relationship Id="rId148" Type="http://schemas.openxmlformats.org/officeDocument/2006/relationships/customXml" Target="../ink/ink85.xml"/><Relationship Id="rId169" Type="http://schemas.openxmlformats.org/officeDocument/2006/relationships/image" Target="../media/image96.png"/><Relationship Id="rId334" Type="http://schemas.openxmlformats.org/officeDocument/2006/relationships/image" Target="../media/image178.png"/><Relationship Id="rId355" Type="http://schemas.openxmlformats.org/officeDocument/2006/relationships/customXml" Target="../ink/ink189.xml"/><Relationship Id="rId376" Type="http://schemas.openxmlformats.org/officeDocument/2006/relationships/image" Target="../media/image199.png"/><Relationship Id="rId397" Type="http://schemas.openxmlformats.org/officeDocument/2006/relationships/customXml" Target="../ink/ink210.xml"/><Relationship Id="rId4" Type="http://schemas.openxmlformats.org/officeDocument/2006/relationships/customXml" Target="../ink/ink13.xml"/><Relationship Id="rId180" Type="http://schemas.openxmlformats.org/officeDocument/2006/relationships/customXml" Target="../ink/ink101.xml"/><Relationship Id="rId215" Type="http://schemas.openxmlformats.org/officeDocument/2006/relationships/image" Target="../media/image119.png"/><Relationship Id="rId236" Type="http://schemas.openxmlformats.org/officeDocument/2006/relationships/customXml" Target="../ink/ink129.xml"/><Relationship Id="rId257" Type="http://schemas.openxmlformats.org/officeDocument/2006/relationships/customXml" Target="../ink/ink140.xml"/><Relationship Id="rId278" Type="http://schemas.openxmlformats.org/officeDocument/2006/relationships/image" Target="../media/image150.png"/><Relationship Id="rId401" Type="http://schemas.openxmlformats.org/officeDocument/2006/relationships/customXml" Target="../ink/ink212.xml"/><Relationship Id="rId303" Type="http://schemas.openxmlformats.org/officeDocument/2006/relationships/customXml" Target="../ink/ink163.xml"/><Relationship Id="rId42" Type="http://schemas.openxmlformats.org/officeDocument/2006/relationships/customXml" Target="../ink/ink32.xml"/><Relationship Id="rId84" Type="http://schemas.openxmlformats.org/officeDocument/2006/relationships/customXml" Target="../ink/ink53.xml"/><Relationship Id="rId138" Type="http://schemas.openxmlformats.org/officeDocument/2006/relationships/customXml" Target="../ink/ink80.xml"/><Relationship Id="rId345" Type="http://schemas.openxmlformats.org/officeDocument/2006/relationships/customXml" Target="../ink/ink184.xml"/><Relationship Id="rId387" Type="http://schemas.openxmlformats.org/officeDocument/2006/relationships/customXml" Target="../ink/ink205.xml"/><Relationship Id="rId191" Type="http://schemas.openxmlformats.org/officeDocument/2006/relationships/image" Target="../media/image107.png"/><Relationship Id="rId205" Type="http://schemas.openxmlformats.org/officeDocument/2006/relationships/image" Target="../media/image114.png"/><Relationship Id="rId247" Type="http://schemas.openxmlformats.org/officeDocument/2006/relationships/customXml" Target="../ink/ink135.xml"/><Relationship Id="rId412" Type="http://schemas.openxmlformats.org/officeDocument/2006/relationships/image" Target="../media/image217.png"/><Relationship Id="rId107" Type="http://schemas.openxmlformats.org/officeDocument/2006/relationships/image" Target="../media/image65.png"/><Relationship Id="rId289" Type="http://schemas.openxmlformats.org/officeDocument/2006/relationships/customXml" Target="../ink/ink156.xml"/><Relationship Id="rId11" Type="http://schemas.openxmlformats.org/officeDocument/2006/relationships/image" Target="../media/image17.png"/><Relationship Id="rId53" Type="http://schemas.openxmlformats.org/officeDocument/2006/relationships/image" Target="../media/image38.png"/><Relationship Id="rId149" Type="http://schemas.openxmlformats.org/officeDocument/2006/relationships/image" Target="../media/image86.png"/><Relationship Id="rId314" Type="http://schemas.openxmlformats.org/officeDocument/2006/relationships/image" Target="../media/image168.png"/><Relationship Id="rId356" Type="http://schemas.openxmlformats.org/officeDocument/2006/relationships/image" Target="../media/image189.png"/><Relationship Id="rId398" Type="http://schemas.openxmlformats.org/officeDocument/2006/relationships/image" Target="../media/image210.png"/><Relationship Id="rId95" Type="http://schemas.openxmlformats.org/officeDocument/2006/relationships/image" Target="../media/image59.png"/><Relationship Id="rId160" Type="http://schemas.openxmlformats.org/officeDocument/2006/relationships/customXml" Target="../ink/ink91.xml"/><Relationship Id="rId216" Type="http://schemas.openxmlformats.org/officeDocument/2006/relationships/customXml" Target="../ink/ink1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08AC35A-6E46-A269-3D24-1B7E8F454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74" y="159482"/>
            <a:ext cx="9565954" cy="11979250"/>
          </a:xfrm>
          <a:prstGeom prst="rect">
            <a:avLst/>
          </a:prstGeom>
        </p:spPr>
      </p:pic>
      <p:grpSp>
        <p:nvGrpSpPr>
          <p:cNvPr id="13" name="Grupo 12">
            <a:extLst>
              <a:ext uri="{FF2B5EF4-FFF2-40B4-BE49-F238E27FC236}">
                <a16:creationId xmlns:a16="http://schemas.microsoft.com/office/drawing/2014/main" id="{C3077D10-3C99-0EC0-1320-97D005381B9D}"/>
              </a:ext>
            </a:extLst>
          </p:cNvPr>
          <p:cNvGrpSpPr/>
          <p:nvPr/>
        </p:nvGrpSpPr>
        <p:grpSpPr>
          <a:xfrm>
            <a:off x="7192940" y="3788728"/>
            <a:ext cx="1130040" cy="257400"/>
            <a:chOff x="7192940" y="3788728"/>
            <a:chExt cx="1130040" cy="257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8FD9CA87-44C2-3673-7E79-7198023DFBCA}"/>
                    </a:ext>
                  </a:extLst>
                </p14:cNvPr>
                <p14:cNvContentPartPr/>
                <p14:nvPr/>
              </p14:nvContentPartPr>
              <p14:xfrm>
                <a:off x="7192940" y="3989968"/>
                <a:ext cx="99720" cy="212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8FD9CA87-44C2-3673-7E79-7198023DFBC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175300" y="3971968"/>
                  <a:ext cx="13536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30064C47-4D36-8393-9463-560A6731FFE9}"/>
                    </a:ext>
                  </a:extLst>
                </p14:cNvPr>
                <p14:cNvContentPartPr/>
                <p14:nvPr/>
              </p14:nvContentPartPr>
              <p14:xfrm>
                <a:off x="7250180" y="3904288"/>
                <a:ext cx="153000" cy="14184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30064C47-4D36-8393-9463-560A6731FFE9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232180" y="3886288"/>
                  <a:ext cx="18864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C21594AB-9A7A-1EFD-D7FE-4BBBC7E4766F}"/>
                    </a:ext>
                  </a:extLst>
                </p14:cNvPr>
                <p14:cNvContentPartPr/>
                <p14:nvPr/>
              </p14:nvContentPartPr>
              <p14:xfrm>
                <a:off x="7566620" y="3789808"/>
                <a:ext cx="133200" cy="1980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C21594AB-9A7A-1EFD-D7FE-4BBBC7E4766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548980" y="3771808"/>
                  <a:ext cx="16884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EB053BA8-84E0-633D-A62F-E76AB3A8FE86}"/>
                    </a:ext>
                  </a:extLst>
                </p14:cNvPr>
                <p14:cNvContentPartPr/>
                <p14:nvPr/>
              </p14:nvContentPartPr>
              <p14:xfrm>
                <a:off x="7577060" y="3809608"/>
                <a:ext cx="138240" cy="2217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EB053BA8-84E0-633D-A62F-E76AB3A8FE86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559420" y="3791608"/>
                  <a:ext cx="17388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50C0E49C-899B-F1A2-504A-C9B37697B7E9}"/>
                    </a:ext>
                  </a:extLst>
                </p14:cNvPr>
                <p14:cNvContentPartPr/>
                <p14:nvPr/>
              </p14:nvContentPartPr>
              <p14:xfrm>
                <a:off x="7833020" y="3856768"/>
                <a:ext cx="200520" cy="9468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50C0E49C-899B-F1A2-504A-C9B37697B7E9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815020" y="3838768"/>
                  <a:ext cx="23616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B750D4C0-7660-01CD-D794-50CA1C8466D6}"/>
                    </a:ext>
                  </a:extLst>
                </p14:cNvPr>
                <p14:cNvContentPartPr/>
                <p14:nvPr/>
              </p14:nvContentPartPr>
              <p14:xfrm>
                <a:off x="8091140" y="3788728"/>
                <a:ext cx="56160" cy="19584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B750D4C0-7660-01CD-D794-50CA1C8466D6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073140" y="3771088"/>
                  <a:ext cx="9180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2351ED36-98D8-65CE-4FAB-A17F31D07FEC}"/>
                    </a:ext>
                  </a:extLst>
                </p14:cNvPr>
                <p14:cNvContentPartPr/>
                <p14:nvPr/>
              </p14:nvContentPartPr>
              <p14:xfrm>
                <a:off x="8168900" y="3835528"/>
                <a:ext cx="154080" cy="1490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2351ED36-98D8-65CE-4FAB-A17F31D07FE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151260" y="3817888"/>
                  <a:ext cx="189720" cy="184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772D7F0B-F6BA-DEF2-BFC0-2A49B5530634}"/>
              </a:ext>
            </a:extLst>
          </p:cNvPr>
          <p:cNvGrpSpPr/>
          <p:nvPr/>
        </p:nvGrpSpPr>
        <p:grpSpPr>
          <a:xfrm>
            <a:off x="319820" y="6983359"/>
            <a:ext cx="458280" cy="232920"/>
            <a:chOff x="319820" y="6983359"/>
            <a:chExt cx="458280" cy="23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EB818955-A6F3-052F-D0FF-EEC6AF503587}"/>
                    </a:ext>
                  </a:extLst>
                </p14:cNvPr>
                <p14:cNvContentPartPr/>
                <p14:nvPr/>
              </p14:nvContentPartPr>
              <p14:xfrm>
                <a:off x="319820" y="7061839"/>
                <a:ext cx="234000" cy="489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EB818955-A6F3-052F-D0FF-EEC6AF50358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01820" y="7043839"/>
                  <a:ext cx="26964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E15899D6-FE3F-360D-4FB4-466CF05C1D38}"/>
                    </a:ext>
                  </a:extLst>
                </p14:cNvPr>
                <p14:cNvContentPartPr/>
                <p14:nvPr/>
              </p14:nvContentPartPr>
              <p14:xfrm>
                <a:off x="490100" y="6983359"/>
                <a:ext cx="288000" cy="23292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E15899D6-FE3F-360D-4FB4-466CF05C1D3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72100" y="6965359"/>
                  <a:ext cx="323640" cy="268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C128CFD7-A194-E61F-0FAE-376132122538}"/>
              </a:ext>
            </a:extLst>
          </p:cNvPr>
          <p:cNvGrpSpPr/>
          <p:nvPr/>
        </p:nvGrpSpPr>
        <p:grpSpPr>
          <a:xfrm>
            <a:off x="253580" y="8290519"/>
            <a:ext cx="337320" cy="223560"/>
            <a:chOff x="253580" y="8290519"/>
            <a:chExt cx="337320" cy="22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5674C107-FA35-C451-4B36-DEFF82472E73}"/>
                    </a:ext>
                  </a:extLst>
                </p14:cNvPr>
                <p14:cNvContentPartPr/>
                <p14:nvPr/>
              </p14:nvContentPartPr>
              <p14:xfrm>
                <a:off x="253580" y="8382319"/>
                <a:ext cx="245880" cy="5616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5674C107-FA35-C451-4B36-DEFF82472E73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35940" y="8364679"/>
                  <a:ext cx="28152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BE0A01A3-6637-E059-E16D-9087454DECA2}"/>
                    </a:ext>
                  </a:extLst>
                </p14:cNvPr>
                <p14:cNvContentPartPr/>
                <p14:nvPr/>
              </p14:nvContentPartPr>
              <p14:xfrm>
                <a:off x="427100" y="8290519"/>
                <a:ext cx="163800" cy="2235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BE0A01A3-6637-E059-E16D-9087454DECA2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09100" y="8272519"/>
                  <a:ext cx="199440" cy="259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21882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C8AE46ED-15AD-1D77-D909-C58F51C25FD9}"/>
                  </a:ext>
                </a:extLst>
              </p14:cNvPr>
              <p14:cNvContentPartPr/>
              <p14:nvPr/>
            </p14:nvContentPartPr>
            <p14:xfrm>
              <a:off x="1707620" y="660811"/>
              <a:ext cx="3240" cy="864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C8AE46ED-15AD-1D77-D909-C58F51C25F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98620" y="652171"/>
                <a:ext cx="20880" cy="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29BD7F8D-AFB5-338C-3150-AFA801A9B08A}"/>
                  </a:ext>
                </a:extLst>
              </p14:cNvPr>
              <p14:cNvContentPartPr/>
              <p14:nvPr/>
            </p14:nvContentPartPr>
            <p14:xfrm>
              <a:off x="1353740" y="607531"/>
              <a:ext cx="2614320" cy="69840"/>
            </p14:xfrm>
          </p:contentPart>
        </mc:Choice>
        <mc:Fallback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29BD7F8D-AFB5-338C-3150-AFA801A9B0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45100" y="598891"/>
                <a:ext cx="2631960" cy="8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372F98D5-90C2-1A1B-9EB8-F05A5A4BFCFE}"/>
                  </a:ext>
                </a:extLst>
              </p14:cNvPr>
              <p14:cNvContentPartPr/>
              <p14:nvPr/>
            </p14:nvContentPartPr>
            <p14:xfrm>
              <a:off x="1348340" y="1535251"/>
              <a:ext cx="2535120" cy="5760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372F98D5-90C2-1A1B-9EB8-F05A5A4BFCF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39700" y="1526251"/>
                <a:ext cx="2552760" cy="7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0C692D3D-13FA-A675-B828-C732A54CBAB2}"/>
                  </a:ext>
                </a:extLst>
              </p14:cNvPr>
              <p14:cNvContentPartPr/>
              <p14:nvPr/>
            </p14:nvContentPartPr>
            <p14:xfrm>
              <a:off x="894740" y="678091"/>
              <a:ext cx="499320" cy="93240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0C692D3D-13FA-A675-B828-C732A54CBAB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86100" y="669091"/>
                <a:ext cx="516960" cy="9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F115BD88-D626-2ACB-A8B6-EFDB2618607D}"/>
                  </a:ext>
                </a:extLst>
              </p14:cNvPr>
              <p14:cNvContentPartPr/>
              <p14:nvPr/>
            </p14:nvContentPartPr>
            <p14:xfrm>
              <a:off x="3874100" y="603931"/>
              <a:ext cx="539280" cy="95688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F115BD88-D626-2ACB-A8B6-EFDB2618607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865460" y="595291"/>
                <a:ext cx="556920" cy="97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ADFC3A82-71CF-0A62-9035-3FF85D2D3170}"/>
                  </a:ext>
                </a:extLst>
              </p14:cNvPr>
              <p14:cNvContentPartPr/>
              <p14:nvPr/>
            </p14:nvContentPartPr>
            <p14:xfrm>
              <a:off x="3788060" y="1555771"/>
              <a:ext cx="94680" cy="1224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ADFC3A82-71CF-0A62-9035-3FF85D2D317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779060" y="1547131"/>
                <a:ext cx="112320" cy="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75E9C7F1-3B59-DBD1-1A00-1AB8A5C29B75}"/>
                  </a:ext>
                </a:extLst>
              </p14:cNvPr>
              <p14:cNvContentPartPr/>
              <p14:nvPr/>
            </p14:nvContentPartPr>
            <p14:xfrm>
              <a:off x="4855100" y="627331"/>
              <a:ext cx="32400" cy="8481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75E9C7F1-3B59-DBD1-1A00-1AB8A5C29B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846460" y="618691"/>
                <a:ext cx="50040" cy="86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13A2ED7B-2FDB-0BD0-6856-2F3D51A53EFF}"/>
                  </a:ext>
                </a:extLst>
              </p14:cNvPr>
              <p14:cNvContentPartPr/>
              <p14:nvPr/>
            </p14:nvContentPartPr>
            <p14:xfrm>
              <a:off x="4787060" y="1393771"/>
              <a:ext cx="125280" cy="12312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13A2ED7B-2FDB-0BD0-6856-2F3D51A53EF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778060" y="1384771"/>
                <a:ext cx="142920" cy="14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34DC5F22-1933-7944-A0D6-EE1AB991713E}"/>
                  </a:ext>
                </a:extLst>
              </p14:cNvPr>
              <p14:cNvContentPartPr/>
              <p14:nvPr/>
            </p14:nvContentPartPr>
            <p14:xfrm>
              <a:off x="4793180" y="566131"/>
              <a:ext cx="133920" cy="12888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34DC5F22-1933-7944-A0D6-EE1AB991713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784180" y="557131"/>
                <a:ext cx="151560" cy="14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860497C8-2BCC-B619-24F9-E1257448BB68}"/>
                  </a:ext>
                </a:extLst>
              </p14:cNvPr>
              <p14:cNvContentPartPr/>
              <p14:nvPr/>
            </p14:nvContentPartPr>
            <p14:xfrm>
              <a:off x="4964540" y="865291"/>
              <a:ext cx="116640" cy="22392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860497C8-2BCC-B619-24F9-E1257448BB6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955900" y="856651"/>
                <a:ext cx="13428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3FF8C2CD-C6FB-FDF7-B0AB-61E0819C2B2E}"/>
                  </a:ext>
                </a:extLst>
              </p14:cNvPr>
              <p14:cNvContentPartPr/>
              <p14:nvPr/>
            </p14:nvContentPartPr>
            <p14:xfrm>
              <a:off x="5075420" y="1015051"/>
              <a:ext cx="60840" cy="20124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3FF8C2CD-C6FB-FDF7-B0AB-61E0819C2B2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066420" y="1006411"/>
                <a:ext cx="7848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C2EDCC20-4D9B-3802-DDF4-FFA73DBEB725}"/>
                  </a:ext>
                </a:extLst>
              </p14:cNvPr>
              <p14:cNvContentPartPr/>
              <p14:nvPr/>
            </p14:nvContentPartPr>
            <p14:xfrm>
              <a:off x="5142740" y="982651"/>
              <a:ext cx="108720" cy="20124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C2EDCC20-4D9B-3802-DDF4-FFA73DBEB725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133740" y="973651"/>
                <a:ext cx="12636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7C7648ED-F312-45FF-39BD-3E4C8BF7C8A0}"/>
                  </a:ext>
                </a:extLst>
              </p14:cNvPr>
              <p14:cNvContentPartPr/>
              <p14:nvPr/>
            </p14:nvContentPartPr>
            <p14:xfrm>
              <a:off x="5384660" y="1051051"/>
              <a:ext cx="301320" cy="15804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7C7648ED-F312-45FF-39BD-3E4C8BF7C8A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376020" y="1042411"/>
                <a:ext cx="318960" cy="17568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upo 23">
            <a:extLst>
              <a:ext uri="{FF2B5EF4-FFF2-40B4-BE49-F238E27FC236}">
                <a16:creationId xmlns:a16="http://schemas.microsoft.com/office/drawing/2014/main" id="{A58A6AE9-BE55-49C8-AB94-2F04FE1D9F41}"/>
              </a:ext>
            </a:extLst>
          </p:cNvPr>
          <p:cNvGrpSpPr/>
          <p:nvPr/>
        </p:nvGrpSpPr>
        <p:grpSpPr>
          <a:xfrm>
            <a:off x="1421060" y="121891"/>
            <a:ext cx="2402280" cy="414360"/>
            <a:chOff x="1421060" y="121891"/>
            <a:chExt cx="2402280" cy="41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84B53304-B232-67C2-43E8-87FED3ECE3CE}"/>
                    </a:ext>
                  </a:extLst>
                </p14:cNvPr>
                <p14:cNvContentPartPr/>
                <p14:nvPr/>
              </p14:nvContentPartPr>
              <p14:xfrm>
                <a:off x="1445540" y="385051"/>
                <a:ext cx="2360880" cy="6156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84B53304-B232-67C2-43E8-87FED3ECE3C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436900" y="376411"/>
                  <a:ext cx="237852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5D265C6D-DC3E-746D-740F-033DAE61DB80}"/>
                    </a:ext>
                  </a:extLst>
                </p14:cNvPr>
                <p14:cNvContentPartPr/>
                <p14:nvPr/>
              </p14:nvContentPartPr>
              <p14:xfrm>
                <a:off x="3708860" y="338971"/>
                <a:ext cx="114480" cy="14832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5D265C6D-DC3E-746D-740F-033DAE61DB8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699860" y="330331"/>
                  <a:ext cx="13212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1D78EB1F-B9C9-9CAD-81E1-509F4B9179A6}"/>
                    </a:ext>
                  </a:extLst>
                </p14:cNvPr>
                <p14:cNvContentPartPr/>
                <p14:nvPr/>
              </p14:nvContentPartPr>
              <p14:xfrm>
                <a:off x="1421060" y="379651"/>
                <a:ext cx="152640" cy="1566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1D78EB1F-B9C9-9CAD-81E1-509F4B9179A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412060" y="370651"/>
                  <a:ext cx="17028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62ECAE83-5EEB-09AE-63E0-9A8E0B43B709}"/>
                    </a:ext>
                  </a:extLst>
                </p14:cNvPr>
                <p14:cNvContentPartPr/>
                <p14:nvPr/>
              </p14:nvContentPartPr>
              <p14:xfrm>
                <a:off x="2019740" y="121891"/>
                <a:ext cx="210240" cy="1843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62ECAE83-5EEB-09AE-63E0-9A8E0B43B70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011100" y="112891"/>
                  <a:ext cx="22788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28C86D8C-967A-3230-0EBB-52879C7401FF}"/>
                    </a:ext>
                  </a:extLst>
                </p14:cNvPr>
                <p14:cNvContentPartPr/>
                <p14:nvPr/>
              </p14:nvContentPartPr>
              <p14:xfrm>
                <a:off x="2257700" y="179131"/>
                <a:ext cx="110520" cy="12924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28C86D8C-967A-3230-0EBB-52879C7401F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249060" y="170131"/>
                  <a:ext cx="12816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2ECD9574-39DE-CB7E-7CE0-417748608B77}"/>
                    </a:ext>
                  </a:extLst>
                </p14:cNvPr>
                <p14:cNvContentPartPr/>
                <p14:nvPr/>
              </p14:nvContentPartPr>
              <p14:xfrm>
                <a:off x="2448140" y="191011"/>
                <a:ext cx="329040" cy="13284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2ECD9574-39DE-CB7E-7CE0-417748608B7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439500" y="182371"/>
                  <a:ext cx="346680" cy="150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31529ED8-57EA-06D9-76F1-0F63E6E8BED9}"/>
                  </a:ext>
                </a:extLst>
              </p14:cNvPr>
              <p14:cNvContentPartPr/>
              <p14:nvPr/>
            </p14:nvContentPartPr>
            <p14:xfrm>
              <a:off x="1362020" y="614731"/>
              <a:ext cx="15480" cy="5796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31529ED8-57EA-06D9-76F1-0F63E6E8BED9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353020" y="606091"/>
                <a:ext cx="33120" cy="7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D93C03B3-8ACA-281B-E4CE-DAD6AF1F217C}"/>
                  </a:ext>
                </a:extLst>
              </p14:cNvPr>
              <p14:cNvContentPartPr/>
              <p14:nvPr/>
            </p14:nvContentPartPr>
            <p14:xfrm>
              <a:off x="1321700" y="1129531"/>
              <a:ext cx="36000" cy="1548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D93C03B3-8ACA-281B-E4CE-DAD6AF1F217C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313060" y="1120891"/>
                <a:ext cx="53640" cy="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F52ADDC4-DB86-0FAC-FF83-6F36EC1EF170}"/>
                  </a:ext>
                </a:extLst>
              </p14:cNvPr>
              <p14:cNvContentPartPr/>
              <p14:nvPr/>
            </p14:nvContentPartPr>
            <p14:xfrm>
              <a:off x="1371740" y="1550371"/>
              <a:ext cx="22680" cy="9036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F52ADDC4-DB86-0FAC-FF83-6F36EC1EF170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362740" y="1541731"/>
                <a:ext cx="4032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C72EE822-0A86-F546-9A9B-447328BDD441}"/>
                  </a:ext>
                </a:extLst>
              </p14:cNvPr>
              <p14:cNvContentPartPr/>
              <p14:nvPr/>
            </p14:nvContentPartPr>
            <p14:xfrm>
              <a:off x="353660" y="2299531"/>
              <a:ext cx="8280" cy="25992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C72EE822-0A86-F546-9A9B-447328BDD441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45020" y="2290891"/>
                <a:ext cx="25920" cy="27756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Grupo 38">
            <a:extLst>
              <a:ext uri="{FF2B5EF4-FFF2-40B4-BE49-F238E27FC236}">
                <a16:creationId xmlns:a16="http://schemas.microsoft.com/office/drawing/2014/main" id="{9DD570D7-86A5-10B0-F1BA-71517014F69F}"/>
              </a:ext>
            </a:extLst>
          </p:cNvPr>
          <p:cNvGrpSpPr/>
          <p:nvPr/>
        </p:nvGrpSpPr>
        <p:grpSpPr>
          <a:xfrm>
            <a:off x="313700" y="2048971"/>
            <a:ext cx="3767400" cy="580680"/>
            <a:chOff x="313700" y="2048971"/>
            <a:chExt cx="3767400" cy="58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552D7F77-EA87-9CEC-5C73-E33CD3EE6CF6}"/>
                    </a:ext>
                  </a:extLst>
                </p14:cNvPr>
                <p14:cNvContentPartPr/>
                <p14:nvPr/>
              </p14:nvContentPartPr>
              <p14:xfrm>
                <a:off x="313700" y="2048971"/>
                <a:ext cx="1403280" cy="3420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52D7F77-EA87-9CEC-5C73-E33CD3EE6CF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05060" y="2039971"/>
                  <a:ext cx="1420920" cy="35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6BDB4BBA-AE61-AB47-3F4D-26B3BAF9F833}"/>
                    </a:ext>
                  </a:extLst>
                </p14:cNvPr>
                <p14:cNvContentPartPr/>
                <p14:nvPr/>
              </p14:nvContentPartPr>
              <p14:xfrm>
                <a:off x="1250780" y="2155171"/>
                <a:ext cx="215640" cy="3564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6BDB4BBA-AE61-AB47-3F4D-26B3BAF9F83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241780" y="2146531"/>
                  <a:ext cx="2332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9A346F75-7514-8D97-40AA-CADECF221121}"/>
                    </a:ext>
                  </a:extLst>
                </p14:cNvPr>
                <p14:cNvContentPartPr/>
                <p14:nvPr/>
              </p14:nvContentPartPr>
              <p14:xfrm>
                <a:off x="948020" y="2055091"/>
                <a:ext cx="167760" cy="11484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9A346F75-7514-8D97-40AA-CADECF22112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39380" y="2046451"/>
                  <a:ext cx="18540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6B59E3C2-C9C5-F209-ACB5-08C6239EF7C3}"/>
                    </a:ext>
                  </a:extLst>
                </p14:cNvPr>
                <p14:cNvContentPartPr/>
                <p14:nvPr/>
              </p14:nvContentPartPr>
              <p14:xfrm>
                <a:off x="1882220" y="2116291"/>
                <a:ext cx="244440" cy="24336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6B59E3C2-C9C5-F209-ACB5-08C6239EF7C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873580" y="2107291"/>
                  <a:ext cx="26208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23F323F7-8D7D-8265-8DDA-4546F5DBA480}"/>
                    </a:ext>
                  </a:extLst>
                </p14:cNvPr>
                <p14:cNvContentPartPr/>
                <p14:nvPr/>
              </p14:nvContentPartPr>
              <p14:xfrm>
                <a:off x="2237540" y="2077051"/>
                <a:ext cx="284040" cy="2570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23F323F7-8D7D-8265-8DDA-4546F5DBA48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228900" y="2068411"/>
                  <a:ext cx="30168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3A9B6986-8449-3D58-9046-24236617B7A9}"/>
                    </a:ext>
                  </a:extLst>
                </p14:cNvPr>
                <p14:cNvContentPartPr/>
                <p14:nvPr/>
              </p14:nvContentPartPr>
              <p14:xfrm>
                <a:off x="2414660" y="2258131"/>
                <a:ext cx="236160" cy="1180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3A9B6986-8449-3D58-9046-24236617B7A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406020" y="2249131"/>
                  <a:ext cx="25380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1F667377-FA5E-7723-B0AF-3933C420FCBB}"/>
                    </a:ext>
                  </a:extLst>
                </p14:cNvPr>
                <p14:cNvContentPartPr/>
                <p14:nvPr/>
              </p14:nvContentPartPr>
              <p14:xfrm>
                <a:off x="2827940" y="2231491"/>
                <a:ext cx="707400" cy="17532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1F667377-FA5E-7723-B0AF-3933C420FCB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818940" y="2222851"/>
                  <a:ext cx="72504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A6760F75-7001-8116-CD92-A75BCE3EAD28}"/>
                    </a:ext>
                  </a:extLst>
                </p14:cNvPr>
                <p14:cNvContentPartPr/>
                <p14:nvPr/>
              </p14:nvContentPartPr>
              <p14:xfrm>
                <a:off x="3544340" y="2078491"/>
                <a:ext cx="282960" cy="5511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A6760F75-7001-8116-CD92-A75BCE3EAD2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535700" y="2069851"/>
                  <a:ext cx="300600" cy="56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31770E87-B5D5-40E5-CB62-CC65CE89968B}"/>
                    </a:ext>
                  </a:extLst>
                </p14:cNvPr>
                <p14:cNvContentPartPr/>
                <p14:nvPr/>
              </p14:nvContentPartPr>
              <p14:xfrm>
                <a:off x="3958340" y="2275051"/>
                <a:ext cx="122760" cy="1476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31770E87-B5D5-40E5-CB62-CC65CE89968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949340" y="2266411"/>
                  <a:ext cx="14040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E03A17BE-09FA-03E7-E314-81E0885775D7}"/>
                    </a:ext>
                  </a:extLst>
                </p14:cNvPr>
                <p14:cNvContentPartPr/>
                <p14:nvPr/>
              </p14:nvContentPartPr>
              <p14:xfrm>
                <a:off x="3939260" y="2351011"/>
                <a:ext cx="94680" cy="194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E03A17BE-09FA-03E7-E314-81E0885775D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930260" y="2342011"/>
                  <a:ext cx="112320" cy="3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upo 45">
            <a:extLst>
              <a:ext uri="{FF2B5EF4-FFF2-40B4-BE49-F238E27FC236}">
                <a16:creationId xmlns:a16="http://schemas.microsoft.com/office/drawing/2014/main" id="{D3E7B404-3461-6170-13ED-6A04569FF595}"/>
              </a:ext>
            </a:extLst>
          </p:cNvPr>
          <p:cNvGrpSpPr/>
          <p:nvPr/>
        </p:nvGrpSpPr>
        <p:grpSpPr>
          <a:xfrm>
            <a:off x="4279100" y="2101171"/>
            <a:ext cx="925200" cy="293040"/>
            <a:chOff x="4279100" y="2101171"/>
            <a:chExt cx="925200" cy="29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C9E0B95F-2425-F02D-F487-B611E8DAF983}"/>
                    </a:ext>
                  </a:extLst>
                </p14:cNvPr>
                <p14:cNvContentPartPr/>
                <p14:nvPr/>
              </p14:nvContentPartPr>
              <p14:xfrm>
                <a:off x="4369820" y="2174611"/>
                <a:ext cx="47880" cy="15984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C9E0B95F-2425-F02D-F487-B611E8DAF98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360820" y="2165971"/>
                  <a:ext cx="6552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4153FC1E-189B-9262-8D37-6373B16E7986}"/>
                    </a:ext>
                  </a:extLst>
                </p14:cNvPr>
                <p14:cNvContentPartPr/>
                <p14:nvPr/>
              </p14:nvContentPartPr>
              <p14:xfrm>
                <a:off x="4449380" y="2113771"/>
                <a:ext cx="41760" cy="22500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4153FC1E-189B-9262-8D37-6373B16E798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440380" y="2105131"/>
                  <a:ext cx="594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2F11CEB2-86DC-E52F-3D08-6E9F80DFE510}"/>
                    </a:ext>
                  </a:extLst>
                </p14:cNvPr>
                <p14:cNvContentPartPr/>
                <p14:nvPr/>
              </p14:nvContentPartPr>
              <p14:xfrm>
                <a:off x="4279100" y="2105131"/>
                <a:ext cx="325080" cy="2592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2F11CEB2-86DC-E52F-3D08-6E9F80DFE51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270100" y="2096491"/>
                  <a:ext cx="3427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712354B0-E615-CEA2-A6FA-4CF362B29DFC}"/>
                    </a:ext>
                  </a:extLst>
                </p14:cNvPr>
                <p14:cNvContentPartPr/>
                <p14:nvPr/>
              </p14:nvContentPartPr>
              <p14:xfrm>
                <a:off x="4694900" y="2351731"/>
                <a:ext cx="4320" cy="1944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712354B0-E615-CEA2-A6FA-4CF362B29DFC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685900" y="2343091"/>
                  <a:ext cx="2196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1DE3F8C-44DE-52FA-20C9-A70E3B52E73F}"/>
                    </a:ext>
                  </a:extLst>
                </p14:cNvPr>
                <p14:cNvContentPartPr/>
                <p14:nvPr/>
              </p14:nvContentPartPr>
              <p14:xfrm>
                <a:off x="4823780" y="2101171"/>
                <a:ext cx="277560" cy="29304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1DE3F8C-44DE-52FA-20C9-A70E3B52E73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814780" y="2092531"/>
                  <a:ext cx="29520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2E873FAA-61E6-799D-8642-25E7C46DBED0}"/>
                    </a:ext>
                  </a:extLst>
                </p14:cNvPr>
                <p14:cNvContentPartPr/>
                <p14:nvPr/>
              </p14:nvContentPartPr>
              <p14:xfrm>
                <a:off x="5203940" y="2373331"/>
                <a:ext cx="360" cy="3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2E873FAA-61E6-799D-8642-25E7C46DBED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194940" y="2364691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DAA40D14-5AC7-33F9-EB6B-AECE1172C4FD}"/>
                  </a:ext>
                </a:extLst>
              </p14:cNvPr>
              <p14:cNvContentPartPr/>
              <p14:nvPr/>
            </p14:nvContentPartPr>
            <p14:xfrm>
              <a:off x="365900" y="2920531"/>
              <a:ext cx="1253880" cy="655200"/>
            </p14:xfrm>
          </p:contentPart>
        </mc:Choice>
        <mc:Fallback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DAA40D14-5AC7-33F9-EB6B-AECE1172C4FD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347900" y="2902531"/>
                <a:ext cx="1289520" cy="69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A06BC87C-36DD-2BCF-4096-D7FEE343A62D}"/>
                  </a:ext>
                </a:extLst>
              </p14:cNvPr>
              <p14:cNvContentPartPr/>
              <p14:nvPr/>
            </p14:nvContentPartPr>
            <p14:xfrm>
              <a:off x="1140260" y="3067411"/>
              <a:ext cx="189720" cy="48240"/>
            </p14:xfrm>
          </p:contentPart>
        </mc:Choice>
        <mc:Fallback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A06BC87C-36DD-2BCF-4096-D7FEE343A62D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1122620" y="3049771"/>
                <a:ext cx="225360" cy="8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93520E43-4CD6-1A85-3CDD-988C9875F913}"/>
                  </a:ext>
                </a:extLst>
              </p14:cNvPr>
              <p14:cNvContentPartPr/>
              <p14:nvPr/>
            </p14:nvContentPartPr>
            <p14:xfrm>
              <a:off x="1838300" y="2927731"/>
              <a:ext cx="675000" cy="394560"/>
            </p14:xfrm>
          </p:contentPart>
        </mc:Choice>
        <mc:Fallback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93520E43-4CD6-1A85-3CDD-988C9875F913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1820300" y="2910091"/>
                <a:ext cx="710640" cy="43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57E05FDB-8CB9-DC34-4346-9A7C55F5E90D}"/>
                  </a:ext>
                </a:extLst>
              </p14:cNvPr>
              <p14:cNvContentPartPr/>
              <p14:nvPr/>
            </p14:nvContentPartPr>
            <p14:xfrm>
              <a:off x="1975100" y="3116371"/>
              <a:ext cx="169560" cy="3960"/>
            </p14:xfrm>
          </p:contentPart>
        </mc:Choice>
        <mc:Fallback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57E05FDB-8CB9-DC34-4346-9A7C55F5E90D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1957460" y="3098371"/>
                <a:ext cx="205200" cy="3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59B4ECE9-6D7B-AFA8-C1F9-8354816B1BCC}"/>
                  </a:ext>
                </a:extLst>
              </p14:cNvPr>
              <p14:cNvContentPartPr/>
              <p14:nvPr/>
            </p14:nvContentPartPr>
            <p14:xfrm>
              <a:off x="1738580" y="3087211"/>
              <a:ext cx="218880" cy="36360"/>
            </p14:xfrm>
          </p:contentPart>
        </mc:Choice>
        <mc:Fallback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59B4ECE9-6D7B-AFA8-C1F9-8354816B1BCC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1720940" y="3069571"/>
                <a:ext cx="25452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upo 80">
            <a:extLst>
              <a:ext uri="{FF2B5EF4-FFF2-40B4-BE49-F238E27FC236}">
                <a16:creationId xmlns:a16="http://schemas.microsoft.com/office/drawing/2014/main" id="{FD12F587-D28B-A15F-6B9E-D629FFC070AA}"/>
              </a:ext>
            </a:extLst>
          </p:cNvPr>
          <p:cNvGrpSpPr/>
          <p:nvPr/>
        </p:nvGrpSpPr>
        <p:grpSpPr>
          <a:xfrm>
            <a:off x="2718860" y="2980291"/>
            <a:ext cx="3101400" cy="417600"/>
            <a:chOff x="2718860" y="2980291"/>
            <a:chExt cx="3101400" cy="417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B426443A-4351-C560-E2B5-709CC1792A5F}"/>
                    </a:ext>
                  </a:extLst>
                </p14:cNvPr>
                <p14:cNvContentPartPr/>
                <p14:nvPr/>
              </p14:nvContentPartPr>
              <p14:xfrm>
                <a:off x="2737220" y="3122491"/>
                <a:ext cx="110160" cy="1512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B426443A-4351-C560-E2B5-709CC1792A5F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719580" y="3104491"/>
                  <a:ext cx="1458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7DFE678B-E5FF-1AB5-5F95-E0F15D7A1D76}"/>
                    </a:ext>
                  </a:extLst>
                </p14:cNvPr>
                <p14:cNvContentPartPr/>
                <p14:nvPr/>
              </p14:nvContentPartPr>
              <p14:xfrm>
                <a:off x="2718860" y="3247051"/>
                <a:ext cx="118440" cy="50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7DFE678B-E5FF-1AB5-5F95-E0F15D7A1D76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700860" y="3229051"/>
                  <a:ext cx="1540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5F3CF044-0731-393E-8124-BA9DB0D776C8}"/>
                    </a:ext>
                  </a:extLst>
                </p14:cNvPr>
                <p14:cNvContentPartPr/>
                <p14:nvPr/>
              </p14:nvContentPartPr>
              <p14:xfrm>
                <a:off x="3086420" y="3053011"/>
                <a:ext cx="42480" cy="23616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5F3CF044-0731-393E-8124-BA9DB0D776C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3068780" y="3035371"/>
                  <a:ext cx="781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B15C7A6E-2185-FC3D-BCAF-443F11D32A75}"/>
                    </a:ext>
                  </a:extLst>
                </p14:cNvPr>
                <p14:cNvContentPartPr/>
                <p14:nvPr/>
              </p14:nvContentPartPr>
              <p14:xfrm>
                <a:off x="3154460" y="3063811"/>
                <a:ext cx="24480" cy="22104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B15C7A6E-2185-FC3D-BCAF-443F11D32A7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136820" y="3046171"/>
                  <a:ext cx="6012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2E96484B-6DA2-C050-A66A-D6EF6A7B1BF3}"/>
                    </a:ext>
                  </a:extLst>
                </p14:cNvPr>
                <p14:cNvContentPartPr/>
                <p14:nvPr/>
              </p14:nvContentPartPr>
              <p14:xfrm>
                <a:off x="2963300" y="3008731"/>
                <a:ext cx="291960" cy="1764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2E96484B-6DA2-C050-A66A-D6EF6A7B1BF3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945300" y="2990731"/>
                  <a:ext cx="3276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528AAF0-0AA3-980C-2245-E804EC57F774}"/>
                    </a:ext>
                  </a:extLst>
                </p14:cNvPr>
                <p14:cNvContentPartPr/>
                <p14:nvPr/>
              </p14:nvContentPartPr>
              <p14:xfrm>
                <a:off x="3316820" y="3301051"/>
                <a:ext cx="16560" cy="363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528AAF0-0AA3-980C-2245-E804EC57F77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299180" y="3283051"/>
                  <a:ext cx="522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55285C40-BA03-EF86-EB31-2E88A14F0AB0}"/>
                    </a:ext>
                  </a:extLst>
                </p14:cNvPr>
                <p14:cNvContentPartPr/>
                <p14:nvPr/>
              </p14:nvContentPartPr>
              <p14:xfrm>
                <a:off x="3443180" y="2980291"/>
                <a:ext cx="115560" cy="27000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55285C40-BA03-EF86-EB31-2E88A14F0AB0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425540" y="2962291"/>
                  <a:ext cx="15120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05BE38B5-D71A-6988-8F5B-5FF70703DBA6}"/>
                    </a:ext>
                  </a:extLst>
                </p14:cNvPr>
                <p14:cNvContentPartPr/>
                <p14:nvPr/>
              </p14:nvContentPartPr>
              <p14:xfrm>
                <a:off x="3511940" y="3157771"/>
                <a:ext cx="29880" cy="21564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05BE38B5-D71A-6988-8F5B-5FF70703DBA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493940" y="3139771"/>
                  <a:ext cx="65520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6FEDA4AD-3458-10E0-86F6-93294317E8F3}"/>
                    </a:ext>
                  </a:extLst>
                </p14:cNvPr>
                <p14:cNvContentPartPr/>
                <p14:nvPr/>
              </p14:nvContentPartPr>
              <p14:xfrm>
                <a:off x="3631820" y="3147691"/>
                <a:ext cx="116280" cy="22680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6FEDA4AD-3458-10E0-86F6-93294317E8F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3614180" y="3129691"/>
                  <a:ext cx="15192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4C81DE9C-B9A8-B049-A8F6-B8C3F106262C}"/>
                    </a:ext>
                  </a:extLst>
                </p14:cNvPr>
                <p14:cNvContentPartPr/>
                <p14:nvPr/>
              </p14:nvContentPartPr>
              <p14:xfrm>
                <a:off x="3802100" y="3188371"/>
                <a:ext cx="217440" cy="16344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4C81DE9C-B9A8-B049-A8F6-B8C3F106262C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784100" y="3170731"/>
                  <a:ext cx="25308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9B42DD25-493A-884D-2612-C0044337062F}"/>
                    </a:ext>
                  </a:extLst>
                </p14:cNvPr>
                <p14:cNvContentPartPr/>
                <p14:nvPr/>
              </p14:nvContentPartPr>
              <p14:xfrm>
                <a:off x="4149500" y="3241651"/>
                <a:ext cx="172800" cy="1836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9B42DD25-493A-884D-2612-C0044337062F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131860" y="3223651"/>
                  <a:ext cx="20844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3829ABC8-09F2-65C4-7EE7-BCDB50836114}"/>
                    </a:ext>
                  </a:extLst>
                </p14:cNvPr>
                <p14:cNvContentPartPr/>
                <p14:nvPr/>
              </p14:nvContentPartPr>
              <p14:xfrm>
                <a:off x="4247780" y="3169291"/>
                <a:ext cx="9360" cy="1753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3829ABC8-09F2-65C4-7EE7-BCDB50836114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4230140" y="3151651"/>
                  <a:ext cx="4500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5BBB3D1E-A4DD-0514-7359-6BC71EBEC26C}"/>
                    </a:ext>
                  </a:extLst>
                </p14:cNvPr>
                <p14:cNvContentPartPr/>
                <p14:nvPr/>
              </p14:nvContentPartPr>
              <p14:xfrm>
                <a:off x="4512380" y="3120691"/>
                <a:ext cx="128520" cy="2772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5BBB3D1E-A4DD-0514-7359-6BC71EBEC26C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494740" y="3103051"/>
                  <a:ext cx="16416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29435A8E-EF9F-24AE-E7D2-684206B7CCC5}"/>
                    </a:ext>
                  </a:extLst>
                </p14:cNvPr>
                <p14:cNvContentPartPr/>
                <p14:nvPr/>
              </p14:nvContentPartPr>
              <p14:xfrm>
                <a:off x="4793900" y="3192691"/>
                <a:ext cx="151560" cy="1418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29435A8E-EF9F-24AE-E7D2-684206B7CCC5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776260" y="3175051"/>
                  <a:ext cx="18720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A0AD1ABB-B16E-D105-5F2E-95DE41EF9855}"/>
                    </a:ext>
                  </a:extLst>
                </p14:cNvPr>
                <p14:cNvContentPartPr/>
                <p14:nvPr/>
              </p14:nvContentPartPr>
              <p14:xfrm>
                <a:off x="4827020" y="3225451"/>
                <a:ext cx="110520" cy="10764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A0AD1ABB-B16E-D105-5F2E-95DE41EF985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4809380" y="3207451"/>
                  <a:ext cx="14616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0AD43941-2CF5-DBCF-E003-AEA5188B2DC4}"/>
                    </a:ext>
                  </a:extLst>
                </p14:cNvPr>
                <p14:cNvContentPartPr/>
                <p14:nvPr/>
              </p14:nvContentPartPr>
              <p14:xfrm>
                <a:off x="5035100" y="3053731"/>
                <a:ext cx="137160" cy="27936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0AD43941-2CF5-DBCF-E003-AEA5188B2DC4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017100" y="3035731"/>
                  <a:ext cx="17280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46AD660B-F1D1-B8E7-72F5-AB03086419C5}"/>
                    </a:ext>
                  </a:extLst>
                </p14:cNvPr>
                <p14:cNvContentPartPr/>
                <p14:nvPr/>
              </p14:nvContentPartPr>
              <p14:xfrm>
                <a:off x="5226980" y="3127171"/>
                <a:ext cx="148320" cy="23364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46AD660B-F1D1-B8E7-72F5-AB03086419C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5208980" y="3109531"/>
                  <a:ext cx="18396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42FF678E-F569-E4CF-B3E0-5080FF136B19}"/>
                    </a:ext>
                  </a:extLst>
                </p14:cNvPr>
                <p14:cNvContentPartPr/>
                <p14:nvPr/>
              </p14:nvContentPartPr>
              <p14:xfrm>
                <a:off x="5511380" y="3221131"/>
                <a:ext cx="308880" cy="1389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42FF678E-F569-E4CF-B3E0-5080FF136B1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5493740" y="3203131"/>
                  <a:ext cx="344520" cy="17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5053E2BA-34AA-AE8C-BC92-F0C28B6DA981}"/>
              </a:ext>
            </a:extLst>
          </p:cNvPr>
          <p:cNvGrpSpPr/>
          <p:nvPr/>
        </p:nvGrpSpPr>
        <p:grpSpPr>
          <a:xfrm>
            <a:off x="388940" y="3663931"/>
            <a:ext cx="1467360" cy="528480"/>
            <a:chOff x="388940" y="3663931"/>
            <a:chExt cx="1467360" cy="528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5F4EC72E-7947-3FCB-CC64-B1BED2D63EDB}"/>
                    </a:ext>
                  </a:extLst>
                </p14:cNvPr>
                <p14:cNvContentPartPr/>
                <p14:nvPr/>
              </p14:nvContentPartPr>
              <p14:xfrm>
                <a:off x="1280660" y="3672211"/>
                <a:ext cx="18360" cy="5364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5F4EC72E-7947-3FCB-CC64-B1BED2D63ED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263020" y="3654571"/>
                  <a:ext cx="54000" cy="8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1AC2D678-4F78-71C3-540C-9D738D3E417E}"/>
                    </a:ext>
                  </a:extLst>
                </p14:cNvPr>
                <p14:cNvContentPartPr/>
                <p14:nvPr/>
              </p14:nvContentPartPr>
              <p14:xfrm>
                <a:off x="1280660" y="3672211"/>
                <a:ext cx="111600" cy="8784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1AC2D678-4F78-71C3-540C-9D738D3E417E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263020" y="3654571"/>
                  <a:ext cx="14724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EF30F1AC-C621-6C61-13ED-432863D5CEBC}"/>
                    </a:ext>
                  </a:extLst>
                </p14:cNvPr>
                <p14:cNvContentPartPr/>
                <p14:nvPr/>
              </p14:nvContentPartPr>
              <p14:xfrm>
                <a:off x="388940" y="3663931"/>
                <a:ext cx="664560" cy="52848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EF30F1AC-C621-6C61-13ED-432863D5CEB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70940" y="3646291"/>
                  <a:ext cx="700200" cy="56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202DE259-489A-7E50-405F-66D3266B0068}"/>
                    </a:ext>
                  </a:extLst>
                </p14:cNvPr>
                <p14:cNvContentPartPr/>
                <p14:nvPr/>
              </p14:nvContentPartPr>
              <p14:xfrm>
                <a:off x="1170500" y="3999451"/>
                <a:ext cx="4320" cy="216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202DE259-489A-7E50-405F-66D3266B006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152500" y="3981811"/>
                  <a:ext cx="399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AAD83816-FD0F-8340-FB43-4B4BCC577C01}"/>
                    </a:ext>
                  </a:extLst>
                </p14:cNvPr>
                <p14:cNvContentPartPr/>
                <p14:nvPr/>
              </p14:nvContentPartPr>
              <p14:xfrm>
                <a:off x="1330700" y="3668251"/>
                <a:ext cx="525600" cy="33768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AAD83816-FD0F-8340-FB43-4B4BCC577C01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313060" y="3650611"/>
                  <a:ext cx="56124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DE5B1C98-3AE7-A3FA-8ED4-208D8D1D332A}"/>
                    </a:ext>
                  </a:extLst>
                </p14:cNvPr>
                <p14:cNvContentPartPr/>
                <p14:nvPr/>
              </p14:nvContentPartPr>
              <p14:xfrm>
                <a:off x="1281740" y="3731971"/>
                <a:ext cx="376200" cy="1656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DE5B1C98-3AE7-A3FA-8ED4-208D8D1D332A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1263740" y="3713971"/>
                  <a:ext cx="411840" cy="52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upo 91">
            <a:extLst>
              <a:ext uri="{FF2B5EF4-FFF2-40B4-BE49-F238E27FC236}">
                <a16:creationId xmlns:a16="http://schemas.microsoft.com/office/drawing/2014/main" id="{AE733470-E69C-9C18-0B8E-050BC7E489C1}"/>
              </a:ext>
            </a:extLst>
          </p:cNvPr>
          <p:cNvGrpSpPr/>
          <p:nvPr/>
        </p:nvGrpSpPr>
        <p:grpSpPr>
          <a:xfrm>
            <a:off x="2609420" y="3743851"/>
            <a:ext cx="1548720" cy="280440"/>
            <a:chOff x="2609420" y="3743851"/>
            <a:chExt cx="1548720" cy="28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C003E123-C9B2-C53F-CA80-13966397CD20}"/>
                    </a:ext>
                  </a:extLst>
                </p14:cNvPr>
                <p14:cNvContentPartPr/>
                <p14:nvPr/>
              </p14:nvContentPartPr>
              <p14:xfrm>
                <a:off x="2720660" y="3913771"/>
                <a:ext cx="80640" cy="14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C003E123-C9B2-C53F-CA80-13966397CD2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703020" y="3896131"/>
                  <a:ext cx="11628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20675BD9-8232-4DF1-494D-3BD83E9F7234}"/>
                    </a:ext>
                  </a:extLst>
                </p14:cNvPr>
                <p14:cNvContentPartPr/>
                <p14:nvPr/>
              </p14:nvContentPartPr>
              <p14:xfrm>
                <a:off x="2704820" y="3997651"/>
                <a:ext cx="134640" cy="2664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20675BD9-8232-4DF1-494D-3BD83E9F7234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2686820" y="3980011"/>
                  <a:ext cx="17028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FE30D5E6-E50B-7B23-AEF9-4B170E508F02}"/>
                    </a:ext>
                  </a:extLst>
                </p14:cNvPr>
                <p14:cNvContentPartPr/>
                <p14:nvPr/>
              </p14:nvContentPartPr>
              <p14:xfrm>
                <a:off x="2609420" y="3743851"/>
                <a:ext cx="253800" cy="9972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FE30D5E6-E50B-7B23-AEF9-4B170E508F02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2591780" y="3726211"/>
                  <a:ext cx="28944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078D3072-F3DB-48F5-FF49-FF159A638187}"/>
                    </a:ext>
                  </a:extLst>
                </p14:cNvPr>
                <p14:cNvContentPartPr/>
                <p14:nvPr/>
              </p14:nvContentPartPr>
              <p14:xfrm>
                <a:off x="3128540" y="3764371"/>
                <a:ext cx="107640" cy="25848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078D3072-F3DB-48F5-FF49-FF159A638187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3110540" y="3746371"/>
                  <a:ext cx="1432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B78CA3F6-755F-9AD4-BFAE-F9090A11719A}"/>
                    </a:ext>
                  </a:extLst>
                </p14:cNvPr>
                <p14:cNvContentPartPr/>
                <p14:nvPr/>
              </p14:nvContentPartPr>
              <p14:xfrm>
                <a:off x="3390980" y="3786691"/>
                <a:ext cx="147960" cy="23688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B78CA3F6-755F-9AD4-BFAE-F9090A11719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3373340" y="3769051"/>
                  <a:ext cx="18360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9A6ABB38-61EB-F4DD-C825-0B23DA802EF7}"/>
                    </a:ext>
                  </a:extLst>
                </p14:cNvPr>
                <p14:cNvContentPartPr/>
                <p14:nvPr/>
              </p14:nvContentPartPr>
              <p14:xfrm>
                <a:off x="3653060" y="3776971"/>
                <a:ext cx="124560" cy="22932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9A6ABB38-61EB-F4DD-C825-0B23DA802EF7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635060" y="3758971"/>
                  <a:ext cx="16020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AB1DBFDF-2294-1A11-790C-55F021B94AD7}"/>
                    </a:ext>
                  </a:extLst>
                </p14:cNvPr>
                <p14:cNvContentPartPr/>
                <p14:nvPr/>
              </p14:nvContentPartPr>
              <p14:xfrm>
                <a:off x="3856460" y="3867331"/>
                <a:ext cx="301680" cy="1353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AB1DBFDF-2294-1A11-790C-55F021B94AD7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838460" y="3849331"/>
                  <a:ext cx="337320" cy="171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upo 94">
            <a:extLst>
              <a:ext uri="{FF2B5EF4-FFF2-40B4-BE49-F238E27FC236}">
                <a16:creationId xmlns:a16="http://schemas.microsoft.com/office/drawing/2014/main" id="{B4EF9C17-099A-3143-B639-68DF636D545E}"/>
              </a:ext>
            </a:extLst>
          </p:cNvPr>
          <p:cNvGrpSpPr/>
          <p:nvPr/>
        </p:nvGrpSpPr>
        <p:grpSpPr>
          <a:xfrm>
            <a:off x="3138620" y="4226611"/>
            <a:ext cx="638640" cy="154440"/>
            <a:chOff x="3138620" y="4226611"/>
            <a:chExt cx="638640" cy="15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5FD464AC-08C9-E2DE-C0EF-834F6B3F75D5}"/>
                    </a:ext>
                  </a:extLst>
                </p14:cNvPr>
                <p14:cNvContentPartPr/>
                <p14:nvPr/>
              </p14:nvContentPartPr>
              <p14:xfrm>
                <a:off x="3138620" y="4226611"/>
                <a:ext cx="638640" cy="5004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5FD464AC-08C9-E2DE-C0EF-834F6B3F75D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120620" y="4208971"/>
                  <a:ext cx="67428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72B67586-CD1B-8E73-BDBF-FE8A289D9F5C}"/>
                    </a:ext>
                  </a:extLst>
                </p14:cNvPr>
                <p14:cNvContentPartPr/>
                <p14:nvPr/>
              </p14:nvContentPartPr>
              <p14:xfrm>
                <a:off x="3191540" y="4360891"/>
                <a:ext cx="579600" cy="2016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72B67586-CD1B-8E73-BDBF-FE8A289D9F5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173900" y="4343251"/>
                  <a:ext cx="615240" cy="55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0164B05D-7FA2-A431-4164-249EC3186D98}"/>
                  </a:ext>
                </a:extLst>
              </p14:cNvPr>
              <p14:cNvContentPartPr/>
              <p14:nvPr/>
            </p14:nvContentPartPr>
            <p14:xfrm>
              <a:off x="380300" y="4806211"/>
              <a:ext cx="32040" cy="337320"/>
            </p14:xfrm>
          </p:contentPart>
        </mc:Choice>
        <mc:Fallback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0164B05D-7FA2-A431-4164-249EC3186D98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362300" y="4788571"/>
                <a:ext cx="67680" cy="37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97" name="Entrada de lápiz 96">
                <a:extLst>
                  <a:ext uri="{FF2B5EF4-FFF2-40B4-BE49-F238E27FC236}">
                    <a16:creationId xmlns:a16="http://schemas.microsoft.com/office/drawing/2014/main" id="{BF12744A-15DF-2A04-6B99-CA5ECF014F22}"/>
                  </a:ext>
                </a:extLst>
              </p14:cNvPr>
              <p14:cNvContentPartPr/>
              <p14:nvPr/>
            </p14:nvContentPartPr>
            <p14:xfrm>
              <a:off x="528980" y="5011771"/>
              <a:ext cx="176400" cy="173880"/>
            </p14:xfrm>
          </p:contentPart>
        </mc:Choice>
        <mc:Fallback>
          <p:pic>
            <p:nvPicPr>
              <p:cNvPr id="97" name="Entrada de lápiz 96">
                <a:extLst>
                  <a:ext uri="{FF2B5EF4-FFF2-40B4-BE49-F238E27FC236}">
                    <a16:creationId xmlns:a16="http://schemas.microsoft.com/office/drawing/2014/main" id="{BF12744A-15DF-2A04-6B99-CA5ECF014F22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510980" y="4994131"/>
                <a:ext cx="212040" cy="20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98" name="Entrada de lápiz 97">
                <a:extLst>
                  <a:ext uri="{FF2B5EF4-FFF2-40B4-BE49-F238E27FC236}">
                    <a16:creationId xmlns:a16="http://schemas.microsoft.com/office/drawing/2014/main" id="{D0099356-0C6C-9104-EB8B-DAACF4B47986}"/>
                  </a:ext>
                </a:extLst>
              </p14:cNvPr>
              <p14:cNvContentPartPr/>
              <p14:nvPr/>
            </p14:nvContentPartPr>
            <p14:xfrm>
              <a:off x="519260" y="4898011"/>
              <a:ext cx="112320" cy="33840"/>
            </p14:xfrm>
          </p:contentPart>
        </mc:Choice>
        <mc:Fallback>
          <p:pic>
            <p:nvPicPr>
              <p:cNvPr id="98" name="Entrada de lápiz 97">
                <a:extLst>
                  <a:ext uri="{FF2B5EF4-FFF2-40B4-BE49-F238E27FC236}">
                    <a16:creationId xmlns:a16="http://schemas.microsoft.com/office/drawing/2014/main" id="{D0099356-0C6C-9104-EB8B-DAACF4B47986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501260" y="4880371"/>
                <a:ext cx="147960" cy="6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id="{0F904E4C-1DBE-399A-12BD-902FACF0A1F6}"/>
                  </a:ext>
                </a:extLst>
              </p14:cNvPr>
              <p14:cNvContentPartPr/>
              <p14:nvPr/>
            </p14:nvContentPartPr>
            <p14:xfrm>
              <a:off x="585140" y="4883971"/>
              <a:ext cx="101520" cy="84240"/>
            </p14:xfrm>
          </p:contentPart>
        </mc:Choice>
        <mc:Fallback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0F904E4C-1DBE-399A-12BD-902FACF0A1F6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567500" y="4865971"/>
                <a:ext cx="137160" cy="11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00" name="Entrada de lápiz 99">
                <a:extLst>
                  <a:ext uri="{FF2B5EF4-FFF2-40B4-BE49-F238E27FC236}">
                    <a16:creationId xmlns:a16="http://schemas.microsoft.com/office/drawing/2014/main" id="{18E9B20A-3120-DAB8-EB09-E80F51C0A6BB}"/>
                  </a:ext>
                </a:extLst>
              </p14:cNvPr>
              <p14:cNvContentPartPr/>
              <p14:nvPr/>
            </p14:nvContentPartPr>
            <p14:xfrm>
              <a:off x="810860" y="4808011"/>
              <a:ext cx="49320" cy="324360"/>
            </p14:xfrm>
          </p:contentPart>
        </mc:Choice>
        <mc:Fallback>
          <p:pic>
            <p:nvPicPr>
              <p:cNvPr id="100" name="Entrada de lápiz 99">
                <a:extLst>
                  <a:ext uri="{FF2B5EF4-FFF2-40B4-BE49-F238E27FC236}">
                    <a16:creationId xmlns:a16="http://schemas.microsoft.com/office/drawing/2014/main" id="{18E9B20A-3120-DAB8-EB09-E80F51C0A6BB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792860" y="4790371"/>
                <a:ext cx="8496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6">
            <p14:nvContentPartPr>
              <p14:cNvPr id="101" name="Entrada de lápiz 100">
                <a:extLst>
                  <a:ext uri="{FF2B5EF4-FFF2-40B4-BE49-F238E27FC236}">
                    <a16:creationId xmlns:a16="http://schemas.microsoft.com/office/drawing/2014/main" id="{A58F0F9A-50FC-A0DB-1C25-68B02E406A89}"/>
                  </a:ext>
                </a:extLst>
              </p14:cNvPr>
              <p14:cNvContentPartPr/>
              <p14:nvPr/>
            </p14:nvContentPartPr>
            <p14:xfrm>
              <a:off x="1002020" y="5011771"/>
              <a:ext cx="85680" cy="5760"/>
            </p14:xfrm>
          </p:contentPart>
        </mc:Choice>
        <mc:Fallback>
          <p:pic>
            <p:nvPicPr>
              <p:cNvPr id="101" name="Entrada de lápiz 100">
                <a:extLst>
                  <a:ext uri="{FF2B5EF4-FFF2-40B4-BE49-F238E27FC236}">
                    <a16:creationId xmlns:a16="http://schemas.microsoft.com/office/drawing/2014/main" id="{A58F0F9A-50FC-A0DB-1C25-68B02E406A89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984380" y="4994131"/>
                <a:ext cx="121320" cy="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8">
            <p14:nvContentPartPr>
              <p14:cNvPr id="102" name="Entrada de lápiz 101">
                <a:extLst>
                  <a:ext uri="{FF2B5EF4-FFF2-40B4-BE49-F238E27FC236}">
                    <a16:creationId xmlns:a16="http://schemas.microsoft.com/office/drawing/2014/main" id="{F6D3802E-8385-CFBE-7CEC-B7113716D5F4}"/>
                  </a:ext>
                </a:extLst>
              </p14:cNvPr>
              <p14:cNvContentPartPr/>
              <p14:nvPr/>
            </p14:nvContentPartPr>
            <p14:xfrm>
              <a:off x="993020" y="5106451"/>
              <a:ext cx="72360" cy="3240"/>
            </p14:xfrm>
          </p:contentPart>
        </mc:Choice>
        <mc:Fallback>
          <p:pic>
            <p:nvPicPr>
              <p:cNvPr id="102" name="Entrada de lápiz 101">
                <a:extLst>
                  <a:ext uri="{FF2B5EF4-FFF2-40B4-BE49-F238E27FC236}">
                    <a16:creationId xmlns:a16="http://schemas.microsoft.com/office/drawing/2014/main" id="{F6D3802E-8385-CFBE-7CEC-B7113716D5F4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975380" y="5088811"/>
                <a:ext cx="108000" cy="38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2" name="Grupo 121">
            <a:extLst>
              <a:ext uri="{FF2B5EF4-FFF2-40B4-BE49-F238E27FC236}">
                <a16:creationId xmlns:a16="http://schemas.microsoft.com/office/drawing/2014/main" id="{E26FD9A5-83EC-9A29-920C-F1D5B18DBBDB}"/>
              </a:ext>
            </a:extLst>
          </p:cNvPr>
          <p:cNvGrpSpPr/>
          <p:nvPr/>
        </p:nvGrpSpPr>
        <p:grpSpPr>
          <a:xfrm>
            <a:off x="1399100" y="4718011"/>
            <a:ext cx="2438640" cy="919440"/>
            <a:chOff x="1399100" y="4718011"/>
            <a:chExt cx="2438640" cy="91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5E949496-E8D5-E588-2192-DD3E91BD745C}"/>
                    </a:ext>
                  </a:extLst>
                </p14:cNvPr>
                <p14:cNvContentPartPr/>
                <p14:nvPr/>
              </p14:nvContentPartPr>
              <p14:xfrm>
                <a:off x="1399100" y="4916371"/>
                <a:ext cx="44280" cy="19404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5E949496-E8D5-E588-2192-DD3E91BD745C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381100" y="4898371"/>
                  <a:ext cx="7992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9054B9A4-6CD9-EF8B-FCC9-9D7ECAE6A592}"/>
                    </a:ext>
                  </a:extLst>
                </p14:cNvPr>
                <p14:cNvContentPartPr/>
                <p14:nvPr/>
              </p14:nvContentPartPr>
              <p14:xfrm>
                <a:off x="1558580" y="4921411"/>
                <a:ext cx="135360" cy="22860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9054B9A4-6CD9-EF8B-FCC9-9D7ECAE6A592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540580" y="4903771"/>
                  <a:ext cx="171000" cy="26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3EBF959E-2F86-C667-9690-E0E6EE5BD2E9}"/>
                    </a:ext>
                  </a:extLst>
                </p14:cNvPr>
                <p14:cNvContentPartPr/>
                <p14:nvPr/>
              </p14:nvContentPartPr>
              <p14:xfrm>
                <a:off x="1860980" y="4830691"/>
                <a:ext cx="54720" cy="2653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3EBF959E-2F86-C667-9690-E0E6EE5BD2E9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842980" y="4812691"/>
                  <a:ext cx="90360" cy="30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C85DF72B-2C70-D0AA-C3D0-F21C7B33F054}"/>
                    </a:ext>
                  </a:extLst>
                </p14:cNvPr>
                <p14:cNvContentPartPr/>
                <p14:nvPr/>
              </p14:nvContentPartPr>
              <p14:xfrm>
                <a:off x="1886900" y="4993771"/>
                <a:ext cx="343080" cy="10080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C85DF72B-2C70-D0AA-C3D0-F21C7B33F054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869260" y="4976131"/>
                  <a:ext cx="37872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09887476-808F-E3C4-5A67-B72C3B5E5CB4}"/>
                    </a:ext>
                  </a:extLst>
                </p14:cNvPr>
                <p14:cNvContentPartPr/>
                <p14:nvPr/>
              </p14:nvContentPartPr>
              <p14:xfrm>
                <a:off x="1833980" y="5111851"/>
                <a:ext cx="358200" cy="8424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09887476-808F-E3C4-5A67-B72C3B5E5CB4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815980" y="5094211"/>
                  <a:ext cx="39384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DB0FB7B7-74BD-02A1-C5BA-0C7B993272A5}"/>
                    </a:ext>
                  </a:extLst>
                </p14:cNvPr>
                <p14:cNvContentPartPr/>
                <p14:nvPr/>
              </p14:nvContentPartPr>
              <p14:xfrm>
                <a:off x="1970060" y="5287531"/>
                <a:ext cx="185760" cy="17532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DB0FB7B7-74BD-02A1-C5BA-0C7B993272A5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952420" y="5269891"/>
                  <a:ext cx="22140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EF333C2D-9A6F-F94E-AAA5-6578FE56710F}"/>
                    </a:ext>
                  </a:extLst>
                </p14:cNvPr>
                <p14:cNvContentPartPr/>
                <p14:nvPr/>
              </p14:nvContentPartPr>
              <p14:xfrm>
                <a:off x="2459300" y="5054251"/>
                <a:ext cx="132480" cy="1836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EF333C2D-9A6F-F94E-AAA5-6578FE56710F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2441300" y="5036251"/>
                  <a:ext cx="16812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7076E84B-364B-F6A4-A252-848D443AAA04}"/>
                    </a:ext>
                  </a:extLst>
                </p14:cNvPr>
                <p14:cNvContentPartPr/>
                <p14:nvPr/>
              </p14:nvContentPartPr>
              <p14:xfrm>
                <a:off x="2476220" y="5136331"/>
                <a:ext cx="146520" cy="2916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7076E84B-364B-F6A4-A252-848D443AAA04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2458220" y="5118331"/>
                  <a:ext cx="18216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DDC8F40E-7F71-FDAF-9EB1-4F11E91471DB}"/>
                    </a:ext>
                  </a:extLst>
                </p14:cNvPr>
                <p14:cNvContentPartPr/>
                <p14:nvPr/>
              </p14:nvContentPartPr>
              <p14:xfrm>
                <a:off x="2863940" y="4858411"/>
                <a:ext cx="132840" cy="3744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DDC8F40E-7F71-FDAF-9EB1-4F11E91471DB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2846300" y="4840771"/>
                  <a:ext cx="16848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E1D4B440-7229-DB7A-F6CA-4AB823D3EBAF}"/>
                    </a:ext>
                  </a:extLst>
                </p14:cNvPr>
                <p14:cNvContentPartPr/>
                <p14:nvPr/>
              </p14:nvContentPartPr>
              <p14:xfrm>
                <a:off x="2839100" y="4948771"/>
                <a:ext cx="177840" cy="19224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E1D4B440-7229-DB7A-F6CA-4AB823D3EBAF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2821100" y="4930771"/>
                  <a:ext cx="21348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06706B62-B774-1A19-DEC0-C705104B6C17}"/>
                    </a:ext>
                  </a:extLst>
                </p14:cNvPr>
                <p14:cNvContentPartPr/>
                <p14:nvPr/>
              </p14:nvContentPartPr>
              <p14:xfrm>
                <a:off x="3173540" y="4973251"/>
                <a:ext cx="294840" cy="9540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06706B62-B774-1A19-DEC0-C705104B6C17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3155900" y="4955251"/>
                  <a:ext cx="33048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46D6B1FC-B541-2440-BB06-F10C65FA1837}"/>
                    </a:ext>
                  </a:extLst>
                </p14:cNvPr>
                <p14:cNvContentPartPr/>
                <p14:nvPr/>
              </p14:nvContentPartPr>
              <p14:xfrm>
                <a:off x="3165620" y="5161531"/>
                <a:ext cx="257040" cy="4284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46D6B1FC-B541-2440-BB06-F10C65FA1837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3147980" y="5143531"/>
                  <a:ext cx="29268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496A61B0-75FB-8516-363D-01DA6982DCE0}"/>
                    </a:ext>
                  </a:extLst>
                </p14:cNvPr>
                <p14:cNvContentPartPr/>
                <p14:nvPr/>
              </p14:nvContentPartPr>
              <p14:xfrm>
                <a:off x="3202700" y="5309131"/>
                <a:ext cx="201960" cy="13752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496A61B0-75FB-8516-363D-01DA6982DCE0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3185060" y="5291131"/>
                  <a:ext cx="23760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E9AD7F8-E586-307A-60AA-706767672713}"/>
                    </a:ext>
                  </a:extLst>
                </p14:cNvPr>
                <p14:cNvContentPartPr/>
                <p14:nvPr/>
              </p14:nvContentPartPr>
              <p14:xfrm>
                <a:off x="3706700" y="5052451"/>
                <a:ext cx="30600" cy="216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E9AD7F8-E586-307A-60AA-706767672713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3689060" y="5034451"/>
                  <a:ext cx="662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05EEB45-5491-E778-D65D-BBD4369C6E4E}"/>
                    </a:ext>
                  </a:extLst>
                </p14:cNvPr>
                <p14:cNvContentPartPr/>
                <p14:nvPr/>
              </p14:nvContentPartPr>
              <p14:xfrm>
                <a:off x="2820740" y="4896571"/>
                <a:ext cx="157680" cy="572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05EEB45-5491-E778-D65D-BBD4369C6E4E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2803100" y="4878571"/>
                  <a:ext cx="19332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66BD6D7A-10C1-A912-6FE9-C72346C7E8FB}"/>
                    </a:ext>
                  </a:extLst>
                </p14:cNvPr>
                <p14:cNvContentPartPr/>
                <p14:nvPr/>
              </p14:nvContentPartPr>
              <p14:xfrm>
                <a:off x="2748020" y="4718011"/>
                <a:ext cx="1089720" cy="91944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66BD6D7A-10C1-A912-6FE9-C72346C7E8FB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2730020" y="4700011"/>
                  <a:ext cx="1125360" cy="955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2">
            <p14:nvContentPartPr>
              <p14:cNvPr id="123" name="Entrada de lápiz 122">
                <a:extLst>
                  <a:ext uri="{FF2B5EF4-FFF2-40B4-BE49-F238E27FC236}">
                    <a16:creationId xmlns:a16="http://schemas.microsoft.com/office/drawing/2014/main" id="{46CA41DC-0A68-3A28-AEA3-703B1116E018}"/>
                  </a:ext>
                </a:extLst>
              </p14:cNvPr>
              <p14:cNvContentPartPr/>
              <p14:nvPr/>
            </p14:nvContentPartPr>
            <p14:xfrm>
              <a:off x="3031340" y="2518411"/>
              <a:ext cx="22320" cy="21240"/>
            </p14:xfrm>
          </p:contentPart>
        </mc:Choice>
        <mc:Fallback>
          <p:pic>
            <p:nvPicPr>
              <p:cNvPr id="123" name="Entrada de lápiz 122">
                <a:extLst>
                  <a:ext uri="{FF2B5EF4-FFF2-40B4-BE49-F238E27FC236}">
                    <a16:creationId xmlns:a16="http://schemas.microsoft.com/office/drawing/2014/main" id="{46CA41DC-0A68-3A28-AEA3-703B1116E018}"/>
                  </a:ext>
                </a:extLst>
              </p:cNvPr>
              <p:cNvPicPr/>
              <p:nvPr/>
            </p:nvPicPr>
            <p:blipFill>
              <a:blip r:embed="rId203"/>
              <a:stretch>
                <a:fillRect/>
              </a:stretch>
            </p:blipFill>
            <p:spPr>
              <a:xfrm>
                <a:off x="3013700" y="2500771"/>
                <a:ext cx="57960" cy="5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4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B7A8C632-CD51-9539-0667-58F18A54C720}"/>
                  </a:ext>
                </a:extLst>
              </p14:cNvPr>
              <p14:cNvContentPartPr/>
              <p14:nvPr/>
            </p14:nvContentPartPr>
            <p14:xfrm>
              <a:off x="2517260" y="623011"/>
              <a:ext cx="96120" cy="7164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B7A8C632-CD51-9539-0667-58F18A54C720}"/>
                  </a:ext>
                </a:extLst>
              </p:cNvPr>
              <p:cNvPicPr/>
              <p:nvPr/>
            </p:nvPicPr>
            <p:blipFill>
              <a:blip r:embed="rId205"/>
              <a:stretch>
                <a:fillRect/>
              </a:stretch>
            </p:blipFill>
            <p:spPr>
              <a:xfrm>
                <a:off x="2499620" y="605011"/>
                <a:ext cx="131760" cy="10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6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2E0C1B6A-9FD6-A42C-AD25-6A24215B656E}"/>
                  </a:ext>
                </a:extLst>
              </p14:cNvPr>
              <p14:cNvContentPartPr/>
              <p14:nvPr/>
            </p14:nvContentPartPr>
            <p14:xfrm>
              <a:off x="2564420" y="1492411"/>
              <a:ext cx="70560" cy="13572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2E0C1B6A-9FD6-A42C-AD25-6A24215B656E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2546420" y="1474771"/>
                <a:ext cx="106200" cy="17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26" name="Entrada de lápiz 125">
                <a:extLst>
                  <a:ext uri="{FF2B5EF4-FFF2-40B4-BE49-F238E27FC236}">
                    <a16:creationId xmlns:a16="http://schemas.microsoft.com/office/drawing/2014/main" id="{00DA42C3-5B53-3BA4-F2F6-EE1D25739D18}"/>
                  </a:ext>
                </a:extLst>
              </p14:cNvPr>
              <p14:cNvContentPartPr/>
              <p14:nvPr/>
            </p14:nvContentPartPr>
            <p14:xfrm>
              <a:off x="851900" y="1146451"/>
              <a:ext cx="121320" cy="60480"/>
            </p14:xfrm>
          </p:contentPart>
        </mc:Choice>
        <mc:Fallback>
          <p:pic>
            <p:nvPicPr>
              <p:cNvPr id="126" name="Entrada de lápiz 125">
                <a:extLst>
                  <a:ext uri="{FF2B5EF4-FFF2-40B4-BE49-F238E27FC236}">
                    <a16:creationId xmlns:a16="http://schemas.microsoft.com/office/drawing/2014/main" id="{00DA42C3-5B53-3BA4-F2F6-EE1D25739D18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833900" y="1128451"/>
                <a:ext cx="156960" cy="9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0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B52798DE-9445-325F-825C-C465101B516D}"/>
                  </a:ext>
                </a:extLst>
              </p14:cNvPr>
              <p14:cNvContentPartPr/>
              <p14:nvPr/>
            </p14:nvContentPartPr>
            <p14:xfrm>
              <a:off x="4362980" y="1043491"/>
              <a:ext cx="94680" cy="98640"/>
            </p14:xfrm>
          </p:contentPart>
        </mc:Choice>
        <mc:Fallback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B52798DE-9445-325F-825C-C465101B516D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4345340" y="1025851"/>
                <a:ext cx="130320" cy="134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35" name="Grupo 134">
            <a:extLst>
              <a:ext uri="{FF2B5EF4-FFF2-40B4-BE49-F238E27FC236}">
                <a16:creationId xmlns:a16="http://schemas.microsoft.com/office/drawing/2014/main" id="{9D00DB20-90B8-7EAC-F93C-9547A7408F38}"/>
              </a:ext>
            </a:extLst>
          </p:cNvPr>
          <p:cNvGrpSpPr/>
          <p:nvPr/>
        </p:nvGrpSpPr>
        <p:grpSpPr>
          <a:xfrm>
            <a:off x="721580" y="1167331"/>
            <a:ext cx="146160" cy="512640"/>
            <a:chOff x="721580" y="1167331"/>
            <a:chExt cx="146160" cy="512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AC091ADD-6C62-31CD-110C-891D5BA7E15F}"/>
                    </a:ext>
                  </a:extLst>
                </p14:cNvPr>
                <p14:cNvContentPartPr/>
                <p14:nvPr/>
              </p14:nvContentPartPr>
              <p14:xfrm>
                <a:off x="831740" y="1167331"/>
                <a:ext cx="24480" cy="41148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AC091ADD-6C62-31CD-110C-891D5BA7E15F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814100" y="1149691"/>
                  <a:ext cx="60120" cy="44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03415502-BFF6-9053-7D90-0440F0CF502F}"/>
                    </a:ext>
                  </a:extLst>
                </p14:cNvPr>
                <p14:cNvContentPartPr/>
                <p14:nvPr/>
              </p14:nvContentPartPr>
              <p14:xfrm>
                <a:off x="773780" y="1529851"/>
                <a:ext cx="91440" cy="1044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03415502-BFF6-9053-7D90-0440F0CF502F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755780" y="1511851"/>
                  <a:ext cx="1270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A7FACE79-EFD1-2E8A-306C-CD4976581B22}"/>
                    </a:ext>
                  </a:extLst>
                </p14:cNvPr>
                <p14:cNvContentPartPr/>
                <p14:nvPr/>
              </p14:nvContentPartPr>
              <p14:xfrm>
                <a:off x="773780" y="1539571"/>
                <a:ext cx="360" cy="36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A7FACE79-EFD1-2E8A-306C-CD4976581B22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755780" y="152193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2C0E122F-B433-C4FD-410B-E77C3A360F1E}"/>
                    </a:ext>
                  </a:extLst>
                </p14:cNvPr>
                <p14:cNvContentPartPr/>
                <p14:nvPr/>
              </p14:nvContentPartPr>
              <p14:xfrm>
                <a:off x="721580" y="1507531"/>
                <a:ext cx="146160" cy="17244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2C0E122F-B433-C4FD-410B-E77C3A360F1E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703940" y="1489891"/>
                  <a:ext cx="181800" cy="208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id="{402333D0-4354-456B-4A86-40CB49BFEFCC}"/>
                  </a:ext>
                </a:extLst>
              </p14:cNvPr>
              <p14:cNvContentPartPr/>
              <p14:nvPr/>
            </p14:nvContentPartPr>
            <p14:xfrm>
              <a:off x="4374140" y="703291"/>
              <a:ext cx="142560" cy="387720"/>
            </p14:xfrm>
          </p:contentPart>
        </mc:Choice>
        <mc:Fallback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402333D0-4354-456B-4A86-40CB49BFEFCC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4356500" y="685291"/>
                <a:ext cx="178200" cy="423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42" name="Grupo 141">
            <a:extLst>
              <a:ext uri="{FF2B5EF4-FFF2-40B4-BE49-F238E27FC236}">
                <a16:creationId xmlns:a16="http://schemas.microsoft.com/office/drawing/2014/main" id="{37034C87-4F71-25D9-A048-21B4BD045A2F}"/>
              </a:ext>
            </a:extLst>
          </p:cNvPr>
          <p:cNvGrpSpPr/>
          <p:nvPr/>
        </p:nvGrpSpPr>
        <p:grpSpPr>
          <a:xfrm>
            <a:off x="1981220" y="548131"/>
            <a:ext cx="558360" cy="155160"/>
            <a:chOff x="1981220" y="548131"/>
            <a:chExt cx="558360" cy="15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3ECE14ED-906D-D56D-740C-DF1E8F7BB1A0}"/>
                    </a:ext>
                  </a:extLst>
                </p14:cNvPr>
                <p14:cNvContentPartPr/>
                <p14:nvPr/>
              </p14:nvContentPartPr>
              <p14:xfrm>
                <a:off x="2014340" y="616531"/>
                <a:ext cx="523440" cy="3276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3ECE14ED-906D-D56D-740C-DF1E8F7BB1A0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996340" y="598891"/>
                  <a:ext cx="55908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BBDA9CDE-2562-9CA3-FF5B-A802A9DA04EC}"/>
                    </a:ext>
                  </a:extLst>
                </p14:cNvPr>
                <p14:cNvContentPartPr/>
                <p14:nvPr/>
              </p14:nvContentPartPr>
              <p14:xfrm>
                <a:off x="1981220" y="548131"/>
                <a:ext cx="152640" cy="13752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BBDA9CDE-2562-9CA3-FF5B-A802A9DA04EC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1963220" y="530491"/>
                  <a:ext cx="18828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A716BD77-D234-7B93-F581-BF9E115227BA}"/>
                    </a:ext>
                  </a:extLst>
                </p14:cNvPr>
                <p14:cNvContentPartPr/>
                <p14:nvPr/>
              </p14:nvContentPartPr>
              <p14:xfrm>
                <a:off x="2038460" y="620851"/>
                <a:ext cx="73800" cy="824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A716BD77-D234-7B93-F581-BF9E115227BA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2020460" y="603211"/>
                  <a:ext cx="10944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AF593C15-A74D-DE07-0149-795A6FB444EC}"/>
                    </a:ext>
                  </a:extLst>
                </p14:cNvPr>
                <p14:cNvContentPartPr/>
                <p14:nvPr/>
              </p14:nvContentPartPr>
              <p14:xfrm>
                <a:off x="2143580" y="650011"/>
                <a:ext cx="396000" cy="4104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AF593C15-A74D-DE07-0149-795A6FB444EC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2125940" y="632011"/>
                  <a:ext cx="431640" cy="7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9FCFEDCD-7759-E041-7024-0510F67F17C6}"/>
              </a:ext>
            </a:extLst>
          </p:cNvPr>
          <p:cNvGrpSpPr/>
          <p:nvPr/>
        </p:nvGrpSpPr>
        <p:grpSpPr>
          <a:xfrm>
            <a:off x="2006060" y="802291"/>
            <a:ext cx="126000" cy="190800"/>
            <a:chOff x="2006060" y="802291"/>
            <a:chExt cx="126000" cy="190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3C7F0897-5C30-4310-1704-DA3B89390E78}"/>
                    </a:ext>
                  </a:extLst>
                </p14:cNvPr>
                <p14:cNvContentPartPr/>
                <p14:nvPr/>
              </p14:nvContentPartPr>
              <p14:xfrm>
                <a:off x="2007140" y="802291"/>
                <a:ext cx="124920" cy="19080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3C7F0897-5C30-4310-1704-DA3B89390E78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1989140" y="784291"/>
                  <a:ext cx="1605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73F960D7-EBDF-1B2E-2B7F-09B8BA76B3D3}"/>
                    </a:ext>
                  </a:extLst>
                </p14:cNvPr>
                <p14:cNvContentPartPr/>
                <p14:nvPr/>
              </p14:nvContentPartPr>
              <p14:xfrm>
                <a:off x="2006060" y="904891"/>
                <a:ext cx="116640" cy="194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73F960D7-EBDF-1B2E-2B7F-09B8BA76B3D3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1988420" y="886891"/>
                  <a:ext cx="152280" cy="5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F77DC717-FBEB-9FFE-74EE-BCA36ED416D2}"/>
              </a:ext>
            </a:extLst>
          </p:cNvPr>
          <p:cNvGrpSpPr/>
          <p:nvPr/>
        </p:nvGrpSpPr>
        <p:grpSpPr>
          <a:xfrm>
            <a:off x="2572340" y="1252291"/>
            <a:ext cx="577800" cy="375840"/>
            <a:chOff x="2572340" y="1252291"/>
            <a:chExt cx="577800" cy="375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85C16257-26F0-F15C-955C-AE5A34D9DAD7}"/>
                    </a:ext>
                  </a:extLst>
                </p14:cNvPr>
                <p14:cNvContentPartPr/>
                <p14:nvPr/>
              </p14:nvContentPartPr>
              <p14:xfrm>
                <a:off x="2609780" y="1532371"/>
                <a:ext cx="484560" cy="5544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85C16257-26F0-F15C-955C-AE5A34D9DAD7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2592140" y="1514731"/>
                  <a:ext cx="52020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18DAD275-8DBF-8EBB-D883-0618AF49F9E0}"/>
                    </a:ext>
                  </a:extLst>
                </p14:cNvPr>
                <p14:cNvContentPartPr/>
                <p14:nvPr/>
              </p14:nvContentPartPr>
              <p14:xfrm>
                <a:off x="3030620" y="1473691"/>
                <a:ext cx="119520" cy="1544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18DAD275-8DBF-8EBB-D883-0618AF49F9E0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3012980" y="1456051"/>
                  <a:ext cx="15516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B18CBCF7-9F79-6A9E-F8CE-8E9AD760D0CF}"/>
                    </a:ext>
                  </a:extLst>
                </p14:cNvPr>
                <p14:cNvContentPartPr/>
                <p14:nvPr/>
              </p14:nvContentPartPr>
              <p14:xfrm>
                <a:off x="2572340" y="1252291"/>
                <a:ext cx="151560" cy="18864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B18CBCF7-9F79-6A9E-F8CE-8E9AD760D0CF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2554700" y="1234651"/>
                  <a:ext cx="187200" cy="22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1" name="Grupo 150">
            <a:extLst>
              <a:ext uri="{FF2B5EF4-FFF2-40B4-BE49-F238E27FC236}">
                <a16:creationId xmlns:a16="http://schemas.microsoft.com/office/drawing/2014/main" id="{27366B70-E167-6CD2-133A-2A9395DB98A2}"/>
              </a:ext>
            </a:extLst>
          </p:cNvPr>
          <p:cNvGrpSpPr/>
          <p:nvPr/>
        </p:nvGrpSpPr>
        <p:grpSpPr>
          <a:xfrm>
            <a:off x="1079420" y="1029451"/>
            <a:ext cx="205920" cy="230040"/>
            <a:chOff x="1079420" y="1029451"/>
            <a:chExt cx="205920" cy="230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28FCF7F2-FC56-40DA-CBB2-CBC65DAA8E7F}"/>
                    </a:ext>
                  </a:extLst>
                </p14:cNvPr>
                <p14:cNvContentPartPr/>
                <p14:nvPr/>
              </p14:nvContentPartPr>
              <p14:xfrm>
                <a:off x="1079420" y="1136731"/>
                <a:ext cx="38520" cy="8316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28FCF7F2-FC56-40DA-CBB2-CBC65DAA8E7F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1061420" y="1119091"/>
                  <a:ext cx="7416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F47312AF-B40B-EB38-329D-C7B216D4664A}"/>
                    </a:ext>
                  </a:extLst>
                </p14:cNvPr>
                <p14:cNvContentPartPr/>
                <p14:nvPr/>
              </p14:nvContentPartPr>
              <p14:xfrm>
                <a:off x="1079420" y="1136731"/>
                <a:ext cx="360" cy="3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F47312AF-B40B-EB38-329D-C7B216D4664A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1061420" y="111909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F5E60E03-49C8-79A8-FBBB-134F96DA4E21}"/>
                    </a:ext>
                  </a:extLst>
                </p14:cNvPr>
                <p14:cNvContentPartPr/>
                <p14:nvPr/>
              </p14:nvContentPartPr>
              <p14:xfrm>
                <a:off x="1079420" y="1029451"/>
                <a:ext cx="205920" cy="2300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F5E60E03-49C8-79A8-FBBB-134F96DA4E21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1061420" y="1011811"/>
                  <a:ext cx="241560" cy="26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4" name="Grupo 153">
            <a:extLst>
              <a:ext uri="{FF2B5EF4-FFF2-40B4-BE49-F238E27FC236}">
                <a16:creationId xmlns:a16="http://schemas.microsoft.com/office/drawing/2014/main" id="{D401C74F-41B5-6E78-FE92-C6BF7AFA823B}"/>
              </a:ext>
            </a:extLst>
          </p:cNvPr>
          <p:cNvGrpSpPr/>
          <p:nvPr/>
        </p:nvGrpSpPr>
        <p:grpSpPr>
          <a:xfrm>
            <a:off x="4045460" y="895891"/>
            <a:ext cx="184320" cy="214920"/>
            <a:chOff x="4045460" y="895891"/>
            <a:chExt cx="184320" cy="21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330694A5-8906-B9CB-60EC-147E276BC8EC}"/>
                    </a:ext>
                  </a:extLst>
                </p14:cNvPr>
                <p14:cNvContentPartPr/>
                <p14:nvPr/>
              </p14:nvContentPartPr>
              <p14:xfrm>
                <a:off x="4057340" y="946651"/>
                <a:ext cx="32760" cy="14652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330694A5-8906-B9CB-60EC-147E276BC8EC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4039700" y="928651"/>
                  <a:ext cx="6840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7CBCCF7A-76C3-1567-63C6-812623F5A3CA}"/>
                    </a:ext>
                  </a:extLst>
                </p14:cNvPr>
                <p14:cNvContentPartPr/>
                <p14:nvPr/>
              </p14:nvContentPartPr>
              <p14:xfrm>
                <a:off x="4045460" y="895891"/>
                <a:ext cx="184320" cy="2149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7CBCCF7A-76C3-1567-63C6-812623F5A3CA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4027460" y="878251"/>
                  <a:ext cx="219960" cy="25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6" name="Grupo 165">
            <a:extLst>
              <a:ext uri="{FF2B5EF4-FFF2-40B4-BE49-F238E27FC236}">
                <a16:creationId xmlns:a16="http://schemas.microsoft.com/office/drawing/2014/main" id="{CB035A8D-1482-234B-1E15-56A8CBA8E03C}"/>
              </a:ext>
            </a:extLst>
          </p:cNvPr>
          <p:cNvGrpSpPr/>
          <p:nvPr/>
        </p:nvGrpSpPr>
        <p:grpSpPr>
          <a:xfrm>
            <a:off x="6544580" y="257971"/>
            <a:ext cx="487080" cy="657360"/>
            <a:chOff x="6544580" y="257971"/>
            <a:chExt cx="487080" cy="65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7A2E3588-9B07-F21B-85CD-006DA9C0416D}"/>
                    </a:ext>
                  </a:extLst>
                </p14:cNvPr>
                <p14:cNvContentPartPr/>
                <p14:nvPr/>
              </p14:nvContentPartPr>
              <p14:xfrm>
                <a:off x="6544580" y="498811"/>
                <a:ext cx="252000" cy="18720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7A2E3588-9B07-F21B-85CD-006DA9C0416D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6526940" y="480811"/>
                  <a:ext cx="2876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6FC62D6F-52E6-7852-F695-E70AFE58230B}"/>
                    </a:ext>
                  </a:extLst>
                </p14:cNvPr>
                <p14:cNvContentPartPr/>
                <p14:nvPr/>
              </p14:nvContentPartPr>
              <p14:xfrm>
                <a:off x="6718100" y="257971"/>
                <a:ext cx="313560" cy="6573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6FC62D6F-52E6-7852-F695-E70AFE58230B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6700100" y="239971"/>
                  <a:ext cx="349200" cy="693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5" name="Grupo 164">
            <a:extLst>
              <a:ext uri="{FF2B5EF4-FFF2-40B4-BE49-F238E27FC236}">
                <a16:creationId xmlns:a16="http://schemas.microsoft.com/office/drawing/2014/main" id="{970C2857-11D2-DFA6-5D3F-C6FE7EF6C81A}"/>
              </a:ext>
            </a:extLst>
          </p:cNvPr>
          <p:cNvGrpSpPr/>
          <p:nvPr/>
        </p:nvGrpSpPr>
        <p:grpSpPr>
          <a:xfrm>
            <a:off x="7251260" y="531931"/>
            <a:ext cx="751680" cy="199440"/>
            <a:chOff x="7251260" y="531931"/>
            <a:chExt cx="751680" cy="19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5DE05543-4DFF-E8F9-0AAA-D19BF6FCE524}"/>
                    </a:ext>
                  </a:extLst>
                </p14:cNvPr>
                <p14:cNvContentPartPr/>
                <p14:nvPr/>
              </p14:nvContentPartPr>
              <p14:xfrm>
                <a:off x="7251260" y="531931"/>
                <a:ext cx="314640" cy="18792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5DE05543-4DFF-E8F9-0AAA-D19BF6FCE524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7233620" y="513931"/>
                  <a:ext cx="35028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39C6AAD9-31F4-9530-F998-E15F93BB3E94}"/>
                    </a:ext>
                  </a:extLst>
                </p14:cNvPr>
                <p14:cNvContentPartPr/>
                <p14:nvPr/>
              </p14:nvContentPartPr>
              <p14:xfrm>
                <a:off x="7674620" y="618691"/>
                <a:ext cx="328320" cy="11268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39C6AAD9-31F4-9530-F998-E15F93BB3E94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7656980" y="600691"/>
                  <a:ext cx="363960" cy="148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2539EE61-6187-E6F5-76BC-EB35C44BD9A9}"/>
              </a:ext>
            </a:extLst>
          </p:cNvPr>
          <p:cNvGrpSpPr/>
          <p:nvPr/>
        </p:nvGrpSpPr>
        <p:grpSpPr>
          <a:xfrm>
            <a:off x="8005820" y="80491"/>
            <a:ext cx="636480" cy="333720"/>
            <a:chOff x="8005820" y="80491"/>
            <a:chExt cx="636480" cy="33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BDE8A809-37B9-D0AA-CB56-E00DB988999E}"/>
                    </a:ext>
                  </a:extLst>
                </p14:cNvPr>
                <p14:cNvContentPartPr/>
                <p14:nvPr/>
              </p14:nvContentPartPr>
              <p14:xfrm>
                <a:off x="8036780" y="80491"/>
                <a:ext cx="71640" cy="2077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BDE8A809-37B9-D0AA-CB56-E00DB988999E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8018780" y="62491"/>
                  <a:ext cx="10728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FA8490C1-7871-F79A-2843-301768EBE113}"/>
                    </a:ext>
                  </a:extLst>
                </p14:cNvPr>
                <p14:cNvContentPartPr/>
                <p14:nvPr/>
              </p14:nvContentPartPr>
              <p14:xfrm>
                <a:off x="8005820" y="208291"/>
                <a:ext cx="75600" cy="180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FA8490C1-7871-F79A-2843-301768EBE113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7987820" y="190651"/>
                  <a:ext cx="11124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3F1D7C5D-9A4D-AD27-EF16-213079FABEE3}"/>
                    </a:ext>
                  </a:extLst>
                </p14:cNvPr>
                <p14:cNvContentPartPr/>
                <p14:nvPr/>
              </p14:nvContentPartPr>
              <p14:xfrm>
                <a:off x="8199140" y="220171"/>
                <a:ext cx="87480" cy="504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3F1D7C5D-9A4D-AD27-EF16-213079FABEE3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8181140" y="202171"/>
                  <a:ext cx="1231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D7FD47FC-99EC-70B5-EBA0-950BEC425DC1}"/>
                    </a:ext>
                  </a:extLst>
                </p14:cNvPr>
                <p14:cNvContentPartPr/>
                <p14:nvPr/>
              </p14:nvContentPartPr>
              <p14:xfrm>
                <a:off x="8249180" y="157891"/>
                <a:ext cx="104040" cy="14328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D7FD47FC-99EC-70B5-EBA0-950BEC425DC1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8231180" y="139891"/>
                  <a:ext cx="13968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F04C33D5-71E7-2583-58BD-E31CA244F73C}"/>
                    </a:ext>
                  </a:extLst>
                </p14:cNvPr>
                <p14:cNvContentPartPr/>
                <p14:nvPr/>
              </p14:nvContentPartPr>
              <p14:xfrm>
                <a:off x="8488580" y="158251"/>
                <a:ext cx="153720" cy="2559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F04C33D5-71E7-2583-58BD-E31CA244F73C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8470580" y="140251"/>
                  <a:ext cx="189360" cy="29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34704A0C-1DB8-AF19-99D8-DFF7FBE85B4A}"/>
              </a:ext>
            </a:extLst>
          </p:cNvPr>
          <p:cNvGrpSpPr/>
          <p:nvPr/>
        </p:nvGrpSpPr>
        <p:grpSpPr>
          <a:xfrm>
            <a:off x="8600900" y="668011"/>
            <a:ext cx="142560" cy="101520"/>
            <a:chOff x="8600900" y="668011"/>
            <a:chExt cx="142560" cy="10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5188A2AD-BE05-B2AB-9BEA-89B09ABDE3B8}"/>
                    </a:ext>
                  </a:extLst>
                </p14:cNvPr>
                <p14:cNvContentPartPr/>
                <p14:nvPr/>
              </p14:nvContentPartPr>
              <p14:xfrm>
                <a:off x="8617100" y="668011"/>
                <a:ext cx="111600" cy="756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5188A2AD-BE05-B2AB-9BEA-89B09ABDE3B8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8599100" y="650371"/>
                  <a:ext cx="14724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15D78ABC-D47A-4213-7CEE-37E30F79F1E5}"/>
                    </a:ext>
                  </a:extLst>
                </p14:cNvPr>
                <p14:cNvContentPartPr/>
                <p14:nvPr/>
              </p14:nvContentPartPr>
              <p14:xfrm>
                <a:off x="8600900" y="760891"/>
                <a:ext cx="142560" cy="86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15D78ABC-D47A-4213-7CEE-37E30F79F1E5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8582900" y="742891"/>
                  <a:ext cx="178200" cy="4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Grupo 176">
            <a:extLst>
              <a:ext uri="{FF2B5EF4-FFF2-40B4-BE49-F238E27FC236}">
                <a16:creationId xmlns:a16="http://schemas.microsoft.com/office/drawing/2014/main" id="{0B4207B3-FEE9-D4DD-141C-33C515531055}"/>
              </a:ext>
            </a:extLst>
          </p:cNvPr>
          <p:cNvGrpSpPr/>
          <p:nvPr/>
        </p:nvGrpSpPr>
        <p:grpSpPr>
          <a:xfrm>
            <a:off x="9072860" y="926131"/>
            <a:ext cx="553680" cy="264240"/>
            <a:chOff x="9072860" y="926131"/>
            <a:chExt cx="553680" cy="264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8D5BB9C9-FA23-9856-3D18-3F367A8B01BA}"/>
                    </a:ext>
                  </a:extLst>
                </p14:cNvPr>
                <p14:cNvContentPartPr/>
                <p14:nvPr/>
              </p14:nvContentPartPr>
              <p14:xfrm>
                <a:off x="9072860" y="926131"/>
                <a:ext cx="205920" cy="26424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8D5BB9C9-FA23-9856-3D18-3F367A8B01BA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9055220" y="908131"/>
                  <a:ext cx="24156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41E65392-B8A1-BCA9-57E5-7E084A6508AB}"/>
                    </a:ext>
                  </a:extLst>
                </p14:cNvPr>
                <p14:cNvContentPartPr/>
                <p14:nvPr/>
              </p14:nvContentPartPr>
              <p14:xfrm>
                <a:off x="9421700" y="948091"/>
                <a:ext cx="156600" cy="23364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41E65392-B8A1-BCA9-57E5-7E084A6508AB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9403700" y="930091"/>
                  <a:ext cx="19224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A80B633A-3AD0-9F74-EB6B-FA7F33535DAE}"/>
                    </a:ext>
                  </a:extLst>
                </p14:cNvPr>
                <p14:cNvContentPartPr/>
                <p14:nvPr/>
              </p14:nvContentPartPr>
              <p14:xfrm>
                <a:off x="9378500" y="992371"/>
                <a:ext cx="248040" cy="1116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A80B633A-3AD0-9F74-EB6B-FA7F33535DAE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9360860" y="974731"/>
                  <a:ext cx="283680" cy="4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7" name="Grupo 196">
            <a:extLst>
              <a:ext uri="{FF2B5EF4-FFF2-40B4-BE49-F238E27FC236}">
                <a16:creationId xmlns:a16="http://schemas.microsoft.com/office/drawing/2014/main" id="{16913793-69B8-976B-4FBE-F0E76BDC5B4F}"/>
              </a:ext>
            </a:extLst>
          </p:cNvPr>
          <p:cNvGrpSpPr/>
          <p:nvPr/>
        </p:nvGrpSpPr>
        <p:grpSpPr>
          <a:xfrm>
            <a:off x="9004820" y="218371"/>
            <a:ext cx="2603520" cy="559080"/>
            <a:chOff x="9004820" y="218371"/>
            <a:chExt cx="2603520" cy="559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741A0B10-488A-4677-A160-F812652BBA79}"/>
                    </a:ext>
                  </a:extLst>
                </p14:cNvPr>
                <p14:cNvContentPartPr/>
                <p14:nvPr/>
              </p14:nvContentPartPr>
              <p14:xfrm>
                <a:off x="9037940" y="218371"/>
                <a:ext cx="191520" cy="43092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741A0B10-488A-4677-A160-F812652BBA79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9019940" y="200731"/>
                  <a:ext cx="227160" cy="46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C9853B2B-B640-EA8B-743D-F83CC16557BB}"/>
                    </a:ext>
                  </a:extLst>
                </p14:cNvPr>
                <p14:cNvContentPartPr/>
                <p14:nvPr/>
              </p14:nvContentPartPr>
              <p14:xfrm>
                <a:off x="9324500" y="343651"/>
                <a:ext cx="373680" cy="2599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C9853B2B-B640-EA8B-743D-F83CC16557BB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9306500" y="325651"/>
                  <a:ext cx="40932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7EC7C20F-BC50-4771-561E-FF2676F8EF41}"/>
                    </a:ext>
                  </a:extLst>
                </p14:cNvPr>
                <p14:cNvContentPartPr/>
                <p14:nvPr/>
              </p14:nvContentPartPr>
              <p14:xfrm>
                <a:off x="9084020" y="696811"/>
                <a:ext cx="60480" cy="194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7EC7C20F-BC50-4771-561E-FF2676F8EF41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9066020" y="679171"/>
                  <a:ext cx="9612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90931BE2-77D4-0B6B-4702-AE1A778F5598}"/>
                    </a:ext>
                  </a:extLst>
                </p14:cNvPr>
                <p14:cNvContentPartPr/>
                <p14:nvPr/>
              </p14:nvContentPartPr>
              <p14:xfrm>
                <a:off x="9004820" y="731011"/>
                <a:ext cx="706680" cy="219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90931BE2-77D4-0B6B-4702-AE1A778F5598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8986820" y="713371"/>
                  <a:ext cx="7423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A9B90A24-CFD6-BC25-0CF2-2719F154B1CC}"/>
                    </a:ext>
                  </a:extLst>
                </p14:cNvPr>
                <p14:cNvContentPartPr/>
                <p14:nvPr/>
              </p14:nvContentPartPr>
              <p14:xfrm>
                <a:off x="9782420" y="641011"/>
                <a:ext cx="115560" cy="3276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A9B90A24-CFD6-BC25-0CF2-2719F154B1CC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9764420" y="623371"/>
                  <a:ext cx="15120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8B96915D-D9D5-C719-1D5F-B1F02E5F2553}"/>
                    </a:ext>
                  </a:extLst>
                </p14:cNvPr>
                <p14:cNvContentPartPr/>
                <p14:nvPr/>
              </p14:nvContentPartPr>
              <p14:xfrm>
                <a:off x="9744260" y="760891"/>
                <a:ext cx="111600" cy="1656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8B96915D-D9D5-C719-1D5F-B1F02E5F2553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9726620" y="742891"/>
                  <a:ext cx="14724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46FF853D-B34A-FA6E-C9FC-2122DED38C74}"/>
                    </a:ext>
                  </a:extLst>
                </p14:cNvPr>
                <p14:cNvContentPartPr/>
                <p14:nvPr/>
              </p14:nvContentPartPr>
              <p14:xfrm>
                <a:off x="10113260" y="247531"/>
                <a:ext cx="365040" cy="32256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46FF853D-B34A-FA6E-C9FC-2122DED38C74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0095620" y="229531"/>
                  <a:ext cx="40068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46FE5AE8-B494-A986-C25E-0826FCA0F237}"/>
                    </a:ext>
                  </a:extLst>
                </p14:cNvPr>
                <p14:cNvContentPartPr/>
                <p14:nvPr/>
              </p14:nvContentPartPr>
              <p14:xfrm>
                <a:off x="10493780" y="463891"/>
                <a:ext cx="155880" cy="14580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46FE5AE8-B494-A986-C25E-0826FCA0F237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0475780" y="445891"/>
                  <a:ext cx="19152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70EB0576-2F92-0989-630D-20C4DFFC1E3D}"/>
                    </a:ext>
                  </a:extLst>
                </p14:cNvPr>
                <p14:cNvContentPartPr/>
                <p14:nvPr/>
              </p14:nvContentPartPr>
              <p14:xfrm>
                <a:off x="10775300" y="521491"/>
                <a:ext cx="150840" cy="1152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70EB0576-2F92-0989-630D-20C4DFFC1E3D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10757660" y="503851"/>
                  <a:ext cx="1864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CCB7B9A4-B02B-21E3-CD94-AC90FFCEC7E5}"/>
                    </a:ext>
                  </a:extLst>
                </p14:cNvPr>
                <p14:cNvContentPartPr/>
                <p14:nvPr/>
              </p14:nvContentPartPr>
              <p14:xfrm>
                <a:off x="11060060" y="288571"/>
                <a:ext cx="311040" cy="33660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CCB7B9A4-B02B-21E3-CD94-AC90FFCEC7E5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11042060" y="270931"/>
                  <a:ext cx="346680" cy="37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5EF15E60-C288-722B-4BBD-3F32B7DCC0E6}"/>
                    </a:ext>
                  </a:extLst>
                </p14:cNvPr>
                <p14:cNvContentPartPr/>
                <p14:nvPr/>
              </p14:nvContentPartPr>
              <p14:xfrm>
                <a:off x="11411780" y="398731"/>
                <a:ext cx="196560" cy="23004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5EF15E60-C288-722B-4BBD-3F32B7DCC0E6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11393780" y="381091"/>
                  <a:ext cx="23220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2D9B5860-A1C1-B704-8949-9A5F887BADE1}"/>
                    </a:ext>
                  </a:extLst>
                </p14:cNvPr>
                <p14:cNvContentPartPr/>
                <p14:nvPr/>
              </p14:nvContentPartPr>
              <p14:xfrm>
                <a:off x="11458940" y="531931"/>
                <a:ext cx="105480" cy="1404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2D9B5860-A1C1-B704-8949-9A5F887BADE1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11440940" y="513931"/>
                  <a:ext cx="14112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ACE908DB-CE61-2712-3A53-0A87B27AB428}"/>
                    </a:ext>
                  </a:extLst>
                </p14:cNvPr>
                <p14:cNvContentPartPr/>
                <p14:nvPr/>
              </p14:nvContentPartPr>
              <p14:xfrm>
                <a:off x="10155020" y="696811"/>
                <a:ext cx="1280880" cy="4140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ACE908DB-CE61-2712-3A53-0A87B27AB428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10137380" y="678811"/>
                  <a:ext cx="1316520" cy="7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6" name="Grupo 195">
            <a:extLst>
              <a:ext uri="{FF2B5EF4-FFF2-40B4-BE49-F238E27FC236}">
                <a16:creationId xmlns:a16="http://schemas.microsoft.com/office/drawing/2014/main" id="{3E80439A-AE6B-C1D5-91A7-0147AD8A3B68}"/>
              </a:ext>
            </a:extLst>
          </p:cNvPr>
          <p:cNvGrpSpPr/>
          <p:nvPr/>
        </p:nvGrpSpPr>
        <p:grpSpPr>
          <a:xfrm>
            <a:off x="10227380" y="935131"/>
            <a:ext cx="1221480" cy="307440"/>
            <a:chOff x="10227380" y="935131"/>
            <a:chExt cx="1221480" cy="30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CC3F6844-9F35-3218-F0DC-0ECB2D38D66D}"/>
                    </a:ext>
                  </a:extLst>
                </p14:cNvPr>
                <p14:cNvContentPartPr/>
                <p14:nvPr/>
              </p14:nvContentPartPr>
              <p14:xfrm>
                <a:off x="10227380" y="948811"/>
                <a:ext cx="198720" cy="2937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CC3F6844-9F35-3218-F0DC-0ECB2D38D66D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10209380" y="931171"/>
                  <a:ext cx="23436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6504FE97-3E29-233A-8F33-E02E1759CFE8}"/>
                    </a:ext>
                  </a:extLst>
                </p14:cNvPr>
                <p14:cNvContentPartPr/>
                <p14:nvPr/>
              </p14:nvContentPartPr>
              <p14:xfrm>
                <a:off x="10236380" y="1011451"/>
                <a:ext cx="192600" cy="1476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6504FE97-3E29-233A-8F33-E02E1759CFE8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10218380" y="993811"/>
                  <a:ext cx="22824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C9B78276-8001-7252-10F1-228798DCF8AB}"/>
                    </a:ext>
                  </a:extLst>
                </p14:cNvPr>
                <p14:cNvContentPartPr/>
                <p14:nvPr/>
              </p14:nvContentPartPr>
              <p14:xfrm>
                <a:off x="10614020" y="1048531"/>
                <a:ext cx="111600" cy="11844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C9B78276-8001-7252-10F1-228798DCF8AB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10596380" y="1030531"/>
                  <a:ext cx="14724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203A2744-5A7F-195C-892F-654EB3E416E0}"/>
                    </a:ext>
                  </a:extLst>
                </p14:cNvPr>
                <p14:cNvContentPartPr/>
                <p14:nvPr/>
              </p14:nvContentPartPr>
              <p14:xfrm>
                <a:off x="10815620" y="1103251"/>
                <a:ext cx="85680" cy="1116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203A2744-5A7F-195C-892F-654EB3E416E0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10797620" y="1085611"/>
                  <a:ext cx="1213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EE59B9CB-3DEA-6845-BA56-7E98953F7904}"/>
                    </a:ext>
                  </a:extLst>
                </p14:cNvPr>
                <p14:cNvContentPartPr/>
                <p14:nvPr/>
              </p14:nvContentPartPr>
              <p14:xfrm>
                <a:off x="11039900" y="935131"/>
                <a:ext cx="142560" cy="24264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EE59B9CB-3DEA-6845-BA56-7E98953F7904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11022260" y="917131"/>
                  <a:ext cx="17820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108E44F0-496A-8659-FAB0-8D7ACC38E18D}"/>
                    </a:ext>
                  </a:extLst>
                </p14:cNvPr>
                <p14:cNvContentPartPr/>
                <p14:nvPr/>
              </p14:nvContentPartPr>
              <p14:xfrm>
                <a:off x="10938740" y="1016851"/>
                <a:ext cx="226800" cy="1944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108E44F0-496A-8659-FAB0-8D7ACC38E18D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10921100" y="999211"/>
                  <a:ext cx="2624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650A7145-35C6-288E-200F-46C2BDA780F1}"/>
                    </a:ext>
                  </a:extLst>
                </p14:cNvPr>
                <p14:cNvContentPartPr/>
                <p14:nvPr/>
              </p14:nvContentPartPr>
              <p14:xfrm>
                <a:off x="11311340" y="999571"/>
                <a:ext cx="137520" cy="16992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650A7145-35C6-288E-200F-46C2BDA780F1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11293700" y="981931"/>
                  <a:ext cx="17316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001F0652-9362-4A7C-134B-8C8D19956303}"/>
                    </a:ext>
                  </a:extLst>
                </p14:cNvPr>
                <p14:cNvContentPartPr/>
                <p14:nvPr/>
              </p14:nvContentPartPr>
              <p14:xfrm>
                <a:off x="11344460" y="1106851"/>
                <a:ext cx="81360" cy="576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001F0652-9362-4A7C-134B-8C8D19956303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11326820" y="1089211"/>
                  <a:ext cx="117000" cy="41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8" name="Grupo 217">
            <a:extLst>
              <a:ext uri="{FF2B5EF4-FFF2-40B4-BE49-F238E27FC236}">
                <a16:creationId xmlns:a16="http://schemas.microsoft.com/office/drawing/2014/main" id="{2123650B-563F-781F-3DA7-4E7C28DACB4C}"/>
              </a:ext>
            </a:extLst>
          </p:cNvPr>
          <p:cNvGrpSpPr/>
          <p:nvPr/>
        </p:nvGrpSpPr>
        <p:grpSpPr>
          <a:xfrm>
            <a:off x="161780" y="56011"/>
            <a:ext cx="744120" cy="668880"/>
            <a:chOff x="161780" y="56011"/>
            <a:chExt cx="744120" cy="668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4EED9284-BF2E-822E-20B9-6B46271642D5}"/>
                    </a:ext>
                  </a:extLst>
                </p14:cNvPr>
                <p14:cNvContentPartPr/>
                <p14:nvPr/>
              </p14:nvContentPartPr>
              <p14:xfrm>
                <a:off x="245660" y="127291"/>
                <a:ext cx="331200" cy="57060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4EED9284-BF2E-822E-20B9-6B46271642D5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227660" y="109291"/>
                  <a:ext cx="366840" cy="60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4427600E-DB95-17AE-E651-7DB0F05A0EA7}"/>
                    </a:ext>
                  </a:extLst>
                </p14:cNvPr>
                <p14:cNvContentPartPr/>
                <p14:nvPr/>
              </p14:nvContentPartPr>
              <p14:xfrm>
                <a:off x="512060" y="587731"/>
                <a:ext cx="169920" cy="1371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4427600E-DB95-17AE-E651-7DB0F05A0EA7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494420" y="570091"/>
                  <a:ext cx="20556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577D2F54-FC1F-FEFE-4F36-51570AF2DF70}"/>
                    </a:ext>
                  </a:extLst>
                </p14:cNvPr>
                <p14:cNvContentPartPr/>
                <p14:nvPr/>
              </p14:nvContentPartPr>
              <p14:xfrm>
                <a:off x="739580" y="509251"/>
                <a:ext cx="166320" cy="324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577D2F54-FC1F-FEFE-4F36-51570AF2DF70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721940" y="491611"/>
                  <a:ext cx="20196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F30327D0-BD46-6D33-2B0B-4CF413BA7800}"/>
                    </a:ext>
                  </a:extLst>
                </p14:cNvPr>
                <p14:cNvContentPartPr/>
                <p14:nvPr/>
              </p14:nvContentPartPr>
              <p14:xfrm>
                <a:off x="796820" y="426451"/>
                <a:ext cx="32400" cy="14364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F30327D0-BD46-6D33-2B0B-4CF413BA7800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778820" y="408451"/>
                  <a:ext cx="680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1BA1E60D-2E1F-9587-18F8-86279869D203}"/>
                    </a:ext>
                  </a:extLst>
                </p14:cNvPr>
                <p14:cNvContentPartPr/>
                <p14:nvPr/>
              </p14:nvContentPartPr>
              <p14:xfrm>
                <a:off x="161780" y="101731"/>
                <a:ext cx="189720" cy="15516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1BA1E60D-2E1F-9587-18F8-86279869D203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143780" y="84091"/>
                  <a:ext cx="2253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71CCF2BD-617E-0CA0-F0BA-6F3129076E73}"/>
                    </a:ext>
                  </a:extLst>
                </p14:cNvPr>
                <p14:cNvContentPartPr/>
                <p14:nvPr/>
              </p14:nvContentPartPr>
              <p14:xfrm>
                <a:off x="500180" y="84091"/>
                <a:ext cx="180720" cy="2916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71CCF2BD-617E-0CA0-F0BA-6F3129076E73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482180" y="66091"/>
                  <a:ext cx="21636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279820A6-3A78-918B-738F-53A701047A82}"/>
                    </a:ext>
                  </a:extLst>
                </p14:cNvPr>
                <p14:cNvContentPartPr/>
                <p14:nvPr/>
              </p14:nvContentPartPr>
              <p14:xfrm>
                <a:off x="562100" y="56011"/>
                <a:ext cx="34560" cy="17784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279820A6-3A78-918B-738F-53A701047A82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544460" y="38011"/>
                  <a:ext cx="70200" cy="21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33">
            <p14:nvContentPartPr>
              <p14:cNvPr id="219" name="Entrada de lápiz 218">
                <a:extLst>
                  <a:ext uri="{FF2B5EF4-FFF2-40B4-BE49-F238E27FC236}">
                    <a16:creationId xmlns:a16="http://schemas.microsoft.com/office/drawing/2014/main" id="{4016860E-BAAD-D84A-8B52-1CE0019EE65A}"/>
                  </a:ext>
                </a:extLst>
              </p14:cNvPr>
              <p14:cNvContentPartPr/>
              <p14:nvPr/>
            </p14:nvContentPartPr>
            <p14:xfrm>
              <a:off x="6665900" y="2989291"/>
              <a:ext cx="4320" cy="5760"/>
            </p14:xfrm>
          </p:contentPart>
        </mc:Choice>
        <mc:Fallback>
          <p:pic>
            <p:nvPicPr>
              <p:cNvPr id="219" name="Entrada de lápiz 218">
                <a:extLst>
                  <a:ext uri="{FF2B5EF4-FFF2-40B4-BE49-F238E27FC236}">
                    <a16:creationId xmlns:a16="http://schemas.microsoft.com/office/drawing/2014/main" id="{4016860E-BAAD-D84A-8B52-1CE0019EE65A}"/>
                  </a:ext>
                </a:extLst>
              </p:cNvPr>
              <p:cNvPicPr/>
              <p:nvPr/>
            </p:nvPicPr>
            <p:blipFill>
              <a:blip r:embed="rId334"/>
              <a:stretch>
                <a:fillRect/>
              </a:stretch>
            </p:blipFill>
            <p:spPr>
              <a:xfrm>
                <a:off x="6647900" y="2971291"/>
                <a:ext cx="39960" cy="4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234" name="Grupo 233">
            <a:extLst>
              <a:ext uri="{FF2B5EF4-FFF2-40B4-BE49-F238E27FC236}">
                <a16:creationId xmlns:a16="http://schemas.microsoft.com/office/drawing/2014/main" id="{A358EE91-4F4B-23B4-B436-477AF3BC06CD}"/>
              </a:ext>
            </a:extLst>
          </p:cNvPr>
          <p:cNvGrpSpPr/>
          <p:nvPr/>
        </p:nvGrpSpPr>
        <p:grpSpPr>
          <a:xfrm>
            <a:off x="7213820" y="1532371"/>
            <a:ext cx="3719880" cy="672120"/>
            <a:chOff x="7213820" y="1532371"/>
            <a:chExt cx="3719880" cy="672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90D01ABF-40F9-76B3-6888-D93F60B9E007}"/>
                    </a:ext>
                  </a:extLst>
                </p14:cNvPr>
                <p14:cNvContentPartPr/>
                <p14:nvPr/>
              </p14:nvContentPartPr>
              <p14:xfrm>
                <a:off x="7213820" y="2014771"/>
                <a:ext cx="301680" cy="18972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90D01ABF-40F9-76B3-6888-D93F60B9E007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7196180" y="1996771"/>
                  <a:ext cx="33732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ED2831FF-1637-58BE-CE47-B346C55F4719}"/>
                    </a:ext>
                  </a:extLst>
                </p14:cNvPr>
                <p14:cNvContentPartPr/>
                <p14:nvPr/>
              </p14:nvContentPartPr>
              <p14:xfrm>
                <a:off x="7607660" y="2068051"/>
                <a:ext cx="282240" cy="13104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ED2831FF-1637-58BE-CE47-B346C55F4719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7590020" y="2050051"/>
                  <a:ext cx="31788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2A8BA60D-E476-C1A6-B450-733C85DB3AF0}"/>
                    </a:ext>
                  </a:extLst>
                </p14:cNvPr>
                <p14:cNvContentPartPr/>
                <p14:nvPr/>
              </p14:nvContentPartPr>
              <p14:xfrm>
                <a:off x="8223260" y="2052571"/>
                <a:ext cx="91440" cy="684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2A8BA60D-E476-C1A6-B450-733C85DB3AF0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8205260" y="2034571"/>
                  <a:ext cx="1270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F13F9C85-A148-E1D9-4E42-548A577E1133}"/>
                    </a:ext>
                  </a:extLst>
                </p14:cNvPr>
                <p14:cNvContentPartPr/>
                <p14:nvPr/>
              </p14:nvContentPartPr>
              <p14:xfrm>
                <a:off x="8172860" y="2143651"/>
                <a:ext cx="107280" cy="57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F13F9C85-A148-E1D9-4E42-548A577E1133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8155220" y="2125651"/>
                  <a:ext cx="1429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6B43417F-7E95-C213-651E-3D3C162779E8}"/>
                    </a:ext>
                  </a:extLst>
                </p14:cNvPr>
                <p14:cNvContentPartPr/>
                <p14:nvPr/>
              </p14:nvContentPartPr>
              <p14:xfrm>
                <a:off x="8578940" y="2075251"/>
                <a:ext cx="1977120" cy="3096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6B43417F-7E95-C213-651E-3D3C162779E8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8560940" y="2057251"/>
                  <a:ext cx="201276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722CF083-059F-D467-ECD4-7FD636C73789}"/>
                    </a:ext>
                  </a:extLst>
                </p14:cNvPr>
                <p14:cNvContentPartPr/>
                <p14:nvPr/>
              </p14:nvContentPartPr>
              <p14:xfrm>
                <a:off x="8622860" y="1690051"/>
                <a:ext cx="120600" cy="324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722CF083-059F-D467-ECD4-7FD636C73789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8604860" y="1672411"/>
                  <a:ext cx="15624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823F5EC2-123C-3191-B5E0-26F53D699C49}"/>
                    </a:ext>
                  </a:extLst>
                </p14:cNvPr>
                <p14:cNvContentPartPr/>
                <p14:nvPr/>
              </p14:nvContentPartPr>
              <p14:xfrm>
                <a:off x="8581100" y="1706251"/>
                <a:ext cx="165600" cy="21348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823F5EC2-123C-3191-B5E0-26F53D699C49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8563100" y="1688611"/>
                  <a:ext cx="20124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9AFC603A-E6D2-034E-6B5B-DE89BDD97DE9}"/>
                    </a:ext>
                  </a:extLst>
                </p14:cNvPr>
                <p14:cNvContentPartPr/>
                <p14:nvPr/>
              </p14:nvContentPartPr>
              <p14:xfrm>
                <a:off x="8917700" y="1699051"/>
                <a:ext cx="228600" cy="9000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9AFC603A-E6D2-034E-6B5B-DE89BDD97DE9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8899700" y="1681411"/>
                  <a:ext cx="26424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AC202DDE-6D9F-716A-C4EB-8EA12DC8F739}"/>
                    </a:ext>
                  </a:extLst>
                </p14:cNvPr>
                <p14:cNvContentPartPr/>
                <p14:nvPr/>
              </p14:nvContentPartPr>
              <p14:xfrm>
                <a:off x="8872340" y="1845211"/>
                <a:ext cx="219600" cy="2844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AC202DDE-6D9F-716A-C4EB-8EA12DC8F739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8854700" y="1827571"/>
                  <a:ext cx="25524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611410E8-12CD-2B22-E9B9-0BC8F6B2B837}"/>
                    </a:ext>
                  </a:extLst>
                </p14:cNvPr>
                <p14:cNvContentPartPr/>
                <p14:nvPr/>
              </p14:nvContentPartPr>
              <p14:xfrm>
                <a:off x="8952620" y="1937011"/>
                <a:ext cx="128520" cy="12492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611410E8-12CD-2B22-E9B9-0BC8F6B2B837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8934980" y="1919011"/>
                  <a:ext cx="16416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12A08652-7908-0585-103F-214A5943A996}"/>
                    </a:ext>
                  </a:extLst>
                </p14:cNvPr>
                <p14:cNvContentPartPr/>
                <p14:nvPr/>
              </p14:nvContentPartPr>
              <p14:xfrm>
                <a:off x="9318380" y="1831531"/>
                <a:ext cx="169200" cy="2232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12A08652-7908-0585-103F-214A5943A996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9300740" y="1813531"/>
                  <a:ext cx="20484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5448022B-0B64-9D52-46A0-96520323D8EF}"/>
                    </a:ext>
                  </a:extLst>
                </p14:cNvPr>
                <p14:cNvContentPartPr/>
                <p14:nvPr/>
              </p14:nvContentPartPr>
              <p14:xfrm>
                <a:off x="9667940" y="1571251"/>
                <a:ext cx="169920" cy="50184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5448022B-0B64-9D52-46A0-96520323D8EF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9650300" y="1553251"/>
                  <a:ext cx="205560" cy="53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904D551F-67EC-A839-45E7-2AD9A4D2C669}"/>
                    </a:ext>
                  </a:extLst>
                </p14:cNvPr>
                <p14:cNvContentPartPr/>
                <p14:nvPr/>
              </p14:nvContentPartPr>
              <p14:xfrm>
                <a:off x="9891500" y="1839091"/>
                <a:ext cx="110520" cy="1872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904D551F-67EC-A839-45E7-2AD9A4D2C669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9873860" y="1821091"/>
                  <a:ext cx="14616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362DB540-40B4-8740-E595-128FCE4FADDC}"/>
                    </a:ext>
                  </a:extLst>
                </p14:cNvPr>
                <p14:cNvContentPartPr/>
                <p14:nvPr/>
              </p14:nvContentPartPr>
              <p14:xfrm>
                <a:off x="10260500" y="1607251"/>
                <a:ext cx="84600" cy="396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362DB540-40B4-8740-E595-128FCE4FADDC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10242500" y="1589611"/>
                  <a:ext cx="12024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3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F65C5842-4349-32A1-C77B-8E2AB95B5F55}"/>
                    </a:ext>
                  </a:extLst>
                </p14:cNvPr>
                <p14:cNvContentPartPr/>
                <p14:nvPr/>
              </p14:nvContentPartPr>
              <p14:xfrm>
                <a:off x="10158980" y="1607251"/>
                <a:ext cx="125640" cy="24120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F65C5842-4349-32A1-C77B-8E2AB95B5F55}"/>
                    </a:ext>
                  </a:extLst>
                </p:cNvPr>
                <p:cNvPicPr/>
                <p:nvPr/>
              </p:nvPicPr>
              <p:blipFill>
                <a:blip r:embed="rId364"/>
                <a:stretch>
                  <a:fillRect/>
                </a:stretch>
              </p:blipFill>
              <p:spPr>
                <a:xfrm>
                  <a:off x="10140980" y="1589611"/>
                  <a:ext cx="16128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2279A961-CED2-B61E-9F69-7599A323406E}"/>
                    </a:ext>
                  </a:extLst>
                </p14:cNvPr>
                <p14:cNvContentPartPr/>
                <p14:nvPr/>
              </p14:nvContentPartPr>
              <p14:xfrm>
                <a:off x="10445540" y="1700491"/>
                <a:ext cx="194760" cy="8388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2279A961-CED2-B61E-9F69-7599A323406E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10427900" y="1682491"/>
                  <a:ext cx="23040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9BBF0EAC-ADDC-0BAD-0ADD-ED1CA65EEEB1}"/>
                    </a:ext>
                  </a:extLst>
                </p14:cNvPr>
                <p14:cNvContentPartPr/>
                <p14:nvPr/>
              </p14:nvContentPartPr>
              <p14:xfrm>
                <a:off x="10402700" y="1864291"/>
                <a:ext cx="137520" cy="2196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9BBF0EAC-ADDC-0BAD-0ADD-ED1CA65EEEB1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10384700" y="1846291"/>
                  <a:ext cx="17316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B61030D3-69CD-36B0-A7CD-D8CDC595E2A9}"/>
                    </a:ext>
                  </a:extLst>
                </p14:cNvPr>
                <p14:cNvContentPartPr/>
                <p14:nvPr/>
              </p14:nvContentPartPr>
              <p14:xfrm>
                <a:off x="10354460" y="1928011"/>
                <a:ext cx="160200" cy="8532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B61030D3-69CD-36B0-A7CD-D8CDC595E2A9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10336820" y="1910371"/>
                  <a:ext cx="19584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08F16511-BE63-F953-534A-8F79C2077E40}"/>
                    </a:ext>
                  </a:extLst>
                </p14:cNvPr>
                <p14:cNvContentPartPr/>
                <p14:nvPr/>
              </p14:nvContentPartPr>
              <p14:xfrm>
                <a:off x="10657220" y="1532371"/>
                <a:ext cx="276480" cy="56988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08F16511-BE63-F953-534A-8F79C2077E40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10639220" y="1514731"/>
                  <a:ext cx="312120" cy="605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3" name="Grupo 242">
            <a:extLst>
              <a:ext uri="{FF2B5EF4-FFF2-40B4-BE49-F238E27FC236}">
                <a16:creationId xmlns:a16="http://schemas.microsoft.com/office/drawing/2014/main" id="{854E13E5-2363-1395-3856-7C82FC2CB574}"/>
              </a:ext>
            </a:extLst>
          </p:cNvPr>
          <p:cNvGrpSpPr/>
          <p:nvPr/>
        </p:nvGrpSpPr>
        <p:grpSpPr>
          <a:xfrm>
            <a:off x="8959460" y="2297731"/>
            <a:ext cx="1114200" cy="271080"/>
            <a:chOff x="8959460" y="2297731"/>
            <a:chExt cx="1114200" cy="271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F8A0B55C-B335-2A8A-5C90-A22E1486CEA8}"/>
                    </a:ext>
                  </a:extLst>
                </p14:cNvPr>
                <p14:cNvContentPartPr/>
                <p14:nvPr/>
              </p14:nvContentPartPr>
              <p14:xfrm>
                <a:off x="8959460" y="2297731"/>
                <a:ext cx="187920" cy="27108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F8A0B55C-B335-2A8A-5C90-A22E1486CEA8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8941820" y="2280091"/>
                  <a:ext cx="223560" cy="30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2145E723-5F6A-55F1-94B3-D5A30C519215}"/>
                    </a:ext>
                  </a:extLst>
                </p14:cNvPr>
                <p14:cNvContentPartPr/>
                <p14:nvPr/>
              </p14:nvContentPartPr>
              <p14:xfrm>
                <a:off x="9038660" y="2322211"/>
                <a:ext cx="195840" cy="162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2145E723-5F6A-55F1-94B3-D5A30C519215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9021020" y="2304211"/>
                  <a:ext cx="23148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381898F7-D318-F153-08CD-3DF9ED8B02EF}"/>
                    </a:ext>
                  </a:extLst>
                </p14:cNvPr>
                <p14:cNvContentPartPr/>
                <p14:nvPr/>
              </p14:nvContentPartPr>
              <p14:xfrm>
                <a:off x="9226940" y="2454331"/>
                <a:ext cx="113760" cy="11304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381898F7-D318-F153-08CD-3DF9ED8B02EF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9209300" y="2436691"/>
                  <a:ext cx="14940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E57A0DB4-12A5-1A59-5948-84EFC49AE152}"/>
                    </a:ext>
                  </a:extLst>
                </p14:cNvPr>
                <p14:cNvContentPartPr/>
                <p14:nvPr/>
              </p14:nvContentPartPr>
              <p14:xfrm>
                <a:off x="9447620" y="2495011"/>
                <a:ext cx="113760" cy="144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E57A0DB4-12A5-1A59-5948-84EFC49AE152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9429980" y="2477371"/>
                  <a:ext cx="1494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898C1F20-5DD4-FF95-F0D2-0D22569D4155}"/>
                    </a:ext>
                  </a:extLst>
                </p14:cNvPr>
                <p14:cNvContentPartPr/>
                <p14:nvPr/>
              </p14:nvContentPartPr>
              <p14:xfrm>
                <a:off x="9726260" y="2325811"/>
                <a:ext cx="132480" cy="21744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898C1F20-5DD4-FF95-F0D2-0D22569D4155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9708260" y="2308171"/>
                  <a:ext cx="16812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ECB31C48-304C-57C5-F2E0-3A68753035AA}"/>
                    </a:ext>
                  </a:extLst>
                </p14:cNvPr>
                <p14:cNvContentPartPr/>
                <p14:nvPr/>
              </p14:nvContentPartPr>
              <p14:xfrm>
                <a:off x="9658940" y="2373331"/>
                <a:ext cx="171720" cy="864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ECB31C48-304C-57C5-F2E0-3A68753035AA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9641300" y="2355691"/>
                  <a:ext cx="20736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5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B67796BC-62C8-66DA-9DE8-F3E25604566A}"/>
                    </a:ext>
                  </a:extLst>
                </p14:cNvPr>
                <p14:cNvContentPartPr/>
                <p14:nvPr/>
              </p14:nvContentPartPr>
              <p14:xfrm>
                <a:off x="9955220" y="2375131"/>
                <a:ext cx="118440" cy="1713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B67796BC-62C8-66DA-9DE8-F3E25604566A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9937220" y="2357491"/>
                  <a:ext cx="15408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7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1611E5B4-0759-1EE2-CA0A-24107F3864AF}"/>
                    </a:ext>
                  </a:extLst>
                </p14:cNvPr>
                <p14:cNvContentPartPr/>
                <p14:nvPr/>
              </p14:nvContentPartPr>
              <p14:xfrm>
                <a:off x="9972860" y="2462611"/>
                <a:ext cx="84600" cy="1224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1611E5B4-0759-1EE2-CA0A-24107F3864AF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9954860" y="2444971"/>
                  <a:ext cx="12024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2" name="Grupo 251">
            <a:extLst>
              <a:ext uri="{FF2B5EF4-FFF2-40B4-BE49-F238E27FC236}">
                <a16:creationId xmlns:a16="http://schemas.microsoft.com/office/drawing/2014/main" id="{0321C276-D278-F0E1-4834-50F58839F213}"/>
              </a:ext>
            </a:extLst>
          </p:cNvPr>
          <p:cNvGrpSpPr/>
          <p:nvPr/>
        </p:nvGrpSpPr>
        <p:grpSpPr>
          <a:xfrm>
            <a:off x="7415060" y="3340651"/>
            <a:ext cx="996840" cy="193680"/>
            <a:chOff x="7415060" y="3340651"/>
            <a:chExt cx="996840" cy="193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9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C25E60FA-CE20-78D1-59E2-FC88DFB8F2EB}"/>
                    </a:ext>
                  </a:extLst>
                </p14:cNvPr>
                <p14:cNvContentPartPr/>
                <p14:nvPr/>
              </p14:nvContentPartPr>
              <p14:xfrm>
                <a:off x="7415060" y="3340651"/>
                <a:ext cx="228240" cy="19368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C25E60FA-CE20-78D1-59E2-FC88DFB8F2EB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7397420" y="3322651"/>
                  <a:ext cx="26388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1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EDA1E2D3-7C55-4491-379E-998BE47E2C6C}"/>
                    </a:ext>
                  </a:extLst>
                </p14:cNvPr>
                <p14:cNvContentPartPr/>
                <p14:nvPr/>
              </p14:nvContentPartPr>
              <p14:xfrm>
                <a:off x="7777220" y="3381331"/>
                <a:ext cx="190800" cy="12744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EDA1E2D3-7C55-4491-379E-998BE47E2C6C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7759220" y="3363331"/>
                  <a:ext cx="22644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3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36F2B51F-A851-96F8-7BC9-4A985C10BC3D}"/>
                    </a:ext>
                  </a:extLst>
                </p14:cNvPr>
                <p14:cNvContentPartPr/>
                <p14:nvPr/>
              </p14:nvContentPartPr>
              <p14:xfrm>
                <a:off x="8055860" y="3376651"/>
                <a:ext cx="26280" cy="107640"/>
              </p14:xfrm>
            </p:contentPart>
          </mc:Choice>
          <mc:Fallback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36F2B51F-A851-96F8-7BC9-4A985C10BC3D}"/>
                    </a:ext>
                  </a:extLst>
                </p:cNvPr>
                <p:cNvPicPr/>
                <p:nvPr/>
              </p:nvPicPr>
              <p:blipFill>
                <a:blip r:embed="rId394"/>
                <a:stretch>
                  <a:fillRect/>
                </a:stretch>
              </p:blipFill>
              <p:spPr>
                <a:xfrm>
                  <a:off x="8037860" y="3359011"/>
                  <a:ext cx="619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5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99A6E15C-CCC1-65A7-6C65-74F30C889BC4}"/>
                    </a:ext>
                  </a:extLst>
                </p14:cNvPr>
                <p14:cNvContentPartPr/>
                <p14:nvPr/>
              </p14:nvContentPartPr>
              <p14:xfrm>
                <a:off x="8296340" y="3369451"/>
                <a:ext cx="115560" cy="12384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99A6E15C-CCC1-65A7-6C65-74F30C889BC4}"/>
                    </a:ext>
                  </a:extLst>
                </p:cNvPr>
                <p:cNvPicPr/>
                <p:nvPr/>
              </p:nvPicPr>
              <p:blipFill>
                <a:blip r:embed="rId396"/>
                <a:stretch>
                  <a:fillRect/>
                </a:stretch>
              </p:blipFill>
              <p:spPr>
                <a:xfrm>
                  <a:off x="8278340" y="3351811"/>
                  <a:ext cx="151200" cy="15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3" name="Grupo 262">
            <a:extLst>
              <a:ext uri="{FF2B5EF4-FFF2-40B4-BE49-F238E27FC236}">
                <a16:creationId xmlns:a16="http://schemas.microsoft.com/office/drawing/2014/main" id="{FCF263A1-C7CE-5DF4-D84B-B72FFE052FF6}"/>
              </a:ext>
            </a:extLst>
          </p:cNvPr>
          <p:cNvGrpSpPr/>
          <p:nvPr/>
        </p:nvGrpSpPr>
        <p:grpSpPr>
          <a:xfrm>
            <a:off x="8718260" y="3040411"/>
            <a:ext cx="1231200" cy="377640"/>
            <a:chOff x="8718260" y="3040411"/>
            <a:chExt cx="1231200" cy="377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7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D77F867D-C22C-C0B3-5383-475EA9CE3524}"/>
                    </a:ext>
                  </a:extLst>
                </p14:cNvPr>
                <p14:cNvContentPartPr/>
                <p14:nvPr/>
              </p14:nvContentPartPr>
              <p14:xfrm>
                <a:off x="8718260" y="3354331"/>
                <a:ext cx="1231200" cy="6372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D77F867D-C22C-C0B3-5383-475EA9CE3524}"/>
                    </a:ext>
                  </a:extLst>
                </p:cNvPr>
                <p:cNvPicPr/>
                <p:nvPr/>
              </p:nvPicPr>
              <p:blipFill>
                <a:blip r:embed="rId398"/>
                <a:stretch>
                  <a:fillRect/>
                </a:stretch>
              </p:blipFill>
              <p:spPr>
                <a:xfrm>
                  <a:off x="8700260" y="3336331"/>
                  <a:ext cx="126684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9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B2460BCA-94D2-FFA7-CAD2-3E3243FA6295}"/>
                    </a:ext>
                  </a:extLst>
                </p14:cNvPr>
                <p14:cNvContentPartPr/>
                <p14:nvPr/>
              </p14:nvContentPartPr>
              <p14:xfrm>
                <a:off x="8962700" y="3076051"/>
                <a:ext cx="101520" cy="15228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B2460BCA-94D2-FFA7-CAD2-3E3243FA6295}"/>
                    </a:ext>
                  </a:extLst>
                </p:cNvPr>
                <p:cNvPicPr/>
                <p:nvPr/>
              </p:nvPicPr>
              <p:blipFill>
                <a:blip r:embed="rId400"/>
                <a:stretch>
                  <a:fillRect/>
                </a:stretch>
              </p:blipFill>
              <p:spPr>
                <a:xfrm>
                  <a:off x="8944700" y="3058411"/>
                  <a:ext cx="13716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1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4DE90D10-6E41-C0BA-5460-2C203BD5D3C7}"/>
                    </a:ext>
                  </a:extLst>
                </p14:cNvPr>
                <p14:cNvContentPartPr/>
                <p14:nvPr/>
              </p14:nvContentPartPr>
              <p14:xfrm>
                <a:off x="9166100" y="3047971"/>
                <a:ext cx="189000" cy="21240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4DE90D10-6E41-C0BA-5460-2C203BD5D3C7}"/>
                    </a:ext>
                  </a:extLst>
                </p:cNvPr>
                <p:cNvPicPr/>
                <p:nvPr/>
              </p:nvPicPr>
              <p:blipFill>
                <a:blip r:embed="rId402"/>
                <a:stretch>
                  <a:fillRect/>
                </a:stretch>
              </p:blipFill>
              <p:spPr>
                <a:xfrm>
                  <a:off x="9148100" y="3029971"/>
                  <a:ext cx="22464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3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89EE8076-A5C1-A1DB-DD8A-1B36845A0337}"/>
                    </a:ext>
                  </a:extLst>
                </p14:cNvPr>
                <p14:cNvContentPartPr/>
                <p14:nvPr/>
              </p14:nvContentPartPr>
              <p14:xfrm>
                <a:off x="9486860" y="3040411"/>
                <a:ext cx="264960" cy="10584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89EE8076-A5C1-A1DB-DD8A-1B36845A0337}"/>
                    </a:ext>
                  </a:extLst>
                </p:cNvPr>
                <p:cNvPicPr/>
                <p:nvPr/>
              </p:nvPicPr>
              <p:blipFill>
                <a:blip r:embed="rId404"/>
                <a:stretch>
                  <a:fillRect/>
                </a:stretch>
              </p:blipFill>
              <p:spPr>
                <a:xfrm>
                  <a:off x="9468860" y="3022411"/>
                  <a:ext cx="30060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5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C9FA0093-A3C6-7144-88EA-71468E06DA50}"/>
                    </a:ext>
                  </a:extLst>
                </p14:cNvPr>
                <p14:cNvContentPartPr/>
                <p14:nvPr/>
              </p14:nvContentPartPr>
              <p14:xfrm>
                <a:off x="9457700" y="3178291"/>
                <a:ext cx="267840" cy="12240"/>
              </p14:xfrm>
            </p:contentPart>
          </mc:Choice>
          <mc:Fallback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C9FA0093-A3C6-7144-88EA-71468E06DA50}"/>
                    </a:ext>
                  </a:extLst>
                </p:cNvPr>
                <p:cNvPicPr/>
                <p:nvPr/>
              </p:nvPicPr>
              <p:blipFill>
                <a:blip r:embed="rId406"/>
                <a:stretch>
                  <a:fillRect/>
                </a:stretch>
              </p:blipFill>
              <p:spPr>
                <a:xfrm>
                  <a:off x="9439700" y="3160651"/>
                  <a:ext cx="30348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7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19E6DBB7-9FC9-97A9-A18D-FF57594CE38B}"/>
                    </a:ext>
                  </a:extLst>
                </p14:cNvPr>
                <p14:cNvContentPartPr/>
                <p14:nvPr/>
              </p14:nvContentPartPr>
              <p14:xfrm>
                <a:off x="9537980" y="3232651"/>
                <a:ext cx="164880" cy="13032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19E6DBB7-9FC9-97A9-A18D-FF57594CE38B}"/>
                    </a:ext>
                  </a:extLst>
                </p:cNvPr>
                <p:cNvPicPr/>
                <p:nvPr/>
              </p:nvPicPr>
              <p:blipFill>
                <a:blip r:embed="rId408"/>
                <a:stretch>
                  <a:fillRect/>
                </a:stretch>
              </p:blipFill>
              <p:spPr>
                <a:xfrm>
                  <a:off x="9519980" y="3214651"/>
                  <a:ext cx="200520" cy="16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2" name="Grupo 261">
            <a:extLst>
              <a:ext uri="{FF2B5EF4-FFF2-40B4-BE49-F238E27FC236}">
                <a16:creationId xmlns:a16="http://schemas.microsoft.com/office/drawing/2014/main" id="{CA034FAC-FE48-16EC-D5BD-8AF01F3924C7}"/>
              </a:ext>
            </a:extLst>
          </p:cNvPr>
          <p:cNvGrpSpPr/>
          <p:nvPr/>
        </p:nvGrpSpPr>
        <p:grpSpPr>
          <a:xfrm>
            <a:off x="9004820" y="3539731"/>
            <a:ext cx="911880" cy="310680"/>
            <a:chOff x="9004820" y="3539731"/>
            <a:chExt cx="911880" cy="31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9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5A0B50E9-3B03-E340-1C5B-263C6886A2DF}"/>
                    </a:ext>
                  </a:extLst>
                </p14:cNvPr>
                <p14:cNvContentPartPr/>
                <p14:nvPr/>
              </p14:nvContentPartPr>
              <p14:xfrm>
                <a:off x="9004820" y="3577891"/>
                <a:ext cx="241920" cy="22572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5A0B50E9-3B03-E340-1C5B-263C6886A2DF}"/>
                    </a:ext>
                  </a:extLst>
                </p:cNvPr>
                <p:cNvPicPr/>
                <p:nvPr/>
              </p:nvPicPr>
              <p:blipFill>
                <a:blip r:embed="rId410"/>
                <a:stretch>
                  <a:fillRect/>
                </a:stretch>
              </p:blipFill>
              <p:spPr>
                <a:xfrm>
                  <a:off x="8986820" y="3559891"/>
                  <a:ext cx="2775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1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51CE2178-12CE-1984-1190-74FA323D3099}"/>
                    </a:ext>
                  </a:extLst>
                </p14:cNvPr>
                <p14:cNvContentPartPr/>
                <p14:nvPr/>
              </p14:nvContentPartPr>
              <p14:xfrm>
                <a:off x="9347540" y="3539731"/>
                <a:ext cx="145800" cy="25344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51CE2178-12CE-1984-1190-74FA323D3099}"/>
                    </a:ext>
                  </a:extLst>
                </p:cNvPr>
                <p:cNvPicPr/>
                <p:nvPr/>
              </p:nvPicPr>
              <p:blipFill>
                <a:blip r:embed="rId412"/>
                <a:stretch>
                  <a:fillRect/>
                </a:stretch>
              </p:blipFill>
              <p:spPr>
                <a:xfrm>
                  <a:off x="9329540" y="3522091"/>
                  <a:ext cx="18144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3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BF9CB200-1B42-A0CD-7CFC-5691858B0B40}"/>
                    </a:ext>
                  </a:extLst>
                </p14:cNvPr>
                <p14:cNvContentPartPr/>
                <p14:nvPr/>
              </p14:nvContentPartPr>
              <p14:xfrm>
                <a:off x="9255380" y="3601291"/>
                <a:ext cx="171720" cy="1476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BF9CB200-1B42-A0CD-7CFC-5691858B0B40}"/>
                    </a:ext>
                  </a:extLst>
                </p:cNvPr>
                <p:cNvPicPr/>
                <p:nvPr/>
              </p:nvPicPr>
              <p:blipFill>
                <a:blip r:embed="rId414"/>
                <a:stretch>
                  <a:fillRect/>
                </a:stretch>
              </p:blipFill>
              <p:spPr>
                <a:xfrm>
                  <a:off x="9237380" y="3583291"/>
                  <a:ext cx="20736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5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97E0960B-DFDC-06E5-5ACD-F92C716AAE23}"/>
                    </a:ext>
                  </a:extLst>
                </p14:cNvPr>
                <p14:cNvContentPartPr/>
                <p14:nvPr/>
              </p14:nvContentPartPr>
              <p14:xfrm>
                <a:off x="9561020" y="3684451"/>
                <a:ext cx="152640" cy="16596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97E0960B-DFDC-06E5-5ACD-F92C716AAE23}"/>
                    </a:ext>
                  </a:extLst>
                </p:cNvPr>
                <p:cNvPicPr/>
                <p:nvPr/>
              </p:nvPicPr>
              <p:blipFill>
                <a:blip r:embed="rId416"/>
                <a:stretch>
                  <a:fillRect/>
                </a:stretch>
              </p:blipFill>
              <p:spPr>
                <a:xfrm>
                  <a:off x="9543020" y="3666811"/>
                  <a:ext cx="18828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7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DD4F2C43-0803-CEEA-E815-17E53FE56C60}"/>
                    </a:ext>
                  </a:extLst>
                </p14:cNvPr>
                <p14:cNvContentPartPr/>
                <p14:nvPr/>
              </p14:nvContentPartPr>
              <p14:xfrm>
                <a:off x="9745340" y="3647371"/>
                <a:ext cx="171360" cy="17496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DD4F2C43-0803-CEEA-E815-17E53FE56C60}"/>
                    </a:ext>
                  </a:extLst>
                </p:cNvPr>
                <p:cNvPicPr/>
                <p:nvPr/>
              </p:nvPicPr>
              <p:blipFill>
                <a:blip r:embed="rId418"/>
                <a:stretch>
                  <a:fillRect/>
                </a:stretch>
              </p:blipFill>
              <p:spPr>
                <a:xfrm>
                  <a:off x="9727340" y="3629731"/>
                  <a:ext cx="20700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9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44AE4FDA-BE59-E38F-EA9A-516ADE326958}"/>
                    </a:ext>
                  </a:extLst>
                </p14:cNvPr>
                <p14:cNvContentPartPr/>
                <p14:nvPr/>
              </p14:nvContentPartPr>
              <p14:xfrm>
                <a:off x="9791420" y="3748891"/>
                <a:ext cx="113760" cy="2016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44AE4FDA-BE59-E38F-EA9A-516ADE326958}"/>
                    </a:ext>
                  </a:extLst>
                </p:cNvPr>
                <p:cNvPicPr/>
                <p:nvPr/>
              </p:nvPicPr>
              <p:blipFill>
                <a:blip r:embed="rId420"/>
                <a:stretch>
                  <a:fillRect/>
                </a:stretch>
              </p:blipFill>
              <p:spPr>
                <a:xfrm>
                  <a:off x="9773420" y="3731251"/>
                  <a:ext cx="149400" cy="55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314075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2024-04-16T20:57:29Z</dcterms:created>
  <dcterms:modified xsi:type="dcterms:W3CDTF">2024-04-16T20:57:52Z</dcterms:modified>
</cp:coreProperties>
</file>