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3:00:11.613"/>
    </inkml:context>
    <inkml:brush xml:id="br0">
      <inkml:brushProperty name="width" value="0.46667" units="cm"/>
      <inkml:brushProperty name="height" value="0.46667" units="cm"/>
      <inkml:brushProperty name="color" value="#57D200"/>
      <inkml:brushProperty name="fitToCurve" value="1"/>
    </inkml:brush>
    <inkml:brush xml:id="br1">
      <inkml:brushProperty name="width" value="0.46667" units="cm"/>
      <inkml:brushProperty name="height" value="0.46667" units="cm"/>
      <inkml:brushProperty name="color" value="#177D36"/>
      <inkml:brushProperty name="fitToCurve" value="1"/>
    </inkml:brush>
  </inkml:definitions>
  <inkml:traceGroup>
    <inkml:annotationXML>
      <emma:emma xmlns:emma="http://www.w3.org/2003/04/emma" version="1.0">
        <emma:interpretation id="{B6793CDB-6C4A-435F-87EA-18B4AB48981D}" emma:medium="tactile" emma:mode="ink">
          <msink:context xmlns:msink="http://schemas.microsoft.com/ink/2010/main" type="writingRegion" rotatedBoundingBox="14384,17496 17966,15003 18304,15489 14722,17981"/>
        </emma:interpretation>
      </emma:emma>
    </inkml:annotationXML>
    <inkml:traceGroup>
      <inkml:annotationXML>
        <emma:emma xmlns:emma="http://www.w3.org/2003/04/emma" version="1.0">
          <emma:interpretation id="{0DEB4C5C-962B-4FD8-A234-855FC65D41FB}" emma:medium="tactile" emma:mode="ink">
            <msink:context xmlns:msink="http://schemas.microsoft.com/ink/2010/main" type="paragraph" rotatedBoundingBox="14384,17496 17966,15003 18304,15489 14722,1798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83AA818-C268-4160-932E-A21623B9B57D}" emma:medium="tactile" emma:mode="ink">
              <msink:context xmlns:msink="http://schemas.microsoft.com/ink/2010/main" type="line" rotatedBoundingBox="14384,17496 17966,15003 18304,15489 14722,17981"/>
            </emma:interpretation>
          </emma:emma>
        </inkml:annotationXML>
        <inkml:traceGroup>
          <inkml:annotationXML>
            <emma:emma xmlns:emma="http://www.w3.org/2003/04/emma" version="1.0">
              <emma:interpretation id="{EC2EEDA2-A94E-4525-98A2-E9373B046A3E}" emma:medium="tactile" emma:mode="ink">
                <msink:context xmlns:msink="http://schemas.microsoft.com/ink/2010/main" type="inkWord" rotatedBoundingBox="14384,17496 15544,16689 15882,17174 14722,17981"/>
              </emma:interpretation>
              <emma:one-of disjunction-type="recognition" id="oneOf0">
                <emma:interpretation id="interp0" emma:lang="es-MX" emma:confidence="0">
                  <emma:literal>.</emma:literal>
                </emma:interpretation>
                <emma:interpretation id="interp1" emma:lang="es-MX" emma:confidence="0">
                  <emma:literal>-</emma:literal>
                </emma:interpretation>
                <emma:interpretation id="interp2" emma:lang="es-MX" emma:confidence="0">
                  <emma:literal>*</emma:literal>
                </emma:interpretation>
                <emma:interpretation id="interp3" emma:lang="es-MX" emma:confidence="0">
                  <emma:literal>s</emma:literal>
                </emma:interpretation>
                <emma:interpretation id="interp4" emma:lang="es-MX" emma:confidence="0">
                  <emma:literal>Ed</emma:literal>
                </emma:interpretation>
              </emma:one-of>
            </emma:emma>
          </inkml:annotationXML>
          <inkml:trace contextRef="#ctx0" brushRef="#br0">-1539 404 354 0,'0'0'171'0,"0"0"-74"15,0 0 23-15,0 0 17 16,0 0 42-16,0 0-27 16,0 0-43-16,107 0 71 15,-113 0-102-15,-23 0-31 16,-13-3-25-16,-6 3-8 16,-6 0-4-16,-3 0-8 15,6 0-1-15,3 0-1 0,3 0 0 16,10 0 0-1,4 0 0-15,7 0-11 0,7 0-38 16,2 0 6-16,9 0 11 16,6 3 9-16,0 8-42 15,0-6-21-15,14 2 21 16,17 3-21-16,14-5 1 16,6 1 55-16,8-6 11 15,1 0-22-15,-3 0-9 16,-12 0 15-16,-13 0 24 15,-19 0 9-15,-13 0 2 16,-13 0 2-16,-43 8 57 16,-26 12-7-16,-22 2 10 0,-18 7 6 15,-9 2 2 1,4-1-17-16,8 5-17 0,16-2-18 16,20-3-17-16,24-5-1 15,25-3 0-15,23-1 0 16,11-9-8-16,14 4 7 15,41-10-15-15,22 1-2 16,19-3-1-16,15-4-1 16,14 0-2-16,6 0-14 15,-2-11 9-15,-19 0 12 16,-25 0 9-16,-32 8-82 16,-35 3-7-16,-18 0 95 15,-46 0 26-15,-36 19 71 16,-32 6-31-16,-21 13 7 15,-17 2 15-15,2 2-14 0,9 0-36 16,23-7-24-16,28-7-3 16,35-9-11-16,28-11-1 15,27-1 0-15,3-7 1 16,52 0-1-16,25-19 1 16,23-2 0-16,15-1-2 15,3-6 2-15,-8 6 0 16,-18 10-6-16,-23-2-41 15,-30 9-12-15,-36 5 8 16,-6 0 22 0,-48 0 10-16,-32 12 19 15,-23 3 0-15,-18 4 9 16,0 0 20-16,6-3-9 16,15-7-8-16,25 4-11 15,22-7-1-15,35-6-57 0,15 7-90 16,3-7-352-16</inkml:trace>
        </inkml:traceGroup>
        <inkml:traceGroup>
          <inkml:annotationXML>
            <emma:emma xmlns:emma="http://www.w3.org/2003/04/emma" version="1.0">
              <emma:interpretation id="{5B9E7D74-2804-4229-BD62-54B87B19251B}" emma:medium="tactile" emma:mode="ink">
                <msink:context xmlns:msink="http://schemas.microsoft.com/ink/2010/main" type="inkWord" rotatedBoundingBox="17641,15284 17992,15040 18260,15425 17909,15669"/>
              </emma:interpretation>
              <emma:one-of disjunction-type="recognition" id="oneOf1">
                <emma:interpretation id="interp5" emma:lang="es-MX" emma:confidence="0">
                  <emma:literal>o</emma:literal>
                </emma:interpretation>
                <emma:interpretation id="interp6" emma:lang="es-MX" emma:confidence="0">
                  <emma:literal>.</emma:literal>
                </emma:interpretation>
                <emma:interpretation id="interp7" emma:lang="es-MX" emma:confidence="0">
                  <emma:literal>a</emma:literal>
                </emma:interpretation>
                <emma:interpretation id="interp8" emma:lang="es-MX" emma:confidence="0">
                  <emma:literal>O</emma:literal>
                </emma:interpretation>
                <emma:interpretation id="interp9" emma:lang="es-MX" emma:confidence="0">
                  <emma:literal>@</emma:literal>
                </emma:interpretation>
              </emma:one-of>
            </emma:emma>
          </inkml:annotationXML>
          <inkml:trace contextRef="#ctx0" brushRef="#br1" timeOffset="46256.1058">635-1421 235 0,'0'0'237'0,"0"0"-104"0,0 0-38 15,0 0-16-15,0 0-15 16,0 0-28-16,0 0-1 16,24-35 4-16,-24 35 7 15,4 0 9-15,-4 0-22 16,0 0-20-16,0 0-12 16,0 0 2-16,0 0-2 15,0 0 0-15,0 0-1 16,0 0 0-16,0 0-1 15,0 0 0-15,0 0 1 16,0 0-8-16,0 0 8 16,0 0 0-16,0 7 0 15,0 5 1-15,0-1-1 16,0-1 0-16,0 1 0 16,0 1 0-16,-4 1 1 0,-2 1 0 15,-2 2-1-15,2-2 1 16,2-3 0-16,1 2-1 15,0 3 0-15,0-15 0 16,3 6 0-16,-5 0-1 16,5-2 1-16,-3 2 0 15,-1 2 1-15,1 5-1 16,-3-3-1-16,1 5 1 16,-1-2 0-16,-1-3 0 15,4-3 1-15,0 6-1 16,-2-11 0-16,5-1 2 15,0 1-2-15,0 2 0 0,0-2 0 16,0 3 0-16,0 6 0 16,0-3 1-16,11 5 0 15,2-3 0-15,-2-2 3 16,-1 4-3-16,-2-5-2 16,-2 3 1-16,-2-4 0 15,-1 1 0-15,0-8 0 16,-3 0 0-16,5 4 1 15,-5-4-1-15,6 3 0 16,1-1 2-16,4 1 12 16,2 1 31-16,4 3-16 15,1-2-16-15,0-5-4 16,-6 3-9-16,3 1 1 0,-6-4 7 16,0 2-8-16,0-2 7 15,-2 0 0-15,4 0 6 16,-2 0 2-16,6 0-8 15,-1-6 16-15,2-6-8 16,-1 0-5-16,-1-3 7 16,-1-3-5-16,-2 4-12 15,-1-5 1-15,1 0 0 16,-1 0 10-16,-2 5-5 16,-2-5-6-16,-3 3 7 15,1 1 14-15,-4 0-20 16,3 4 0-16,-3-4 6 15,0 5-6-15,0 1 1 0,0 1-2 16,0 1 1-16,0-4 0 16,0 3 0-16,-7-4 9 15,-2 2-10-15,-6-5 0 16,1 3 1-16,4-7-1 16,-1 4 1-16,1 2 1 15,4 0-1-15,-2 1 7 16,2 2-8-16,2 1 0 15,-4 0 0-15,2 4 0 16,-1-2 0-16,1 0-2 16,-5 3-4-16,1 3 6 15,-1 1-2-15,1 0 1 16,-1 0 0-16,-2 0-11 16,2 0 12-16,-3 0-6 0,4 0-1 15,0 12 7-15,2-4-2 16,2 3-5-16,0-6 7 15,-3 1 0-15,3-2 2 16,0 2-2-16,-2 2-2 16,-2-4 2-16,-1 6 0 15,1 6-1-15,-1-4 2 16,1 3-1-16,1 0 0 16,-3 4-1-16,6-6 1 15,-2 3-1-15,2-8 1 16,2 3 0-16,1-5-1 15,3 3 0-15,0-4 1 16,0 6-1-16,0 0-11 0,0 0 12 16,0 4-1-16,0 3 0 15,0 1 0-15,0-3-1 16,10-5 2-16,4 3 0 16,-4-5 0-16,4-2 0 15,1-2 0-15,-2-5 0 16,4 0 1-16,1 0-1 15,-5 0 1-15,4 0 7 16,-2 0-8-16,-2 0 1 16,-2 0-1-16,3 0 1 15,-4-5 4-15,4-9-4 16,-4 5-1-16,4 2 0 16,-7-4-1-16,-7 0-42 0,0 6-185 15,0-1-371-15</inkml:trace>
        </inkml:traceGroup>
      </inkml:traceGroup>
    </inkml:traceGroup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2:59:32.048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Group>
    <inkml:annotationXML>
      <emma:emma xmlns:emma="http://www.w3.org/2003/04/emma" version="1.0">
        <emma:interpretation id="{EEDD76E7-D9BD-45C1-A98C-FD0DA78409B9}" emma:medium="tactile" emma:mode="ink">
          <msink:context xmlns:msink="http://schemas.microsoft.com/ink/2010/main" type="inkDrawing" rotatedBoundingBox="20475,2849 20989,2750 20997,2793 20483,2892" semanticType="underline" shapeName="Other">
            <msink:sourceLink direction="with" ref="{4CAAC483-87B3-49E8-8802-352C7A638B42}"/>
          </msink:context>
        </emma:interpretation>
      </emma:emma>
    </inkml:annotationXML>
    <inkml:trace contextRef="#ctx0" brushRef="#br0">2081 1925 561 0,'0'0'179'16,"0"0"-47"-16,0 0-7 15,0 0-48-15,0 0-19 16,0 0-18-16,0 0-3 16,82-51 3-16,-50 43-17 15,2-3-5-15,4 3-2 16,1 1-15-16,2-3 1 0,4 4-2 16,0 1 2-16,0-2-1 15,-8 4-1-15,-5-1 1 16,-11 1-1-16,-8 3-29 15,-8 0-33-15,-5 0-115 16,-5 0-93-16,-19 0-118 0</inkml:trace>
  </inkml:traceGroup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3:00:08.780"/>
    </inkml:context>
    <inkml:brush xml:id="br0">
      <inkml:brushProperty name="width" value="0.46667" units="cm"/>
      <inkml:brushProperty name="height" value="0.46667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2314763C-F4E8-446A-A3A1-A19DAE5F19A6}" emma:medium="tactile" emma:mode="ink">
          <msink:context xmlns:msink="http://schemas.microsoft.com/ink/2010/main" type="inkDrawing" rotatedBoundingBox="13947,17018 21909,16749 21957,18179 13996,18448" shapeName="Other"/>
        </emma:interpretation>
      </emma:emma>
    </inkml:annotationXML>
    <inkml:trace contextRef="#ctx0" brushRef="#br0">431 1395 157 0,'0'0'127'16,"0"0"-102"-16,0 0-16 16,0 0 2-16,0 0 100 15,0 0-17-15,0 0-26 16,-189-88-18-16,154 79 15 16,1-10-19-16,2 3-34 15,2-3-12-15,2 5-2 16,4-2 2-16,3 5 50 15,4-6 42-15,2 4 3 16,9 7 40-16,3-3-13 0,3 2-54 16,0 7-7-16,0 0-32 15,0 0-15-15,17 0-14 16,31 0-13-16,21 0 12 16,24-5-18-16,21-2-87 15,18-5-33-15,6-3 38 16,1-7 101-16,-1 0 14 15,-14-4 19-15,-13 6-5 16,-20-6-4-16,-30 12 8 16,-22 0 0-16,-25 11 62 15,-14-3 53-15,0 6-101 16,-42 0-46-16,-23 6 0 16,-25 11-11-16,-21 2-52 15,-11 2-1-15,-5-13 21 16,12 4 20-16,15-12 23 0,20 0 1 15,22 0 9-15,23 0-9 16,14-5 12-16,18-4-6 16,3 3 5-16,3-1-12 15,33 7-31-15,18-9 5 16,23 4-3-16,16 0 0 16,15 1-1-16,9-6-17 15,8 1-8-15,-8 7 29 16,-10 2 26-16,-13 0 6 15,-22 0 16-15,-19 0 10 0,-23 11-5 16,-12 3-15 0,-18 12-6-16,0-6-6 0,-32 6 8 15,-34 5 7-15,-27 9 15 16,-24-6-14-16,-15 4 4 16,-6-5-4-16,10 2 3 15,14-9-17-15,31-5 12 16,28-14 1-16,26-1-7 15,26-4-2-15,3-2 27 16,27 0-31-16,36 0 8 16,27 0-9-16,24 0 6 15,49 0-6-15,-4-7 7 16,11 6-7-16,-1-6-1 16,-27 1 1-16,3-1 10 15,-23 6-9-15,-26-4 5 0,-30 3-5 16,-28 2-2-16,-25 0 10 15,-13-7 4-15,-21 7 42 16,-41 0-36-16,-31 0-20 16,-31 0 0-16,-22 0-1 15,-10 7-1-15,4 0-4 16,20 1-2-16,27-2 1 16,31-6 6-16,32 0 2 15,29 0 0-15,13 0-1 16,27-6-35-16,42-16-41 15,28 1 28-15,28-5 19 16,21-3 19-16,9-4 3 16,4 6 7-16,-6-3 12 0,-19 10 33 15,-23 4-15-15,-35 3-8 16,-28 7-8-16,-27 1 1 16,-21 5-6-16,0 0 4 15,-37 0-5-15,-34 0-7 16,-22 0 0-16,-27 0-1 15,-12 5-5-15,-3 1 5 16,10 1 0-16,11-7-2 16,18 0 2-16,22 0-2 15,26 0-7-15,27-13 9 16,21-8-2-16,8-7-77 16,44-13 18-16,20-2 13 15,11 1 19-15,7-4 16 0,-6 10 12 16,-9 1 1-1,-19 10 10-15,-19 9 8 0,-19 3 6 16,-18 7-11-16,0 6 13 16,-31 0-26-16,-25 0 5 15,-10 0-5-15,-6 0-1 16,-8 0 1-16,4 0 1 16,4 0 1-16,13 0-1 15,17 0 0-15,15 0 0 16,20 0 5-16,7 0 10 15,24-9-16-15,39-10-40 16,19 3 4-16,19-11 13 0,10 6-2 16,3-5-35-1,-7 5 13-15,-11-1 36 0,-19 8 10 16,-22 0 1-16,-25 1 1 16,-18 4 42-16,-12 3-4 15,0-1-3-15,-39-4-30 16,-9 0-5-16,-11 6 4 15,-2-9-3-15,1 6-2 16,12-4 0-16,16-1 0 16,19 5 0-16,13-6 0 15,3 1-28-15,42 5-19 16,18-6 31-16,9 6 6 16,12 4 9-16,-3 4 1 15,3 0 0-15,-1 0 0 16,-7 0 0-16,1 0 1 0,-15 0-1 15,-17 0-1-15,-18 0 0 16,-17 0 2-16,-10 0 15 16,-10 0 44-16,-35 7-29 15,-17 5-11-15,-13-5-10 16,-6 5-3-16,1-3-7 16,14-3-2-16,21 2 1 15,18-6-28-15,27-2-1 16,3 0-101-16,53 0-12 15,28 0 15-15,19-2 66 16,15-17 27-16,9 5 6 16,-8 5 29-16,-17-6 26 15,-28 9 39-15,-40 6-3 0,-34 0-39 16,-42 9 33 0,-78 22 34-16,-68 13 7 0,2-10 0 15,10 0-25-15,20-6-26 16,45-14-27-16,1 0-7 15,2-9-12-15,39-5 0 16,35 0-1-16,30-5 0 16,4-23-15-16,44 0-13 15,27-6-1-15,8 6 1 16,11-7-16-16,3 8-16 16,1 1-2-16,-4 11-30 15,-14-4 54-15,-20 10 39 0,-29 9 43 16,-27 0-4-1,-15 0 6-15,-60 28 59 0,-29 6-7 16,-25 8-26-16,-9-6-20 16,1 4-12-16,8-4-24 15,25-9-5-15,25-6-5 16,26-2-5-16,37-15 0 16,16-4-1-16,28 0-13 15,41 0 5-15,27 0-4 16,19 0 4-16,9 0-10 15,4 8 8-15,-7 8 10 16,-3-7-1-16,-7 4-4 16,-5 0 6-16,-5-7-7 15,-18 3 7-15,-17-4 1 16,-29 6-1-16,-23-3-6 0,-14 8 6 16,-24-2 43-16,-35 8 24 15,-23-3-26-15,-25 11-14 16,-12-3-15-16,-5 1-5 15,7-3-2-15,19-4-5 16,26-5 0-16,31-9 0 16,20 0-1-16,17-7 1 15,4 0-1-15,0 0-9 16,21 0 10-16,10 0-6 16,14 0 5-16,3 0 0 15,11 0-1-15,1 0 2 16,-3 0-1-16,3 0 0 15,-9 5 1-15,-9 2 0 0,-18 1-2 16,-13-1 2 0,-11-1-12-16,-14 11-1 0,-41-7 12 15,-28 13 1-15,-25-8 6 16,-9 11 1-16,-5-5-1 16,11 1 10-16,18 3-10 15,31-3-5-15,25-14 1 16,22 5-2-16,15-7 0 15,18-6-9-15,45 0 9 16,27 0 1-16,47 0-1 16,54-6 9-16,-4-10-9 15,-17 11 0-15,-29-2 0 0,-45 7 1 16,-3 0-1-16,-9 12 0 16,-36 10-5-16,-23 8 4 15,-25-11-4-15,0 10 5 16,-25 6 1-16,-27-1 0 15,-13-1 9-15,-8 2-9 16,-4 1 0-16,16-9 6 16,12-5-7-16,25-11-2 15,24-3 2-15,17-8-22 16,55 0 22-16,68-4 1 16,70-24 0-16,71-8 0 15,27-5-1-15,-18 11 1 16,-41 3 14-16,-73 14-7 0,-41 5-6 15,-42 1-1 1,-20-5 6-16,-4 5-7 0,-13 2 0 16,-15 1 1-16,-34-3 35 15,-7 7 62-15,-58 0-40 16,-33 0-48-16,-30 0-10 16,-14 7-76-16,-6 2-2 15,13 5-5-15,27-14-42 16,35 0 64-16,42 0 33 15,24-16 28-15,24-10 9 16,53-3-2-16,26-4 15 16,25 2 17-16,15 0 6 15,8 9 9-15,-5 0-26 16,-18 3-18-16,-25 11-4 16,-33 1-5-16,-33 0 1 0,-29 2-1 15,-8 2 18-15,-56-1-18 16,-34 4-1-16,-27 0-65 15,-29 0-72-15,-6 0-93 16,4 0 87-16,13 0 43 16,31 0 44-16,38-8 42 15,42-13 14-15,24 2 46 16,42-11-24-16,40 3-14 16,22-1-8-16,7 0 0 15,3 2 18-15,-10 11 35 16,-14 0-8-16,-24 3-32 15,-28 5-6-15,-31 3-1 16,-7 4 43-16,-45 0 8 16,-32 0-30-16,-16 4-15 15,-18 9 4-15,-3-7-16 0,0 1-58 16,10-4-45-16,22-3 0 16,29 0 63-16,35 0 11 15,18-16 29-15,39-12 11 16,33 6-9-16,11-4-1 15,7 6 1-15,-6 4-1 16,-12 2-1-16,-16 2 5 16,-19 5-4-16,-16 6 12 15,-21 1 6-15,0 0 10 16,-31-7 8-16,-17 7-18 0,-8-6-19 16,-2-7-19-1,2 4-53-15,11-12 46 0,21 2-10 16,15-9 10-16,9 1-36 15,20-3-17-15,29 3 45 16,8 1 21-16,6 5 13 16,3-1 1-16,-10 3 0 15,-5 3 34-15,-6 2 21 16,-10 1-31-16,-11-1-15 16,-11 0-10-16,-13-5 0 15,0 3-19-15,-6-4-17 16,-21 4 20-16,-2-3 16 15,1 3 1-15,1 4 18 16,-11-1 11-16,1 4-4 16,-13 4-6-16,2 5 24 0,0 0-23 15,6 0-5-15,12 0-16 16,15 0-10-16,15-7 3 16,0-5-3-16,31 2 0 15,18-13 9-15,9 4-6 16,5 0 6-16,-1 2 1 15,1-2 0-15,-5 3 1 16,-6 4 1-16,-7 0 7 16,-11 3-8-16,-10 4 12 15,-13 5 11-15,-11 0-14 16,0 0-4-16,0 0 58 16,-11 14-12-16,-2-2-29 15,2 0-17-15,5 11-4 0,6-11 4 16,0 10-6-1,3 0 1-15,32 0 1 0,20-7-2 16,22 4 13-16,13-11-13 16,12 2 0-16,12-1 13 15,-6-2 23-15,-10-7 45 16,-26 6-37-16,-27-6-8 16,-25 0-17-16,-20 6-9 15,0 1 0-15,-14 2 35 16,-34 10 7-16,-24 2-20 15,-18 7-10-15,-18-1-15 16,-2 9 1-16,13-6-8 0,17 3 0 16,29-6 0-1,27 1-2-15,24-7-14 0,0-4 9 16,40 2 0-16,22-5 7 16,15-1 2-16,10 1-2 15,-2 0 12-15,-5-2 14 16,-17 4-9-16,-21 3-12 15,-33 2-5-15,-9 6 0 16,-45 3 21-16,-38 3-7 16,-31 2 10-16,-24-1-16 15,-18-4 2-15,-6 2-3 16,13-10-6-16,29-6 11 16,33-4-11-16,39-5-1 0,43-7 0 15,13 0 9-15,64 0-9 16,63-7 0-16,72-21-1 15,68 0 1-15,18 1 1 16,-47 13-1-16,-70-1 6 16,-76 15 2-16,-30 0 0 15,-6 0-1-15,-14 0-7 16,-19 0-2-16,-31 7-17 16,-15 15-7-16,-57-8 26 15,-31 5 0-15,-28 8 1 16,-19-4-1-16,1-4-14 15,15 2 5-15,29-13 8 16,36 6 1-16,36-14-1 16,25 0 1-16,8 0 20 15,17 0-13-15,43 0-6 0,23 0-1 16,28 0 0-16,47-16 0 16,-2 4 0-16,9-7-1 15,2 4 0-15,-35-4 1 16,3 4-1-16,-33 2 0 15,-36 10 1-15,-31-3 0 16,-31 6-12-16,-4 0-11 16,-49 0 21-16,-34 12 1 15,-58 17 0-15,-2-2-64 16,-19 1-1-16,3-1 1 16,37-4 45-16,5-1 11 15,34-3 7-15,43-11-7 0,31 0 2 16,13-8 7-16,61 0 3 15,57 0 4-15,68-8-1 16,60-14-4-16,20-5 36 16,-19-1 17-16,-56 6-7 15,-72 16-22-15,-39-1-15 16,-28 7-10-16,-8 0 2 16,-18 0-3-16,-12 0 0 15,-18 0-22-15,-39 13 0 16,-47 14 15-16,-28-4 1 15,-24 4-36-15,-11 3 15 16,8-9 12-16,20-2 14 16,30-11-8-16,43-1 9 0,35-2 17 15,13-5 17 1,66 0-8-16,68 0-20 0,83-27-6 16,85-1 1-16,26-12 0 15,-16 6-1-15,-52 13 1 16,-86 4-1-16,-45 11 2 15,-46-1 5-15,-31 7-6 16,-17 0-1-16,-22 0 0 16,-13 0-32-16,-82 13-51 15,-103 18 6-15,-79 10-125 16,-38-1-93-16,36-5-257 16,62-15 327-16,82-13 225 15,29-7 379-15,6 0-126 16,15 0-34-16,16 0-58 15,46-21 134-15,10-7-172 0,69-6-123 16,60-16-1-16,57-16-8 16,50-5 8-16,-15 3-5 15,-48 19 6-15,-62 13 0 16,-53 15 0-16,-10 2 1 16,-19 4 0-16,-20-5-1 15,-9 8-60-15,-62 4-24 16,-34-3-147-16,-54 8 111 15,-71 3-9-15,28 0-112 16,14 0-324-16</inkml:trace>
  </inkml:traceGroup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3:00:19.821"/>
    </inkml:context>
    <inkml:brush xml:id="br0">
      <inkml:brushProperty name="width" value="0.46667" units="cm"/>
      <inkml:brushProperty name="height" value="0.46667" units="cm"/>
      <inkml:brushProperty name="color" value="#9966CC"/>
      <inkml:brushProperty name="fitToCurve" value="1"/>
    </inkml:brush>
  </inkml:definitions>
  <inkml:traceGroup>
    <inkml:annotationXML>
      <emma:emma xmlns:emma="http://www.w3.org/2003/04/emma" version="1.0">
        <emma:interpretation id="{344E7803-5BCE-444A-9B05-163DAB1D279F}" emma:medium="tactile" emma:mode="ink">
          <msink:context xmlns:msink="http://schemas.microsoft.com/ink/2010/main" type="inkDrawing" rotatedBoundingBox="21449,2207 22060,785 23175,1264 22563,2686" semanticType="callout" shapeName="Other">
            <msink:sourceLink direction="with" ref="{4CAAC483-87B3-49E8-8802-352C7A638B42}"/>
            <msink:sourceLink direction="with" ref="{E376994F-672A-4E14-97F5-0AE31A6D639F}"/>
          </msink:context>
        </emma:interpretation>
      </emma:emma>
    </inkml:annotationXML>
    <inkml:trace contextRef="#ctx0" brushRef="#br0">0 214 137 0,'0'0'941'15,"0"0"-730"-15,0 0-148 16,0 0-37-16,0 0 6 16,0 0-11-16,0 0-8 15,3-6-12-15,2 6-1 16,1 0 0-16,7 0 0 15,2 17 1-15,2 2 0 0,7 5-1 16,4 9 1-16,-1 11 0 16,5 5 0-16,-5 11 5 15,5 6-4-15,-1 5-2 16,-1 5 1-16,-1-2 1 16,-2-6 4-16,-3-3-5 15,-3-9-1-15,-3-7 2 16,-5-4-2-16,-5-4 0 15,1-5 1-15,-5-5-1 16,2 1 0-16,-1-4 1 16,-2-4-1-16,0-2 0 15,0-6 2-15,-3-3-2 0,4-7 1 16,-4-4-1-16,0 2 9 16,3-4 44-16,-3 0 92 15,0 0-30-15,0 0-17 16,0-6-44-16,5-13-27 15,-2-3-25-15,0 0 4 16,0-5-5-16,1-5-1 16,4-1 1-16,1-5-1 15,1-3 1-15,7-1-1 16,4-3 0-16,3-8-1 16,4-3 1-16,7-10-12 15,7-8-11-15,6-3-18 16,11-8-37-16,-1 4 11 0,1 3-19 15,4 7 33 1,-5 6 21-16,-2 6-3 0,-2 9-85 16,2 6-54-16,-1 10-4 15,11 6 36-15,-13 11-14 16,-8 3 16-16</inkml:trace>
  </inkml:traceGroup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2:59:28.719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Group>
    <inkml:annotationXML>
      <emma:emma xmlns:emma="http://www.w3.org/2003/04/emma" version="1.0">
        <emma:interpretation id="{8FF84BE9-9F00-4745-86BE-037077FD6A87}" emma:medium="tactile" emma:mode="ink">
          <msink:context xmlns:msink="http://schemas.microsoft.com/ink/2010/main" type="inkDrawing" rotatedBoundingBox="19063,2726 20515,2781 20514,2808 19062,2753" semanticType="underline" shapeName="Other">
            <msink:sourceLink direction="with" ref="{4CAAC483-87B3-49E8-8802-352C7A638B42}"/>
          </msink:context>
        </emma:interpretation>
      </emma:emma>
    </inkml:annotationXML>
    <inkml:trace contextRef="#ctx0" brushRef="#br0">660 1767 97 0,'0'0'270'16,"0"0"-181"-16,0 0-1 16,0 0-9-16,0 0 9 15,0 0-40-15,0 0 30 16,210 0-19-16,-148 5-7 15,7 4 6-15,0 0-20 16,12 1-11-16,8-5-4 16,8 2-8-16,13-3-5 15,4-4-9-15,0 0-1 0,2 0 0 16,19 0-63 0,-30 0-141-16,-24 0-203 0</inkml:trace>
  </inkml:traceGroup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3:00:21.133"/>
    </inkml:context>
    <inkml:brush xml:id="br0">
      <inkml:brushProperty name="width" value="0.46667" units="cm"/>
      <inkml:brushProperty name="height" value="0.46667" units="cm"/>
      <inkml:brushProperty name="color" value="#9966CC"/>
      <inkml:brushProperty name="fitToCurve" value="1"/>
    </inkml:brush>
  </inkml:definitions>
  <inkml:traceGroup>
    <inkml:annotationXML>
      <emma:emma xmlns:emma="http://www.w3.org/2003/04/emma" version="1.0">
        <emma:interpretation id="{65B2B5AA-4979-43C9-A1DE-3373D5C8037B}" emma:medium="tactile" emma:mode="ink">
          <msink:context xmlns:msink="http://schemas.microsoft.com/ink/2010/main" type="inkDrawing" rotatedBoundingBox="23774,3051 24327,1934 25022,2278 24469,3395" semanticType="callout" shapeName="Other">
            <msink:sourceLink direction="with" ref="{E376994F-672A-4E14-97F5-0AE31A6D639F}"/>
          </msink:context>
        </emma:interpretation>
      </emma:emma>
    </inkml:annotationXML>
    <inkml:trace contextRef="#ctx0" brushRef="#br0">0 330 199 0,'0'0'121'0,"0"0"-28"16,0 0-28-16,0 0 57 15,0 0 2-15,0 0-24 16,0 0-10-16,12 186-11 15,8-143-5-15,1 7-13 16,3-1 4-16,0 5-2 16,4-5-29-16,-1 4-5 15,8-5-3-15,-1-3-9 16,1 0 6-16,1-6-14 16,-6-4-7-16,0-4 8 15,-5-7-10-15,0-2 2 16,-6-6 5-16,-4-2-7 0,-4-9 1 15,-4-2 8 1,-4-3-8-16,0 0 19 0,-3 0 101 16,0 0-2-16,0-3-63 15,0-16 10-15,0-5-43 16,0-9-17-16,0-5-6 16,3-7-6-16,-3-8 6 15,3-5-8-15,5-7-5 16,2-1-15-16,4-3 6 15,4 1-12-15,3 3-17 16,3-4 9-16,0 4-29 16,7-3-11-16,4 2-16 15,-1 4 45-15,1 2 37 16,-1 10 15-16,-6 10 1 16,3 12-1-16,-4 11-1 0,2 7-14 15,-2 6-132-15,-3 4-22 16,4 0 64-16,-7 19-34 15,-4-1-213-15</inkml:trace>
  </inkml:traceGroup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3:00:36.169"/>
    </inkml:context>
    <inkml:brush xml:id="br0">
      <inkml:brushProperty name="width" value="0.13333" units="cm"/>
      <inkml:brushProperty name="height" value="0.13333" units="cm"/>
      <inkml:brushProperty name="color" value="#9966CC"/>
      <inkml:brushProperty name="fitToCurve" value="1"/>
    </inkml:brush>
  </inkml:definitions>
  <inkml:traceGroup>
    <inkml:annotationXML>
      <emma:emma xmlns:emma="http://www.w3.org/2003/04/emma" version="1.0">
        <emma:interpretation id="{CD5E890A-7643-43F0-AB2C-54370F7AD66B}" emma:medium="tactile" emma:mode="ink">
          <msink:context xmlns:msink="http://schemas.microsoft.com/ink/2010/main" type="writingRegion" rotatedBoundingBox="23947,1330 24119,1330 24119,1420 23947,1420">
            <msink:destinationLink direction="with" ref="{D779F051-A844-4C95-932D-C8BBFB095AF7}"/>
            <msink:destinationLink direction="with" ref="{C663B374-E7E5-413F-B2ED-6AD96E5E6164}"/>
          </msink:context>
        </emma:interpretation>
      </emma:emma>
    </inkml:annotationXML>
    <inkml:traceGroup>
      <inkml:annotationXML>
        <emma:emma xmlns:emma="http://www.w3.org/2003/04/emma" version="1.0">
          <emma:interpretation id="{39DE8704-C66C-45E4-8FC1-CD63C6D4A036}" emma:medium="tactile" emma:mode="ink">
            <msink:context xmlns:msink="http://schemas.microsoft.com/ink/2010/main" type="paragraph" rotatedBoundingBox="23947,1330 24119,1330 24119,1420 23947,142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F41F514-AFAC-4C22-B927-531D98288BEA}" emma:medium="tactile" emma:mode="ink">
              <msink:context xmlns:msink="http://schemas.microsoft.com/ink/2010/main" type="line" rotatedBoundingBox="23947,1330 24119,1330 24119,1420 23947,1420"/>
            </emma:interpretation>
          </emma:emma>
        </inkml:annotationXML>
        <inkml:traceGroup>
          <inkml:annotationXML>
            <emma:emma xmlns:emma="http://www.w3.org/2003/04/emma" version="1.0">
              <emma:interpretation id="{E376994F-672A-4E14-97F5-0AE31A6D639F}" emma:medium="tactile" emma:mode="ink">
                <msink:context xmlns:msink="http://schemas.microsoft.com/ink/2010/main" type="inkWord" rotatedBoundingBox="23947,1330 24119,1330 24119,1420 23947,1420">
                  <msink:destinationLink direction="with" ref="{65B2B5AA-4979-43C9-A1DE-3373D5C8037B}"/>
                  <msink:destinationLink direction="with" ref="{344E7803-5BCE-444A-9B05-163DAB1D279F}"/>
                </msink:context>
              </emma:interpretation>
              <emma:one-of disjunction-type="recognition" id="oneOf0">
                <emma:interpretation id="interp0" emma:lang="es-MX" emma:confidence="0">
                  <emma:literal>o</emma:literal>
                </emma:interpretation>
                <emma:interpretation id="interp1" emma:lang="es-MX" emma:confidence="0">
                  <emma:literal>°</emma:literal>
                </emma:interpretation>
                <emma:interpretation id="interp2" emma:lang="es-MX" emma:confidence="0">
                  <emma:literal>.</emma:literal>
                </emma:interpretation>
                <emma:interpretation id="interp3" emma:lang="es-MX" emma:confidence="0">
                  <emma:literal>D</emma:literal>
                </emma:interpretation>
                <emma:interpretation id="interp4" emma:lang="es-MX" emma:confidence="0">
                  <emma:literal>0</emma:literal>
                </emma:interpretation>
              </emma:one-of>
            </emma:emma>
          </inkml:annotationXML>
          <inkml:trace contextRef="#ctx0" brushRef="#br0">92 1211 510 0,'0'0'172'0,"0"0"-117"16,0 0-38-16,0 0-16 15,0 0 1-15,0 0 19 16,0 0 7-16,0-3-18 16,0-5 10-16,3 1 47 0,4 0 8 15,-7 2-32 1,3 5-8-16,-3 0-25 0,0 0-10 15,0 0-14-15,0 0 13 16,0 0 1-16,0 5 0 16,0 2-3-16,0-5 2 15,0 3-5-15,0-5-2 16,0 1 8-16,0-1 8 16,0 0-7-16,-3 4 0 15,-4-1 1-15,-4 3-1 16,2 0 0-16,-3 4 9 15,3-4-9-15,6-1 8 0,3 3-9 16,0-5 2-16,0-3 4 16,6 0 5-16,18 0 2 15,3 0-4-15,-1-13-9 16,-6-3 15-16,-7 4-14 16,-10-4 16-16,-3 7 87 15,0-3 46-15,-3 5-87 16,-18 2-49-16,-6 5-8 15,0 0-6-15,-2 0-7 16,2 12 6-16,6 9-5 16,4-5-217-16</inkml:trace>
        </inkml:traceGroup>
      </inkml:traceGroup>
    </inkml:traceGroup>
  </inkml:traceGroup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2:58:09.523"/>
    </inkml:context>
    <inkml:brush xml:id="br0">
      <inkml:brushProperty name="width" value="0.13333" units="cm"/>
      <inkml:brushProperty name="height" value="0.13333" units="cm"/>
      <inkml:brushProperty name="color" value="#177D36"/>
      <inkml:brushProperty name="fitToCurve" value="1"/>
    </inkml:brush>
  </inkml:definitions>
  <inkml:traceGroup>
    <inkml:annotationXML>
      <emma:emma xmlns:emma="http://www.w3.org/2003/04/emma" version="1.0">
        <emma:interpretation id="{62726E04-A8BA-49E8-8EB4-84B3A9514E48}" emma:medium="tactile" emma:mode="ink">
          <msink:context xmlns:msink="http://schemas.microsoft.com/ink/2010/main" type="writingRegion" rotatedBoundingBox="16992,17805 16454,15342 17643,15083 18181,17545"/>
        </emma:interpretation>
      </emma:emma>
    </inkml:annotationXML>
    <inkml:traceGroup>
      <inkml:annotationXML>
        <emma:emma xmlns:emma="http://www.w3.org/2003/04/emma" version="1.0">
          <emma:interpretation id="{6AE77FEC-42A3-455A-BADD-919E931031F8}" emma:medium="tactile" emma:mode="ink">
            <msink:context xmlns:msink="http://schemas.microsoft.com/ink/2010/main" type="paragraph" rotatedBoundingBox="16992,17805 16454,15342 17643,15083 18181,1754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FCBDC48-69F1-44CB-A9CC-DB608182493D}" emma:medium="tactile" emma:mode="ink">
              <msink:context xmlns:msink="http://schemas.microsoft.com/ink/2010/main" type="line" rotatedBoundingBox="16992,17805 16454,15342 17643,15083 18181,17545"/>
            </emma:interpretation>
          </emma:emma>
        </inkml:annotationXML>
        <inkml:traceGroup>
          <inkml:annotationXML>
            <emma:emma xmlns:emma="http://www.w3.org/2003/04/emma" version="1.0">
              <emma:interpretation id="{D241179B-A850-4FD9-AE1F-EF511CB8AD19}" emma:medium="tactile" emma:mode="ink">
                <msink:context xmlns:msink="http://schemas.microsoft.com/ink/2010/main" type="inkWord" rotatedBoundingBox="16992,17805 16454,15342 17643,15083 18181,17545"/>
              </emma:interpretation>
              <emma:one-of disjunction-type="recognition" id="oneOf0">
                <emma:interpretation id="interp0" emma:lang="es-MX" emma:confidence="0">
                  <emma:literal>$ipoi.gs</emma:literal>
                </emma:interpretation>
                <emma:interpretation id="interp1" emma:lang="es-MX" emma:confidence="0">
                  <emma:literal>$ipoi.gs.</emma:literal>
                </emma:interpretation>
                <emma:interpretation id="interp2" emma:lang="es-MX" emma:confidence="0">
                  <emma:literal>$ipro:isgs.</emma:literal>
                </emma:interpretation>
                <emma:interpretation id="interp3" emma:lang="es-MX" emma:confidence="0">
                  <emma:literal>$iprd:isgs.</emma:literal>
                </emma:interpretation>
                <emma:interpretation id="interp4" emma:lang="es-MX" emma:confidence="0">
                  <emma:literal>$iprd:isgs</emma:literal>
                </emma:interpretation>
              </emma:one-of>
            </emma:emma>
          </inkml:annotationXML>
          <inkml:trace contextRef="#ctx0" brushRef="#br0">-2 33 747 0,'0'0'352'0,"0"0"-190"16,0 0-117-16,0 0-14 16,0 0-4-1,0 0 12-15,0-30-8 16,0 30-18-16,0 0-7 16,0-3 1-16,0 3 12 15,0 0 26-15,0 0 17 0,0 0 2 16,0 0-1-16,0 0 4 15,0 0 3-15,0 0-21 16,0 0-21-16,0 0-8 16,0 0 1-16,0 0-11 15,0 0 0-15,0 0-9 16,0 0-1-16,0 0 6 16,0 0-6-16,0 0 0 15,0 0 0-15,0 0 0 16,0 0-2-16,0 0 1 15,0 0-9-15,0 0 3 16,0 3-1-16,14 19 8 16,7-3 1-16,0 11-1 15,6-3 0-15,0 1-5 16,5 0 5-16,-5-4 6 0,1 1-6 16,-1-3 1-16,-3-3-1 15,-7 3 0-15,1-14 0 16,0 11 1-16,-9-6-1 15,6 4 0-15,-9-3 0 16,0 5 0-16,-1-11 0 16,-2 3 1-16,-3-3-1 15,4-8 1-15,-4 0-1 16,0 0 1-16,0 0 9 16,3 0-1-16,-3 0-3 15,0 0-5-15,0 0 2 16,0 0-3-16,0 0-1 15,0 0-1-15,0 0 2 0,0 0-1 16,0 0 1 0,0 0 7-16,0 0-1 0,0 0-5 15,0 0 5-15,0 0 3 16,0 0-8-16,0 0-1 16,0 7-11-16,0 5 2 15,0 11 8-15,-15 6 1 16,-4 4 0-16,-6 5 1 15,5 1 0-15,3-4-1 16,2 6 1-16,1-13-1 16,8 7 0-16,-1-8 0 15,1 4-1-15,1 1 1 0,2-10 0 16,-4-2 0 0,4-1 0-16,3-12 0 0,0 2 0 15,0-9 1-15,0 6 0 16,0-6 4-16,0 0 1 15,0 0-1-15,0 0-4 16,0 0 1-16,0 0 4 16,0 0-6-16,0 0 1 15,0 0 0-15,0 0 5 16,0 0-5-16,0 0 0 16,0 0 1-16,0 0-1 15,0 0-1-15,0 0 1 16,0 0-2-16,0-15-39 0,0-19-40 15,0 0-140 1,0-1-496-16</inkml:trace>
          <inkml:trace contextRef="#ctx0" brushRef="#br0" timeOffset="2516.6904">6-30 232 0,'0'0'269'0,"0"0"-157"16,0 0-47-16,0 0-42 16,0 0-4-16,0 0-6 15,0 0-4-15,0 0-8 0,0 0 8 16,0 0-8-16,0 0 6 16,0 0-4-16,0 0-2 15,0 0 11-15,0 0 8 16,0 0 12-16,0 0-9 15,0 0-1-15,0 0-6 16,0 0 14-16,0 0-1 16,-5 0-9-16,5 0-10 15,0 0-8-15,0 0-1 16,0 0-1-16,0 0 9 16,0 0-9-16,0 0 1 15,0 0 0 1,0 0 1-16,0 0 5 15,0 0-6-15,0 0 0 16,0 0 17-16,-3 0 22 16,3 0 3-16,0 0 7 15,0 0-11-15,0 0 7 0,0 0-10 16,0 0-18-16,0 0-10 16,0 0-7-16,0 0-1 15,0 0 10-15,0 0 1 16,0 0 26-16,0 0-11 0,0 0-8 15,0 0-2-15,0 0 0 16,0 0 3-16,0 0-2 16,0 0-5-16,0 0-4 15,0 0-7-15,0 0-1 16,0 0 1-16,0 0-1 16,0 0-2-16,0 9-6 15,0 12 8-15,0 12 0 16,0 0 14-16,0 8 1 15,0 2-4-15,0-2-2 0,0-4-8 16,0-3 9 0,0-6 3-16,0 8-3 0,0-16 5 15,0 9-8-15,0 1 5 16,0 3 20-16,0 0 6 16,0 8-15-16,-4-1-2 15,1 5 6-15,0 1 1 16,0-10 0-16,3-4-16 15,0-7 2-15,0-6-7 16,0-13-5-16,0-3-1 16,0-3 6-16,0 0 5 15,0 0-3-15,0 0 39 16,0 0 0-16,0 0-20 16,0-9-17-16,-5 1-11 15,2-3 7-15,3 8-1 0,-3 3-5 16,3 0-1-1,0 0 2-15,0 0-1 0,0 0-1 16,0 0 0-16,0 0-6 16,0 0 6-16,0 0 0 15,0 0-1-15,0 0-6 16,0 0 5-16,0 0 1 16,0 0-5-16,0 0 6 15,0 0 0-15,0 0-5 16,0 0 5-16,0 0 1 15,0 0-1-15,0 0 0 16,0 0 0-16,0 0 0 16,0 3-1-16,0 3 1 15,0 7 1-15,0-7-1 16,0 7 1-16,0-4-1 0,0 4 0 31,0-4 1-31,0 10-1 0,0-5 1 16,0 8-2-16,0 10 1 15,0-1 0-15,0 3 0 16,0 8 0-16,0-15 1 16,0 6 5-16,0-3-6 0,0-15 1 15,6-3-1-15,-1-5-1 16,-2 0 1-16,0-7 1 16,0 0 6-16,9 0 31 15,-3-7-8-15,6-15-22 16,-3-1 3-16,0 4-10 15,-6 5-1-15,-3 8 10 16,0-1-1-16,-3 7-7 16,0 0 8-16,0 0-10 15,0 0 1-15,0 0 0 16,0 0 5-16,0 0-6 16,0 0 0-16,0 0 1 15,0 0 0-15,0 0 0 0,0 0-1 16,0 0 0-1,0 0 0-15,0 0-7 0,0 0 7 16,0 0 2-16,0 0-2 16,0 0-4-16,0 0-2 15,0 0 0-15,0 0 6 16,0 0-1-16,0 0-7 16,0 0 7-16,0 0 2 15,0 0-1-15,0 0 1 16,0 0-1-16,0 0-6 15,0 0-1-15,0 0 6 16,0 0 1-16,4 0-9 0,4 0 8 16,1 7 2-1,2-1-1-15,2 3 6 0,8 4-6 16,0-4-9-16,0 4 9 16,3-13 0-16,3 6 0 15,-1-6-1-15,-2 0 1 16,-4 0 5-16,-7 0-4 15,-2 0-1-15,-4 0 0 16,-4 0 0-16,-3 0 0 16,0 0 1-16,0 0-1 15,0 0 6-15,0 0-5 16,0 0 5-16,0 0 2 16,0 0-2-16,0-6-6 15,6-10-9-15,2 2-5 16,-1-5-5-16,-4 11 2 0,0 2-6 15,-3 6-35-15,0 0-52 16,0 0-115-16,-13 0-489 0</inkml:trace>
          <inkml:trace contextRef="#ctx0" brushRef="#br0" timeOffset="3159.1831">340 709 593 0,'0'0'191'0,"0"0"-135"16,0 0-40-16,0 0-6 16,0 0 49-16,0 0 55 15,0 0-18-15,0 0-54 0,-5 0-22 0,5 0 13 16,0 0 28-16,0 0 22 31,0 0-6-31,0 0-13 16,0 0-25-16,0 0-16 15,0 0 0-15,0 0-11 16,0 0-5-16,0 0-7 16,0 0 0-16,0 0-1 0,0 0 1 15,0 0-1-15,0 5 1 16,0 2 6-16,5-7 0 15,11 7 5-15,13-7 1 0,8 0 11 16,5 0 12 0,2 0-7-16,1 0-6 0,-3 0-15 15,-7 0-6-15,-11 0-1 16,-6 0 0-16,-9 0 0 16,-2 0 0-16,-3 0-1 15,-4 0 0-15,0 0 1 16,4 0 0-16,-4 0 2 15,3 0-1-15,-3 0-1 16,3 0-30-16,-3-7-70 16,0 0-130-16,0 2-347 0</inkml:trace>
          <inkml:trace contextRef="#ctx0" brushRef="#br0" timeOffset="5830.2608">129-106 424 0,'0'0'163'15,"0"0"-108"-15,0 0-36 16,0 0 37-16,0 0 37 16,0 0-30-16,0 0-17 15,-45 19-14-15,42-19-19 16,3 0 2-16,-3 0 1 15,3 3-8-15,0 1-7 16,0 0 1-16,0 1-2 0,-4 1 12 16,0 2 21-16,-3-3 26 15,4 0-10-15,0-1-17 16,0-4 16-16,3 7 19 16,0-7 12-16,0 0-10 15,0 0 3-15,0 0-25 16,0 0-25-16,0 0-3 15,0 0-18-15,0 0 9 16,0 0-9-16,0 0 0 16,0 0-1-16,0 0 0 15,0 0 22-15,0 0-3 16,0 0-2-16,0 0-2 16,0 0 5-16,0 0 7 15,0 0-5-15,0-13-9 16,-4-9-12-16,4-6 4 0,0-6-5 15,0-7 0-15,0-1 0 16,0-6 0-16,0 5 6 16,0-5-6-16,0 6 0 15,0 1 0-15,0 3 1 16,0 5-2-16,0-2 1 16,0 2-3-16,0 0 2 15,0 3-5-15,-8-3 6 16,-1 3-1-16,1 5-1 15,1 4 1-15,4 4 1 16,0 4 0-16,0 5-1 16,3 1 1-16,0 3 0 0,0 4-1 15,0 0 1-15,0 0 0 16,-3 0-1-16,3 0 0 16,0 0-1-16,-5 0 2 15,5 0 0-15,0 0-1 16,0 0-1-16,0 0 1 15,0 0 0-15,0 0 0 16,0 0 0-16,0 0 0 16,0 0-1-16,0 0-4 15,0 0 5-15,0 0-6 16,0 0 0-16,0 0 5 16,0 0-6-16,0 0 7 15,0 0 1-15,0 0-1 0,0 0 1 16,0 0 0-16,0 0 0 15,0 0 1-15,0 0-1 16,0 0 2-16,0 0-1 16,0 0-1-16,0 0 0 15,0 0 0-15,0 0 0 16,0 0 2-16,0 0-2 16,0 0 0-16,0 0 1 15,0 0-1-15,0 0 2 16,0 0-1-16,0 0-1 15,0 0 6-15,0 0-6 16,0 0 0-16,0 0 1 16,0 0-1-16,0 0 1 15,0 0-1-15,0 0 0 16,0 0 0-16,0 0-1 0,0 0 1 16,0 0 0-16,0 0 0 15,0 0 0-15,0 0 0 16,0 0 0-16,0 0 0 15,0 0 0-15,0 0 0 16,0 0 0-16,0 0 0 16,0 0 0-16,0 0 0 15,0 0 0-15,0 0 0 16,0 0-1-16,0 0 1 16,0 0 0-16,0 0 0 0,0 0-1 15,0 0 1 1,0 0 0-16,0 0 0 0,0 0 0 15,0 0 0-15,0 0 0 16,0 0-1-16,0 0 1 16,0 0 0-16,0 0-1 15,0 0 1-15,0 0-1 16,0 0 1-16,0 0 0 16,0 0 0-16,0 0 0 15,0 0 0-15,0 0 0 16,0 0-1-1,0 0 1-15,0 0-1 0,0 0 1 16,0 0-1 0,0 0 1-16,0 0 0 0,0 0 0 15,0 0 0-15,0 0 0 16,0 0-1-16,0 0 1 16,0 0 0-16,0 0 0 15,0 0 1-15,0 0-1 16,0 0 0-16,0 0 0 15,0 0-1-15,0 0 1 16,0 0-2-16,0 0-5 0,0 0 7 16,5 0 0-16,1 0 0 15,0 0-1-15,-2 0 2 16,-4 0-1-16,0 0 0 16,0 0 1-16,0 0 0 15,3 0 0-15,-3 0 0 16,0 0-1-16,0 0-1 15,0 0 1-15,5 0 0 16,-2 0 0-16,-3 4 0 0,3-4-1 16,0 3 1-1,0 1-1-15,1-2 1 0,4 3 0 16,-2 3 0-16,4-2-1 16,4 0 1-16,0 7-1 15,4 4 1-15,1-3 0 16,2 8-1-16,3-1 0 15,2 7 0-15,-2 4 0 16,0-1 1-16,-3 0-1 16,-1 0 0-16,1-6 0 15,-8-3 1-15,1-6 0 16,-4-8 0-16,1 3 0 16,-4-5 0-16,-1-6 6 0,2 0 12 15,-5 0-4 1,-3 0 5-16,0 0-1 0,3 0-11 15,-3 0 2-15,0 0-2 16,0 0 2-16,0 0 1 16,0 0-4-16,0 0 3 15,0 0-8-15,0 0 0 16,0 0 9-16,0 0 3 16,0 0-1-16,0 0-5 15,0 0-1-15,0 0 0 16,0 0 1-16,0 0-1 15,0 0 6-15,0 0 4 16,4 0 3-16,7-17 0 16,2-10-19-16,4-5 1 0,7-4-1 15,0-5-1-15,4 0-5 16,-3 0-2-16,-6 0 7 16,-1 10-1-16,-4 7 1 15,-4 8 1-15,-7 10 0 16,-3 4-1-16,0 2 0 15,0 0 0-15,0 0-5 16,0 0 6-16,0 0-1 16,0 0 0-16,0 0 1 15,0 0-1-15,0 0 1 16,0 0-2-16,0 0 1 16,0 0 0-16,0 0 1 15,0 0 0-15,0 0 0 0,0 0-2 16,0 0 2-1,0 0 2-15,0 0-2 0,0 0 0 16,0 0 0-16,0 0-2 16,0 0 1-16,0 0 0 15,0 0 1-15,0 0-2 16,0 0-11-16,0 0-31 16,0-12-60-16,0-2-120 15,0-2-621-15</inkml:trace>
          <inkml:trace contextRef="#ctx0" brushRef="#br0" timeOffset="6965">81-785 147 0,'0'0'329'0,"0"0"-206"15,0 0-67-15,0 0 35 16,0 0 16-16,0 0-35 15,0 0 8-15,-3 0-8 16,3 0-21-16,0 0-20 16,0 0-5-16,0 0-11 15,0 0-14-15,0 0 5 0,0 0-6 16,-4 0 0-16,4 0-1 16,-4 0 1-16,0 0 0 15,-2 0 0-15,0 0 9 16,-2 0 4-16,-2 5 3 15,-1-4-2-15,1 6-6 16,4-7-7-16,3 0 12 16,3 0 4-16,0 0-3 15,0 0 4-15,0 0-4 16,0 0-5 0,-5 6-8-16,5-6-1 0,-7 9-1 15,-2 9 1-15,-9 12 13 16,-9 4 21-16,-5 1 0 15,-2 6 1-15,2 0-5 16,5-6 4-16,3-7-14 16,10-1-14-16,4-8-5 15,7-2 9-15,-2-4-10 16,5 2 1-16,0-7 0 16,0 3-1-16,0-3 1 15,0-1 0-15,0-3-1 16,0-4 1-16,0 2 1 15,0-2 4-15,0 0 2 16,0 0-2-16,0 0 4 16,-3 0 24-16,3 0-5 15,0 0-19-15,0 0-8 0,0 0-2 16,0 0 0-16,0 0 0 16,0 0 0-16,0 0-1 15,0 0 0-15,0 0-14 16,0 0 8-16,3 0 7 15,11 3-1-15,1 0 1 16,-2 4 0-16,8 2-1 16,-1 5 1-16,4 0 1 15,5-6 0-15,-5 3 12 16,3-3-7-16,-3-1-5 16,-3-3 9-16,0-1-8 15,-3-3 7-15,-6 0 14 16,0 0-13-16,-9 0-3 0,0 0-6 15,-3 0-1-15,0 0 2 16,0 0-1-16,0 0 6 16,0 0 0-16,0 0-6 15,0 0 11-15,0 0-3 16,0 0-3-16,-14 0-6 16,1-3-17-16,-19-8-74 15,5-1-159-15,-4 4-477 0</inkml:trace>
          <inkml:trace contextRef="#ctx0" brushRef="#br0" timeOffset="8699.9111">135-825 757 0,'0'0'254'0,"0"0"-183"15,0 0-52-15,0 0 57 16,0 0 75-16,0 0 3 16,0 0-69-16,15-4-61 15,-9-10-13-15,5 6-10 16,-7 3 0-16,-1-1 0 16,0 6-1-16,-3 0 1 0,0 0-1 15,0 0 1 1,0 0-2-16,0 0 1 0,3-8 0 15,5 0 0-15,-1-3 1 16,4-6 0-16,-2 1 0 16,6 1-1-16,-9-1 0 15,1-3-7-15,1 4 6 16,-8 1 1-16,0 6 0 16,0 2-1-16,0-7-5 15,0 4 5-15,0 3 1 16,0-7 0-16,0 4 1 15,0 4-1-15,-5-2 0 16,2-7 0-16,-1 9 0 16,1-2-1-16,3 5 1 15,-3-7 0-15,0 5-12 0,-2 0-13 16,-1 2 11-16,2-1 8 16,1 3 4-16,-3-3 1 15,-2 0 0-15,5-5 1 16,-4 8-1-16,-1-8 1 15,2 6 0-15,-1-9 1 16,4 5-1-16,-8 0 1 16,5-2-1-16,-1 1 1 15,-1 0 11-15,2-2 9 16,3 2-7-16,-4-1-7 16,2 1-6-16,-1 3 8 15,3-1 3-15,-1-1-11 16,1-2 0-16,-5 5 1 0,2-2-2 15,3-4 3 1,-5 4-2-16,1-3-1 0,1 2 1 16,3 1 0-16,-5 5 12 15,1 0 3-15,4-8-9 16,-3 8 6-16,-2 0-7 16,-5 0-5-16,-2 0 0 15,1 0 0-15,1 0-1 16,2 0 0-16,5 0 0 15,2 0 0-15,-2 0 0 16,-2 0 0-16,2 8 0 16,-9 6-1-16,2-1 0 15,-1 1 1-15,-4 5-1 16,-2 0 1-16,-1 0-1 16,5 0 1-16,1-5 0 0,1 5 0 15,7-8-1-15,1-3 0 16,3 9 0-16,-2-11 1 15,2 7-1-15,0-4 0 16,-1-1 1-16,1 3-1 16,3-3 1-16,-3-1-1 15,3-1 1-15,0 0 0 16,0 1 0-16,0 2 0 16,0-6 1-16,0 3-1 15,0-1 0-15,0 3 1 0,0 5 0 16,0-7 0-1,6 7-1-15,4 2 0 0,8 1 2 16,-1-2-1-16,1 5 5 16,3-3 4-16,-4 3-10 15,3-10 1-15,-3 4 1 16,-2-7 4-16,2-1-5 16,-7 3 1-16,4-5 4 15,-4 0-5-15,-2 2-1 16,1 6 0-16,1-10 0 15,1 6 0-15,-1-3 0 16,1 3 0-16,-1 1 0 16,1-8 0-16,-2 6 8 15,3-6 8-15,0 0 0 16,3 0 0-16,-1 0 6 0,-4 0-11 16,4 0 5-16,-7 0-7 15,-1 0-7-15,-3 0-1 16,-3 0 6-16,0 0-6 15,0 0 1-15,0 0-2 16,0 0 2-16,0 0-1 16,0 0 5-16,0 0 1 15,0 0-6-15,0 0-1 16,0 0-12-16,0-6-52 16,0-9-126-16,0-4-592 0</inkml:trace>
          <inkml:trace contextRef="#ctx0" brushRef="#br0" timeOffset="56716.4922">1-1070 126 0,'0'0'737'0,"0"0"-557"16,0 0-128-16,0 0-39 0,0 0-11 16,0 0 6-16,0 0-7 0,0-5 5 31,0 5-5-31,0-2 0 15,0 2 48-15,0 0 16 16,0 0-9-16,0 0-2 16,-3 0-16-16,3 0-21 15,-4 0-17-15,-5 0-1 0,-6 0-1 16,-2 8 2-16,-7 10-1 16,3-1 0-16,3 2-8 15,9-10-30-15,-2 1-132 16,7-10-380-16</inkml:trace>
          <inkml:trace contextRef="#ctx0" brushRef="#br0" timeOffset="57826.2329">-260-1092 582 0,'0'0'0'0,"0"0"-34"15,0 0-297-15</inkml:trace>
          <inkml:trace contextRef="#ctx0" brushRef="#br0" timeOffset="59264.1581">-262-1093 496 0,'0'-90'146'0,"0"83"-42"16,-5 3-3-16,2 1-53 16,3 3-12-16,0 0 36 15,0 0 2-15,0 0-16 16,-3 0-31-16,3 0-27 15,-4 0-6-15,-2 19 6 16,-2 7 27-16,-2 3 3 0,-4 2-8 16,4 2 1-16,-4-3 4 15,-1-3-15-15,3 0-3 16,0-6 8-16,3-9 0 16,2 4-9-16,-1-7 2 15,5 1-9-15,-3-4 9 16,2 5-9-16,-4-6 0 15,5 1 5-15,-3-3-6 16,-1 2 1-16,3-5 0 16,0 0 10-16,4 0 27 15,0-8 55-15,0-20-67 16,0-7-19-16,12-4-7 16,15-12-10-16,-3 5 0 0,0 1-25 15,-6 7-3 1,-9 11 15-16,-1 6 11 0,-8 5 12 15,0 9 7-15,0 2 11 16,0 5-18-16,0 0-1 16,0-3 1-16,0 3-13 15,0 0-1-15,0 0 2 16,0 0 2-16,-8 0 10 16,-1 0-9-16,-6 0 8 15,-6 22-5-15,-3-1 6 16,-3 7 1-16,3-1 6 15,0 3-6-15,6-10 0 16,9 1-1-16,1-9 0 16,4-4 0-16,1-1 0 15,3-7 0-15,0 0-1 0,0 0 2 16,0 0-2-16,0 0-3 16,15-13-5-16,9-8 8 15,3-13-19-15,3-1-8 16,-1 0-43-16,2-1-45 15,-7 3 31-15,0 6 60 16,-6 13 25-16,-9 0 9 16,2 9-8-16,-7 5 0 15,-4 0-1-15,3 0-20 16,-3 0-36-16,0 0 20 16,0 0 14-16,0 2 22 15,0 15 0-15,-18-3 0 0,-9 13 22 16,-12 8 5-16,-9 12 18 15,-3-6-3-15,0 9 14 16,1-12 2-16,13 0-27 16,5-5-30-16,16-9 6 15,5-5-7-15,7-12 6 16,4-7 4-16,0 0 4 16,18 0 40-16,13-12-38 15,7-11-16-15,4-11-2 16,6 1-19-16,-6-5 2 15,-1-3-10-15,-4-1 6 16,-8 6-11-16,-5 1-6 16,-11 2 11-16,-5 6 22 0,-8 8 7 15,0 8 8-15,0 11 55 16,0 0-42-16,-8 0-21 16,-13 22 0-16,0 5 0 15,-3 6 0-15,0 0-2 16,6-1 2-16,2-1 0 15,2 2 0-15,0 0 0 16,4 1 0-16,4 3 0 16,-3-10-1-16,3 8 0 15,3-10 1-15,0-3 0 16,-1-3 0-16,4-11-2 16,0 0 2-16,0-8 0 15,0 0 10-15,0 0 8 0,0-13 14 16,25-20-32-1,5-3-23-15,5-13 17 0,2-5-39 16,-8 7 13-16,-5 4-5 16,-14 12 19-16,-10 12 18 15,0 5 68-15,0 14-19 16,-10 0-38-16,-14 0-10 16,-2 8-2-16,-1 6 1 15,3 5 0-15,3 0 0 16,4 0-2-16,7 7-5 15,0 1 6-15,-1 8-6 16,5 1 6-16,-6 6 0 16,0 6-1-16,0-12 2 15,6-4-1-15,0-10 1 16,1-10 0-16,5-5 1 0,0-7-1 16,0 0 15-16,0 0 50 15,0-11-64-15,0-11-1 16,11-5-39-16,2-3-48 15,4-25-63-15,-5 1-48 16,-3 5-89-16</inkml:trace>
          <inkml:trace contextRef="#ctx0" brushRef="#br0" timeOffset="60202.4514">-468-1095 553 0,'0'0'296'0,"0"0"-95"16,0 0-116-16,0 0-56 16,0 0-19-16,0 0-4 15,-93 76 3-15,66-40-9 0,3-5 0 16,6-4 0-16,9-2 2 15,4-3-1-15,2-6-1 16,3-4 1-16,0 0-1 16,0-12-1-16,0 0-25 15,0 0-5-15,14-9 17 16,10-18-9-16,7-13-2 16,11-10-8-16,6-14-28 15,1 2 16-15,-4 0 3 16,-5 5 5-16,-8 7-32 15,-11 14 30-15,-8 9 30 16,-5 9 9-16,-8 8 43 16,0 8 32-16,0 2-46 15,0 0-17-15,0 0-12 0,0 5 0 16,0 6-1 0,0 0-7-16,0-8 8 0,0 5-25 15,3-6-15-15,4-2-8 16,1 3 19-16,-2-3 16 15,1 3 13-15,-1-3 0 16,2 0 1-16,2 0-1 16,4 0-9-16,-1 0-24 15,5 0-7-15,-4-3-2 16,4-5 25-16,-9-6 17 16,-2 9 60-16,-2-3 51 15,-5 2-27-15,0 6-25 16,0 0-43-16,0 0-15 15,3 0-1-15,3 0 0 16,5 0-1-16,-1 0-1 0,5 0-7 16,-3 0 9-16,3 0 0 15,-6 0 1-15,6 0-1 16,-9 6 1-16,2 2-1 16,-4-5 1-16,-4-3-1 15,0 0 1-15,0 0 8 16,0 0 24-16,0 0 39 15,0 0-10-15,0 0-40 16,-4 0-12-16,-10 0 5 16,-4 0-4-16,-6 0-5 0,-6 8 1 15,-6 3-1 1,3 8-5-16,1-8 16 0,4 2 1 16,11-4-4-16,4-4-5 15,8 3-9-15,2-5 0 16,3 0 0-16,0 0 0 15,0 2 0-15,0 6 1 16,0 4-1-16,-7 1 1 16,-4-1-1-16,5 0 0 15,-4-4 1-15,7-9 0 16,3-2 14-16,0 0 59 16,0 0 52-16,6-13-92 15,18-9-34-15,0 7-2 0,-3-6-21 16,-3 7 6-1,-12 14 9-15,-2 0 0 0,-4 0-49 16,0 0 32-16,-7 4 18 16,-10 11 7-16,-8 4 0 15,1 0 12-15,-3 4-11 16,3-1 0-16,-5 2-1 16,5-10-7-16,3 0-283 0</inkml:trace>
        </inkml:traceGroup>
      </inkml:traceGroup>
    </inkml:traceGroup>
  </inkml:traceGroup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3:00:10.245"/>
    </inkml:context>
    <inkml:brush xml:id="br0">
      <inkml:brushProperty name="width" value="0.46667" units="cm"/>
      <inkml:brushProperty name="height" value="0.46667" units="cm"/>
      <inkml:brushProperty name="color" value="#57D200"/>
      <inkml:brushProperty name="fitToCurve" value="1"/>
    </inkml:brush>
  </inkml:definitions>
  <inkml:traceGroup>
    <inkml:annotationXML>
      <emma:emma xmlns:emma="http://www.w3.org/2003/04/emma" version="1.0">
        <emma:interpretation id="{6DE1AEDD-BCAF-4A04-922E-9BC21CB17C08}" emma:medium="tactile" emma:mode="ink">
          <msink:context xmlns:msink="http://schemas.microsoft.com/ink/2010/main" type="inkDrawing" rotatedBoundingBox="20099,16620 22732,16288 22932,17871 20299,18203" shapeName="Other"/>
        </emma:interpretation>
      </emma:emma>
    </inkml:annotationXML>
    <inkml:trace contextRef="#ctx0" brushRef="#br0">0 1013 439 0,'0'0'116'16,"0"0"-34"-16,324-60 13 15,-112 30-13-15,40-3-1 16,-19-2 13-16,-54 7-39 15,-62 9-22-15,-51 11-17 16,-3-6-10-16,-12 0-6 16,-12 6 1-16,-33-5 22 15,-6 7 95 1,-37-3-118-16,-29 5-39 0,-24 3-30 16,-25 1 47-16,-12 0 8 15,-12 0-4-15,4 0-9 16,21 0 20-16,24 0 6 15,39 0 1-15,30 0 1 16,21-14 58-16,24-2-24 16,39-5-35-16,26-4 0 15,22-3-1-15,45 1 0 16,41-17 0-16,-11 10 2 16,-24-1-1-16,-30 8 7 15,-52 7-7-15,-11 5 0 16,-21-1 0-16,-40 8 5 0,-19 4 34 15,-68 4-39 1,-67 0 0-16,-69 0-62 0,-61 0 2 0,-14 4 40 16,51 1 19-16,69-5-1 15,80 0-6-15,35 0 8 16,14 0-1-16,26-9 1 16,15-12 13-16,53-6-5 15,47-6-8-15,52-10 0 16,49-12 0-16,38-6 0 15,-21 9 5-15,-50 14 16 16,-54 14 63-16,-43 10-27 16,-10 3-21-16,-8 1-25 15,-20 4-4-15,-25 3-6 16,-8 3-1-16,-25 0 0 16,-30 0 2-16,-17 6-1 0,-15 7-1 15,-10-2-6 1,7 3-33-16,14-5-9 0,17 3 17 15,25-3 22-15,23 4 7 16,11 1-18-16,29 5 13 16,37 0 7-16,24 4 0 15,51-1 0-15,50 5 0 16,-5-11 9-16,-10-3 39 16,-23-5-13-16,-43 3 5 15,1-3 9-15,-12 4-25 16,-30-1-16-16,-33 0-7 15,-27-4-1-15,-9 5 1 16,-45 7 8-16,-72 11 1 16,-86 15 13-16,-88 14-1 0,-31 3-12 15,19-3-3-15,70-11-6 16,88-21 1-16,51-5-2 16,33-3-1-16,8 3 1 15,19-2 0-15,23 1-45 16,11 2 16-16,69-4 19 15,59 0-1-15,79 3 10 16,74-17 0-16,21 6 0 16,-20-6 1-16,-67 1 0 15,-83 2 10-15,-49-6-9 16,-32 4-1-16,-12 7 1 0,-30-7-1 16,-9 8 1-1,-78 8 11-15,-99 10 0 0,-89 4 13 16,-39 12-4-16,12-13-21 15,60-7-13-15,92-13-10 16,48-10-15-16,37 2 24 16,11-7 13-16,24 0 1 15,21 0 5-15,32 0 16 16,91 0-17-16,89-21-3 16,75-6-1-16,25 1 5 15,-57 10-5-15,-76 9 0 16,-84 7-1-16,-37 0 0 15,-5 0 1-15,-16 0-1 16,-16 0-4-16,-21 14-3 16,-24 7 8-16,-57 1 17 0,-49 11-1 15,-64 2-5-15,0 1-1 16,18-3-2-16,26-11-8 16,54-9 8-16,6 2-8 15,15-3-1-15,33 3 0 16,34-8 0-16,8-1-14 15,35 0 7-15,38-3 8 16,24-3 0 0,17 0 6-16,10 0-4 15,-2 0 7-15,-18 0 1 16,-25 0-3-16,-23 0-6 16,-29 0-1-16,-24 7-1 15,-3 8-5-15,-41 11 6 16,-43 1 41-16,-57 15-18 15,-63 6 0-15,7-1-12 16,14-11-11-16,31-6 1 16,47-12 1-16,-2 5 0 0,7-12-2 15,31 5 1-15,28-10 0 16,23-1-1-16,18-5-48 16,0 0-65-16,35 0 7 15,47 0 11-15,-2 0-77 16,-4-5-113-16</inkml:trace>
  </inkml:traceGroup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3:13:19.359"/>
    </inkml:context>
    <inkml:brush xml:id="br0">
      <inkml:brushProperty name="width" value="0.13333" units="cm"/>
      <inkml:brushProperty name="height" value="0.13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4B4B1F40-B40F-41B1-9B8A-2923854BC2AD}" emma:medium="tactile" emma:mode="ink">
          <msink:context xmlns:msink="http://schemas.microsoft.com/ink/2010/main" type="inkDrawing" rotatedBoundingBox="3099,1846 6700,958 6743,1131 3142,2019" shapeName="Other"/>
        </emma:interpretation>
      </emma:emma>
    </inkml:annotationXML>
    <inkml:trace contextRef="#ctx0" brushRef="#br0">54 997 434 0,'0'0'109'15,"0"0"-63"-15,0 0-7 16,0 0 1-16,0 0 34 16,0 0 4-16,0 0-13 15,-50-41-31-15,47 33 5 16,3 2 13-16,-3-4-18 15,3 1-1-15,0 4 2 16,0-6 2-16,0 3-6 16,0-2 31-16,0 3-1 0,0-2-29 15,11-1-9 1,-1 5-16-16,-1-6 0 0,6 6-5 16,-4-1-1-16,2-2 6 15,-7 5-4-15,-1-2-3 16,-5 5 6-16,0 0-6 15,0 0 1-15,0 0 0 16,0 0 0-16,0 0 6 16,0 0-7-16,0 0-7 15,0 0 7-15,0 0 0 16,0 0 1-16,0 0 1 16,0 0 0-16,0 0 10 15,3 0-4-15,7 0-7 0,11-6 0 16,14-2 0-1,20-6 0-15,28-10 11 0,66-17-4 16,97-25 13-16,110-24 11 16,55-5 0-16,14 1-19 15,-37 13-12-15,-70 18-1 16,-38 5-1-16,-73 13-27 16,-54 11-5-16,-49 10-6 15,-28 5 1-15,-7 0 15 16,-10 5 15-16,-14 0 8 15,-28 9 10-15,-17 1-3 16,0 4 5-16,-38 0-12 16,-10 0 0-16,0 0 0 15,-2 9-7-15,19 5 6 16,17-6-30-16,14 8-163 0,8-7-89 16,16-1-306-16</inkml:trace>
  </inkml:traceGroup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3:13:30.115"/>
    </inkml:context>
    <inkml:brush xml:id="br0">
      <inkml:brushProperty name="width" value="0.13333" units="cm"/>
      <inkml:brushProperty name="height" value="0.13333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46E037EB-9093-4E17-B5DA-42CB0BF1ABD4}" emma:medium="tactile" emma:mode="ink">
          <msink:context xmlns:msink="http://schemas.microsoft.com/ink/2010/main" type="inkDrawing" rotatedBoundingBox="10819,1926 15080,873 15141,1120 10880,2173" shapeName="Other"/>
        </emma:interpretation>
      </emma:emma>
    </inkml:annotationXML>
    <inkml:trace contextRef="#ctx0" brushRef="#br0">32 1213 339 0,'0'0'135'0,"0"0"-31"0,0 0-26 16,0 0 55-16,0 0-59 15,0 0-48-15,0 0 17 16,-35-101 26-16,35 82-38 16,0-3 19-16,24-5 24 15,24-6-15-15,18 0-27 16,28-8-13-16,48-8-6 15,73-13-6-15,81-23-6 16,46 2 7-16,8-1-6 16,-21 11 4-16,-45 18-5 15,-8 1 0-15,-13 5-1 16,-21 4 1-16,-21 0 0 16,-44 10-1-16,-46 6 0 15,-34 6-1-15,-17 2 1 0,10-4-7 16,0-1 7-16,3 1 0 15,-21 6 1-15,-16 0-1 16,-14 8 0-16,-15 0-1 16,-9 6 0-16,-9 2 1 15,-6 3 0-15,1 0 0 16,1-3-12-16,4 3-37 16,6 0-15-16,1 0-14 15,-5 0-62-15,-2 0-59 16,-9 6-189-16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2:59:24.609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Group>
    <inkml:annotationXML>
      <emma:emma xmlns:emma="http://www.w3.org/2003/04/emma" version="1.0">
        <emma:interpretation id="{2C40517D-6B55-4EA8-90A9-34C0C699253B}" emma:medium="tactile" emma:mode="ink">
          <msink:context xmlns:msink="http://schemas.microsoft.com/ink/2010/main" type="inkDrawing" rotatedBoundingBox="18773,2618 20438,2786 20428,2884 18763,2715" semanticType="callout" shapeName="Other"/>
        </emma:interpretation>
      </emma:emma>
    </inkml:annotationXML>
    <inkml:trace contextRef="#ctx0" brushRef="#br0">60 87 398 0,'0'0'153'0,"0"0"-61"16,0 0 11-16,0 0-15 15,0 0 16-15,0 0-38 16,0 0-27-16,-16-33 0 15,11 25 38-15,-1 3-2 16,3-1-24-16,0 2-25 16,-1-3-9-16,0 5-11 15,0-1-6-15,1 0 0 16,3 0 1-16,-3-1-1 16,0 0 0-16,-1 2 0 15,4 2 0-15,-3-3 10 0,3 3 18 16,0 0-14-16,0 0-13 15,37 0 1 1,29 0-1-16,59 5-1 16,10 14 1-16,20 0-1 0,16 3 0 15,-30 0-23-15,14 0-31 16,-10 2 4-16,-6-5-24 16,23 0-48-16,-30-7-84 15,-33-2-530-15</inkml:trace>
  </inkml:traceGroup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3:37:00.283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E985CC16-A99F-42D3-8E28-0515287A94B4}" emma:medium="tactile" emma:mode="ink">
          <msink:context xmlns:msink="http://schemas.microsoft.com/ink/2010/main" type="writingRegion" rotatedBoundingBox="18936,9173 33229,8910 33321,13926 19028,14188"/>
        </emma:interpretation>
      </emma:emma>
    </inkml:annotationXML>
    <inkml:traceGroup>
      <inkml:annotationXML>
        <emma:emma xmlns:emma="http://www.w3.org/2003/04/emma" version="1.0">
          <emma:interpretation id="{879DAB29-B643-4BFB-BFE8-94B122C717BE}" emma:medium="tactile" emma:mode="ink">
            <msink:context xmlns:msink="http://schemas.microsoft.com/ink/2010/main" type="paragraph" rotatedBoundingBox="19309,9166 33229,8910 33272,11275 19352,1153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46A35E9-1C12-4BB9-959C-3298691F1E72}" emma:medium="tactile" emma:mode="ink">
              <msink:context xmlns:msink="http://schemas.microsoft.com/ink/2010/main" type="line" rotatedBoundingBox="19309,9166 33229,8910 33272,11275 19352,11531"/>
            </emma:interpretation>
          </emma:emma>
        </inkml:annotationXML>
        <inkml:traceGroup>
          <inkml:annotationXML>
            <emma:emma xmlns:emma="http://www.w3.org/2003/04/emma" version="1.0">
              <emma:interpretation id="{9141CC94-07A4-416D-BF2D-DB1C5D8A3D27}" emma:medium="tactile" emma:mode="ink">
                <msink:context xmlns:msink="http://schemas.microsoft.com/ink/2010/main" type="inkWord" rotatedBoundingBox="18894,11071 19965,9448 21199,10261 20128,11885"/>
              </emma:interpretation>
              <emma:one-of disjunction-type="recognition" id="oneOf0">
                <emma:interpretation id="interp0" emma:lang="es-MX" emma:confidence="0">
                  <emma:literal>¡y</emma:literal>
                </emma:interpretation>
                <emma:interpretation id="interp1" emma:lang="es-MX" emma:confidence="0">
                  <emma:literal>ig</emma:literal>
                </emma:interpretation>
                <emma:interpretation id="interp2" emma:lang="es-MX" emma:confidence="0">
                  <emma:literal>iy</emma:literal>
                </emma:interpretation>
                <emma:interpretation id="interp3" emma:lang="es-MX" emma:confidence="0">
                  <emma:literal>ey</emma:literal>
                </emma:interpretation>
                <emma:interpretation id="interp4" emma:lang="es-MX" emma:confidence="0">
                  <emma:literal>irg</emma:literal>
                </emma:interpretation>
              </emma:one-of>
            </emma:emma>
          </inkml:annotationXML>
          <inkml:trace contextRef="#ctx0" brushRef="#br0">111 62 1258 0,'0'0'235'0,"0"0"-171"15,0 0-36-15,0 0-16 16,0 0-11-16,0 0 9 16,0 0 10-16,-90-55-4 15,90 51 7-15,0 0-8 0,0 4-12 16,0 0-3-16,-3 0-60 0,-4 0-158 15,-7 0-595-15</inkml:trace>
          <inkml:trace contextRef="#ctx0" brushRef="#br0" timeOffset="2439.1654">496 463 643 0,'0'0'247'0,"0"0"-67"15,0 0-76-15,0 0-20 16,0 0 25-16,0 0-20 15,0 0-33-15,48-106 7 16,-27 87-20-16,9-1-18 16,2-3-10-16,2 5-2 15,1-1-12-15,-4-3 5 16,1 3-4-16,-2-3-2 16,-2 0 1-16,-4 5 0 0,0-2-1 0,-6 6 0 15,-7 5 0-15,-8 3 0 16,0 5-9-1,-3 0 2-15,0 5 0 16,0 16 7-16,-3 3 1 0,-8 10 0 16,1-1 0-16,4 8-1 15,1 1 1-15,5-5 0 16,0-3-1-16,0-3 2 16,11-5-2-16,7-8 0 15,-2-7-2-15,1 0-4 16,-2-8 0-1,3-3 5-15,-6 0-11 16,6 0 1-16,3-15-5 16,0-8-5-16,0-5-14 15,-4 1-24-15,-1-5 1 0,-1 1 21 16,-6 4 19 0,-4 5 18-16,-5 9 2 15,0 7 14-15,0 6 4 0,-5 3-8 16,-14 28 24-16,-2 14 31 15,4 10-15-15,-1 7 4 16,8 9-29-16,2 7-9 16,2 6-8-16,-1 6-8 15,-4 11-1-15,-6-3 1 0,-4 6-1 16,-7-2 41-16,-5-2 1 16,-12-4-3-16,-5-6-9 0,-4-13-16 15,-6-9-1-15,6-14-12 16,1-18-1-16,5-13 6 15,3-20-7-15,11-3 8 16,5-26-7 0,16-31 0-1,13-25-1-15,0-11-18 0,31-13-73 16,14 1-23-16,0 8 55 16,-7 14 37-16,-7 13 13 15,-7 17 8-15,-4 20 0 16,-2 14-13-16,0 9-58 15,9 4-86-15,-6 3-133 16,3-2-660-16</inkml:trace>
          <inkml:trace contextRef="#ctx0" brushRef="#br0" timeOffset="332.075">-210 1211 1211 0,'0'0'266'15,"0"0"-189"-15,0 0-7 16,0 0 2-16,0 0-10 0,-114 186-27 16,90-146-24-1,3-9-10-15,3-3 6 0,12-9-7 16,3-3 0 0,3-5 0-16,0-4-2 0,0 2-14 15,0 1-40-15,0 2-104 16,0-6-384-16</inkml:trace>
        </inkml:traceGroup>
        <inkml:traceGroup>
          <inkml:annotationXML>
            <emma:emma xmlns:emma="http://www.w3.org/2003/04/emma" version="1.0">
              <emma:interpretation id="{73827DD2-CE73-4183-A212-3E18D17D94D5}" emma:medium="tactile" emma:mode="ink">
                <msink:context xmlns:msink="http://schemas.microsoft.com/ink/2010/main" type="inkWord" rotatedBoundingBox="21283,9495 24726,9363 24768,10456 21325,10588"/>
              </emma:interpretation>
              <emma:one-of disjunction-type="recognition" id="oneOf1">
                <emma:interpretation id="interp5" emma:lang="es-MX" emma:confidence="0">
                  <emma:literal>ahora</emma:literal>
                </emma:interpretation>
                <emma:interpretation id="interp6" emma:lang="es-MX" emma:confidence="0">
                  <emma:literal>ahoca</emma:literal>
                </emma:interpretation>
                <emma:interpretation id="interp7" emma:lang="es-MX" emma:confidence="0">
                  <emma:literal>ahoga</emma:literal>
                </emma:interpretation>
                <emma:interpretation id="interp8" emma:lang="es-MX" emma:confidence="0">
                  <emma:literal>ahoja</emma:literal>
                </emma:interpretation>
                <emma:interpretation id="interp9" emma:lang="es-MX" emma:confidence="0">
                  <emma:literal>ahoya</emma:literal>
                </emma:interpretation>
              </emma:one-of>
            </emma:emma>
          </inkml:annotationXML>
          <inkml:trace contextRef="#ctx0" brushRef="#br0" timeOffset="5144.0723">1903 311 629 0,'0'0'153'0,"0"0"-104"16,0 0-31-16,0 0-1 16,0 0-10-16,0 0-6 15,180-23 1-15,-156 18-1 16,-3-1 9-16,-7-2-2 16,-11 3-6-16,-3 2 22 0,0 0-1 15,-24 3-15 1,-11 0-7-16,-13 0 12 0,-4 0 26 15,-1 11 34-15,2 3-9 16,3 2-28-16,3 3-17 16,10 0 20-16,1 1-6 15,2 5-21-15,5 2 23 16,-1 8 1-16,4 3-16 16,3-2-12-16,10 4-8 15,8-9 1-15,3 2-1 16,0-7-1-16,3-6 1 15,23-4-1-15,1-11 1 0,7-5 0 16,8 0-1 0,6 0-1-16,5-24-24 15,-2-7-58-15,0-7-29 0,-6 4 2 16,-9 0-8 0,-9 4 14-16,-13 0 64 15,-11 11 41-15,-3-2 12 16,0 9 66-16,0 5 9 15,0 6 4-15,-6 1-15 16,-8 0-2-16,4 0 9 0,2 8-18 16,5 11-13-1,3 0-13-15,0 3 5 0,0 1-22 16,17 1-14 0,7-7 0-16,4 1-7 0,4-10 6 15,2-2 10-15,1-6 12 16,7 0 3-16,6-3-7 15,3-19-7-15,12-12 1 16,-1-11-17-16,10-7-2 0,1-13-21 16,-4-6-37-1,1-14-34-15,-12-5-66 0,-5-3 45 16,-16 9 70-16,-13 7 43 16,-10 17 102-16,-14 13-13 15,0 13 2-15,0 11-24 16,-21 12-36-16,-3 1-23 15,0 9-7-15,-8 1-1 16,2 0-8-16,-1 0-20 16,-1 0-13-16,2 11 9 15,6 7 16-15,6 5 2 16,0 1 13-16,5 4-1 16,2 7 2-16,5 2 0 15,-2 3 20-15,5 7 44 16,-1 2-1-16,1 5-11 0,-3 4-1 15,-2 5-10-15,-5 2-5 16,-2 6-6-16,-2 0-5 16,-4 5 7-16,0-5-6 15,2-5-14-15,1-9-5 16,4-11-5-16,7-9 0 0,4-10-1 16,3-11 0-16,0-2 0 15,0-12 0-15,0-2-1 16,0 0 6-16,3 0-5 15,18-13-1-15,6-7-1 16,4-10-22-16,7-3-23 16,4-5-31-16,6-5-25 15,0-4-44-15,5-1-45 16,-8 9 76-16,-11 6 66 16,-5 3 49-16,-10 8 0 15,-8 11 36-15,-4 1 5 16,-4 7 30-16,5 0-16 15,2 3-26-15,4 0 4 16,-1 0 14-16,1 0 2 16,1 6-5-16,-9 15-19 0,1 5 5 15,-7 0 8-15,0 4-19 16,0-2-6-16,0 4 7 16,0-5 18-16,0 4 5 15,0-3-14-15,0-1 0 16,3-1-16-16,14-1-2 15,1-6-10-15,3-4 0 16,3-10 6-16,3 0-7 16,2-5 0-16,-2 0-9 15,4-6-10-15,4-20-22 16,-1-7-30-16,1-5-17 16,-4-6-1-16,-4 5-4 15,-6-2 35-15,-10 11 55 0,-8 11 3 16,-3 5 34-16,0 11 51 15,-14 3-16-15,-10 0-14 16,3 7 21-16,8 14-19 16,-1 6-24-16,10 3-18 15,4 0-6-15,0 1-2 16,0-2-7-16,24-6 1 16,4-4-1-16,1-3 1 15,1-10-1-15,-3-6-6 16,1 0 5-16,4-11-8 15,-5-19-10-15,-3-4-16 16,-3-4-31-16,-7-10 21 0,-4-5 32 16,-10-7-3-16,0-5-22 15,0 7-36-15,-3 1 7 16,-15 13 44-16,-3 16 14 16,-3 13 9-16,3 15 0 15,-3 0 0-15,0 3 12 16,3 25 4-16,1 3 27 15,7 10 5-15,5-5-16 16,8 6-16-16,0-8-7 16,0-9-9-16,14-6 0 15,7-11 2-15,6-8 5 16,9 0 5-16,0 0-5 16,6-12-6-16,0-9-1 0,-4-6-22 15,4-6-69 1,-5-2-24-16,-2 2 2 0,4-2 20 15,-6 5 32-15,6 4 40 16,-4 8 21-16,2 9 2 16,-5 2 6-16,2 4-2 15,-7 3 4-15,-1 0 10 16,-10 0-2-16,-8 3 11 16,-2 10 14-16,-2 6 51 15,-1-1-27-15,5 0-41 16,-5 1-14-16,3 0 2 15,1 0 1-15,-2-3-2 16,-5 1-4-16,0 6 4 16,0-1 39-16,0 2-16 15,-5 4-12-15,-5 7 6 16,4-4-17-16,1-3-12 0,5-6 5 16,0-5-6-16,0-6 0 15,0-4 0-15,14-6-4 16,4-1 4-16,3 0 1 15,0 0-1-15,0 0 1 16,0-5 0-16,3-9-1 16,3-3-1-16,0-2 0 15,5-3 0-15,2-3 0 16,11-6-28-16,3-6-47 0,8-4-52 16,2-2-57-1,-2-1 43-15,-1 7 81 0,-14 3 47 16,-5 9 14-16,-9 6 17 15,-10 7 25 1,-2 5-10-16,-9 7-6 16,1 0-3-16,-4 0-4 15,-3 0 49-15,8 0-21 16,-5 0-29-16,7 3-9 16,1-3-7-16,2 0 8 15,-2 0-10-15,-4 0 0 16,-4 0 0-16,-3 0 0 15,0 0 0-15,-7 4 0 0,-20 0-1 0,-5 4 1 16,-2 3 13-16,-7 3 32 16,2 1 32-16,-3 8-10 15,1 1-6-15,7 4 2 16,-1 4-6-16,4 1-5 16,7 8-11-16,3-1-13 15,7-2-6-15,7-1-16 0,7-6-5 16,0-4 7-16,0-8-7 15,21-3 0-15,0-6 1 16,0-7-2-16,3-3 6 16,3 0-5-16,4 0-1 15,4-7 5-15,7-15-5 16,0-5-12-16,6-4-13 16,-7-2-9-16,1 0-17 15,-11 3-32 1,-11 4 9-16,-10 11 39 15,-10 3 35-15,0 8 22 16,0 4-2-16,-16 0 15 16,-8 7 31-16,-8 11 11 15,5 9-2-15,-1 3-24 0,4 1-13 16,7 3 0-16,5-1-10 16,12-3-15-1,0-7-4-15,0-4-9 0,24-6 6 16,12-13-5-16,9 0 1 15,0 0 4-15,3-25-6 16,-3-5-35-16,-10-11-47 16,-17-22-92-16,-12 14-87 15,-6-1-435-15</inkml:trace>
        </inkml:traceGroup>
        <inkml:traceGroup>
          <inkml:annotationXML>
            <emma:emma xmlns:emma="http://www.w3.org/2003/04/emma" version="1.0">
              <emma:interpretation id="{1724A794-F32D-4B27-9D0D-7F3B67D67BEC}" emma:medium="tactile" emma:mode="ink">
                <msink:context xmlns:msink="http://schemas.microsoft.com/ink/2010/main" type="inkWord" rotatedBoundingBox="25560,9984 26238,9971 26258,11059 25580,11071"/>
              </emma:interpretation>
              <emma:one-of disjunction-type="recognition" id="oneOf2">
                <emma:interpretation id="interp10" emma:lang="es-MX" emma:confidence="0">
                  <emma:literal>y</emma:literal>
                </emma:interpretation>
                <emma:interpretation id="interp11" emma:lang="es-MX" emma:confidence="0">
                  <emma:literal>M</emma:literal>
                </emma:interpretation>
                <emma:interpretation id="interp12" emma:lang="es-MX" emma:confidence="0">
                  <emma:literal>q</emma:literal>
                </emma:interpretation>
                <emma:interpretation id="interp13" emma:lang="es-MX" emma:confidence="0">
                  <emma:literal>9</emma:literal>
                </emma:interpretation>
                <emma:interpretation id="interp14" emma:lang="es-MX" emma:confidence="0">
                  <emma:literal>Y</emma:literal>
                </emma:interpretation>
              </emma:one-of>
            </emma:emma>
          </inkml:annotationXML>
          <inkml:trace contextRef="#ctx0" brushRef="#br0" timeOffset="6671.2806">5818 401 656 0,'0'0'213'15,"0"0"-116"-15,0 0-13 0,0 0-6 16,0 0 2-16,0 0 7 16,0 0-16-16,149-72 4 0,-108 54-11 15,1-5-20-15,-8 4-20 16,1 5-12-16,-1 1-2 15,-2-1-8-15,2 9 11 16,4-1-3-16,1 0-9 16,2 1 5-16,-4-3-6 15,2 2 1-15,-12 4-1 16,-3-1 0 0,-9 3-1-16,-4 0 1 15,-8 0 0-15,-3 0-1 16,0 0-5-16,-8 0 6 15,-16 0 0-15,-7 0 0 16,-4 3 0-16,-2 5 0 0,-8 0-7 16,0-3-18-1,-4 7-1-15,-3 1 17 0,4 6 9 16,3 6 0-16,7 2 1 16,7 11 17-16,4-1-1 15,9 8-2-15,4 0-14 16,7 0 1-16,7-9-1 15,0 0 5-15,0-10-5 16,21-7 1-16,7-5 0 16,7-14 8-16,2 0-9 15,5 0 7-15,6-19-7 16,1-10 0-16,0-5-1 0,-1-4-15 16,-3 1-40-1,-7 0 7-15,-11 5 7 0,-3 4 14 16,-9 7 14-16,-12 5 2 15,-3 7 11-15,0 9-1 16,0 0 1-16,-8 3 16 16,-16 28 78-16,-6 7 21 15,-1 14 11-15,-7 10-31 16,-1 11-20-16,1 7-20 16,1 7-10-16,-2 1-6 15,4-4-13-15,8-4-2 16,6-7-4-16,3-15-19 15,8-9 10-15,4-11-11 0,1-16-1 16,2-9 1 0,3-10-1-16,0-3-17 0,0 0-11 0,0-14-38 15,3-32-51-15,12 6-138 0,-9-2-503 16</inkml:trace>
        </inkml:traceGroup>
        <inkml:traceGroup>
          <inkml:annotationXML>
            <emma:emma xmlns:emma="http://www.w3.org/2003/04/emma" version="1.0">
              <emma:interpretation id="{71D685BA-7506-48FD-8396-7D7017DBF28D}" emma:medium="tactile" emma:mode="ink">
                <msink:context xmlns:msink="http://schemas.microsoft.com/ink/2010/main" type="inkWord" rotatedBoundingBox="27996,9012 33224,8872 33267,10512 28039,10652"/>
              </emma:interpretation>
              <emma:one-of disjunction-type="recognition" id="oneOf3">
                <emma:interpretation id="interp15" emma:lang="es-MX" emma:confidence="0">
                  <emma:literal>hacemos?</emma:literal>
                </emma:interpretation>
                <emma:interpretation id="interp16" emma:lang="es-MX" emma:confidence="0">
                  <emma:literal>hacemos ?</emma:literal>
                </emma:interpretation>
                <emma:interpretation id="interp17" emma:lang="es-MX" emma:confidence="0">
                  <emma:literal>hacernos?</emma:literal>
                </emma:interpretation>
                <emma:interpretation id="interp18" emma:lang="es-MX" emma:confidence="0">
                  <emma:literal>haremos ?</emma:literal>
                </emma:interpretation>
                <emma:interpretation id="interp19" emma:lang="es-MX" emma:confidence="0">
                  <emma:literal>hacemos).</emma:literal>
                </emma:interpretation>
              </emma:one-of>
            </emma:emma>
          </inkml:annotationXML>
          <inkml:trace contextRef="#ctx0" brushRef="#br0" timeOffset="9221.7928">8288 648 110 0,'0'0'722'0,"0"0"-529"0,0 0-86 16,0 0 47-16,0 0-18 15,0 0-34-15,0 0-44 16,16-5-11 0,20-9-12-16,5-8 8 0,1-4-8 15,6-2-11-15,-3-7-4 16,0-4-4-16,3-8-3 16,0-12-11-16,0-12-1 15,5-14 0-15,-1-14-1 16,4-16-10-16,-8-7-17 15,-6-4 2-15,-5 6 24 0,-13 11 0 16,-7 19 1-16,-13 18 14 16,-4 16-4-16,0 19-2 15,0 10-8-15,-13 8 0 16,-11 9-1-16,0 4 1 16,-5 6-2-16,5 0 2 15,0 0-2-15,-4 16 2 16,4 9-1-16,0 5 1 15,-5 11 1-15,5 6 8 16,3 10 2-16,5 7 4 16,-1 8-5-16,5 8 8 15,6 4 1-15,3 4-2 0,3 2 10 16,0 0-13 0,0 0-6-16,0-5-7 0,0-11 0 15,6-5 1-15,-3-14 0 16,-3-5-2-16,0-9 8 15,-3-7-8-15,-18-7 1 16,0 2 0-16,1-7 1 16,7-6 11-16,-2-1-3 15,9-2 2-15,3-4-7 16,3-1-5-16,0 3 0 16,0-4 6-16,3-3-6 15,15 4 1-15,6-8 1 16,0 0-2-16,3 0 7 0,3-8-7 15,3-15-1 1,0-6-7-16,-1-2-4 0,-1-6 5 16,-2 3 6-16,-2-4-1 15,-6 5 2-15,0 3-1 16,-8 6 0-16,1 5 0 16,-1 3-5-16,-5 4 0 15,1 5 5-15,-5 7-9 16,4 0 8-16,-5 0-8 0,0 0 9 15,0 7 1-15,-3 9-7 16,0 1 7-16,0 6 0 16,0-1 0-16,0 2 0 15,0 2 1-15,0 2-1 16,-3 3 11-16,3-4-3 16,0-1 3-1,0-3-5-15,0 1-5 0,0-8 5 16,15-8-6-16,5-8 1 15,8 0 5-15,2 0-6 16,9-15-2-16,6-13-11 16,0-8-27-16,-1-12-27 0,5 1-30 15,-5-3 13-15,-5 1-23 16,-9 8 23 0,-5 6 46-16,-8 11 27 0,-6 7 11 15,-7 12 0-15,2 2 1 16,0 0-1-16,6 3 0 15,2 0-1-15,2 0 0 16,5 0 1-16,-3 0-2 16,-1 0-8-16,-4 0-38 15,2 0-78-15,-4 0-59 16,-8 0-22-16,-3 0-32 16,0 0 67-16,0 0 155 15,-21 0 17-15,-3 0 158 16,-5 0-31-16,-1 3-15 15,-1 5 3-15,-1 3 8 0,2 5 7 0,2-2-8 16,3 5-42-16,1 6-38 16,-4 7 20-16,4 1 8 15,3 11-28-15,1 0 0 32,2 5-18-32,2-5-17 15,8 0-1-15,5-6-5 16,3-11 0-16,0-8 5 15,3-10-5-15,18-9 10 16,11 0 1-16,5-3-11 16,8-22-1-16,8-10-41 0,-2-4-24 15,-3-2-41-15,-6-6-8 16,-7 4 6-16,-14 2 26 16,-11 9 41-16,-7 8 41 15,-3 12 49-15,0 9 35 16,-7 3-26-16,-13 0 1 15,-1 19 42-15,0 8-27 16,3 6-19-16,9 0-8 16,2 3 4-16,2 4 1 15,5-9-14-15,0 4-17 16,0-7-11-16,15-9-9 16,6-3-1-16,3-14 7 0,3-2-7 0,2 0 0 15,19-27-61-15,-11-6-181 16,1-8-790-16</inkml:trace>
          <inkml:trace contextRef="#ctx0" brushRef="#br0" timeOffset="11820.3792">10165 318 1129 0,'0'0'322'0,"0"0"-219"16,0 0-7-16,0 0-48 0,0 0-25 16,0 0-5-1,0 0-6-15,-9-52-11 0,-9 52 0 0,-6 0-1 0,0 17 2 16,-5 7 4-16,5 6 12 16,-3 3 4-16,3 5 13 15,-4 3 15-15,1 1-1 16,1 6-13-16,7-9-4 15,2 1-17-15,5-2-4 16,9-7-6-16,3-3-4 16,0-5-1-16,0-6 1 15,24-7-1-15,8-6 1 16,5-4 5 0,5 0 2-16,11-8-8 15,-2-10 0-15,1-5 1 16,4 1-1-16,-2-5 0 15,2-1-11-15,-1 0-15 16,1-6-7-16,-1 0-36 16,-7-3-30-16,-3-5-11 15,-10 1 3-15,-11-11-29 16,-6 6-46-16,-9 2-2 16,-9 5 152-16,0 4 32 15,0 11 38-15,-9 5-7 16,-12 7-12-16,3 8-10 0,1 4-8 15,4 0 8-15,-5 0 1 16,4 5 6-16,-7 21 68 16,5 5 2-16,-5 7-2 0,0 5-4 15,0 7-16 1,0-3-34-16,7 2 17 0,1-5 24 16,2-4-18-16,4-6 4 15,7-4-15-15,0-1-23 16,0-6-4-16,0-4-14 15,10-8 0-15,8 2 1 16,3 1 0-16,-1-6 7 16,1 1-9-16,0 1 0 0,-3-1 0 15,1-4 0-15,-5 2 1 16,4-3 0-16,0-4-1 16,-2 0 1-16,9 0 1 15,-1-12-1-15,1-11-1 16,2-3 0-16,-3 2 0 15,-3 0 0-15,0-2-1 16,-1-1 1-16,1 1-12 16,-3-2 2-16,1-2 1 15,-1-2-3-15,-4 1 2 16,1 3 3-16,-2 7 5 16,-2-1 1-16,-2 6-8 15,3 0-10-15,-3 7-6 16,1 3-7-16,1 1 3 15,-4 5 14-15,4 0 5 0,-5 0 10 16,1 0 0-16,1 0 0 16,-2 0 0-16,1 0-1 15,1 0 1-15,-8 8 10 16,0 11 15-16,0 2 5 16,0 5-4-16,0 4 0 15,0 2-2-15,0-1-10 16,0 1-5-16,0-2-9 15,0 4 0-15,0-5 0 16,0-2 0-16,0-2 0 16,0-6 1-16,0 0 0 15,-8-7 1-15,4-4-2 0,1-3 0 16,3-5 2-16,0 0-2 16,0 0 0-16,0 0 0 15,0-19-16-15,7-6 2 16,7-4-7-16,7-1 9 15,-4-3 11-15,4 2-9 16,-5-2 9-16,-1 6 0 16,-1-3 0-16,-4 6 0 15,4 2 1-15,-1-3-1 16,5 3 0-16,3 1 0 16,-1 4 0-16,1-1 0 15,-3 3-5-15,3 6 6 16,-8 6 0-16,-2-1-1 0,-5 4-1 15,-2 0-8-15,-1 0 10 16,0 16-1-16,-3 6 2 16,0 6-1-16,5 0 1 15,-5 3 0-15,3 5 5 16,0 0-5-16,4-3 0 16,-4-1 1-16,-3-4-1 15,0-3 8-15,0-6-9 16,0-4 1-16,0-4 5 15,0-7-4-15,0 4 11 16,0-6 9 0,-3-2-3-16,-1 3-7 15,4-3-5-15,0 0-6 16,0 0 11-16,0 0-3 16,0-3-9-16,4-11 0 0,13-4 0 15,7-2-1 1,4-9-9-16,4 6-9 0,-5-10 4 0,0 6 7 15,1-3 7-15,-8 3 1 0,1 6 0 32,-3 2 0-32,-4 3 0 15,-1 4 0-15,5-2 0 16,-4 9-1-16,-4-1 1 0,4 0 0 0,-4 2-1 16,-2 3 1-16,-5 1-2 15,-3 0-4 1,0 0 6-16,0 0-5 0,0 0 5 31,0 20 25-31,-3 1-3 16,-8 10-3-16,1-1-12 15,-1 3-5-15,8-1 8 0,-1-2-4 16,4-2 1 0,0-1-5-16,0-1-1 0,4-4 7 15,13-3-6-15,1-4-1 16,3-5 5-16,3-4-6 15,3-6 1-15,0 0 0 16,1 0 0-16,4 0 0 16,-2-16 0-16,6-6-1 15,-3 2 0-15,-1-6-2 16,2-2 1-16,-5 0 0 16,-5 4 0-16,-8-1 0 15,-8 3 2-15,-5 6-1 0,-3 5 14 16,0 1 17-16,0 3-9 15,0 3-6-15,0 4-4 16,-6 0-12-16,-5 0 1 16,-4 7-1-16,6 12 6 15,-1 6-5-15,-1 2 0 16,4 1 0-16,4 0-1 16,-2-1 9-16,5 2-9 15,0-6 0-15,0-4 0 16,0-4 0-16,11-9 8 15,10-6 3-15,7 0-1 16,7 0 3-16,7-21-12 0,6-10 0 16,3-10-1-16,0-3-1 15,2-13-14-15,-11-2-10 16,-11-12-10-16,-14-3-8 16,-14 0-27-16,-3 2 4 15,-20 9 66-15,-29 17 6 0,-7 14 35 16,-1 13-7-1,0 19-22-15,9 0-2 16,7 7-9-16,10 21-1 16,7 8 0-16,6 2 0 0,12 6 0 15,6-3 0-15,0-1-2 16,19-5-4-16,16-7-3 16,1-10 7-16,4-8 0 15,2-10 1-15,-1 0 0 16,1 0 1-16,3-25-1 15,3-5-1-15,-3-3-27 16,3-8-2-16,-3-2 11 16,-6-4 6-16,-1 0 6 15,-7 7-23-15,-11 6 5 16,-5 7 20-16,-9 9 5 0,-6 10 1 16,0 8 2-16,0 0-2 15,0 0 1-15,-3 7-1 16,-7 18 1-16,-1 3-1 15,8 10 0-15,3 2-1 16,0 6 1-16,0-1 0 16,10 4 0-16,7-8 1 15,4-5 13-15,-3-1 17 16,-1-5 1-16,-1-5 2 16,-1-1-22-16,-4-5-2 15,-8-3 2-15,1-2-4 16,-4-6-7-16,0 1 11 0,-4 1-1 15,-17-1 7-15,-11 4 0 16,-5-4-9-16,2 1 0 16,1-6-8-16,9 1-1 15,6-5 1-15,4 0-1 16,4 0-17-16,8-6-22 16,3-13-78-16,0-6-181 0</inkml:trace>
          <inkml:trace contextRef="#ctx0" brushRef="#br0" timeOffset="12283.966">13032-625 1060 0,'0'0'244'0,"0"0"-116"16,0 0-6-16,0 0-25 15,0 0-6-15,0 0-39 16,0 0-34-16,73-70-8 15,-38 70 6-15,3 0-1 16,-1 3-2-16,5 20 3 16,0 2-3-16,-1 2 1 15,1 8-7-15,-3 5 2 16,-9 3 5-16,-6 4-6 16,-9-1 15-16,-12 1 1 15,-3-1-10-15,-11 3 0 16,-23 0-6-16,-17 0 5 0,-6 3 14 15,3-3-7 1,1 0-5-16,8-2-14 0,11-4-1 16,10-1-1-16,13-2-49 15,8-13-100 1,3-15-463-16</inkml:trace>
          <inkml:trace contextRef="#ctx0" brushRef="#br0" timeOffset="12486.8455">13109 720 1196 0,'0'0'329'0,"0"0"-208"16,0 0 108-16,0 0-118 0,0 0-48 15,0 0-26-15,0 0-17 16,0 18-20-16,10-53-13 15,-4 3-47-15,-6-2-211 0</inkml:trace>
        </inkml:traceGroup>
      </inkml:traceGroup>
    </inkml:traceGroup>
    <inkml:traceGroup>
      <inkml:annotationXML>
        <emma:emma xmlns:emma="http://www.w3.org/2003/04/emma" version="1.0">
          <emma:interpretation id="{465A15EB-A037-4DF9-A42E-E3BA88513599}" emma:medium="tactile" emma:mode="ink">
            <msink:context xmlns:msink="http://schemas.microsoft.com/ink/2010/main" type="paragraph" rotatedBoundingBox="18977,11071 31556,10927 31591,14011 19012,1415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8972154-942F-45A3-8610-2611048726E1}" emma:medium="tactile" emma:mode="ink">
              <msink:context xmlns:msink="http://schemas.microsoft.com/ink/2010/main" type="line" rotatedBoundingBox="18977,11071 31556,10927 31573,12449 18994,12594"/>
            </emma:interpretation>
          </emma:emma>
        </inkml:annotationXML>
        <inkml:traceGroup>
          <inkml:annotationXML>
            <emma:emma xmlns:emma="http://www.w3.org/2003/04/emma" version="1.0">
              <emma:interpretation id="{C98032E1-4501-4F1B-B3C5-43DDD5F071AF}" emma:medium="tactile" emma:mode="ink">
                <msink:context xmlns:msink="http://schemas.microsoft.com/ink/2010/main" type="inkWord" rotatedBoundingBox="18977,11071 22197,11034 22214,12557 18994,12594"/>
              </emma:interpretation>
              <emma:one-of disjunction-type="recognition" id="oneOf4">
                <emma:interpretation id="interp20" emma:lang="es-MX" emma:confidence="0">
                  <emma:literal>Cese</emma:literal>
                </emma:interpretation>
                <emma:interpretation id="interp21" emma:lang="es-MX" emma:confidence="0">
                  <emma:literal>{ ¿ se</emma:literal>
                </emma:interpretation>
                <emma:interpretation id="interp22" emma:lang="es-MX" emma:confidence="0">
                  <emma:literal>{ ése</emma:literal>
                </emma:interpretation>
                <emma:interpretation id="interp23" emma:lang="es-MX" emma:confidence="0">
                  <emma:literal>cese</emma:literal>
                </emma:interpretation>
                <emma:interpretation id="interp24" emma:lang="es-MX" emma:confidence="0">
                  <emma:literal>{ ¿se</emma:literal>
                </emma:interpretation>
              </emma:one-of>
            </emma:emma>
          </inkml:annotationXML>
          <inkml:trace contextRef="#ctx0" brushRef="#br0" timeOffset="29969.0576">1062 1658 879 0,'0'0'370'0,"0"0"-199"16,0 0-117-16,0 0 13 15,0 0-18-15,0 0-8 16,0-15-9-16,0 15-13 16,0 0-10-16,0 0 8 15,0 0 14-15,0 0-11 16,0 0-12-16,0 0-7 0,0 0 0 16,0 0-1-16,-17 0-65 15,-3 0-63-15,-5 3-438 0</inkml:trace>
          <inkml:trace contextRef="#ctx0" brushRef="#br0" timeOffset="30507.1098">983 2413 872 0,'0'0'292'16,"0"0"-190"-16,0 0-79 0,0 0-12 15,0 0 33-15,0 0 23 16,0 0-17-16,0-12-39 31,3 0-9-31,3-4 22 16,-2 4 9-16,0 4-7 15,-4-3 2-15,0 3-18 0,0-6 8 0,-4 2-1 16,-12-3 22-16,-8-1 18 16,-5 2 0-16,5 0-16 15,-3 1-28-15,3 4-12 16,3 3 1-16,-3 6-2 16,0 0 6-1,-4 0-4-15,-4 4-2 16,-1 23-2-16,-6 6 2 15,4 16 16-15,2 6 5 0,5 0-5 16,3 4-7 0,12-6 4-16,10-2-13 0,3-8 0 15,0-9 9-15,21-4-9 16,6-8 8-16,3-3-7 16,5-5 0-16,-1-2 4 15,4-6-5-15,4-3 0 16,0-3 0-16,-1 0 0 15,1-3-22-15,6-34-28 16,-11 1-80-16,-2-9-212 0</inkml:trace>
          <inkml:trace contextRef="#ctx0" brushRef="#br0" timeOffset="33000.8713">1571 2063 857 0,'0'0'388'0,"0"0"-210"15,0 0-44-15,0 0-21 0,0 0-63 16,0 0-30-16,0 0-9 16,0-82-10-16,6 55 0 15,12-8 1-15,-4 0 0 16,-1-6-1-16,5-1 0 16,-4-2 0-16,4 4-1 0,-2 4 5 15,2 3-5 1,-4 12 0-16,-1 4 0 0,4 6-1 15,-2 8 1 1,6-2-1-16,3 5 0 0,0 0 1 16,0 0 0-16,-3 11-1 15,-7 14 0-15,-4 10-6 16,-10 11 6-16,0 12 1 16,0 7 0-16,-15 6 0 15,-9-5-1-15,0-6 1 16,0-6 1-16,7-15-1 15,1-10 0-15,1-11 0 16,6-8 0-16,-3-10 3 16,6 0-2-16,3 0-1 0,-2-19-4 15,5-8-57-15,0 0-22 16,0 4 26-16,14 0 40 16,1 11 11-16,-6 9 5 15,3 3 1-15,-3 0-2 16,2 0 1-16,2 8 1 15,8 3 0-15,3-5 0 16,11-6 14-16,2 0 1 16,13 0 5-16,1-13-2 15,1-6-4-15,-2-6-2 16,-10 5-7-16,-5-6-5 0,-8 4 0 16,-6 3 0-1,-3-3 0-15,-9-3 0 0,-1 1 0 16,-1-4 1-16,-1-5-1 15,2 6-2-15,-1-3 2 16,-4-3-1-16,3 6 0 16,-1 2 0-16,-5 6 1 15,0 8 0-15,0 3-1 16,-5 8 1-16,-16 0 0 16,-3 0 0-16,-3 5-2 0,3 9-4 15,-3 5 5 1,6 0 0-16,0 3 0 0,0 7 0 15,0 7 1-15,4 8 0 16,7 9 29-16,4-1 26 16,6-1-21-16,0-2-15 15,0-8-12-15,0-10 0 16,12-7-1-16,9-11 0 16,7-7 13-16,7-6 9 15,3 0-11-15,7-6-9 16,0-15-7-16,-5-2-1 0,-1 2-9 15,-12 2-35-15,-9 7 16 16,-4 2-2 0,-11 7-67-16,1 3-119 0,-4 0-149 0</inkml:trace>
          <inkml:trace contextRef="#ctx0" brushRef="#br0" timeOffset="14803.6192">-200 1279 538 0,'0'0'234'0,"0"0"-114"16,0 0-13-16,0 0-10 15,0 0-41-15,0 0-30 16,0 0-17-16,-4 11-2 16,4 0 54-16,0 3 65 15,0 8-8-15,-3 0-17 0,-3-1-38 16,-5-2-26-1,4 0-4-15,1-4 15 0,2-2 3 16,4 3 11-16,-4-4-15 16,4 1-22-16,0 0-5 15,0-1-2-15,0-1-12 0,0 0-5 16,0-6 1 0,-4-2-2-16,4-3 2 0,0 0-2 15,0 0 6-15,0 0-4 16,0 0-2-16,0 0 4 15,0 0-3-15,0 0 0 16,0 0 1-16,0-11-2 16,0 0 0-16,0-3 1 15,0 1-1-15,0 2 2 0,0 0-2 16,0 5 0 0,-6 1 1-16,-5 0-1 15,-2 2 0-15,-5 3 0 16,-6 0 1-16,-6 0-1 15,-6 0 0-15,-2 3 0 0,-4 19 0 0,-3 7 5 16,0 7 17 0,0 12 12-16,4 1-14 0,4 10 1 15,10 3-11-15,1 1 14 32,10 2 19-32,5 1-21 15,11-8-13-15,0-6-1 16,11-3-7-16,31-16 11 15,9-11-11-15,12-12-1 16,9-10 6-16,11-5-6 16,4-28 1-16,-2-17-1 15,-2-12-27-15,-6-4-38 16,-22-20-50-16,-20 14-74 0,-29 16-315 0</inkml:trace>
        </inkml:traceGroup>
        <inkml:traceGroup>
          <inkml:annotationXML>
            <emma:emma xmlns:emma="http://www.w3.org/2003/04/emma" version="1.0">
              <emma:interpretation id="{91B541DF-7546-4A9E-9BA9-657F43F561DA}" emma:medium="tactile" emma:mode="ink">
                <msink:context xmlns:msink="http://schemas.microsoft.com/ink/2010/main" type="inkWord" rotatedBoundingBox="23405,11269 28243,11214 28255,12290 23417,12345"/>
              </emma:interpretation>
              <emma:one-of disjunction-type="recognition" id="oneOf5">
                <emma:interpretation id="interp25" emma:lang="es-MX" emma:confidence="0">
                  <emma:literal>cruzan</emma:literal>
                </emma:interpretation>
                <emma:interpretation id="interp26" emma:lang="es-MX" emma:confidence="0">
                  <emma:literal>cuezan</emma:literal>
                </emma:interpretation>
                <emma:interpretation id="interp27" emma:lang="es-MX" emma:confidence="0">
                  <emma:literal>Cuezan</emma:literal>
                </emma:interpretation>
                <emma:interpretation id="interp28" emma:lang="es-MX" emma:confidence="0">
                  <emma:literal>mezan</emma:literal>
                </emma:interpretation>
                <emma:interpretation id="interp29" emma:lang="es-MX" emma:confidence="0">
                  <emma:literal>Cruzan</emma:literal>
                </emma:interpretation>
              </emma:one-of>
            </emma:emma>
          </inkml:annotationXML>
          <inkml:trace contextRef="#ctx0" brushRef="#br0" timeOffset="60851.2706">3843 1788 481 0,'0'0'547'16,"0"0"-449"-16,0 0-34 15,0 0 36-15,0 0-16 16,0 0-49-16,0 0-8 16,28-93 28-16,-21 84-26 15,-1 4-11-15,2-3-5 16,-4 2-3-16,2 1 21 15,-3-2 17-15,-3 3 10 16,3 1-11-16,-3 3-15 16,0-2 6-16,0-5-10 0,0 0-11 15,0-4-9-15,0-2-8 16,0 1 0-16,0-4 0 16,0 0 0-16,-3-3 0 15,-6 5 0-15,-3 0-1 16,3 3 1-16,-6-2 0 15,6 7 0-15,-6 1 0 16,-2 5-6-16,4 0 5 16,-8 7-11-16,-3 19 5 15,0 8 7-15,0 3-7 16,6 6 7-16,0-2 2 16,9-3-2-16,4-8 1 0,5-2-1 15,0-6 0-15,0 1 1 16,0-5-1-16,8 1-1 15,5 2 1-15,4 7 1 16,1 0 12-16,0 6-12 16,-2-1 0-16,1-2 10 15,4-4-10-15,-3-6 6 16,3-4-6-16,0-8 5 16,3-9 4-16,6 0-8 15,5 0-1-15,4-9 11 16,1-15-11-16,-1 2 8 15,-4-8-9-15,-8 5 0 16,-6 0 1-16,-8 3 0 0,-2 4 5 16,-5-1-5-1,-2 0-1-15,4 2 2 0,-2-2-2 16,4-6-5-16,4-5-6 16,4 3-1-16,3-1-4 15,0 0 14-15,-1 7-12 16,1 2 13-16,-8 11 0 15,-2-3 0-15,-4 8 0 16,-4 3 1-16,-3-2-2 16,0 2 2-16,0 0-1 15,3 0 0-15,5 0 0 16,2-3-7-16,7-1 8 16,1-3-1-16,-2 4 1 15,-5 3 0-15,-4 0-1 16,-7 0-5-16,0 0-3 0,0 0 1 15,0 10 8-15,0 6 0 16,0 2 0-16,0 1-1 16,0-1 2-16,0 1-1 15,0 0 1-15,0-1-1 16,-7 4 0-16,-4 1 1 16,-2 5-1-16,-1 0 0 15,4 2 1-15,-1 2-1 16,5-4 0-16,-1 2 1 15,7-2-1-15,-3-6 1 16,3-3-1-16,0-4 1 16,0-3-1-16,6-5 3 0,12 0 3 15,6-5 8-15,-3 1 16 16,3 0-14-16,-3-3-9 16,3 0-5-16,-3 0-1 15,3 0 8-15,0-8-3 16,3-11-6-16,4-3 1 15,1-6 0-15,-2 0-1 16,2-4 0-16,-4 4-1 16,-1-2-15-16,-6 3 5 15,0 1-2-15,-7-2 7 16,-4 0 5-16,1-1 1 16,-5 5-6-16,-2-3 0 15,2 1 6-15,2 4 0 0,-2 0-8 16,4 10 8-16,-5 0-6 15,1 9-3-15,-6 0 8 16,3 3-15-16,-3 0-1 16,0 0 3-16,0 0 1 15,0 0 13-15,0 0-1 16,-9 3 1-16,-6 9 0 16,1 3 0-16,4 4 0 15,-4 3 0-15,4 3 0 16,-1 3 6-16,5-1-5 15,2 5-1-15,4-5 1 16,0 4-1-16,0 1 1 16,0-1 0-16,4 3 14 15,10-1 1-15,2-2-9 0,2-7 2 16,3-7 0-16,-1-6-9 16,5-11 9-16,2 0 3 15,5-4-11-15,2-23 8 16,1-11-8-16,0-2 0 15,-4-1-1-15,-7-1-6 16,-7 1-4-16,-7 3-29 16,-7 10-4-16,-3 5 32 15,0 8 5-15,-3 10 4 16,-18 1 2-16,8 4-2 16,-1 0 1-16,4 0 1 15,2 0-1-15,5 0 0 16,0 0 0-16,0 9-8 0,-1 5 9 15,1-2-1-15,-2 3 0 16,2-1 0-16,3 5 1 16,0 0 0-16,0 0 8 15,0 3 0-15,0 0 13 16,8 3 2-16,11-4 9 16,7-2-5-16,1-4-14 15,4-2-3-15,1-7-9 16,-2-3 1-16,1-3 6 15,-7 0-6-15,5 0-1 16,1-15-1-16,-2-9 0 16,7-4-1-16,-5-4-22 15,6 2-21-15,-6-6 9 0,2 6 13 16,-4 5 7 0,-4 1 14-16,0 8-6 0,-3 2 7 15,-1 6-1-15,4 2 0 16,1-4 0-16,2 4 0 15,5-4 1-15,-5 1 0 16,0 3 0-16,-3 1 0 16,-3 1 0-16,-3 4-1 15,-4 0 1-15,-1 0-1 16,2 4 0-16,-6 16 1 16,6 1 8-16,-4 5 0 15,-1 2 16-15,-7 0-10 16,-3 3 7-16,0 3-4 0,-3 0 5 15,-21 1-14 1,-7 0-7-16,-1-2 7 0,2-5-7 16,5-6 5-16,8-7-5 15,6-4-1-15,7-10-22 16,4-1 3-16,0 0-22 16,0 0-26-16,0-14 9 15,15-3 15-15,-6 3 23 16,6 1 10-16,-6 3 9 15,3 1 0-15,1 3 0 16,4-2 1-16,-2-3 1 16,2 3 11-16,-4 1 11 15,2 4 7-15,-1-1 0 16,-1 4-11-16,8 0-6 16,3 0 1-16,0 0-13 0,8 0 1 15,-8 0 4-15,0 22-6 16,-3 3 10-16,-8 11 13 15,1 4 8-15,-3-1 16 16,-4 2-17-16,-4 3 3 16,-3-1 5-16,0 1-7 15,0 0-11-15,-21-1-6 16,-6-3-3-16,-5 2 0 16,1-12-10-16,1-2 0 15,1-9 4-15,5-10-4 0,3-5 4 16,5-4-3-1,-2 0-2-15,4 0 6 0,4-16-5 16,2-3 0-16,5-3-1 16,3-6-1-16,0 0-5 15,0 1-1-15,3-5-1 16,12 1 1-16,2 4 0 16,4-2 6-16,0 4 1 15,3 1-2-15,0-2 2 16,10-1 0-16,1-8-1 15,7 0 1-15,3-3-1 16,-3 2 1-16,2-5-1 16,1 5 2-16,0-2-1 15,-3 8 0-15,3-3 0 16,0 6 0-16,0 2-1 0,-4-1 1 16,0 2 0-1,-3-3 0-15,1 1 0 0,-6 1 0 16,-1 3 0-16,-8 3-1 15,-6 8 1-15,-8 1 0 16,-4 7 0-16,-1 0 1 16,-2 3-2-16,0 0 0 15,1 0 0-15,-1 0 0 16,-3 0-9-16,3 0 10 16,2 0 0-16,-2 3 1 15,0-3-1-15,0 3 0 16,-3-3 0-16,0 0 8 15,0 0-8-15,0 0 1 0,0 0 1 16,0 0-2 0,0 0 1-16,0 0-1 0,0 0 0 15,-3 0 0-15,-18 0-2 16,-3 0 1-16,-3 10 1 16,-2 4 0-1,-1 5 0-15,2 3 0 0,4 3 0 16,0 3 0-16,3 3 1 15,4 0-1-15,-1 1 1 16,12-2-1-16,-2-4 1 16,8 0 0-16,0-9-1 15,0 2 0-15,0-6 0 16,0-2 0-16,0 0 1 16,8-6-1-16,1 2 6 15,6-5 0-15,2-2-6 16,4 0 8-16,3 0-8 15,4 0 1-15,-1-6 1 16,5-9-1-16,-5-4 0 0,-3 1-1 16,0-1 1-1,-6-3-2-15,-2 3 1 0,-1 0 0 16,-4 4-1-16,-5 3 1 16,-3 1 0-16,-3 6 1 15,4 5-1-15,-4-3 0 16,0 3-1-16,0 0-9 15,0 0 9-15,0 3-4 16,0 13 5-16,0 0 0 16,0 2 1-16,0 3-1 15,0 3-1-15,0-7 1 16,0-1 1-16,11-4-1 16,5 0 1-16,1 2 0 0,4-6-1 15,3 3 1 1,5-7 0-16,-5 0 6 0,4-4-1 15,-1 0-6-15,0-4 8 16,5-14-8-16,-1-6 0 16,-4-5 1-16,5-2 5 15,-1-6-6-15,-4 0 0 16,2 0-9-16,-2-1 8 16,-6 3-14-16,-3 6 13 15,-6 6 2-15,0 8-2 16,0 1 2-16,0 9 0 15,-3-1-7-15,6 1 7 16,-6 5-1-16,6 0 1 16,-6 0 0-16,3 0-1 15,-3 0 0-15,3 0 0 0,-6 8 1 16,5 3-1-16,-4 5 1 16,2 3 0-16,-1-4 0 15,-1 4 0-15,4 1 1 16,-5 0-1-16,1 5 0 15,-4 2 2-15,-3-8-2 16,0 4 0-16,0-4 5 16,0-6-5-16,0-4 0 15,0-2 2-15,0-7-2 16,0 0 9-16,0 0-8 0,0 0 1 16,0 0 3-1,0 0-4-15,0-14-2 0,0 2 1 16,0-3 0-16,0-4 0 15,0 0-2 1,11-6-7-16,2-1-1 0,8-1-2 16,8-4-12-16,-2 3 6 15,7 0 2-15,-2 2 15 16,-2 9-7-16,-6 1 7 16,-3 8 0-16,-6 4 0 15,-6 0 0-15,-6 4 1 16,2 0-8-16,-2 0 8 15,4 0 1-15,-4 0 0 16,5 8-1-16,-5 6 1 16,1-1-1-16,-1 6 1 0,0-1 0 15,-3 8 22 1,0 1-4-16,0 5 2 0,0 0-4 16,0 0-16-16,0 3 0 15,0-1 8-15,0 0-2 16,0 0 4-16,6-2-10 15,20-5 5-15,1-4 10 16,12-12-8-16,-2-7-7 16,8-4 8-16,0 0-9 15,3-27 8-15,5-11-8 16,-2-6 0-16,-3-5 1 16,0-8-1-16,-9-6-13 15,-4 3-43-15,-29-30-89 0,-6 22-254 16,0 13-543-16</inkml:trace>
        </inkml:traceGroup>
        <inkml:traceGroup>
          <inkml:annotationXML>
            <emma:emma xmlns:emma="http://www.w3.org/2003/04/emma" version="1.0">
              <emma:interpretation id="{E3275F11-AA1F-4811-A0A2-42AA3070DE50}" emma:medium="tactile" emma:mode="ink">
                <msink:context xmlns:msink="http://schemas.microsoft.com/ink/2010/main" type="inkWord" rotatedBoundingBox="30201,11257 31559,11242 31567,11919 30209,11934"/>
              </emma:interpretation>
              <emma:one-of disjunction-type="recognition" id="oneOf6">
                <emma:interpretation id="interp30" emma:lang="es-MX" emma:confidence="0">
                  <emma:literal>en</emma:literal>
                </emma:interpretation>
                <emma:interpretation id="interp31" emma:lang="es-MX" emma:confidence="0">
                  <emma:literal>ers</emma:literal>
                </emma:interpretation>
                <emma:interpretation id="interp32" emma:lang="es-MX" emma:confidence="0">
                  <emma:literal>us</emma:literal>
                </emma:interpretation>
                <emma:interpretation id="interp33" emma:lang="es-MX" emma:confidence="0">
                  <emma:literal>in</emma:literal>
                </emma:interpretation>
                <emma:interpretation id="interp34" emma:lang="es-MX" emma:confidence="0">
                  <emma:literal>eñ</emma:literal>
                </emma:interpretation>
              </emma:one-of>
            </emma:emma>
          </inkml:annotationXML>
          <inkml:trace contextRef="#ctx0" brushRef="#br0" timeOffset="40595.5609">10461 1940 555 0,'0'0'518'0,"0"0"-380"16,0 0-73-16,0 0 14 15,0 0-18-15,0 0-17 16,174-169-21-16,-129 131-5 0,-7-6-5 16,-7 1-5-16,-3-1 4 15,-11 3 8-15,-3 7 5 16,-8 7 17-16,-2 8-2 15,-4 9 21-15,0 7 6 16,0 3-3-16,-28 0-40 16,-5 6-24-16,-6 16 2 15,-3 2-1-15,4 5-1 16,7-6 1-16,7 4-1 16,7 1 1-16,7 0-2 15,10 3-3-15,0 9 4 16,0 5 6-16,19 4 4 15,17 3 0-15,9 1-4 0,3 0-5 16,5-6 11-16,-2-9-12 16,0-11 1-16,-6-8 1 15,-6-13 4-15,-1-6 4 16,-4 0-10 0,1-16 0-16,-4-12-2 15,1-12-9-15,-2-4-4 16,-2 1 2-16,-4-7 1 15,0 6 12-15,-3 1-2 16,-4 7 2-16,1 3 0 16,0 5 0-16,-1 10-1 0,-4 7 0 15,5 0-5-15,-1 11 4 16,-1 0-8-16,2 0 9 16,0 0 0-16,-1 0-5 15,-4 11 6-15,2 3-1 16,-9 5 0-16,2 5 1 15,-8 4 0-15,0 4 10 16,0 5 27-16,0 0-17 0,0-3 2 0,0 0-6 16,0-8-15-16,0-5 7 31,0-8-8-31,0-7 0 16,0-3 0-16,0-3 0 15,0 0 0-15,0 0-1 0,0 0-15 16,0-13-15-16,0-5-7 15,0-9-19-15,7-5-12 16,13-3-4-16,4-6-10 16,4 5-56-16,7 0 43 15,-1 3 71-15,1 5 18 16,-1 7 7-16,1 8 1 16,-8 7 27-16,-3 6 69 15,-6 0 21-15,-4 0-22 16,-4 22 3-16,-7 7-14 15,-3 2-19-15,0 2-18 0,0 2-19 16,-16-5-11-16,-1 3-16 16,-1-10-1-16,0 3 8 15,-6 1-9-15,-3-1-2 16,-4 4-18-16,-31 18-30 16,9-9-77-16,2-4-220 0</inkml:trace>
        </inkml:traceGroup>
      </inkml:traceGroup>
      <inkml:traceGroup>
        <inkml:annotationXML>
          <emma:emma xmlns:emma="http://www.w3.org/2003/04/emma" version="1.0">
            <emma:interpretation id="{9D4E25A5-5302-4807-B8BC-E6081688FC8F}" emma:medium="tactile" emma:mode="ink">
              <msink:context xmlns:msink="http://schemas.microsoft.com/ink/2010/main" type="line" rotatedBoundingBox="21469,12496 27255,12224 27336,13934 21549,14206"/>
            </emma:interpretation>
          </emma:emma>
        </inkml:annotationXML>
        <inkml:traceGroup>
          <inkml:annotationXML>
            <emma:emma xmlns:emma="http://www.w3.org/2003/04/emma" version="1.0">
              <emma:interpretation id="{BFE4A7C5-F5D9-4647-9094-3A40C60FB824}" emma:medium="tactile" emma:mode="ink">
                <msink:context xmlns:msink="http://schemas.microsoft.com/ink/2010/main" type="inkWord" rotatedBoundingBox="21475,12623 22724,12564 22774,13629 21525,13688"/>
              </emma:interpretation>
              <emma:one-of disjunction-type="recognition" id="oneOf7">
                <emma:interpretation id="interp35" emma:lang="es-MX" emma:confidence="0">
                  <emma:literal>el</emma:literal>
                </emma:interpretation>
                <emma:interpretation id="interp36" emma:lang="es-MX" emma:confidence="0">
                  <emma:literal>El</emma:literal>
                </emma:interpretation>
                <emma:interpretation id="interp37" emma:lang="es-MX" emma:confidence="0">
                  <emma:literal>Al</emma:literal>
                </emma:interpretation>
                <emma:interpretation id="interp38" emma:lang="es-MX" emma:confidence="0">
                  <emma:literal>al</emma:literal>
                </emma:interpretation>
                <emma:interpretation id="interp39" emma:lang="es-MX" emma:confidence="0">
                  <emma:literal>Pl</emma:literal>
                </emma:interpretation>
              </emma:one-of>
            </emma:emma>
          </inkml:annotationXML>
          <inkml:trace contextRef="#ctx0" brushRef="#br0" timeOffset="40892.466">1775 3814 380 0,'0'0'680'0,"0"0"-491"16,0 0-135-16,0 0-15 0,128-166-14 16,-97 125-12-16,1-5-6 15,-5 1-6-15,-3-6 7 16,-3 1 71-16,0 2 14 16,-6 3-15-16,-3 7-19 15,-4 8-18-15,-1 8-16 16,-7 3-3-16,0 7-16 0,0 3-5 15,0 6 5-15,0 3 2 0,0 0 4 16,-10 0 1-16,-11 5-13 16,-4 12 1-16,5 0-1 15,0 6 0-15,-1-5 0 16,6-3-1-16,1 4 1 16,1 3 0-16,2 1-1 15,-2 6 1-15,2 9 9 16,1 6 22-16,7 9 11 15,-2 6-2-15,5 4-6 16,0-5-14-16,0-1-7 0,21-7 2 16,8-10-14-1,4-13 12 1,16-8 4-16,7-19 8 16,10 0-12-16,9-15-6 15,8-22-1-15,1-9-5 16,3-11 0-16,-6-6-1 15,-4-2 0-15,-8-6-9 16,-9-3 7-16,-12-6 2 16,-11-2-15-16,-8-2 5 15,-8 0-6-15,-9 2 4 16,-4 13 11-16,-8 9 0 16,0 11 1-16,0 15 0 0,0 13 0 15,0 5 0-15,0 7 0 16,0 7 0-1,-11 2 0-15,-3 0-28 0,-6 0-1 16,-8 0 16 0,-6 21 3-16,-1 6 9 0,-7 11 1 15,5 7 0-15,2 14 6 16,4 5 1-16,7 13 5 16,10 12-2-16,7 1 15 15,7 3 9-15,3-3-8 16,28-10-13-16,11-4-5 15,6-18-8-15,5-12-6 0,-2-16 5 16,-6-22-10 0,0-8-5-16,6-24-32 0,-12-20-96 15,-9-2-441-15</inkml:trace>
        </inkml:traceGroup>
        <inkml:traceGroup>
          <inkml:annotationXML>
            <emma:emma xmlns:emma="http://www.w3.org/2003/04/emma" version="1.0">
              <emma:interpretation id="{A0AB3DB3-84C8-45ED-AC6D-416F8B7A4BEE}" emma:medium="tactile" emma:mode="ink">
                <msink:context xmlns:msink="http://schemas.microsoft.com/ink/2010/main" type="inkWord" rotatedBoundingBox="23589,12396 27255,12224 27336,13934 23669,14106"/>
              </emma:interpretation>
              <emma:one-of disjunction-type="recognition" id="oneOf8">
                <emma:interpretation id="interp40" emma:lang="es-MX" emma:confidence="0">
                  <emma:literal>piso?</emma:literal>
                </emma:interpretation>
                <emma:interpretation id="interp41" emma:lang="es-MX" emma:confidence="0">
                  <emma:literal>piso??</emma:literal>
                </emma:interpretation>
                <emma:interpretation id="interp42" emma:lang="es-MX" emma:confidence="0">
                  <emma:literal>pido?</emma:literal>
                </emma:interpretation>
                <emma:interpretation id="interp43" emma:lang="es-MX" emma:confidence="0">
                  <emma:literal>pisto?</emma:literal>
                </emma:interpretation>
                <emma:interpretation id="interp44" emma:lang="es-MX" emma:confidence="0">
                  <emma:literal>pisos?</emma:literal>
                </emma:interpretation>
              </emma:one-of>
            </emma:emma>
          </inkml:annotationXML>
          <inkml:trace contextRef="#ctx0" brushRef="#br0" timeOffset="43111.4902">3896 3730 1113 0,'0'0'301'0,"0"0"-223"16,0 0-57-16,0 0-8 0,176-172-12 16,-128 119 8-16,-3-6-8 15,-3-1-1-15,-9-8 1 16,0 4 5-1,-9-1-6-15,-7 13 0 16,-4 12 0-16,-10 16 19 16,-3 17 103-16,0 7-31 15,0 0-50-15,-24 31-29 16,-3 17 1-16,0 5 6 16,-1 12 1-16,3 8 20 15,1 4-17-15,3 7-7 16,5 7-1-16,1 4-3 0,6 2-12 15,1 0 8-15,1-7 3 16,1-8 3-16,-2-6 3 16,1-12-4-16,4-12-6 15,-3-14-5-15,-2-19-1 16,5-5 9 0,-4-11-10-16,4-3 0 0,-2 0-11 15,5-28-25-15,0-16 10 16,0-11-1-16,26-20 7 15,11-13 1-15,4-14-17 16,8-7-28-16,3 0 23 0,-7 3 18 16,-3 16 21-16,-11 19 1 0,-4 10 1 15,-3 21 9-15,0 9-8 16,8 9 0-16,-1 4 0 16,10 9-1-16,-2-1 0 15,3 9 0-15,-1 1 0 16,-4 0-1-1,2 0 1-15,-9 17-1 0,-9 15 1 16,-7 4-1-16,-10 8 1 16,-4 7 1-16,-7-6 6 15,-28 1 34-15,-7-2 24 16,-6-6-16-16,3-11-30 16,0-1-17-16,7-11-2 15,4-4-4-15,7-6-17 16,9-5 8-16,7 0 8 15,11 0 4-15,0 0-5 16,0 0-6-16,21 0 11 16,11 0 0-16,-5 0-13 15,4-5 13-15,-3-6-5 16,-3 3 6-16,2 1 0 0,3 2 0 16,6 1 25-16,2 1-3 15,2 0-6-15,5-5-7 16,0-3-8-16,2-5 1 0,1-9 3 15,-7-2-5 1,0-6-6-16,-6-3-21 0,-5-2-6 16,-1 2 8-16,-8 4-16 15,-8 5 19-15,-10 8 13 16,-3 7 9-16,0 7 8 16,0 5-7-16,-16 0 0 15,-5 5 9-15,0 14 9 16,0 4 10-16,1 6 6 15,2 5 1-15,4 1-3 16,7 2-15-16,4 0-9 16,3-3-2-16,0-6-7 15,0-3-1-15,21-9 0 16,6-10 1-16,12-6 0 16,5 0 0-16,11-14 1 0,4-16-1 15,1-8-12-15,-3-8-22 16,-4-1-35-16,-8-3-4 15,-8 2 6-15,-5-1 13 16,-11 7 26-16,-8 7 18 16,-5 14 4-16,-5 9 6 15,0 9-1-15,1 3-5 16,-1 0 6-16,5 0-1 16,-2 6-2-16,4 11 2 15,1 6 0-15,2 2 1 16,1 9 0-16,1 0 1 15,1 3 6-15,2 1-7 16,2 0 1-16,-2-5 0 0,-3-1-1 16,-3-2 6-16,-8-2 12 15,-4-1 37-15,0-5-13 16,-4-4-21-16,-20-3-15 16,0-6-6-16,-3-2-20 15,0-7-2-15,-2 0-5 16,2 0-16-16,2 0-3 15,1-35-114-15,10 7-169 16,4-3-305-16</inkml:trace>
          <inkml:trace contextRef="#ctx0" brushRef="#br0" timeOffset="43127.1133">5904 3415 720 0,'0'0'373'15,"0"0"-136"-15,0 0-51 0,0 0-46 16,0 0-73-16,0 0-34 16,0 0 0-16,132 128-10 15,-111-106 0-15,-1 1 15 16,-2 1 3-16,0-2-8 16,3-1-13-16,-2-5-12 15,2-4-1-15,4-6-7 16,-1-6 6-16,1 0-5 15,2 0-1-15,3-25 0 16,2-2 0-16,2-8-1 0,-2-2-13 16,-1 0-17-16,-7-4 7 15,-7 0-8 1,-10 3 6-16,-7 2 18 0,0 1 2 16,-24 4 6-16,-15 7 1 15,-9 2 22-15,-3 8 2 16,-1 3-19-16,-1 4-5 15,5 7 0-15,3 0-1 16,7 7 0-16,4 15 0 16,2 8 1-16,11 1-1 15,8-1 1-15,7-1 0 16,6-2 10-16,0-5-9 0,3-5 27 16,21-3-16-1,13-6-7-15,10-8 7 0,4 0-7 16,12 0-5-16,-6-8 0 15,3-15-1-15,-9-3-10 16,-6-5-44-16,-7-15-97 16,-10 10-89-16,-7-5-266 0</inkml:trace>
          <inkml:trace contextRef="#ctx0" brushRef="#br0" timeOffset="43592.1255">6973 3671 1217 0,'0'0'328'15,"0"0"-174"-15,0 0 27 16,0 0-106-16,0 0-50 16,0 0-25-16,0 0 0 15,0-31-76-15,0-16-165 16,0 1-530-16</inkml:trace>
          <inkml:trace contextRef="#ctx0" brushRef="#br0" timeOffset="43434.6062">7043 2612 926 0,'0'0'156'0,"0"0"-58"15,0 0 98-15,0 0-29 16,0 0-39-16,214-155-44 16,-163 146-5-16,5 9-29 15,-8 0-3-15,-3 0-9 0,-18 17-26 0,-6 19-11 16,-13 4 11-16,-4 7 3 16,-4 10 1-16,0 1-6 15,-15 10 16 1,-15 5 8-16,-15-1-3 0,-3 2-7 15,-9-6-8-15,-2-10-15 16,8-1 7-16,-1-17-8 16,11-6-1-16,2-12-14 15,12-12-26-15,6-10-38 16,11 0-128-16,6 0-600 0</inkml:trace>
          <inkml:trace contextRef="#ctx0" brushRef="#br0" timeOffset="43993.375">5179 2965 1015 0,'0'0'534'15,"0"0"-348"-15,0 0-34 16,0 0-54-16,0 0-50 16,0 0-26-16,0 0-5 15,-8-30-16-15,8 16 6 0,0 1-7 16,0-2-9-16,0 5-75 15,0 5-254-15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2:59:25.625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Group>
    <inkml:annotationXML>
      <emma:emma xmlns:emma="http://www.w3.org/2003/04/emma" version="1.0">
        <emma:interpretation id="{808FCC91-42BD-4430-A4FF-D4BF98AD9795}" emma:medium="tactile" emma:mode="ink">
          <msink:context xmlns:msink="http://schemas.microsoft.com/ink/2010/main" type="inkDrawing" rotatedBoundingBox="18617,2686 20649,2700 20648,2761 18617,2748" semanticType="underline" shapeName="Other">
            <msink:sourceLink direction="with" ref="{16AB33DC-245A-4C2F-9239-39EEE94F3968}"/>
          </msink:context>
        </emma:interpretation>
      </emma:emma>
    </inkml:annotationXML>
    <inkml:trace contextRef="#ctx0" brushRef="#br0">0 54 757 0,'0'0'179'0,"0"0"-123"15,0 0-31-15,0 0 41 16,0 0-25-16,0 0-24 15,0 0-8-15,245-50-8 16,-139 47 9-16,46 1 21 16,49 2-1-16,49 0-17 15,9 5-6-15,-41 4-7 16,-56 1 0-16,-61-7-87 16,27 0-79-16,-17-3-65 15,-12 0-520-15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2:59:25.109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Group>
    <inkml:annotationXML>
      <emma:emma xmlns:emma="http://www.w3.org/2003/04/emma" version="1.0">
        <emma:interpretation id="{99F3291F-BE61-4439-8754-9DB88ED370FF}" emma:medium="tactile" emma:mode="ink">
          <msink:context xmlns:msink="http://schemas.microsoft.com/ink/2010/main" type="inkDrawing" rotatedBoundingBox="19631,2848 21157,2741 21159,2764 19633,2871" semanticType="underline" shapeName="Other">
            <msink:sourceLink direction="with" ref="{4CAAC483-87B3-49E8-8802-352C7A638B42}"/>
          </msink:context>
        </emma:interpretation>
      </emma:emma>
    </inkml:annotationXML>
    <inkml:trace contextRef="#ctx0" brushRef="#br0">0 106 208 0,'0'0'238'0,"0"0"-85"16,204-5-36-16,-82 3-28 15,43-4-37-15,50-7-36 0,37-6-16 16,2-5-30 0,-68 6-146-16,-58-1-490 0</inkml:trace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2:59:29.141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Group>
    <inkml:annotationXML>
      <emma:emma xmlns:emma="http://www.w3.org/2003/04/emma" version="1.0">
        <emma:interpretation id="{2EE19F24-4CE3-4612-8D04-AF923B531D6B}" emma:medium="tactile" emma:mode="ink">
          <msink:context xmlns:msink="http://schemas.microsoft.com/ink/2010/main" type="inkDrawing" rotatedBoundingBox="19730,2797 20784,2840 20783,2856 19730,2814" semanticType="underline" shapeName="Other">
            <msink:sourceLink direction="with" ref="{4CAAC483-87B3-49E8-8802-352C7A638B42}"/>
          </msink:context>
        </emma:interpretation>
      </emma:emma>
    </inkml:annotationXML>
    <inkml:trace contextRef="#ctx0" brushRef="#br0">0-1 654 0,'0'0'220'16,"0"0"-118"-16,0 0-34 15,0 0 0-15,0 0-32 16,0 0-18-16,0 0 9 16,183 0-9-16,-90 0-8 15,11 2 3-15,4 1-12 16,-2 0 6-16,-5 4-7 16,-11-1 1-16,-15-3 0 0,-12 2-1 15,-4 0-65-15,-14-2-88 16,-18-3-139-16</inkml:trace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2:59:32.236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 contextRef="#ctx0" brushRef="#br0">0 0 345 0,'0'0'258'0,"0"0"-180"0,0 0-39 15,0 0 19-15,0 0-38 16,0 0-11-16,0 0-8 16,135 0-1-16,-117 0-19 15,-4 0-395-15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2:59:39.443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Group>
    <inkml:annotationXML>
      <emma:emma xmlns:emma="http://www.w3.org/2003/04/emma" version="1.0">
        <emma:interpretation id="{D779F051-A844-4C95-932D-C8BBFB095AF7}" emma:medium="tactile" emma:mode="ink">
          <msink:context xmlns:msink="http://schemas.microsoft.com/ink/2010/main" type="inkDrawing" rotatedBoundingBox="18540,17553 19023,2793 20168,2831 19684,17591" semanticType="verticalRange" shapeName="Other">
            <msink:sourceLink direction="with" ref="{CD5E890A-7643-43F0-AB2C-54370F7AD66B}"/>
          </msink:context>
        </emma:interpretation>
      </emma:emma>
    </inkml:annotationXML>
    <inkml:trace contextRef="#ctx0" brushRef="#br0">1200 83 266 0,'0'0'151'16,"0"0"-53"-16,0 0-33 16,0 0-35-16,0 0-9 15,0 0-4-15,0 0 3 16,-6-3-11-16,-2-1-8 15,4-3-1-15,4 2-2 0,0-2-5 16,0-1 7 0,0-3 0-16,0 6 0 0,0-4-1 15,0 2 1-15,4 1 0 16,-4 4 0-16,0-2 1 16,0-1-1-16,0 5 8 15,0 0 7-15,0 0-5 16,0 0 4-16,0 0 8 15,-4 0-15-15,1 0-7 16,0 0 2-16,3 0-1 16,0 9 1-16,0-7-1 15,0 1 0-15,0 0-1 16,0-1 1-16,0 3-1 16,0-5 1-16,0 0-1 0,0 3 0 15,0-3 0-15,0 0 0 16,0 0 2-16,0 0 22 15,0 0 4-15,0 0-8 16,0 0-10-16,0 3-7 16,-3 0 10-16,3 2-4 15,-3 3-9-15,3 1 1 16,-4 0 11-16,0 3-2 16,0 3 3-16,1 3 0 15,0-4 3-15,0 5 2 16,3-2 3-16,0 2-8 15,0 2-5-15,0-4 2 16,0 2-1-16,0 0-8 0,0-3 10 16,0 3-1-16,-3-2-1 15,3 2 0-15,-5 0 1 16,2-2-3-16,3 2-6 16,-4 0 1-16,4 0 4 15,-3-3-5-15,3 3-1 31,-3-2 1-31,3-3 1 16,0 2-1-16,0-1 1 16,0 0-2-16,0 1 6 0,0-1-6 15,0-2 0-15,0 0-1 16,0 1 2-16,0 0-1 16,0-2 1-16,0 0-1 15,0 0 1-15,-3 1-1 16,3 0 2-16,0-1-2 15,0 1 0-15,0-5 1 16,-4 6 0-16,4-2 5 16,0-2-5-16,-4 3 1 15,4-1 5-15,0-1-1 0,-4 2-6 16,4 0 7 0,-3 2-6-16,0 0-1 0,0 4 10 15,0 0 58-15,-5 3-13 16,4 1-23-16,1-1-17 15,3 4-14-15,-3-3 1 16,0 1-1-16,-2-2 6 16,5-1-7-16,-3-2 0 15,3-1 1-15,-3 1-1 16,3 0 0-16,-4 6 0 16,-2-1 13-16,3 8 13 15,-9-1 20-15,6 4-24 16,-5 1 1-16,4 0-14 0,-2-7-8 15,1 2 6 1,1-1-7-16,1-3 6 0,-2-2-5 16,1 1 0-16,1-9-1 15,3 5 1-15,-2-3-1 16,5 0 0-16,0-2 0 16,0 7 1-16,0 1-1 15,0 2 1-15,0 1-1 16,0-4 0-16,0 6 0 15,0-6 2-15,0 1-2 16,0 0 1-16,0-3-1 16,0 2 0-16,0 1 1 15,0-3-1-15,0 2 1 16,0 1-1-16,0 0 0 16,0 1 1-16,0-1-1 0,0 0 1 15,0 0-1-15,5 2 0 16,-5-2 1-16,0 2 0 15,0-1 0-15,0 2 8 16,0-3-8-16,0 0 0 16,0-3 6-16,0 2-7 15,0-2 1-15,0 3 0 16,0-4-1-16,3 8 1 16,-3-3 2-16,0 4-2 15,0-3-1-15,0 9 1 16,0-6 0-16,0 5 1 15,0-1-1-15,0 0 7 0,0 3-7 16,0-3 5 0,0 0 4-16,0 1 6 0,0-2 23 15,-3 2-8-15,-8 1-12 16,-4 4 1-16,2-4 15 16,-7 5-16-16,-5-1-9 15,-2 7 5-15,-5 3 84 16,-2 2-37-16,-1 5-49 15,8-5-3-15,0 2-10 16,-2-5-1-16,8-2 0 16,0-1 0-16,5 1 1 15,-2 0 0-15,1-1 0 16,2-2 1-16,2-1 0 0,2 1 4 16,1 0-5-1,-1-3 0-15,5-3 0 0,-4 4 0 16,2-2 0-16,-1 1 0 15,2-5 0-15,-1-1 9 16,2-3-9-16,-1-9-6 16,2 3 6-16,2-4 0 15,0 1 3-15,0-4 2 16,0 5-5-16,-1-2 0 16,1-1 0-16,-2 2 0 15,5-2 0-15,-3 4-1 16,0-4 1-16,3 2 1 15,-3-1-1-15,0-3-1 16,-1 4 1-16,0 6 0 16,0-5 0-16,1 9 1 0,-3-3 0 15,3 4-1-15,-6 0 0 16,6 3 0-16,-6 4 1 16,1-1-1-16,1 3 1 15,4 2-1-15,0-2 0 16,0 0 1-16,-2 4-1 15,5 3 0-15,-3-1 0 16,-1 0 0-16,-2 5 1 16,0-1-1-16,-3-1 0 15,-3 5 0-15,0 0 0 0,-5-2-1 16,4 4 0 0,-1 1 1-16,1-2 0 0,-2 4-1 15,4-1 0-15,1-3 1 16,-1-3 0-16,5 4 0 15,-1-2 0-15,1-1-1 16,-2 3 1-16,1 4 0 16,1 3 0-16,1 5 0 15,2 0 0-15,0 0 0 16,0 1 0-16,-4-5 0 16,-1 2 0-16,2 1 0 15,-4-2 0-15,-1 0 4 16,-4 4-4-16,6-4-1 15,2 3 1-15,-1-2 0 16,-1 3 0-16,2 3 1 0,-1-1-1 16,2 2 0-1,3 0 1-15,-1 7-1 0,1-4 1 16,-2 3-1-16,2-3 1 16,3 3-1-16,0 2 0 15,0 1-1-15,0-2-1 16,0 4 2-16,0 0 0 15,0 1-1-15,0 2 1 16,0 3-1-16,0 1 1 16,11-3 0-16,-1-1-1 15,5-4 0-15,-3-3 1 16,0 0 0-16,0-7 2 16,3 2-1-16,-4 3 5 0,2 0 10 15,-2 4-15 1,2-2 12-16,1 4-5 0,1-3-8 15,1 0 0-15,5-1 2 16,0-1-2-16,0-2 7 16,-1-2-6-16,1-3-1 15,3 3 1-15,0-4-1 16,0 5 0-16,-3-2-5 16,0 5 5-16,0-2 12 15,0 4-12-15,-4 1 2 16,1 1 8-16,-2 2-8 15,5-3 2-15,-3 0-4 16,-1-4 0-16,1-7 0 16,-2-3-1-16,2-7 1 15,-4-2 1-15,-1 0-1 0,1 1 8 16,1 1-8-16,-2-1 0 16,1 2 0-16,1 3 1 15,-3 3-1-15,3 0 0 16,-2-11 0-16,4 9 0 15,-2 1 0-15,-6-6 1 16,6 4 0-16,-6-5-1 16,-1 2 0-16,-1-2 0 15,-1-3 0-15,-2 8-1 16,4-7-3-16,-5 4 4 16,0-2 0-16,0 2 1 15,5 7-1-15,-1-7 0 0,-1 3-1 16,-3 1 1-16,5-1 1 15,-1-5-1-15,-4-1 2 16,3 1-2-16,-6-3 0 16,0 4 1-16,0-8-1 15,0-3 1-15,0-4-1 16,0 0 1-16,0 0-1 16,0-1 0-16,0-5 1 15,0 5-1-15,0-4 0 16,0 2-1-16,0-9 2 15,0 1-1-15,0 5 1 16,5-8-1-16,-5-1 0 16,0 1 1-16,3-2-1 0,-3-3 0 15,0 2-1 1,0-4 1-16,0-1 1 0,0 2-1 16,0-6 1-16,4-9-1 15,-4 5 0-15,3-4 1 16,-3-3-1-16,3 2-1 15,0-9 1-15,-3 6 0 16,0-6 0-16,3-5 0 16,-3 0 1-16,0 0-1 15,0 0 0-15,0 0 0 16,0 0 1-16,0 0 0 16,0 0 0-16,5 0-1 15,-5 0 1-15,0 0-1 16,0 0 0-16,0 0 1 15,0 0 8-15,0 0-9 0,0 0 6 16,0 0-5-16,0 0-1 16,0 0 0-16,0 0-3 15,0-16-73-15,0-11-243 0</inkml:trace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2:59:00.318"/>
    </inkml:context>
    <inkml:brush xml:id="br0">
      <inkml:brushProperty name="width" value="0.13333" units="cm"/>
      <inkml:brushProperty name="height" value="0.13333" units="cm"/>
      <inkml:brushProperty name="color" value="#3165BB"/>
      <inkml:brushProperty name="fitToCurve" value="1"/>
    </inkml:brush>
    <inkml:brush xml:id="br1">
      <inkml:brushProperty name="width" value="0.13333" units="cm"/>
      <inkml:brushProperty name="height" value="0.13333" units="cm"/>
      <inkml:brushProperty name="fitToCurve" value="1"/>
    </inkml:brush>
    <inkml:brush xml:id="br2">
      <inkml:brushProperty name="width" value="0.46667" units="cm"/>
      <inkml:brushProperty name="height" value="0.46667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43068F14-20CD-421E-BAAE-1EE0ADFF88BB}" emma:medium="tactile" emma:mode="ink">
          <msink:context xmlns:msink="http://schemas.microsoft.com/ink/2010/main" type="writingRegion" rotatedBoundingBox="18423,302 21385,2217 20241,3985 17279,2070"/>
        </emma:interpretation>
      </emma:emma>
    </inkml:annotationXML>
    <inkml:traceGroup>
      <inkml:annotationXML>
        <emma:emma xmlns:emma="http://www.w3.org/2003/04/emma" version="1.0">
          <emma:interpretation id="{88CCFFB2-533A-4974-87D7-04910FB5A5EB}" emma:medium="tactile" emma:mode="ink">
            <msink:context xmlns:msink="http://schemas.microsoft.com/ink/2010/main" type="paragraph" rotatedBoundingBox="18787,537 21385,2217 20613,3411 18015,173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FF18213-212E-4FB1-988F-EA4A14766B14}" emma:medium="tactile" emma:mode="ink">
              <msink:context xmlns:msink="http://schemas.microsoft.com/ink/2010/main" type="line" rotatedBoundingBox="18787,537 21385,2217 20943,2900 18345,1220"/>
            </emma:interpretation>
          </emma:emma>
        </inkml:annotationXML>
        <inkml:traceGroup>
          <inkml:annotationXML>
            <emma:emma xmlns:emma="http://www.w3.org/2003/04/emma" version="1.0">
              <emma:interpretation id="{7EE2B1FD-0439-455B-A2CC-A022D01195D7}" emma:medium="tactile" emma:mode="ink">
                <msink:context xmlns:msink="http://schemas.microsoft.com/ink/2010/main" type="inkWord" rotatedBoundingBox="18317,1031 19088,725 19174,940 18402,1246"/>
              </emma:interpretation>
              <emma:one-of disjunction-type="recognition" id="oneOf0">
                <emma:interpretation id="interp0" emma:lang="es-MX" emma:confidence="0">
                  <emma:literal>digo</emma:literal>
                </emma:interpretation>
                <emma:interpretation id="interp1" emma:lang="es-MX" emma:confidence="0">
                  <emma:literal>ago</emma:literal>
                </emma:interpretation>
                <emma:interpretation id="interp2" emma:lang="es-MX" emma:confidence="0">
                  <emma:literal>gro</emma:literal>
                </emma:interpretation>
                <emma:interpretation id="interp3" emma:lang="es-MX" emma:confidence="0">
                  <emma:literal>oigo</emma:literal>
                </emma:interpretation>
                <emma:interpretation id="interp4" emma:lang="es-MX" emma:confidence="0">
                  <emma:literal>oogo</emma:literal>
                </emma:interpretation>
              </emma:one-of>
            </emma:emma>
          </inkml:annotationXML>
          <inkml:trace contextRef="#ctx0" brushRef="#br0">456 29 80 0,'91'-160'93'0,"-116"160"93"0,-5 0 31 0,-3 0-90 0,-4 0-46 0,2 10-28 16,1 7-24-16,9-3-22 16,11 2-6-16,8-2-1 15,6-3 0-15,0-1-1 16,6-7-50-16,16-3 12 16,6 0-13-16,1 0-10 15,8 0 12-15,-5-13 37 16,-2-2-16-16,-7-4 6 0,-11 7 23 15,-7 0-5 1,-5 2 11-16,0 4 4 0,-10 3 16 16,-14 3-7-16,-2 0 14 15,-4 0 6-15,-2 5-3 16,-2 14-7-16,2 0-6 16,9 0-4-16,3-1-13 15,13-5-6-15,7-3 1 16,0-1 6-16,17-6 40 15,8-3-13-15,6 0-11 16,1 0-14-16,1 0-7 16,-3-3-2-16,0-10-23 15,-4-2 23-15,-6 0 6 0,-6 1-6 16,-11 2-1-16,-3 4 1 16,0 1 1-16,0 3-1 15,-8 2 1-15,-7 2-1 16,-8 0-1-16,3 0 1 15,-4 0 0-15,9 0-1 16,4 9 1-16,4-4-1 16,7 6 0-16,0-6 0 15,0 1-1-15,15 2-18 16,10-5 1-16,5-3-34 16,3 0-29-16,2 0 48 15,1 0-33-15,-9 0-30 16,-11-7-169-16,-8 3 266 0,-8 1 117 15,0 0 20 1,0 3-67-16,-8-2-40 0,-8 2-23 16,1 0 2-16,-8 0 18 15,-2 0-12-15,2 0-5 16,1 12 4-16,-1 0 5 16,10-2 27-16,3 2-26 15,6 1-14-15,4-4 1 16,0-1-6-16,0-1 1 15,20-7 5-15,7 0-7 16,-2 0 11-16,3 0-11 16,-2 0-26-16,-3-12-1 0,-6 0-7 15,-6-4 13 1,-6 3-1-16,-5 2-11 0,0-3-15 16,0 6 9-16,0-3 39 15,-8 3 18-15,-4 2-10 16,-1 3 31-16,-7 3 29 15,-3 0-49-15,-3 0-18 16,-4 0 0-16,0 0-1 16,4 9-1-16,4-2 1 15,5-1-1-15,6 0 0 16,2-3 1-16,3-1 0 16,1 1 0-16,5 0 0 15,0-3 0-15,0 0 0 16,0 0 0-16,0 0 0 15,0 0 0-15,8 0-21 0,1-11 9 16,-3 0-4-16,-1-1 9 16,-5 4 7-16,0 1 23 15,0 1 10-15,-5 6 32 16,-13-3-34-16,1 3 16 16,-6 0 2-16,3 0-17 15,1 0-12-15,-5 9 14 16,5 4-20-16,-1 1-4 15,6 2-9-15,2 1 0 16,8-6 9-16,0 2-9 16,4 0 11-16,0-7-5 15,0 0 0-15,0-3-7 16,11-3 1-16,2 0 10 0,6 0 2 16,4 0-2-1,4-15 0-15,0-4-11 0,-4 1-8 16,-3-1-39-16,-12 0 31 15,0 7 10-15,-8-2 6 16,0 9 61-16,0 2-5 16,0 3 40-16,-16 0-53 15,-8 0-26-15,-7 6-2 16,3 13-3-16,2 6-4 16,3-3-7-16,9-1 1 15,8-2-1-15,3-3 6 16,3-4-6-16,0-7-1 15,0 1-2-15,0 1-18 16,0-7 10-16,0 0-31 16,0 0-8-16,6 0 14 0,14 0-8 15,0-13-44-15,-1-4 3 16,-3-2 14-16,-5 0 29 16,-11 3 37-16,0 7 4 15,0 2 11-15,-14 4 4 16,-6 3 14-16,-3 0 60 15,-6 0-48-15,-4 0-9 16,1 10 14-16,-2 5-16 16,8 4-8-16,6 0-15 15,6-1-6-15,9 1 15 0,1-4-16 16,4 4 2 0,0-3-1-16,0-2 0 0,0-3 0 15,0-5 0-15,0-1 0 16,0-5 11-16,4 0-12 15,1 0-5-15,3 0 5 16,-5 0 2-16,0-5-1 16,-3-4-1-16,0 1 0 15,0 0 5-15,0 5 5 16,-9 3-4-16,-8 0 2 16,-6 0-8-16,0 3 0 15,1 13 8-15,2 3-8 16,6 0 2-16,8-5 0 15,2 5-1-15,4-7-1 16,0 1 1-16,0-5 5 0,0-1-5 16,10-3 6-16,4-4 11 15,-2 0 2-15,5 0-5 16,-4 0-7-16,-3-4 2 16,-7-6-1-16,-3-4 11 15,0 4-1-15,0 1-9 16,0 4-8-16,0 1-2 15,-13 4 0-15,0 0-1 16,-4 0-1-16,-3 0 0 16,4 6-13-16,4 6 14 15,0 1 0-15,6 0-5 16,4-5 6-16,2-1-1 16,0-2 1-16,0-5-1 0,0 5-1 15,0-5-8-15,0 0-9 16,0 0-4-16,0 0 13 15,0 0 0-15,0 0 3 16,0 0 6-16,0 0-15 16,0 0-10-16,0-6-61 15,0-5-127-15,0 1-626 0</inkml:trace>
          <inkml:trace contextRef="#ctx0" brushRef="#br0" timeOffset="-1969.4692">456 29 80 0</inkml:trace>
          <inkml:trace contextRef="#ctx0" brushRef="#br0" timeOffset="-2000.6706">456 29 546 0,'0'0'197'0,"0"0"-109"15,0 0-48-15,0 0-12 31,0 0-5-31,0 0-3 16,-178 28-7-16,165-18-10 16,7-6-3-16,3 1-1 15,3 1-9-15,0-3-6 16,0-3-7-16,12 0 0 16,11 0-29-16,7 0 16 15,5-6-36-15,5-13 46 16,-4 4-22-16,-6-4-92 0,-10 4 139 15,-10 3-31-15,-10-1 32 16,0 0 37-16,0 1 40 16,-7 5-28-16,-6-2 21 15,0 7-9-15,-7 2-22 16,-3 0-30-16,0 0-9 16,-3 0 1-16,0 5 0 15,6 11-1-15,4-3 1 16,12-4-1-16,4-3 0 15,0-3 0-15,13-3-12 16,21 0-20-16,2 0-33 16,7-9 39-16,5-13-138 15,-8 3-68-15,-8 3-34 0</inkml:trace>
        </inkml:traceGroup>
        <inkml:traceGroup>
          <inkml:annotationXML>
            <emma:emma xmlns:emma="http://www.w3.org/2003/04/emma" version="1.0">
              <emma:interpretation id="{4CAAC483-87B3-49E8-8802-352C7A638B42}" emma:medium="tactile" emma:mode="ink">
                <msink:context xmlns:msink="http://schemas.microsoft.com/ink/2010/main" type="inkWord" rotatedBoundingBox="21032,1989 21385,2217 20943,2900 20590,2672">
                  <msink:destinationLink direction="with" ref="{2EE19F24-4CE3-4612-8D04-AF923B531D6B}"/>
                  <msink:destinationLink direction="with" ref="{99F3291F-BE61-4439-8754-9DB88ED370FF}"/>
                  <msink:destinationLink direction="with" ref="{EEDD76E7-D9BD-45C1-A98C-FD0DA78409B9}"/>
                  <msink:destinationLink direction="with" ref="{344E7803-5BCE-444A-9B05-163DAB1D279F}"/>
                  <msink:destinationLink direction="with" ref="{8FF84BE9-9F00-4745-86BE-037077FD6A87}"/>
                </msink:context>
              </emma:interpretation>
              <emma:one-of disjunction-type="recognition" id="oneOf1">
                <emma:interpretation id="interp5" emma:lang="es-MX" emma:confidence="0">
                  <emma:literal>.</emma:literal>
                </emma:interpretation>
                <emma:interpretation id="interp6" emma:lang="es-MX" emma:confidence="0">
                  <emma:literal>a</emma:literal>
                </emma:interpretation>
                <emma:interpretation id="interp7" emma:lang="es-MX" emma:confidence="0">
                  <emma:literal>*</emma:literal>
                </emma:interpretation>
                <emma:interpretation id="interp8" emma:lang="es-MX" emma:confidence="0">
                  <emma:literal>si</emma:literal>
                </emma:interpretation>
                <emma:interpretation id="interp9" emma:lang="es-MX" emma:confidence="0">
                  <emma:literal>*A</emma:literal>
                </emma:interpretation>
              </emma:one-of>
            </emma:emma>
          </inkml:annotationXML>
          <inkml:trace contextRef="#ctx0" brushRef="#br1" timeOffset="48388.4773">2452 1627 352 0,'0'0'293'16,"0"0"-179"-16,0 0 39 16,0 0-32-16,0 0-2 15,0 0-41-15,0-37 0 16,0 34-24-16,0-1-5 0,0 1-10 15,0 3-5-15,0-2-11 16,0-1-1-16,0-1 14 16,0 2-21-16,0-4 12 15,0-1-6-15,0-4 19 16,0-3-2-16,-5-1-23 16,5-4 1-16,0-5 37 15,0-2-27-15,0-2 19 16,0 0-11-16,0-1-19 15,0-1-15-15,0-1-1 16,8 2 1-16,-5 2 0 16,2 4-6-16,-1 2 6 0,-4 2 2 15,0 4-1 1,3-1-1-16,-3 1 0 0,0 3-1 16,0 1 1-16,0 3 1 15,0 2 1-15,0-1-2 16,0 4 1-16,0 3-1 15,0 0-6-15,0 0 5 16,0 0-6-16,0-3-6 16,0 3 7-16,0 0-7 15,0-6 4-15,0 3 9 16,0-2 0-16,0-6-31 16,0 4 18-16,0 3 13 15,0-4-1-15,0 5 1 16,0 3-1-16,0-2 2 15,0 2-1-15,0 0 0 0,0 0-1 16,0 0-6-16,0 0 5 16,0 0-9-16,0 0 0 15,0 0-6-15,0 0-28 16,0 0 10-16,0 0 16 16,0 9 3-16,0 12 4 15,0 14 10-15,-3 6 0 16,-9 11 2-16,-2 1 0 15,-3 3 0-15,2 1-1 16,4-8 1-16,2-4 6 16,2-3-5-16,4-5-1 15,3 0 0-15,0-2 1 16,0-1-2-16,0-1 1 0,0 3 0 16,0-8 1-1,0-1 0-15,0-8-1 0,0-3-1 16,0-11 1-16,0 2 1 15,0-7-1-15,0 0 0 16,0 0 12-16,0 0-11 31,0 0 5-31,0 0 1 16,0 0 3-16,0 0-4 0,0 0-6 16,0 0 0-1,0 0-1-15,0 0 0 0,0 0-6 16,0 0 6-16,0 0 0 15,0 0 1-15,0 0 1 16,0 0 9-16,0 0 5 16,0 0 8-16,0 0 11 15,0-7-11-15,0-14-4 16,0-7 13-16,0-13-32 16,0-5-4-16,0-6-28 15,0-8 23-15,0 4-7 16,0 0 3-16,0 9-3 15,0 7-27-15,0 6-3 16,0 4 14-16,0 4 10 16,0 4-41-16,0-1-2 0,0 2-15 15,0-1 25-15,0 6 43 16,0 4 12-16,0 4-1 16,0 1 0-16,0 3 1 15,0 4 0-15,0 0-1 16,0 0 0-16,0 0-22 15,0 0-20-15,0 0 5 16,0 0 21-16,0 0-9 16,0 0-2-16,0 7 18 15,0 2 4-15,0-2 6 16,0 1-2-16,0 3-5 16,0-1 6-16,0 7-4 15,0-1 5-15,3 8 1 0,-3 2 0 16,0 8-1-1,0 3 82-15,0 8 4 0,0 0-43 16,0 1-21-16,0 4 17 16,0 1-13-16,0-2-19 15,-3-5 4-15,3-1-11 16,0 1 1-16,0-6 6 16,0-4 8-16,0-7-5 15,0-6-1-15,0-4-8 16,0-7 9-16,0-7-8 15,0-3 9-15,0 0 23 16,0 0 37-16,0 0 19 0,0 0-25 16,0 0-45-1,0 0-7-15,0 0-7 0,-4 0-6 16,-9 0-17-16,-3 0-138 16,-8 0-511-16</inkml:trace>
        </inkml:traceGroup>
      </inkml:traceGroup>
      <inkml:traceGroup>
        <inkml:annotationXML>
          <emma:emma xmlns:emma="http://www.w3.org/2003/04/emma" version="1.0">
            <emma:interpretation id="{16AB33DC-245A-4C2F-9239-39EEE94F3968}" emma:medium="tactile" emma:mode="ink">
              <msink:context xmlns:msink="http://schemas.microsoft.com/ink/2010/main" type="line" rotatedBoundingBox="18699,780 20341,2173 19627,3015 17984,1622">
                <msink:destinationLink direction="with" ref="{808FCC91-42BD-4430-A4FF-D4BF98AD9795}"/>
              </msink:context>
            </emma:interpretation>
          </emma:emma>
        </inkml:annotationXML>
        <inkml:traceGroup>
          <inkml:annotationXML>
            <emma:emma xmlns:emma="http://www.w3.org/2003/04/emma" version="1.0">
              <emma:interpretation id="{41676CB5-964D-4FC5-8653-F73D72162481}" emma:medium="tactile" emma:mode="ink">
                <msink:context xmlns:msink="http://schemas.microsoft.com/ink/2010/main" type="inkWord" rotatedBoundingBox="18699,780 20341,2173 19627,3015 17984,1622"/>
              </emma:interpretation>
              <emma:one-of disjunction-type="recognition" id="oneOf2">
                <emma:interpretation id="interp10" emma:lang="es-MX" emma:confidence="0">
                  <emma:literal>$xena</emma:literal>
                </emma:interpretation>
                <emma:interpretation id="interp11" emma:lang="es-MX" emma:confidence="0">
                  <emma:literal>$xeta</emma:literal>
                </emma:interpretation>
                <emma:interpretation id="interp12" emma:lang="es-MX" emma:confidence="0">
                  <emma:literal>$xeha</emma:literal>
                </emma:interpretation>
                <emma:interpretation id="interp13" emma:lang="es-MX" emma:confidence="0">
                  <emma:literal>G cron,</emma:literal>
                </emma:interpretation>
                <emma:interpretation id="interp14" emma:lang="es-MX" emma:confidence="0">
                  <emma:literal>G enrone</emma:literal>
                </emma:interpretation>
              </emma:one-of>
            </emma:emma>
          </inkml:annotationXML>
          <inkml:trace contextRef="#ctx0" brushRef="#br0" timeOffset="-17453.5805">1330 857 160 0,'0'0'185'0,"0"0"-93"16,0 0 27-16,0 0 9 15,0 0 31-15,0 0-22 16,0 0-21-16,0 0-31 16,0 0-36-16,0 0-20 15,0 0 0-15,0 0-1 16,0 0-18-16,0 0-9 15,0 0 0-15,0 9-1 16,0 7 1-16,0 1-1 0,0 6 1 16,5 7 12-16,3 5 9 15,9 5 29-15,3 0-26 16,0 4-12-16,-4-4 3 16,4-7-5-16,-7 3 17 15,0-4 20-15,0-9-10 16,-3 3-19-16,-3-1-5 15,-2-3-4-15,0-5 41 16,-2 2-27-16,-3-6-16 16,4-4-2-16,-4-1-5 15,0-6 1-15,3-2-1 16,-3 3 1-16,0-3 5 0,0 3-7 16,0 0 0-16,2 0 1 15,-2 2-1-15,0 0 0 16,3 1 1-16,-3-3-1 15,0 1 6-15,0-4-5 16,0 3 1-16,0-3 6 16,0 0-6-16,0 0 7 15,0 0-8-15,0 0 12 16,0 0 12-16,0 0 29 16,0 0-22-16,0 0-9 15,0 0-7-15,0 0-2 16,0 0-13-16,0 0 0 15,0 0-1-15,0 0-1 0,0 0 0 16,0 0-8-16,0 1-10 16,0 10 7-16,-8 2 12 15,-4 1-1-15,0 2 1 16,2-2-1-16,4 0 2 16,-1-1 0-16,4 0-1 15,-1-1 0-15,-2 0 1 16,3 0-1-16,-4-3 1 15,4 4-1-15,-1-2 0 16,4-8 0-16,-3 5 0 16,3-2 0-16,0-1 1 15,0-5-1-15,0 0 2 16,0 0-2-16,0 0 1 0,0 0 1 16,0 0-2-16,0 0 1 15,0 0 6-15,0 0-1 16,0 0-5-16,0 0 0 15,0 0-1-15,0 0 2 16,0 0-1-16,0 0 1 16,0 0-1-16,0 0 0 15,0 0 0-15,0 0 10 16,0 0-10-16,0 0 0 16,0 0 2-16,0 0-3 15,0 0 0-15,0 0-139 16,7-19-474-16</inkml:trace>
          <inkml:trace contextRef="#ctx0" brushRef="#br0" timeOffset="-16156.5929">1232 1692 100 0,'0'0'401'0,"0"0"-245"15,0 0-93-15,0 0 8 16,0 0-15-16,0 0-24 15,0 0 3-15,-8 22-17 16,8-18 0-16,0-4-5 16,0 0-2-16,0 0 36 0,0 0 45 15,0 0-5 1,18 0-58-16,4-15-28 0,6-1-1 16,-5 0-39-16,-8 4 7 15,-5 2 24-15,-7 4 8 16,-3 3 11-16,0 3 4 15,0 0-15-15,0 0 0 16,-3 0-41-16,-7 0-98 16,7 0-396-16</inkml:trace>
          <inkml:trace contextRef="#ctx0" brushRef="#br0" timeOffset="-18782.1069">672 468 378 0,'0'0'245'15,"0"0"-155"-15,0 0-66 16,0 0-8-16,0 0 13 0,0 0 6 15,0 0 18 1,0 0-1-16,0 0 28 0,0 0 14 16,-3 0 4-16,3 0-4 15,-3 0-21-15,3 0-17 16,-3 0-12-16,3 0-3 16,-2 0-18-16,2 0-12 15,-4-3-9-15,-1 3-1 16,-1-4-1-16,1 1 1 15,-10 1-1-15,-1 2 0 16,-4 0 0-16,-6 0 0 16,-3 0 0-16,3 0-1 15,2 0 1-15,11 0 0 0,3 0-1 16,4 0 1 0,2-3 1-16,2 3-1 0,2 0 1 15,0 0 5-15,0 0-5 16,0 0 1-16,0 0-2 15,0 0 0-15,0 0 0 16,0 0-6-16,0 0 5 16,0 0-1-16,0 0 1 15,0 0 0-15,0 0 0 16,0 0 1-16,0 0 0 16,0 0 0-16,0 0 1 15,0 0 5-15,0 0-5 16,0 0 8-16,0 0 8 15,0 0 8-15,0 0-7 0,0 0 11 16,0 0 7-16,0-3-8 16,0-1-6-16,0-2-2 15,0-3-19-15,0-1 0 16,2-2 0-16,2 4 2 16,2-6-2-16,-3-2 0 15,4 5 0-15,-4 0 1 16,4 0-1-16,-4 1-1 15,1 1 1-15,-1 1-1 16,0 0 0-16,-3 2 0 16,3 1 0-16,-3-6 0 15,0 3 0-15,4-2 1 16,-4-2 0-16,0-2-1 0,0-2 0 16,0 2 1-16,3-2-1 15,-3 0 1-15,0 2-1 16,0-2 0-16,0 2 0 15,0 2 0-15,0 0 0 16,0 3-1-16,0 1 1 16,0-3 0-16,0 5 0 15,0 0-1-15,0 2-5 16,-3-2 5-16,-4 1 1 16,1 1-1-16,-1-3 0 15,-3 6 1-15,0-4-2 16,-2-1-4-16,-2 3 5 15,0-4 1-15,2 4-1 16,-5 1 0-16,3 2 0 16,-1-3 0-16,-1 3 0 0,2 0-6 15,-3-4 7-15,5 4 0 16,-2-2-1-16,1 2 1 16,3 0 0-16,-2 0 0 15,-2 0-1-15,4 0 0 16,-3 0 0-16,3 0 0 15,0 0 0-15,0 0 0 16,0 0-1-16,0 0 2 16,-2 0 0-16,1 0-1 15,5 0 1-15,0 2 0 0,-5-2 0 16,2 4 0-16,-2 1-1 16,2 1 1-16,-4 1-1 15,0 4 0-15,3-3 0 16,0-2 0-16,0 0 1 15,4 5-2-15,-1-6 1 16,0 1 0-16,-3 2 0 16,5-3 0-16,-3 4 0 15,2-2-1-15,0 1 2 16,-2 3-1-16,5-3 0 16,-3-1 0-16,3 2-6 15,-1 0 5-15,0 1 1 16,4 2-7-16,-3-3 8 15,3 4-1-15,0-4 1 16,0 3-1-16,0 0 1 0,0 4 0 16,0-2 0-16,0-3 0 15,0 0 0-15,0 0 0 16,0-3-1-16,0 0 1 16,0 1 0-16,0-3 2 15,0 4-1-15,0-5-1 16,0 6 2-16,3-3-1 15,1 3-1-15,0-7 0 16,2 7 0-16,-3-4 0 16,3-2 1-16,-1 4 0 15,1-6-1-15,0 3 1 16,-3-2 0-16,2-1 0 16,-5 0-1-16,0-3 1 0,2 3-1 15,1-3 1 1,1 3 0-16,-1-3 1 0,3 2-1 15,-2 2 0-15,3 0 0 16,-4-1 1-16,3 0-2 16,-2-1 0-16,2 1 0 15,1 4 1-15,-2-3-1 16,3-3 1-16,-5 3-1 16,4-1 1-16,0 1-1 15,-4-2 1-15,0 3-1 16,4-4 0-16,-5-1 2 15,6 0 6-15,-5 4-7 16,0-4 7-16,3 0-1 16,-3 0-7-16,2 3 1 15,-2-3-1-15,0 4 1 0,3-4-2 16,-3 0 2-16,2 2-1 16,-2-2 0-16,0 0 1 15,-1 0 7-15,5 0-8 16,1 0 7-16,-3 0-6 15,2 0 0-15,-4 0 0 16,2 0 0-16,-2 0-1 16,2 0 0-16,-2 0 1 15,4 0-1-15,0 0 1 16,-1 0-1-16,5 0 0 0,1 0 0 16,2 0-2-1,-5 0-11-15,5 0 12 0,-5 0 0 16,-5 0 1-16,-1 0 0 15,1 0-1-15,-4 0 0 16,0 0 1-16,0 0-1 16,3 0 0-16,-3 0 1 15,3 0 0-15,3 0 0 16,5 0 0-16,2-2 0 16,2-5 0-16,0 3-1 15,-7 4 0-15,-3 0-2 16,-2-1 2-16,1 1 0 15,-4 0 1-15,0 0 0 16,0 0-1-16,0 0 1 16,0 0 0-16,0 0 0 0,0 0-1 15,0 0 2-15,0 0-2 16,0 0 2-16,2 0-1 16,1 0 0-16,0-5-1 15,2 5 0-15,-2 0 1 16,0 0 0-16,0 0-2 15,-3 0 2-15,0 0-2 16,0 0 1-16,0 0-5 16,0 0 6-16,0 0 0 15,0 0 0-15,0 0 0 16,0 0 2-16,0 0-1 16,0 0 5-16,0 0-6 15,0 0 0-15,0 0 0 0,0 0 0 16,0 0-1-1,0 0-1-15,0 0-9 0,0 0-5 16,0 0-2-16,0 0 17 16,0 0-5-16,0 0 4 15,0 0 1-15,0 0 0 16,0 0 1-16,0 0 0 16,0 0-1-16,0 0-6 15,0 0 6-15,6 0 1 16,5 0 0-16,1 5 0 15,5 0 0-15,3-2 0 16,3 3 0-16,-3-3 0 16,3 2 2-16,-4 0-2 15,-5 1 1-15,-2-3-1 0,-1 2 0 16,-6 4 0-16,7-7-1 16,-9 4 0-16,2-6 1 15,-2 2 0-15,5-2 0 16,1 0 1-16,2 0 6 15,1 0-6-15,2 0 0 16,3 4 0-16,-5-4-1 16,1 4 0-16,0-1 0 15,-2 3 0-15,-2-4-6 16,-2 5 6-16,3-2-3 16,-7 0 2-16,4-3 0 0,-4 2-1 15,0-1 2 1,-3-1-1-16,0-2 0 0,4 3 1 15,-4-3-1-15,0 0 1 16,3 0 0-16,-1 3-1 16,3 1 1-16,-2 0 1 15,4-1-1-15,-2-1 0 16,3 1 1-16,-2-3 0 16,0 3-1-16,2 1 1 15,-2-1 0-15,-4 0-1 16,5 0 0-16,1 0-1 15,-5 0 1-15,3 0-2 16,-3 4 2-16,5-1-1 16,-3 0 1-16,2 1-1 15,-1-6 1-15,1 6 0 0,-1 0 1 16,1-5-1-16,3 1 1 16,-3 0 0-16,0 1-1 15,2-1 1-15,-6 1-1 16,4-2 0-16,0 3 0 15,-4-4 0 1,0-1 1-16,0 4-1 0,1-4 0 0,-1 3 0 31,1 1 0-31,2-2 0 0,0-2 0 16,5 3 0-16,-3 0 1 16,7-3 0-16,-2 3 8 15,-3-3-9-15,3 0 0 16,-6 4 1-16,-2-4-1 15,3 0 0-15,-5 4 0 16,-3-2-1-16,4-2-7 16,-4 3 6-16,0-3 1 15,0 0 1-15,0 0 0 16,2 0 0-16,4 0 7 16,2 0-6-16,1 0 0 0,2 0 0 15,-5 0 0-15,0 0 0 16,-3 3-1-16,-3-3-6 15,0 3 3-15,3-3-3 16,-3 0 6-16,0 3-2 16,0-3 1-16,0 0 1 15,0 0 0-15,4 0 0 16,-4 0 0-16,3 0 0 16,1 0 0-16,-1 5 0 15,0-5 0-15,-3 5 0 0,3-2-1 16,-3 0 0-1,0-3 0-15,4 3-6 0,-4-3 7 16,3 0 0-16,0 0 1 16,4 4 0-16,0-4 0 15,-1 0 1-15,1 3-1 16,-2-3 1-16,3 1-1 16,2-1-1-16,-8 5 1 15,6-5-1-15,-5 0 0 16,0 2 0-16,1-2 0 15,-2 0 0-15,1 0 1 16,5 0 5-16,-5 0-5 16,3 0 6-16,2 0-7 15,-5 0 0-15,3 0 1 16,-6 0 5-16,0 0 4 0,0 0-8 16,0 0 10-1,0 0 1-15,0 0-5 0,0 0 11 16,0 0-7-16,0 0-9 15,0 0 3-15,0 0-6 16,0 0 0-16,0 0 0 16,0 0 0-16,0 0 0 15,0 0 0-15,0 0 0 16,0 0 0-16,0 0 0 16,0 0 0-16,0 0 0 15,0 0-1-15,0 0 1 16,0 0 0-16,0 0 0 15,0 0 0-15,0 0 0 16,0 0 1-16,0 0 0 16,0 0-1-16,0 0 0 0,0 0 0 15,0 0 0-15,0 0 1 16,0 0-1-16,0 0-1 16,0 0 1-16,0 0 0 15,0 0 0-15,0 0-1 16,0 0 1-16,0 0 0 15,0 0-1-15,0 0 1 16,0 0-1-16,0 0 1 16,0 0 0-16,0 0-1 15,0 0 1-15,0 0 0 0,0 0 0 16,0 0 1 0,0 0-1-16,0 0 1 0,0 0-1 15,0 0 0-15,0 0 0 16,0 0 0-16,0 0-1 15,0 0 1-15,0 0 0 16,0 0 0-16,0 0 0 16,0 0 0-16,0 0 0 15,0 0 0-15,0 0 0 16,0 0 0-16,0 0 0 16,0 0-1-16,0 0 1 15,0 0 0-15,0 0-1 16,0 0 1-16,0 0 0 15,0 0 0-15,0 0 1 16,0-2-1-16,0-3 0 0,0 4 0 16,0-6 0-16,0 7 0 15,0 0-1-15,0 0 1 16,0 0-1-16,0 0 0 16,0 0-6-16,0 0 6 15,0 0-7-15,0 0 8 16,0 0-1-16,0 0 1 15,0 0 0-15,0 0-1 16,0 0 1-16,0 0 0 16,0 0 0-16,0 0 0 15,0 0-2-15,0 0 2 16,0 0 0-16,0 0-1 16,0 0-1-16,0 0 1 15,0 0-7-15,0 0 8 16,0 0-1-16,0 0 0 0,0 0 0 15,0 0 1-15,0 0 0 16,0 0 0-16,0 0 0 16,0 0 0-16,0 0 0 15,0 0 0-15,0 0-1 16,0 0 1-16,0 0 0 16,0 0 0-16,0 0 0 15,0 0-2-15,0 0 2 16,0 0-1-16,0 0 1 15,0 0 0-15,0 0 0 0,0 0 1 16,0 0 1 0,0 0-2-16,0 0 1 0,0 0-1 15,0 0 0-15,0 0 1 16,0 0 0-16,0 0-1 16,0 0 0-16,0 0 0 15,0 0 0-15,0 0 0 16,0 0 0-16,0 0 0 15,0 0 0-15,0 0 1 16,0 0-1-16,0 0 0 16,0 0 1-16,0 0-1 15,0 0 0-15,0 0 0 16,0 0-1-16,0 0 1 16,0 0-1-16,0 0 1 15,0 0 0-15,0 0 0 0,0 0 0 16,0 0 0-16,0 0 0 15,0 0 1-15,0 0-1 16,0 0 0-16,0 0 0 16,0 0-1-16,0 0 1 15,0 0-1-15,0 0 1 16,0 0 0-16,0 0-1 16,0 0 1-16,0 0 0 15,0 0 0-15,0 0 1 16,0 0-1-16,0 0 1 15,0 0-1-15,0 0 0 16,0 0 0-16,0 0 0 16,0 0 0-16,0 0 0 0,0 0 0 15,0 0 0-15,0 0 1 16,0 0-1-16,0 0 1 16,0 0-1-16,0 0 0 15,0 0 0-15,0-3-1 16,0 3 1-16,0 0 0 15,-3 0 0-15,3 0 0 16,0 0 0-16,0 0 0 16,0 0 0-16,0 0 0 15,0 0 0-15,0 0 0 16,0 0 0-16,0 0-1 16,0 0 0-16,0 0 0 15,0 0 0-15,0 0-1 16,0 0 1-16,0 0 0 15,0 0-1-15,0 0-4 0,0 0 5 16,0 0 0-16,0 0 0 16,0 0 0-16,0 0 0 15,0 0-1-15,0 0-4 16,0 0 5-16,0 0 1 16,0 0-1-16,0 0 0 15,0 0-5-15,0 0 5 16,0 0-1-16,0 0 1 15,0 0-1-15,0 0-4 16,-6 0 0-16,-2 0 5 0,2 7-6 16,3 2 6-1,0 0 0-15,-2 3-1 0,2-3 2 16,1 7-1-16,2 2-1 16,-4 0-4-16,1 2 6 15,0-3 0-15,3 2 0 16,-3-2-1-16,-2-1 1 15,3-2 0-15,-1-1 0 16,3-1-1-16,-4 1 1 16,4-2 0-16,-3 5 0 15,0-2 0-15,-2-6 0 16,3 3 0-16,-5-3-1 16,4 1 1-16,3-4 0 15,-3 6 0-15,0-5 0 16,-1 0 0-16,1 1 1 0,0-2-1 15,-1 2 0-15,1 0 0 16,-4 1 0-16,4-2 0 16,0 0 0-16,0 1 0 15,-4 2 0-15,3-4 0 16,-2 6-1-16,3-3 1 16,-4 1 0-16,5-4 0 15,-3 0 0-15,5-1 0 16,0-4 0-16,0 0 0 15,0 4 0-15,0-4 1 16,0 0 0-16,0 0 0 16,0 0-1-16,0 0 1 15,0 0-1-15,0 0 0 0,0 0 0 16,0 0 2 0,0 0-1-16,0 0 0 0,0 0 0 15,0 0 1-15,0 0 7 16,0 0 4-16,0 0 13 15,0 0-7-15,0 0-7 16,0 0-5-16,0 0-6 16,0 0 0-16,0 0-1 15,0 0 1-15,0 0 0 16,0 0 0-16,0 0 0 16,0 0-1-16,0 0 1 15,0 0 0-15,0 0-1 0,0 0 0 16,0 0 1-1,0 0-2-15,0 0 0 0,0 0 0 16,0 0 1-16,0 0-2 16,0 0 1-16,0 0 0 15,0 0 1-15,0 0 0 16,0 0 0-16,0 0-1 16,0 0 0-16,-6 0 1 15,3 0 0-15,-3 3 0 16,-2-3 0-16,8 3 0 15,0-3-1-15,0 0 1 16,0 0 0-16,0 0 0 16,0 0 0-16,0 0 1 15,0 0 5-15,0 0-4 16,0 0 3-16,0 0-3 0,0 0-2 16,0 0 1-16,0 0-1 15,0 0 0-15,0 0 0 16,0 0 1-16,0 0-1 15,0 0 0-15,0 0 0 16,0 0 0-16,0 0 0 16,0 0-1-16,0 0 0 15,0 0 1-15,0 0-10 16,0 0 8-16,0 0-6 16,0 5 2-16,-3 6 5 15,3 1 0-15,-3 3-5 16,1 0 5-16,-2 4 0 15,4 0-1-15,-3-1 2 0,3 4-1 16,-5 1-4-16,2 1 5 16,0 1 1-16,1 0-1 15,-1-1 0-15,-1 1 1 16,-4 1 6-16,5-1-6 16,1-4 10-16,-1-3-11 15,-1-5 1-15,4-2-1 16,0-8 1-16,0-3 2 15,0 0-2-15,0 5 8 16,0-5-3-16,0 0-4 16,0 0 4-16,0 0 4 15,0 0 15-15,0 0 10 0,0 0-9 16,0 0-2-16,0 0 1 16,0 0-11-16,0 0-12 0,0 0 7 15,0 0-8-15,0 0 1 31,0 0-1-31,0 0-1 16,0 0-22-16,0 0-126 16,7-13-246-16</inkml:trace>
          <inkml:trace contextRef="#ctx0" brushRef="#br0" timeOffset="-16718.9917">1104 1575 499 0,'0'0'309'15,"0"0"-117"-15,0 0-56 16,0 0-39-16,0 0-57 0,0 0-25 16,0 0-14-1,-34 3 11-15,29-3-11 0,-2 2 8 16,-1-2-3-16,3 0-5 16,-10 0 8-16,4 3 5 15,-6 1-2-15,0 3 1 16,1-4 2-16,-4 2 8 15,5 6-6-15,-3-6-8 16,5 1-8-16,4 2 5 16,-2-5-6-16,8-3 0 15,3 5 0-15,0-5 0 16,0 0 0-16,0 0 1 16,0 0 0-16,0 0-1 0,0 0 0 15,0 0 0 1,0 0 1-16,0 0 6 0,0 0 0 15,0 0-5-15,0 0 6 16,0 0 4-16,16 0 1 16,4 0-6-16,3 0-2 15,0-13-5-15,0 4-24 16,-3-3-9-16,-3 3-29 16,-11-1-34-16,-4 3-134 15,-2 2-414-15</inkml:trace>
          <inkml:trace contextRef="#ctx0" brushRef="#br0" timeOffset="-7293.1808">788 574 175 0,'0'0'290'16,"0"0"-191"-16,0 0-64 15,0 0-6-15,0 0-16 16,0 0 13-16,0 0-3 16,17-47-13-16,-17 44-1 15,0 3 19-15,0-2 6 16,0 2-20-16,0 0-11 15,0 0-2-15,0 0 5 16,0 0 14-16,0 0 19 0,0 0-13 16,0 0-8-16,0 0-2 15,0 0-8-15,0 0-6 16,0 0-2-16,-5 0 1 16,0 0 0-16,-2 0 6 15,-6 8 13-15,3 3 18 16,-3-3-2-16,-1 2 3 15,5-4-6-15,-5 3 9 16,1-2-13-16,-3 1-17 16,-4 4 1-16,0-1-2 15,-2 0-2-15,-1-1-8 16,-3 2 7-16,-2 1 2 16,3 0 6-16,-5-1-5 15,-3-1-1-15,1 7-4 16,-2-4 4-16,0 3 3 0,6-6 8 15,2 2-10-15,3-7 4 16,6 1-2-16,4-4 11 16,3-2 0-16,7-1 9 15,0 5 18-15,-1-5-32 16,-3 0-13-16,1 2-6 16,-1 2 1-16,0-1-1 15,4 1 2-15,0-4-2 16,3 0 0-16,0 0 0 15,0 0 0-15,0 0 1 0,0 0-1 16,0 0 0 0,0 1-1-16,0-1 1 0,0 0 0 15,0 0 0-15,0 0 0 16,0 0 2 0,0 0-1-16,0 0 0 0,0 0 0 15,0 0 0-15,0 0 0 16,-5 0 0-16,-3 0-1 15,-1 0 0-15,-2 0 0 16,2 5 1-16,6-3-1 16,0-2 1-16,-2 0 0 15,2 0-1-15,0 0 0 16,-3 0 0-16,3 0 0 16,-2 0 0-16,2 0 0 15,1 0 0-15,2 0 0 0,0 0-1 16,0 0 1-16,0 0 0 15,0 0 0-15,0 0-1 16,0 0 1-16,0 0 0 16,0 0-8-16,5 0-8 15,15 0 8-15,0 0 7 16,8 0 1-16,0 0-2 16,2 0 1-16,3-7 0 15,-1-5 1-15,4 4-1 16,-2-8 2-16,-2 3-1 15,-1 2 0-15,-2-6 0 16,1 4 1-16,-1 5-1 16,-3-3 0-16,0 3-1 15,-3 1 1-15,-7 5 0 16,-2 2-1-16,0 0 1 0,-5 0-7 16,-3 0 6-16,2 0-1 15,-5 0 1-15,-3 0 0 16,0 0 0-16,0 0 1 15,0 0 0-15,0 0 9 16,0 0 0-16,0 0 4 16,-3 0-6-16,-16 0-6 15,-5 0 0-15,0 0-1 16,1 2 0-16,0 5 0 16,8-2-1-16,4 2-52 15,2 0-58-15,2 0-11 16,0-6-37-16,4 6 36 15,0-1-14-15,3-3-116 0</inkml:trace>
          <inkml:trace contextRef="#ctx0" brushRef="#br0" timeOffset="-26355.3211">800 527 90 0,'0'0'492'0,"0"0"-361"15,0 0-27-15,0 0-20 0,0 0 1 16,0 0-4-16,0-5 6 16,0 1 16-16,0-1 4 15,0 3 3 1,0-1-14-16,0 3-17 0,0-3-18 16,0 3-18-16,0 0-19 15,0 0-6-15,0 0-11 16,0 0-6-16,0 0 0 15,0 0-1-15,0 0 0 16,0 0-2-16,-2 0-12 16,-5 0 8-16,-6 3 4 15,0 13 1-15,-3 6 0 16,-4 0 0-16,0 3 1 16,-3-1-1-16,0 1 1 15,-3 4 0-15,-1-2 0 0,3 1 0 16,-1 0 0-16,2 1 0 15,0-2 0-15,3-2-1 16,4-3 1-16,-1 0 0 16,5-4 0-16,1-4-1 15,2 0 1-15,6-9 1 16,-2 1-1-16,2-1 0 16,3-5 0-16,0 0 0 15,0 3 1-15,0-3 0 16,0 0 0-16,0 0 0 15,0 0 0-15,0 0 0 16,0 0 0-16,0 0 0 16,0 0 1-16,0 0-1 0,0 0 11 15,0 0-3 1,0 0 11-16,0 0-5 0,0 0-15 16,0 0 1-16,0 0 12 15,0 0-12-15,0 0 0 16,0 0-1-16,-3 0 6 15,-6 0-6-15,-7 0-6 16,-11 2 6-16,-9 4 0 16,-4 5 0-16,-3-3 0 15,7-2-1-15,-4 4 1 16,5-4 0-16,-2 0 1 16,3 4-2-16,6-7 1 0,5 3 0 15,6-4 0 1,7 1 0-16,8 1-1 0,2-4 0 15,0 4-8-15,0-4 9 16,0 0 0-16,0 0-1 16,0 0 1-16,0 0-1 15,0 0 1-15,0 0-1 16,0 0 1-16,0 0 1 16,0 0 6-16,0 0-7 15,0 0-1-15,0 0-1 16,0 0 2-16,0 0 0 15,0 0 0-15,0 0 2 16,0 0-1-16,0 0 0 0,0 0-1 16,0 0 1-1,0 0-1-15,0 0-12 0,-5 0-49 16,-1 0-174-16,0-16-682 0</inkml:trace>
          <inkml:trace contextRef="#ctx0" brushRef="#br0" timeOffset="-4523.557">68 428 146 0,'0'0'268'0,"0"0"-196"0,0 0-53 16,0 0-12-16,0 0-6 15,0 0 0-15,0 0 22 16,-33 37 57-16,53-37-40 16,3 0-31-16,0-4-9 15,-3-1-28-15,-4-1 15 16,-2 2 12-16,-6-2 0 16,-5 3 1-16,1-3-1 15,-4 3-1-15,0-4 1 16,0 1 0-16,0 3 1 15,0-3 23-15,-4 2-2 16,1 3 47-16,1-4-1 16,2 5-36-16,0-2-22 0,0-2-6 15,0 4-3-15,-3-3 0 16,0 3 0-16,-2-4-17 16,-4 4-2-16,3-1 6 15,-2-2 6-15,2-1 7 16,3 0 0-16,3 1 1 15,0 1 0-15,0-1 6 16,0 0-6-16,0 3 0 16,0 0-1-16,3-4 1 15,3 4-1-15,2-4 1 0,1 1-1 16,-6 1 1 0,0-4 0-16,-3 3 1 0,0-5 7 15,0 3-8-15,0-1 2 16,0 3 13-16,0-2 72 15,0 5-1-15,0 0-51 16,0 0-25-16,-3 0-5 16,-3 0-4-16,-5 11 5 15,6 1-6-15,1-2-1 16,1-2 1-16,3 0 0 16,0-5 1-16,0 0 5 15,0-3 2-15,0 0 25 16,0 0 26-16,0 0-21 15,0 0-29-15,0 2-10 16,0 9-64-16,0-3-79 0,0 1-67 0</inkml:trace>
          <inkml:trace contextRef="#ctx0" brushRef="#br0" timeOffset="-5902.1261">212 235 525 0,'0'0'143'16,"0"0"-85"-16,0 0 13 16,0 0 38-16,0 0 42 15,0 0-30-15,0 0-41 16,0-15-24-16,0 15-14 15,0 0-13-15,0 0-8 16,0 0-11-16,0 0 3 16,0-4-6-16,0 4 3 15,0-3-10-15,0-1-14 16,13-3-80-16,4-1-6 0,6-1 7 16,-3-3-5-16,-4 2 24 15,-6 4 33-15,-7 3 1 16,-3-1 37-16,0 4 3 15,0 0 3-15,-16 0 11 16,-7 0 2-16,-4 0-1 16,1 13 15-16,3 4-8 15,3-6-14-15,7 0-7 16,4 7 6-16,9-10-7 16,0 1 1-16,0 1 9 15,0-6-9-15,12-1 7 16,5-3-8-16,-4 0 0 15,0 0 0-15,-3 0 0 0,0 0-1 16,-3 0-8 0,-1 0 8-16,-6 0 0 0,0 0 1 15,0 0-19-15,0-7 13 16,0 0 6-16,0 2 1 16,0 2 12-16,-3-1-5 15,-3 2 1-15,2-3 14 16,0 5 0-16,1 0-5 15,3 0-17-15,-3 0 1 16,3 0-2-16,0 0 0 16,0 0 0-16,0 7 0 15,0-3 1-15,0 1-1 0,0-2 0 16,0-3 0 0,0 4 0-16,-3-4 0 0,3 0 8 15,-2 0 1-15,-3 0-3 16,-2 0-5-16,1 0-1 15,-7 0-1-15,-4 0-35 16,2 0-25-16,-2 0-120 0</inkml:trace>
        </inkml:traceGroup>
      </inkml:traceGroup>
    </inkml:traceGroup>
    <inkml:traceGroup>
      <inkml:annotationXML>
        <emma:emma xmlns:emma="http://www.w3.org/2003/04/emma" version="1.0">
          <emma:interpretation id="{97A91D1E-7472-4C89-92E3-E7E69577958F}" emma:medium="tactile" emma:mode="ink">
            <msink:context xmlns:msink="http://schemas.microsoft.com/ink/2010/main" type="paragraph" rotatedBoundingBox="17357,1715 18809,1715 18809,2788 17357,278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3649ADA-4687-42FE-92D1-6E14B3C81C64}" emma:medium="tactile" emma:mode="ink">
              <msink:context xmlns:msink="http://schemas.microsoft.com/ink/2010/main" type="inkBullet" rotatedBoundingBox="18681,1931 18809,1931 18809,2788 18681,2788"/>
            </emma:interpretation>
            <emma:one-of disjunction-type="recognition" id="oneOf3">
              <emma:interpretation id="interp15" emma:lang="es-MX" emma:confidence="0">
                <emma:literal>*</emma:literal>
              </emma:interpretation>
              <emma:interpretation id="interp16" emma:lang="es-MX" emma:confidence="0">
                <emma:literal>¥</emma:literal>
              </emma:interpretation>
              <emma:interpretation id="interp17" emma:lang="es-MX" emma:confidence="0">
                <emma:literal>y</emma:literal>
              </emma:interpretation>
              <emma:interpretation id="interp18" emma:lang="es-MX" emma:confidence="0">
                <emma:literal>q</emma:literal>
              </emma:interpretation>
              <emma:interpretation id="interp19" emma:lang="es-MX" emma:confidence="0">
                <emma:literal>N</emma:literal>
              </emma:interpretation>
            </emma:one-of>
          </emma:emma>
        </inkml:annotationXML>
        <inkml:trace contextRef="#ctx0" brushRef="#br1" timeOffset="29886.1461">259 1294 332 0,'0'0'346'0,"0"0"-222"15,0 0-93-15,0 0-23 16,0 0 11-16,0 0 59 16,0 0 29-16,0 4-40 15,-3-4-11-15,-1 0-18 16,0-5 2-16,4-9-12 16,0 2 1-16,0-3 3 15,0-4-19-15,0-2-13 0,11-2 1 16,8-3 0-16,-3-1-1 15,-2-1-1-15,-5 0 1 16,2 1-8-16,-8-3 0 16,-3 12-5-16,3 0 11 15,-3 8 2-15,0 1-1 16,0 4 1-16,0 5 0 16,0 0 1-16,0 0-1 15,0 0 0-15,0 0-1 16,0 0 1-16,0 0-1 15,0 0-11-15,0 0 11 16,0 5-7-16,0 14 8 0,0 3 0 16,0 8-1-16,-6 8-5 15,-5 2 4-15,-5 6 2 16,3-2-1-16,3-6 1 16,0-4 0-16,7-9 0 15,0-6 0-15,3-7-1 16,0 1 1-16,0-7 0 15,0 2 0-15,0-1 1 16,0 2 0-16,0 1-1 16,0-1 0-16,0 0-57 15,-10-1-157-15,-6-6-82 0</inkml:trace>
        <inkml:trace contextRef="#ctx0" brushRef="#br1" timeOffset="30214.2728">232 1157 358 0,'0'0'152'0,"0"0"-73"16,0 0-30-16,0 0-20 15,0 0-10-15,0 0-6 16,0 172-6-16,0-139-7 15,0-7 0-15,0-8-130 0</inkml:trace>
        <inkml:trace contextRef="#ctx0" brushRef="#br1" timeOffset="27604.3583">217 1350 603 0,'0'0'213'16,"0"0"-103"-16,0 0-78 15,0 0-32-15,0 0 2 16,0 0 4-16,0 0 5 0,0 47 17 15,0-16-15-15,0 1-5 16,0 5-6-16,0 0 8 16,0 0-3-16,2-2 2 15,1-6-8-15,0 4 5 16,0-6-6-16,-3 0 2 16,0-4 4-16,0-4-6 15,0 2 6-15,0-5-4 16,0-6-2-16,0-3 2 15,0-5-2-15,0-2 1 16,14 0-1-16,3-16-91 16,-5-8-312-16</inkml:trace>
        <inkml:trace contextRef="#ctx0" brushRef="#br1" timeOffset="27213.3429">275 1361 555 0,'0'0'189'0,"0"0"-109"15,0 0-56-15,0 0 9 16,0 0 15-16,0 0 36 16,0 0-2-16,-19 1-4 15,19-1-12-15,0 0-26 16,0 0-24-16,0 3-7 15,-4 8-9-15,4 1-1 0,-7 10 0 16,1 6 0-16,-1 3 1 16,0 4-1-16,1-2 2 15,4 1-2-15,-3-3 1 16,5 2 0-16,0-3 2 16,0 0-2-16,0 0 0 15,0-10 0-15,0 1 0 16,0-4-39-16,0-11-97 15,0-2-29-15,0-4-83 0</inkml:trace>
        <inkml:trace contextRef="#ctx0" brushRef="#br1" timeOffset="27947.9453">262 1428 117 0,'0'0'556'0,"0"0"-482"15,0 0-54-15,0 0-19 16,0 0 0-16,0 0-1 16,0 0 9-16,16 19 86 15,-16 3-2-15,0 6-64 0,0-1 7 16,0 2 42-1,0 1-38-15,0-5-24 0,0-1-14 16,4-7 5-16,-1-4-6 16,3-2 7-16,1 0 0 15,0-5-8-15,-1-1 2 16,0-1 9-16,-2-4-9 16,3 0 9-16,-4 0-11 15,0 0 0-15,-3 0-84 16,0 0-79-16,0 0-379 0</inkml:trace>
      </inkml:traceGroup>
      <inkml:traceGroup>
        <inkml:annotationXML>
          <emma:emma xmlns:emma="http://www.w3.org/2003/04/emma" version="1.0">
            <emma:interpretation id="{AE1B4BF1-BA20-4A68-A07A-2BE0CF130A48}" emma:medium="tactile" emma:mode="ink">
              <msink:context xmlns:msink="http://schemas.microsoft.com/ink/2010/main" type="line" rotatedBoundingBox="17357,1715 17924,1715 17924,2272 17357,2272"/>
            </emma:interpretation>
          </emma:emma>
        </inkml:annotationXML>
        <inkml:traceGroup>
          <inkml:annotationXML>
            <emma:emma xmlns:emma="http://www.w3.org/2003/04/emma" version="1.0">
              <emma:interpretation id="{7B337A86-364F-45DB-9FB0-870DC44A5DE4}" emma:medium="tactile" emma:mode="ink">
                <msink:context xmlns:msink="http://schemas.microsoft.com/ink/2010/main" type="inkWord" rotatedBoundingBox="17357,1715 17924,1715 17924,2272 17357,2272"/>
              </emma:interpretation>
              <emma:one-of disjunction-type="recognition" id="oneOf4">
                <emma:interpretation id="interp20" emma:lang="es-MX" emma:confidence="0">
                  <emma:literal>@De</emma:literal>
                </emma:interpretation>
                <emma:interpretation id="interp21" emma:lang="es-MX" emma:confidence="0">
                  <emma:literal>@So</emma:literal>
                </emma:interpretation>
                <emma:interpretation id="interp22" emma:lang="es-MX" emma:confidence="0">
                  <emma:literal>oo</emma:literal>
                </emma:interpretation>
                <emma:interpretation id="interp23" emma:lang="es-MX" emma:confidence="0">
                  <emma:literal>oes</emma:literal>
                </emma:interpretation>
                <emma:interpretation id="interp24" emma:lang="es-MX" emma:confidence="0">
                  <emma:literal>@Fe</emma:literal>
                </emma:interpretation>
              </emma:one-of>
            </emma:emma>
          </inkml:annotationXML>
          <inkml:trace contextRef="#ctx0" brushRef="#br2" timeOffset="130787.711">-807 1139 646 0,'0'0'146'15,"0"0"-113"-15,0 0-21 16,0 0-12-16,0 0 0 15,0 0-1-15,0 0 1 16,18 87 0-16,-16-77 0 16,1-5 0-16,0-1 0 15,2-4 1-15,-5 3 59 16,3-3-18-16,1 0-19 16,-2 0-8-16,9 0-14 15,-2 0 6-15,8 0 7 0,3 0-6 16,2-3 3-16,1-9-1 15,-3-1-8-15,-3-6-1 16,-4 0-1-16,-6-6 9 16,-7 0-8-16,0-5 1 15,-5 0 5-15,-20-5 0 16,-15 3 13-16,-6 4-4 16,-3 3 38-16,-2 9-32 15,3 7-9-15,5 7-5 16,7 2-1-16,6 0-7 15,8 2 0-15,2 17-1 16,9 3 1-16,2 6-1 16,6 7 0-16,3-5 1 0,0 3-1 15,0 0 1 1,12-9 0-16,8-1 0 0,11-4-1 16,1-9 1-16,7 1 1 15,4-5-1-15,2-4 7 16,3-2-6-16,1 0 0 15,0 0 7-15,-6 0-8 16,-1-8 0-16,-8-11 0 16,-11-2 1-16,-9-10 1 15,-11-1 5-15,-3 1-5 16,0 1 5-16,-17 3 2 16,-17 13 2-16,-1 1 1 0,-11 10-12 15,-1 3 5 1,4 0-5-16,8 0-1 0,4 16 0 15,9-2 0-15,5 5 0 16,8 6-1-16,6 0-8 16,3 7 10-16,0-5-1 15,0 1 1-15,6 0-1 16,11-2-4-16,6-1 5 16,0-8 0-16,2 1 0 15,9-10 5-15,-5-5-4 16,7-3 0-16,-4 0-1 15,2 0 0-15,0-18 6 16,-8-8-6-16,-6-4-5 16,-8-7 5-16,-12-5 0 15,0-1 0-15,0 0 7 0,-27 1-7 16,-4 9 1-16,-6 6-1 16,-3 8 0-16,1 5 14 15,-1 14-13-15,0 0 0 16,5 4-1-16,4 22 0 15,6-4-1-15,12 5 0 16,6 1-8-16,7-4 9 16,0-2 0-16,0 3-1 15,10-4 1-15,13-2-1 16,4-4 1-16,-2-4 0 16,6-6 0-16,1-2 0 15,1-3 0-15,-3 0 0 16,-4 0 1-16,-4-15-1 0,-8-9 1 15,-10-8 6-15,-4-6-5 16,0-1-1-16,0-5-1 16,-18 0 9-16,-4 6-9 15,-1 9 25-15,-4 7 8 16,2 6-25-16,-3 10-8 16,5 4-1-16,3 2 0 15,5 0 0-15,2 2 0 16,6 15-6-16,7 2 6 15,0-2-23-15,0 3 8 16,7-1 14-16,15 0 1 16,1-5-1-16,0-6 2 15,-6-2 0-15,-1-6-1 0,-1 0 2 16,-7 0-1 0,-1 0 0-16,-4-11 0 0,-3-11 0 15,0-11 0-15,0 4 1 16,-13-5-1-16,-12 3 0 15,-6 6 0-15,2 3 0 16,-2 9 0-16,6 7 0 16,2 6 0-16,3 0-8 15,3 9 7-15,2 18-7 16,1 8 6-16,4 20-8 16,0-4-122-16,5-13-271 0</inkml:trace>
        </inkml:traceGroup>
      </inkml:traceGroup>
    </inkml:traceGroup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3-08-23T22:59:54.825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Group>
    <inkml:annotationXML>
      <emma:emma xmlns:emma="http://www.w3.org/2003/04/emma" version="1.0">
        <emma:interpretation id="{C663B374-E7E5-413F-B2ED-6AD96E5E6164}" emma:medium="tactile" emma:mode="ink">
          <msink:context xmlns:msink="http://schemas.microsoft.com/ink/2010/main" type="inkDrawing" rotatedBoundingBox="19410,17699 19630,2767 20437,2778 20217,17711" semanticType="verticalRange" shapeName="Other">
            <msink:sourceLink direction="with" ref="{CD5E890A-7643-43F0-AB2C-54370F7AD66B}"/>
          </msink:context>
        </emma:interpretation>
      </emma:emma>
    </inkml:annotationXML>
    <inkml:trace contextRef="#ctx0" brushRef="#br0">690 161 386 0,'0'0'130'15,"0"0"-27"-15,0 0-66 16,0 0 83-16,0 0-72 0,0 0-18 16,0 0 41-16,21-99-50 15,-21 85-12-15,3 4 27 16,1-4-14-16,-4 2 2 16,3 0 36-16,2 5-17 15,-5 2 9-15,0-2 26 16,0 7-14-16,0 0-29 15,0 0-16-15,0 0 1 16,0 0-4-16,0 0 1 16,0 0-17-16,0 0-1 15,0 0 1-15,0 0 0 16,0 0 1-16,0 0-2 16,0 7 2-16,0 1-2 0,0 4 1 15,0 1-1-15,0 6 1 16,0 0 0-16,0 3 0 15,0 6 0-15,0 1 0 16,-8 1 16-16,-2-3 3 16,2 6-6-16,5-6 0 15,3-4-11-15,0-1 5 16,0 2-2-16,0-3-4 16,0-3-1-16,0 6 0 0,0-7-1 15,0 2 1 1,0 2 0-16,0 1 0 0,3 0 1 15,-3 0-1-15,5-3 1 16,-5 3-1-16,0-6 1 16,0 1 0-16,0-1-1 15,0 0 10-15,0-2 11 16,0 2-5-16,0 3-5 16,0-4-9-16,3 4-1 15,-3 0 0-15,0-3 0 16,0 3 0-16,0-2 1 15,0 2-1-15,0 3 5 0,0 0-6 16,0 0 0 0,0 2 1-16,0 2 0 0,-3 0 0 15,-5-2 0-15,1-2 0 16,4 3 0-16,-3-3 2 16,1-1-2-16,5 1 7 15,0 6-8-15,0-1 0 16,0 8 1-16,0-2 0 15,0 3 0-15,0-1 0 16,0-5 0-16,0 0 0 16,0 0 1-16,0-8-2 15,0 8 1-15,0-8-1 16,0 2 0-16,0 2 0 16,0 1 0-16,0 2 0 15,0-2 0-15,5 4 0 0,-2-3 0 16,0-1 0-16,-3 3 0 15,3-3 1-15,-3-2-1 16,0 1 6-16,0-9-6 16,4 5-1-16,-1-3 1 15,0 0 0-15,5 0-1 16,-5-1 1-16,4 5 0 16,1 2 0-16,-5-5 1 15,0 6 0-15,0-4 0 16,-3 3 0-16,0-1-1 15,0 1 1-15,0 0 0 16,0-4-1-16,0 5 0 16,0-5 0-16,0 1-1 0,0 0 1 15,0-4 0-15,0 4 0 16,0-3 0-16,0 0 0 16,3 4 0-16,1-5 0 15,-1 0 0-15,-3 3 1 16,0 5 0-16,0 0-1 15,0 1 0-15,0-2 0 16,0-1 0-16,0 1 0 16,0-3 1-16,0-3-1 15,0 0 0-15,0-1 0 16,0-2 2-16,0 5-4 16,0-2 4-16,0 3-2 0,0-1 1 15,-7 1 5 1,-2 1 8-16,-2-2-2 0,1 1 0 15,-1-5 2-15,1 2-13 16,4-3 8-16,-2 3 1 16,-2-3-9-16,2 3 6 15,-2 1-6-15,4 2 6 16,-5 4-7-16,1-3-1 16,-1 4 0-16,5 1 1 15,-6 0 0-15,3 0 0 16,-1 3 0-16,-1-4 9 15,-4 3 11-15,6-3-14 16,-1-5-4-16,-1 3-1 16,1-3-1-16,2 2 1 15,-1 1 0-15,2 2 0 0,-1 4 0 16,2 1-1-16,3 3 0 16,-5-1 7-16,1-4-6 15,4 2 0-15,-4-1 0 16,-1-5-1-16,2-3 1 15,3 4-1-15,-4-6 0 16,3-1 1-16,0 3-1 16,4 3 1-16,-3-2-1 15,3 4 0-15,-3-1 8 16,0 6 24-16,0-3-21 16,-2 0-10-16,-2 5 0 15,4 1 10-15,-3 2-4 16,-2 6-6-16,1-3 8 0,1 2-8 15,3-2 11-15,-5-4-11 16,4-3 0-16,1 0 7 16,3-2-8-16,-3-1 0 15,3-3 2-15,-3 0-2 16,-2 3 6-16,2 0-6 16,-4 3 0-16,1 4 3 15,-2 3-3-15,-2 3-1 16,-1-3 1-16,1 1 0 15,-4-2-1-15,4 1 1 0,-1 0 0 16,1-2 1 0,1 2-1-16,-6-1 0 0,4 1 0 15,5 0 1-15,-4-1-1 16,2 4 0-16,2-5 0 16,-1 2 0-16,4 0 0 15,-2 0 1-15,5-2-1 16,-3 1 0-16,0-2 5 15,0 0-4-15,-1 3-2 16,-4-4 1-16,2 0-2 16,0 4 2-16,-1-3 0 15,-4-2 0-15,5 5-1 16,-2 3 0-16,1-3 1 16,1 4-1-16,-1 0 1 15,-1-4 0-15,5 3 0 0,-3-3 0 16,2-1 0-1,0-2 0-15,0 2 0 0,1 1 0 16,3-1 0-16,0 1 0 16,0-1-1-16,0 5 1 15,0-5 0-15,0-1 0 16,0 2 0-16,0 0 0 16,0 0 0-16,0-8 0 15,0 2 1-15,0-5-1 16,0 1 0-16,0 1 0 15,0-5 0-15,0 3 0 16,0 0 1-16,0-2-1 16,0 4 0-16,0-2 0 15,0 4 0-15,0-2 0 16,0-4 1-16,3 2-1 0,-3 2 0 16,0 3 0-16,0-4-1 15,0 2 2-15,0-2-1 16,0 3 0-16,0-1 0 15,0 5 1-15,0-2-1 16,0 0 0-16,0 4 0 16,0 2 0-16,0 1 6 15,0 0-6-15,0 4-1 16,0-4 1-16,0 2-1 16,0-5 1-16,0 4 1 0,0 0-1 15,0-3 0 1,0 4-1-16,0 0 1 15,0-4 0-15,0 4 0 0,0 0 0 16,0 4-1 0,0-3 1-16,0-1-1 0,0 0 1 15,0 0 0-15,0 0 0 16,0 0 1-16,0-4-1 16,0 8 0-16,0-1 0 15,0 2-1-15,0 2 1 16,0 5 0-16,0-2 0 15,0 2 0-15,0-1 0 16,0 0 0-16,0 1 0 16,0-5 0-16,0 0 0 15,0 3 0-15,0-6 1 0,0 1-1 16,0-4 0-16,0 1 0 16,0 0 0-16,0 1 0 15,0 1 0-15,0 0 0 16,0 0 0-16,0-2 0 15,0-1 0-15,0 3-1 16,0-8 1-16,0 8 1 16,0-4-1-16,0 1 1 15,0-2-2-15,0 2 1 16,4-1 0-16,-4 0 1 16,4-4-1-16,0 3 1 15,-1 1-1-15,0-2 0 16,-3 5 6-16,3 1-3 15,0 0-2-15,2 1 5 16,-2 2-5-16,1 0 11 0,2 2-3 16,-3 1-8-16,5 0 5 15,-1-6-6-15,-1-3 1 16,2-4 1-16,-1-2-2 16,-1-6 3-16,-3-3-2 15,5 3-1-15,-1-2 1 16,-4 1 0-16,0 5 0 15,0 1 5-15,-3 6-6 16,5-1 2-16,-2 2 4 16,1-1-5-16,-1-4 0 15,0 4-1-15,3-1 0 16,2-8 2-16,-1 2-2 16,-1-2 1-16,2-3 0 0,-1 5 0 15,-1-11 0-15,2 3-1 16,-2 4 0-16,1-2 0 15,1-1 0-15,-2 1 1 16,1 1-1-16,1 5 0 16,-2-5 0-16,1 5 1 15,-4 0-1-15,5-10 2 16,-5 3-2-16,0 0 0 16,0-6 0-16,1 4 0 15,-1-2 0-15,2 1 0 0,-2 3 0 16,0 1 0-1,0-2 0-15,4 4 0 0,1 1 0 16,-2 1 2-16,1 2-2 16,1 0-1-16,-2 0 1 15,0-2 0-15,2-1 0 16,-1-5 0-16,-1 2 0 16,1-4 0-16,1 3 0 15,-2 0 0-15,1 0 0 16,1 1 0-16,-5 2-1 15,3 2 1-15,1-1 0 16,-3 0 0-16,0-1-1 16,-1 0 1-16,3-1 0 15,-2 2 1-15,0-4 0 16,0 4-1-16,-1-4-1 0,0 7 1 16,0-5 0-16,0 8-1 15,2-1 1-15,-2 4 1 16,1 0 0-16,2-1-2 15,-3 0 1-15,0-1 0 16,5-1-1-16,-4 1 2 16,2-2 3-16,-3 4-4 15,2-9 0-15,-2 1 0 16,1 2 0-16,-1-2 0 16,0 5-1-16,0-6-2 15,0-2 3-15,2 5 7 16,-2-5-7-16,1-4-1 15,2-1 1-15,-3-3 0 16,5 4 0-16,-1-9 0 16,-4 3 1-16,3-2 0 0,2-2-1 15,-4 3 1-15,-1 2-1 16,-3-1 0-16,3-1 0 16,0-1 0-16,2 4 1 15,-2-4-1-15,0 9 0 16,1-10 0-16,-1-4 0 15,0 3 0-15,2 0 0 16,-2 3 0-16,0-9 0 16,-3 2 0-16,0 1 0 15,3 3 0-15,-3-11 0 16,0 11 0-16,0-6 0 16,0 2 1-16,0-3-1 0,4 3 0 15,-4-4 0-15,3 0-1 16,-3 2 1-16,3-7 0 15,-3 2 0-15,0 6 1 16,0-6-1-16,0 6 0 16,0-2 0-16,5-5 0 15,-5-2 0-15,0 6 0 16,0-11 0-16,3 5 0 16,-3-5 0-16,0 0 1 15,0 0 1-15,0 0 8 16,0 0-9-16,0 0 7 15,0 0-7-15,0 0-1 16,0 0 1-16,0 0-1 0,0 0 1 16,0 0-1-1,0 0 0-15,0 0 0 0,0 0 0 16,0 0 0-16,0 0 0 16,0 0 0-16,0 0 0 15,0 0 0-15,0 0 1 16,0 0 1-16,0 0-2 15,0 0 0-15,0 0 0 16,0 0 0-16,0 0 0 16,0 0 0-16,0 0 0 15,0 0-3-15,0 0 3 16,0 0 0-16,0 0-1 16,0 0 1-16,0 0 0 0,0 0 0 15,0 0-1-15,0 0 0 16,3 7-5-16,1 8 6 15,-1-2-1-15,0 2 1 16,2 4 0-16,-2 2-1 16,0-7 2-16,0 8-1 15,1-11 1-15,-1 5-1 16,-3-7 1-16,0 4-1 16,3-1 0-16,-3-9 0 15,0 4 0-15,0-2 0 16,0-5-1-16,0 0 2 15,0 0-1-15,0 0 1 16,5 0-1-16,-5 0 1 16,0 0-1-16,0 0 0 15,0 0 2-15,0 0-1 0,0 0 7 16,0 0-8-16,0 0 0 16,0 0 1-16,0 0-1 15,0 0 0-15,0 0 1 16,0 0-1-16,0 0 1 15,0 0-1-15,0 0 1 16,0 0-1-16,0 0 0 16,0 0 2-16,0 0-1 15,0 0-1-15,0 0 1 16,0 0-1-16,0 0-1 16,0 0 0-16,0 0-10 15,0 0 10-15,0 0 1 0,0 0-1 16,0 0 1-16,0 0-1 15,0 0 1-15,0 0 0 16,0 0 1-16,0 0-1 16,0 0 2-16,0 0-1 15,0 0 7-15,0 0-8 16,0 0 0-16,0 0 1 16,0 0-1-16,0 0 0 15,0 0 1-15,0 0 0 16,0 0 0-16,0 0 0 15,0 0 0-15,0 0 7 16,0 0-8-16,-11-8 0 16,-2 1 0-16,-5-5-1 0,0 1 1 15,1 6-1-15,-1-1 1 16,2 6 0-16,2-8-1 16,-4 8 1-16,0-5-1 15,2 2 1-15,-8 0-1 16,3 0 1-16,1-2 0 15,-1 5 0-15,0-8-1 16,0 2 1-16,3 6 0 16,5-7-1-16,2 6 1 15,5 1 0-15,-2 0 0 16,5 0-1-16,-1 0-9 16,1 0 10-16,0 0 0 15,0 0 1-15,-2 0-2 0,5 0 1 16,0 0 0-16,0 0 1 15,-3 0-1-15,0 1-1 16,-7 12 1-16,-5-5 0 16,-5 6 0-16,2 5-6 15,-3-10 6-15,2 4 1 16,-2-7-1-16,7 1 1 16,-1-4 1-16,2-3-2 15,5 0 2-15,2 0-1 16,-1 0 0-16,4 0 0 15,3 0-1-15,0 0 1 16,0 0-2-16,0 0 1 16,0 0 0-16,0 5-15 15,10-5-133-15,14 0-95 0,0 0-677 0</inkml:trace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99276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1869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266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8391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9521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7217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40401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8000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955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37947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9061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2171D-63BD-445D-AAF8-BC3865A873B9}" type="datetimeFigureOut">
              <a:rPr lang="es-AR" smtClean="0"/>
              <a:t>15/4/2024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9D097-3267-4A13-A625-C121C1C63DD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2289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ustomXml" Target="../ink/ink6.xml"/><Relationship Id="rId18" Type="http://schemas.openxmlformats.org/officeDocument/2006/relationships/image" Target="../media/image9.emf"/><Relationship Id="rId26" Type="http://schemas.openxmlformats.org/officeDocument/2006/relationships/image" Target="../media/image13.emf"/><Relationship Id="rId39" Type="http://schemas.openxmlformats.org/officeDocument/2006/relationships/image" Target="../media/image21.png"/><Relationship Id="rId21" Type="http://schemas.openxmlformats.org/officeDocument/2006/relationships/customXml" Target="../ink/ink10.xml"/><Relationship Id="rId34" Type="http://schemas.openxmlformats.org/officeDocument/2006/relationships/image" Target="../media/image17.emf"/><Relationship Id="rId42" Type="http://schemas.openxmlformats.org/officeDocument/2006/relationships/image" Target="../media/image24.png"/><Relationship Id="rId7" Type="http://schemas.openxmlformats.org/officeDocument/2006/relationships/customXml" Target="../ink/ink3.xml"/><Relationship Id="rId2" Type="http://schemas.openxmlformats.org/officeDocument/2006/relationships/image" Target="../media/image1.png"/><Relationship Id="rId16" Type="http://schemas.openxmlformats.org/officeDocument/2006/relationships/image" Target="../media/image8.emf"/><Relationship Id="rId29" Type="http://schemas.openxmlformats.org/officeDocument/2006/relationships/customXml" Target="../ink/ink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11" Type="http://schemas.openxmlformats.org/officeDocument/2006/relationships/customXml" Target="../ink/ink5.xml"/><Relationship Id="rId24" Type="http://schemas.openxmlformats.org/officeDocument/2006/relationships/image" Target="../media/image12.emf"/><Relationship Id="rId32" Type="http://schemas.openxmlformats.org/officeDocument/2006/relationships/image" Target="../media/image16.emf"/><Relationship Id="rId37" Type="http://schemas.openxmlformats.org/officeDocument/2006/relationships/image" Target="../media/image19.png"/><Relationship Id="rId40" Type="http://schemas.openxmlformats.org/officeDocument/2006/relationships/image" Target="../media/image22.png"/><Relationship Id="rId45" Type="http://schemas.openxmlformats.org/officeDocument/2006/relationships/image" Target="../media/image27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14.emf"/><Relationship Id="rId36" Type="http://schemas.openxmlformats.org/officeDocument/2006/relationships/image" Target="../media/image18.emf"/><Relationship Id="rId10" Type="http://schemas.openxmlformats.org/officeDocument/2006/relationships/image" Target="../media/image5.emf"/><Relationship Id="rId19" Type="http://schemas.openxmlformats.org/officeDocument/2006/relationships/customXml" Target="../ink/ink9.xml"/><Relationship Id="rId31" Type="http://schemas.openxmlformats.org/officeDocument/2006/relationships/customXml" Target="../ink/ink15.xml"/><Relationship Id="rId44" Type="http://schemas.openxmlformats.org/officeDocument/2006/relationships/image" Target="../media/image26.png"/><Relationship Id="rId4" Type="http://schemas.openxmlformats.org/officeDocument/2006/relationships/image" Target="../media/image2.emf"/><Relationship Id="rId9" Type="http://schemas.openxmlformats.org/officeDocument/2006/relationships/customXml" Target="../ink/ink4.xml"/><Relationship Id="rId14" Type="http://schemas.openxmlformats.org/officeDocument/2006/relationships/image" Target="../media/image7.emf"/><Relationship Id="rId22" Type="http://schemas.openxmlformats.org/officeDocument/2006/relationships/image" Target="../media/image11.emf"/><Relationship Id="rId27" Type="http://schemas.openxmlformats.org/officeDocument/2006/relationships/customXml" Target="../ink/ink13.xml"/><Relationship Id="rId30" Type="http://schemas.openxmlformats.org/officeDocument/2006/relationships/image" Target="../media/image15.emf"/><Relationship Id="rId35" Type="http://schemas.openxmlformats.org/officeDocument/2006/relationships/customXml" Target="../ink/ink17.xml"/><Relationship Id="rId43" Type="http://schemas.openxmlformats.org/officeDocument/2006/relationships/image" Target="../media/image25.png"/><Relationship Id="rId8" Type="http://schemas.openxmlformats.org/officeDocument/2006/relationships/image" Target="../media/image4.emf"/><Relationship Id="rId3" Type="http://schemas.openxmlformats.org/officeDocument/2006/relationships/customXml" Target="../ink/ink1.xml"/><Relationship Id="rId12" Type="http://schemas.openxmlformats.org/officeDocument/2006/relationships/image" Target="../media/image6.emf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33" Type="http://schemas.openxmlformats.org/officeDocument/2006/relationships/customXml" Target="../ink/ink16.xml"/><Relationship Id="rId38" Type="http://schemas.openxmlformats.org/officeDocument/2006/relationships/image" Target="../media/image20.png"/><Relationship Id="rId20" Type="http://schemas.openxmlformats.org/officeDocument/2006/relationships/image" Target="../media/image10.emf"/><Relationship Id="rId41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customXml" Target="../ink/ink18.xml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39.emf"/><Relationship Id="rId2" Type="http://schemas.openxmlformats.org/officeDocument/2006/relationships/image" Target="../media/image270.png"/><Relationship Id="rId16" Type="http://schemas.openxmlformats.org/officeDocument/2006/relationships/customXml" Target="../ink/ink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emf"/><Relationship Id="rId11" Type="http://schemas.openxmlformats.org/officeDocument/2006/relationships/image" Target="../media/image34.png"/><Relationship Id="rId5" Type="http://schemas.openxmlformats.org/officeDocument/2006/relationships/customXml" Target="../ink/ink19.xml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4" Type="http://schemas.openxmlformats.org/officeDocument/2006/relationships/image" Target="../media/image28.emf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08" y="-20366"/>
            <a:ext cx="5421046" cy="2797449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Entrada de lápiz 5"/>
              <p14:cNvContentPartPr/>
              <p14:nvPr/>
            </p14:nvContentPartPr>
            <p14:xfrm>
              <a:off x="6433928" y="5389189"/>
              <a:ext cx="1326240" cy="913320"/>
            </p14:xfrm>
          </p:contentPart>
        </mc:Choice>
        <mc:Fallback>
          <p:pic>
            <p:nvPicPr>
              <p:cNvPr id="6" name="Entrada de lápiz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74888" y="5324055"/>
                <a:ext cx="1450080" cy="104466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9" name="Entrada de lápiz 38"/>
              <p14:cNvContentPartPr/>
              <p14:nvPr/>
            </p14:nvContentPartPr>
            <p14:xfrm>
              <a:off x="7978328" y="896029"/>
              <a:ext cx="598320" cy="68760"/>
            </p14:xfrm>
          </p:contentPart>
        </mc:Choice>
        <mc:Fallback>
          <p:pic>
            <p:nvPicPr>
              <p:cNvPr id="39" name="Entrada de lápiz 38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959968" y="877669"/>
                <a:ext cx="623880" cy="9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1" name="Entrada de lápiz 40"/>
              <p14:cNvContentPartPr/>
              <p14:nvPr/>
            </p14:nvContentPartPr>
            <p14:xfrm>
              <a:off x="7922168" y="916909"/>
              <a:ext cx="731880" cy="19800"/>
            </p14:xfrm>
          </p:contentPart>
        </mc:Choice>
        <mc:Fallback>
          <p:pic>
            <p:nvPicPr>
              <p:cNvPr id="41" name="Entrada de lápiz 40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905968" y="899989"/>
                <a:ext cx="754200" cy="5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42" name="Entrada de lápiz 41"/>
              <p14:cNvContentPartPr/>
              <p14:nvPr/>
            </p14:nvContentPartPr>
            <p14:xfrm>
              <a:off x="8287568" y="934189"/>
              <a:ext cx="549720" cy="38520"/>
            </p14:xfrm>
          </p:contentPart>
        </mc:Choice>
        <mc:Fallback>
          <p:pic>
            <p:nvPicPr>
              <p:cNvPr id="42" name="Entrada de lápiz 41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76408" y="928069"/>
                <a:ext cx="567000" cy="5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49" name="Entrada de lápiz 48"/>
              <p14:cNvContentPartPr/>
              <p14:nvPr/>
            </p14:nvContentPartPr>
            <p14:xfrm>
              <a:off x="8322848" y="960469"/>
              <a:ext cx="379800" cy="12960"/>
            </p14:xfrm>
          </p:contentPart>
        </mc:Choice>
        <mc:Fallback>
          <p:pic>
            <p:nvPicPr>
              <p:cNvPr id="49" name="Entrada de lápiz 48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306288" y="944357"/>
                <a:ext cx="408960" cy="437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53" name="Entrada de lápiz 52"/>
              <p14:cNvContentPartPr/>
              <p14:nvPr/>
            </p14:nvContentPartPr>
            <p14:xfrm>
              <a:off x="8616248" y="957589"/>
              <a:ext cx="60480" cy="0"/>
            </p14:xfrm>
          </p:contentPart>
        </mc:Choice>
        <mc:Fallback>
          <p:pic>
            <p:nvPicPr>
              <p:cNvPr id="53" name="Entrada de lápiz 5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603288" y="957589"/>
                <a:ext cx="8280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56" name="Entrada de lápiz 55"/>
              <p14:cNvContentPartPr/>
              <p14:nvPr/>
            </p14:nvContentPartPr>
            <p14:xfrm>
              <a:off x="7974008" y="963709"/>
              <a:ext cx="432360" cy="5316120"/>
            </p14:xfrm>
          </p:contentPart>
        </mc:Choice>
        <mc:Fallback>
          <p:pic>
            <p:nvPicPr>
              <p:cNvPr id="56" name="Entrada de lápiz 55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950968" y="951109"/>
                <a:ext cx="467280" cy="535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59" name="Entrada de lápiz 58"/>
              <p14:cNvContentPartPr/>
              <p14:nvPr/>
            </p14:nvContentPartPr>
            <p14:xfrm>
              <a:off x="7534268" y="248029"/>
              <a:ext cx="1266660" cy="733680"/>
            </p14:xfrm>
          </p:contentPart>
        </mc:Choice>
        <mc:Fallback>
          <p:pic>
            <p:nvPicPr>
              <p:cNvPr id="59" name="Entrada de lápiz 58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7476660" y="231469"/>
                <a:ext cx="1346951" cy="77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61" name="Entrada de lápiz 60"/>
              <p14:cNvContentPartPr/>
              <p14:nvPr/>
            </p14:nvContentPartPr>
            <p14:xfrm>
              <a:off x="8244728" y="953269"/>
              <a:ext cx="268200" cy="5366880"/>
            </p14:xfrm>
          </p:contentPart>
        </mc:Choice>
        <mc:Fallback>
          <p:pic>
            <p:nvPicPr>
              <p:cNvPr id="61" name="Entrada de lápiz 60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8222018" y="934549"/>
                <a:ext cx="311458" cy="540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62" name="Entrada de lápiz 61"/>
              <p14:cNvContentPartPr/>
              <p14:nvPr/>
            </p14:nvContentPartPr>
            <p14:xfrm>
              <a:off x="8594288" y="943909"/>
              <a:ext cx="182520" cy="44640"/>
            </p14:xfrm>
          </p:contentPart>
        </mc:Choice>
        <mc:Fallback>
          <p:pic>
            <p:nvPicPr>
              <p:cNvPr id="62" name="Entrada de lápiz 61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8577728" y="926269"/>
                <a:ext cx="216000" cy="7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64" name="Entrada de lápiz 63"/>
              <p14:cNvContentPartPr/>
              <p14:nvPr/>
            </p14:nvContentPartPr>
            <p14:xfrm>
              <a:off x="6254648" y="6022069"/>
              <a:ext cx="2865600" cy="535320"/>
            </p14:xfrm>
          </p:contentPart>
        </mc:Choice>
        <mc:Fallback>
          <p:pic>
            <p:nvPicPr>
              <p:cNvPr id="64" name="Entrada de lápiz 63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6189488" y="5970949"/>
                <a:ext cx="2997360" cy="65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69" name="Entrada de lápiz 68"/>
              <p14:cNvContentPartPr/>
              <p14:nvPr/>
            </p14:nvContentPartPr>
            <p14:xfrm>
              <a:off x="10821196" y="71269"/>
              <a:ext cx="508680" cy="460080"/>
            </p14:xfrm>
          </p:contentPart>
        </mc:Choice>
        <mc:Fallback xmlns="">
          <p:pic>
            <p:nvPicPr>
              <p:cNvPr id="69" name="Entrada de lápiz 68"/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0755676" y="30229"/>
                <a:ext cx="615240" cy="58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70" name="Entrada de lápiz 69"/>
              <p14:cNvContentPartPr/>
              <p14:nvPr/>
            </p14:nvContentPartPr>
            <p14:xfrm>
              <a:off x="8082728" y="932029"/>
              <a:ext cx="523080" cy="18000"/>
            </p14:xfrm>
          </p:contentPart>
        </mc:Choice>
        <mc:Fallback>
          <p:pic>
            <p:nvPicPr>
              <p:cNvPr id="70" name="Entrada de lápiz 69"/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069408" y="917989"/>
                <a:ext cx="546480" cy="4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79" name="Entrada de lápiz 78"/>
              <p14:cNvContentPartPr/>
              <p14:nvPr/>
            </p14:nvContentPartPr>
            <p14:xfrm>
              <a:off x="10139073" y="614869"/>
              <a:ext cx="354960" cy="411120"/>
            </p14:xfrm>
          </p:contentPart>
        </mc:Choice>
        <mc:Fallback xmlns="">
          <p:pic>
            <p:nvPicPr>
              <p:cNvPr id="79" name="Entrada de lápiz 78"/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0090113" y="555469"/>
                <a:ext cx="441360" cy="54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87" name="Entrada de lápiz 86"/>
              <p14:cNvContentPartPr/>
              <p14:nvPr/>
            </p14:nvContentPartPr>
            <p14:xfrm>
              <a:off x="9840968" y="424429"/>
              <a:ext cx="61920" cy="34200"/>
            </p14:xfrm>
          </p:contentPart>
        </mc:Choice>
        <mc:Fallback>
          <p:pic>
            <p:nvPicPr>
              <p:cNvPr id="87" name="Entrada de lápiz 86"/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9824048" y="405349"/>
                <a:ext cx="97200" cy="6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89" name="Entrada de lápiz 88"/>
              <p14:cNvContentPartPr/>
              <p14:nvPr/>
            </p14:nvContentPartPr>
            <p14:xfrm>
              <a:off x="7173728" y="5433469"/>
              <a:ext cx="488520" cy="894960"/>
            </p14:xfrm>
          </p:contentPart>
        </mc:Choice>
        <mc:Fallback>
          <p:pic>
            <p:nvPicPr>
              <p:cNvPr id="89" name="Entrada de lápiz 88"/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7156808" y="5419429"/>
                <a:ext cx="526680" cy="93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93" name="Entrada de lápiz 92"/>
              <p14:cNvContentPartPr/>
              <p14:nvPr/>
            </p14:nvContentPartPr>
            <p14:xfrm>
              <a:off x="8492048" y="5852509"/>
              <a:ext cx="930960" cy="617400"/>
            </p14:xfrm>
          </p:contentPart>
        </mc:Choice>
        <mc:Fallback>
          <p:pic>
            <p:nvPicPr>
              <p:cNvPr id="93" name="Entrada de lápiz 92"/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8451384" y="5792029"/>
                <a:ext cx="1033520" cy="745200"/>
              </a:xfrm>
              <a:prstGeom prst="rect">
                <a:avLst/>
              </a:prstGeom>
            </p:spPr>
          </p:pic>
        </mc:Fallback>
      </mc:AlternateContent>
      <p:cxnSp>
        <p:nvCxnSpPr>
          <p:cNvPr id="95" name="Conector recto de flecha 94"/>
          <p:cNvCxnSpPr/>
          <p:nvPr/>
        </p:nvCxnSpPr>
        <p:spPr>
          <a:xfrm>
            <a:off x="7467488" y="757429"/>
            <a:ext cx="0" cy="411120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Conector recto de flecha 95"/>
          <p:cNvCxnSpPr/>
          <p:nvPr/>
        </p:nvCxnSpPr>
        <p:spPr>
          <a:xfrm>
            <a:off x="7647695" y="5022349"/>
            <a:ext cx="0" cy="411120"/>
          </a:xfrm>
          <a:prstGeom prst="straightConnector1">
            <a:avLst/>
          </a:prstGeom>
          <a:ln w="34925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7" name="CuadroTexto 96"/>
              <p:cNvSpPr txBox="1"/>
              <p:nvPr/>
            </p:nvSpPr>
            <p:spPr>
              <a:xfrm>
                <a:off x="6746100" y="4925764"/>
                <a:ext cx="849271" cy="3292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s-AR" sz="20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0 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𝐽𝑈𝐴𝑁</m:t>
                          </m:r>
                        </m:sub>
                      </m:sSub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97" name="CuadroTexto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6100" y="4925764"/>
                <a:ext cx="849271" cy="329257"/>
              </a:xfrm>
              <a:prstGeom prst="rect">
                <a:avLst/>
              </a:prstGeom>
              <a:blipFill rotWithShape="0">
                <a:blip r:embed="rId37"/>
                <a:stretch>
                  <a:fillRect l="-6475" t="-33333" r="-4317" b="-2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8" name="CuadroTexto 97"/>
              <p:cNvSpPr txBox="1"/>
              <p:nvPr/>
            </p:nvSpPr>
            <p:spPr>
              <a:xfrm>
                <a:off x="6744069" y="1185849"/>
                <a:ext cx="99052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s-AR" sz="20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0 </m:t>
                          </m:r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𝑃𝐸𝐷𝑅𝑂</m:t>
                          </m:r>
                        </m:sub>
                      </m:sSub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98" name="CuadroTexto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4069" y="1185849"/>
                <a:ext cx="990528" cy="307777"/>
              </a:xfrm>
              <a:prstGeom prst="rect">
                <a:avLst/>
              </a:prstGeom>
              <a:blipFill rotWithShape="0">
                <a:blip r:embed="rId38"/>
                <a:stretch>
                  <a:fillRect l="-4908" t="-40000" r="-1840" b="-16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2" name="Conector recto de flecha 101"/>
          <p:cNvCxnSpPr/>
          <p:nvPr/>
        </p:nvCxnSpPr>
        <p:spPr>
          <a:xfrm flipV="1">
            <a:off x="9309068" y="7549"/>
            <a:ext cx="0" cy="54259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Conector recto 103"/>
          <p:cNvCxnSpPr/>
          <p:nvPr/>
        </p:nvCxnSpPr>
        <p:spPr>
          <a:xfrm>
            <a:off x="7687448" y="5433469"/>
            <a:ext cx="162162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/>
          <p:cNvCxnSpPr/>
          <p:nvPr/>
        </p:nvCxnSpPr>
        <p:spPr>
          <a:xfrm>
            <a:off x="7647695" y="615218"/>
            <a:ext cx="162162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CuadroTexto 106"/>
              <p:cNvSpPr txBox="1"/>
              <p:nvPr/>
            </p:nvSpPr>
            <p:spPr>
              <a:xfrm>
                <a:off x="9461890" y="5294969"/>
                <a:ext cx="41953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07" name="CuadroTexto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1890" y="5294969"/>
                <a:ext cx="419537" cy="307777"/>
              </a:xfrm>
              <a:prstGeom prst="rect">
                <a:avLst/>
              </a:prstGeom>
              <a:blipFill rotWithShape="0">
                <a:blip r:embed="rId39"/>
                <a:stretch>
                  <a:fillRect l="-13043" r="-13043" b="-6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8" name="CuadroTexto 107"/>
              <p:cNvSpPr txBox="1"/>
              <p:nvPr/>
            </p:nvSpPr>
            <p:spPr>
              <a:xfrm>
                <a:off x="9422497" y="504649"/>
                <a:ext cx="56220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08" name="CuadroTexto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2497" y="504649"/>
                <a:ext cx="562205" cy="307777"/>
              </a:xfrm>
              <a:prstGeom prst="rect">
                <a:avLst/>
              </a:prstGeom>
              <a:blipFill rotWithShape="0">
                <a:blip r:embed="rId40"/>
                <a:stretch>
                  <a:fillRect l="-10870" r="-8696" b="-6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9" name="CuadroTexto 108"/>
          <p:cNvSpPr txBox="1"/>
          <p:nvPr/>
        </p:nvSpPr>
        <p:spPr>
          <a:xfrm>
            <a:off x="8862159" y="-218203"/>
            <a:ext cx="294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 smtClean="0"/>
              <a:t>+</a:t>
            </a:r>
            <a:endParaRPr lang="es-AR" sz="2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CuadroTexto 109"/>
              <p:cNvSpPr txBox="1"/>
              <p:nvPr/>
            </p:nvSpPr>
            <p:spPr>
              <a:xfrm>
                <a:off x="554181" y="2773789"/>
                <a:ext cx="4340932" cy="5783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𝐽𝑈𝐴𝑁</m:t>
                          </m:r>
                        </m:sub>
                      </m:sSub>
                      <m:d>
                        <m:d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+10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.10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10" name="CuadroTexto 1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181" y="2773789"/>
                <a:ext cx="4340932" cy="578363"/>
              </a:xfrm>
              <a:prstGeom prst="rect">
                <a:avLst/>
              </a:prstGeom>
              <a:blipFill rotWithShape="0">
                <a:blip r:embed="rId4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CuadroTexto 110"/>
              <p:cNvSpPr txBox="1"/>
              <p:nvPr/>
            </p:nvSpPr>
            <p:spPr>
              <a:xfrm>
                <a:off x="384721" y="3685755"/>
                <a:ext cx="4637680" cy="5783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𝑃𝐸𝐷𝑅𝑂</m:t>
                          </m:r>
                        </m:sub>
                      </m:sSub>
                      <m:d>
                        <m:d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−10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.10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11" name="CuadroTexto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721" y="3685755"/>
                <a:ext cx="4637680" cy="578363"/>
              </a:xfrm>
              <a:prstGeom prst="rect">
                <a:avLst/>
              </a:prstGeom>
              <a:blipFill rotWithShape="0">
                <a:blip r:embed="rId4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CuadroTexto 111"/>
          <p:cNvSpPr txBox="1"/>
          <p:nvPr/>
        </p:nvSpPr>
        <p:spPr>
          <a:xfrm>
            <a:off x="678873" y="4378036"/>
            <a:ext cx="3463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Cuando se cruzan las piedras, las alturas coinciden</a:t>
            </a:r>
            <a:endParaRPr lang="es-A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3" name="Rectángulo 112"/>
              <p:cNvSpPr/>
              <p:nvPr/>
            </p:nvSpPr>
            <p:spPr>
              <a:xfrm>
                <a:off x="548016" y="5153868"/>
                <a:ext cx="2626809" cy="4215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𝐽𝑈𝐴𝑁</m:t>
                          </m:r>
                        </m:sub>
                      </m:sSub>
                      <m:d>
                        <m:d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𝑃𝐸𝐷𝑅𝑂</m:t>
                          </m:r>
                        </m:sub>
                      </m:sSub>
                      <m:d>
                        <m:d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113" name="Rectángulo 1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016" y="5153868"/>
                <a:ext cx="2626809" cy="421590"/>
              </a:xfrm>
              <a:prstGeom prst="rect">
                <a:avLst/>
              </a:prstGeom>
              <a:blipFill rotWithShape="0">
                <a:blip r:embed="rId43"/>
                <a:stretch>
                  <a:fillRect b="-857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Rectángulo 113"/>
              <p:cNvSpPr/>
              <p:nvPr/>
            </p:nvSpPr>
            <p:spPr>
              <a:xfrm>
                <a:off x="2643094" y="5826233"/>
                <a:ext cx="3816863" cy="9784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−10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.10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.</m:t>
                      </m:r>
                      <m:sSubSup>
                        <m:sSubSup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  <m:sup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s-AR" sz="2000" dirty="0"/>
              </a:p>
              <a:p>
                <a:endParaRPr lang="es-AR" sz="2000" dirty="0"/>
              </a:p>
            </p:txBody>
          </p:sp>
        </mc:Choice>
        <mc:Fallback>
          <p:sp>
            <p:nvSpPr>
              <p:cNvPr id="114" name="Rectángulo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3094" y="5826233"/>
                <a:ext cx="3816863" cy="978473"/>
              </a:xfrm>
              <a:prstGeom prst="rect">
                <a:avLst/>
              </a:prstGeom>
              <a:blipFill rotWithShape="0">
                <a:blip r:embed="rId4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ángulo 1"/>
              <p:cNvSpPr/>
              <p:nvPr/>
            </p:nvSpPr>
            <p:spPr>
              <a:xfrm>
                <a:off x="173951" y="5802695"/>
                <a:ext cx="2849947" cy="6706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10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sz="2000" i="1">
                          <a:latin typeface="Cambria Math" panose="02040503050406030204" pitchFamily="18" charset="0"/>
                        </a:rPr>
                        <m:t>.10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sSubSup>
                        <m:sSubSup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  <m:sup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51" y="5802695"/>
                <a:ext cx="2849947" cy="670696"/>
              </a:xfrm>
              <a:prstGeom prst="rect">
                <a:avLst/>
              </a:prstGeom>
              <a:blipFill rotWithShape="0">
                <a:blip r:embed="rId4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489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1" grpId="0"/>
      <p:bldP spid="112" grpId="0"/>
      <p:bldP spid="113" grpId="0"/>
      <p:bldP spid="114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0" y="171676"/>
                <a:ext cx="5652573" cy="8897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sSubSup>
                        <m:sSub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sSubSup>
                        <m:sSub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s-AR" dirty="0"/>
              </a:p>
              <a:p>
                <a:endParaRPr lang="es-AR" dirty="0"/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71676"/>
                <a:ext cx="5652573" cy="88979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upo 12"/>
          <p:cNvGrpSpPr/>
          <p:nvPr/>
        </p:nvGrpSpPr>
        <p:grpSpPr>
          <a:xfrm>
            <a:off x="985250" y="373968"/>
            <a:ext cx="4839694" cy="437040"/>
            <a:chOff x="1008843" y="995351"/>
            <a:chExt cx="4839694" cy="437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6" name="Entrada de lápiz 5"/>
                <p14:cNvContentPartPr/>
                <p14:nvPr/>
              </p14:nvContentPartPr>
              <p14:xfrm>
                <a:off x="1008843" y="1023269"/>
                <a:ext cx="1291680" cy="359280"/>
              </p14:xfrm>
            </p:contentPart>
          </mc:Choice>
          <mc:Fallback>
            <p:pic>
              <p:nvPicPr>
                <p:cNvPr id="6" name="Entrada de lápiz 5"/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991203" y="1004909"/>
                  <a:ext cx="1327680" cy="39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12" name="Entrada de lápiz 11"/>
                <p14:cNvContentPartPr/>
                <p14:nvPr/>
              </p14:nvContentPartPr>
              <p14:xfrm>
                <a:off x="4323217" y="995351"/>
                <a:ext cx="1525320" cy="437040"/>
              </p14:xfrm>
            </p:contentPart>
          </mc:Choice>
          <mc:Fallback>
            <p:pic>
              <p:nvPicPr>
                <p:cNvPr id="12" name="Entrada de lápiz 11"/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307737" y="978071"/>
                  <a:ext cx="1553400" cy="468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ángulo 13"/>
              <p:cNvSpPr/>
              <p:nvPr/>
            </p:nvSpPr>
            <p:spPr>
              <a:xfrm>
                <a:off x="367104" y="1926649"/>
                <a:ext cx="3103419" cy="5667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Rectá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04" y="1926649"/>
                <a:ext cx="3103419" cy="56675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ángulo 14"/>
              <p:cNvSpPr/>
              <p:nvPr/>
            </p:nvSpPr>
            <p:spPr>
              <a:xfrm>
                <a:off x="1503176" y="1213871"/>
                <a:ext cx="3124241" cy="8437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  <a:p>
                <a:endParaRPr lang="es-AR" dirty="0"/>
              </a:p>
            </p:txBody>
          </p:sp>
        </mc:Choice>
        <mc:Fallback xmlns="">
          <p:sp>
            <p:nvSpPr>
              <p:cNvPr id="15" name="Rectá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176" y="1213871"/>
                <a:ext cx="3124241" cy="84375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ángulo 15"/>
              <p:cNvSpPr/>
              <p:nvPr/>
            </p:nvSpPr>
            <p:spPr>
              <a:xfrm>
                <a:off x="1125982" y="2639427"/>
                <a:ext cx="2279115" cy="5667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=40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6" name="Rectá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982" y="2639427"/>
                <a:ext cx="2279115" cy="56675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upo 19"/>
          <p:cNvGrpSpPr/>
          <p:nvPr/>
        </p:nvGrpSpPr>
        <p:grpSpPr>
          <a:xfrm>
            <a:off x="1771822" y="2721915"/>
            <a:ext cx="1421609" cy="297370"/>
            <a:chOff x="2258291" y="3837709"/>
            <a:chExt cx="1421609" cy="297370"/>
          </a:xfrm>
        </p:grpSpPr>
        <p:cxnSp>
          <p:nvCxnSpPr>
            <p:cNvPr id="18" name="Conector recto 17"/>
            <p:cNvCxnSpPr/>
            <p:nvPr/>
          </p:nvCxnSpPr>
          <p:spPr>
            <a:xfrm flipV="1">
              <a:off x="2258291" y="3837709"/>
              <a:ext cx="429491" cy="9698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>
            <a:xfrm flipV="1">
              <a:off x="3250409" y="4038097"/>
              <a:ext cx="429491" cy="9698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ángulo 20"/>
              <p:cNvSpPr/>
              <p:nvPr/>
            </p:nvSpPr>
            <p:spPr>
              <a:xfrm>
                <a:off x="1906840" y="3489061"/>
                <a:ext cx="113955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21" name="Rectá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6840" y="3489061"/>
                <a:ext cx="1139558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/>
              <p:cNvSpPr txBox="1"/>
              <p:nvPr/>
            </p:nvSpPr>
            <p:spPr>
              <a:xfrm>
                <a:off x="7067812" y="203846"/>
                <a:ext cx="3913314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𝐽𝑈𝐴𝑁</m:t>
                          </m:r>
                        </m:sub>
                      </m:sSub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Cuadro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812" y="203846"/>
                <a:ext cx="3913314" cy="52046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uadroTexto 22"/>
              <p:cNvSpPr txBox="1"/>
              <p:nvPr/>
            </p:nvSpPr>
            <p:spPr>
              <a:xfrm>
                <a:off x="7067812" y="1115286"/>
                <a:ext cx="3925818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𝐽𝑈𝐴𝑁</m:t>
                          </m:r>
                        </m:sub>
                      </m:sSub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.2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 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3" name="CuadroTexto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812" y="1115286"/>
                <a:ext cx="3925818" cy="52046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uadroTexto 23"/>
              <p:cNvSpPr txBox="1"/>
              <p:nvPr/>
            </p:nvSpPr>
            <p:spPr>
              <a:xfrm>
                <a:off x="7067812" y="1766494"/>
                <a:ext cx="3336554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𝐽𝑈𝐴𝑁</m:t>
                          </m:r>
                        </m:sub>
                      </m:sSub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=20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 4</m:t>
                      </m:r>
                      <m:sSup>
                        <m:sSup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4" name="CuadroTex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812" y="1766494"/>
                <a:ext cx="3336554" cy="520463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upo 24"/>
          <p:cNvGrpSpPr/>
          <p:nvPr/>
        </p:nvGrpSpPr>
        <p:grpSpPr>
          <a:xfrm>
            <a:off x="8594978" y="1270696"/>
            <a:ext cx="618294" cy="381934"/>
            <a:chOff x="2639084" y="3915276"/>
            <a:chExt cx="618294" cy="381934"/>
          </a:xfrm>
        </p:grpSpPr>
        <p:cxnSp>
          <p:nvCxnSpPr>
            <p:cNvPr id="26" name="Conector recto 25"/>
            <p:cNvCxnSpPr/>
            <p:nvPr/>
          </p:nvCxnSpPr>
          <p:spPr>
            <a:xfrm flipV="1">
              <a:off x="2639084" y="4200228"/>
              <a:ext cx="429491" cy="9698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cto 26"/>
            <p:cNvCxnSpPr/>
            <p:nvPr/>
          </p:nvCxnSpPr>
          <p:spPr>
            <a:xfrm flipV="1">
              <a:off x="3236554" y="3915276"/>
              <a:ext cx="20824" cy="3334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upo 28"/>
          <p:cNvGrpSpPr/>
          <p:nvPr/>
        </p:nvGrpSpPr>
        <p:grpSpPr>
          <a:xfrm>
            <a:off x="9592505" y="1970938"/>
            <a:ext cx="740466" cy="277657"/>
            <a:chOff x="2639084" y="4019553"/>
            <a:chExt cx="740466" cy="277657"/>
          </a:xfrm>
        </p:grpSpPr>
        <p:cxnSp>
          <p:nvCxnSpPr>
            <p:cNvPr id="30" name="Conector recto 29"/>
            <p:cNvCxnSpPr/>
            <p:nvPr/>
          </p:nvCxnSpPr>
          <p:spPr>
            <a:xfrm flipV="1">
              <a:off x="2639084" y="4200228"/>
              <a:ext cx="429491" cy="9698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/>
            <p:cNvCxnSpPr/>
            <p:nvPr/>
          </p:nvCxnSpPr>
          <p:spPr>
            <a:xfrm flipV="1">
              <a:off x="3165159" y="4019553"/>
              <a:ext cx="214391" cy="173379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uadroTexto 32"/>
              <p:cNvSpPr txBox="1"/>
              <p:nvPr/>
            </p:nvSpPr>
            <p:spPr>
              <a:xfrm>
                <a:off x="7067812" y="2491401"/>
                <a:ext cx="2538067" cy="2964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𝐽𝑈𝐴𝑁</m:t>
                          </m:r>
                        </m:sub>
                      </m:sSub>
                      <m:d>
                        <m:d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=20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−20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3" name="CuadroTexto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812" y="2491401"/>
                <a:ext cx="2538067" cy="296428"/>
              </a:xfrm>
              <a:prstGeom prst="rect">
                <a:avLst/>
              </a:prstGeom>
              <a:blipFill rotWithShape="0">
                <a:blip r:embed="rId14"/>
                <a:stretch>
                  <a:fillRect l="-1918" r="-1679" b="-2708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uadroTexto 33"/>
              <p:cNvSpPr txBox="1"/>
              <p:nvPr/>
            </p:nvSpPr>
            <p:spPr>
              <a:xfrm>
                <a:off x="7054438" y="3019285"/>
                <a:ext cx="1732013" cy="2982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𝑱𝑼𝑨𝑵</m:t>
                          </m:r>
                        </m:sub>
                      </m:sSub>
                      <m:d>
                        <m:dPr>
                          <m:ctrlPr>
                            <a:rPr lang="es-MX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</m:d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34" name="CuadroTexto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4438" y="3019285"/>
                <a:ext cx="1732013" cy="298223"/>
              </a:xfrm>
              <a:prstGeom prst="rect">
                <a:avLst/>
              </a:prstGeom>
              <a:blipFill rotWithShape="0">
                <a:blip r:embed="rId15"/>
                <a:stretch>
                  <a:fillRect l="-2817" r="-3169" b="-2857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7" name="Entrada de lápiz 36"/>
              <p14:cNvContentPartPr/>
              <p14:nvPr/>
            </p14:nvContentPartPr>
            <p14:xfrm>
              <a:off x="6835222" y="3237109"/>
              <a:ext cx="5132160" cy="1840680"/>
            </p14:xfrm>
          </p:contentPart>
        </mc:Choice>
        <mc:Fallback xmlns="">
          <p:pic>
            <p:nvPicPr>
              <p:cNvPr id="37" name="Entrada de lápiz 36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809302" y="3215509"/>
                <a:ext cx="5181840" cy="188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0971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21" grpId="0"/>
      <p:bldP spid="22" grpId="0"/>
      <p:bldP spid="23" grpId="0"/>
      <p:bldP spid="24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23</Words>
  <Application>Microsoft Office PowerPoint</Application>
  <PresentationFormat>Panorámica</PresentationFormat>
  <Paragraphs>21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8</cp:revision>
  <dcterms:created xsi:type="dcterms:W3CDTF">2023-08-23T22:56:57Z</dcterms:created>
  <dcterms:modified xsi:type="dcterms:W3CDTF">2024-04-15T21:11:20Z</dcterms:modified>
</cp:coreProperties>
</file>