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3-28T12:48:14.659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3-27T21:34:38.807"/>
    </inkml:context>
    <inkml:brush xml:id="br0">
      <inkml:brushProperty name="width" value="0.13333" units="cm"/>
      <inkml:brushProperty name="height" value="0.13333" units="cm"/>
      <inkml:brushProperty name="color" value="#808080"/>
      <inkml:brushProperty name="fitToCurve" value="1"/>
    </inkml:brush>
  </inkml:definitions>
  <inkml:traceGroup>
    <inkml:annotationXML>
      <emma:emma xmlns:emma="http://www.w3.org/2003/04/emma" version="1.0">
        <emma:interpretation id="{AE06D202-A0D7-49BF-919A-9989938A509E}" emma:medium="tactile" emma:mode="ink">
          <msink:context xmlns:msink="http://schemas.microsoft.com/ink/2010/main" type="writingRegion" rotatedBoundingBox="2522,14428 1013,13764 1327,13051 2835,13715"/>
        </emma:interpretation>
      </emma:emma>
    </inkml:annotationXML>
    <inkml:traceGroup>
      <inkml:annotationXML>
        <emma:emma xmlns:emma="http://www.w3.org/2003/04/emma" version="1.0">
          <emma:interpretation id="{A71E5DEC-1E15-4C18-B6D2-924E0F235969}" emma:medium="tactile" emma:mode="ink">
            <msink:context xmlns:msink="http://schemas.microsoft.com/ink/2010/main" type="paragraph" rotatedBoundingBox="2522,14428 1013,13764 1327,13051 2835,1371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DF38D0C-419F-4350-901F-52A00A6B861E}" emma:medium="tactile" emma:mode="ink">
              <msink:context xmlns:msink="http://schemas.microsoft.com/ink/2010/main" type="line" rotatedBoundingBox="2522,14428 1013,13764 1327,13051 2835,13715"/>
            </emma:interpretation>
          </emma:emma>
        </inkml:annotationXML>
        <inkml:traceGroup>
          <inkml:annotationXML>
            <emma:emma xmlns:emma="http://www.w3.org/2003/04/emma" version="1.0">
              <emma:interpretation id="{21EEFD99-2F10-40CA-B96D-8A2BD6AD9435}" emma:medium="tactile" emma:mode="ink">
                <msink:context xmlns:msink="http://schemas.microsoft.com/ink/2010/main" type="inkWord" rotatedBoundingBox="2522,14428 1013,13764 1327,13051 2835,13715"/>
              </emma:interpretation>
              <emma:one-of disjunction-type="recognition" id="oneOf0">
                <emma:interpretation id="interp0" emma:lang="es-MX" emma:confidence="0">
                  <emma:literal>eco</emma:literal>
                </emma:interpretation>
                <emma:interpretation id="interp1" emma:lang="es-MX" emma:confidence="0">
                  <emma:literal>ecos</emma:literal>
                </emma:interpretation>
                <emma:interpretation id="interp2" emma:lang="es-MX" emma:confidence="0">
                  <emma:literal>ecosonda</emma:literal>
                </emma:interpretation>
                <emma:interpretation id="interp3" emma:lang="es-MX" emma:confidence="0">
                  <emma:literal>escore</emma:literal>
                </emma:interpretation>
                <emma:interpretation id="interp4" emma:lang="es-MX" emma:confidence="0">
                  <emma:literal>escoge</emma:literal>
                </emma:interpretation>
              </emma:one-of>
            </emma:emma>
          </inkml:annotationXML>
          <inkml:trace contextRef="#ctx0" brushRef="#br0">940 510 228 0,'0'0'300'16,"0"0"-187"-16,0 0-86 0,0 0 45 15,0 0 21-15,0 0-11 16,0 0-21 0,-41 0-48-16,41 0 13 15,0 0 11-15,0 0 17 16,0 0 67-16,0 0-25 16,-5 0-26-16,5 0-15 15,0 0-54-15,-3 0 12 16,-3 0-13-16,0 0 9 15,-4 0-14-15,1 2 5 0,1 4 0 16,5 1-7-16,0-7 13 16,3 0-6-16,0 0 0 15,0 0 6-15,0 0 20 16,0 0 9-16,0 0-3 16,0 0 8-16,-6 0-34 15,-7-7-6 1,-3-11 0-16,-4-5-33 15,-8-2 32-15,0-1-31 16,-5-4 32-16,-3 2-11 16,5 2 22-16,1 6-9 15,7 5 14-15,4 6-8 0,10 6 27 16,6 3-35 0,0 0 0-16,3 0 0 0,0 0-24 0,0 0 24 15,0 12-16-15,9 0-6 16,7 2 9-16,1-3 13 15,-5-5 0-15,1 1 0 16,-7-7 11-16,2 0 5 16,-5 0-16-16,-3 0 1 15,0 0 18 1,0 0-9-16,0-7-1 16,0-10-9-16,0-7 10 15,-14-1-9-15,-8-1-1 16,-1 3 0-16,-2 6-10 15,-2 2 17-15,5 6-7 16,3 5 0-16,-1 4 6 0,2 0-22 16,2 0 13-16,2 8 2 15,5 2-17-15,2 2 6 16,1 3 12-16,6 3 0 16,0-7 1-16,0 3-8 15,0-5 7-15,0-5-20 0,0 0 9 16,0-4-3-16,0 0 14 15,3 0 0-15,7 0 7 0,-1 0 0 16,2-8-7-16,-2-15-62 16,-6-6-44-16,-3-6 26 15,0-3 22-15,0 0 31 16,-20-1 17-16,1 7-2 16,-3 6 24-16,2 8-2 15,-2 11 45 1,2 7-36-16,1 0 2 15,4 0-21-15,-1 21 13 16,2 6-23-16,8-2 10 16,6 4-7-16,0-2-3 15,0-1 11-15,17-6-1 16,2-7 12-16,4-5-2 16,-4-6 3-16,0-2-13 0,-4 0 0 15,-4 0 20-15,-5 0-19 0,-6-15 18 16,0 0-19-1,0-3 13-15,-26-3-26 0,-7-4 12 16,-5 4 1 0,0 4-10-16,0 4 18 0,5 8-8 15,2 5 0 1,4 0 8-16,4 0-19 16,1 14 11-16,3 12-7 15,2 5 0-15,5 5-1 16,2-3 8-16,7 2 0 15,3-7 1-15,0-10-8 16,0 2 5-16,0-16 0 16,13-1-13-16,4-3 24 0,2 0-11 15,-1-6 2-15,-2-15-68 16,-2-1 13-16,-14-16-104 16,0 10-42-16,-6-3-54 0</inkml:trace>
          <inkml:trace contextRef="#ctx0" brushRef="#br0" timeOffset="169.21">-102 99 459 0,'0'0'179'0,"0"0"-29"16,0 0-56-16,0 0-41 0,0 0-5 31,0 0-34-31,0 0 1 16,-134 150-6-16,134-125-9 0,6-1 0 16,19-10 7-1,5-10 3-15,4-4-7 0,2 0-3 16,-3-9-77-16,-2-24 31 15,-9 5-142-15,-8 5-474 0</inkml:trace>
          <inkml:trace contextRef="#ctx0" brushRef="#br0" timeOffset="1556.75">-102 99 78 0,'-84'37'403'0,"56"-37"-165"16,6 0-55-16,-1 0-85 0,7 0-46 15,8 0-46-15,5 12 9 16,3 5-21-16,0 6 6 15,3 3 0-15,24-4 39 16,8 6-39-16,3-11 22 0,4-3-22 16,-3-2 10-16,-3-10 6 31,-8-2-16-31,-1 0-1 16,-15 0 0-16,-2-14-103 0,-10-7 90 15,0-7 1-15,-13-4 11 16,-20 1-9-16,-1 0 22 15,-8 0 15-15,3 11 28 16,6 5-12-16,5 10 34 16,6 5-37-16,5 0-37 0,4 0 15 15,1 4-17-15,4 12 0 16,5 4 0-16,3 0-3 16,0 1 3-16,0-3 0 15,8-4 0-15,7 0-11 16,1-4 12-16,4-3-1 15,-1 0 2-15,3-4 9 0,-2-3-7 16,-4 0-4-16,-7 0-10 16,-1 0 7-16,-8 0-46 31,0 0 31-31,0-6-3 16,-23-12-56-16,-10-3 77 0,-2 5 0 0,-4 1 4 15,5 8 125 1,1 7-90-16,4 0 26 15,10 0-19-15,6 0-24 16,7 0 3-16,6 17-25 0,0-1 0 16,6 7-15-16,19-2 27 15,14-1-12-15,2-5 7 16,9-8 2-16,-9-4-5 16,-2-3-4-16,-10 0 0 0,-10 0-14 15,-10 0-36-15,-9-3 30 16,0 1 14-16,0-3-36 15,-15 2 34-15,-12 0-7 16,-7 3 15-16,-5 0-16 16,0 0 17-16,3 8-1 15,8 7 26 1,6-4-15-16,5 1 14 16,11 0-25-16,2-4 0 15,4 1-16-15,0 0 16 16,7-3 0-16,19-4 7 15,10-2-1-15,5 0 21 0,4 0-27 16,0-8 2-16,-6-7-8 16,-7 0-28-16,-3 5-8 0,-10-1-42 15,-7 1-95-15,-2 0 82 16,-10 0 42-16,0-8 29 16,0-2 16-16,-13-5 20 15,-12-3-7-15,-4 3 82 0,-6 1 119 16,-1 9-73-1,4 8-36 1,3 1-11-16,6 6 14 16,7 0-88-16,4 0 7 15,4 0-17-15,2 3 8 16,6 7-26-16,0 5 18 16,0-5-67-16,0 0-13 15,11-3 15-15,4-3 55 16,9-4 3-16,-6 0-74 0,-2 0 49 15,-3-11-25-15,-10-6-21 16,-3-1 77-16,0 2-15 16,-6-1 16-16,-13-1 0 0,-6 6 16 15,-2 1-16-15,1 6 13 16,1 5 26-16,-8 0-17 16,5 0-13-16,-2 3-6 0,2 10-3 15,8 5 17-15,7 0-14 16,7 2-3-16,6 0-2 15,6 0-6-15,33-7 16 16,16 0-6-16,9-13 7 16,8 0 4-16,-2-3 10 15,-6-18-23 1,-9-4-54-16,-13-1-17 16,-14 0-72-16,-11-3 7 15,-17 3 35-15,0 1 101 16,-30 0 62-16,-18 9 25 15,-6 4-49-15,-4 6 84 16,3 6 6-16,10 0 28 16,3 0-96-16,10 11-52 0,9 9-2 15,11-2-6-15,8 3-4 16,4-1-8 0,0-5-1-16,10-5-16 15,19-2 28-15,9-8 1 16,7 0 14-16,10-11-14 15,1-11-32-15,14-16-65 16,-15 10-138-16,-16-3-110 0</inkml:trace>
          <inkml:trace contextRef="#ctx0" brushRef="#br0" timeOffset="2944.04">-169-113 631 0,'0'0'277'0,"0"0"-134"15,0 0-40-15,0 0-68 16,0 0-6-16,0 0-13 15,0 0-3-15,-131 84-13 16,142-71 20-16,25-2-13 16,12-5 39-16,13-6-45 15,3 0 5-15,5-4-6 16,-5-12-93-16,-10-6 24 16,-8-1-22-16,-15 5-58 0,-14 0-25 15,-11-2 83-15,-6 2 91 16,0 1 5-16,-20 2 102 15,-11 1 8-15,-5 7 69 0,-3 5-5 32,1 2 2-32,6 0-133 15,2 0-24-15,11 10-24 0,7 8 8 16,9 3-21-16,3 3 12 16,0-3 1-16,22 1 26 15,13-6-20-15,11-4-2 16,5-7 0-16,1-5 8 15,2 0 4-15,1 0-16 16,-8-13-28-16,-5-2 25 16,-9-2-57-16,-8-1 44 0,-8 5 9 15,-11-2 4-15,-6 2 3 16,0 6 0-16,-20 3 8 0,-8 2 7 16,-8 2-14-1,0 0 11-15,5 0-6 0,9 11 1 16,8 1-10-16,8 2 3 31,6 3-8-31,0 3-7 16,9 3 27-16,21-3-12 15,7-5 0-15,2-2 14 16,3-8-1-16,-3-5-13 16,-6 0 0-16,-11 0-10 0,-3 0 10 15,-10-8-16-15,-1-4-13 16,-8-1 23-16,0 3-13 0,0-3 19 15,-11 8-7-15,-11 0-9 16,0 5 27-16,2 0-11 16,4 0 26-16,4 0-24 15,1 2 15-15,5 12-17 16,3 1 0-16,3 2-14 16,0 3 14-1,0 4 0-15,6-4 17 16,14 0-16-16,-1-7 27 15,7 4-28-15,-4-9 0 16,0-2 10-16,-5-4-2 16,-1 1-7-16,-4-3 2 0,-5 0 12 0,-1 0-15 15,-6 0 0 1,0 0-2-16,0 0-11 16,0 0 14-16,0 0-1 15,-3 0 0-15,-2 0 11 0,-3 0-20 0,2 0 9 16,0 6-5-16,3 8-7 15,-1 7 7-15,4-1 5 16,0 0 0 0,0-2 8-16,0-3 24 0,7-4-31 15,5-4 0-15,4 0 26 16,1-7-25-16,5 0 11 16,4 0-3-16,3 0 0 31,-6-3 2-31,-4-5-12 15,-10 1-32-15,-3 7 1 16,-6 0-35-16,0 0 29 0,0 0 17 16,-3 11 8-16,-13 7 5 15,4-1 7-15,1 3 0 16,2-4-1-16,6-4 8 16,0 2-7-16,3-5 0 15,0 2 10-15,9-6-1 16,17 1-9-16,10-2 0 0,-4-2 17 15,3-2-6-15,-9 0-11 16,-3 0 0-16,-8 0 12 0,-5 0-12 31,-4 0 0-31,-6 0 0 16,0 0-12-16,0 0 15 16,0 0-3-16,0 0 0 0,0 0 10 15,0 0-15-15,0 0 5 16,0 5-12-16,0 5 9 15,0 5-6-15,0-1 9 16,0 0 0-16,0 0 6 16,0-2-17-16,0 0 11 15,0-6 0-15,0 2-6 16,6-1 14-16,2-2-8 0,1 1 0 16,1 1 1-16,-4 0 1 15,0-1-2-15,1 1 0 16,-7 0-2-16,3-1 5 15,-3 3-3-15,0-6 0 16,9-3 0-16,-1 0-16 0,4 0-121 0</inkml:trace>
          <inkml:trace contextRef="#ctx0" brushRef="#br0" timeOffset="31458.89">943 598 222 0,'0'0'264'0,"0"0"-49"15,0 0-93-15,0 0-17 16,0 0-2-16,0 0-40 16,0 0 4-16,-6-22-9 15,2 22-44-15,1 0 22 16,0 0-36-16,0 0 0 0,0 0-10 31,0 0 16-31,3 0-6 16,0 0 0-16,0 0-2 15,0 5-8-15,0-2 10 16,0 4-1-16,0-2-12 0,0 5 10 16,3-2 3-16,3 5 0 15,0 5 12-15,1 2-22 16,-1 1 10-16,0-1 0 0,2 0-3 16,-2-5 10-16,0 0-7 15,1-10 0-15,-1 0 6 16,0-2-12-16,-3-3 6 15,4 0-10-15,-1 0-9 0,3 0-26 16,5-5 28-16,-8-18-74 16,-3 3-110-16,-3-1-146 0</inkml:trace>
          <inkml:trace contextRef="#ctx0" brushRef="#br0" timeOffset="31490.13">943 598 202 0</inkml:trace>
          <inkml:trace contextRef="#ctx0" brushRef="#br0" timeOffset="32424.57">943 598 202 0,'48'36'253'0,"-64"-39"-109"0,-4 3-68 0,2 0 1 0,5 0-35 0,0 0-13 15,4 3-1 1,1 5-26-16,5 1-2 16,3 5 0-16,0-7 1 15,0 7-1-15,0-3 0 16,8 3 0-16,-2-2-1 0,0 0 4 16,1-4-3-1,-4 1 0-15,0-2 1 0,0-5-1 16,0 1 0-16,-3-3 0 15,3 0 2-15,-3 0 5 0,0 0 1 16,0 0-7-16,4 0 8 16,-4 0 21-16,0-15-30 15,0-11-4-15,0 3-3 16,0 0 11-16,0 6-4 16,0 2 9-1,-10 4 6-15,4 8 43 16,-1-1-33-16,1 4-8 15,-3 0-17-15,1 0 2 16,2 0-8-16,3 15 4 16,0 0-2-16,3 3-6 15,0-4 4-15,0 3 6 16,0-2 0-16,0-8 7 0,0 0-12 16,3-4 5-16,6-3 0 15,-1 0 33-15,1 0-3 16,1-3-1-16,-4-15 6 15,0 1-35-15,-6-3 32 0,0-3-32 16,0 0-15 0,0-2 14-16,0 7-27 0,-3-2 17 0,-6 7 11 15,-1 5 0-15,1 1 20 16,1 7 3-16,2 0-11 31,-3 0-2-31,2 0-10 0,4 10 0 16,0 8 0-16,3-1 2 15,0 3-8-15,0-1 6 16,6-4 0-16,10-2-9 16,1-8 19-16,-1 0-10 15,-1-5 24-15,1 0 9 16,-5 0 12-16,-2 0-34 16,-6-5-2-16,0 0 49 15,-3-5-36-15,0-1-2 16,0-1-20-16,0-1 13 0,-6 2-17 15,-8 1 4-15,2-2 0 16,-1 7-12-16,7-2 21 0,0 4-9 31,-1 3 0-31,7 0-2 16,0 0-6-16,0 0-5 16,0 0 4-16,0 17-7 0,0 3 23 15,0 1-7-15,0 0 0 16,0-1 6-16,0-5-15 15,7-4 9-15,-4-4 0 16,0-3-7-16,-3-4 19 16,3 0-1-16,-3 0 25 15,3-20-35-15,-3-6 17 0,0-3-18 16,0-2 0-16,0 1 2 16,-3 5 7-16,-10 4-9 15,1 4 0-15,1 8 9 16,5 4-12-16,0 5 3 0,-1 0-20 15,-8 10 20 1,-2 11-90-16,-2-6-606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4-05T20:47:18.62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12322 4046 709 0,'0'0'280'16,"0"0"-191"-16,0 0 23 0,0 0 24 16,0 0-27-16,0 0-19 0,0 0-60 15,0-6 4-15,0 6 7 16,0 0-27 0,0 0 21-16,0-3-26 15,0 3-8-15,0 0 47 16,0 0-26-16,0 0 9 0,0 0 7 15,0 0-37 1,0 0 32-16,0 0-32 0,0 0 0 16,0 0 9-16,0 0-9 15,0-4-1-15,10 2 0 0,32-5-4 16,3-3-4-16,10 5 8 16,8-3-15-16,-1 5 5 15,-12 3 4-15,-10 0 3 16,-12 0 2-16,-4 0-17 15,-8 0 6-15,2 16 11 16,-8 1 1 0,14 4-10-16,-3 2 7 15,3-1 3-15,10 5 0 16,0-7 10-16,0 4-11 16,-8-5 1-16,-3 3 0 15,-12-2-9-15,-11-1 15 0,0 1-6 16,0 2 0-16,-45 3 3 15,-4 4-3-15,-9-4 0 16,3 4 0-16,-3-4-7 16,1 2 15-1,12-9-8-15,11-1 0 16,5-6 2-16,8 0-1 0,11-8-1 16,2-3 0-1,8 0-3-15,0 0 12 16,-5 0-9-16,5 0 0 0,-5 0 6 15,-1 0-2-15,1 0-4 16,0 0 0-16,-3 0-1 16,8 0 12-16,0 0-11 15,0 0 0-15,0 0 0 16,0 0-1-16,0-3 1 16,0-3 0-16,0 0-13 0,8-4 14 15,13 4-1-15,8-5 0 16,-6 5 3-16,3 0-3 15,-2 4 0-15,0 2 0 0,2 0-10 16,-8 0 5-16,6 0 5 16,2 0-1-16,-3 0 1 15,12 0-8-15,-1 0 8 16,0 2 0-16,0 4-8 16,-8 5 17-16,8-5-9 15,-5 3 0-15,0-2 1 16,-6-1-4-16,3 0 3 0,-2 3 0 15,-8 2-1-15,2-1 0 32,-8-1 1-32,4 3 0 0,-4 1 0 15,-5 0-6-15,0 0 6 16,1 0 0-16,-6-1-2 16,0 1 11-1,0 0-10-15,0 0 1 0,0 0 0 16,0 2-5-1,0 2 5-15,0 2 0 0,0-4-1 0,-11 2 11 16,-4-3-6-16,-4-3-4 16,9 3 2-16,-9-5 18 15,9-3-18-15,-6 0 4 16,-2 2-2 0,-6-3 5-16,3 0-2 15,-8-5-7-15,1 0 1 16,-1 0 12-16,-3 0-13 15,-2 0 0-15,0 0 1 16,-5 0 8-16,5 0-7 0,0 0-2 16,0 0 0-16,0 0-9 15,10 0 9-15,3 0 0 16,8 0 0-16,8 0 6 16,5 0-7-16,0 0 1 0,0 0 0 15,0 0-15-15,24-14-20 16,49-14-56-16,-13 1-62 15,-7 1-427-15</inkml:trace>
  <inkml:trace contextRef="#ctx0" brushRef="#br0" timeOffset="1117.63">14247 4237 466 0,'0'0'122'0,"0"0"-32"16,0 0 9-16,0 0 56 15,0 0 4-15,0 0-65 0,0 0-43 16,29-93-22-16,-29 85 27 16,5 2 11-16,-5 0-61 15,0-1 10 1,0 4 17-16,0-4-11 0,0 5 23 15,0-1-25-15,0 3-4 16,0-5 29-16,0 2-35 0,0 0 6 16,-10 0-14-16,-19 3 10 15,0 0-10 1,-10 0-2-16,-6 0 0 16,6 6 0-16,-6 7 9 15,6 5-7-15,5 1 11 16,0 5-13-16,0-2 57 15,5 5-25-15,-5-3-20 16,5 3 19-16,8 1-31 16,-2-2 17-16,7 2-17 0,-2 2 10 15,7-2-10-15,-2 1 0 16,8 2 0-16,0 2 3 16,5-4 6-16,-6 2-9 15,6-3 0-15,0-1 9 16,0 2-2-16,0-4-7 15,0 1 0-15,0 1 7 0,0-7 1 16,0 8-7 0,0-10-1-16,24 1 6 0,-3-2-7 15,13-6 1-15,0 3 0 16,18 3 8-16,3-9 1 16,3-2-9-1,2 2 0-15,8-8 6 0,-5 0-6 16,0 0 0-16,-8 0 0 15,-10-8 10-15,-3-1-4 16,-16-8-4 0,-3 6-2-16,-12-5 7 0,2-4 2 15,-8 5-9-15,-5-4 0 16,0 2 0-16,0 3 9 0,0 3-9 16,0 2 0-16,0-5 9 15,-13 5 1-15,3-2-10 16,-1 3 0-1,-2 1-1-15,-3 0 5 16,6 7-4-16,-14 0 0 16,-5 0 0-16,-10 0-3 15,-5 20 3-15,-1-1 0 16,-2 7-1-16,15-4 8 16,4-2-8-16,9-1 1 15,19-4 0-15,0 2-17 0,0-7 17 16,63-9-46-16,5-1-119 15,6 0-465-15</inkml:trace>
  <inkml:trace contextRef="#ctx0" brushRef="#br0" timeOffset="2076.83">14988 4043 682 0,'0'0'146'0,"0"0"-19"15,0 0-65-15,0 0-4 16,0 0 29-16,0 0-39 0,0 0 8 16,-5-22 18-16,-3 22-12 0,8 0 33 15,-5 0-34-15,5 0-26 16,-5 0 16-16,5 0-50 0,-5 10 11 16,-1 11 1-1,-7 12-12-15,8 7 26 0,0 6-19 16,-1 1-7-16,6 3 27 15,0 1-25-15,0-4 9 32,0 2-9-32,0-2 7 15,0-5 4-15,0-7-14 0,0-3 0 16,0-3 11-16,6-7-3 16,-1-2-5-16,8-3-3 15,-8-6 8-15,1 0-1 16,-6-5-7-16,5-4 0 15,-5-2 6-15,0 0 3 16,0 0-4-16,0 0 1 16,0 0 0-16,0-2 22 15,0-18-28-15,5-5 0 0,8-9-6 16,3-3 16-16,7-2-10 16,-7-2 0-16,8 4 1 15,-9-2 1 1,4 0-2-16,-4 7 0 15,-4-1-2-15,7 5 11 16,-12 2-9-16,4 1 0 0,-2 5 9 16,-3 3-15-16,-5 3 6 15,5 4 0-15,-5 7-9 16,0 3-13-16,-5 0-121 16,-29 10-219-16,-5 9-441 0</inkml:trace>
  <inkml:trace contextRef="#ctx0" brushRef="#br0" timeOffset="3258.74">14999 4380 121 0,'0'0'994'0,"0"0"-854"16,0 0-103-16,0 0-26 0,0 0 27 16,0 0 52-16,0 0-36 15,57 88-18-15,-36-65 6 16,-2 5-26-16,-4 2 16 15,4 2-13-15,-9 0-19 16,1-3 36-16,2 3-30 0,-3-3 8 16,6-4 16-16,-3-1-14 31,-2-10 13-31,4 2-26 16,-2-2 4-16,3-8 11 15,2 0-17-15,-7-3 5 16,13-3 19-16,-4 0-25 15,4 0 22-15,10-6-22 0,-5-13 9 16,-3-1-2-16,-2-6-7 16,-1 1 0-16,-7-1 3 15,-6-2 9-15,4-1-12 0,-4 0 0 16,-10 3 0-16,0 4 0 16,0-1 0-16,0 7 0 15,0 1-1-15,0 5 12 16,0 4-11-16,0 0 0 15,0 6 0-15,0 0-5 16,5 0 5-16,6 0-11 0,2 0 11 31,3 0-1-31,7 6-1 16,6 10 2-16,-3-1 0 16,-2 8-7-16,5-1 7 0,-9 1 0 15,4 3-1-15,-8-4 7 16,-3 0-7-16,-3-2 1 15,-4-1 0-15,-6-3-11 16,0-2 12-16,5-2-1 16,-5-7 0-16,0 2 9 0,0 0-10 15,0-4 1-15,0-3 0 16,0 0-15-16,0 0 15 16,0 0 0-16,0-5 0 15,8-22-36-15,2-5 21 16,1-2-32-16,7-5-1 15,-2 7 38 1,2 2-12-16,-7 9 22 16,-1 3-3-16,3 6 6 15,-8 6-1-15,6-4-2 0,-1 7 0 0,9-4-5 16,-4 2 7-16,14-5-2 16,5 0 0-16,0 4 9 15,-5-4-7 1,-3 7-2-16,-7 3-6 15,-9 0-6-15,3 0 12 16,-8 9 0-16,1 18 0 0,-1-4 1 16,-5 11-1-16,0-6 0 15,0 2 0-15,0-2-9 16,0-5 11-16,5-8-2 16,0 1 0-16,1-2 9 0,1-9-11 15,-7 2 2-15,6-3 0 16,-6-4-6-16,0 0 8 15,0 0-2-15,0 0 3 16,0-4 7-16,0-16-13 16,0 5 3-16,0-4-6 15,0-1-3 1,0 6-1-16,0 0 10 16,5 1 0-16,5 3 2 15,-4 5-8-15,7-3 6 16,2 2-6-16,4 0-6 15,7 3 1-15,3-3 5 0,5 1 6 16,-5 5 0-16,-6 0-9 16,3 0 9-16,-7 0 0 0,2 0-4 15,-3 0 10 1,-2 0-6-16,-3 17 0 0,-3 0 8 16,-10 5 7-16,0 0-14 15,0 7 7-15,0-1 9 16,0 1-10-16,-10-2-4 15,-8-7-3 1,-3-6-7-16,2-8-5 16,4-6-567-16</inkml:trace>
  <inkml:trace contextRef="#ctx0" brushRef="#br0" timeOffset="3825.92">14548 5131 527 0,'0'0'205'16,"0"0"-83"-16,0 0 14 16,0 0-32-16,0 0-2 15,0 0 42-15,0 0-39 16,11 0-40-16,23-3-33 15,21 1-19-15,13 2 50 16,24-4-18-16,7 4 6 16,22 0 25-16,7-4-41 0,8 4 10 15,-5 0-21-15,-8 0-23 16,-5 0 45-16,-16 0-46 16,-5 0 6-16,-13-4 4 0,8 4-4 15,-3-12 1-15,2-1-7 16,-1-1 2-16,-12-6-2 15,-5 3 0 1,-10 1-8-16,-23 7 7 16,-17-2-22-16,-12 10 22 15,-11 1-29-15,0 0-54 16,0 0-4-16,-34 1-140 16,-21 18-25-16,2-4-361 0</inkml:trace>
  <inkml:trace contextRef="#ctx0" brushRef="#br0" timeOffset="4595.14">15596 5429 1092 0,'0'0'284'0,"0"0"-214"16,0 0-47-16,0 0 57 15,0 0-9 1,0 0-14-16,0 0-23 16,52 161-17-16,-28-123 34 15,-3 5-21-15,-11-6-19 16,4-5 35-16,-4-6-35 0,-5-6 19 15,-5-6 5-15,5-1-34 16,-5-3 23-16,8-4-24 16,-2 2 0-16,-1-3-5 15,-5-5 11-15,0 3-6 16,5-3 0-16,-5 0 12 16,0 0-5-16,0 0-7 15,0 0 0-15,5 0 12 16,1 0-11-16,-1-6-1 15,13-10 0 1,-2-9 14-16,7-1-20 16,1-2 6-16,-3 1 0 15,3 4-3-15,-14 5 4 0,3 1-1 16,-2 9 0-16,-6-3 11 16,0 5-11-16,0 4 0 15,1 2 0-15,7 0-14 16,-3 0 14-16,14 0 0 0,2 0 0 15,3 0 2-15,5 0-9 16,0 0 7-16,5 2 0 16,-5 11-9-16,0 3 9 15,-5 0 0-15,-8-1 0 16,-3 4 8-16,-7 1-8 16,2 6 0-1,-8 1 0-15,-5-2-9 16,5 6 17-16,1 1-8 0,4-2 0 15,-2-2 7-15,-3-3-4 16,6-2-3 0,-6-4 0-16,5-5-9 0,-2-5 18 15,3-3-9-15,-1-3 0 16,3-3 9-16,8 0-12 0,13 0 3 16,45-51-25-1,-11 1-94-15,-5-9-764 0</inkml:trace>
  <inkml:trace contextRef="#ctx0" brushRef="#br0" timeOffset="5247.25">17100 4847 697 0,'0'0'348'16,"0"0"-99"-1,0 0-72-15,0 0-53 0,0 0-49 0,0 0-53 16,0 0 10-16,73 0 2 16,-18 0-9-16,3 0 43 15,-1 0-41-15,-7 0-7 0,-6 0 13 16,-9 0-32-16,-7 3 22 16,-4-3-23-16,-8 0 1 15,2 0 3-15,-2 0-4 16,-6 0 0-16,-10 0-41 15,0 0-174 1,0 0-490-16</inkml:trace>
  <inkml:trace contextRef="#ctx0" brushRef="#br0" timeOffset="5574.82">17008 5126 350 0,'0'0'254'0,"0"0"-69"16,0 0 55-16,0 0 33 0,0 0-65 15,0 0-77 1,0 0-53-16,181 12 9 0,-134-12-52 31,-8 0-22-31,-5 0 31 16,-18 0-35-16,2 0 7 0,-7 0-3 15,-6 0-7-15,0 0 9 16,8 0-15-16,3 0 0 16,8 0 3-16,10 0-3 15,31-24-1-15,-2-1-69 16,-5-3-282-16</inkml:trace>
  <inkml:trace contextRef="#ctx0" brushRef="#br0" timeOffset="9182">13577 5519 613 0,'0'0'307'16,"0"0"-179"-16,0 0-29 0,0 0-7 15,0 0 6-15,0 0-31 16,0 0-50-16,0 0 53 31,0 0-24-31,0 0 10 0,0 0 25 16,0 0-27-16,0 0-11 16,0 0-27-16,0 0-9 15,0 0 12-15,0 0-19 0,-6 0 0 16,6 3-7-1,-8 6 15-15,3 7-8 0,0 1 0 16,-6 5 6-16,6 7 25 16,-8 0-31-1,3 6 1-15,4-1 15 16,1 5-9-16,0 0-4 0,5 3-3 0,0-4 1 16,-8-3-1-16,8-3 0 15,0-6 0 1,-5-4-1-16,5-2 8 15,-5-4-7-15,-1-1 0 0,6-2 2 16,-5 1-5 0,5-8 3-16,-5-4 0 15,5 2-3-15,0-4 16 16,0 0-12-16,0 0-1 16,0 0 6-16,0 0 16 15,0-4-22-15,-8-18 0 16,8-9 1-16,0-8 1 15,0-6-4-15,0 1-5 0,0-2-15 16,0 7 15 0,0 5-7-16,0 6 14 0,0 1-10 15,0 4 19-15,0 2-9 0,0-1 0 16,0-1 0 0,0-4-3-16,-5 6 3 15,-6-1 0-15,1 0-2 16,5 5 11-16,-3 0-10 0,8 8 1 0,0 4 0 31,0 2-10-31,0 3 11 16,0-5-1-16,0 5 0 0,0-3 7 15,0 0-8-15,0-3 1 16,0 3 0-16,0-4-11 16,0 0 11-16,0 5 0 15,0-1-1-15,0 3 11 16,0-3-11-16,0 3 1 15,0 0 0-15,0 0-7 16,0 0 7-16,0 0 0 16,0 0-1-16,0 11 11 0,-6 6-9 15,-4 0-1-15,-8-3 0 16,7 3-8-16,-5 0 8 16,-2-2 0-16,-3 1 0 0,-2 3 12 15,-1 1-12 1,-10 2 0-16,0-3 0 0,8 0-4 15,-3-6 4-15,18-7 0 16,-2 2 0-16,13-8 9 16,0 0-9-1,0 0 0-15,0 0-17 16,34-8-30-16,11-14-310 0</inkml:trace>
  <inkml:trace contextRef="#ctx0" brushRef="#br0" timeOffset="10383.75">15111 5102 725 0,'0'0'182'0,"0"0"-9"0,0 0-38 15,0 0-37-15,0 0-25 16,0 0-46-16,0 0-11 16,-44-8 50-16,26 8 1 15,-9 0-12-15,-12 0-17 16,-8 0-27-16,2 8 39 16,1 4-28-16,-1-4-9 15,3-2 7-15,3 2-18 0,-5-3 9 31,-1-1-11-31,-7-1 1 16,2 0-1-16,-13-1 0 16,3 2-6-16,-8-1 4 15,5-3 4-15,0 5 1 0,3-3-3 16,-3 4 0-16,0-2-4 16,0 1 4-16,3 0 0 15,2-5-7-15,9 1 18 16,-9-1-11-16,3 0 0 15,-3 0 0-15,3 0-4 0,-2 0 4 16,7 0 0-16,-3 0-1 16,9 0 4-16,-1 4-3 15,-2-1 0-15,3 4 0 16,-1-3-3-16,6-1 3 0,5 0 0 16,0 0-1-16,0 0 9 15,5 0-9-15,3 0 1 16,2-3 0-16,1 0-8 15,2 5 8-15,-8-5 0 16,5 2 0-16,-2 1 11 16,-8 1-12-1,0-1 1-15,-5 0 0 16,-3-3-9-16,2 2 9 16,1 2 0-16,0-4 0 15,0 3 10-15,-1-3-11 0,6 0 1 16,0 0 0-16,-5 4-9 15,0-1 9-15,5 3 0 16,10-3 0-16,3-3 10 0,8 3-6 16,8-3-4-1,5 0 0-15,0 0 7 0,0 0-6 16,0 0-1-16,0 0 0 16,0 0 10-16,0 0-17 15,0 0 7-15,0 0-34 16,0 3-37-1,0 3-88-15,0-2-144 0</inkml:trace>
  <inkml:trace contextRef="#ctx0" brushRef="#br0" timeOffset="15057.72">23525 4481 601 0,'0'0'145'0,"0"0"-69"15,0 0 1-15,0 0-4 16,0 0 3-16,0 0-49 0,0 0-20 0,0-2 22 16,0-1 13-16,-5 0 35 15,-6-4 27-15,-2 3-18 16,3-2 31-16,-6 0-32 16,3-4-17-16,-3 4-8 0,3-1-42 15,8-3 24 1,-1 1-19-1,1-1-15-15,5-2 8 0,0-1-16 16,0-7 0-16,0 5-10 16,0-4 18-16,0 2-8 15,0 5 0-15,0-2 6 16,0 6-9-16,0-3 3 16,0 5-14-16,11 0 12 15,7-2-12-15,3 7 14 0,-3-3 0 16,6 1 0-16,-3 3-9 15,2 0 9-15,6 0 0 16,-3 0-10-16,-2 0 11 16,0 0-1-16,-3 0 0 15,-3 8 2-15,3 6-12 16,2-1 10 0,1 3 0-16,2 3-8 15,3 1 10-15,0 2-2 16,-8-2 0-16,2 2 0 15,-12-3 2-15,2 1-2 0,-13 2 0 16,5-4-7 0,-5-1 14-16,0-1-7 0,0-1 0 15,0-2 0-15,0-4-3 0,0-2 3 16,0 0 0-16,0-7-8 16,0 3 19-16,0-3-8 15,0 0-3-15,0 0 1 16,0 0 15-16,0 0-15 15,0 0-1-15,0-10 0 16,0-6 3 0,0-3-3-16,0-4 0 15,0 1-13-15,0 3 3 16,0 1 10-16,0-1 0 16,0 5-2-16,0-2-2 0,0 0 2 15,5 3 2-15,6-1 0 16,2 3-5-16,-3 2 5 15,1-2 0-15,-6 5 0 16,8 0 8-16,-2 2-15 16,-6 1 7-16,8 3-9 15,3 0-1-15,0 0 0 16,2 0 7-16,-2 0-4 16,2 0 5-16,-2 3-4 0,2 10 6 15,3 1 0-15,2-2-11 0,-4 4 11 16,2-4 0-16,-3 2 0 15,-2-2 8-15,-6-2-15 16,3 2 7-16,-7-2 0 16,-6 4-6-16,5-2 6 15,-5 0 0-15,0 1 0 16,0-4 7 0,0 4-7-16,0-6 0 15,0 0 0-15,0-6-9 16,0-1 9-16,0 0 0 15,0 0 0-15,0 0 12 16,0 0-5-16,0 0-7 16,0 0 0-16,0 0 24 0,0 0-23 15,0 0-1-15,0-11 0 16,0-1 5-16,0-7-6 16,0-1 1-16,0 3-18 15,0 2 11-15,0-1 1 0,0 3 6 16,5 4-1-1,6 2 2-15,-4 0-9 0,-1 4 8 16,-1 3 0 0,-5 0-6-1,5 0 6-15,-5 0 0 0,5 0 0 16,9 0 0-16,1 0-9 16,9 0 9-16,-3 0 0 15,2 0-4-15,6 0 4 16,-8 0 0-16,3 0 0 15,-14 3 3-15,3 8-15 0,-2-3 12 16,-6 6-4-16,-5-2-5 16,5 4 17-1,-5 3-8-15,0-3 0 16,5 4 7-16,-5-7-1 16,0-1-6-16,6 1 0 15,-6-2-6-15,0-3 7 0,8-1-1 0,-8 2 0 16,0 4 9-16,0-4-11 0,0 1 2 15,0 0 0 1,0-3 4-16,0-1 3 0,0-6-7 31,0 0 0-31,0 0-34 16,0 0-95-16,0-6-519 0</inkml:trace>
  <inkml:trace contextRef="#ctx0" brushRef="#br0" timeOffset="15689.13">22881 4962 71 0,'0'0'371'0,"0"0"-213"0,0 0-93 16,0 0-3-1,0 0 55-15,0 0 2 0,0 0-12 16,0 6-13-16,0-6 1 16,23 0 59-16,35 0-15 15,20 0-76-15,17 0 3 0,12 0-45 16,13 0 20-16,-2 0 9 15,0 0-24-15,-5 0 17 16,-6 0-21-16,1 0-22 16,-11 0 29-16,-3 0-29 31,-2 0 0-31,-3 0 3 0,-3 0 6 16,-7-6-6-16,-11-4-3 15,-5 4 1-15,-14 0-6 16,-4 2 6-16,-6-3-1 15,-10 6 0-15,0 1 10 16,-13-5-11-16,2 5 1 0,-8 0 0 16,-4 0-15-16,-6 0-4 15,0 0-82-15,0 0-17 16,-40 0-129-16,-4 0-500 0</inkml:trace>
  <inkml:trace contextRef="#ctx0" brushRef="#br0" timeOffset="16517.79">23514 5606 682 0,'0'0'228'0,"0"0"-79"0,0 0-17 0,0 0 23 16,0 0 12-16,0 0-83 15,0 0-48-15,-5 3 5 16,10-3-22-16,24-3 5 16,5-10-7-16,6 0-17 15,-6 0 24-15,-3-7-24 16,3 0 6 0,0-7 3-16,0-2-3 15,0-4-6-15,0-1 0 16,-5 0 1-16,-5 0 2 15,-3 3-3-15,-11 6 0 16,3-2 3-16,-2 8-1 0,-6 3-2 16,-5 7 10-16,0-1-10 15,0 6 66-15,0 4-44 16,0 0-22-16,5 0 5 16,-5 0-5-16,0 0-2 15,8 4 2-15,-3 9-4 16,6 4-2-1,-1-2 6-15,9 1 0 0,-4-1-6 0,9 5 13 32,5-1-5-32,-3 1-2 0,3 2 0 15,10 0-3-15,-5 4 3 16,5-4 0-16,-5 1-1 16,0-4 7-16,0 1-7 15,-10-6 1-15,-8 0 0 16,-3-3-4-16,-8-2 4 15,-5-1 0-15,0 2-8 0,0 0 16 16,0 4-8-16,0-6 0 16,-13 1 10-1,-3 2-3-15,-7-5-6 16,7 1 7-16,-13-2 5 16,6-5-12-16,-4 4 17 15,-1-4-18-15,-1 0 2 0,8 0 5 0,-3 0-7 16,6 0-14-16,7 0 0 15,11 0-49-15,0 0-67 16,0 0-419-16</inkml:trace>
  <inkml:trace contextRef="#ctx0" brushRef="#br0" timeOffset="26632.29">19054 5280 544 0,'0'0'262'0,"0"0"-87"16,0 0-6-16,0 0-2 0,0 0-16 31,0 0-48-31,0-20-59 0,0 20-31 16,0 0 43-16,0 0-35 15,0 0 2-15,0 0 8 16,0 0-31-16,0 0 16 16,0 0-16-16,0 0 0 15,0 0-6-15,15 0 6 16,14 0-3-16,16 0 3 0,18 0 0 15,10-3 23-15,0-4-23 0,-5 3 0 16,-13 4-6 0,-8 0 7-16,-18 0-1 15,-8 0 0 1,-10 0 3-16,-3 17-12 0,-8 5 7 0,0 7 2 16,-14 3-7-16,-12 3 14 15,-8-2-7 1,5-1 0-16,1-4 2 15,-1-2-4-15,8-7 2 16,-8-2-27-16,0-9 2 16,6-1-22-16,-4-4 6 15,-1-3-10-15,-1 0-2 16,5 0 47-16,9 0-7 16,-1 0 13-16,8 0-6 0,3 0 6 15,5 0 0-15,0 0 0 16,0 0 8-16,0 0-17 15,0-3 2-15,0 3-14 16,0 0 20-16,18-4-14 16,3 4 15-16,3 0-1 0,-1 0 0 15,3 0-6-15,3 0 7 16,0 0 0-16,0 0 0 16,-13 0 1-16,7 0-1 15,-7 0 15-15,2 0-14 0,3 0 26 16,3 7-26-16,-9 3-1 31,9-1 13-31,0 4-12 16,-9 1-1-16,9 1 2 15,-8-2 8-15,-3-1 4 16,-3 2-8-16,-10-5 6 16,0 4 13-16,0-4-25 15,0 4 20-15,0 1 0 0,-5-2-19 16,-19 4 24-16,1-4-16 15,-3-1 10-15,-3 1 21 0,0-1-39 16,0-6 16-16,3 2-6 16,-3-7-2-16,-5 2 16 15,5-2-25-15,-5 0-4 16,11 0-6-16,-4 0 1 16,4 0 0-16,7 0-16 0,-7 0-23 15,-1-2 6-15,8-2-63 16,-2 1-52-16,13-1-12 15,-1 3-136-15</inkml:trace>
  <inkml:trace contextRef="#ctx0" brushRef="#br0" timeOffset="27340.41">20793 5229 705 0,'0'0'202'16,"0"0"-121"-16,0 0-39 15,0 0 64-15,0 0-8 16,0 0-70-16,0 0-9 0,-142 17-8 16,103-3 8-16,5 6 23 15,0-1-22-15,-5-1 25 16,5 7-1-16,-6 3-11 15,1 0 18-15,0 3 13 16,0 3-30 0,10-4 30-16,0-1-45 0,13 0-5 15,8-2 8-15,8-4-22 16,0-4 13-16,0 1 9 16,0-1-10-1,29-2 28-15,16-5-39 0,7 2-1 16,3-4 7-16,8-5 2 15,-5-5-2-15,-3 0-7 16,-3 0 1-16,-13 0 15 16,1 0-15-16,-12-12-1 0,-7 0 4 15,3-5 7-15,-8-2-13 16,-3 2 2-16,-8 1 0 16,-5 1 6-16,0 1-6 15,0 5 0-15,0 1-1 16,0 0 10-16,-13 5-18 0,-21 3 8 15,-11 0 1-15,-10 0-15 16,-2 19 15-16,-6 4 0 16,13 0-1-16,5-4 4 15,17 1-3-15,4-6 0 16,14-1-29-16,10 1-57 16,0-5-92-1,15 0-55-15,27-6-55 16,3 4-327-16</inkml:trace>
  <inkml:trace contextRef="#ctx0" brushRef="#br0" timeOffset="27902.77">21736 5426 773 0,'0'0'491'0,"0"0"-351"16,0 0-28-16,0 0 13 15,0 0-62-15,0 0-38 16,0 0-11-16,-142 20-2 16,124-8-12-1,2 4 0-15,6 3 6 16,-3-4 7-16,8 5-13 15,-1-1 7-15,6 1 31 16,0 3-32-16,0-1 35 16,11 0-3-16,18-2-38 0,5-1 23 15,5-9-23-15,0 0 0 16,1-9 11-16,7-1-9 0,-3 0-2 16,6 0 0-16,-6 0 12 15,-2-18-8-15,-15-4-3 16,-4-4 5-16,-12-7-6 15,-11-1 2-15,0 0-3 0,0-3 1 16,-11 5-6-16,-18 3-10 16,1 7 16-16,1 2-26 15,4 6 26-15,-1 6-24 16,8 2-9-16,-12 6-21 16,-1 0-22-16,-10 0 74 15,-11 19-15-15,-8 7 9 16,3-1 8-16,-8 9-60 15,6-7-5 1,7 2-89-16,5 3-67 16,17-10-10-16,12-5-140 0</inkml:trace>
  <inkml:trace contextRef="#ctx0" brushRef="#br0" timeOffset="28418.47">22391 5398 525 0,'0'0'394'0,"0"0"-198"16,0 0 5-16,0 0-68 16,0 0-69-1,0 0-55-15,0 0 1 16,-131-3 9-16,115 6-6 15,3-1 37-15,2 5-11 16,1 0-39-16,5 3 22 16,-1 0-21-16,6 2-1 0,-7 5 20 15,7 0-7-15,0 5 22 16,0-2-11-16,0-1-1 16,0 1 30-16,0-3-46 15,18-5 5-15,3-1 4 16,2-3-15-16,12-5 14 0,-1-3-15 15,10 0 1-15,1 0 14 16,7 0-15-16,-2-12 0 16,-3-10 0-16,-16-5-23 15,-7-5 22-15,-14-2-60 0,-10-5 5 16,0 0 44-16,0 7-15 31,-15 3 27-31,-14 10 9 16,-5 3 0-16,5 7-14 15,-10 6 5-15,5 3-32 16,0 0 31-16,-6 0-93 0,-9 6-67 16,9 10-142-16,11-6-359 0</inkml:trace>
  <inkml:trace contextRef="#ctx0" brushRef="#br0" timeOffset="29905.57">23362 4985 235 0,'0'0'214'0,"0"0"-113"0,0 0-19 15,0 0 12-15,0 0-25 16,0 0-20-16,0 0-13 16,0-11 16-16,0 11 45 15,-13 0-19-15,-2 0-33 0,-4 0-11 16,-2 0-33-16,3 0 12 31,-3 0-8-31,-8 0 3 0,6 0 4 16,-6 0-12-16,8 0 0 15,-8 0 9-15,6 0-8 16,-4 0-1-16,-1 5 0 16,-7-2 1-16,-4 2-6 15,-5 2 6-15,-3 0-1 16,-3 3 1-16,5 0 1 0,-2-2-2 15,3-1 0-15,4-2 1 16,1 3 2-16,5-5-3 16,0-3 0-16,0 0-1 0,0 0 2 31,0 0 5-31,8 0-6 0,-9 0 1 16,-4 0-1-1,-13 0 0-15,2 3 0 16,-13 3-1-16,0 0 4 15,8 4-4-15,11-3 1 0,-3-4 0 16,20-3 23-16,4 0 12 16,4 0 17-16,9 0-18 15,-6 0-34-15,-2 0 14 16,-3 0-14-16,-3 0 0 16,-10 0-1-16,-5 0 1 15,0 0 0-15,-6 0 0 16,-2 0 1-16,13 0 4 15,0 0-5-15,8 0 0 0,2 0-8 16,1 0 9-16,-4 0-1 16,4 0 0-1,-6 0 6-15,0-3-6 16,-2-1 0-16,-11 4 0 16,3 0 0-16,5 0 0 15,2 0 0-15,-2 0-1 16,5 0 3-16,0 0-4 0,6 0 2 15,-3 0 0-15,2 0-3 16,-5 0 3-16,-5 0 0 16,0 0 0-16,0 0 11 15,-5 0-11-15,-6 0 0 0,1 0 0 16,-9 0-7-16,9 0 7 16,-1 0 0-16,6 0-2 15,5 0 4-15,0 0 3 16,5 4-5-16,8-1 0 0,3-1-5 15,2-2 5-15,-2 5 0 32,7-5 0-32,-7 0 1 0,2 0-2 15,-7 0 1 1,-3 0 0-16,-16 0-6 0,2 0 12 0,-9 0-6 16,-9 0 0-1,-2 0 8-15,-3 0-16 16,0 0 8-16,8 0 0 15,8 0 4-15,8 0-3 16,4 0-1-16,9 0 17 0,-3 0-2 16,6-5 24-1,-6 0-39-15,3 1 2 0,-3-1 5 16,0 2-6-16,0-5-1 16,3 5 0-16,-8-3 7 15,0 3-4-15,-5 0-3 16,0 3 0-16,-3 0-4 0,8 0 13 15,2 0 5 1,3-4 43-16,6 4-18 0,7-4 14 16,-2 1-37-1,2-2-7-15,-8 1 14 16,-4 0-23-16,-6 1 0 16,-6 3 0-16,-4-1 2 15,-6 1-4-15,-2 0 2 16,7 0 0-16,6 0-8 15,-1 1 9-15,12 2-1 16,4 5 0-16,8-5-3 0,1 2-3 16,2-1-86-16,2-4-236 0</inkml:trace>
  <inkml:trace contextRef="#ctx0" brushRef="#br0" timeOffset="43150.31">18511 3799 677 0,'0'0'200'0,"0"0"-151"16,0 0-12-16,0 0 128 16,0 0-20-16,0-15-28 15,0 12-43-15,0 3-13 16,0 0 32-1,0 0-49-15,0 0-21 0,0-4 20 16,0 4-36 0,0 0 11-16,0-3-18 0,0 3 13 15,0-6-4 1,0 3-9-16,0-7-9 0,21 3 8 16,13 1-15-16,19-5 15 15,-3 6 1-15,7-2-27 16,-2 5 27-16,3 2-19 15,-14 0 12-15,1 0-2 0,-6 0 3 16,-10 14 6-16,0 10 0 16,-6-5-1-16,-12 6-6 15,-6 4 7-15,-5 1 0 16,0 4-9-16,0 2 15 16,-16-2-6-16,-18 5 0 15,0-7 1 1,-5 3-4-16,0-6 3 15,-1-7 0-15,-2 1-5 16,8-7 13-16,3-3-8 16,2-3 0-16,6-8 6 15,2 2-13-15,2-4 7 0,4 0 0 16,-4 0-2-16,9 0-6 16,-3 0 8-16,7 0 0 0,6-4-4 15,0-1-9-15,0-5 13 16,0 0-22-16,19 0 22 15,15-2-10-15,5 1 9 16,6 0 1-16,-1 2 0 16,-5 1-4-16,9 2 4 15,-9 3 0-15,-5 0-7 0,-8 3 12 16,3 0-5-16,-11 0 0 16,-7 0-3-16,5 0-7 15,-3 0 10-15,2 12 0 16,9 8-10-16,-1 2 14 15,4 3-4 1,7 1 0-16,-5 1 1 16,5-7-4-16,-6-3 3 15,-12 0 0-15,2-5-1 16,-18-2 1-16,0-1 0 16,0 4 0-16,0 1 1 0,0-2 9 15,-23 4-9-15,-6 0 4 16,0 0 16-16,3-3-20 15,-3 0 18-15,6-1-11 0,2-5-6 16,2-4 26-16,4 0-12 16,-4-3 15-16,4 0 8 15,-4 0-38-15,-2 0 17 32,-2 0-18-32,-1 0 0 0,8 0-3 0,1-3 3 15,2 3 0 1,7-3-1-16,6 3 11 15,0 0-10-15,0-4 0 16,0 4-15-16,0 0-3 16,0-7-53-16,0 1-11 15,24-3-192-15</inkml:trace>
  <inkml:trace contextRef="#ctx0" brushRef="#br0" timeOffset="44352.29">20290 3804 499 0,'0'0'346'0,"0"0"-217"0,0 0-18 15,0 0 40-15,0 0-11 16,0 0-64-16,0 0-53 16,-39-10 29-16,33 10-21 0,-7 0 2 15,3 0 1-15,-6 0-34 16,-7 0 17-16,-11 0-17 16,-6 11 7-16,-10 7-9 15,-2 0 2-15,2 4 0 16,-2 0-1-16,2 4 13 0,6 3-12 31,4 4 38-31,-2-2-15 0,16 5 22 16,3-1-45-16,7 0 0 15,3-1 12-15,13 3-11 16,0-6 13-16,0 2 0 16,0-7-12-16,0-1 44 15,0-2-45-15,18-1 8 16,11-2 7-16,-3-1-10 15,8-1 1-15,0-1-7 16,6-5 0-16,-1-2 2 0,13-3-1 16,3-1-1-16,8-6 4 15,0 0 2-15,-8 0 5 16,-3 0-11-16,-12 0-22 16,-6-10 22-16,-5-8-48 0,-19-6 8 15,-5-1 39-15,-5-1-2 16,0 4 2-16,0 2 2 15,-23 8 26-15,2 6 45 0,2-1-71 16,9 7 17-16,-6 0-12 16,-2 0 5-16,-6 0-11 31,-2 16 0-31,-3 3 0 16,0 4-10-16,6 3 10 15,12-1-66-15,11 3-83 16,0-5-174-16,6-9-439 0</inkml:trace>
  <inkml:trace contextRef="#ctx0" brushRef="#br0" timeOffset="44539.67">20754 4530 1098 0,'0'0'259'0,"0"0"-131"15,0 0 21-15,0 0 6 16,0 0-102-16,0 0-53 15,0 0 12-15,34 0-12 0,-34 0-7 32,0 0-31-32,10 0-113 15,6 0-131-15,2 0-351 0</inkml:trace>
  <inkml:trace contextRef="#ctx0" brushRef="#br0" timeOffset="45057.44">21503 4311 760 0,'0'0'301'0,"0"0"-203"0,0 0-72 16,0 0-14-16,0 0 51 16,0 0-2-16,0 0-7 15,-16 84 42 1,16-64-62-16,10-1 9 16,14 1-10-16,-8-8-30 15,2-2 28-15,-2-5-20 16,7-5 8-16,6 0 16 15,11 0-16-15,-1 0 1 16,5-19-20-16,-4-3 11 16,-12-10-16-16,-22-7 5 0,-6-8-29 15,0-11-7-15,-16-3-27 16,-23 2 46-16,5 12 17 16,-6 13 22-16,12 14 43 0,-1 14-27 15,-5 6 25 1,-6 0-42-16,-4 15-20 0,-14 21-1 15,-5 12 0-15,3 3 0 16,2 3-12-16,9 1 9 0,9-7-62 31,12-3-24-31,22-7-113 16,6-11-34-16,0-13-84 0</inkml:trace>
  <inkml:trace contextRef="#ctx0" brushRef="#br0" timeOffset="45492.71">22092 4248 829 0,'0'0'399'0,"0"0"-238"16,0 0-14-16,0 0-108 0,0 0-23 15,0 0-10-15,0 0 4 16,-126 42-8-16,116-17-2 15,10 1 0-15,0-1 30 16,0 4 7-16,10-2-5 0,30-5-7 16,-1 0-25-1,0-7 23-15,8-1-23 16,-7-13 1-16,-1-1 41 16,5 0-36-16,-4 0 12 15,-6-11-1-15,-5-18-17 16,-14-10 22-16,-15-5-22 15,0-10-11-15,0-1 0 16,-34 0-20-16,-10 10 30 16,-1 14-7-16,6 8 2 0,0 18-2 15,5 5 8-15,-6 0-11 16,6 5 3-16,0 24-1 16,0 7 9-1,11 6-1-15,12-5-60 16,11 11-50-16,0-9-117 15,0-11-166-15</inkml:trace>
  <inkml:trace contextRef="#ctx0" brushRef="#br0" timeOffset="45893.45">22634 4195 857 0,'0'0'297'0,"0"0"-135"15,0 0-29-15,0 0-24 16,0 0-60-16,0 0-48 16,0 0-2-16,0-8-4 15,0 18 5-15,-13 5 50 16,-3 9-38-16,3-3 4 16,8 5 7-16,5 6-7 0,0 0 31 15,5 4-29-15,29-2-4 16,19-5 30-1,-3-2-32-15,2-9 10 16,3-8 0-16,8-10-21 16,5 0 37-16,5-6-15 15,1-30-17-15,-14-6 15 16,-18-11-20-16,-26-12 9 16,-16-2-10-16,0-4 8 15,-6 15-11-15,-33 11 3 0,0 16 0 16,-8 15 12-1,-3 14-6-15,-8 0-6 0,-15 29 0 16,-56 50-25 0,17-4-118-16,10-4-1129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559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058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576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017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732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9848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087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968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46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557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9130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7FB3F-CB89-4D04-9FFB-3CDFAADA6AD3}" type="datetimeFigureOut">
              <a:rPr lang="es-AR" smtClean="0"/>
              <a:t>5/4/2024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51B6D-FBE5-454D-8D1F-5502C8A1EA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811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customXml" Target="../ink/ink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333" y="0"/>
            <a:ext cx="6151552" cy="43003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-1008845" y="5486400"/>
            <a:ext cx="9491730" cy="6439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/>
          </a:p>
        </p:txBody>
      </p:sp>
      <p:grpSp>
        <p:nvGrpSpPr>
          <p:cNvPr id="15" name="Grupo 14"/>
          <p:cNvGrpSpPr/>
          <p:nvPr/>
        </p:nvGrpSpPr>
        <p:grpSpPr>
          <a:xfrm>
            <a:off x="-2728723" y="4480538"/>
            <a:ext cx="3719847" cy="922723"/>
            <a:chOff x="-1323992" y="4454207"/>
            <a:chExt cx="3719847" cy="922723"/>
          </a:xfrm>
        </p:grpSpPr>
        <p:grpSp>
          <p:nvGrpSpPr>
            <p:cNvPr id="10" name="Grupo 9"/>
            <p:cNvGrpSpPr/>
            <p:nvPr/>
          </p:nvGrpSpPr>
          <p:grpSpPr>
            <a:xfrm>
              <a:off x="-1323992" y="5132232"/>
              <a:ext cx="3719847" cy="244698"/>
              <a:chOff x="965917" y="5112913"/>
              <a:chExt cx="3719847" cy="244698"/>
            </a:xfrm>
          </p:grpSpPr>
          <p:sp>
            <p:nvSpPr>
              <p:cNvPr id="7" name="Rectángulo redondeado 6"/>
              <p:cNvSpPr/>
              <p:nvPr/>
            </p:nvSpPr>
            <p:spPr>
              <a:xfrm>
                <a:off x="965917" y="5112913"/>
                <a:ext cx="1210614" cy="24469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AR" dirty="0"/>
                  <a:t>ACÁ</a:t>
                </a:r>
              </a:p>
            </p:txBody>
          </p:sp>
          <p:sp>
            <p:nvSpPr>
              <p:cNvPr id="8" name="Rectángulo redondeado 7"/>
              <p:cNvSpPr/>
              <p:nvPr/>
            </p:nvSpPr>
            <p:spPr>
              <a:xfrm>
                <a:off x="2213020" y="5112913"/>
                <a:ext cx="1210614" cy="24469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AR" dirty="0"/>
                  <a:t>VIENE</a:t>
                </a:r>
              </a:p>
            </p:txBody>
          </p:sp>
          <p:sp>
            <p:nvSpPr>
              <p:cNvPr id="9" name="Rectángulo redondeado 8"/>
              <p:cNvSpPr/>
              <p:nvPr/>
            </p:nvSpPr>
            <p:spPr>
              <a:xfrm>
                <a:off x="3475150" y="5112913"/>
                <a:ext cx="1210614" cy="24469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AR" dirty="0"/>
                  <a:t>EL TREN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CuadroTexto 10"/>
                <p:cNvSpPr txBox="1"/>
                <p:nvPr/>
              </p:nvSpPr>
              <p:spPr>
                <a:xfrm>
                  <a:off x="-449592" y="4454207"/>
                  <a:ext cx="940129" cy="52591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36</m:t>
                        </m:r>
                        <m:f>
                          <m:f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𝑘𝑚</m:t>
                            </m:r>
                          </m:num>
                          <m:den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den>
                        </m:f>
                        <m:r>
                          <a:rPr lang="es-MX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⇢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1" name="CuadroTexto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49592" y="4454207"/>
                  <a:ext cx="940129" cy="525913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upo 13"/>
          <p:cNvGrpSpPr/>
          <p:nvPr/>
        </p:nvGrpSpPr>
        <p:grpSpPr>
          <a:xfrm>
            <a:off x="5018505" y="4660777"/>
            <a:ext cx="661077" cy="742484"/>
            <a:chOff x="3433193" y="4638873"/>
            <a:chExt cx="2474652" cy="718739"/>
          </a:xfrm>
        </p:grpSpPr>
        <p:sp>
          <p:nvSpPr>
            <p:cNvPr id="6" name="Rectángulo 5"/>
            <p:cNvSpPr/>
            <p:nvPr/>
          </p:nvSpPr>
          <p:spPr>
            <a:xfrm>
              <a:off x="3737021" y="5151550"/>
              <a:ext cx="927279" cy="20606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A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uadroTexto 11"/>
                <p:cNvSpPr txBox="1"/>
                <p:nvPr/>
              </p:nvSpPr>
              <p:spPr>
                <a:xfrm>
                  <a:off x="3433193" y="4638873"/>
                  <a:ext cx="247465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𝑧𝑜𝑟𝑟𝑎</m:t>
                            </m:r>
                          </m:sub>
                        </m:s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𝑣𝑎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𝑑𝑒𝑠𝑝𝑎𝑐𝑖𝑡𝑜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)→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2" name="Cuadro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3193" y="4638873"/>
                  <a:ext cx="2474652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0833" t="-4444" r="-741667" b="-35556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Conector recto de flecha 16"/>
          <p:cNvCxnSpPr/>
          <p:nvPr/>
        </p:nvCxnSpPr>
        <p:spPr>
          <a:xfrm>
            <a:off x="5018506" y="4480538"/>
            <a:ext cx="2695939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195831" y="4141177"/>
                <a:ext cx="6355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5831" y="4141177"/>
                <a:ext cx="635559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7619" r="-8571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ector recto de flecha 20"/>
          <p:cNvCxnSpPr/>
          <p:nvPr/>
        </p:nvCxnSpPr>
        <p:spPr>
          <a:xfrm flipH="1">
            <a:off x="991124" y="4480538"/>
            <a:ext cx="40273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2783396" y="4146106"/>
                <a:ext cx="6355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180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396" y="4146106"/>
                <a:ext cx="635559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8654" r="-865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Entrada de lápiz 26"/>
              <p14:cNvContentPartPr/>
              <p14:nvPr/>
            </p14:nvContentPartPr>
            <p14:xfrm>
              <a:off x="392689" y="4789334"/>
              <a:ext cx="545040" cy="348840"/>
            </p14:xfrm>
          </p:contentPart>
        </mc:Choice>
        <mc:Fallback xmlns="">
          <p:pic>
            <p:nvPicPr>
              <p:cNvPr id="27" name="Entrada de lápiz 26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6129" y="4770254"/>
                <a:ext cx="576000" cy="38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921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1.43976 0.00301 " pathEditMode="relative" rAng="0" ptsTypes="AA">
                                      <p:cBhvr>
                                        <p:cTn id="6" dur="16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979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20486 3.7037E-6 C 0.2967 3.7037E-6 0.39253 -0.01042 0.40816 0.04328 C 0.41128 0.08842 0.47013 0.22615 0.47013 0.26898 " pathEditMode="relative" rAng="0" ptsTypes="AAAA">
                                      <p:cBhvr>
                                        <p:cTn id="8" dur="16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07" y="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0684"/>
            <a:ext cx="5701927" cy="11900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714778" y="1635616"/>
                <a:ext cx="31890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𝑇𝑅𝐸𝑁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𝑇𝑅𝐸𝑁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.(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78" y="1635616"/>
                <a:ext cx="3189078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574" t="-2174" r="-2294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714778" y="2247466"/>
                <a:ext cx="337977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.(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778" y="2247466"/>
                <a:ext cx="3379771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541" t="-4444" r="-1982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Conector recto de flecha 4"/>
          <p:cNvCxnSpPr/>
          <p:nvPr/>
        </p:nvCxnSpPr>
        <p:spPr>
          <a:xfrm>
            <a:off x="5507904" y="3471166"/>
            <a:ext cx="2695939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6685229" y="3131805"/>
                <a:ext cx="6355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5229" y="3131805"/>
                <a:ext cx="635559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8654" r="-8654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ector recto de flecha 6"/>
          <p:cNvCxnSpPr/>
          <p:nvPr/>
        </p:nvCxnSpPr>
        <p:spPr>
          <a:xfrm flipH="1">
            <a:off x="1480522" y="3471166"/>
            <a:ext cx="4027382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3272794" y="3136734"/>
                <a:ext cx="6355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180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2794" y="3136734"/>
                <a:ext cx="635559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8654" r="-8654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upo 37"/>
          <p:cNvGrpSpPr/>
          <p:nvPr/>
        </p:nvGrpSpPr>
        <p:grpSpPr>
          <a:xfrm>
            <a:off x="269908" y="3554932"/>
            <a:ext cx="1255690" cy="244698"/>
            <a:chOff x="269908" y="3554932"/>
            <a:chExt cx="1255690" cy="244698"/>
          </a:xfrm>
        </p:grpSpPr>
        <p:sp>
          <p:nvSpPr>
            <p:cNvPr id="9" name="Rectángulo redondeado 8"/>
            <p:cNvSpPr/>
            <p:nvPr/>
          </p:nvSpPr>
          <p:spPr>
            <a:xfrm>
              <a:off x="269908" y="3554932"/>
              <a:ext cx="1210614" cy="24469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AR" dirty="0"/>
                <a:t>EL TREN</a:t>
              </a:r>
            </a:p>
          </p:txBody>
        </p:sp>
        <p:sp>
          <p:nvSpPr>
            <p:cNvPr id="12" name="Elipse 11"/>
            <p:cNvSpPr/>
            <p:nvPr/>
          </p:nvSpPr>
          <p:spPr>
            <a:xfrm>
              <a:off x="1435446" y="3625766"/>
              <a:ext cx="90152" cy="10303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34" name="Grupo 33"/>
          <p:cNvGrpSpPr/>
          <p:nvPr/>
        </p:nvGrpSpPr>
        <p:grpSpPr>
          <a:xfrm>
            <a:off x="5495025" y="3612887"/>
            <a:ext cx="403927" cy="125021"/>
            <a:chOff x="5495025" y="3612887"/>
            <a:chExt cx="403927" cy="125021"/>
          </a:xfrm>
        </p:grpSpPr>
        <p:sp>
          <p:nvSpPr>
            <p:cNvPr id="10" name="Rectángulo 9"/>
            <p:cNvSpPr/>
            <p:nvPr/>
          </p:nvSpPr>
          <p:spPr>
            <a:xfrm>
              <a:off x="5550117" y="3612887"/>
              <a:ext cx="348835" cy="12502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AR"/>
            </a:p>
          </p:txBody>
        </p:sp>
        <p:sp>
          <p:nvSpPr>
            <p:cNvPr id="14" name="Elipse 13"/>
            <p:cNvSpPr/>
            <p:nvPr/>
          </p:nvSpPr>
          <p:spPr>
            <a:xfrm>
              <a:off x="5495025" y="3616655"/>
              <a:ext cx="90152" cy="10303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-7682626" y="4047317"/>
            <a:ext cx="7682626" cy="758859"/>
            <a:chOff x="1336059" y="3835234"/>
            <a:chExt cx="7682626" cy="758859"/>
          </a:xfrm>
        </p:grpSpPr>
        <p:cxnSp>
          <p:nvCxnSpPr>
            <p:cNvPr id="16" name="Conector recto de flecha 15"/>
            <p:cNvCxnSpPr/>
            <p:nvPr/>
          </p:nvCxnSpPr>
          <p:spPr>
            <a:xfrm>
              <a:off x="1480522" y="4146997"/>
              <a:ext cx="7251354" cy="19785"/>
            </a:xfrm>
            <a:prstGeom prst="straightConnector1">
              <a:avLst/>
            </a:prstGeom>
            <a:ln>
              <a:headEnd type="oval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uadroTexto 17"/>
                <p:cNvSpPr txBox="1"/>
                <p:nvPr/>
              </p:nvSpPr>
              <p:spPr>
                <a:xfrm>
                  <a:off x="1336059" y="4311854"/>
                  <a:ext cx="37907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8" name="Cuadro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6059" y="4311854"/>
                  <a:ext cx="379078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6129" r="-12903" b="-652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CuadroTexto 18"/>
                <p:cNvSpPr txBox="1"/>
                <p:nvPr/>
              </p:nvSpPr>
              <p:spPr>
                <a:xfrm>
                  <a:off x="5298615" y="4317094"/>
                  <a:ext cx="63555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180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9" name="CuadroTexto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8615" y="4317094"/>
                  <a:ext cx="635559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8654" r="-8654" b="-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7770153" y="4317093"/>
                  <a:ext cx="63555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0153" y="4317093"/>
                  <a:ext cx="635559" cy="27699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7692" r="-9615" b="-666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Conector recto 21"/>
            <p:cNvCxnSpPr/>
            <p:nvPr/>
          </p:nvCxnSpPr>
          <p:spPr>
            <a:xfrm flipV="1">
              <a:off x="5514344" y="4018208"/>
              <a:ext cx="0" cy="216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 flipV="1">
              <a:off x="8210157" y="4092495"/>
              <a:ext cx="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 flipV="1">
              <a:off x="8203843" y="4077469"/>
              <a:ext cx="0" cy="2160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CuadroTexto 25"/>
                <p:cNvSpPr txBox="1"/>
                <p:nvPr/>
              </p:nvSpPr>
              <p:spPr>
                <a:xfrm>
                  <a:off x="8445066" y="3835234"/>
                  <a:ext cx="57361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6" name="CuadroTexto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5066" y="3835234"/>
                  <a:ext cx="573619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5319" t="-2222" r="-14894" b="-35556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/>
              <p:cNvSpPr txBox="1"/>
              <p:nvPr/>
            </p:nvSpPr>
            <p:spPr>
              <a:xfrm>
                <a:off x="280891" y="5251704"/>
                <a:ext cx="2339358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𝑇𝑅𝐸𝑁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+10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7" name="Cuadro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91" y="5251704"/>
                <a:ext cx="2339358" cy="47442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/>
              <p:cNvSpPr txBox="1"/>
              <p:nvPr/>
            </p:nvSpPr>
            <p:spPr>
              <a:xfrm>
                <a:off x="269908" y="5915297"/>
                <a:ext cx="28869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=180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Cuadro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08" y="5915297"/>
                <a:ext cx="2886944" cy="276999"/>
              </a:xfrm>
              <a:prstGeom prst="rect">
                <a:avLst/>
              </a:prstGeom>
              <a:blipFill rotWithShape="0">
                <a:blip r:embed="rId12"/>
                <a:stretch>
                  <a:fillRect l="-633" t="-2174" r="-422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/>
              <p:cNvSpPr txBox="1"/>
              <p:nvPr/>
            </p:nvSpPr>
            <p:spPr>
              <a:xfrm>
                <a:off x="4547336" y="5208623"/>
                <a:ext cx="42757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</m:sub>
                      </m:sSub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𝑒𝑙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𝑖𝑛𝑠𝑡𝑎𝑛𝑡𝑒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𝑒𝑛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𝑞𝑢𝑒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𝑒𝑙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𝑡𝑟𝑒𝑛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𝑒𝑠𝑡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á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𝑒𝑛</m:t>
                      </m:r>
                    </m:oMath>
                  </m:oMathPara>
                </a14:m>
                <a:endParaRPr lang="es-MX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𝑙𝑎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𝑧𝑜𝑟𝑟𝑎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𝑒𝑠𝑡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á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𝑒𝑛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=180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0" name="Cuadro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336" y="5208623"/>
                <a:ext cx="4275786" cy="646331"/>
              </a:xfrm>
              <a:prstGeom prst="rect">
                <a:avLst/>
              </a:prstGeom>
              <a:blipFill rotWithShape="0">
                <a:blip r:embed="rId13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adroTexto 30"/>
              <p:cNvSpPr txBox="1"/>
              <p:nvPr/>
            </p:nvSpPr>
            <p:spPr>
              <a:xfrm>
                <a:off x="4855335" y="6057407"/>
                <a:ext cx="38765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EN ESTE EJERCICIO COINCIDEN LOS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s-AR" dirty="0"/>
              </a:p>
            </p:txBody>
          </p:sp>
        </mc:Choice>
        <mc:Fallback xmlns="">
          <p:sp>
            <p:nvSpPr>
              <p:cNvPr id="31" name="Cuadro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335" y="6057407"/>
                <a:ext cx="3876541" cy="369332"/>
              </a:xfrm>
              <a:prstGeom prst="rect">
                <a:avLst/>
              </a:prstGeom>
              <a:blipFill rotWithShape="0">
                <a:blip r:embed="rId14"/>
                <a:stretch>
                  <a:fillRect l="-1258" t="-10000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Grupo 41"/>
          <p:cNvGrpSpPr/>
          <p:nvPr/>
        </p:nvGrpSpPr>
        <p:grpSpPr>
          <a:xfrm>
            <a:off x="6935472" y="3590109"/>
            <a:ext cx="1638553" cy="244698"/>
            <a:chOff x="6935472" y="3590109"/>
            <a:chExt cx="1638553" cy="244698"/>
          </a:xfrm>
        </p:grpSpPr>
        <p:grpSp>
          <p:nvGrpSpPr>
            <p:cNvPr id="35" name="Grupo 34"/>
            <p:cNvGrpSpPr/>
            <p:nvPr/>
          </p:nvGrpSpPr>
          <p:grpSpPr>
            <a:xfrm>
              <a:off x="8170098" y="3657175"/>
              <a:ext cx="403927" cy="125021"/>
              <a:chOff x="5495025" y="3612887"/>
              <a:chExt cx="403927" cy="125021"/>
            </a:xfrm>
          </p:grpSpPr>
          <p:sp>
            <p:nvSpPr>
              <p:cNvPr id="36" name="Rectángulo 35"/>
              <p:cNvSpPr/>
              <p:nvPr/>
            </p:nvSpPr>
            <p:spPr>
              <a:xfrm>
                <a:off x="5550117" y="3612887"/>
                <a:ext cx="348835" cy="125021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65000"/>
                </a:schemeClr>
              </a:solidFill>
              <a:ln>
                <a:solidFill>
                  <a:srgbClr val="FF0000">
                    <a:alpha val="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s-AR"/>
              </a:p>
            </p:txBody>
          </p:sp>
          <p:sp>
            <p:nvSpPr>
              <p:cNvPr id="37" name="Elipse 36"/>
              <p:cNvSpPr/>
              <p:nvPr/>
            </p:nvSpPr>
            <p:spPr>
              <a:xfrm>
                <a:off x="5495025" y="3616655"/>
                <a:ext cx="90152" cy="103031"/>
              </a:xfrm>
              <a:prstGeom prst="ellipse">
                <a:avLst/>
              </a:prstGeom>
              <a:ln>
                <a:solidFill>
                  <a:srgbClr val="FF0000">
                    <a:alpha val="0"/>
                  </a:srgbClr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  <p:grpSp>
          <p:nvGrpSpPr>
            <p:cNvPr id="39" name="Grupo 38"/>
            <p:cNvGrpSpPr/>
            <p:nvPr/>
          </p:nvGrpSpPr>
          <p:grpSpPr>
            <a:xfrm>
              <a:off x="6935472" y="3590109"/>
              <a:ext cx="1255690" cy="244698"/>
              <a:chOff x="269908" y="3554932"/>
              <a:chExt cx="1255690" cy="244698"/>
            </a:xfrm>
          </p:grpSpPr>
          <p:sp>
            <p:nvSpPr>
              <p:cNvPr id="40" name="Rectángulo redondeado 39"/>
              <p:cNvSpPr/>
              <p:nvPr/>
            </p:nvSpPr>
            <p:spPr>
              <a:xfrm>
                <a:off x="269908" y="3554932"/>
                <a:ext cx="1210614" cy="244698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rgbClr val="FF0000">
                    <a:alpha val="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AR" dirty="0"/>
                  <a:t>EL TREN</a:t>
                </a:r>
              </a:p>
            </p:txBody>
          </p:sp>
          <p:sp>
            <p:nvSpPr>
              <p:cNvPr id="41" name="Elipse 40"/>
              <p:cNvSpPr/>
              <p:nvPr/>
            </p:nvSpPr>
            <p:spPr>
              <a:xfrm>
                <a:off x="1435446" y="3625766"/>
                <a:ext cx="90152" cy="103031"/>
              </a:xfrm>
              <a:prstGeom prst="ellipse">
                <a:avLst/>
              </a:prstGeom>
              <a:solidFill>
                <a:schemeClr val="dk1">
                  <a:alpha val="58000"/>
                </a:schemeClr>
              </a:solidFill>
              <a:ln>
                <a:solidFill>
                  <a:srgbClr val="FF0000">
                    <a:alpha val="0"/>
                  </a:srgbClr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uadroTexto 42"/>
              <p:cNvSpPr txBox="1"/>
              <p:nvPr/>
            </p:nvSpPr>
            <p:spPr>
              <a:xfrm>
                <a:off x="5473562" y="6426174"/>
                <a:ext cx="24233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dirty="0"/>
                  <a:t>Pongo 0s en ambos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AR" dirty="0"/>
                  <a:t> </a:t>
                </a:r>
              </a:p>
            </p:txBody>
          </p:sp>
        </mc:Choice>
        <mc:Fallback xmlns="">
          <p:sp>
            <p:nvSpPr>
              <p:cNvPr id="43" name="CuadroTexto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562" y="6426174"/>
                <a:ext cx="2423334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2267" t="-8197" b="-245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ángulo 43"/>
              <p:cNvSpPr/>
              <p:nvPr/>
            </p:nvSpPr>
            <p:spPr>
              <a:xfrm>
                <a:off x="2620249" y="5276989"/>
                <a:ext cx="10845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4" name="Rectá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249" y="5276989"/>
                <a:ext cx="1084528" cy="369332"/>
              </a:xfrm>
              <a:prstGeom prst="rect">
                <a:avLst/>
              </a:prstGeom>
              <a:blipFill rotWithShape="0">
                <a:blip r:embed="rId1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ángulo 44"/>
              <p:cNvSpPr/>
              <p:nvPr/>
            </p:nvSpPr>
            <p:spPr>
              <a:xfrm>
                <a:off x="3108847" y="5937079"/>
                <a:ext cx="10845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.(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MX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5" name="Rectá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847" y="5937079"/>
                <a:ext cx="1084528" cy="369332"/>
              </a:xfrm>
              <a:prstGeom prst="rect">
                <a:avLst/>
              </a:prstGeom>
              <a:blipFill rotWithShape="0">
                <a:blip r:embed="rId1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upo 47"/>
          <p:cNvGrpSpPr/>
          <p:nvPr/>
        </p:nvGrpSpPr>
        <p:grpSpPr>
          <a:xfrm>
            <a:off x="2530801" y="5265504"/>
            <a:ext cx="999187" cy="981849"/>
            <a:chOff x="3757052" y="2656089"/>
            <a:chExt cx="999187" cy="9818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ectángulo 45"/>
                <p:cNvSpPr/>
                <p:nvPr/>
              </p:nvSpPr>
              <p:spPr>
                <a:xfrm>
                  <a:off x="4335098" y="3268606"/>
                  <a:ext cx="4211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6" name="Rectángulo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5098" y="3268606"/>
                  <a:ext cx="421141" cy="369332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ángulo 46"/>
                <p:cNvSpPr/>
                <p:nvPr/>
              </p:nvSpPr>
              <p:spPr>
                <a:xfrm>
                  <a:off x="3757052" y="2656089"/>
                  <a:ext cx="4211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7" name="Rectángulo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052" y="2656089"/>
                  <a:ext cx="421141" cy="369332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724E1D12-E3B0-CB1A-ADA1-CC359C39CFDA}"/>
                  </a:ext>
                </a:extLst>
              </p14:cNvPr>
              <p14:cNvContentPartPr/>
              <p14:nvPr/>
            </p14:nvContentPartPr>
            <p14:xfrm>
              <a:off x="4411440" y="1338120"/>
              <a:ext cx="4529520" cy="84960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724E1D12-E3B0-CB1A-ADA1-CC359C39CFDA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402080" y="1328760"/>
                <a:ext cx="4548240" cy="868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669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71 -0.00579 L 0.98959 -0.00949 " pathEditMode="relative" rAng="0" ptsTypes="AA">
                                      <p:cBhvr>
                                        <p:cTn id="14" dur="28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06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7" grpId="0"/>
      <p:bldP spid="29" grpId="0"/>
      <p:bldP spid="30" grpId="0"/>
      <p:bldP spid="31" grpId="0"/>
      <p:bldP spid="43" grpId="0"/>
      <p:bldP spid="44" grpId="0"/>
      <p:bldP spid="44" grpId="1"/>
      <p:bldP spid="45" grpId="0"/>
      <p:bldP spid="4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387344" y="1015155"/>
            <a:ext cx="2905091" cy="369332"/>
            <a:chOff x="603323" y="860609"/>
            <a:chExt cx="2905091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CuadroTexto 2"/>
                <p:cNvSpPr txBox="1"/>
                <p:nvPr/>
              </p:nvSpPr>
              <p:spPr>
                <a:xfrm>
                  <a:off x="603323" y="906776"/>
                  <a:ext cx="248395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=180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𝑍𝑂𝑅𝑅𝐴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3" name="Cuadro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323" y="906776"/>
                  <a:ext cx="2483950" cy="27699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966" r="-491" b="-1521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ángulo 6"/>
                <p:cNvSpPr/>
                <p:nvPr/>
              </p:nvSpPr>
              <p:spPr>
                <a:xfrm>
                  <a:off x="3087273" y="860609"/>
                  <a:ext cx="4211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7" name="Rectángulo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7273" y="860609"/>
                  <a:ext cx="421141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upo 8"/>
          <p:cNvGrpSpPr/>
          <p:nvPr/>
        </p:nvGrpSpPr>
        <p:grpSpPr>
          <a:xfrm>
            <a:off x="422559" y="231164"/>
            <a:ext cx="2452851" cy="523720"/>
            <a:chOff x="422559" y="231164"/>
            <a:chExt cx="2452851" cy="5237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CuadroTexto 1"/>
                <p:cNvSpPr txBox="1"/>
                <p:nvPr/>
              </p:nvSpPr>
              <p:spPr>
                <a:xfrm>
                  <a:off x="422559" y="280459"/>
                  <a:ext cx="2031710" cy="4744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00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=0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+10</m:t>
                        </m:r>
                        <m:f>
                          <m:f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" name="CuadroTexto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559" y="280459"/>
                  <a:ext cx="2031710" cy="47442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ángulo 7"/>
                <p:cNvSpPr/>
                <p:nvPr/>
              </p:nvSpPr>
              <p:spPr>
                <a:xfrm>
                  <a:off x="2454269" y="231164"/>
                  <a:ext cx="4211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8" name="Rectángulo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4269" y="231164"/>
                  <a:ext cx="421141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upo 12"/>
          <p:cNvGrpSpPr/>
          <p:nvPr/>
        </p:nvGrpSpPr>
        <p:grpSpPr>
          <a:xfrm>
            <a:off x="3670479" y="280459"/>
            <a:ext cx="5473521" cy="1252127"/>
            <a:chOff x="3670479" y="280459"/>
            <a:chExt cx="5473521" cy="12521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CuadroTexto 10"/>
                <p:cNvSpPr txBox="1"/>
                <p:nvPr/>
              </p:nvSpPr>
              <p:spPr>
                <a:xfrm>
                  <a:off x="3939049" y="752608"/>
                  <a:ext cx="520495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𝑞𝑢𝑒𝑑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ó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𝑢𝑛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𝑠𝑖𝑠𝑡𝑒𝑚𝑎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𝑒𝑐𝑢𝑎𝑐𝑖𝑜𝑛𝑒𝑠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𝑐𝑖𝑙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𝑟𝑒𝑠𝑜𝑙𝑣𝑒𝑟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11" name="CuadroTexto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9049" y="752608"/>
                  <a:ext cx="5204951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171" t="-4348" b="-3478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brir llave 11"/>
            <p:cNvSpPr/>
            <p:nvPr/>
          </p:nvSpPr>
          <p:spPr>
            <a:xfrm>
              <a:off x="3670479" y="280459"/>
              <a:ext cx="103031" cy="125212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/>
              <p:cNvSpPr txBox="1"/>
              <p:nvPr/>
            </p:nvSpPr>
            <p:spPr>
              <a:xfrm>
                <a:off x="422559" y="2875096"/>
                <a:ext cx="292637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00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−180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0" smtClean="0">
                          <a:latin typeface="Cambria Math" panose="02040503050406030204" pitchFamily="18" charset="0"/>
                        </a:rPr>
                        <m:t>.30</m:t>
                      </m:r>
                      <m:r>
                        <m:rPr>
                          <m:sty m:val="p"/>
                        </m:rPr>
                        <a:rPr lang="es-MX" b="0" i="0" smtClean="0">
                          <a:latin typeface="Cambria Math" panose="02040503050406030204" pitchFamily="18" charset="0"/>
                        </a:rPr>
                        <m:t>s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59" y="2875096"/>
                <a:ext cx="2926379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1250" r="-1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422559" y="1992391"/>
                <a:ext cx="1033937" cy="6979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300</m:t>
                          </m:r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10</m:t>
                          </m:r>
                          <m:f>
                            <m:f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59" y="1992391"/>
                <a:ext cx="1033937" cy="69794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upo 5"/>
          <p:cNvGrpSpPr/>
          <p:nvPr/>
        </p:nvGrpSpPr>
        <p:grpSpPr>
          <a:xfrm>
            <a:off x="809795" y="1977854"/>
            <a:ext cx="259464" cy="427539"/>
            <a:chOff x="3939049" y="1913826"/>
            <a:chExt cx="259464" cy="427539"/>
          </a:xfrm>
        </p:grpSpPr>
        <p:cxnSp>
          <p:nvCxnSpPr>
            <p:cNvPr id="5" name="Conector recto 4"/>
            <p:cNvCxnSpPr/>
            <p:nvPr/>
          </p:nvCxnSpPr>
          <p:spPr>
            <a:xfrm flipV="1">
              <a:off x="3939049" y="1913826"/>
              <a:ext cx="259464" cy="20222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 flipV="1">
              <a:off x="3939049" y="2139137"/>
              <a:ext cx="259464" cy="20222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/>
              <p:cNvSpPr txBox="1"/>
              <p:nvPr/>
            </p:nvSpPr>
            <p:spPr>
              <a:xfrm>
                <a:off x="1514347" y="2153159"/>
                <a:ext cx="6812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𝟑𝟎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1" name="Cuadro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347" y="2153159"/>
                <a:ext cx="681276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2679" r="-8929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/>
              <p:cNvSpPr txBox="1"/>
              <p:nvPr/>
            </p:nvSpPr>
            <p:spPr>
              <a:xfrm>
                <a:off x="422559" y="3505177"/>
                <a:ext cx="1625573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120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Cuadro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59" y="3505177"/>
                <a:ext cx="1625573" cy="52046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/>
              <p:cNvSpPr txBox="1"/>
              <p:nvPr/>
            </p:nvSpPr>
            <p:spPr>
              <a:xfrm>
                <a:off x="2120042" y="3553075"/>
                <a:ext cx="681277" cy="47833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𝟒</m:t>
                      </m:r>
                      <m:f>
                        <m:fPr>
                          <m:ctrlPr>
                            <a:rPr lang="es-MX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3" name="CuadroTexto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0042" y="3553075"/>
                <a:ext cx="681277" cy="47833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448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1" grpId="0"/>
      <p:bldP spid="22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36" y="165717"/>
            <a:ext cx="6662353" cy="71004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282036" y="1911327"/>
                <a:ext cx="2784993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=180</m:t>
                      </m:r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+4</m:t>
                      </m:r>
                      <m:f>
                        <m:fPr>
                          <m:ctrlP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36" y="1911327"/>
                <a:ext cx="2784993" cy="4744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/>
              <p:cNvSpPr txBox="1"/>
              <p:nvPr/>
            </p:nvSpPr>
            <p:spPr>
              <a:xfrm>
                <a:off x="448317" y="1104707"/>
                <a:ext cx="1959511" cy="4744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MX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𝑇𝑅𝐸𝑁</m:t>
                          </m:r>
                        </m:sub>
                      </m:sSub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=10</m:t>
                      </m:r>
                      <m:f>
                        <m:fPr>
                          <m:ctrlPr>
                            <a:rPr lang="es-MX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s-AR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17" y="1104707"/>
                <a:ext cx="1959511" cy="4744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ángulo 10"/>
          <p:cNvSpPr/>
          <p:nvPr/>
        </p:nvSpPr>
        <p:spPr>
          <a:xfrm>
            <a:off x="2550017" y="3319874"/>
            <a:ext cx="978794" cy="5409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  <p:sp>
        <p:nvSpPr>
          <p:cNvPr id="12" name="Rectángulo 11"/>
          <p:cNvSpPr/>
          <p:nvPr/>
        </p:nvSpPr>
        <p:spPr>
          <a:xfrm>
            <a:off x="2550017" y="5818375"/>
            <a:ext cx="978794" cy="7340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/>
          <p:cNvSpPr/>
          <p:nvPr/>
        </p:nvSpPr>
        <p:spPr>
          <a:xfrm>
            <a:off x="3405598" y="5882770"/>
            <a:ext cx="978794" cy="7340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7909" y="501093"/>
            <a:ext cx="4087619" cy="3193452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4392" y="3860786"/>
            <a:ext cx="4442531" cy="25664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ángulo 34"/>
              <p:cNvSpPr/>
              <p:nvPr/>
            </p:nvSpPr>
            <p:spPr>
              <a:xfrm>
                <a:off x="448317" y="4132976"/>
                <a:ext cx="1937132" cy="564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s-MX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𝑇𝑅𝐸𝑁</m:t>
                          </m:r>
                        </m:sub>
                      </m:sSub>
                      <m:r>
                        <a:rPr lang="es-MX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=10</m:t>
                      </m:r>
                      <m:f>
                        <m:fPr>
                          <m:ctrlPr>
                            <a:rPr lang="es-MX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Rectá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17" y="4132976"/>
                <a:ext cx="1937132" cy="56489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ángulo 35"/>
              <p:cNvSpPr/>
              <p:nvPr/>
            </p:nvSpPr>
            <p:spPr>
              <a:xfrm>
                <a:off x="448317" y="5144017"/>
                <a:ext cx="1890582" cy="566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𝑍𝑂𝑅𝑅𝐴</m:t>
                          </m:r>
                        </m:sub>
                      </m:sSub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f>
                        <m:fPr>
                          <m:ctrlP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Rectá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17" y="5144017"/>
                <a:ext cx="1890582" cy="56675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867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8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8777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Words>193</Words>
  <Application>Microsoft Office PowerPoint</Application>
  <PresentationFormat>Presentación en pantalla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Lenovo</cp:lastModifiedBy>
  <cp:revision>23</cp:revision>
  <dcterms:created xsi:type="dcterms:W3CDTF">2024-03-27T20:34:38Z</dcterms:created>
  <dcterms:modified xsi:type="dcterms:W3CDTF">2024-04-05T21:04:34Z</dcterms:modified>
</cp:coreProperties>
</file>