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105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9977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86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61508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55690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41527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6310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1792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9515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8463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84571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36466-E0F6-497F-83EE-303F628902D7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699D-880E-4358-94C0-AB5BD52C9C2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1963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607" y="137725"/>
            <a:ext cx="4664509" cy="43827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6078828" y="279392"/>
                <a:ext cx="140775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8828" y="279392"/>
                <a:ext cx="1407758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4329" r="-5195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6078828" y="753764"/>
                <a:ext cx="4326184" cy="399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𝑠𝑢𝑚𝑒𝑟𝑔𝑖𝑑𝑜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8828" y="753764"/>
                <a:ext cx="4326184" cy="399405"/>
              </a:xfrm>
              <a:prstGeom prst="rect">
                <a:avLst/>
              </a:prstGeom>
              <a:blipFill rotWithShape="0">
                <a:blip r:embed="rId4"/>
                <a:stretch>
                  <a:fillRect l="-1268" r="-1268" b="-2769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6078828" y="2206931"/>
                <a:ext cx="4891532" cy="689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𝑐𝑢𝑏𝑜</m:t>
                              </m:r>
                            </m:sub>
                          </m:sSub>
                        </m:num>
                        <m:den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8828" y="2206931"/>
                <a:ext cx="4891532" cy="68903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6078828" y="1441576"/>
                <a:ext cx="5574411" cy="399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𝑠𝑢𝑚𝑒𝑟𝑔𝑖𝑑𝑜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8828" y="1441576"/>
                <a:ext cx="5574411" cy="399405"/>
              </a:xfrm>
              <a:prstGeom prst="rect">
                <a:avLst/>
              </a:prstGeom>
              <a:blipFill rotWithShape="0">
                <a:blip r:embed="rId6"/>
                <a:stretch>
                  <a:fillRect l="-874" r="-874" b="-2575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6059977" y="3266839"/>
                <a:ext cx="4355551" cy="689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𝑐𝑢𝑏𝑜</m:t>
                              </m:r>
                            </m:sub>
                          </m:sSub>
                        </m:num>
                        <m:den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9977" y="3266839"/>
                <a:ext cx="4355551" cy="68903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upo 12"/>
          <p:cNvGrpSpPr/>
          <p:nvPr/>
        </p:nvGrpSpPr>
        <p:grpSpPr>
          <a:xfrm>
            <a:off x="7138672" y="3527869"/>
            <a:ext cx="3163429" cy="396466"/>
            <a:chOff x="6222037" y="4982595"/>
            <a:chExt cx="3194152" cy="368937"/>
          </a:xfrm>
        </p:grpSpPr>
        <p:cxnSp>
          <p:nvCxnSpPr>
            <p:cNvPr id="11" name="Conector recto 10"/>
            <p:cNvCxnSpPr/>
            <p:nvPr/>
          </p:nvCxnSpPr>
          <p:spPr>
            <a:xfrm>
              <a:off x="6222037" y="5029560"/>
              <a:ext cx="217055" cy="3219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cto 11"/>
            <p:cNvCxnSpPr/>
            <p:nvPr/>
          </p:nvCxnSpPr>
          <p:spPr>
            <a:xfrm>
              <a:off x="9199134" y="4982595"/>
              <a:ext cx="217055" cy="32197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/>
          <p:cNvGrpSpPr/>
          <p:nvPr/>
        </p:nvGrpSpPr>
        <p:grpSpPr>
          <a:xfrm>
            <a:off x="7557599" y="3468464"/>
            <a:ext cx="2416109" cy="264647"/>
            <a:chOff x="6536503" y="4709380"/>
            <a:chExt cx="2439573" cy="264647"/>
          </a:xfrm>
        </p:grpSpPr>
        <p:cxnSp>
          <p:nvCxnSpPr>
            <p:cNvPr id="15" name="Conector recto 14"/>
            <p:cNvCxnSpPr/>
            <p:nvPr/>
          </p:nvCxnSpPr>
          <p:spPr>
            <a:xfrm>
              <a:off x="6536503" y="4709380"/>
              <a:ext cx="399314" cy="50442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>
            <a:xfrm>
              <a:off x="8351783" y="4909539"/>
              <a:ext cx="624293" cy="64488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/>
              <p:cNvSpPr txBox="1"/>
              <p:nvPr/>
            </p:nvSpPr>
            <p:spPr>
              <a:xfrm>
                <a:off x="6946165" y="4049241"/>
                <a:ext cx="2235292" cy="7091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í</m:t>
                              </m:r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𝑞𝑢𝑖𝑑𝑜</m:t>
                              </m:r>
                            </m:sub>
                          </m:sSub>
                        </m:num>
                        <m:den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Cuadro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6165" y="4049241"/>
                <a:ext cx="2235292" cy="70916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uadroTexto 22"/>
              <p:cNvSpPr txBox="1"/>
              <p:nvPr/>
            </p:nvSpPr>
            <p:spPr>
              <a:xfrm>
                <a:off x="6754366" y="4851777"/>
                <a:ext cx="2284728" cy="8983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1,4</m:t>
                          </m:r>
                          <m:f>
                            <m:f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𝑐𝑚</m:t>
                                  </m:r>
                                </m:e>
                                <m:sup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3" name="CuadroTexto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4366" y="4851777"/>
                <a:ext cx="2284728" cy="89838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uadroTexto 23"/>
              <p:cNvSpPr txBox="1"/>
              <p:nvPr/>
            </p:nvSpPr>
            <p:spPr>
              <a:xfrm>
                <a:off x="6946165" y="5911685"/>
                <a:ext cx="2170915" cy="63267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,7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4" name="CuadroTex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6165" y="5911685"/>
                <a:ext cx="2170915" cy="632674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CuadroTexto 24"/>
          <p:cNvSpPr txBox="1"/>
          <p:nvPr/>
        </p:nvSpPr>
        <p:spPr>
          <a:xfrm>
            <a:off x="5100034" y="279392"/>
            <a:ext cx="502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chemeClr val="bg1"/>
                </a:solidFill>
              </a:rPr>
              <a:t>a)</a:t>
            </a:r>
            <a:endParaRPr lang="es-AR" sz="2400" dirty="0">
              <a:solidFill>
                <a:schemeClr val="bg1"/>
              </a:solidFill>
            </a:endParaRPr>
          </a:p>
        </p:txBody>
      </p:sp>
      <p:grpSp>
        <p:nvGrpSpPr>
          <p:cNvPr id="34" name="Grupo 33"/>
          <p:cNvGrpSpPr/>
          <p:nvPr/>
        </p:nvGrpSpPr>
        <p:grpSpPr>
          <a:xfrm>
            <a:off x="10793494" y="118128"/>
            <a:ext cx="1000265" cy="1245857"/>
            <a:chOff x="10896525" y="0"/>
            <a:chExt cx="1000265" cy="1245857"/>
          </a:xfrm>
        </p:grpSpPr>
        <p:pic>
          <p:nvPicPr>
            <p:cNvPr id="28" name="Imagen 27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0896525" y="322391"/>
              <a:ext cx="1000265" cy="885949"/>
            </a:xfrm>
            <a:prstGeom prst="rect">
              <a:avLst/>
            </a:prstGeom>
          </p:spPr>
        </p:pic>
        <p:cxnSp>
          <p:nvCxnSpPr>
            <p:cNvPr id="30" name="Conector recto de flecha 29"/>
            <p:cNvCxnSpPr/>
            <p:nvPr/>
          </p:nvCxnSpPr>
          <p:spPr>
            <a:xfrm flipH="1" flipV="1">
              <a:off x="11370899" y="0"/>
              <a:ext cx="12879" cy="507057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Conector recto de flecha 30"/>
            <p:cNvCxnSpPr/>
            <p:nvPr/>
          </p:nvCxnSpPr>
          <p:spPr>
            <a:xfrm flipH="1" flipV="1">
              <a:off x="11383778" y="578241"/>
              <a:ext cx="12879" cy="507057"/>
            </a:xfrm>
            <a:prstGeom prst="straightConnector1">
              <a:avLst/>
            </a:prstGeom>
            <a:ln>
              <a:solidFill>
                <a:srgbClr val="002060"/>
              </a:solidFill>
              <a:headEnd type="triangle" w="lg" len="med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CuadroTexto 31"/>
                <p:cNvSpPr txBox="1"/>
                <p:nvPr/>
              </p:nvSpPr>
              <p:spPr>
                <a:xfrm>
                  <a:off x="10927502" y="11793"/>
                  <a:ext cx="27334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CuadroTexto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27502" y="11793"/>
                  <a:ext cx="273344" cy="414088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CuadroTexto 32"/>
                <p:cNvSpPr txBox="1"/>
                <p:nvPr/>
              </p:nvSpPr>
              <p:spPr>
                <a:xfrm>
                  <a:off x="11133712" y="831769"/>
                  <a:ext cx="267189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CuadroTexto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33712" y="831769"/>
                  <a:ext cx="267189" cy="414088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78591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4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4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22" grpId="0"/>
      <p:bldP spid="23" grpId="0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240" y="704181"/>
            <a:ext cx="1438658" cy="1324075"/>
          </a:xfrm>
          <a:prstGeom prst="rect">
            <a:avLst/>
          </a:prstGeom>
        </p:spPr>
      </p:pic>
      <p:cxnSp>
        <p:nvCxnSpPr>
          <p:cNvPr id="3" name="Conector recto de flecha 2"/>
          <p:cNvCxnSpPr/>
          <p:nvPr/>
        </p:nvCxnSpPr>
        <p:spPr>
          <a:xfrm flipV="1">
            <a:off x="1971569" y="1531036"/>
            <a:ext cx="1" cy="836690"/>
          </a:xfrm>
          <a:prstGeom prst="straightConnector1">
            <a:avLst/>
          </a:prstGeom>
          <a:ln w="25400">
            <a:solidFill>
              <a:srgbClr val="FFC000"/>
            </a:solidFill>
            <a:headEnd type="triangle" w="lg" len="med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" name="Conector recto de flecha 3"/>
          <p:cNvCxnSpPr/>
          <p:nvPr/>
        </p:nvCxnSpPr>
        <p:spPr>
          <a:xfrm flipH="1" flipV="1">
            <a:off x="1971569" y="319245"/>
            <a:ext cx="1" cy="99322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V="1">
            <a:off x="2098212" y="1585309"/>
            <a:ext cx="0" cy="793976"/>
          </a:xfrm>
          <a:prstGeom prst="straightConnector1">
            <a:avLst/>
          </a:prstGeom>
          <a:ln w="28575">
            <a:solidFill>
              <a:srgbClr val="FFFF00"/>
            </a:solidFill>
            <a:headEnd type="triangle" w="lg" len="med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2098212" y="291821"/>
                <a:ext cx="206210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es-A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8212" y="291821"/>
                <a:ext cx="206210" cy="310598"/>
              </a:xfrm>
              <a:prstGeom prst="rect">
                <a:avLst/>
              </a:prstGeom>
              <a:blipFill rotWithShape="0">
                <a:blip r:embed="rId3"/>
                <a:stretch>
                  <a:fillRect l="-26471" r="-23529" b="-58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1707039" y="2096823"/>
                <a:ext cx="201209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</m:acc>
                    </m:oMath>
                  </m:oMathPara>
                </a14:m>
                <a:endParaRPr lang="es-A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7039" y="2096823"/>
                <a:ext cx="201209" cy="310598"/>
              </a:xfrm>
              <a:prstGeom prst="rect">
                <a:avLst/>
              </a:prstGeom>
              <a:blipFill rotWithShape="0">
                <a:blip r:embed="rId4"/>
                <a:stretch>
                  <a:fillRect l="-27273" r="-27273" b="-58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/>
              <p:cNvSpPr txBox="1"/>
              <p:nvPr/>
            </p:nvSpPr>
            <p:spPr>
              <a:xfrm>
                <a:off x="2225956" y="2130018"/>
                <a:ext cx="200888" cy="312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acc>
                    </m:oMath>
                  </m:oMathPara>
                </a14:m>
                <a:endParaRPr lang="es-A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5956" y="2130018"/>
                <a:ext cx="200888" cy="312458"/>
              </a:xfrm>
              <a:prstGeom prst="rect">
                <a:avLst/>
              </a:prstGeom>
              <a:blipFill rotWithShape="0">
                <a:blip r:embed="rId5"/>
                <a:stretch>
                  <a:fillRect l="-27273" t="-42308" r="-106061" b="-576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3410228" y="372993"/>
                <a:ext cx="197169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228" y="372993"/>
                <a:ext cx="1971694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3086" r="-3395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/>
              <p:cNvSpPr txBox="1"/>
              <p:nvPr/>
            </p:nvSpPr>
            <p:spPr>
              <a:xfrm>
                <a:off x="3410228" y="868901"/>
                <a:ext cx="5392438" cy="399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𝑠𝑢𝑚𝑒𝑟𝑔𝑖𝑑𝑜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228" y="868901"/>
                <a:ext cx="5392438" cy="399405"/>
              </a:xfrm>
              <a:prstGeom prst="rect">
                <a:avLst/>
              </a:prstGeom>
              <a:blipFill rotWithShape="0">
                <a:blip r:embed="rId7"/>
                <a:stretch>
                  <a:fillRect l="-904" r="-904" b="-2769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/>
              <p:cNvSpPr txBox="1"/>
              <p:nvPr/>
            </p:nvSpPr>
            <p:spPr>
              <a:xfrm>
                <a:off x="3410228" y="1459654"/>
                <a:ext cx="8486554" cy="399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𝑠𝑢𝑚𝑒𝑟𝑔𝑖𝑑𝑜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𝑛𝑢𝑒𝑣𝑜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Cuadro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228" y="1459654"/>
                <a:ext cx="8486554" cy="399405"/>
              </a:xfrm>
              <a:prstGeom prst="rect">
                <a:avLst/>
              </a:prstGeom>
              <a:blipFill rotWithShape="0">
                <a:blip r:embed="rId8"/>
                <a:stretch>
                  <a:fillRect l="-431" r="-359" b="-2575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3410227" y="2123725"/>
                <a:ext cx="8486554" cy="399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𝑠𝑢𝑚𝑒𝑟𝑔𝑖𝑑𝑜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𝑛𝑢𝑒𝑣𝑜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227" y="2123725"/>
                <a:ext cx="8486554" cy="399405"/>
              </a:xfrm>
              <a:prstGeom prst="rect">
                <a:avLst/>
              </a:prstGeom>
              <a:blipFill rotWithShape="0">
                <a:blip r:embed="rId9"/>
                <a:stretch>
                  <a:fillRect l="-431" r="-359" b="-2575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4640307" y="2768379"/>
                <a:ext cx="7256474" cy="406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𝑠𝑢𝑚𝑒𝑟𝑔𝑖𝑑𝑜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𝑛𝑢𝑒𝑣𝑜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 </m:t>
                      </m:r>
                      <m:sSup>
                        <m:sSup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307" y="2768379"/>
                <a:ext cx="7256474" cy="406843"/>
              </a:xfrm>
              <a:prstGeom prst="rect">
                <a:avLst/>
              </a:prstGeom>
              <a:blipFill rotWithShape="0">
                <a:blip r:embed="rId10"/>
                <a:stretch>
                  <a:fillRect l="-588" r="-504" b="-2537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uadroTexto 18"/>
              <p:cNvSpPr txBox="1"/>
              <p:nvPr/>
            </p:nvSpPr>
            <p:spPr>
              <a:xfrm>
                <a:off x="5151353" y="3432450"/>
                <a:ext cx="6621364" cy="632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,4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−0,7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−0,7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 </m:t>
                      </m:r>
                      <m:sSup>
                        <m:sSup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Cuadro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1353" y="3432450"/>
                <a:ext cx="6621364" cy="632674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uadroTexto 19"/>
              <p:cNvSpPr txBox="1"/>
              <p:nvPr/>
            </p:nvSpPr>
            <p:spPr>
              <a:xfrm>
                <a:off x="7219155" y="4315401"/>
                <a:ext cx="4372607" cy="632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0,7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−0,7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 </m:t>
                      </m:r>
                      <m:sSup>
                        <m:sSup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Cuadro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9155" y="4315401"/>
                <a:ext cx="4372607" cy="632674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uadroTexto 20"/>
              <p:cNvSpPr txBox="1"/>
              <p:nvPr/>
            </p:nvSpPr>
            <p:spPr>
              <a:xfrm>
                <a:off x="10805990" y="5198352"/>
                <a:ext cx="1216872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CuadroTexto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5990" y="5198352"/>
                <a:ext cx="1216872" cy="369332"/>
              </a:xfrm>
              <a:prstGeom prst="rect">
                <a:avLst/>
              </a:prstGeom>
              <a:blipFill rotWithShape="0">
                <a:blip r:embed="rId13"/>
                <a:stretch>
                  <a:fillRect l="-5473" r="-4975" b="-6452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CuadroTexto 21"/>
          <p:cNvSpPr txBox="1"/>
          <p:nvPr/>
        </p:nvSpPr>
        <p:spPr>
          <a:xfrm>
            <a:off x="296214" y="372993"/>
            <a:ext cx="540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chemeClr val="bg1"/>
                </a:solidFill>
              </a:rPr>
              <a:t>b)</a:t>
            </a:r>
            <a:endParaRPr lang="es-AR" sz="2400" dirty="0">
              <a:solidFill>
                <a:schemeClr val="bg1"/>
              </a:solidFill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1767817" y="812562"/>
            <a:ext cx="168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1</a:t>
            </a:r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96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uadroTexto 1"/>
              <p:cNvSpPr txBox="1"/>
              <p:nvPr/>
            </p:nvSpPr>
            <p:spPr>
              <a:xfrm>
                <a:off x="1146219" y="617328"/>
                <a:ext cx="5574410" cy="399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𝑠𝑢𝑚𝑒𝑟𝑔𝑖𝑑𝑜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219" y="617328"/>
                <a:ext cx="5574410" cy="399405"/>
              </a:xfrm>
              <a:prstGeom prst="rect">
                <a:avLst/>
              </a:prstGeom>
              <a:blipFill rotWithShape="0">
                <a:blip r:embed="rId2"/>
                <a:stretch>
                  <a:fillRect l="-875" r="-985" b="-2575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/>
              <p:cNvSpPr txBox="1"/>
              <p:nvPr/>
            </p:nvSpPr>
            <p:spPr>
              <a:xfrm>
                <a:off x="1146219" y="1284883"/>
                <a:ext cx="6486904" cy="398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.(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𝑎𝑓𝑢𝑒𝑟𝑎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219" y="1284883"/>
                <a:ext cx="6486904" cy="398955"/>
              </a:xfrm>
              <a:prstGeom prst="rect">
                <a:avLst/>
              </a:prstGeom>
              <a:blipFill rotWithShape="0">
                <a:blip r:embed="rId3"/>
                <a:stretch>
                  <a:fillRect l="-658" r="-752" b="-2769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/>
              <p:cNvSpPr txBox="1"/>
              <p:nvPr/>
            </p:nvSpPr>
            <p:spPr>
              <a:xfrm>
                <a:off x="1146219" y="2068348"/>
                <a:ext cx="7611251" cy="398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í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𝑞𝑢𝑖𝑑𝑜</m:t>
                              </m:r>
                            </m:sub>
                          </m:s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𝑎𝑓𝑢𝑒𝑟𝑎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219" y="2068348"/>
                <a:ext cx="7611251" cy="398955"/>
              </a:xfrm>
              <a:prstGeom prst="rect">
                <a:avLst/>
              </a:prstGeom>
              <a:blipFill rotWithShape="0">
                <a:blip r:embed="rId4"/>
                <a:stretch>
                  <a:fillRect l="-480" r="-480" b="-2575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/>
              <p:cNvSpPr txBox="1"/>
              <p:nvPr/>
            </p:nvSpPr>
            <p:spPr>
              <a:xfrm>
                <a:off x="1146218" y="2851813"/>
                <a:ext cx="7295330" cy="398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í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𝑞𝑢𝑖𝑑𝑜</m:t>
                              </m:r>
                            </m:sub>
                          </m:s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𝑎𝑓𝑢𝑒𝑟𝑎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218" y="2851813"/>
                <a:ext cx="7295330" cy="398955"/>
              </a:xfrm>
              <a:prstGeom prst="rect">
                <a:avLst/>
              </a:prstGeom>
              <a:blipFill rotWithShape="0">
                <a:blip r:embed="rId5"/>
                <a:stretch>
                  <a:fillRect b="-2769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/>
              <p:cNvSpPr txBox="1"/>
              <p:nvPr/>
            </p:nvSpPr>
            <p:spPr>
              <a:xfrm>
                <a:off x="1146218" y="3537089"/>
                <a:ext cx="5408981" cy="398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𝑞𝑢𝑖𝑑𝑜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𝑐𝑢𝑏𝑜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í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𝑞𝑢𝑖𝑑𝑜</m:t>
                              </m:r>
                            </m:sub>
                          </m:s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s-MX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𝑎𝑓𝑢𝑒𝑟𝑎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218" y="3537089"/>
                <a:ext cx="5408981" cy="398955"/>
              </a:xfrm>
              <a:prstGeom prst="rect">
                <a:avLst/>
              </a:prstGeom>
              <a:blipFill rotWithShape="0">
                <a:blip r:embed="rId6"/>
                <a:stretch>
                  <a:fillRect l="-789" r="-564" b="-2575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/>
              <p:cNvSpPr txBox="1"/>
              <p:nvPr/>
            </p:nvSpPr>
            <p:spPr>
              <a:xfrm>
                <a:off x="3073286" y="4418743"/>
                <a:ext cx="3647344" cy="8156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𝑐𝑢𝑏𝑜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𝑎𝑓𝑢𝑒𝑟𝑎</m:t>
                              </m:r>
                            </m:sub>
                          </m:sSub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í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𝑞𝑢𝑖𝑑𝑜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í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𝑞𝑢𝑖𝑑𝑜</m:t>
                              </m:r>
                            </m:sub>
                          </m:s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𝑐𝑢𝑏𝑜</m:t>
                              </m:r>
                            </m:sub>
                          </m:s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3286" y="4418743"/>
                <a:ext cx="3647344" cy="81567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089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29</Words>
  <Application>Microsoft Office PowerPoint</Application>
  <PresentationFormat>Panorámica</PresentationFormat>
  <Paragraphs>30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9</cp:revision>
  <dcterms:created xsi:type="dcterms:W3CDTF">2023-11-05T15:12:38Z</dcterms:created>
  <dcterms:modified xsi:type="dcterms:W3CDTF">2023-11-05T16:18:25Z</dcterms:modified>
</cp:coreProperties>
</file>