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AA1F3-FABF-4D25-8F69-D0084D987265}" type="datetimeFigureOut">
              <a:rPr lang="es-AR" smtClean="0"/>
              <a:t>5/11/2023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A2571-698E-45CD-B404-DDD05965CE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7157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AA1F3-FABF-4D25-8F69-D0084D987265}" type="datetimeFigureOut">
              <a:rPr lang="es-AR" smtClean="0"/>
              <a:t>5/11/2023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A2571-698E-45CD-B404-DDD05965CE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63270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AA1F3-FABF-4D25-8F69-D0084D987265}" type="datetimeFigureOut">
              <a:rPr lang="es-AR" smtClean="0"/>
              <a:t>5/11/2023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A2571-698E-45CD-B404-DDD05965CE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07046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AA1F3-FABF-4D25-8F69-D0084D987265}" type="datetimeFigureOut">
              <a:rPr lang="es-AR" smtClean="0"/>
              <a:t>5/11/2023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A2571-698E-45CD-B404-DDD05965CE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48745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AA1F3-FABF-4D25-8F69-D0084D987265}" type="datetimeFigureOut">
              <a:rPr lang="es-AR" smtClean="0"/>
              <a:t>5/11/2023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A2571-698E-45CD-B404-DDD05965CE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64774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AA1F3-FABF-4D25-8F69-D0084D987265}" type="datetimeFigureOut">
              <a:rPr lang="es-AR" smtClean="0"/>
              <a:t>5/11/2023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A2571-698E-45CD-B404-DDD05965CE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65389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AA1F3-FABF-4D25-8F69-D0084D987265}" type="datetimeFigureOut">
              <a:rPr lang="es-AR" smtClean="0"/>
              <a:t>5/11/2023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A2571-698E-45CD-B404-DDD05965CE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90516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AA1F3-FABF-4D25-8F69-D0084D987265}" type="datetimeFigureOut">
              <a:rPr lang="es-AR" smtClean="0"/>
              <a:t>5/11/2023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A2571-698E-45CD-B404-DDD05965CE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04481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AA1F3-FABF-4D25-8F69-D0084D987265}" type="datetimeFigureOut">
              <a:rPr lang="es-AR" smtClean="0"/>
              <a:t>5/11/2023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A2571-698E-45CD-B404-DDD05965CE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03028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AA1F3-FABF-4D25-8F69-D0084D987265}" type="datetimeFigureOut">
              <a:rPr lang="es-AR" smtClean="0"/>
              <a:t>5/11/2023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A2571-698E-45CD-B404-DDD05965CE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525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AA1F3-FABF-4D25-8F69-D0084D987265}" type="datetimeFigureOut">
              <a:rPr lang="es-AR" smtClean="0"/>
              <a:t>5/11/2023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A2571-698E-45CD-B404-DDD05965CE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9760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AA1F3-FABF-4D25-8F69-D0084D987265}" type="datetimeFigureOut">
              <a:rPr lang="es-AR" smtClean="0"/>
              <a:t>5/11/2023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A2571-698E-45CD-B404-DDD05965CE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50594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/>
          <p:cNvGrpSpPr/>
          <p:nvPr/>
        </p:nvGrpSpPr>
        <p:grpSpPr>
          <a:xfrm>
            <a:off x="4893387" y="0"/>
            <a:ext cx="4250613" cy="3822684"/>
            <a:chOff x="6872969" y="45470"/>
            <a:chExt cx="4250613" cy="3822684"/>
          </a:xfrm>
        </p:grpSpPr>
        <p:pic>
          <p:nvPicPr>
            <p:cNvPr id="1026" name="Picture 2" descr="Iceberg - Qué es, definición y concept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2969" y="70343"/>
              <a:ext cx="4250613" cy="28758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6" name="Conector recto de flecha 5"/>
            <p:cNvCxnSpPr/>
            <p:nvPr/>
          </p:nvCxnSpPr>
          <p:spPr>
            <a:xfrm flipH="1" flipV="1">
              <a:off x="9042934" y="122907"/>
              <a:ext cx="12879" cy="1764406"/>
            </a:xfrm>
            <a:prstGeom prst="straightConnector1">
              <a:avLst/>
            </a:prstGeom>
            <a:ln w="50800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Conector recto de flecha 7"/>
            <p:cNvCxnSpPr/>
            <p:nvPr/>
          </p:nvCxnSpPr>
          <p:spPr>
            <a:xfrm flipH="1" flipV="1">
              <a:off x="9090867" y="2103748"/>
              <a:ext cx="12879" cy="1764406"/>
            </a:xfrm>
            <a:prstGeom prst="straightConnector1">
              <a:avLst/>
            </a:prstGeom>
            <a:ln w="50800">
              <a:solidFill>
                <a:srgbClr val="FFC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" name="CuadroTexto 8"/>
                <p:cNvSpPr txBox="1"/>
                <p:nvPr/>
              </p:nvSpPr>
              <p:spPr>
                <a:xfrm>
                  <a:off x="9197921" y="45470"/>
                  <a:ext cx="283336" cy="41408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>
            <p:sp>
              <p:nvSpPr>
                <p:cNvPr id="9" name="CuadroTexto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97921" y="45470"/>
                  <a:ext cx="283336" cy="414088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0" name="CuadroTexto 19"/>
                <p:cNvSpPr txBox="1"/>
                <p:nvPr/>
              </p:nvSpPr>
              <p:spPr>
                <a:xfrm>
                  <a:off x="9268486" y="3375044"/>
                  <a:ext cx="283336" cy="41408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</m:acc>
                      </m:oMath>
                    </m:oMathPara>
                  </a14:m>
                  <a:endParaRPr lang="es-A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>
            <p:sp>
              <p:nvSpPr>
                <p:cNvPr id="20" name="CuadroTexto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68486" y="3375044"/>
                  <a:ext cx="283336" cy="414088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4" name="Imagen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0212"/>
            <a:ext cx="5655857" cy="2163651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" name="CuadroTexto 6"/>
              <p:cNvSpPr txBox="1"/>
              <p:nvPr/>
            </p:nvSpPr>
            <p:spPr>
              <a:xfrm>
                <a:off x="114292" y="2255998"/>
                <a:ext cx="135614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s-MX" sz="240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r>
                        <a:rPr lang="es-MX" sz="240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s-MX" sz="240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es-MX" sz="240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7" name="Cuadro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292" y="2255998"/>
                <a:ext cx="1356140" cy="369332"/>
              </a:xfrm>
              <a:prstGeom prst="rect">
                <a:avLst/>
              </a:prstGeom>
              <a:blipFill rotWithShape="0">
                <a:blip r:embed="rId6"/>
                <a:stretch>
                  <a:fillRect l="-4955" r="-4955"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uadroTexto 10"/>
              <p:cNvSpPr txBox="1"/>
              <p:nvPr/>
            </p:nvSpPr>
            <p:spPr>
              <a:xfrm>
                <a:off x="299279" y="2727089"/>
                <a:ext cx="4294830" cy="3994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𝑙𝑖𝑞𝑢𝑖𝑑𝑜</m:t>
                          </m:r>
                        </m:sub>
                      </m:sSub>
                      <m:r>
                        <a:rPr lang="es-MX" sz="24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𝑠𝑢𝑚𝑒𝑟𝑔𝑖𝑑𝑜</m:t>
                          </m:r>
                        </m:sub>
                      </m:sSub>
                      <m:r>
                        <a:rPr lang="es-MX" sz="24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MX" sz="240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s-MX" sz="240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m</m:t>
                      </m:r>
                      <m:r>
                        <a:rPr lang="es-MX" sz="240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m:rPr>
                          <m:sty m:val="p"/>
                        </m:rPr>
                        <a:rPr lang="es-MX" sz="240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  <m:r>
                        <a:rPr lang="es-MX" sz="240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1" name="CuadroTexto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279" y="2727089"/>
                <a:ext cx="4294830" cy="399405"/>
              </a:xfrm>
              <a:prstGeom prst="rect">
                <a:avLst/>
              </a:prstGeom>
              <a:blipFill rotWithShape="0">
                <a:blip r:embed="rId7"/>
                <a:stretch>
                  <a:fillRect l="-1277" r="-1277" b="-2575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uadroTexto 11"/>
              <p:cNvSpPr txBox="1"/>
              <p:nvPr/>
            </p:nvSpPr>
            <p:spPr>
              <a:xfrm>
                <a:off x="27081" y="3285121"/>
                <a:ext cx="5641288" cy="3994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𝑙𝑖𝑞𝑢𝑖𝑑𝑜</m:t>
                          </m:r>
                        </m:sub>
                      </m:sSub>
                      <m:r>
                        <a:rPr lang="es-MX" sz="24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𝑠𝑢𝑚𝑒𝑟𝑔𝑖𝑑𝑜</m:t>
                          </m:r>
                        </m:sub>
                      </m:sSub>
                      <m:r>
                        <a:rPr lang="es-MX" sz="24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MX" sz="240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h𝑖𝑒𝑙𝑜</m:t>
                          </m:r>
                        </m:sub>
                      </m:sSub>
                      <m:r>
                        <a:rPr lang="es-MX" sz="240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𝑡𝑜𝑡𝑎𝑙</m:t>
                          </m:r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</m:sub>
                      </m:sSub>
                      <m:r>
                        <a:rPr lang="es-MX" sz="24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MX" sz="24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MX" sz="240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2" name="CuadroTexto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81" y="3285121"/>
                <a:ext cx="5641288" cy="399405"/>
              </a:xfrm>
              <a:prstGeom prst="rect">
                <a:avLst/>
              </a:prstGeom>
              <a:blipFill rotWithShape="0">
                <a:blip r:embed="rId8"/>
                <a:stretch>
                  <a:fillRect l="-864" r="-864" b="-2769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CuadroTexto 12"/>
              <p:cNvSpPr txBox="1"/>
              <p:nvPr/>
            </p:nvSpPr>
            <p:spPr>
              <a:xfrm>
                <a:off x="27081" y="3987889"/>
                <a:ext cx="5105308" cy="3994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𝑙𝑖𝑞𝑢𝑖𝑑𝑜</m:t>
                          </m:r>
                        </m:sub>
                      </m:sSub>
                      <m:r>
                        <a:rPr lang="es-MX" sz="24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𝑠𝑢𝑚𝑒𝑟𝑔𝑖𝑑𝑜</m:t>
                          </m:r>
                        </m:sub>
                      </m:sSub>
                      <m:r>
                        <a:rPr lang="es-MX" sz="24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MX" sz="240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h𝑖𝑒𝑙𝑜</m:t>
                          </m:r>
                        </m:sub>
                      </m:sSub>
                      <m:r>
                        <a:rPr lang="es-MX" sz="240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𝑡𝑜𝑡𝑎𝑙</m:t>
                          </m:r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</m:sub>
                      </m:sSub>
                      <m:r>
                        <a:rPr lang="es-MX" sz="24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MX" sz="24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3" name="CuadroTexto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81" y="3987889"/>
                <a:ext cx="5105308" cy="399405"/>
              </a:xfrm>
              <a:prstGeom prst="rect">
                <a:avLst/>
              </a:prstGeom>
              <a:blipFill rotWithShape="0">
                <a:blip r:embed="rId9"/>
                <a:stretch>
                  <a:fillRect l="-955" r="-955" b="-2575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CuadroTexto 13"/>
              <p:cNvSpPr txBox="1"/>
              <p:nvPr/>
            </p:nvSpPr>
            <p:spPr>
              <a:xfrm>
                <a:off x="380303" y="4525532"/>
                <a:ext cx="4538550" cy="3994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𝑙𝑖𝑞𝑢𝑖𝑑𝑜</m:t>
                          </m:r>
                        </m:sub>
                      </m:sSub>
                      <m:r>
                        <a:rPr lang="es-MX" sz="24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𝑠𝑢𝑚𝑒𝑟𝑔𝑖𝑑𝑜</m:t>
                          </m:r>
                        </m:sub>
                      </m:sSub>
                      <m:r>
                        <a:rPr lang="es-MX" sz="240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h𝑖𝑒𝑙𝑜</m:t>
                          </m:r>
                        </m:sub>
                      </m:sSub>
                      <m:r>
                        <a:rPr lang="es-MX" sz="240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𝑡𝑜𝑡𝑎𝑙</m:t>
                          </m:r>
                        </m:sub>
                      </m:sSub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4" name="CuadroTexto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303" y="4525532"/>
                <a:ext cx="4538550" cy="399405"/>
              </a:xfrm>
              <a:prstGeom prst="rect">
                <a:avLst/>
              </a:prstGeom>
              <a:blipFill rotWithShape="0">
                <a:blip r:embed="rId10"/>
                <a:stretch>
                  <a:fillRect l="-671" b="-2575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CuadroTexto 14"/>
              <p:cNvSpPr txBox="1"/>
              <p:nvPr/>
            </p:nvSpPr>
            <p:spPr>
              <a:xfrm>
                <a:off x="114292" y="5200297"/>
                <a:ext cx="2815834" cy="8054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𝑠𝑢𝑚𝑒𝑟𝑔𝑖𝑑𝑜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𝑡𝑜𝑡𝑎𝑙</m:t>
                              </m:r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</m:sub>
                          </m:sSub>
                        </m:den>
                      </m:f>
                      <m:r>
                        <a:rPr lang="es-MX" sz="240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h𝑖𝑒𝑙𝑜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𝑙𝑖𝑞𝑢𝑖𝑑𝑜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5" name="CuadroTexto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292" y="5200297"/>
                <a:ext cx="2815834" cy="80541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CuadroTexto 15"/>
              <p:cNvSpPr txBox="1"/>
              <p:nvPr/>
            </p:nvSpPr>
            <p:spPr>
              <a:xfrm>
                <a:off x="3289938" y="4924937"/>
                <a:ext cx="2985497" cy="13013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𝑠𝑢𝑚𝑒𝑟𝑔𝑖𝑑𝑜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𝑡𝑜𝑡𝑎𝑙</m:t>
                              </m:r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</m:sub>
                          </m:sSub>
                        </m:den>
                      </m:f>
                      <m:r>
                        <a:rPr lang="es-MX" sz="240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920</m:t>
                          </m:r>
                          <m:f>
                            <m:fPr>
                              <m:ctrlP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𝑘𝑔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s-MX" sz="24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MX" sz="24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lang="es-MX" sz="24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</m:num>
                        <m:den>
                          <m: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1025</m:t>
                          </m:r>
                          <m:f>
                            <m:fPr>
                              <m:ctrlP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𝑘𝑔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s-MX" sz="24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MX" sz="24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lang="es-MX" sz="24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</m:den>
                      </m:f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6" name="CuadroTexto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9938" y="4924937"/>
                <a:ext cx="2985497" cy="1301318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CuadroTexto 16"/>
              <p:cNvSpPr txBox="1"/>
              <p:nvPr/>
            </p:nvSpPr>
            <p:spPr>
              <a:xfrm>
                <a:off x="6686654" y="4194984"/>
                <a:ext cx="2420856" cy="7648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𝑠𝑢𝑚𝑒𝑟𝑔𝑖𝑑𝑜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𝑡𝑜𝑡𝑎𝑙</m:t>
                              </m:r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</m:sub>
                          </m:sSub>
                        </m:den>
                      </m:f>
                      <m:r>
                        <a:rPr lang="es-MX" sz="240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4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0,89</m:t>
                      </m:r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7" name="CuadroTexto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6654" y="4194984"/>
                <a:ext cx="2420856" cy="764825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CuadroTexto 17"/>
              <p:cNvSpPr txBox="1"/>
              <p:nvPr/>
            </p:nvSpPr>
            <p:spPr>
              <a:xfrm>
                <a:off x="7076231" y="5290889"/>
                <a:ext cx="1940211" cy="753861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MX" sz="2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𝑣𝑖𝑠𝑖𝑏𝑙𝑒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𝑡𝑜𝑡𝑎𝑙</m:t>
                              </m:r>
                              <m:r>
                                <a:rPr lang="es-MX" sz="2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</m:sub>
                          </m:sSub>
                        </m:den>
                      </m:f>
                      <m:r>
                        <a:rPr lang="es-MX" sz="240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4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0,11</m:t>
                      </m:r>
                    </m:oMath>
                  </m:oMathPara>
                </a14:m>
                <a:endParaRPr lang="es-AR" sz="2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8" name="CuadroTexto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6231" y="5290889"/>
                <a:ext cx="1940211" cy="753861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2" name="Grupo 21"/>
          <p:cNvGrpSpPr/>
          <p:nvPr/>
        </p:nvGrpSpPr>
        <p:grpSpPr>
          <a:xfrm>
            <a:off x="2579735" y="4027426"/>
            <a:ext cx="2488316" cy="298403"/>
            <a:chOff x="3154044" y="4169895"/>
            <a:chExt cx="2488316" cy="298403"/>
          </a:xfrm>
        </p:grpSpPr>
        <p:cxnSp>
          <p:nvCxnSpPr>
            <p:cNvPr id="21" name="Conector recto 20"/>
            <p:cNvCxnSpPr/>
            <p:nvPr/>
          </p:nvCxnSpPr>
          <p:spPr>
            <a:xfrm>
              <a:off x="3154044" y="4206592"/>
              <a:ext cx="267990" cy="26170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recto 23"/>
            <p:cNvCxnSpPr/>
            <p:nvPr/>
          </p:nvCxnSpPr>
          <p:spPr>
            <a:xfrm>
              <a:off x="5374370" y="4169895"/>
              <a:ext cx="267990" cy="26170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2878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3</Words>
  <Application>Microsoft Office PowerPoint</Application>
  <PresentationFormat>Presentación en pantalla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 Math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3</cp:revision>
  <dcterms:created xsi:type="dcterms:W3CDTF">2023-11-05T23:27:11Z</dcterms:created>
  <dcterms:modified xsi:type="dcterms:W3CDTF">2023-11-05T23:35:53Z</dcterms:modified>
</cp:coreProperties>
</file>