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ink/ink100.xml" ContentType="application/inkml+xml"/>
  <Override PartName="/ppt/ink/ink101.xml" ContentType="application/inkml+xml"/>
  <Override PartName="/ppt/ink/ink102.xml" ContentType="application/inkml+xml"/>
  <Override PartName="/ppt/ink/ink103.xml" ContentType="application/inkml+xml"/>
  <Override PartName="/ppt/ink/ink104.xml" ContentType="application/inkml+xml"/>
  <Override PartName="/ppt/ink/ink105.xml" ContentType="application/inkml+xml"/>
  <Override PartName="/ppt/ink/ink106.xml" ContentType="application/inkml+xml"/>
  <Override PartName="/ppt/ink/ink107.xml" ContentType="application/inkml+xml"/>
  <Override PartName="/ppt/ink/ink108.xml" ContentType="application/inkml+xml"/>
  <Override PartName="/ppt/ink/ink109.xml" ContentType="application/inkml+xml"/>
  <Override PartName="/ppt/ink/ink110.xml" ContentType="application/inkml+xml"/>
  <Override PartName="/ppt/ink/ink111.xml" ContentType="application/inkml+xml"/>
  <Override PartName="/ppt/ink/ink112.xml" ContentType="application/inkml+xml"/>
  <Override PartName="/ppt/ink/ink113.xml" ContentType="application/inkml+xml"/>
  <Override PartName="/ppt/ink/ink114.xml" ContentType="application/inkml+xml"/>
  <Override PartName="/ppt/ink/ink115.xml" ContentType="application/inkml+xml"/>
  <Override PartName="/ppt/ink/ink116.xml" ContentType="application/inkml+xml"/>
  <Override PartName="/ppt/ink/ink117.xml" ContentType="application/inkml+xml"/>
  <Override PartName="/ppt/ink/ink118.xml" ContentType="application/inkml+xml"/>
  <Override PartName="/ppt/ink/ink119.xml" ContentType="application/inkml+xml"/>
  <Override PartName="/ppt/ink/ink120.xml" ContentType="application/inkml+xml"/>
  <Override PartName="/ppt/ink/ink121.xml" ContentType="application/inkml+xml"/>
  <Override PartName="/ppt/ink/ink122.xml" ContentType="application/inkml+xml"/>
  <Override PartName="/ppt/ink/ink123.xml" ContentType="application/inkml+xml"/>
  <Override PartName="/ppt/ink/ink124.xml" ContentType="application/inkml+xml"/>
  <Override PartName="/ppt/ink/ink125.xml" ContentType="application/inkml+xml"/>
  <Override PartName="/ppt/ink/ink126.xml" ContentType="application/inkml+xml"/>
  <Override PartName="/ppt/ink/ink127.xml" ContentType="application/inkml+xml"/>
  <Override PartName="/ppt/ink/ink128.xml" ContentType="application/inkml+xml"/>
  <Override PartName="/ppt/ink/ink129.xml" ContentType="application/inkml+xml"/>
  <Override PartName="/ppt/ink/ink130.xml" ContentType="application/inkml+xml"/>
  <Override PartName="/ppt/ink/ink131.xml" ContentType="application/inkml+xml"/>
  <Override PartName="/ppt/ink/ink132.xml" ContentType="application/inkml+xml"/>
  <Override PartName="/ppt/ink/ink133.xml" ContentType="application/inkml+xml"/>
  <Override PartName="/ppt/ink/ink134.xml" ContentType="application/inkml+xml"/>
  <Override PartName="/ppt/ink/ink135.xml" ContentType="application/inkml+xml"/>
  <Override PartName="/ppt/ink/ink136.xml" ContentType="application/inkml+xml"/>
  <Override PartName="/ppt/ink/ink137.xml" ContentType="application/inkml+xml"/>
  <Override PartName="/ppt/ink/ink138.xml" ContentType="application/inkml+xml"/>
  <Override PartName="/ppt/ink/ink139.xml" ContentType="application/inkml+xml"/>
  <Override PartName="/ppt/ink/ink140.xml" ContentType="application/inkml+xml"/>
  <Override PartName="/ppt/ink/ink141.xml" ContentType="application/inkml+xml"/>
  <Override PartName="/ppt/ink/ink142.xml" ContentType="application/inkml+xml"/>
  <Override PartName="/ppt/ink/ink143.xml" ContentType="application/inkml+xml"/>
  <Override PartName="/ppt/ink/ink144.xml" ContentType="application/inkml+xml"/>
  <Override PartName="/ppt/ink/ink145.xml" ContentType="application/inkml+xml"/>
  <Override PartName="/ppt/ink/ink146.xml" ContentType="application/inkml+xml"/>
  <Override PartName="/ppt/ink/ink147.xml" ContentType="application/inkml+xml"/>
  <Override PartName="/ppt/ink/ink148.xml" ContentType="application/inkml+xml"/>
  <Override PartName="/ppt/ink/ink149.xml" ContentType="application/inkml+xml"/>
  <Override PartName="/ppt/ink/ink150.xml" ContentType="application/inkml+xml"/>
  <Override PartName="/ppt/ink/ink151.xml" ContentType="application/inkml+xml"/>
  <Override PartName="/ppt/ink/ink152.xml" ContentType="application/inkml+xml"/>
  <Override PartName="/ppt/ink/ink153.xml" ContentType="application/inkml+xml"/>
  <Override PartName="/ppt/ink/ink154.xml" ContentType="application/inkml+xml"/>
  <Override PartName="/ppt/ink/ink155.xml" ContentType="application/inkml+xml"/>
  <Override PartName="/ppt/ink/ink156.xml" ContentType="application/inkml+xml"/>
  <Override PartName="/ppt/ink/ink157.xml" ContentType="application/inkml+xml"/>
  <Override PartName="/ppt/ink/ink158.xml" ContentType="application/inkml+xml"/>
  <Override PartName="/ppt/ink/ink159.xml" ContentType="application/inkml+xml"/>
  <Override PartName="/ppt/ink/ink160.xml" ContentType="application/inkml+xml"/>
  <Override PartName="/ppt/ink/ink161.xml" ContentType="application/inkml+xml"/>
  <Override PartName="/ppt/ink/ink162.xml" ContentType="application/inkml+xml"/>
  <Override PartName="/ppt/ink/ink163.xml" ContentType="application/inkml+xml"/>
  <Override PartName="/ppt/ink/ink164.xml" ContentType="application/inkml+xml"/>
  <Override PartName="/ppt/ink/ink165.xml" ContentType="application/inkml+xml"/>
  <Override PartName="/ppt/ink/ink166.xml" ContentType="application/inkml+xml"/>
  <Override PartName="/ppt/ink/ink167.xml" ContentType="application/inkml+xml"/>
  <Override PartName="/ppt/ink/ink168.xml" ContentType="application/inkml+xml"/>
  <Override PartName="/ppt/ink/ink169.xml" ContentType="application/inkml+xml"/>
  <Override PartName="/ppt/ink/ink170.xml" ContentType="application/inkml+xml"/>
  <Override PartName="/ppt/ink/ink171.xml" ContentType="application/inkml+xml"/>
  <Override PartName="/ppt/ink/ink172.xml" ContentType="application/inkml+xml"/>
  <Override PartName="/ppt/ink/ink173.xml" ContentType="application/inkml+xml"/>
  <Override PartName="/ppt/ink/ink174.xml" ContentType="application/inkml+xml"/>
  <Override PartName="/ppt/ink/ink175.xml" ContentType="application/inkml+xml"/>
  <Override PartName="/ppt/ink/ink176.xml" ContentType="application/inkml+xml"/>
  <Override PartName="/ppt/ink/ink177.xml" ContentType="application/inkml+xml"/>
  <Override PartName="/ppt/ink/ink178.xml" ContentType="application/inkml+xml"/>
  <Override PartName="/ppt/ink/ink179.xml" ContentType="application/inkml+xml"/>
  <Override PartName="/ppt/ink/ink180.xml" ContentType="application/inkml+xml"/>
  <Override PartName="/ppt/ink/ink181.xml" ContentType="application/inkml+xml"/>
  <Override PartName="/ppt/ink/ink182.xml" ContentType="application/inkml+xml"/>
  <Override PartName="/ppt/ink/ink183.xml" ContentType="application/inkml+xml"/>
  <Override PartName="/ppt/ink/ink184.xml" ContentType="application/inkml+xml"/>
  <Override PartName="/ppt/ink/ink185.xml" ContentType="application/inkml+xml"/>
  <Override PartName="/ppt/ink/ink186.xml" ContentType="application/inkml+xml"/>
  <Override PartName="/ppt/ink/ink187.xml" ContentType="application/inkml+xml"/>
  <Override PartName="/ppt/ink/ink188.xml" ContentType="application/inkml+xml"/>
  <Override PartName="/ppt/ink/ink189.xml" ContentType="application/inkml+xml"/>
  <Override PartName="/ppt/ink/ink190.xml" ContentType="application/inkml+xml"/>
  <Override PartName="/ppt/ink/ink191.xml" ContentType="application/inkml+xml"/>
  <Override PartName="/ppt/ink/ink192.xml" ContentType="application/inkml+xml"/>
  <Override PartName="/ppt/ink/ink193.xml" ContentType="application/inkml+xml"/>
  <Override PartName="/ppt/ink/ink194.xml" ContentType="application/inkml+xml"/>
  <Override PartName="/ppt/ink/ink195.xml" ContentType="application/inkml+xml"/>
  <Override PartName="/ppt/ink/ink196.xml" ContentType="application/inkml+xml"/>
  <Override PartName="/ppt/ink/ink197.xml" ContentType="application/inkml+xml"/>
  <Override PartName="/ppt/ink/ink198.xml" ContentType="application/inkml+xml"/>
  <Override PartName="/ppt/ink/ink199.xml" ContentType="application/inkml+xml"/>
  <Override PartName="/ppt/ink/ink200.xml" ContentType="application/inkml+xml"/>
  <Override PartName="/ppt/ink/ink201.xml" ContentType="application/inkml+xml"/>
  <Override PartName="/ppt/ink/ink202.xml" ContentType="application/inkml+xml"/>
  <Override PartName="/ppt/ink/ink203.xml" ContentType="application/inkml+xml"/>
  <Override PartName="/ppt/ink/ink204.xml" ContentType="application/inkml+xml"/>
  <Override PartName="/ppt/ink/ink205.xml" ContentType="application/inkml+xml"/>
  <Override PartName="/ppt/ink/ink206.xml" ContentType="application/inkml+xml"/>
  <Override PartName="/ppt/ink/ink207.xml" ContentType="application/inkml+xml"/>
  <Override PartName="/ppt/ink/ink208.xml" ContentType="application/inkml+xml"/>
  <Override PartName="/ppt/ink/ink209.xml" ContentType="application/inkml+xml"/>
  <Override PartName="/ppt/ink/ink210.xml" ContentType="application/inkml+xml"/>
  <Override PartName="/ppt/ink/ink211.xml" ContentType="application/inkml+xml"/>
  <Override PartName="/ppt/ink/ink212.xml" ContentType="application/inkml+xml"/>
  <Override PartName="/ppt/ink/ink213.xml" ContentType="application/inkml+xml"/>
  <Override PartName="/ppt/ink/ink214.xml" ContentType="application/inkml+xml"/>
  <Override PartName="/ppt/ink/ink215.xml" ContentType="application/inkml+xml"/>
  <Override PartName="/ppt/ink/ink216.xml" ContentType="application/inkml+xml"/>
  <Override PartName="/ppt/ink/ink217.xml" ContentType="application/inkml+xml"/>
  <Override PartName="/ppt/ink/ink218.xml" ContentType="application/inkml+xml"/>
  <Override PartName="/ppt/ink/ink219.xml" ContentType="application/inkml+xml"/>
  <Override PartName="/ppt/ink/ink220.xml" ContentType="application/inkml+xml"/>
  <Override PartName="/ppt/ink/ink221.xml" ContentType="application/inkml+xml"/>
  <Override PartName="/ppt/ink/ink222.xml" ContentType="application/inkml+xml"/>
  <Override PartName="/ppt/ink/ink223.xml" ContentType="application/inkml+xml"/>
  <Override PartName="/ppt/ink/ink224.xml" ContentType="application/inkml+xml"/>
  <Override PartName="/ppt/ink/ink225.xml" ContentType="application/inkml+xml"/>
  <Override PartName="/ppt/ink/ink226.xml" ContentType="application/inkml+xml"/>
  <Override PartName="/ppt/ink/ink227.xml" ContentType="application/inkml+xml"/>
  <Override PartName="/ppt/ink/ink228.xml" ContentType="application/inkml+xml"/>
  <Override PartName="/ppt/ink/ink229.xml" ContentType="application/inkml+xml"/>
  <Override PartName="/ppt/ink/ink230.xml" ContentType="application/inkml+xml"/>
  <Override PartName="/ppt/ink/ink231.xml" ContentType="application/inkml+xml"/>
  <Override PartName="/ppt/ink/ink232.xml" ContentType="application/inkml+xml"/>
  <Override PartName="/ppt/ink/ink233.xml" ContentType="application/inkml+xml"/>
  <Override PartName="/ppt/ink/ink234.xml" ContentType="application/inkml+xml"/>
  <Override PartName="/ppt/ink/ink235.xml" ContentType="application/inkml+xml"/>
  <Override PartName="/ppt/ink/ink236.xml" ContentType="application/inkml+xml"/>
  <Override PartName="/ppt/ink/ink237.xml" ContentType="application/inkml+xml"/>
  <Override PartName="/ppt/ink/ink238.xml" ContentType="application/inkml+xml"/>
  <Override PartName="/ppt/ink/ink239.xml" ContentType="application/inkml+xml"/>
  <Override PartName="/ppt/ink/ink240.xml" ContentType="application/inkml+xml"/>
  <Override PartName="/ppt/ink/ink241.xml" ContentType="application/inkml+xml"/>
  <Override PartName="/ppt/ink/ink242.xml" ContentType="application/inkml+xml"/>
  <Override PartName="/ppt/ink/ink243.xml" ContentType="application/inkml+xml"/>
  <Override PartName="/ppt/ink/ink244.xml" ContentType="application/inkml+xml"/>
  <Override PartName="/ppt/ink/ink245.xml" ContentType="application/inkml+xml"/>
  <Override PartName="/ppt/ink/ink246.xml" ContentType="application/inkml+xml"/>
  <Override PartName="/ppt/ink/ink247.xml" ContentType="application/inkml+xml"/>
  <Override PartName="/ppt/ink/ink248.xml" ContentType="application/inkml+xml"/>
  <Override PartName="/ppt/ink/ink249.xml" ContentType="application/inkml+xml"/>
  <Override PartName="/ppt/ink/ink250.xml" ContentType="application/inkml+xml"/>
  <Override PartName="/ppt/ink/ink251.xml" ContentType="application/inkml+xml"/>
  <Override PartName="/ppt/ink/ink252.xml" ContentType="application/inkml+xml"/>
  <Override PartName="/ppt/ink/ink253.xml" ContentType="application/inkml+xml"/>
  <Override PartName="/ppt/ink/ink254.xml" ContentType="application/inkml+xml"/>
  <Override PartName="/ppt/ink/ink255.xml" ContentType="application/inkml+xml"/>
  <Override PartName="/ppt/ink/ink256.xml" ContentType="application/inkml+xml"/>
  <Override PartName="/ppt/ink/ink257.xml" ContentType="application/inkml+xml"/>
  <Override PartName="/ppt/ink/ink258.xml" ContentType="application/inkml+xml"/>
  <Override PartName="/ppt/ink/ink259.xml" ContentType="application/inkml+xml"/>
  <Override PartName="/ppt/ink/ink260.xml" ContentType="application/inkml+xml"/>
  <Override PartName="/ppt/ink/ink261.xml" ContentType="application/inkml+xml"/>
  <Override PartName="/ppt/ink/ink262.xml" ContentType="application/inkml+xml"/>
  <Override PartName="/ppt/ink/ink263.xml" ContentType="application/inkml+xml"/>
  <Override PartName="/ppt/ink/ink264.xml" ContentType="application/inkml+xml"/>
  <Override PartName="/ppt/ink/ink265.xml" ContentType="application/inkml+xml"/>
  <Override PartName="/ppt/ink/ink266.xml" ContentType="application/inkml+xml"/>
  <Override PartName="/ppt/ink/ink267.xml" ContentType="application/inkml+xml"/>
  <Override PartName="/ppt/ink/ink268.xml" ContentType="application/inkml+xml"/>
  <Override PartName="/ppt/ink/ink269.xml" ContentType="application/inkml+xml"/>
  <Override PartName="/ppt/ink/ink270.xml" ContentType="application/inkml+xml"/>
  <Override PartName="/ppt/ink/ink271.xml" ContentType="application/inkml+xml"/>
  <Override PartName="/ppt/ink/ink272.xml" ContentType="application/inkml+xml"/>
  <Override PartName="/ppt/ink/ink273.xml" ContentType="application/inkml+xml"/>
  <Override PartName="/ppt/ink/ink274.xml" ContentType="application/inkml+xml"/>
  <Override PartName="/ppt/ink/ink275.xml" ContentType="application/inkml+xml"/>
  <Override PartName="/ppt/ink/ink276.xml" ContentType="application/inkml+xml"/>
  <Override PartName="/ppt/ink/ink277.xml" ContentType="application/inkml+xml"/>
  <Override PartName="/ppt/ink/ink278.xml" ContentType="application/inkml+xml"/>
  <Override PartName="/ppt/ink/ink279.xml" ContentType="application/inkml+xml"/>
  <Override PartName="/ppt/ink/ink280.xml" ContentType="application/inkml+xml"/>
  <Override PartName="/ppt/ink/ink281.xml" ContentType="application/inkml+xml"/>
  <Override PartName="/ppt/ink/ink282.xml" ContentType="application/inkml+xml"/>
  <Override PartName="/ppt/ink/ink283.xml" ContentType="application/inkml+xml"/>
  <Override PartName="/ppt/ink/ink284.xml" ContentType="application/inkml+xml"/>
  <Override PartName="/ppt/ink/ink285.xml" ContentType="application/inkml+xml"/>
  <Override PartName="/ppt/ink/ink286.xml" ContentType="application/inkml+xml"/>
  <Override PartName="/ppt/ink/ink287.xml" ContentType="application/inkml+xml"/>
  <Override PartName="/ppt/ink/ink288.xml" ContentType="application/inkml+xml"/>
  <Override PartName="/ppt/ink/ink289.xml" ContentType="application/inkml+xml"/>
  <Override PartName="/ppt/ink/ink290.xml" ContentType="application/inkml+xml"/>
  <Override PartName="/ppt/ink/ink291.xml" ContentType="application/inkml+xml"/>
  <Override PartName="/ppt/ink/ink292.xml" ContentType="application/inkml+xml"/>
  <Override PartName="/ppt/ink/ink293.xml" ContentType="application/inkml+xml"/>
  <Override PartName="/ppt/ink/ink294.xml" ContentType="application/inkml+xml"/>
  <Override PartName="/ppt/ink/ink295.xml" ContentType="application/inkml+xml"/>
  <Override PartName="/ppt/ink/ink296.xml" ContentType="application/inkml+xml"/>
  <Override PartName="/ppt/ink/ink297.xml" ContentType="application/inkml+xml"/>
  <Override PartName="/ppt/ink/ink298.xml" ContentType="application/inkml+xml"/>
  <Override PartName="/ppt/ink/ink299.xml" ContentType="application/inkml+xml"/>
  <Override PartName="/ppt/ink/ink300.xml" ContentType="application/inkml+xml"/>
  <Override PartName="/ppt/ink/ink301.xml" ContentType="application/inkml+xml"/>
  <Override PartName="/ppt/ink/ink302.xml" ContentType="application/inkml+xml"/>
  <Override PartName="/ppt/ink/ink303.xml" ContentType="application/inkml+xml"/>
  <Override PartName="/ppt/ink/ink304.xml" ContentType="application/inkml+xml"/>
  <Override PartName="/ppt/ink/ink305.xml" ContentType="application/inkml+xml"/>
  <Override PartName="/ppt/ink/ink306.xml" ContentType="application/inkml+xml"/>
  <Override PartName="/ppt/ink/ink307.xml" ContentType="application/inkml+xml"/>
  <Override PartName="/ppt/ink/ink308.xml" ContentType="application/inkml+xml"/>
  <Override PartName="/ppt/ink/ink309.xml" ContentType="application/inkml+xml"/>
  <Override PartName="/ppt/ink/ink310.xml" ContentType="application/inkml+xml"/>
  <Override PartName="/ppt/ink/ink311.xml" ContentType="application/inkml+xml"/>
  <Override PartName="/ppt/ink/ink312.xml" ContentType="application/inkml+xml"/>
  <Override PartName="/ppt/ink/ink313.xml" ContentType="application/inkml+xml"/>
  <Override PartName="/ppt/ink/ink314.xml" ContentType="application/inkml+xml"/>
  <Override PartName="/ppt/ink/ink315.xml" ContentType="application/inkml+xml"/>
  <Override PartName="/ppt/ink/ink316.xml" ContentType="application/inkml+xml"/>
  <Override PartName="/ppt/ink/ink317.xml" ContentType="application/inkml+xml"/>
  <Override PartName="/ppt/ink/ink318.xml" ContentType="application/inkml+xml"/>
  <Override PartName="/ppt/ink/ink319.xml" ContentType="application/inkml+xml"/>
  <Override PartName="/ppt/ink/ink320.xml" ContentType="application/inkml+xml"/>
  <Override PartName="/ppt/ink/ink321.xml" ContentType="application/inkml+xml"/>
  <Override PartName="/ppt/ink/ink322.xml" ContentType="application/inkml+xml"/>
  <Override PartName="/ppt/ink/ink323.xml" ContentType="application/inkml+xml"/>
  <Override PartName="/ppt/ink/ink324.xml" ContentType="application/inkml+xml"/>
  <Override PartName="/ppt/ink/ink325.xml" ContentType="application/inkml+xml"/>
  <Override PartName="/ppt/ink/ink326.xml" ContentType="application/inkml+xml"/>
  <Override PartName="/ppt/ink/ink327.xml" ContentType="application/inkml+xml"/>
  <Override PartName="/ppt/ink/ink328.xml" ContentType="application/inkml+xml"/>
  <Override PartName="/ppt/ink/ink329.xml" ContentType="application/inkml+xml"/>
  <Override PartName="/ppt/ink/ink330.xml" ContentType="application/inkml+xml"/>
  <Override PartName="/ppt/ink/ink331.xml" ContentType="application/inkml+xml"/>
  <Override PartName="/ppt/ink/ink332.xml" ContentType="application/inkml+xml"/>
  <Override PartName="/ppt/ink/ink333.xml" ContentType="application/inkml+xml"/>
  <Override PartName="/ppt/ink/ink334.xml" ContentType="application/inkml+xml"/>
  <Override PartName="/ppt/ink/ink335.xml" ContentType="application/inkml+xml"/>
  <Override PartName="/ppt/ink/ink336.xml" ContentType="application/inkml+xml"/>
  <Override PartName="/ppt/ink/ink337.xml" ContentType="application/inkml+xml"/>
  <Override PartName="/ppt/ink/ink338.xml" ContentType="application/inkml+xml"/>
  <Override PartName="/ppt/ink/ink339.xml" ContentType="application/inkml+xml"/>
  <Override PartName="/ppt/ink/ink340.xml" ContentType="application/inkml+xml"/>
  <Override PartName="/ppt/ink/ink341.xml" ContentType="application/inkml+xml"/>
  <Override PartName="/ppt/ink/ink342.xml" ContentType="application/inkml+xml"/>
  <Override PartName="/ppt/ink/ink343.xml" ContentType="application/inkml+xml"/>
  <Override PartName="/ppt/ink/ink344.xml" ContentType="application/inkml+xml"/>
  <Override PartName="/ppt/ink/ink345.xml" ContentType="application/inkml+xml"/>
  <Override PartName="/ppt/ink/ink346.xml" ContentType="application/inkml+xml"/>
  <Override PartName="/ppt/ink/ink347.xml" ContentType="application/inkml+xml"/>
  <Override PartName="/ppt/ink/ink348.xml" ContentType="application/inkml+xml"/>
  <Override PartName="/ppt/ink/ink349.xml" ContentType="application/inkml+xml"/>
  <Override PartName="/ppt/ink/ink350.xml" ContentType="application/inkml+xml"/>
  <Override PartName="/ppt/ink/ink351.xml" ContentType="application/inkml+xml"/>
  <Override PartName="/ppt/ink/ink352.xml" ContentType="application/inkml+xml"/>
  <Override PartName="/ppt/ink/ink353.xml" ContentType="application/inkml+xml"/>
  <Override PartName="/ppt/ink/ink354.xml" ContentType="application/inkml+xml"/>
  <Override PartName="/ppt/ink/ink355.xml" ContentType="application/inkml+xml"/>
  <Override PartName="/ppt/ink/ink356.xml" ContentType="application/inkml+xml"/>
  <Override PartName="/ppt/ink/ink357.xml" ContentType="application/inkml+xml"/>
  <Override PartName="/ppt/ink/ink358.xml" ContentType="application/inkml+xml"/>
  <Override PartName="/ppt/ink/ink359.xml" ContentType="application/inkml+xml"/>
  <Override PartName="/ppt/ink/ink360.xml" ContentType="application/inkml+xml"/>
  <Override PartName="/ppt/ink/ink361.xml" ContentType="application/inkml+xml"/>
  <Override PartName="/ppt/ink/ink362.xml" ContentType="application/inkml+xml"/>
  <Override PartName="/ppt/ink/ink363.xml" ContentType="application/inkml+xml"/>
  <Override PartName="/ppt/ink/ink364.xml" ContentType="application/inkml+xml"/>
  <Override PartName="/ppt/ink/ink365.xml" ContentType="application/inkml+xml"/>
  <Override PartName="/ppt/ink/ink366.xml" ContentType="application/inkml+xml"/>
  <Override PartName="/ppt/ink/ink367.xml" ContentType="application/inkml+xml"/>
  <Override PartName="/ppt/ink/ink368.xml" ContentType="application/inkml+xml"/>
  <Override PartName="/ppt/ink/ink369.xml" ContentType="application/inkml+xml"/>
  <Override PartName="/ppt/ink/ink370.xml" ContentType="application/inkml+xml"/>
  <Override PartName="/ppt/ink/ink371.xml" ContentType="application/inkml+xml"/>
  <Override PartName="/ppt/ink/ink372.xml" ContentType="application/inkml+xml"/>
  <Override PartName="/ppt/ink/ink373.xml" ContentType="application/inkml+xml"/>
  <Override PartName="/ppt/ink/ink374.xml" ContentType="application/inkml+xml"/>
  <Override PartName="/ppt/ink/ink375.xml" ContentType="application/inkml+xml"/>
  <Override PartName="/ppt/ink/ink376.xml" ContentType="application/inkml+xml"/>
  <Override PartName="/ppt/ink/ink377.xml" ContentType="application/inkml+xml"/>
  <Override PartName="/ppt/ink/ink378.xml" ContentType="application/inkml+xml"/>
  <Override PartName="/ppt/ink/ink379.xml" ContentType="application/inkml+xml"/>
  <Override PartName="/ppt/ink/ink380.xml" ContentType="application/inkml+xml"/>
  <Override PartName="/ppt/ink/ink381.xml" ContentType="application/inkml+xml"/>
  <Override PartName="/ppt/ink/ink382.xml" ContentType="application/inkml+xml"/>
  <Override PartName="/ppt/ink/ink383.xml" ContentType="application/inkml+xml"/>
  <Override PartName="/ppt/ink/ink384.xml" ContentType="application/inkml+xml"/>
  <Override PartName="/ppt/ink/ink385.xml" ContentType="application/inkml+xml"/>
  <Override PartName="/ppt/ink/ink386.xml" ContentType="application/inkml+xml"/>
  <Override PartName="/ppt/ink/ink387.xml" ContentType="application/inkml+xml"/>
  <Override PartName="/ppt/ink/ink388.xml" ContentType="application/inkml+xml"/>
  <Override PartName="/ppt/ink/ink389.xml" ContentType="application/inkml+xml"/>
  <Override PartName="/ppt/ink/ink390.xml" ContentType="application/inkml+xml"/>
  <Override PartName="/ppt/ink/ink391.xml" ContentType="application/inkml+xml"/>
  <Override PartName="/ppt/ink/ink392.xml" ContentType="application/inkml+xml"/>
  <Override PartName="/ppt/ink/ink393.xml" ContentType="application/inkml+xml"/>
  <Override PartName="/ppt/ink/ink394.xml" ContentType="application/inkml+xml"/>
  <Override PartName="/ppt/ink/ink395.xml" ContentType="application/inkml+xml"/>
  <Override PartName="/ppt/ink/ink396.xml" ContentType="application/inkml+xml"/>
  <Override PartName="/ppt/ink/ink397.xml" ContentType="application/inkml+xml"/>
  <Override PartName="/ppt/ink/ink398.xml" ContentType="application/inkml+xml"/>
  <Override PartName="/ppt/ink/ink399.xml" ContentType="application/inkml+xml"/>
  <Override PartName="/ppt/ink/ink400.xml" ContentType="application/inkml+xml"/>
  <Override PartName="/ppt/ink/ink401.xml" ContentType="application/inkml+xml"/>
  <Override PartName="/ppt/ink/ink402.xml" ContentType="application/inkml+xml"/>
  <Override PartName="/ppt/ink/ink403.xml" ContentType="application/inkml+xml"/>
  <Override PartName="/ppt/ink/ink404.xml" ContentType="application/inkml+xml"/>
  <Override PartName="/ppt/ink/ink405.xml" ContentType="application/inkml+xml"/>
  <Override PartName="/ppt/ink/ink406.xml" ContentType="application/inkml+xml"/>
  <Override PartName="/ppt/ink/ink407.xml" ContentType="application/inkml+xml"/>
  <Override PartName="/ppt/ink/ink408.xml" ContentType="application/inkml+xml"/>
  <Override PartName="/ppt/ink/ink409.xml" ContentType="application/inkml+xml"/>
  <Override PartName="/ppt/ink/ink410.xml" ContentType="application/inkml+xml"/>
  <Override PartName="/ppt/ink/ink411.xml" ContentType="application/inkml+xml"/>
  <Override PartName="/ppt/ink/ink412.xml" ContentType="application/inkml+xml"/>
  <Override PartName="/ppt/ink/ink413.xml" ContentType="application/inkml+xml"/>
  <Override PartName="/ppt/ink/ink414.xml" ContentType="application/inkml+xml"/>
  <Override PartName="/ppt/ink/ink415.xml" ContentType="application/inkml+xml"/>
  <Override PartName="/ppt/ink/ink416.xml" ContentType="application/inkml+xml"/>
  <Override PartName="/ppt/ink/ink417.xml" ContentType="application/inkml+xml"/>
  <Override PartName="/ppt/ink/ink418.xml" ContentType="application/inkml+xml"/>
  <Override PartName="/ppt/ink/ink419.xml" ContentType="application/inkml+xml"/>
  <Override PartName="/ppt/ink/ink420.xml" ContentType="application/inkml+xml"/>
  <Override PartName="/ppt/ink/ink421.xml" ContentType="application/inkml+xml"/>
  <Override PartName="/ppt/ink/ink422.xml" ContentType="application/inkml+xml"/>
  <Override PartName="/ppt/ink/ink423.xml" ContentType="application/inkml+xml"/>
  <Override PartName="/ppt/ink/ink424.xml" ContentType="application/inkml+xml"/>
  <Override PartName="/ppt/ink/ink425.xml" ContentType="application/inkml+xml"/>
  <Override PartName="/ppt/ink/ink426.xml" ContentType="application/inkml+xml"/>
  <Override PartName="/ppt/ink/ink427.xml" ContentType="application/inkml+xml"/>
  <Override PartName="/ppt/ink/ink428.xml" ContentType="application/inkml+xml"/>
  <Override PartName="/ppt/ink/ink429.xml" ContentType="application/inkml+xml"/>
  <Override PartName="/ppt/ink/ink430.xml" ContentType="application/inkml+xml"/>
  <Override PartName="/ppt/ink/ink431.xml" ContentType="application/inkml+xml"/>
  <Override PartName="/ppt/ink/ink432.xml" ContentType="application/inkml+xml"/>
  <Override PartName="/ppt/ink/ink433.xml" ContentType="application/inkml+xml"/>
  <Override PartName="/ppt/ink/ink434.xml" ContentType="application/inkml+xml"/>
  <Override PartName="/ppt/ink/ink435.xml" ContentType="application/inkml+xml"/>
  <Override PartName="/ppt/ink/ink436.xml" ContentType="application/inkml+xml"/>
  <Override PartName="/ppt/ink/ink437.xml" ContentType="application/inkml+xml"/>
  <Override PartName="/ppt/ink/ink438.xml" ContentType="application/inkml+xml"/>
  <Override PartName="/ppt/ink/ink439.xml" ContentType="application/inkml+xml"/>
  <Override PartName="/ppt/ink/ink440.xml" ContentType="application/inkml+xml"/>
  <Override PartName="/ppt/ink/ink441.xml" ContentType="application/inkml+xml"/>
  <Override PartName="/ppt/ink/ink442.xml" ContentType="application/inkml+xml"/>
  <Override PartName="/ppt/ink/ink443.xml" ContentType="application/inkml+xml"/>
  <Override PartName="/ppt/ink/ink444.xml" ContentType="application/inkml+xml"/>
  <Override PartName="/ppt/ink/ink445.xml" ContentType="application/inkml+xml"/>
  <Override PartName="/ppt/ink/ink446.xml" ContentType="application/inkml+xml"/>
  <Override PartName="/ppt/ink/ink447.xml" ContentType="application/inkml+xml"/>
  <Override PartName="/ppt/ink/ink448.xml" ContentType="application/inkml+xml"/>
  <Override PartName="/ppt/ink/ink449.xml" ContentType="application/inkml+xml"/>
  <Override PartName="/ppt/ink/ink450.xml" ContentType="application/inkml+xml"/>
  <Override PartName="/ppt/ink/ink451.xml" ContentType="application/inkml+xml"/>
  <Override PartName="/ppt/ink/ink452.xml" ContentType="application/inkml+xml"/>
  <Override PartName="/ppt/ink/ink453.xml" ContentType="application/inkml+xml"/>
  <Override PartName="/ppt/ink/ink454.xml" ContentType="application/inkml+xml"/>
  <Override PartName="/ppt/ink/ink455.xml" ContentType="application/inkml+xml"/>
  <Override PartName="/ppt/ink/ink456.xml" ContentType="application/inkml+xml"/>
  <Override PartName="/ppt/ink/ink457.xml" ContentType="application/inkml+xml"/>
  <Override PartName="/ppt/ink/ink458.xml" ContentType="application/inkml+xml"/>
  <Override PartName="/ppt/ink/ink459.xml" ContentType="application/inkml+xml"/>
  <Override PartName="/ppt/ink/ink460.xml" ContentType="application/inkml+xml"/>
  <Override PartName="/ppt/ink/ink461.xml" ContentType="application/inkml+xml"/>
  <Override PartName="/ppt/ink/ink462.xml" ContentType="application/inkml+xml"/>
  <Override PartName="/ppt/ink/ink463.xml" ContentType="application/inkml+xml"/>
  <Override PartName="/ppt/ink/ink464.xml" ContentType="application/inkml+xml"/>
  <Override PartName="/ppt/ink/ink465.xml" ContentType="application/inkml+xml"/>
  <Override PartName="/ppt/ink/ink466.xml" ContentType="application/inkml+xml"/>
  <Override PartName="/ppt/ink/ink467.xml" ContentType="application/inkml+xml"/>
  <Override PartName="/ppt/ink/ink468.xml" ContentType="application/inkml+xml"/>
  <Override PartName="/ppt/ink/ink469.xml" ContentType="application/inkml+xml"/>
  <Override PartName="/ppt/ink/ink470.xml" ContentType="application/inkml+xml"/>
  <Override PartName="/ppt/ink/ink471.xml" ContentType="application/inkml+xml"/>
  <Override PartName="/ppt/ink/ink472.xml" ContentType="application/inkml+xml"/>
  <Override PartName="/ppt/ink/ink473.xml" ContentType="application/inkml+xml"/>
  <Override PartName="/ppt/ink/ink474.xml" ContentType="application/inkml+xml"/>
  <Override PartName="/ppt/ink/ink475.xml" ContentType="application/inkml+xml"/>
  <Override PartName="/ppt/ink/ink476.xml" ContentType="application/inkml+xml"/>
  <Override PartName="/ppt/ink/ink477.xml" ContentType="application/inkml+xml"/>
  <Override PartName="/ppt/ink/ink478.xml" ContentType="application/inkml+xml"/>
  <Override PartName="/ppt/ink/ink479.xml" ContentType="application/inkml+xml"/>
  <Override PartName="/ppt/ink/ink480.xml" ContentType="application/inkml+xml"/>
  <Override PartName="/ppt/ink/ink481.xml" ContentType="application/inkml+xml"/>
  <Override PartName="/ppt/ink/ink482.xml" ContentType="application/inkml+xml"/>
  <Override PartName="/ppt/ink/ink483.xml" ContentType="application/inkml+xml"/>
  <Override PartName="/ppt/ink/ink484.xml" ContentType="application/inkml+xml"/>
  <Override PartName="/ppt/ink/ink485.xml" ContentType="application/inkml+xml"/>
  <Override PartName="/ppt/ink/ink486.xml" ContentType="application/inkml+xml"/>
  <Override PartName="/ppt/ink/ink487.xml" ContentType="application/inkml+xml"/>
  <Override PartName="/ppt/ink/ink488.xml" ContentType="application/inkml+xml"/>
  <Override PartName="/ppt/ink/ink489.xml" ContentType="application/inkml+xml"/>
  <Override PartName="/ppt/ink/ink490.xml" ContentType="application/inkml+xml"/>
  <Override PartName="/ppt/ink/ink491.xml" ContentType="application/inkml+xml"/>
  <Override PartName="/ppt/ink/ink492.xml" ContentType="application/inkml+xml"/>
  <Override PartName="/ppt/ink/ink493.xml" ContentType="application/inkml+xml"/>
  <Override PartName="/ppt/ink/ink494.xml" ContentType="application/inkml+xml"/>
  <Override PartName="/ppt/ink/ink495.xml" ContentType="application/inkml+xml"/>
  <Override PartName="/ppt/ink/ink496.xml" ContentType="application/inkml+xml"/>
  <Override PartName="/ppt/ink/ink497.xml" ContentType="application/inkml+xml"/>
  <Override PartName="/ppt/ink/ink498.xml" ContentType="application/inkml+xml"/>
  <Override PartName="/ppt/ink/ink499.xml" ContentType="application/inkml+xml"/>
  <Override PartName="/ppt/ink/ink500.xml" ContentType="application/inkml+xml"/>
  <Override PartName="/ppt/ink/ink501.xml" ContentType="application/inkml+xml"/>
  <Override PartName="/ppt/ink/ink502.xml" ContentType="application/inkml+xml"/>
  <Override PartName="/ppt/ink/ink503.xml" ContentType="application/inkml+xml"/>
  <Override PartName="/ppt/ink/ink504.xml" ContentType="application/inkml+xml"/>
  <Override PartName="/ppt/ink/ink505.xml" ContentType="application/inkml+xml"/>
  <Override PartName="/ppt/ink/ink506.xml" ContentType="application/inkml+xml"/>
  <Override PartName="/ppt/ink/ink507.xml" ContentType="application/inkml+xml"/>
  <Override PartName="/ppt/ink/ink508.xml" ContentType="application/inkml+xml"/>
  <Override PartName="/ppt/ink/ink509.xml" ContentType="application/inkml+xml"/>
  <Override PartName="/ppt/ink/ink510.xml" ContentType="application/inkml+xml"/>
  <Override PartName="/ppt/ink/ink511.xml" ContentType="application/inkml+xml"/>
  <Override PartName="/ppt/ink/ink512.xml" ContentType="application/inkml+xml"/>
  <Override PartName="/ppt/ink/ink513.xml" ContentType="application/inkml+xml"/>
  <Override PartName="/ppt/ink/ink514.xml" ContentType="application/inkml+xml"/>
  <Override PartName="/ppt/ink/ink515.xml" ContentType="application/inkml+xml"/>
  <Override PartName="/ppt/ink/ink516.xml" ContentType="application/inkml+xml"/>
  <Override PartName="/ppt/ink/ink517.xml" ContentType="application/inkml+xml"/>
  <Override PartName="/ppt/ink/ink518.xml" ContentType="application/inkml+xml"/>
  <Override PartName="/ppt/ink/ink519.xml" ContentType="application/inkml+xml"/>
  <Override PartName="/ppt/ink/ink520.xml" ContentType="application/inkml+xml"/>
  <Override PartName="/ppt/ink/ink521.xml" ContentType="application/inkml+xml"/>
  <Override PartName="/ppt/ink/ink522.xml" ContentType="application/inkml+xml"/>
  <Override PartName="/ppt/ink/ink523.xml" ContentType="application/inkml+xml"/>
  <Override PartName="/ppt/ink/ink524.xml" ContentType="application/inkml+xml"/>
  <Override PartName="/ppt/ink/ink525.xml" ContentType="application/inkml+xml"/>
  <Override PartName="/ppt/ink/ink526.xml" ContentType="application/inkml+xml"/>
  <Override PartName="/ppt/ink/ink527.xml" ContentType="application/inkml+xml"/>
  <Override PartName="/ppt/ink/ink528.xml" ContentType="application/inkml+xml"/>
  <Override PartName="/ppt/ink/ink529.xml" ContentType="application/inkml+xml"/>
  <Override PartName="/ppt/ink/ink530.xml" ContentType="application/inkml+xml"/>
  <Override PartName="/ppt/ink/ink531.xml" ContentType="application/inkml+xml"/>
  <Override PartName="/ppt/ink/ink532.xml" ContentType="application/inkml+xml"/>
  <Override PartName="/ppt/ink/ink533.xml" ContentType="application/inkml+xml"/>
  <Override PartName="/ppt/ink/ink534.xml" ContentType="application/inkml+xml"/>
  <Override PartName="/ppt/ink/ink535.xml" ContentType="application/inkml+xml"/>
  <Override PartName="/ppt/ink/ink536.xml" ContentType="application/inkml+xml"/>
  <Override PartName="/ppt/ink/ink537.xml" ContentType="application/inkml+xml"/>
  <Override PartName="/ppt/ink/ink538.xml" ContentType="application/inkml+xml"/>
  <Override PartName="/ppt/ink/ink539.xml" ContentType="application/inkml+xml"/>
  <Override PartName="/ppt/ink/ink540.xml" ContentType="application/inkml+xml"/>
  <Override PartName="/ppt/ink/ink541.xml" ContentType="application/inkml+xml"/>
  <Override PartName="/ppt/ink/ink542.xml" ContentType="application/inkml+xml"/>
  <Override PartName="/ppt/ink/ink543.xml" ContentType="application/inkml+xml"/>
  <Override PartName="/ppt/ink/ink544.xml" ContentType="application/inkml+xml"/>
  <Override PartName="/ppt/ink/ink545.xml" ContentType="application/inkml+xml"/>
  <Override PartName="/ppt/ink/ink546.xml" ContentType="application/inkml+xml"/>
  <Override PartName="/ppt/ink/ink547.xml" ContentType="application/inkml+xml"/>
  <Override PartName="/ppt/ink/ink548.xml" ContentType="application/inkml+xml"/>
  <Override PartName="/ppt/ink/ink549.xml" ContentType="application/inkml+xml"/>
  <Override PartName="/ppt/ink/ink550.xml" ContentType="application/inkml+xml"/>
  <Override PartName="/ppt/ink/ink551.xml" ContentType="application/inkml+xml"/>
  <Override PartName="/ppt/ink/ink552.xml" ContentType="application/inkml+xml"/>
  <Override PartName="/ppt/ink/ink553.xml" ContentType="application/inkml+xml"/>
  <Override PartName="/ppt/ink/ink554.xml" ContentType="application/inkml+xml"/>
  <Override PartName="/ppt/ink/ink555.xml" ContentType="application/inkml+xml"/>
  <Override PartName="/ppt/ink/ink556.xml" ContentType="application/inkml+xml"/>
  <Override PartName="/ppt/ink/ink557.xml" ContentType="application/inkml+xml"/>
  <Override PartName="/ppt/ink/ink558.xml" ContentType="application/inkml+xml"/>
  <Override PartName="/ppt/ink/ink559.xml" ContentType="application/inkml+xml"/>
  <Override PartName="/ppt/ink/ink560.xml" ContentType="application/inkml+xml"/>
  <Override PartName="/ppt/ink/ink561.xml" ContentType="application/inkml+xml"/>
  <Override PartName="/ppt/ink/ink562.xml" ContentType="application/inkml+xml"/>
  <Override PartName="/ppt/ink/ink563.xml" ContentType="application/inkml+xml"/>
  <Override PartName="/ppt/ink/ink564.xml" ContentType="application/inkml+xml"/>
  <Override PartName="/ppt/ink/ink565.xml" ContentType="application/inkml+xml"/>
  <Override PartName="/ppt/ink/ink566.xml" ContentType="application/inkml+xml"/>
  <Override PartName="/ppt/ink/ink567.xml" ContentType="application/inkml+xml"/>
  <Override PartName="/ppt/ink/ink568.xml" ContentType="application/inkml+xml"/>
  <Override PartName="/ppt/ink/ink569.xml" ContentType="application/inkml+xml"/>
  <Override PartName="/ppt/ink/ink570.xml" ContentType="application/inkml+xml"/>
  <Override PartName="/ppt/ink/ink571.xml" ContentType="application/inkml+xml"/>
  <Override PartName="/ppt/ink/ink572.xml" ContentType="application/inkml+xml"/>
  <Override PartName="/ppt/ink/ink573.xml" ContentType="application/inkml+xml"/>
  <Override PartName="/ppt/ink/ink574.xml" ContentType="application/inkml+xml"/>
  <Override PartName="/ppt/ink/ink575.xml" ContentType="application/inkml+xml"/>
  <Override PartName="/ppt/ink/ink576.xml" ContentType="application/inkml+xml"/>
  <Override PartName="/ppt/ink/ink577.xml" ContentType="application/inkml+xml"/>
  <Override PartName="/ppt/ink/ink578.xml" ContentType="application/inkml+xml"/>
  <Override PartName="/ppt/ink/ink579.xml" ContentType="application/inkml+xml"/>
  <Override PartName="/ppt/ink/ink580.xml" ContentType="application/inkml+xml"/>
  <Override PartName="/ppt/ink/ink581.xml" ContentType="application/inkml+xml"/>
  <Override PartName="/ppt/ink/ink582.xml" ContentType="application/inkml+xml"/>
  <Override PartName="/ppt/ink/ink583.xml" ContentType="application/inkml+xml"/>
  <Override PartName="/ppt/ink/ink584.xml" ContentType="application/inkml+xml"/>
  <Override PartName="/ppt/ink/ink585.xml" ContentType="application/inkml+xml"/>
  <Override PartName="/ppt/ink/ink586.xml" ContentType="application/inkml+xml"/>
  <Override PartName="/ppt/ink/ink587.xml" ContentType="application/inkml+xml"/>
  <Override PartName="/ppt/ink/ink588.xml" ContentType="application/inkml+xml"/>
  <Override PartName="/ppt/ink/ink589.xml" ContentType="application/inkml+xml"/>
  <Override PartName="/ppt/ink/ink590.xml" ContentType="application/inkml+xml"/>
  <Override PartName="/ppt/ink/ink591.xml" ContentType="application/inkml+xml"/>
  <Override PartName="/ppt/ink/ink592.xml" ContentType="application/inkml+xml"/>
  <Override PartName="/ppt/ink/ink593.xml" ContentType="application/inkml+xml"/>
  <Override PartName="/ppt/ink/ink594.xml" ContentType="application/inkml+xml"/>
  <Override PartName="/ppt/ink/ink595.xml" ContentType="application/inkml+xml"/>
  <Override PartName="/ppt/ink/ink596.xml" ContentType="application/inkml+xml"/>
  <Override PartName="/ppt/ink/ink597.xml" ContentType="application/inkml+xml"/>
  <Override PartName="/ppt/ink/ink598.xml" ContentType="application/inkml+xml"/>
  <Override PartName="/ppt/ink/ink599.xml" ContentType="application/inkml+xml"/>
  <Override PartName="/ppt/ink/ink600.xml" ContentType="application/inkml+xml"/>
  <Override PartName="/ppt/ink/ink601.xml" ContentType="application/inkml+xml"/>
  <Override PartName="/ppt/ink/ink602.xml" ContentType="application/inkml+xml"/>
  <Override PartName="/ppt/ink/ink603.xml" ContentType="application/inkml+xml"/>
  <Override PartName="/ppt/ink/ink604.xml" ContentType="application/inkml+xml"/>
  <Override PartName="/ppt/ink/ink605.xml" ContentType="application/inkml+xml"/>
  <Override PartName="/ppt/ink/ink606.xml" ContentType="application/inkml+xml"/>
  <Override PartName="/ppt/ink/ink607.xml" ContentType="application/inkml+xml"/>
  <Override PartName="/ppt/ink/ink608.xml" ContentType="application/inkml+xml"/>
  <Override PartName="/ppt/ink/ink609.xml" ContentType="application/inkml+xml"/>
  <Override PartName="/ppt/ink/ink610.xml" ContentType="application/inkml+xml"/>
  <Override PartName="/ppt/ink/ink611.xml" ContentType="application/inkml+xml"/>
  <Override PartName="/ppt/ink/ink612.xml" ContentType="application/inkml+xml"/>
  <Override PartName="/ppt/ink/ink613.xml" ContentType="application/inkml+xml"/>
  <Override PartName="/ppt/ink/ink614.xml" ContentType="application/inkml+xml"/>
  <Override PartName="/ppt/ink/ink615.xml" ContentType="application/inkml+xml"/>
  <Override PartName="/ppt/ink/ink616.xml" ContentType="application/inkml+xml"/>
  <Override PartName="/ppt/ink/ink617.xml" ContentType="application/inkml+xml"/>
  <Override PartName="/ppt/ink/ink618.xml" ContentType="application/inkml+xml"/>
  <Override PartName="/ppt/ink/ink619.xml" ContentType="application/inkml+xml"/>
  <Override PartName="/ppt/ink/ink620.xml" ContentType="application/inkml+xml"/>
  <Override PartName="/ppt/ink/ink621.xml" ContentType="application/inkml+xml"/>
  <Override PartName="/ppt/ink/ink622.xml" ContentType="application/inkml+xml"/>
  <Override PartName="/ppt/ink/ink623.xml" ContentType="application/inkml+xml"/>
  <Override PartName="/ppt/ink/ink624.xml" ContentType="application/inkml+xml"/>
  <Override PartName="/ppt/ink/ink625.xml" ContentType="application/inkml+xml"/>
  <Override PartName="/ppt/ink/ink626.xml" ContentType="application/inkml+xml"/>
  <Override PartName="/ppt/ink/ink627.xml" ContentType="application/inkml+xml"/>
  <Override PartName="/ppt/ink/ink628.xml" ContentType="application/inkml+xml"/>
  <Override PartName="/ppt/ink/ink629.xml" ContentType="application/inkml+xml"/>
  <Override PartName="/ppt/ink/ink630.xml" ContentType="application/inkml+xml"/>
  <Override PartName="/ppt/ink/ink63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791" autoAdjust="0"/>
    <p:restoredTop sz="94660"/>
  </p:normalViewPr>
  <p:slideViewPr>
    <p:cSldViewPr snapToGrid="0">
      <p:cViewPr varScale="1">
        <p:scale>
          <a:sx n="94" d="100"/>
          <a:sy n="94" d="100"/>
        </p:scale>
        <p:origin x="1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19:55:51.95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8234,'0'0'5321,"0"4"-6385,0 1-745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19:58:35.40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60 1 3321,'0'0'5397,"0"10"-5020,2 81 368,1-33-244,-3 0 0,-13 102-1,-10-76-324,16-67-136,2 0 0,0 1 0,1 0 0,1 0 0,-2 24 1,5-42-45,0 0 1,0 0 0,0 1 0,0-1 0,0 0 0,0 0-1,0 0 1,1 1 0,-1-1 0,0 0 0,0 0 0,0 0 0,0 0-1,0 1 1,0-1 0,0 0 0,1 0 0,-1 0 0,0 0 0,0 0-1,0 1 1,0-1 0,1 0 0,-1 0 0,0 0 0,0 0-1,0 0 1,1 0 0,-1 0 0,0 0 0,0 0 0,0 0 0,1 0-1,-1 0 1,0 0 0,0 0 0,0 0 0,1 0 0,-1 0 0,0 0-1,0 0 1,0 0 0,1 0 0,-1 0 0,0 0 0,0 0-1,0 0 1,0 0 0,1-1 0,0 1-65,21-8-908,7-10-1243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1:16.57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44 1024 4321,'0'0'4985,"4"-24"-3881,78-130-1092,-10 21 52,218-502 1753,-261 557-1391,-27 81-390,1 0 0,0-1 0,-1 1 0,0 0 0,0 0 0,0 1 0,3 5 0,100 158-58,9 16 100,-100-152-100,-1 1 0,-2 0-1,-2 1 1,0 0 0,5 47-1,-8-40 68,2 1-1,2-2 0,17 42 0,-6-39-55,-16-33 5,0 0 1,0 1-1,6 19 1,-4 3 11,-7-25-4,1 0 0,1 1-1,-1-1 1,1 0 0,0 0 0,1 0 0,0 0 0,0-1 0,0 1 0,6 7-1,-81-14 542,-338 19-799,86-13 226,194-8 48,108 7-50,16-2-107,16-2-594,58-3-1453,-34-7-3171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1:17.51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161 1 6009,'0'0'5067,"-11"71"-4999,-29 32-13,-35 107 16,65-176-67,3 0-1,0 1 1,3 0-1,-2 51 1,6-76 3,0 1 0,0-1 0,1 1 0,1-1 0,0 1 0,5 16 0,-6-24-1,1 1 0,0-1 0,-1 0 0,1 0 0,0-1-1,1 1 1,-1 0 0,0-1 0,1 1 0,-1-1 0,1 0 0,0 0-1,0 0 1,0 0 0,0 0 0,0-1 0,0 1 0,0-1 0,1 0-1,-1 0 1,0 0 0,1 0 0,-1-1 0,4 1 0,45 3 55,1-2-1,-1-3 1,0-2 0,0-2 0,0-2-1,76-22 1,-119 27-66,10-2-8,0-1 0,-1-1 0,0-1 0,0 0 0,21-12 1,-38 18-136,0 0 1,0 0 0,0 1-1,0-1 1,0 0 0,0 0-1,0 0 1,-1 0 0,1 0 0,0 0-1,-1 0 1,1 0 0,0-1-1,-1 1 1,0 0 0,1 0-1,-1 0 1,0-1 0,1-1 0,-1-8-4149</inkml:trace>
</inkml:ink>
</file>

<file path=ppt/ink/ink1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1:17.89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83 1176,'0'0'8597,"24"-3"-7816,-23 3-776,192-13 1110,-138 14-1182,-18 0 642,68-6 1,-95 4-849,0-1 0,0 0 0,-1 0 0,1-1 1,-1-1-1,0 1 0,0-1 0,0-1 0,0 0 0,-1 0 0,14-11 0,-13 4-2761</inkml:trace>
</inkml:ink>
</file>

<file path=ppt/ink/ink1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1:18.32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1 110 3425,'0'0'6509,"23"-2"-6003,306-39 1631,-138 25-1880,-106 11-370,112-20 1,-122 9-2687,-54 11-1618</inkml:trace>
</inkml:ink>
</file>

<file path=ppt/ink/ink1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1:19.13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1 509 3713,'0'0'9226,"5"-10"-8990,13-23-96,-3 0 0,23-69 0,-26 64-146,3 1 1,0 0-1,2 1 0,41-62 1,-8 14-24,-50 84-106,1 3 90,0 1 0,-1 0 0,1 0 0,-1 0 0,0 0 0,0 0 0,0 0 0,-2 6 0,1 6 34,1-5 12,0 0 0,1 1 0,0-1 0,1 0 0,0 0 0,1 0 0,0 0 0,8 16 1,-9-23 5,0 0 0,0 0 0,1-1 1,0 1-1,0 0 0,0-1 1,0 0-1,0 0 0,1 0 1,-1 0-1,1 0 0,0-1 1,0 1-1,0-1 0,0 0 1,0-1-1,0 1 0,1-1 1,-1 1-1,1-1 0,-1 0 1,1-1-1,8 1 0,5-1 32,0 0-1,1-1 1,-1-1 0,0-1-1,35-10 1,87-44-45,-132 54 8,-23 33-182,4-10 231,0 0 0,2 1 0,0 0-1,2 0 1,0 1 0,-7 42 0,8-11 196,-1 96 1,7-149-270,0 1 0,0 0-1,0-1 1,0 1 0,0 0 0,0 0-1,0-1 1,-1 1 0,1 0 0,0-1-1,-1 1 1,1-1 0,0 1 0,-1 0-1,1-1 1,-1 1 0,1-1 0,-1 1-1,1-1 1,-1 1 0,1-1 0,-1 0-1,1 1 1,-1-1 0,0 0 0,1 1-1,-1-1 1,0 0 0,1 0 0,-1 1-1,0-1 1,1 0 0,-1 0 0,0 0-1,1 0 1,-1 0 0,0 0 0,1 0-1,-1 0 1,0 0 0,0 0 0,1-1-1,-1 1 1,-1-1 0,-5 1-699,-3 0-1986</inkml:trace>
</inkml:ink>
</file>

<file path=ppt/ink/ink1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1:19.88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0 372 1072,'0'0'11127,"6"-5"-10909,20-17-416,-1-1 1,-2 0-1,0-2 0,21-31 0,-26 27 157,1-1 129,1 1 0,30-36 0,-45 59-88,0 1-1,1-1 1,-1 1 0,1 0 0,0 1 0,0-1 0,1 1-1,-1 0 1,1 1 0,0 0 0,0 0 0,0 0 0,0 1-1,0 0 1,1 0 0,13-1 0,-20 6-34,0 0 0,0 0 0,-1 0-1,1 0 1,-1 0 0,1 1 0,-1-1 0,0 0 0,-1 6 0,0-3 11,-1 82 218,-1-45-63,3-1 0,9 83 0,-8-117-106,0 0 1,1 0 0,0-1-1,1 1 1,-1-1 0,2 0-1,-1 1 1,5 7 0,-7-15-43,-1 0 0,0 0 0,0 0 0,1 1 0,-1-1 1,0 0-1,0 0 0,1 0 0,-1 0 0,0 0 0,1 0 1,-1 1-1,0-1 0,0 0 0,1 0 0,-1 0 1,0 0-1,1 0 0,-1 0 0,0 0 0,0 0 0,1 0 1,-1 0-1,0-1 0,1 1 0,-1 0 0,0 0 0,0 0 1,1 0-1,-1 0 0,0 0 0,0-1 0,1 1 0,-1 0 1,0 0-1,0 0 0,0-1 0,1 1 0,-1 0 1,0 0-1,0-1 0,0 1 0,0 0 0,1 0 0,-1-1 1,0 1-1,0 0 0,0-1 0,0 1 0,0 0 0,0 0 1,0-1-1,0 1 0,0 0 0,0-1 0,0 1 0,0 0 1,0-1-1,0 1 0,0 0 0,0 0 0,0-1 1,-1 1-1,1 0 0,0-1 0,0 0-293,3-18-3475</inkml:trace>
</inkml:ink>
</file>

<file path=ppt/ink/ink1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1:20.25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7194,'0'0'4785,"30"14"-4785,-12-12 8,0 3 48,-1-1-56,-4-1-48,2 1 40,11-4-56,-6 0-353,-2 0-2247</inkml:trace>
</inkml:ink>
</file>

<file path=ppt/ink/ink1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1:20.58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6737,'0'0'4673,"103"0"-4673,-92 0 0,-4 0 16,1 5-16,7-1 0,-2-1-648,-1-3-1304</inkml:trace>
</inkml:ink>
</file>

<file path=ppt/ink/ink1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1:20.94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8058,'0'0'3783,"26"9"-3611,11 4-134,155 60 114,-177-67-164,-1 1 0,-1 0 1,1 0-1,-1 1 1,-1 1-1,13 11 0,-23-18 24,0 0 0,0 0-1,0 0 1,0 0-1,0 1 1,0-1 0,-1 1-1,0-1 1,1 1 0,-1-1-1,0 1 1,0 0-1,0 0 1,-1 0 0,1-1-1,-1 1 1,1 0 0,-1 0-1,0 0 1,0 0-1,0 0 1,-1 0 0,1 0-1,-1 0 1,1-1 0,-1 1-1,0 0 1,0 0-1,0-1 1,-1 1 0,1 0-1,-1-1 1,1 1 0,-1-1-1,0 0 1,0 0-1,0 1 1,-3 1 0,-31 28 87,29-27-119,0 0-1,0 1 1,1-1 0,0 2 0,0-1-1,-6 10 1</inkml:trace>
</inkml:ink>
</file>

<file path=ppt/ink/ink1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1:21.60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249 1 3897,'0'0'7380,"-8"-1"-7099,2 2-266,0 0-1,-1 0 0,1 0 1,0 0-1,0 1 0,-1 0 0,1 1 1,1-1-1,-1 1 0,0 0 1,1 1-1,-1-1 0,1 1 0,0 0 1,0 1-1,-6 6 0,-1 0-13,0 1-1,0 0 1,1 0-1,1 1 1,0 1-1,1 0 1,1 0-1,0 0 1,0 1-1,2 1 1,0-1-1,1 1 1,0 0-1,1 0 1,1 0-1,1 0 1,-1 27 0,2-17 64,0-11-31,1-1-1,0 1 1,1-1-1,1 0 0,4 19 1,-5-30-19,0 0 0,0 0 0,0 0 0,0 0 0,1-1 0,-1 1 0,1 0 0,0-1 0,0 1 0,0-1 0,0 0 0,0 0 0,0 1 0,1-1 0,-1-1 0,1 1 0,0 0 0,-1-1 0,1 1 0,0-1 0,0 0 0,0 0 0,0 0-1,0 0 1,0 0 0,0-1 0,0 1 0,0-1 0,0 0 0,4 0 0,5 0 12,0-1-1,0-1 1,0 0-1,0 0 1,-1-1-1,1-1 1,-1 0-1,0 0 1,12-7-1,-16 7-12,1 0 0,-1-1 0,0 0 0,0 0 0,-1-1 0,0 0 0,0 0 0,0 0 1,0-1-1,-1 0 0,0 0 0,-1 0 0,7-15 0,-10 22-10,-1-1 0,1 0 0,-1 1-1,1-1 1,-1 0 0,0 1 0,1-1 0,-1 0 0,0 0 0,0 1 0,0-1 0,1 0 0,-1 0 0,0 1 0,0-1-1,0 0 1,0 0 0,0 0 0,0 1 0,-1-1 0,1 0 0,0 0 0,0 1 0,0-1 0,-1 0 0,1 0 0,0 1-1,-1-1 1,1 0 0,-1 1 0,1-1 0,-1 1 0,1-1 0,-1 0 0,1 1 0,-1-1 0,0 1 0,1 0 0,-1-1-1,0 1 1,1-1 0,-1 1 0,-1-1 0,-39 1 201,20 2-241,-35-2-385,82 0 730,138 6-1157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19:58:35.77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74 5065,'0'0'5903,"3"-5"-5517,-1 3-358,0 1 0,0-1-1,0 0 1,0 0-1,0 1 1,0-1 0,0 1-1,0-1 1,1 1-1,-1 0 1,1 0-1,-1 0 1,0 0 0,1 1-1,2-1 1,50-2 327,-50 3-359,576 9 961,-519-13-1070,-59 4 59,0-1 0,1 1 0,-1-1-1,0 0 1,1 0 0,-1 0-1,0 0 1,0-1 0,0 1 0,0-1-1,0 0 1,0 0 0,-1 0 0,6-4-1,-6-12-2644,-2 9-218</inkml:trace>
</inkml:ink>
</file>

<file path=ppt/ink/ink1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1:22.96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17 6025,'0'0'5001,"142"-7"-4537,-99 2-135,-2 3 87,-8 0 72,-3 2-424,-7 0 128,-8 0-192,-7 0-160,-3 0-1065</inkml:trace>
</inkml:ink>
</file>

<file path=ppt/ink/ink1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1:23.32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21 6993,'0'0'7026,"173"-4"-6922,-117-1-8,-3 1 0,-5 1-96,-7 3-64,-6 0 56,1-2-872,-8 0-1697</inkml:trace>
</inkml:ink>
</file>

<file path=ppt/ink/ink1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1:24.51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1277 25 2537,'0'0'8896,"-9"-4"-8827,-2-1-63,0 2-1,0-1 1,0 2-1,-1-1 1,1 2-1,-1-1 1,1 2-1,-1-1 1,0 1-1,-18 4 0,-38 10-22,-121 44-1,86-24 63,12-6-54,-227 74 9,224-67 12,-116 61-1,204-93-47,3-2 17,0 0 0,0 1 0,0-1 0,1 0-1,-1 1 1,0 0 0,1 0 0,-1 0 0,1 0 0,0 0-1,-1 0 1,1 1 0,0-1 0,0 1 0,1-1-1,-1 1 1,-1 3 0,3-5 13,1-1-1,0 1 1,-1 0-1,1 0 1,0-1-1,0 1 1,-1 0-1,1-1 1,0 1-1,0-1 1,0 1 0,0-1-1,0 1 1,0-1-1,0 0 1,0 0-1,0 1 1,0-1-1,0 0 1,2 0-1,28 5 101,-25-4-91,84 13 222,38 6 165,208 7 0,-306-28-359,-20 0-39,0 0-1,0 1 1,-1 0 0,1 1 0,0 0-1,-1 1 1,17 4 0,-25-6-4,-1 0 1,0 0 0,1 0-1,-1 0 1,0 0-1,0 0 1,1 1-1,-1-1 1,0 0-1,0 0 1,1 0-1,-1 1 1,0-1-1,0 0 1,1 0-1,-1 1 1,0-1 0,0 0-1,0 0 1,0 1-1,1-1 1,-1 0-1,0 1 1,0-1-1,0 0 1,0 0-1,0 1 1,0-1-1,0 0 1,0 1-1,0-1 1,0 0 0,0 1-1,0-1 1,0 0-1,0 1 1,0-1-1,0 1 1,-11 11-212,-17 5 146,-51 21 131,31-17-30,2 2 1,0 3 0,-42 31-1,-44 54-80,113-94 62,2 2 0,0 0 0,1 1-1,-23 39 1,37-56-12,0 1 0,0 0 0,1-1-1,-1 1 1,1 0 0,0 0 0,0 0-1,0 6 1,0-9 4,1 0-1,0 0 1,0-1 0,1 1 0,-1 0-1,0 0 1,0 0 0,0 0 0,1 0-1,-1 0 1,0 0 0,1 0 0,-1 0-1,1 0 1,-1-1 0,1 1 0,0 0-1,-1 0 1,1-1 0,0 1 0,-1 0-1,1-1 1,0 1 0,0-1 0,-1 1-1,1-1 1,0 1 0,0-1-1,0 1 1,0-1 0,0 0 0,0 0-1,0 1 1,0-1 0,0 0 0,1 0-1,58 5 78,115-6 0,-117-1-39,26-1 19,-1-4 0,108-23 0,-189 30-88,0 0 0,0-1 0,0 1 0,1 0 0,-1-1 0,0 0 0,0 1 0,0-1 0,0 0 0,0 0 0,0 0 0,-1 0 0,1-1 0,0 1 0,0 0 0,-1-1 0,1 1 0,-1-1 0,1 1 0,-1-1 0,0 0 0,0 0 0,0 0 0,0 0 0,0 0 0,0 0 0,0 0 0,0 0 0,-1 0 0,1 0 0,-1 0 0,0 0 0,0 0 0,1 0 0,-1-1 0,-1 1 0,1 0 0,0 0 0,-1-3 0,1-2-2490</inkml:trace>
</inkml:ink>
</file>

<file path=ppt/ink/ink1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1:25.21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502 1 4793,'0'0'3695,"-19"23"-3168,-7 9-382,6-9-74,1 1 1,1 2 0,-25 45 0,-15 46 612,-70 201-1,101-243-211,8-30-236,-49 82-1,22-45-149,45-80-80,-1 0 0,1-1 0,0 1 1,0 0-1,1 0 0,-1 0 1,0 0-1,0 0 0,1 0 1,0 0-1,-1 0 0,1 0 0,0 0 1,0 0-1,0 0 0,0 0 1,0 0-1,0 0 0,1 0 1,-1 0-1,1 0 0,-1 0 0,1 0 1,0-1-1,0 1 0,0 0 1,0 0-1,0 0 0,0-1 1,0 1-1,0-1 0,1 1 1,-1-1-1,1 1 0,-1-1 0,1 0 1,0 0-1,-1 0 0,1 0 1,0 0-1,0 0 0,0 0 1,0 0-1,2 0 0,11 3 29,0 0-1,1-1 0,-1-1 1,28 1-1,-29-2-35,67 4 191,102-8 0,-173 2-138,-1 1 0,0-2-1,0 1 1,1-1 0,-2-1-1,1 1 1,0-2 0,0 1-1,-1-1 1,11-7-1,-18 11-50,-1 0-1,1 0 0,-1 0 0,1-1 0,-1 1 0,1 0 0,-1 0 0,1-1 0,-1 1 1,1 0-1,-1-1 0,1 1 0,-1 0 0,1-1 0,-1 1 0,0-1 0,1 1 0,-1-1 1,0 1-1,1-1 0,-1 1 0,0-1 0,0 1 0,0-1 0,1 1 0,-1-1 0,0 1 1,0-1-1,0 1 0,0-1 0,0 0 0,0 1 0,0-1 0,0 1 0,0-1 0,0 1 1,0-1-1,0 1 0,-1-1 0,1 0 0,0 1 0,0-1 0,-1 1 0,1-1 0,0 1 0,-1 0 1,1-1-1,0 1 0,-1-1 0,1 1 0,0-1 0,-1 1 0,1 0 0,-1-1 0,1 1 1,-1 0-1,1 0 0,-1-1 0,1 1 0,-1 0 0,1 0 0,-1 0 0,0-1 0,1 1 1,-1 0-1,1 0 0,-1 0 0,0 0 0,-39-4-2011,24 4-373</inkml:trace>
</inkml:ink>
</file>

<file path=ppt/ink/ink1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1:25.59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79 1 8634,'0'0'2359,"-6"20"-2278,-41 160-1,41-152-3,0-1 33,1-1 1,-3 53-1,19-83-602,6-8-944</inkml:trace>
</inkml:ink>
</file>

<file path=ppt/ink/ink1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1:25.97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 6673,'0'0'5554,"132"0"-5506,-76 0 312,-3 0-232,-2 0-72,-5 0 104,-11 0-160,-7 0-176,-10 0-464,-8-5-2145</inkml:trace>
</inkml:ink>
</file>

<file path=ppt/ink/ink1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1:26.33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21 4233,'0'0'9250,"147"2"-8794,-124-4-80,-5-3-128,-6 1-248,-4 1 224,-1 1-224,1 2 0,2-2-48,3 2-280,10 0-480,-3-2-1441,0-1-5776</inkml:trace>
</inkml:ink>
</file>

<file path=ppt/ink/ink1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1:26.69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0 397 9090,'0'0'6344,"7"-11"-6337,17-24 1883,5-4-3381,-2 5-3296,28-50 1,-26 20 3700,-26 55 2117,0-1-1,-1 1 1,-1-1 0,0 1-1,1-12 1539,-4 22-2550,0-1 0,0 1 0,0 0 1,0 0-1,0 0 0,0 0 0,1 0 0,-1 1 1,0-1-1,1 0 0,-1 1 0,1-1 0,-1 1 1,1 0-1,0-1 0,0 1 0,0 0 0,0 0 1,0 0-1,0 0 0,0 2 0,-17 43-57,15-33 74,0-1 0,1 1 0,1-1 0,0 1 0,0 0 0,1 0 0,3 19 0,-2-29-24,-1-1-1,1 1 1,-1-1 0,1 1 0,0-1-1,0 0 1,1 1 0,-1-1-1,1 0 1,-1 0 0,1 0-1,0 0 1,0 0 0,1 0-1,-1 0 1,0-1 0,1 1-1,0-1 1,-1 0 0,1 1-1,0-1 1,0-1 0,1 1-1,-1 0 1,0-1 0,0 0 0,1 1-1,-1-1 1,1-1 0,-1 1-1,1 0 1,-1-1 0,5 0-1,0 0-3,0 0-1,0-1 1,0 0-1,0-1 1,0 1-1,0-1 0,-1-1 1,1 0-1,-1 0 1,1 0-1,7-6 1,-3 0-197,0 0 1,-1 0-1,0-2 1,0 1-1,12-17 1,-16 18 63,1-1 0,-1 0 0,-1-1 0,0 0 0,-1 0 0,0 0 0,0-1 0,-1 1 0,-1-1 0,0 0 0,0 0 0,-1 0 0,-1-1 1,0 1-1,-1-14 0,0 24 138,0 0 1,0 0 0,0 0-1,-1 0 1,1 0 0,-1 1-1,1-1 1,-1 0 0,0 0-1,1 0 1,-1 1 0,0-1-1,0 0 1,0 1 0,-1-1-1,1 1 1,0-1-1,0 1 1,-1 0 0,1-1-1,-1 1 1,1 0 0,-1 0-1,0 0 1,1 0 0,-1 0-1,0 1 1,0-1 0,0 0-1,-2 0 1,-5-1-303,-1 1 0,0-1 0,0 1-1,-16 1 1,19 0-229,-12 0-1896</inkml:trace>
</inkml:ink>
</file>

<file path=ppt/ink/ink1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1:27.09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280 51 5841,'0'0'3997,"-3"-9"-3957,2 8-38,1-1 1,0 0-1,-1 0 0,0 0 0,1 0 0,-1 0 0,0 0 0,0 0 0,0 0 0,0 0 1,0 1-1,-1-1 0,1 0 0,0 1 0,-1-1 0,1 1 0,-1 0 0,0-1 0,1 1 0,-1 0 1,0 0-1,0 0 0,0 0 0,0 0 0,0 1 0,0-1 0,0 0 0,0 1 0,0 0 1,0-1-1,0 1 0,0 0 0,0 0 0,0 0 0,-3 1 0,-4-1 75,-1 0-1,1 1 1,-1 1 0,1-1-1,0 2 1,-1-1 0,1 1-1,0 1 1,1-1 0,-1 2-1,1-1 1,0 1 0,0 0-1,0 1 1,0 0 0,1 0-1,0 0 1,1 1 0,-1 0-1,1 1 1,1-1 0,-1 1-1,1 0 1,0 1 0,1-1-1,0 1 1,1 0 0,0 0-1,0 0 1,1 0 0,0 1-1,0-1 1,1 0 0,0 15-1,1-13-32,0 0 0,1 0 0,0 0 0,1 0 0,0-1 0,1 1 0,0 0 0,5 10 0,-5-16-16,0 0 0,0 0 1,0 0-1,0 0 1,1 0-1,0-1 1,0 0-1,0 0 1,1 0-1,-1 0 1,1-1-1,0 1 0,0-1 1,0 0-1,1-1 1,10 4-1,-4-2-7,-1-1 0,1 0-1,0-1 1,0 0 0,1-1 0,-1-1-1,0 0 1,0 0 0,0-1-1,0-1 1,0 0 0,22-6 0,-5-11-1612</inkml:trace>
</inkml:ink>
</file>

<file path=ppt/ink/ink1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3:45.06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1 475 4721,'0'0'6483,"0"-9"-6079,1 1-353,0 1 0,1-1 0,0 0 0,0 1 0,0 0 0,1-1 0,0 1 0,5-8 0,19-64 797,1 19-788,56-85 1,-21 39-17,-61 105-71,-2 1-119,-1 5 86,0 0 1,0-1 0,1 1-1,-1 0 1,1 0 0,0 0-1,1 0 1,0 7 0,1 9 35,-2 12 19,1-1 0,2 1 0,1 0 0,2-1 0,1 1 0,1-1 0,2-1 0,1 0 0,29 56 0,-35-82 115,-3-9-123,-3-17-530,1 15 108,-2-22-2221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19:58:36.11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5673,'0'0'6300,"21"0"-6156,157 0 391,132 8-1279,-273-8-1138</inkml:trace>
</inkml:ink>
</file>

<file path=ppt/ink/ink1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3:45.40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16 6545,'0'0'5202,"111"-16"-5202,-93 16 0,0 0-65,-3 0 9,5 0 48,3 7-352,20-5-592,-2-2-304,-6 0-3193</inkml:trace>
</inkml:ink>
</file>

<file path=ppt/ink/ink1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3:45.73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7162,'0'0'4937,"120"0"-4937,-82 0 0,-3 0-112,6 2-313,-11 3-839,-10-3-1256</inkml:trace>
</inkml:ink>
</file>

<file path=ppt/ink/ink1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3:46.10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3305,'0'0'8125,"10"14"-7957,28 33-490,1-3-1,86 76 0,-123-118 193,1-1 0,-1 1 0,1-1-1,-1 1 1,0 0 0,0 0 0,0 0 0,0 1-1,0-1 1,0 0 0,-1 1 0,1-1 0,-1 1-1,0-1 1,2 4 0,-4-4 193,0 0 0,0-1-1,0 1 1,0 0 0,0-1 0,-1 1 0,1-1-1,-1 0 1,1 1 0,-1-1 0,1 0 0,-1 0-1,1 0 1,-1 0 0,0 0 0,0 0 0,1-1 0,-1 1-1,0 0 1,0-1 0,-4 1 0,-23 7 346,21-6-392,0 0 1,1 0-1,-1 0 1,1 1-1,-1 0 1,1 1 0,-11 6-1</inkml:trace>
</inkml:ink>
</file>

<file path=ppt/ink/ink1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3:46.47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230 7 8482,'0'0'3943,"-5"-3"-3913,3 3-32,0-1 1,0 0-1,0 1 1,0 0-1,-1-1 1,1 1-1,0 0 1,0 0-1,0 0 1,0 0 0,-1 0-1,1 1 1,0-1-1,0 1 1,0 0-1,-4 1 1,-41 26-12,26-10 23,2 0-1,-22 24 0,35-34-14,0-1-1,0 1 0,1 0 0,0 1 0,0-1 1,1 1-1,0 0 0,1 0 0,0 0 1,0 0-1,1 1 0,-1 10 0,2-14 4,1 0-1,0 0 0,0 0 1,1 0-1,0 0 0,0 0 1,0 0-1,0 0 0,1-1 1,0 1-1,1 0 0,-1-1 1,1 0-1,0 1 1,0-1-1,1 0 0,-1-1 1,1 1-1,0-1 0,9 8 1,-1-3 16,0 0 0,1 0-1,0-2 1,0 1 0,1-2 0,0 0 0,0 0 0,29 6 0,-17-7-3,1-1 0,-1-1 1,1-2-1,33-1 0,-54 0-9,1-1 0,0 0-1,-1 1 1,1-2 0,-1 1 0,1-1 0,-1 0-1,0 0 1,0-1 0,0 0 0,0 0 0,0 0-1,-1-1 1,0 0 0,1 0 0,-1 0 0,0-1-1,-1 0 1,1 0 0,-1 0 0,0 0 0,-1-1 0,1 1-1,-1-1 1,0 0 0,0 0 0,-1 0 0,0 0-1,0-1 1,0 1 0,-1-1 0,0 1 0,1-12-1,-2 13 31,0 1 0,0 0-1,0 0 1,0 0-1,-1-1 1,0 1 0,0 0-1,0 0 1,0 0-1,0 0 1,-1 0 0,0 0-1,0 1 1,-4-7 0,3 8 7,0-1 1,0 1 0,0 0 0,0 0-1,0 1 1,0-1 0,-1 1 0,1-1-1,-1 1 1,1 0 0,-1 0-1,1 1 1,-1-1 0,0 1 0,1 0-1,-1 0 1,-5 0 0,8 0-40,1 0 1,-1 0-1,0 0 0,0 0 0,0 0 1,0 0-1,1 0 0,-1 0 0,0 1 1,0-1-1,1 0 0,-1 1 1,0-1-1,0 0 0,1 1 0,-1-1 1,0 1-1,1-1 0,-1 1 1,0-1-1,1 1 0,-1-1 0,1 1 1,-1 0-1,1-1 0,-1 1 1,1 0-1,0-1 0,-1 1 0,1 0 1,0 0-1,-1 0 0,2 29-16,-1-24 15,1-5-8,0 0 0,-1 1 0,1-1-1,0 0 1,0 0 0,0 1 0,0-1 0,0 0 0,0 0 0,0 0-1,0 0 1,0 0 0,0 0 0,1-1 0,-1 1 0,0 0 0,0-1-1,1 1 1,-1-1 0,1 1 0,-1-1 0,1 1 0,-1-1 0,1 0-1,-1 0 1,1 0 0,2 0 0,53 0-389,-43 0 325,49-6 79,-60 6-125,0 0 0,0-1 1,0 1-1,-1-1 0,1 0 0,0 0 0,0 0 0,-1 0 0,1 0 1,-1-1-1,1 1 0,-1-1 0,0 0 0,0 0 0,1 0 0,-1 0 1,0 0-1,-1 0 0,4-5 0,-4 0-2632</inkml:trace>
</inkml:ink>
</file>

<file path=ppt/ink/ink1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4:02.96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0 384,'0'0'9938,"0"3"-10930,0 4 856,3-3-744</inkml:trace>
</inkml:ink>
</file>

<file path=ppt/ink/ink1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4:08.87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1120 9250,'0'0'1996,"26"-20"-1929,169-126-60,-105 81-227,-3-3 0,-3-4 0,133-149 0,-29-31 243,-3 2 155,-181 246-346,-3 3-27,0 0 1,0 0-1,0-1 0,0 1 0,0 0 0,0 0 0,0-1 0,0 1 0,-1 0 0,1-1 0,-1 1 0,1-1 0,0-2 0</inkml:trace>
</inkml:ink>
</file>

<file path=ppt/ink/ink1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4:09.27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0 120 6385,'0'0'4427,"10"-7"-4134,12-6-271,1 0-1,0 2 1,0 0 0,1 2-1,35-10 1,-17 9-6,-1 1 0,79-7-1,-119 16-15,8-1-7,1 1 0,-1-1 0,1 2 0,-1-1 0,0 1-1,13 3 1,-19-2 3,0-1-1,0 0 0,-1 1 1,1-1-1,0 1 0,-1 0 0,0 0 1,1 0-1,-1 0 0,0 0 1,0 1-1,0-1 0,0 0 1,-1 1-1,1 0 0,-1-1 1,1 1-1,-1 0 0,0 0 0,0 0 1,0 0-1,-1 0 0,1 3 1,2 15-11,-1 0 1,-1 1-1,-1-1 1,0 0-1,-2 1 1,-7 35-1,9-43-1048</inkml:trace>
</inkml:ink>
</file>

<file path=ppt/ink/ink1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4:10.05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0 678 7242,'0'0'4294,"2"-19"-3951,8-64-206,-7 74-127,0-1 0,1 1 0,0 0 0,0 0 0,1 0 0,0 1 0,1-1 0,0 1 0,0 0 0,0 1 0,1 0-1,11-9 1,2-4-10,43-44-4,-62 63 76,2 46-313,3-10 254,1 0 1,2 0-1,19 48 1,-24-72-5,0-1 1,1 0-1,0 0 1,1-1 0,0 1-1,1-1 1,-1 0-1,2-1 1,-1 1-1,1-2 1,1 1-1,-1-1 1,1 0 0,0-1-1,15 8 1,-20-12 0,1 0 1,-1 0-1,1-1 1,-1 1-1,1-1 1,0 0 0,0 0-1,-1-1 1,1 1-1,0-1 1,0 0 0,0 0-1,0-1 1,-1 0-1,1 0 1,0 0-1,0 0 1,7-4 0,-7 2-1,0 0 1,0 0-1,-1-1 1,0 0-1,1 0 1,-1 0-1,-1-1 1,1 1-1,-1-1 1,1 0-1,-1 0 1,-1 0-1,4-8 1,2-9 4,-1 0 0,-1-1 1,-1 0-1,-1 1 1,-2-2-1,1-34 1,-2 4 49,-3-1-1,-3 1 1,-1 0 0,-21-81 0,20 116-7,-2-19 129,28 39-419,1 1 228,0 0 0,0-1 0,0-1 0,-1 0-1,1-2 1,0 0 0,0-2 0,-1 0 0,0-1 0,30-11 0,53-39 137,-102 55-142,-1 23-3468,-8-3 1297</inkml:trace>
</inkml:ink>
</file>

<file path=ppt/ink/ink1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4:10.49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0 521 6633,'0'0'7831,"8"-19"-7623,89-307-418,-88 281 136,-4 21 39,0 1 0,2-1 0,12-29 0,-17 48 10,-2 5 21,1 0 0,-1-1 0,0 1 0,0 0 0,1 0 0,-1 0 0,0 0 0,1 0-1,-1-1 1,0 1 0,0 0 0,1 0 0,-1 0 0,0 0 0,1 0 0,-1 0 0,0 0 0,1 0 0,-1 0 0,0 0 0,1 0 0,-1 0 0,0 1-1,1-1 1,-1 0 0,0 0 0,0 0 0,1 0 0,-1 0 0,0 1 0,1-1 0,-1 0 0,0 0 0,0 0 0,0 1 0,1-1 0,-1 0 0,0 0-1,0 1 1,0-1 0,1 0 0,-1 1 0,0-1 0,0 0 0,0 1 0,0-1 0,9 15-161,175 371 132,-181-381-23,0 1 1,-1-1 0,0 1-1,-1-1 1,1 1 0,-1 0-1,0-1 1,0 1 0,-1 0-1,0 0 1,-1 11-1,0-17-51,1 1 0,-1 0 0,0-1 0,0 1-1,0-1 1,0 1 0,0-1 0,0 1-1,0-1 1,0 0 0,0 0 0,0 1 0,0-1-1,0 0 1,0 0 0,0 0 0,0 0-1,0 0 1,-2-1 0,-1 1-837,-18 1-6248</inkml:trace>
</inkml:ink>
</file>

<file path=ppt/ink/ink1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4:10.85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24 8002,'0'0'5145,"5"4"-5169,13-4 16,5 0 8,7 0-192,19 0-344,-6-11-1209,-5-5-3480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19:58:36.69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0 373 4793,'0'0'7604,"14"-5"-7298,43-19-77,-54 22-225,0 0 0,0-1 0,0 1 0,0-1 0,0 0 0,-1 0 0,1 0 0,-1 0 0,0 0 0,0-1 0,0 1 0,0-1 0,-1 1 0,1-1 0,-1 0 0,0 1 0,1-6 0,3-9 32,97-201 634,-101 218-634,-1 43-359,-1-6 353,0-19-29,1 0 0,0 0 0,1 1 0,1-1 0,1 0 0,5 19 0,-7-32 3,1 0 0,0 0-1,0 1 1,1-1 0,-1 0-1,1-1 1,0 1 0,0 0-1,0-1 1,1 0 0,-1 1-1,1-1 1,-1-1 0,1 1-1,0 0 1,0-1 0,1 0-1,-1 0 1,0 0 0,1-1-1,-1 1 1,1-1 0,-1 0-1,1 0 1,-1-1 0,1 0-1,8 0 1,-12 0-4,18 2-15,0-1-1,1-2 1,-1 0 0,36-6 0,-50 5 11,1 0 0,-1 0 1,1 0-1,-1 0 1,0-1-1,0 0 0,0 0 1,0 0-1,-1-1 0,1 1 1,-1-1-1,0 0 1,0-1-1,0 1 0,0-1 1,-1 1-1,0-1 1,0 0-1,0 0 0,3-11 1,-1-3 20,0 0 0,-2-1-1,0 1 1,-2-1 0,0 0 0,-1 0 0,-3-23 0,1-17-13,2 60-188</inkml:trace>
</inkml:ink>
</file>

<file path=ppt/ink/ink1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4:11.20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69 19 8122,'0'0'5513,"61"0"-5521,-18 0-104,-8-9-1488,-4 0-4794</inkml:trace>
  <inkml:trace contextRef="#ctx0" brushRef="#br0" timeOffset="1">0 284 1280,'0'0'11531,"112"2"-11371,-59-13-160,-7-5-1449,-13-2-6984</inkml:trace>
</inkml:ink>
</file>

<file path=ppt/ink/ink1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4:11.95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0 107 5825,'0'0'5923,"27"-14"-5738,85-45-77,-103 54-96,0 0 0,0 1 1,0 0-1,1 0 0,0 1 0,-1 1 0,1 0 0,0 0 0,0 0 0,14 1 1,-23 1-109,-19 0-1061,-3 0 655,1 1 0,-1 1 0,0 1 0,1 1 0,0 1 0,0 0 0,-27 12-1,44-15 634,0 1-1,0-1 1,0 1-1,0-1 1,0 1-1,1 0 1,-1 0-1,1 0 1,0 0-1,0 0 1,0 1-1,0-1 1,0 1-1,1-1 0,0 1 1,-1 0-1,2-1 1,-1 1-1,0 0 1,0 4-1,-1 13 339,1 0 0,2 32-1,0-24-433,3 19 51,-3-46-77,0 0 1,-1 1-1,1-1 1,0 0 0,0 0-1,0 0 1,0 0-1,0 0 1,1 0-1,-1 0 1,1-1-1,-1 1 1,1 0-1,0-1 1,-1 1-1,1-1 1,0 1 0,4 1-1,-4-3-17,-2 0 60,16-25-315,-12 20 248,1 0-1,-1 0 0,1 1 0,0-1 0,1 1 0,-1 0 0,0 0 0,1 1 1,0 0-1,0 0 0,0 0 0,0 1 0,1 0 0,11-3 0,-5 3 23,1 0 0,0 1-1,0 0 1,0 2-1,0-1 1,16 4-1,-23-3 5,-1 1 0,0-1 0,1 2 0,-1-1 0,0 1 0,0-1 0,-1 2 0,1-1 0,0 1 0,-1-1 0,0 1 0,0 1 0,0-1 0,-1 1 0,1 0 0,-1 0 0,0 0 0,-1 1 0,1-1 0,-1 1 0,0 0 0,-1 0 0,1 0 0,1 9 0,-1-8 64,-1 1 1,-1 0 0,1 0-1,-2-1 1,1 1-1,-1 0 1,0 0 0,0 0-1,-1 0 1,0 0 0,-1-1-1,0 1 1,0 0 0,0-1-1,-1 1 1,0-1-1,0 0 1,-1 0 0,-8 11-1,0-3-15,-1-1 0,0-1 0,0 0 0,-2-1 0,-27 18 0,36-26-52,0 0 0,0-1 0,-1 1 0,0-1 0,0-1 0,1 1 0,-2-1 1,1-1-1,0 1 0,0-1 0,0 0 0,-1-1 0,1 0 0,0 0 0,-1-1 1,1 1-1,-12-4 0,15 2-45,1 1 0,0 0 0,0-1 0,1 0 0,-1 0 0,0 0 0,0 0 0,1 0 0,-1-1 0,1 1 0,0-1 0,0 1 0,0-1 0,0 0 0,0 0 0,1 0 0,-1 0 0,1 0 0,0 0 0,0 0 0,0 0 0,0-1 0,-1-5 0,2 6-88,0 0 0,-1 0-1,1 0 1,0 0 0,0 0-1,1 0 1,-1 0 0,1 0-1,-1 0 1,1 0 0,0 1-1,0-1 1,0 0 0,1 1-1,-1-1 1,0 0 0,1 1-1,0 0 1,0-1 0,0 1-1,0 0 1,0 0 0,0 0-1,0 0 1,1 0 0,-1 0-1,3-1 1,20-7-1984</inkml:trace>
</inkml:ink>
</file>

<file path=ppt/ink/ink1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4:12.78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46 275 6649,'0'0'6955,"-8"-10"-6768,-22-34-154,28 41-36,1 1-1,0-1 0,0 1 0,0-1 1,1 1-1,-1-1 0,1 0 0,-1 1 1,1-1-1,0 0 0,0 1 0,0-1 1,0 0-1,1 1 0,-1-1 1,1 0-1,0 1 0,-1-1 0,1 1 1,0-1-1,3-4 0,1-1-21,1-1 1,0 1-1,0 0 0,8-8 0,-4 6 7,-7 6 8,0 1 0,0-1 0,1 1 0,-1 0 0,1 1 0,0-1 0,0 1 0,0-1 0,0 1 0,1 0-1,5-1 1,-9 2 6,1 1-1,0-1 1,0 1-1,-1 0 0,1 0 1,0 0-1,0 0 1,0 0-1,-1 0 0,1 0 1,0 1-1,0-1 1,-1 1-1,1-1 0,0 1 1,-1 0-1,1 0 1,0-1-1,-1 1 0,1 0 1,-1 0-1,0 1 1,1-1-1,-1 0 0,0 0 1,0 1-1,1-1 1,-1 1-1,0-1 0,0 1 1,1 2-1,6 15-7,0 0 0,-2 0-1,0 1 1,-1 0 0,3 25 0,2 7 37,-8-49-58,-2-51-1283,1 15-874,9-64 0,-7 79 2286,2-1-1,10-27 1,-15 44 57,1 1 1,-1 0-1,1-1 1,0 1-1,-1 0 1,1-1-1,0 1 1,0 0-1,0 0 1,0 0-1,0 0 1,0 0-1,0 0 0,0 0 1,1 0-1,-1 0 1,0 1-1,0-1 1,1 0-1,-1 1 1,1-1-1,-1 1 1,3-1-1,-1 1-92,0 0 0,-1 0 0,1 0-1,0 0 1,0 1 0,0 0 0,0-1 0,0 1-1,-1 0 1,1 0 0,3 2 0,4 3-92,-1 0 0,1 0 0,-1 1 0,-1 0 0,11 10 0,-14-12 49,-1 0-1,1 0 1,-1 0-1,0 0 1,0 1 0,-1-1-1,1 1 1,-1 0-1,-1 0 1,1 1-1,-1-1 1,0 0-1,0 1 1,-1-1-1,0 1 1,0 0 0,-1-1-1,0 9 1,28-40 83,2-9-419,-20 23 282,0 0 0,-1-1 1,10-15-1,-2 75 753,-12-31-795,0-1-1,2 0 1,0 0-1,1 0 1,12 17-1,-12-20-1944</inkml:trace>
</inkml:ink>
</file>

<file path=ppt/ink/ink1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4:13.14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1 135 5881,'0'0'7994,"152"-41"-7938,-91 20 368,-1 1-192,-1 1-152,-11 6 144,-5 4-208,-10 2-32,0 4-288,-13 3-936,-7-2-3161</inkml:trace>
</inkml:ink>
</file>

<file path=ppt/ink/ink1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4:13.62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1 185 6905,'0'0'5668,"21"-7"-5454,-14 4-202,23-7 36,0-1-1,-1-2 1,-1-1 0,33-21-1,-57 32-16,0 1-1,0-1 1,0 0-1,-1 0 1,1-1-1,-1 1 1,0-1-1,0 0 1,0 1-1,0-1 1,-1-1-1,1 1 1,-1 0-1,0-1 1,-1 1-1,1-1 1,-1 1-1,1-1 1,-2 0-1,1 1 1,0-7 434,-1 44-638,0-27 170,0 0 1,1 0-1,0 1 1,0-1-1,1 0 1,-1 0-1,1 0 1,1 0-1,-1 0 0,1-1 1,0 1-1,0-1 1,1 1-1,4 5 1,5 3 21,0-1 0,1 0 0,22 14 0,-20-14-24,0 0 0,24 25 1,-39-38 3,0 1 0,0 0 0,0 0 1,0 0-1,0 0 0,0 0 0,-1 1 0,1-1 1,0 0-1,-1 0 0,1 0 0,-1 1 1,1-1-1,-1 0 0,1 0 0,-1 1 1,0-1-1,0 0 0,0 1 0,0-1 0,0 0 1,0 1-1,0-1 0,0 1 0,0-1 1,-1 0-1,0 2 0,0-2 5,0 0 0,0 0 0,0 1 1,-1-1-1,1 0 0,0-1 0,-1 1 0,1 0 0,-1 0 0,1-1 1,-1 1-1,1 0 0,-1-1 0,1 0 0,-1 1 0,0-1 0,1 0 1,-1 0-1,0 0 0,-2 0 0,-3 0-73,0 0 0,-1-1 0,1 0 1,0 0-1,0 0 0,0-1 0,0 0 0,1 0 0,-1-1 1,0 0-1,1 0 0,0-1 0,0 1 0,-8-7 0,10 6-533,0 0-1,0 0 1,0-1-1,0 1 1,1-1-1,0 0 0,-3-5 1</inkml:trace>
</inkml:ink>
</file>

<file path=ppt/ink/ink1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4:15.84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46 0 4841,'0'0'2591,"0"35"-1413,-2 237 932,5 288-907,1-455-951,3 46 45,-17 205 0,-12-227-246,13-91-21,3 1 0,-4 67 1,10-66 53,1-1 0,3 1 1,8 40-1,-4-23 91,-2 2 0,-2-1 0,-7 84-1,1-31-57,10 436 261,11-299-378,-1-39 170,-17-185-182,0 533 843,-10-456-782,-1 45-54,10-144-195,0-9-269,7-69-2261,-1 26-2953</inkml:trace>
</inkml:ink>
</file>

<file path=ppt/ink/ink1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4:16.99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295 253 4689,'0'0'7350,"-9"2"-6893,-6 8-436,1 1 0,1 0 1,-1 1-1,2 0 0,0 1 0,1 0 1,-10 16-1,5-9 18,-21 29-16,3 2 0,-33 66 0,48-82-24,18-34 43,11-20 198,25-31-160,-1 0-309,34-65-1,-59 96 194,0 0 0,-2-1 1,0 0-1,-1 0 0,-1-1 0,-1 1 0,2-30 0,-5-84 1178,0 130-1146,0 1 0,0-1 1,1 1-1,-1 0 0,1-1 0,0 1 0,-1 0 1,2 0-1,-1 0 0,0 0 0,1 0 0,3-4 1,36-27-318,-41 33 308,-1 1-12,1 0 0,-1 0 0,0 0 0,1-1 0,-1 1-1,0 0 1,1 0 0,-1 0 0,0 0 0,1 0 0,-1 0 0,0 0 0,1 0 0,-1 0-1,0 1 1,1-1 0,-1 0 0,0 0 0,1 0 0,-1 0 0,0 0 0,1 1-1,-1-1 1,0 0 0,1 0 0,-1 0 0,0 1 0,0-1 0,1 0 0,-1 0 0,0 1-1,0-1 1,0 0 0,1 1 0,-1-1 0,0 0 0,0 1 0,0-1 0,0 0 0,0 1-1,0-1 1,0 0 0,1 1 0,-1-1 0,0 0 0,0 1 0,0-1 0,-1 1-1,1-1 1,0 0 0,0 1 0,0-1 0,0 0 0,0 1 0,0-1 0,0 32 220,0-25-291,1 32 100,1-1 0,2 1 1,2-1-1,2 0 0,1-1 0,2 0 0,1 0 0,2-1 0,33 61 1,-27-63 15,-12-22-12,-1 0 1,0 1 0,0-1 0,-2 2 0,1-1-1,-2 1 1,0-1 0,0 1 0,3 27 0,-8-40 1,0 0 0,0 0 1,1 0-1,-1 0 1,0-1-1,0 1 1,0 0-1,0-1 1,0 1-1,0-1 0,0 1 1,0-1-1,0 1 1,0-1-1,0 0 1,0 1-1,0-1 1,0 0-1,0 0 0,0 0 1,0 0-1,0 0 1,0 0-1,-1 0 1,0-1-1,-41 1 23,35-1-16,-6 0-13,0-2 1,0 0-1,0 0 0,1-1 1,-1-1-1,-19-10 0,21 9 1,-1 1 0,1 0-1,-1 1 1,0 0 0,0 1 0,0 0-1,-18-1 1,30 5-45,0-1 0,0 0 0,0 1 0,1-1 0,-1 0 0,0 1 1,0-1-1,0 1 0,0-1 0,0 1 0,1 0 0,-1-1 0,0 1 0,0 0 0,1-1 0,-1 1 0,0 0 0,1 0 1,-1 0-1,1 0 0,0 0 0,-1 0 0,1-1 0,-1 1 0,1 0 0,0 0 0,0 0 0,0 0 0,-1 0 0,1 0 1,0 0-1,0 0 0,1 0 0,-1 0 0,0 0 0,0 0 0,0 0 0,1 0 0,0 2 0,-1 5-1029,0 13-3820</inkml:trace>
</inkml:ink>
</file>

<file path=ppt/ink/ink1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4:18.03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187 240 6729,'0'0'5048,"-9"-6"-5121,1 3 65,0-1-46,0 1 0,0-1 1,1-1-1,0 1 0,-1-1 0,2-1 0,-1 1 1,-8-10-1,13 11 61,1 1 0,-1-1 0,1 0-1,0 1 1,0-1 0,1 0 0,-1 0 0,1 0 0,0 0 0,0 1 0,0-1 0,0 0 0,1 0 0,-1 0 0,1 0 0,0 1 0,0-1 0,1 0 0,-1 1-1,1-1 1,0 1 0,0-1 0,0 1 0,0 0 0,4-5 0,6-8 38,1 1-1,1 0 1,21-18-1,-33 44-47,0 1 0,-1-1 0,0 0 0,-1 15-1,0-18 22,-1 11 1,1 0-1,2 0 1,0 0-1,7 32 1,-8-48-16,0 1 0,0 0 0,0-1 1,1 1-1,0 0 0,-1-1 1,1 0-1,0 1 0,1-1 0,-1 0 1,0 0-1,1 0 0,0 0 1,0-1-1,0 1 0,0-1 1,0 0-1,0 0 0,1 0 0,-1 0 1,1 0-1,-1-1 0,1 1 1,-1-1-1,1 0 0,0 0 0,0-1 1,0 1-1,0-1 0,3 0 1,-2 1-57,0-2 1,0 1-1,0 0 1,0-1-1,0 0 1,0 0-1,-1 0 1,1-1-1,0 0 1,-1 0-1,1 0 1,-1 0-1,0-1 1,0 0-1,0 1 1,0-1-1,0-1 1,-1 1-1,1-1 1,-1 1-1,0-1 1,0 0-1,0 0 1,0 0-1,-1-1 1,0 1-1,0-1 1,0 1-1,0-1 1,-1 0-1,0 1 1,1-6-1,-1 2 135,0 1-1,-1 0 1,1-1-1,-1 1 1,-2-13 0,1 19-28,1 0 0,0-1 0,0 1 0,0 0 0,-1 0 0,1 0 1,-1 0-1,1 0 0,-1 0 0,1 0 0,-1 0 0,1 1 0,-1-1 1,0 0-1,1 0 0,-1 0 0,0 0 0,0 1 0,0-1 0,0 0 1,0 1-1,1-1 0,-1 1 0,0-1 0,0 1 0,-1 0 0,1-1 1,0 1-1,0 0 0,0 0 0,0-1 0,0 1 0,0 0 0,0 0 0,0 0 1,0 0-1,0 0 0,-1 1 0,1-1 0,0 0 0,0 1 0,0-1 1,0 0-1,0 1 0,0-1 0,-1 2 0,-1-1-50,1 1 0,-1 0 1,1 0-1,0 0 0,-1 0 0,1 0 0,0 0 0,0 1 1,1-1-1,-1 1 0,0-1 0,1 1 0,-1 0 0,1 0 1,0 0-1,0-1 0,0 1 0,0 0 0,1 0 0,-1 0 1,1 4-1,-4 73 7,5-62-11,0 3-1,2 1 0,1-1 1,0 0-1,15 39 0,7 36 22,-21-69 8,-1 0 0,-2 1 0,0-1 0,-2 1 0,-1 0-1,-7 38 1,5-51-5,0-1 0,-2 1 0,0-1-1,0 0 1,-1 0 0,-1 0 0,-1-1-1,1 0 1,-2 0 0,0-1 0,-1-1-1,0 1 1,-13 11 0,13-15-12,-1 0-1,1 0 1,-1-1 0,-1 0 0,0-1 0,1 0-1,-2-1 1,1-1 0,-14 4 0,22-7 2,-1 0 0,1 0 0,-1 0 0,1 0 0,-1-1 0,0 0 0,1 0 0,-1 0 0,1 0 0,-1-1 0,1 0 0,-1 0 0,1 0 0,-1 0 0,1-1 0,0 0 0,0 0 0,0 0 0,0 0 0,0-1 0,0 1 0,0-1 0,1 0 1,-1 0-1,1 0 0,0-1 0,0 1 0,0-1 0,-2-4 0,0-2-10,1-1 1,-1 1 0,2-1 0,0 0-1,0 0 1,1 0 0,-2-21 0,3 0-389,3-49 0,-2 78 310,0-1-1,0 1 0,1-1 0,-1 1 1,1 0-1,0-1 0,0 1 1,0 0-1,1-1 0,-1 1 0,1 0 1,0 0-1,-1 0 0,2 0 1,-1 1-1,0-1 0,3-3 0,0 3-259,0 0 0,0 1 0,0-1-1,0 1 1,0 0 0,0 0-1,1 0 1,-1 1 0,11-2 0,10-2-2430</inkml:trace>
</inkml:ink>
</file>

<file path=ppt/ink/ink1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4:18.53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1 470 3625,'0'0'3052,"7"-2"-2126,-5 2-841,0-1-1,-1 1 1,1-1 0,0 1 0,0-1-1,-1 0 1,1 0 0,0 0-1,-1 0 1,1 0 0,-1 0 0,1 0-1,-1-1 1,1 1 0,-1 0 0,0-1-1,0 1 1,0-1 0,0 1-1,0-1 1,1-1 0,0-5 280,0 0-1,-1 1 1,0-1 0,0 0 0,-1-9 0,-1-77 385,-1 72-658,1 0 0,0 0 0,2-1 0,1 1 1,1 0-1,0 0 0,10-29 0,-11 45-88,1 1 0,0-1 0,0 1 0,1 0 0,-1 0 0,1 0 0,0 1 0,1-1 0,-1 1 0,1 0 0,0 0 0,0 0 0,0 1 0,0 0 0,1 0 0,-1 0 0,1 1 0,-1 0 0,1 0 0,0 0 0,0 0 0,0 1 0,0 0 0,8 0 0,-12 2-10,-1-1 0,0 1 1,0 0-1,0-1 0,0 1 1,1 0-1,-1 0 0,0 0 0,0-1 1,0 1-1,-1 0 0,1 1 1,0-1-1,0 0 0,0 0 0,-1 0 1,1 0-1,-1 1 0,1 1 1,12 31 90,-10-23-11,12 34-11,-2 0 0,-2 1 1,-2 0-1,-2 0 0,2 83 0</inkml:trace>
</inkml:ink>
</file>

<file path=ppt/ink/ink1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4:18.88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40 7986,'0'0'5977,"15"9"-5929,0-7-48,3-2 0,0 0-8,-1 0 80,1 0-144,5 0 64,0-2-496,7-16-232,-4 4-1585,-6-2-2400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19:58:37.10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255 89 4369,'0'0'9109,"9"-12"-9024,27-35-97,-36 46 6,1 0 1,0 1-1,-1-1 0,1-1 1,0 1-1,-1 0 0,1 0 1,-1 0-1,0 0 0,1 0 1,-1 0-1,0 0 0,0-1 1,1 1-1,-1 0 1,0 0-1,0-2 0,-1 3-2,1-1 1,0 1-1,-1-1 0,1 1 0,0-1 1,-1 1-1,1-1 0,0 1 0,-1-1 0,1 1 1,-1-1-1,1 1 0,-1 0 0,1-1 0,-1 1 1,1 0-1,-1 0 0,0-1 0,1 1 0,-1 0 1,1 0-1,-1 0 0,0 0 0,-41 1-344,33 0 317,-2 0 36,0 1 0,0 0 0,-1 1 0,1 0 0,1 0 1,-1 2-1,0-1 0,1 1 0,0 1 0,0-1 0,1 2 0,0-1 0,0 2 1,-13 11-1,15-11 4,-1 0 1,2 0 0,-1 0 0,1 1-1,0-1 1,1 2 0,0-1-1,0 0 1,1 1 0,0 0-1,1 0 1,0 0 0,1 1-1,0-1 1,-1 19 0,2-22 24,1 0 0,1 0 0,-1 0 0,1-1 0,0 1 1,1 0-1,0-1 0,0 1 0,3 7 0,-2-10-17,0 0 0,-1 0 0,1-1 0,0 1 0,1-1-1,-1 0 1,0 0 0,1 0 0,0-1 0,0 1 0,0-1 0,0 0 0,0 0 0,8 3 0,4 0 34,-1-1 0,1 0 0,0-2 0,1 1 0,27-1 0,83-8 129,-122 6-172,9-1-23,-1 0 0,0-1 0,0-1 0,0 0 0,0-1 0,-1 0 0,1-1 0,-1 0 0,0-1 0,-1 0-1,1-1 1,12-10 0,-23 16-29,0 0 0,1 0-1,-1 0 1,0 0 0,0-1-1,1 1 1,-1 0 0,0-1-1,0 1 1,-1-1 0,1 1 0,0-1-1,0 1 1,-1-1 0,1 1-1,-1-1 1,1 0 0,-1 1-1,0-1 1,0 0 0,1 1-1,-1-1 1,0 0 0,-1 0-1,1 1 1,0-1 0,0 0-1,-1 1 1,1-1 0,-1 0 0,1 1-1,-1-1 1,0 1 0,0-1-1,0 1 1,0-1 0,0 1-1,0 0 1,0-1 0,0 1-1,0 0 1,-1 0 0,-1-2-1,-22-11-2283</inkml:trace>
</inkml:ink>
</file>

<file path=ppt/ink/ink1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4:19.23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27 6665,'0'0'6111,"14"-4"-6058,-4 1-54,-1-1 1,0 0-1,0 2 1,1-1 0,-1 1-1,1 0 1,0 1 0,0 0-1,-1 1 1,1 0 0,0 0-1,10 3 1,-16-1 13,0 0 1,-1 0-1,0 0 0,1 1 1,-1 0-1,0 0 0,0 0 1,0 0-1,-1 0 0,1 0 1,-1 1-1,1 0 0,-1-1 1,0 1-1,-1 0 0,1 0 0,-1 0 1,0 0-1,0 0 0,0 0 1,0 0-1,0 7 0,1 5 102,-1-1 0,-1 1 1,0 0-1,-4 27 0,0-25-83,-1 0 1,-1-1-1,0 1 1,-16 28-1,14-33-49,1 1 0,1 1 0,0-1 0,1 1 0,1 0 0,0 0 0,-2 24 0,6-14-1063,0-3-2330</inkml:trace>
</inkml:ink>
</file>

<file path=ppt/ink/ink1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4:19.60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3849,'0'0'11018,"0"11"-11018</inkml:trace>
</inkml:ink>
</file>

<file path=ppt/ink/ink1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4:19.98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 1 9058,'0'0'5577,"-3"0"-5593</inkml:trace>
</inkml:ink>
</file>

<file path=ppt/ink/ink1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4:20.35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128 1 5049,'0'0'6862,"6"15"-6517,20 46-118,-12-43 329,-5-22-290,-3-18-91,-6 21-165,0-1 0,0 1-1,0-1 1,0 0 0,0 1-1,0-1 1,-1 1 0,1-1-1,0 0 1,-1 1 0,1-1-1,-1 1 1,0 0 0,1-1-1,-1 1 1,0-1-1,0 1 1,0 0 0,0 0-1,0-1 1,0 1 0,0 0-1,-1 0 1,1 0 0,0 0-1,0 0 1,-1 1 0,-1-2-1,-3 1 52,0-1-1,1 1 0,-1 1 0,0-1 0,0 1 0,0 0 1,-5 1-1,7 0-53,-1 1-1,1-1 1,0 0 0,0 1 0,0 0 0,0 0 0,1 0 0,-1 1 0,1-1-1,-1 1 1,1 0 0,0 0 0,0 0 0,0 0 0,0 1 0,0-1 0,1 1-1,0-1 1,0 1 0,0 0 0,0 0 0,-2 7 0,-3 7 3,1 0-1,0 1 1,-5 35 0,6-25-10,2 0-1,1 0 1,3 33-1,-1-55-2,0 0 0,1 0 0,0 0 0,0 0 0,0 0 0,1 0-1,0-1 1,1 1 0,-1-1 0,1 1 0,1-1 0,-1 0 0,1 0-1,0 0 1,0 0 0,1-1 0,0 0 0,9 9 0,-9-12 16,1 1 1,-1-1 0,0 0 0,1-1-1,-1 1 1,1-1 0,0 0-1,-1 0 1,1-1 0,0 1 0,6-2-1,1 1-12,-1-2 0,0 1 0,-1-1 0,20-7 0,4-5-200,1-2 0,-2-2 0,0-1 0,-2-2 0,42-33 0,-60 44-146,64-50-4045</inkml:trace>
</inkml:ink>
</file>

<file path=ppt/ink/ink1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4:24.24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1634 8490,'0'0'2175,"20"-22"-2092,4-7-55,7-7 5,62-55 0,296-274 178,-31-29-844,-254 261 244,90-108 362,-155 198 166,1 3 0,3 1 0,65-46 0,-69 58-445,1 3 1,74-33-1,-99 50-1911</inkml:trace>
</inkml:ink>
</file>

<file path=ppt/ink/ink1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4:24.71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0 196 5089,'0'0'1260,"27"-7"-426,185-45 1052,210-85 974,-421 137-2848,-1 0-1,1 0 0,-1 0 1,1 0-1,0 0 0,-1 1 1,1-1-1,-1 0 0,1 0 1,0 0-1,-1 0 0,1 1 1,-1-1-1,1 0 0,-1 1 1,1-1-1,-1 0 0,1 1 1,-1-1-1,1 0 1,-1 1-1,0-1 0,1 1 1,-1-1-1,0 1 0,1-1 1,-1 1-1,0-1 0,1 1 1,-1 0-1,0-1 0,0 1 1,0-1-1,0 1 0,1-1 1,-1 1-1,0 0 0,0-1 1,0 1-1,0 0 0,0-1 1,-1 2-1,3 35 184,-3-30-48,2 25-104,-1 9 127,-6 54 1,5-83-216,-1 0 0,-1 0 0,0 0-1,-1 0 1,0 0 0,-1-1 0,0 0 0,-13 20 0,13-25-1756</inkml:trace>
</inkml:ink>
</file>

<file path=ppt/ink/ink1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4:25.73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5 607 4369,'-1'-2'9389,"-2"-17"-9251,6 7-133,1 1 0,1 1 1,-1-1-1,2 1 0,0-1 0,0 1 0,1 1 0,0 0 0,0 0 0,12-11 0,7-10-95,6-11-319,-4 3-317,2 2 0,40-37 1,-68 102 451,-1 2 320,1 1 0,1-1 0,11 47-1,-11-64-27,1-1-1,0 1 0,1-1 0,1 0 0,0-1 0,0 1 1,2-1-1,-1-1 0,1 1 0,14 14 0,-21-25-11,0 0-1,0 1 0,0-1 0,0 0 1,1 0-1,-1 1 0,0-1 0,1 0 1,-1 0-1,1-1 0,-1 1 0,1 0 1,-1 0-1,1-1 0,-1 1 0,1-1 0,0 1 1,-1-1-1,1 0 0,0 0 0,-1 1 1,1-1-1,0 0 0,0-1 0,2 1 1,-2-2 2,0 1 1,-1 0 0,1-1 0,0 1 0,-1-1 0,0 0 0,1 1-1,-1-1 1,0 0 0,0 0 0,0 0 0,0 0 0,0 0-1,0 0 1,-1 0 0,1 0 0,0-3 0,2-14 20,0 0 0,-2 0 0,0-26 0,-1 43-36,-21-247-1548,12 182 1253,4-37 837,47 104-428,-33 1-101,132 7 659,-124-8-558,1-1 1,-1-1-1,0 0 0,0-1 1,0-2-1,17-5 1,6-8 133,21-7-216</inkml:trace>
</inkml:ink>
</file>

<file path=ppt/ink/ink1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4:26.15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318 99 6449,'0'0'7639,"0"-6"-7671,0 1 0,0 1 0,-1 0 0,0 0 0,0 0 0,0 0-1,-1 0 1,0 0 0,1 0 0,-1 0 0,0 0 0,-1 1 0,1-1 0,-1 1-1,1 0 1,-1 0 0,0 0 0,0 0 0,-1 0 0,1 0 0,-1 1-1,1 0 1,-1 0 0,0 0 0,1 0 0,-1 0 0,0 1 0,0-1-1,0 1 1,-9-1 0,6 1 28,-1 1 0,1 0 0,-1 0 0,1 1 0,-1-1 0,1 2 0,-1-1 0,1 1 0,0 0 0,0 0 0,0 1 0,0 0 0,0 1 0,1-1 0,-1 1 0,1 0 0,0 1 0,0 0 0,0 0 0,1 0 0,0 0 0,0 1 0,0 0 0,1 0 0,-4 7 0,-1 1-2,1-1 1,1 2-1,1-1 0,0 1 0,0 0 0,2 1 0,0-1 0,1 1 0,0 0 0,-1 30 0,4-35 6,0-2 3,0 1 0,0 0 0,1-1 1,0 1-1,1 0 0,2 8 0,-3-15-2,0-1 1,1 1 0,-1-1-1,0 0 1,1 1-1,-1-1 1,1 0 0,0 0-1,0 0 1,0 0-1,0 0 1,0-1 0,0 1-1,0-1 1,1 1-1,-1-1 1,0 0 0,1 0-1,-1 0 1,1 0-1,-1 0 1,1-1 0,0 1-1,-1-1 1,1 1 0,4-1-1,13 0-93,1 0 0,-1-2 0,0 0 0,1-1 0,-1-1 0,-1-1 1,1-1-1,-1-1 0,0 0 0,0-2 0,-1 0 0,0-1 0,0-1 0,-1 0 0,-1-1 0,20-19 0,-1-4-5740</inkml:trace>
</inkml:ink>
</file>

<file path=ppt/ink/ink1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4:26.52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9058,'0'0'4681,"117"18"-4665,-84-15-16,-3 1 8,-2 1 136,-5-3-288,-10-2-328</inkml:trace>
</inkml:ink>
</file>

<file path=ppt/ink/ink1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4:26.87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2 6481,'0'0'6490,"132"32"-6210,-115-32-224,-1 0-32,11 0-24,-1-16-1184,-6-2-3978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19:58:38.12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0 254 6953,'0'0'4355,"23"-29"-4273,74-93-84,-91 114-12,0 1-1,0 0 1,1 0 0,0 0 0,1 1 0,0 0 0,-1 0 0,2 1-1,-1 0 1,16-6 0,1-1-1,-22 10-12,1 0 0,1 0 0,-1 0 0,0 1 0,0-1 1,1 1-1,-1 0 0,1 0 0,-1 1 0,8-1 0,-12 23-125,0 196 209,-1-213-52,1-1 1,1 0-1,-1 0 0,1 0 0,-1 0 0,1 0 0,0 0 1,1 0-1,-1 0 0,1-1 0,-1 1 0,1 0 0,0-1 1,1 1-1,-1-1 0,0 0 0,1 0 0,0 0 1,0 0-1,0 0 0,0 0 0,0-1 0,1 0 0,-1 1 1,1-1-1,-1 0 0,1-1 0,0 1 0,5 1 0,6 1 25,0-1 0,0-1 0,1 0 0,-1-1 0,1-1 0,24-2-1,-33 2-46,-1-1-1,1 0 1,-1-1 0,0 1-1,0-1 1,0 0-1,0-1 1,0 0-1,0 0 1,-1 0-1,1 0 1,-1-1-1,0 0 1,0 0-1,0 0 1,0-1-1,-1 1 1,0-1-1,0 0 1,0-1-1,-1 1 1,0-1 0,0 1-1,4-12 1,0-1-25,-1-1 1,-2 1 0,0-1 0,0 0-1,-2-1 1,0-37 0,-2 56 51,0 0 0,0 0 0,0-1 0,0 1 0,0 0 0,0 0 0,0-1 0,0 1 1,-1 0-1,1 0 0,-1-1 0,1 1 0,-1 0 0,1 0 0,-1 0 0,1 0 0,-1 0 0,0 0 0,0 0 0,0 0 0,0 0 0,1 0 0,-1 0 0,0 1 1,0-1-1,-1 0 0,1 1 0,0-1 0,0 1 0,0-1 0,0 1 0,0-1 0,-1 1 0,1 0 0,0-1 0,0 1 0,-1 0 0,1 0 0,0 0 1,0 0-1,-1 0 0,1 0 0,0 1 0,0-1 0,-1 0 0,1 1 0,0-1 0,0 1 0,0-1 0,0 1 0,-2 0 0,-2 1-8,0 0 0,0 0 0,0 1 0,1-1 0,-1 1-1,1 0 1,-1 1 0,1-1 0,0 1 0,0-1 0,-3 6-1,2 0-2,0 0-1,1 1 1,0 0-1,0 0 1,1 0-1,0 0 1,1 0-1,-1 12 0,-1 85 126,4-78-10,2-9-66,0 0-1,1-1 0,1 1 1,1-1-1,9 24 0,-7-24-35,-1 1 0,-1 0 0,-1 0 0,-1 0 0,2 26 0,-5-37-9,-1-1 0,1 1-1,-2-1 1,1 1 0,-1-1-1,0 0 1,-1 1 0,0-1-1,-7 13 1,2-7 9,-2 0-1,0-1 1,0 0 0,-15 14 0,10-12-11,0-1 1,-1-1 0,-1 0-1,-22 13 1,33-22 18,0 0 1,-1-1-1,1 0 0,-1 0 1,1-1-1,-1 0 1,0 0-1,0 0 0,0-1 1,0 0-1,0 0 1,0-1-1,0 0 0,0 0 1,-1-1-1,-8-1 1,13 0-2,0 0 1,0 1-1,1-1 1,-1 0 0,1 0-1,-1-1 1,1 1 0,0 0-1,0-1 1,0 1-1,0-1 1,1 0 0,-1 1-1,1-1 1,-1 0 0,1 0-1,0 0 1,0 0-1,0 0 1,1-1 0,-1 1-1,1 0 1,0 0 0,0-5-1,-2-11-44,2 0 0,3-33-1,0 39-107,0 0-1,0 1 0,1-1 1,1 0-1,0 1 0,0 0 1,14-21-1,1 3-2273,40-47-1,-49 65-464</inkml:trace>
</inkml:ink>
</file>

<file path=ppt/ink/ink1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4:27.25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34 343 10970,'0'0'3649,"-2"-21"-3558,-9-152-487,11 124 117,1 37 262,-1 0 1,0-1-1,-1 1 1,0 0-1,-1 0 1,-3-12-1,3 22 21,1 2 28,-3 30-251,2 1 179,-1 11 96,2 0-1,5 48 0,-3-79-43,0 0 1,1 0-1,1 0 0,0 0 0,0-1 1,1 1-1,0-1 0,1 0 0,0 0 1,1 0-1,0-1 0,0 0 0,10 11 1,-14-19-110,-1 0 0,1 0 0,0 0 0,0 0 1,0 0-1,0 0 0,0 0 0,-1-1 0,1 1 1,0-1-1,1 1 0,-1-1 0,0 0 0,0 0 0,0 0 1,0 0-1,0 0 0,0 0 0,0-1 0,0 1 1,0-1-1,0 1 0,0-1 0,0 0 0,0 0 1,-1 0-1,1 0 0,0 0 0,0 0 0,-1 0 0,3-2 1,14-18-5543</inkml:trace>
</inkml:ink>
</file>

<file path=ppt/ink/ink1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4:27.64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94 218 7434,'0'0'6008,"-1"21"-5771,2 67-8,-1-84-220,1 1 1,-1-1-1,1 1 0,0-1 0,1 1 0,-1-1 0,1 0 0,0 0 0,0 0 1,0 0-1,1 0 0,-1 0 0,1 0 0,0-1 0,0 1 0,0-1 0,1 0 1,-1 0-1,7 4 0,-3-2-4,0-2 1,1 1 0,-1-1-1,0 0 1,1 0 0,0-1-1,0 0 1,11 2 0,-10-3 3,-1 0 1,1-1-1,0 0 1,-1 0-1,1-1 0,0 0 1,-1-1-1,1 1 1,-1-2-1,0 1 1,0-1-1,0 0 1,0-1-1,14-8 1,-17 8-30,0-1-1,0 1 1,0-1 0,0 0 0,-1 0 0,0-1 0,0 1 0,-1-1 0,1 0 0,-1 0 0,-1 0-1,1 0 1,-1 0 0,0-1 0,0 1 0,-1-1 0,0 0 0,0 1 0,0-13 0,-1 7-117,-1 1 0,0-1 1,0 1-1,-1 0 0,-1 0 1,0 0-1,0 0 0,-1 0 1,-1 1-1,1 0 0,-2 0 1,0 0-1,0 0 0,0 1 1,-1 0-1,-1 0 0,1 1 1,-1 0-1,-13-10 0,10 10 180,0 0-1,-1 0 0,0 2 0,0-1 1,0 2-1,-1 0 0,0 0 0,0 1 1,0 0-1,0 1 0,-1 1 0,1 0 1,-1 1-1,1 1 0,-1 0 0,-14 2 1,24-2-30,0 1 1,-1 0 0,1 0 0,0 0 0,1 1 0,-1-1 0,0 1 0,0 0-1,1 0 1,-1 0 0,1 1 0,-1-1 0,1 1 0,0 0 0,0 0 0,0 0-1,0 0 1,1 0 0,0 1 0,-1-1 0,1 1 0,0-1 0,0 1-1,1 0 1,-2 5 0,1-2-39,0 0 1,1 1-1,0-1 0,0 0 0,1 0 0,0 0 0,0 1 0,1-1 1,0 0-1,0 0 0,0 0 0,1 0 0,0 0 0,4 7 1,17 29-1277</inkml:trace>
</inkml:ink>
</file>

<file path=ppt/ink/ink1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4:28.27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0 279 9674,'0'0'5880,"0"-3"-5744,5-272-1291,16 281 1087,8 23 75,-2 0 0,-1 1 0,-2 2 0,26 42 0,-44-65-35,1 4 158,5 8-639,-7-21 175,-4-12 100,-1-130-284,3 141 535,-1 0-1,0 0 0,0 0 1,1 0-1,-1 1 0,0-1 1,1 1-1,-1 0 0,1-1 1,-1 1-1,1 0 0,-1 1 1,1-1-1,2 1 0,0-1 12,0 0-15,0 1 0,-1-1 0,1 1 0,0 0 0,0 1 0,-1-1 0,1 1 0,-1 0 0,1 0 0,-1 1 0,0-1 0,0 1 0,0 0 0,0 0 0,0 0 0,-1 0 0,1 1 0,-1-1 0,0 1 0,5 8 0,-1-1 26,0 1 0,-1 0 0,0 0-1,-1 1 1,-1 0 0,5 21 0,-8-35-43,-1 1-1,1 0 1,-1 0 0,1 0 0,-1-1 0,1 1-1,-1 0 1,1-1 0,-1 1 0,1 0-1,-1-1 1,1 1 0,-1-1 0,1 1-1,-1-1 1,0 1 0,1-1 0,-1 1-1,0-1 1,1 1 0,-1-1 0,0 1-1,0-1 1,0 0 0,1 1 0,-1-1 0,0 1-1,0-1 1,0 0 0,0 0 0,15-33-195,-12 28 172,11-26-13,37-59 1,-51 91 45,0 0-1,1 0 1,-1 0 0,0 0 0,1 0 0,-1 0-1,0 0 1,0 0 0,1 0 0,-1 0 0,0 0-1,1 0 1,-1 0 0,0 0 0,0 1 0,1-1-1,-1 0 1,0 0 0,1 0 0,-1 0 0,0 1-1,0-1 1,0 0 0,1 0 0,-1 0 0,0 1-1,0-1 1,0 0 0,1 0 0,-1 1-1,0-1 1,0 0 0,0 0 0,0 1 0,0-1-1,0 0 1,1 0 0,-1 1 0,0-1 0,0 0-1,0 1 1,0-1 0,0 0 0,0 1 0,0-1-1,0 0 1,-1 0 0,1 1 0,0-1 0,0 1-1,4 17 61,-1 1-69,14 68 259,-15-80-356,0 0-1,0 0 1,1 0 0,0 0-1,0 0 1,1-1-1,-1 1 1,2-1 0,5 7-1,0-7-2322</inkml:trace>
</inkml:ink>
</file>

<file path=ppt/ink/ink1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4:28.67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 1 9194,'0'0'6389,"0"12"-6273,-2 677 1470,1-684-1765,1-3 79,0 0 1,-1-1-1,1 1 0,0 0 0,0-1 1,0 1-1,0 0 0,0-1 0,0 1 1,1 0-1,-1-1 0,1 1 0,-1 0 0,1-1 1,-1 1-1,1-1 0,0 1 0,0-1 1,0 1-1,0-1 0,0 1 0,0-1 0,0 0 1,0 0-1,0 0 0,3 2 0,6-2-2325</inkml:trace>
</inkml:ink>
</file>

<file path=ppt/ink/ink1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4:29.04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0 500 904,'0'0'12444,"24"-16"-12024,76-55-293,-91 64-112,-1 0 1,0-1-1,-1 0 0,0 0 1,0-1-1,0 1 0,-1-2 1,-1 1-1,0-1 0,0 1 1,0-1-1,-2-1 0,1 1 1,2-11-1,-2-6 41,-1 0 1,-1 0-1,-3-50 1,0 28-37,-1 14 311,2 34-320,0-1 0,0 1 1,-1 0-1,1 0 0,0 0 0,0 0 0,0 0 1,-1 0-1,1 0 0,-1 0 0,1 0 1,-1 0-1,1 0 0,-1 0 0,1 0 1,-1 0-1,0 0 0,0 1 0,1-1 1,-1 0-1,0 0 0,0 1 0,0-1 1,0 0-1,0 1 0,0-1 0,-1 0 1,1 1-58,1 8 38,-1-1 0,1 0 0,1 0-1,0 1 1,0-1 0,0 0 0,1 0 0,-1 0 0,2 0-1,-1 0 1,1 0 0,0-1 0,1 1 0,-1-1 0,1 0-1,1 0 1,-1 0 0,1-1 0,0 1 0,0-1 0,1 0-1,8 6 1,11 6 50,0-1 0,38 17 1,-45-25-49,-1 0 0,0 1 1,0 1-1,-1 1 1,0 0-1,-1 1 0,0 1 1,17 20-1,-29-29-3,0-1 0,-1 1 0,0 0 0,0 0 0,0 0 0,-1 0 0,1 0 0,-1 0 0,0 1 0,0-1 0,0 0 0,-1 1 0,0-1 0,0 0 0,0 1 1,0-1-1,0 0 0,-1 1 0,0-1 0,0 0 0,0 1 0,-1-1 0,1 0 0,-1 0 0,0 0 0,0 0 0,0 0 0,-1-1 0,1 1 0,-1-1 0,0 0 0,0 1 0,0-1 0,0 0 0,-1-1 0,1 1 0,-1-1 0,0 1 0,0-1 0,0 0 0,0 0 0,0-1 0,0 1 0,-7 0 0,-19 0-2374,0-2-5032</inkml:trace>
</inkml:ink>
</file>

<file path=ppt/ink/ink1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4:30.71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14 5705,'0'0'5632,"0"-2"-5340,0-7-49,0 7-212</inkml:trace>
</inkml:ink>
</file>

<file path=ppt/ink/ink1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4:35.393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567 12 3385,'0'0'2418,"-22"4"-2241,7-1-153,2-1-10,0 1 0,1 0 1,-1 0-1,1 2 0,0-1 1,0 1-1,0 1 0,1 0 1,0 1-1,-13 10 0,1 2 145,1 1 0,1 2 0,0 0 0,2 1 0,1 1-1,0 1 1,2 0 0,-21 45 0,29-51-47,1-1 0,0 2 0,2-1 0,0 0 0,1 1 0,1 0-1,1 0 1,0 0 0,2 0 0,0 1 0,2-1 0,0 0 0,9 38 0,-8-47-81,1 0 0,0-1 0,0 0 0,1 1 1,1-2-1,0 1 0,0-1 0,0 0 0,1 0 0,1 0 0,-1-1 0,2 0 0,13 10 1,-9-10 73,0 0 0,0 0 0,1-1 0,0-1 1,0-1-1,1 0 0,-1 0 0,1-2 0,19 3 1,-10-3 38,0-1-1,0-2 1,1 0 0,-1-2 0,0 0 0,0-2 0,0-1 0,0-1 0,-1 0-1,0-2 1,0-1 0,31-17 0,-26 10-75,-1-2 0,0-1 0,-2-1 0,0-1 0,-2-1 0,0-2 0,36-47 0,-49 56-73,0 0 0,-1 0 0,-1-1 1,0 0-1,-1 0 0,-1-1 0,-1 1 0,0-2 0,-1 1 1,-1 0-1,0-1 0,-1 0 0,-1 1 0,-1-1 1,-4-33-1,2 40-13,0 1 0,-1-1 0,-1 0 0,1 1 0,-1 0 0,-1 0 0,0 0 0,-1 1 0,0-1 0,0 1 0,-14-15 0,9 13 13,-1 1-1,0 0 0,0 0 1,-1 1-1,-1 1 0,1 0 1,-24-9-1,4 5 21,-1 2-1,-1 0 1,0 3-1,0 1 1,0 1-1,-58 1 1,47 4 20,0 2 1,0 2 0,-82 19-1,101-16-33,0 1 0,1 2 0,0 0 0,1 2 0,0 0-1,1 2 1,-36 26 0,54-36 0,0 1-1,0 0 1,1 0-1,-1 1 0,1 0 1,0 0-1,1 0 1,-1 0-1,2 1 1,-1 0-1,0 0 1,1 0-1,1 0 1,-1 0-1,1 0 1,0 1-1,1-1 0,-1 1 1,2 0-1,-1-1 1,1 1-1,0 0 1,0-1-1,1 1 1,0 0-1,1-1 1,0 1-1,0-1 1,0 0-1,1 0 1,0 0-1,8 14 0,2-4-3,0 0-1,2 0 1,-1-1-1,2-1 0,0 0 1,1-2-1,0 1 0,21 10 1,10 4-57,101 43 0,-113-57-284,1-1 1,0-3 0,1-1-1,0-1 1,1-3-1,49 2 1,-15-6-2054</inkml:trace>
</inkml:ink>
</file>

<file path=ppt/ink/ink1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0-27T20:09:58.111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  <inkml:brushProperty name="ignorePressure" value="1"/>
    </inkml:brush>
  </inkml:definitions>
  <inkml:trace contextRef="#ctx0" brushRef="#br0">0 0</inkml:trace>
</inkml:ink>
</file>

<file path=ppt/ink/ink1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6:24.34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4657,'0'0'3961</inkml:trace>
</inkml:ink>
</file>

<file path=ppt/ink/ink1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6:29.99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43 3953,'0'0'6449,"171"-40"-6217,-133 37-136,-3 3 0,-3 0-40,-7 0-56,-2 0-120,-11 0-112,-2 6-1456,-10 2-1065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19:58:38.97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2785,'0'0'7753,"7"132"-7599,-3-46-93,-2-29 52,19 113-1,-21-168-96,0-1-1,0 0 0,0 0 1,0 1-1,0-1 0,0 0 1,1 1-1,-1-1 0,1 0 1,-1 0-1,1 1 1,-1-1-1,1 0 0,0 0 1,-1 0-1,1 0 0,0 0 1,0 0-1,0 0 0,0 0 1,0 0-1,0 0 0,0-1 1,0 1-1,0 0 0,0-1 1,0 1-1,0-1 0,1 1 1,-1-1-1,0 1 1,1-1-1,-1 0 0,0 0 1,0 1-1,1-1 0,-1 0 1,0 0-1,1 0 0,-1-1 1,0 1-1,1 0 0,-1 0 1,0-1-1,0 1 0,1-1 1,-1 1-1,0-1 0,2-1 1,3-2 115,1 0-1,-1-1 1,1 0 0,-1 0 0,-1-1 0,10-10-1,6-10-154,-1-2-1,-1 0 0,-1 0 1,-2-2-1,-1 0 0,-1-1 1,-2 0-1,-1-1 0,11-49 1,-22 80 5,0 1 0,0 0 1,0-1-1,0 1 0,0-1 0,0 1 1,0 0-1,0-1 0,0 1 1,0-1-1,-1 1 0,1 0 0,0-1 1,0 1-1,0 0 0,0-1 1,-1 1-1,1 0 0,0-1 0,0 1 1,-1 0-1,1-1 0,0 1 1,0 0-1,-1 0 0,1-1 0,0 1 1,-1 0-1,1 0 0,0 0 1,-1-1-1,1 1 0,0 0 0,-1 0 1,1 0-1,-1 0 0,1 0 1,0 0-1,-1 0 0,1 0 0,-1 0 1,-18 2-1135,15-2 861,-22 8-1994</inkml:trace>
</inkml:ink>
</file>

<file path=ppt/ink/ink1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6:30.32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 4065,'0'0'6297,"181"-3"-6081,-156 3-216,-6 0 168,-3 0-152,-3 0-16,0 0 0,-4 0-384</inkml:trace>
</inkml:ink>
</file>

<file path=ppt/ink/ink1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6:39.51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290 3 6249,'0'0'6106,"-6"0"-5773,4 0-323,-6-1-8,1 0 0,-1 1 0,0-1 0,0 2 0,1-1 0,-1 1 0,0 0 0,1 1 0,-1 0 0,1 0 0,-1 1-1,1 0 1,-13 7 0,6 1-11,1 0 0,0 1-1,1 1 1,0 0-1,1 1 1,1 0 0,0 1-1,1-1 1,0 2-1,1 0 1,1 0 0,1 0-1,0 1 1,1-1-1,1 1 1,0 1 0,2-1-1,0 0 1,1 1-1,0-1 1,3 19 0,-2-29 8,2 0 0,-1 0 0,1 0 0,0-1 0,0 1 0,1-1 1,0 1-1,0-1 0,0 0 0,1 0 0,0 0 0,8 8 0,9 9 7,38 33-1,-10-9 30,-38-36-22,-1 1 0,0 1-1,-1 0 1,0 0-1,12 25 1,-18-32-9,-1 1 0,1 0 0,-1 0 0,0 0 1,-1 0-1,1 0 0,-1 1 0,-1-1 0,0 0 0,0 1 0,0-1 0,-1 0 0,0 1 1,-3 11-1,2-13 4,-1 0-1,0-1 1,0 0 0,0 1 0,-1-1 0,0 0 0,0 0 0,0-1 0,0 0 0,-1 1 0,0-1-1,0-1 1,0 1 0,0-1 0,0 0 0,-1 0 0,0 0 0,1-1 0,-1 0 0,-11 3-1,-5 0 29,1 0 0,-1-2 0,0 0 0,-34-1 0,56-3-32,-1 1 0,0-1 0,1 1 0,-1-1 0,1 1-1,-1-1 1,1 1 0,-1-1 0,1 1 0,-1-1 0,1 0 0,-1 1 0,1-1-1,0 0 1,-1 1 0,1-1 0,0 0 0,0 0 0,-1 1 0,1-1 0,0 0-1,0 0 1,0 1 0,0-1 0,0 0 0,0 0 0,0 1 0,1-1 0,-1 0 0,0 0-1,0 1 1,1-3 0,8-29-75,3 15 17,2 1 0,-1 1 0,2 0 0,0 1 0,1 0 0,19-12 0,-1-1-5,25-21-38,-12 13 34,-3-3 0,68-73 0,-100 98 53,-1-2 1,-1 1-1,0-1 1,-1-1-1,0 0 1,-2 0 0,0-1-1,0 0 1,-2 0-1,0 0 1,-1-1-1,-1 0 1,1-19-1,-3 27 32,0 0 0,-1-1 1,-1 1-1,0-1 0,0 1 0,-1-1 0,0 1 0,-1 0 0,0 0 0,-7-13 0,7 17 14,-1-1 0,-1 1 0,1 1-1,-1-1 1,0 1 0,0-1 0,-1 1-1,1 1 1,-1-1 0,0 1-1,0 0 1,-1 1 0,1-1 0,-1 1-1,-11-3 1,10 3-45,0 1-1,0 0 0,0 0 1,0 1-1,0 0 0,0 1 1,0-1-1,0 1 1,0 1-1,-1 0 0,1 0 1,0 1-1,0 0 1,1 0-1,-1 1 0,0 0 1,1 0-1,-1 0 0,1 1 1,0 1-1,1-1 1,-1 1-1,-7 7 0,-18 21-1370,5-4-2139</inkml:trace>
</inkml:ink>
</file>

<file path=ppt/ink/ink1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6:39.95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238 117 8026,'0'0'2184,"-10"11"-2149,7-8-35,-6 6-13,1 1 0,-1 0 1,1 0-1,1 1 0,0 0 0,1 1 0,0-1 0,0 1 0,1 0 0,1 1 0,-5 23 0,7-22 73,1 0-1,1 0 0,0 0 1,1 0-1,0 0 0,5 17 1,-5-27-39,0 0 0,1 0 0,-1 0 0,1 0 0,0 0 0,0-1 0,1 1 0,-1-1 0,1 0 0,0 1 0,0-1 0,0 0 0,0-1 0,0 1 0,1 0 0,-1-1 1,1 0-1,-1 0 0,1 0 0,0 0 0,0-1 0,0 1 0,0-1 0,0 0 0,5 1 0,1 0 57,0-1 1,1 0-1,-1 0 0,1-1 0,-1 0 1,0-1-1,1 0 0,-1-1 0,0 0 1,1-1-1,-1 0 0,-1 0 0,1-1 1,0 0-1,9-7 0,-11 6-45,-1 0 0,-1 0 0,1-1 0,-1 0 0,1 0 0,-2-1 0,1 1 0,-1-1-1,0-1 1,0 1 0,-1-1 0,0 0 0,-1 1 0,1-2 0,-2 1 0,1 0 0,-1-1 0,2-14 0,-2 13-46,-1 0 0,0 0 0,0-1 1,-1 1-1,0 0 0,-1-1 0,0 1 1,-1 0-1,0 0 0,-1 0 0,0 0 0,0 0 1,-1 0-1,0 1 0,-1 0 0,0 0 1,-1 0-1,1 1 0,-2-1 0,1 1 0,-1 1 1,0-1-1,-1 1 0,0 0 0,0 1 1,0 0-1,-1 0 0,0 1 0,0 0 0,-13-5 1,11 5-57,0 1 1,1 0 0,-1 0-1,-1 1 1,1 1 0,0 0-1,-1 0 1,1 1-1,-1 0 1,1 1 0,-1 1-1,1 0 1,-1 0 0,1 1-1,0 1 1,-1 0 0,1 0-1,0 1 1,1 0-1,-1 1 1,1 0 0,0 1-1,0 0 1,1 1 0,-1 0-1,-11 11 1,-19 23-2611</inkml:trace>
</inkml:ink>
</file>

<file path=ppt/ink/ink1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6:40.72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67 1 3065,'0'0'4291,"0"26"-3612,0 5-520,2 16 118,-8 72 1,-23 42 218,18-109-369,2 0 1,-5 92-1,14-143 7,4-3 514,19-17-324,0-1 0,-2 0 1,0-2-1,-1-1 0,17-26 0,-11 17-267,23-30-299,-3-1 1,-3-2-1,48-97 1,-67 97 462,-24 65-220,0 0-1,0 0 0,0-1 0,1 1 0,-1 0 0,0 0 0,0 0 0,0-1 0,0 1 0,0 0 0,1 0 0,-1 0 0,0-1 0,0 1 1,0 0-1,0 0 0,1 0 0,-1 0 0,0 0 0,0-1 0,1 1 0,-1 0 0,0 0 0,0 0 0,1 0 0,-1 0 0,0 0 0,0 0 1,1 0-1,-1 0 0,0 0 0,0 0 0,1 0 0,-1 0 0,0 0 0,0 0 0,1 0 0,-1 0 0,0 0 0,0 0 0,1 1 0,-1-1 1,0 0-1,0 0 0,0 0 0,1 0 0,-1 0 0,0 1 0,0-1 0,0 0 0,0 0 0,1 0 0,-1 1 0,0-1 0,0 0 0,4 5-219,-1-1-1,0 1 0,-1-1 1,1 1-1,-1 0 0,3 7 1,0 14-1824</inkml:trace>
</inkml:ink>
</file>

<file path=ppt/ink/ink1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6:41.12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0 108 4281,'0'0'6953,"206"-28"-6593,-152 11-360,0 0-16,6-3-1384,-12 5-1368,-16 4-3146</inkml:trace>
</inkml:ink>
</file>

<file path=ppt/ink/ink1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6:41.47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391 1 2937,'0'0'3183,"-29"19"-2718,-94 67-166,117-82-269,0 0 0,0 1 0,1 0 0,-1 0 0,1 1 0,0-1 0,0 1 1,1 0-1,0 1 0,-7 12 0,9-13-22,1 1 0,-1 0 0,1-1 1,0 1-1,1 0 0,-1 0 1,2 11-1,-1 1-1,1-18-8,-1 1 0,0-1 1,0 0-1,0 1 0,1-1 0,-1 0 0,0 1 0,1-1 0,-1 0 1,1 0-1,0 1 0,-1-1 0,1 0 0,0 0 0,0 0 0,0 0 1,0 0-1,0 0 0,0 0 0,0 0 0,0 0 0,0-1 0,0 1 0,0 0 1,2 0-1,2 1 36,-1-1 0,1 1 0,0-1-1,-1 0 1,1 0 0,0 0 0,8-1 0,-3 0 23,0 0 0,0-1-1,0 0 1,-1-1 0,1 0 0,0 0-1,11-5 1,-5-2-296,0-1-1,0 0 1,-1-1-1,17-17 1252,-20 437 2257,-11-384-3146,0-1 1,-1 0-1,-2 0 1,-6 40-1,6-57-105,0 0 0,0 0 1,-1-1-1,0 1 0,0 0 0,-1-1 0,0 0 0,0 0 1,0 0-1,-1 0 0,1-1 0,-1 0 0,-1 0 0,1 0 0,-1 0 1,0-1-1,0 0 0,0 0 0,-11 4 0,6-3 3,-1-1 0,0 0-1,0 0 1,-1-1 0,1-1-1,-1 0 1,0-1 0,1 0-1,-1-1 1,0-1 0,1 1 0,-1-2-1,0 0 1,-19-6 0,25 6-25,0-1-1,1 1 1,-1-1 0,1 0 0,0 0 0,0-1 0,0 0 0,0 0 0,1-1 0,0 1 0,0-1 0,0 0 0,0 0 0,1-1 0,0 1 0,0-1 0,0 0 0,1 0 0,0-1 0,0 1 0,1-1 0,-1 1 0,1-1 0,1 0-1,-1 0 1,1 0 0,0-10 0,1 15-14,-1-4-34,1 0 1,0 1-1,0-1 1,0 1-1,0-1 1,1 0-1,0 1 1,0-1-1,1 1 1,0 0-1,0-1 1,0 1-1,0 0 1,1 0-1,4-7 1,15-10-694,0 0 0,2 2 0,37-26 1,3 2-3213</inkml:trace>
</inkml:ink>
</file>

<file path=ppt/ink/ink1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6:41.85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38 11002,'0'0'5249,"48"-38"-10426</inkml:trace>
</inkml:ink>
</file>

<file path=ppt/ink/ink1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6:44.23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0 448 7210,'0'0'3083,"33"-22"-2807,108-74-167,-109 74-158,0-3-1,35-35 1,-55 47-252,-1-1 1,0 0-1,0 0 0,-2-1 1,14-28-1,-19 34 141,0-1 1,0 0 0,-1 0-1,3-15 1,-3-20 3358,-3 75-3027,-1-16-151,1 0 0,0 1 0,1-1 1,0 0-1,1 1 0,1-1 0,1 0 0,5 16 0,5 1 5,-1 1 0,-2 1 0,-1 0 0,-1 0 0,-3 1 0,0 0 0,1 63 0,-7-96-23,0 0-1,-1 0 0,1-1 1,-1 1-1,1 0 0,-1 0 1,1 0-1,-1-1 0,0 1 1,1 0-1,-1-1 0,0 1 1,1-1-1,-1 1 0,0 0 1,0-1-1,0 0 0,1 1 1,-1-1-1,0 1 0,0-1 1,0 0-1,0 0 0,0 0 1,-1 1-1,-30 4 75,29-5-73,-97 3-49,98-3 34,1 0 0,0 0 0,0 0 0,0 0 1,0 0-1,0 0 0,0-1 0,0 1 1,0 0-1,0-1 0,0 1 0,0-1 1,0 1-1,0-1 0,0 1 0,1-1 1,-1 0-1,0 1 0,0-1 0,0 0 1,1 0-1,-1 0 0,1 1 0,-1-1 1,0 0-1,1 0 0,-1 0 0,1 0 0,0 0 1,-1-1-1,-3-37-2216,4 35 1814,0-29-5727</inkml:trace>
</inkml:ink>
</file>

<file path=ppt/ink/ink1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6:44.60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60 3 6953,'0'0'6418,"9"-1"-6321,-3 1-74,1-1-28,1 1 0,-1 0 1,0 0-1,0 0 1,0 1-1,14 3 1,-19-3 0,0 0 1,0 0-1,0 0 1,0 0-1,0 1 1,0-1 0,0 0-1,0 1 1,-1-1-1,1 1 1,0 0 0,-1 0-1,0-1 1,1 1-1,-1 0 1,0 0 0,0 0-1,0 0 1,0 1-1,0-1 1,0 0-1,-1 0 1,1 1 0,-1-1-1,0 0 1,1 0-1,-1 1 1,0-1 0,-1 3-1,1 0 3,0 1-1,-1-1 0,0 0 1,0 1-1,0-1 0,0 0 1,-1 0-1,0 0 0,0 0 1,0 0-1,-1-1 0,0 1 1,-4 5-1,-3 2-5,-1 0 0,0-1 0,-15 11 0,16-16 5,2 2-1,-1-1 1,1 1-1,0 0 1,1 1-1,0 0 1,0 0-1,-9 16 1,15-21-6,-1-1-1,1 1 1,-1 0 0,1 0-1,0 0 1,1 0-1,-1 0 1,1 0 0,-1 0-1,1 0 1,0 0 0,1 0-1,0 5 1,0-7 4,-1 0-1,1-1 0,0 1 1,0 0-1,0 0 1,0-1-1,0 1 1,1-1-1,-1 1 1,0-1-1,1 1 0,-1-1 1,1 0-1,0 0 1,-1 0-1,1 0 1,0 0-1,-1 0 1,1 0-1,0 0 0,0-1 1,0 1-1,0-1 1,0 1-1,0-1 1,0 0-1,0 0 1,0 0-1,3 0 0,12 1-226,1-1 0,0-1 1,-1-1-1,27-5 0,13-15-4218</inkml:trace>
</inkml:ink>
</file>

<file path=ppt/ink/ink1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6:42.25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40 611 5033,'0'0'5925,"-7"-20"-5491,-20-63-79,25 77-345,1 0 0,0 0 0,0 0 0,0 0 0,1 0 0,0 0 0,0 0 0,1 0 0,-1 0 0,1 0 0,1 0 0,-1 0 0,1 0 0,0 0 0,0 1 0,1-1 0,0 1 0,5-8 0,4-12 45,9-20-101,-1-1 0,-3 0 0,-1-1 0,17-96 1,-34 119 110,-2 11 516,-17 62-623,1 1-1,3 1 0,2 1 1,3 0-1,1 1 0,-3 75 1,10 11-2167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19:58:40.88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0 342 4929,'0'0'6199,"26"0"-5895,121 0-187,-143 0-104,0-1-1,0 0 1,0 0 0,1 0-1,-1 0 1,0-1 0,-1 0-1,1 1 1,0-1 0,0-1-1,-1 1 1,1 0 0,-1-1-1,0 0 1,0 0-1,0 0 1,0 0 0,4-7-1,-3 5 23,0-1-1,0 1 1,-1-1-1,0 0 1,-1 0-1,1 0 1,-1 0-1,0-1 0,-1 1 1,1-1-1,-1 1 1,0-8-1,-23 13 16,11 3-57,-1 0 1,0 0 0,0 1-1,1 1 1,-1 0 0,1 1-1,0 0 1,1 0 0,-1 1-1,1 1 1,0-1 0,0 2-1,1 0 1,0 0 0,1 0 0,0 1-1,0 0 1,0 1 0,2 0-1,-1 0 1,1 0 0,-6 16-1,10-22 11,0 1-1,0 0 0,1 0 1,0-1-1,0 1 1,0 0-1,0 0 1,1 0-1,0 1 0,0-1 1,0 0-1,1 0 1,0 0-1,0 0 0,0-1 1,0 1-1,1 0 1,0 0-1,0-1 1,0 1-1,0-1 0,1 1 1,0-1-1,0 0 1,0 0-1,0-1 0,1 1 1,-1 0-1,1-1 1,0 0-1,0 0 0,0 0 1,5 2-1,4 0 21,0 0 0,0-1 0,0-1 0,0 0 0,1-1 0,24 1 0,-6-2 118,56-7 0,-82 5-150,0 0 0,0-1-1,0 0 1,-1 0 0,1-1-1,-1 1 1,0-1 0,0 0-1,0-1 1,0 1 0,8-8-1,46-53-39,-35 35 44,0 3 3,-1-1-1,-2-2 0,21-36 1,-29 121-218,33 175 274,-46-226-59,1-5 17,0 0 0,-1 0 0,1 0 1,0 0-1,-1-1 0,1 1 1,0 0-1,-1 0 0,1-1 0,-1 1 1,1 0-1,0-1 0,-1 1 1,1-1-1,-1 1 0,1 0 0,-1-1 1,1 0-1,-1 1 0,0-1 1,1 1-1,-1-1 0,1 1 0,-1-1 1,1-1-1,9-16-2,3-9-114,1 1 0,2 1 1,0 0-1,2 1 0,1 1 1,42-40-1,-60 62 114,1-1-1,0 1 1,0-1 0,1 1-1,-1 0 1,0 0 0,0 0-1,1 0 1,-1 0 0,0 0 0,1 1-1,-1-1 1,0 1 0,1 0-1,-1 0 1,1 0 0,-1 0-1,1 0 1,-1 0 0,5 1-1,-3 1-9,0 0-1,0-1 0,0 1 1,0 1-1,0-1 0,0 1 1,-1-1-1,1 1 0,-1 0 1,5 6-1,2 3-13,0 1 0,-2 0 0,1 1-1,-2 0 1,10 22 0,-11-23 19,-4-11-3,-1 1 0,0 0 0,1-1 0,-1 1 0,0 0-1,-1 0 1,1-1 0,0 1 0,-1 0 0,0 4 0,0-6 43,15-5 178,149-131-196,-139 117-17,-2 2 104,1 0-1,36-18 0,-59 34-119,0 0 1,-1 0-1,1 1 1,-1-1 0,1 0-1,0 0 1,-1 1-1,1-1 1,-1 0-1,1 1 1,-1-1-1,1 0 1,-1 1 0,1-1-1,-1 1 1,1-1-1,-1 1 1,0-1-1,1 1 1,-1-1-1,0 1 1,1-1 0,-1 1-1,0-1 1,0 1-1,1 0 1,-1-1-1,0 1 1,0 0 0,0-1-1,0 1 1,0-1-1,0 1 1,0 0-1,0-1 1,0 2-1,3 30 70,-3-28-63,1 179-55,-1-180 55,0-1-1,1 1 1,-1-1 0,1 0-1,-1 1 1,1-1 0,0 0-1,0 1 1,0-1-1,0 0 1,1 0 0,-1 0-1,1 0 1,-1 0 0,1 0-1,-1 0 1,1 0 0,0-1-1,0 1 1,0-1 0,0 1-1,0-1 1,0 0-1,1 0 1,-1 0 0,0 0-1,0 0 1,1 0 0,-1-1-1,1 1 1,2-1 0,11 3-97,1-1 0,-1-1 1,28-1-1,-27 0-119,-10 0 74,0 0-1,-1-1 1,1 1-1,0-1 1,0-1 0,-1 1-1,1-1 1,-1-1 0,1 1-1,-1-1 1,0 0-1,0 0 1,0-1 0,-1 0-1,10-8 1,-9 6 26,-1 0 0,0 0 1,0-1-1,0 0 0,-1 0 0,0 0 1,0-1-1,-1 0 0,0 1 0,0-1 1,-1 0-1,2-14 0,0-3 1266,-2 0 1,0-27-1,-19 69-992,12-8-164,0 2 1,1-1-1,0 0 0,1 1 0,0 0 1,1 0-1,0-1 0,1 1 1,0 1-1,0-1 0,1 0 1,2 13-1,-1-20 3,0 0 0,-1-1 0,1 1 0,1-1-1,-1 1 1,0-1 0,1 1 0,0-1 0,0 0 0,0 0 0,0 0 0,0 0 0,1 0 0,-1 0-1,1-1 1,0 1 0,0-1 0,0 0 0,0 1 0,0-2 0,0 1 0,1 0 0,-1-1 0,1 1-1,-1-1 1,1 0 0,-1 0 0,5 0 0,2 2-20,1-1-1,-1-1 1,1 0 0,0 0-1,-1-1 1,1 0 0,-1-1-1,1 0 1,12-4 0,-18 3 6,0 0 0,-1 0 0,1 0 0,0-1 0,-1 0 0,1 0 0,-1 0 0,0-1 0,0 1 1,0-1-1,0 0 0,-1 0 0,0 0 0,0-1 0,0 1 0,0-1 0,0 0 0,-1 1 0,0-1 1,0 0-1,-1 0 0,1-1 0,1-9 0,1-12 6,-1 0-1,-1 0 1,-2-40 0,0 41 10,0 16-5,0 0 1,-1 1-1,-1-1 0,0 0 1,0 0-1,-1 1 0,0-1 1,-5-11-1,7 19 7,-1-1-1,1 1 1,0-1-1,-1 1 1,0-1 0,1 1-1,-1 0 1,0 0-1,0 0 1,0 0-1,0 0 1,-1 0 0,1 1-1,-1-1 1,1 1-1,-1-1 1,1 1 0,-1 0-1,0 0 1,1 0-1,-1 1 1,0-1-1,0 0 1,0 1 0,1 0-1,-1 0 1,0 0-1,0 0 1,0 0-1,0 1 1,0-1 0,1 1-1,-5 1 1,7-2-5,-1 1 0,0-1-1,0 1 1,1-1 0,-1 1 0,0 0 0,1-1 0,-1 1 0,0 0 0,1 0-1,-1-1 1,1 1 0,0 0 0,-1 0 0,1 0 0,0 0 0,-1 0 0,1 0-1,0 0 1,0 0 0,0-1 0,0 1 0,0 2 0,-1 26-34,1-22 41,1-2-1,-1-1-1,0 1 1,1 0-1,0 0 1,0 0-1,0-1 1,1 1-1,0 0 1,0-1-1,0 1 1,0-1-1,1 0 1,-1 0-1,1 0 1,0 0-1,0 0 1,1-1-1,-1 1 1,1-1-1,0 0 1,0 0-1,0 0 1,0-1-1,0 1 1,1-1-1,-1 0 0,1 0 1,-1-1-1,1 1 1,5 0-1,15 3 25,0 0 0,0-2 0,0-1-1,37-1 1,-50-1-32,0-1 0,0 0-1,-1 0 1,1-1 0,0-1-1,-1 0 1,0-1 0,1 0-1,-2 0 1,1-1 0,0-1-1,-1 0 1,10-7 0,-7 2 16,-1 0 0,0-1 0,-1 0-1,0 0 1,-1-1 0,0-1 0,-1 0 0,13-27 0,2-29 275,-4 10 91,-19 60-385,-1-1 0,1 0 0,0 1 1,0-1-1,-1 1 0,1-1 0,0 1 0,0 0 0,0-1 0,0 1 0,0 0 0,0-1 0,0 1 0,-1 0 0,1 0 0,0 0 0,0 0 0,0 0 0,0 0 1,0 0-1,0 0 0,0 0 0,1 1 0,23 6-61,-14-1 52,-1 1 0,0 0 0,-1 1 0,0 0 0,0 1 1,-1 0-1,0 0 0,-1 1 0,12 18 0,-6-6 6,-1 0-1,-1 1 1,14 44 0,-17-32 15,-1-1 1,-2 1-1,-2 0 1,-1 0-1,-4 59 1,1-84 9,0 0 0,-1 0 0,-1 1 0,1-1 0,-2 0 0,1-1 0,-1 1 0,-1-1 0,0 1 0,-8 10 0,-3 4-225,-2-1 0,-30 29-1,15-20-2225</inkml:trace>
</inkml:ink>
</file>

<file path=ppt/ink/ink1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6:42.65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143 317 7578,'0'0'4126,"-24"27"-4033,-69 89-71,90-111-24,-1 0 1,1 0 0,0 0 0,1 1 0,-1-1 0,1 1 0,-3 10 0,8 16-45,-1-24 21,-1-3 18,1 1 1,0-1 0,1 0 0,-1 0-1,1 0 1,0 0 0,0-1 0,1 1-1,-1-1 1,1 0 0,0 0 0,0 0-1,0 0 1,1-1 0,-1 0 0,1 0-1,0 0 1,0 0 0,0-1 0,0 1-1,0-2 1,8 3 0,6 1 82,0 0 0,0-2 0,1 0 0,-1-1 0,22-1 0,-31-1-18,-1 0 1,1-1-1,-1 0 1,0-1-1,1 0 1,-1 0-1,0-1 1,0 0-1,-1 0 1,1-1-1,0-1 1,-1 1-1,0-1 1,9-8-1,-8 5 3,-1 0 0,1-1 0,-2-1 0,1 1 0,-1-1 0,-1 0 0,0-1 0,0 1 0,7-23 0,-3 0-10,-1 0 0,-2-1 1,-1 0-1,-2 0 1,-2 0-1,-2-60 1,-1 83-56,1 1 1,-2-1 0,1 1-1,-1 0 1,-1-1 0,0 1-1,0 0 1,-1 1 0,0-1-1,-1 1 1,0 0 0,-6-9-1,6 13 12,1-1-1,-1 1 1,0 1-1,0-1 1,-1 1-1,1 0 1,-1 0-1,0 0 1,0 1-1,0 0 1,-1 0-1,1 1 1,-1 0-1,1 0 1,-1 0-1,0 1 1,0 0-1,0 0 1,-7 1-1,4 0-11,0 0 1,0 1-1,0 0 0,1 1 0,-1 0 0,0 1 0,1 0 0,0 0 1,-1 1-1,1 0 0,1 1 0,-1 0 0,1 0 0,-1 1 0,2 0 0,-1 0 1,1 1-1,0 0 0,0 0 0,1 1 0,0-1 0,0 2 0,0-1 1,1 0-1,1 1 0,0 0 0,0 0 0,0 1 0,-1 9 0,1 9-493,1 0 0,2 53 0,1-54-436,0 43-2793</inkml:trace>
</inkml:ink>
</file>

<file path=ppt/ink/ink1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6:43.47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1 412 3321,'0'0'9686,"3"-28"-9544,15-87-59,-13 90-94,1 0-1,2 1 0,0 0 1,1 0-1,2 1 0,18-30 1,-9 17-25,-19 32 46,17-23-75,-18 27 60,0-1 0,1 1-1,-1 0 1,0-1 0,1 1 0,-1 0-1,1 0 1,-1-1 0,1 1 0,-1 0 0,0 0-1,1 0 1,-1-1 0,1 1 0,-1 0-1,1 0 1,-1 0 0,1 0 0,-1 0-1,1 0 1,-1 0 0,1 0 0,-1 0-1,1 0 1,-1 0 0,1 1 0,-1-1-1,1 0 1,-1 0 0,1 0 0,-1 1-1,0-1 1,1 0 0,-1 0 0,1 1-1,-1-1 1,0 0 0,1 1 0,-1-1-1,0 0 1,1 1 0,-1-1 0,0 1 0,0-1-1,1 0 1,-1 1 0,0-1 0,0 1-1,0-1 1,0 1 0,1-1 0,-1 1-1,0-1 1,0 1 0,0-1 0,0 1-1,14 45-17,-2 1-1,-1 0 0,-3 0 0,-2 1 0,-2 0 1,-3 65-1,-1-113 26,0 0 1,0 0 0,0 0 0,0 0 0,0 0-1,0 0 1,0 0 0,0 0 0,0 0 0,-1 0-1,1 0 1,0 0 0,0 0 0,0 0 0,0 0-1,0-1 1,0 1 0,0 0 0,0 0-1,0 0 1,0 0 0,0 0 0,-1 0 0,1 0-1,0 0 1,0 0 0,0 1 0,0-1 0,0 0-1,0 0 1,0 0 0,0 0 0,0 0-1,0 0 1,0 0 0,-1 0 0,1 0 0,0 0-1,0 0 1,0 0 0,0 0 0,0 0 0,0 0-1,-3-13 58,3 0-81,1 0-1,1 0 1,0 0-1,0 1 1,1-1-1,1 0 1,0 1-1,1 0 1,1 0-1,-1 1 0,2-1 1,11-15-1,-6 8 34,-3 6 203,-1 0 0,0 0 0,7-18 1,-15 30-210,1 1 1,-1 0-1,0 0 1,0-1-1,0 1 1,1 0-1,-1 0 1,0-1 0,0 1-1,1 0 1,-1 0-1,0-1 1,1 1-1,-1 0 1,0 0 0,1 0-1,-1 0 1,0 0-1,1 0 1,-1-1-1,0 1 1,1 0 0,-1 0-1,0 0 1,1 0-1,-1 0 1,0 0-1,1 0 1,-1 0 0,0 1-1,1-1 1,-1 0-1,0 0 1,1 0-1,-1 0 1,0 0-1,1 0 1,-1 1 0,0-1-1,0 0 1,1 0-1,-1 1 1,0-1-1,0 0 1,1 0 0,-1 1-1,0-1 1,0 0-1,0 0 1,1 1-1,9 11-115,-1-1 64,0 1-1,-1 0 1,0 0 0,-1 1-1,-1 0 1,0 0 0,0 1-1,-1-1 1,-1 1-1,-1 0 1,0 1 0,-1-1-1,1 20 1,18-55-1879,76-68-725,0 0 1800,-39 23 5736,-60 102-4656,-7 46-1,4-47-321,-1 44 0,6-50-1164,0-8-2728</inkml:trace>
</inkml:ink>
</file>

<file path=ppt/ink/ink1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6:43.80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9178,'0'0'3017,"209"29"-2969,-107-29 440,-1 0-392,-6 0 88,-12 0-184,-17 0 96,-2-12-280,-20 4-608,-12 2-3281</inkml:trace>
</inkml:ink>
</file>

<file path=ppt/ink/ink1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6:44.99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47 8 8330,'0'0'3611,"-7"6"-3592,-23 21 0,29-26-21,0 0 1,0-1 0,1 1 0,-1 0-1,0 0 1,1 0 0,-1 0 0,0 0 0,1 0-1,-1 0 1,1 0 0,-1 0 0,1 1 0,0-1-1,0 0 1,-1 0 0,1 2 0,0-3 3,0 1 1,1-1-1,-1 1 0,0-1 1,0 1-1,1-1 1,-1 1-1,0-1 1,1 1-1,-1-1 1,1 0-1,-1 1 1,0-1-1,1 0 0,-1 1 1,1-1-1,-1 0 1,1 1-1,-1-1 1,1 0-1,-1 0 1,1 0-1,-1 1 1,2-1-1,40 1 219,-35-1-165,-4 0-41,-1 0 0,1 0 1,0 0-1,-1 0 1,1 0-1,-1-1 0,1 0 1,0 1-1,-1-1 1,0 0-1,1 0 0,-1 0 1,1 0-1,-1-1 0,0 1 1,0 0-1,0-1 1,0 0-1,0 0 0,0 1 1,0-1-1,-1 0 1,1 0-1,-1-1 0,1 1 1,-1 0-1,0 0 1,0-1-1,0 1 0,0-1 1,0 1-1,0-1 1,-1 1-1,1-1 0,-1 1 1,0-5-1,0 6 8,-1 0 1,0 0-1,0 1 0,0-1 1,0 0-1,0 0 0,0 1 1,0-1-1,0 1 0,0-1 1,0 1-1,-1-1 0,1 1 1,0 0-1,0-1 0,0 1 1,-1 0-1,1 0 0,0 0 1,0 0-1,-3 0 0,3 0-22,0 0-1,0 0 0,0-1 0,0 1 0,0 0 1,0 0-1,0 0 0,-1 0 0,1 1 0,0-1 1,0 0-1,0 0 0,0 1 0,0-1 1,0 0-1,0 1 0,0-1 0,0 1 0,0 0 1,0-1-1,0 1 0,1 0 0,-1-1 0,0 1 1,-1 2-1,3 30-422,7-20-1137</inkml:trace>
</inkml:ink>
</file>

<file path=ppt/ink/ink1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6:47.45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31 313 1736,'0'0'3601,"-4"0"-3509,3 0-6,-1 0 0,1 0 1,0 0-1,0 1 0,0-1 0,0 0 0,0 0 0,0 1 0,0-1 0,0 0 1,0 1-1,0-1 0,0 1 0,0-1 0,0 1 0,1 0 0,-1-1 0,0 1 1,0 0-1,1-1 0,-1 1 0,0 0 0,-1 2 0,2-2-56,-1 1-1,1 0 1,0 0 0,-1 0-1,1-1 1,0 1 0,0 0-1,0 0 1,0 0-1,0 0 1,1-1 0,-1 1-1,0 0 1,1 0 0,-1 0-1,1-1 1,0 1-1,1 2 1,1 0-17,0 1 1,0-1-1,1 0 1,0 0-1,-1 0 0,2-1 1,-1 1-1,0-1 1,0 0-1,1 0 0,0-1 1,-1 1-1,1-1 1,0 0-1,6 1 0,6 3 102,-1-2 0,1 0 0,25 3 0,1-3 88,1-2 0,0-2 0,55-6 1,-82 4-221,-1-1 1,1 0 0,-1-1-1,0-1 1,0-1 0,0 0 0,-1-1-1,0 0 1,0-1 0,-1-1-1,22-17 1,-30 20-2,-1 0-1,1 0 1,-1-1 0,-1 1 0,1-1-1,-1 0 1,0 0 0,-1 0 0,1-1-1,-2 0 1,1 1 0,-1-1 0,2-10-1,-1-3-21,-1 1 0,-1-1-1,-1 0 1,-3-20 0,3 36 44,-1 0 0,1 0 0,-1 0 1,0 0-1,-1 1 0,1-1 0,-1 0 1,0 1-1,0-1 0,0 1 0,-1 0 1,0 0-1,0 0 0,0 0 0,0 0 1,0 1-1,-1-1 0,-5-4 0,2 4 13,0 0-1,0 0 0,0 1 0,0 0 0,-1 0 0,0 1 1,1 0-1,-1 0 0,0 1 0,-13-1 0,3 2 10,0 0 0,-1 1 0,1 1 0,0 0 0,0 2 0,0 0-1,1 1 1,-1 1 0,-20 10 0,17-6-38,1 2 1,0 1-1,1 0 1,0 1-1,1 1 0,1 1 1,-20 24-1,28-30-1,1 1-1,0 0 0,1 1 1,1 0-1,0 0 0,0 0 1,1 0-1,1 1 0,0 0 1,1 0-1,0 0 0,1 1 1,-1 26-1,3-37 11,0 0 0,0 1-1,0-1 1,1 0 0,0 0 0,0 1 0,0-1 0,0 0 0,0 0-1,0 0 1,1 0 0,-1 0 0,1-1 0,0 1 0,0 0-1,0-1 1,0 1 0,3 2 0,1-1-5,-1-1 1,0 1 0,1-1-1,0 0 1,0 0-1,-1-1 1,2 1-1,10 2 1,9-1-2,0 0 0,0-1 1,41-2-1,-62-1 14,12 0 19,24 1 22,0-2 1,-1-1 0,76-16-1,-80-2 1219,-4 1-1347,-23 16-21,-1 0-1,1 1 0,-1 1 1,1-1-1,0 1 0,14 1 1,-22 32-115,-2-7 241,-1 0 1,-2 0-1,0-1 0,-1 1 0,-2-1 0,0 0 0,-2-1 0,-19 37 0,-3 2 81,18-40-9,2 1 0,1 0 0,-12 38 0,21-60-92,1-1-1,0 1 0,-1-1 0,1 1 0,0-1 0,-1 1 1,1-1-1,0 1 0,0 0 0,0-1 0,0 1 0,0-1 1,-1 1-1,1-1 0,0 1 0,0 0 0,0-1 0,1 1 1,-1-1-1,0 1 0,0 0 0,0-1 0,0 1 0,0-1 1,1 1-1,-1-1 0,0 1 0,0-1 0,1 1 0,-1-1 1,1 1-1,-1-1 0,0 1 0,1-1 0,-1 0 0,1 1 1,-1-1-1,1 0 0,-1 1 0,1-1 0,-1 0 0,1 1 0,-1-1 1,1 0-1,-1 0 0,1 0 0,-1 0 0,1 0 0,1 1 1,28-13-949,-5-4-1286</inkml:trace>
</inkml:ink>
</file>

<file path=ppt/ink/ink1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6:48.35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7 421 7138,'0'0'5637,"-1"-13"-5625,-1 3-98,1 4 33,0 0-1,0 0 1,1 0 0,0 0-1,0 0 1,0 0 0,1-1 0,0 1-1,0 0 1,0 0 0,1 0-1,0 1 1,4-9 0,20-38-640,2 1 1,3 1-1,2 2 1,46-53-1,-79 100 730,0 1-1,1 0 1,-1 0-1,0-1 1,0 1-1,0 0 0,0 0 1,1 0-1,-1 0 1,0-1-1,0 1 0,0 0 1,1 0-1,-1 0 1,0 0-1,0 0 0,0 0 1,1 0-1,-1 0 1,0-1-1,0 1 0,1 0 1,-1 0-1,0 0 1,0 0-1,1 0 0,-1 0 1,0 0-1,0 0 1,1 1-1,-1-1 1,0 0-1,0 0 0,1 0 1,-1 0-1,0 0 1,0 0-1,0 0 0,1 0 1,-1 1-1,0-1 1,1 0-1,4 15 387,0 30-697,-5-35 445,13 342-123,-13-352-245,-1 0 169,-1 0 0,1 0-1,0 0 1,0-1 0,-1 1 0,1 0 0,0-1 0,0 1-1,0-1 1,0 1 0,-1-1 0,1 0 0,0 1 0,0-1 0,0 0-1,0 0 1,0 0 0,1 1 0,-1-1 0,0 0 0,0 0 0,0-1-1,0-1 1,-1-1-20,0 0-1,1 0 0,-1-1 1,1 1-1,0 0 0,0-1 1,0-4-1,1-4-65,0 0-1,0 0 0,1 1 1,4-19-1,-1 17-27,0 1 0,2 0 1,0 0-1,0 0 0,1 1 0,0 0 0,12-14 0,71-78 194,-51 61 1246,-37 57 1763,1 48-3151,3 208 302,-6-269-369,0-42-341,1 32 480,1 0 0,-1 0-1,2 0 1,-1 0 0,1 0-1,1 0 1,0 1 0,0 0-1,0 0 1,1 0 0,1 0-1,7-9 1,8-8 13,0 1 0,30-25 0,-35 33 37,-13 12 5,0 0-1,1 0 1,0 0 0,0 1-1,0 0 1,0-1 0,0 1-1,0 0 1,1 1 0,0-1-1,-1 1 1,1 0 0,6-1-1,-5 41-140,-4-17 179,-2-1 0,0 1 1,-1 0-1,-1-1 0,0 1 0,-2-1 0,-10 34 0,9-43-106,-2 5 114,1 1 0,-7 31-1,12-47-125,0 1 0,1 0 0,-1 0 0,1 0 0,-1 0 0,1 0 0,0 0 0,0 0 0,0 1 0,0-1 0,0 0 0,0 0 0,1 0 0,-1 0 0,1 0 0,0 0 0,-1 0-1,1-1 1,0 1 0,0 0 0,0 0 0,0 0 0,0-1 0,0 1 0,1-1 0,-1 1 0,1-1 0,-1 1 0,1-1 0,-1 0 0,1 0 0,3 2 0,25 2-2419</inkml:trace>
</inkml:ink>
</file>

<file path=ppt/ink/ink1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6:48.68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49 7034,'0'0'4192,"181"0"-3720,-108 0-199,6 0 143,-3 0-336,-6-8 112,-13 2-192,-16 0 88,-12 1-88,-10-1 0,-6 3-104,-7 0 56,-6-2-672,0-1-1217</inkml:trace>
</inkml:ink>
</file>

<file path=ppt/ink/ink1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6:49.05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114 0 8914,'0'0'2978,"-4"6"-3067,-13 24 164,2 1 0,0 1 0,2 1 0,2 0 0,1 0 0,1 1 0,2 0 0,1 1 0,2 0 0,1 68 0,3 54-1617</inkml:trace>
</inkml:ink>
</file>

<file path=ppt/ink/ink1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6:49.64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212 267 6025,'0'0'3037,"0"-27"-2600,0-199 914,0 225-1351,0 1 0,0 0 1,1-1-1,-1 1 0,0-1 0,0 1 0,0 0 0,0-1 0,0 1 0,0 0 0,0-1 0,0 1 0,0-1 0,0 1 1,0 0-1,0-1 0,0 1 0,-1-1 0,1 1 0,0 0 0,0-1 0,0 1 0,0 0 0,-1-1 0,1 1 0,0 0 1,0-1-1,-1 1 0,1 0 0,0 0 0,-1-1 0,1 1 0,0 0 0,-1 0 0,1 0 0,0-1 0,-1 1 0,1 0 1,0 0-1,-1 0 0,1 0 0,-1 0 0,1 0 0,-1 0 0,-18 14 8,-17 34 4,16-18 5,2 2 1,1 0-1,1 1 0,2 0 0,2 1 0,-16 68 0,19-55 7,2 2 0,2-1 0,2 1 0,6 82 0,5-98-413,-7-23-1014</inkml:trace>
</inkml:ink>
</file>

<file path=ppt/ink/ink1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6:50.04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3569,'0'0'6089,"177"103"-4569,-97-95-799,2-5-161,1-3 80,-4 0-536,-3 0 48,-10-5-152,4-4-352,-16 0-928,-19 1-3690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19:58:42.20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1 572 4841,'0'0'2810,"22"-31"-2330,69-99 492,-83 118-813,0 0 0,-1-1 0,0 0 0,0 0-1,-2-1 1,0 1 0,6-23 0,0-4 61,-2 12-129,4-12 149,2 0-1,1 1 0,26-45 0,-42 83-253,1 0-1,-1 0 0,1 0 0,-1 1 0,1-1 0,-1 0 0,1 0 0,0 1 0,0-1 1,-1 0-1,1 1 0,0-1 0,0 1 0,0-1 0,-1 1 0,1-1 0,0 1 0,0-1 0,0 1 1,0 0-1,0 0 0,0-1 0,0 1 0,0 0 0,0 0 0,0 0 0,0 0 0,0 0 1,0 0-1,0 1 0,0-1 0,0 0 0,0 0 0,0 1 0,-1-1 0,1 0 0,0 1 0,0-1 1,0 1-1,0-1 0,0 1 0,-1 0 0,1-1 0,0 1 0,-1 0 0,1-1 0,0 1 0,0 1 1,34 48-326,-29-38 397,135 173-61,-37-53-32,-99-126 37,-1 0-1,-1 1 1,1-1-1,-1 1 0,0 0 1,0 0-1,-1 0 1,0 1-1,1 7 0,-2-12 10,-1 0 0,0 0 0,0 0 0,0 0-1,0 0 1,0 0 0,0 0 0,-1 0-1,0 0 1,1 0 0,-1 0 0,-1 0 0,1 0-1,0 0 1,0 0 0,-1-1 0,0 1-1,0-1 1,1 1 0,-1-1 0,0 0-1,-1 1 1,-3 2 0,-11 6 32,0-1 0,-24 10 0,-31 19 45,70-36-38,8-2-40,-3-2 0,27 0 164,1-2 0,-1-1 0,1-2 0,48-15 0,117-52-40,-193 72-132,4-2-26,4-1 6,1 0 0,-1-1 0,-1 0 0,1-1 0,11-10 0,-18 14-3,-2-1 0,1 0 0,0 0 0,0-1-1,-1 1 1,0 0 0,0-1 0,0 0-1,0 1 1,0-1 0,-1 0 0,0 0 0,1 0-1,-2 0 1,1 0 0,0 0 0,-1 0 0,0 0-1,0-5 1,4-53-673,-4 62 650,0 25-91,-3 37 118,1-37 14,1-1-1,5 44 1,-3-64 6,0-1 0,0 0 0,0 0 0,0 1 0,0-1 0,1 0 0,0 0 0,0 0 0,0-1 0,0 1 0,0 0 0,0-1 0,1 1 0,-1-1 0,1 0 0,-1 0-1,1 0 1,0 0 0,0 0 0,0 0 0,0-1 0,0 0 0,1 1 0,-1-1 0,0 0 0,0-1 0,1 1 0,3 0 0,9 1 67,0-1 0,0 0 0,0-1 0,25-3 0,-32 1-64,1 1 1,-1-1-1,0-1 1,0 0-1,0 0 1,0-1-1,0 0 1,-1 0-1,14-10 1,0-3-814,38-38 0,-52 47 402,44-46-4070</inkml:trace>
</inkml:ink>
</file>

<file path=ppt/ink/ink1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6:50.47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20 251 7922,'0'0'5373,"-2"-15"-5475,0 5 24,1 6 20,0-1-1,0 1 1,0 0-1,1-1 0,-1 0 1,1 1-1,0-1 1,1 1-1,-1-1 1,1 1-1,0-1 0,0 1 1,0 0-1,1-1 1,-1 1-1,1 0 1,0 0-1,0 0 0,1 0 1,2-4-1,13-11-430,0 1-1,31-25 0,-41 36 548,1 1-1,-1 0 0,1 1 1,1 0-1,-1 0 1,1 1-1,0 0 1,0 1-1,11-2 0,-21 5-41,1 0-1,0 0 1,0 0-1,-1 0 0,1 0 1,0 0-1,-1 1 0,1-1 1,0 0-1,-1 1 1,1-1-1,0 0 0,-1 1 1,1-1-1,0 1 1,-1-1-1,1 1 0,-1-1 1,1 1-1,-1-1 1,1 1-1,-1 0 0,0-1 1,1 1-1,-1 0 0,0-1 1,1 1-1,-1 0 1,0-1-1,0 1 0,0 0 1,0 0-1,1-1 1,-1 3-1,2 32 30,-2-28 47,2 26 46,-2-1 0,-2 0 0,-6 37 0,5-52-65,-1 0-1,-1 0 1,-1-1-1,0 0 1,-1 0 0,-1 0-1,-14 21 1,-75 89 214,27-38-637,70-88 255,-1 0 0,1 0 0,0 0 0,0 1 0,-1-1 0,1 0 0,0 0 0,0 0 0,-1 1 0,1-1 0,0 0 0,0 0 0,0 1 0,-1-1 0,1 0 0,0 1 0,0-1 0,0 0 0,0 0 0,0 1 0,0-1 0,0 0 0,0 1 0,-1-1 0,1 0 0,0 1 0,0-1 0,0 0 0,1 1 0,-1-1 0,0 0 0,0 1 0,0-1 0,0 0 0,0 1 0,0-1 0,0 0 0,0 0 0,1 1 0,-1-1 0,0 0 0,0 0 0,0 1 0,1-1 0,-1 0 0,1 1 0,18-3-1231,26-14 1346,-25 5-225,-2 1 1257,0 1 1,31-11-1,-44 19-925,0-1-1,0 1 0,0 0 1,0 0-1,0 1 0,0 0 1,0 0-1,0 0 0,0 0 1,0 0-1,0 1 0,0 0 1,0 0-1,-1 1 0,10 3 1,2 3-44,0-1 0,0 0 1,1-1-1,0-1 1,1-1-1,17 3 1,-26-6-44,1 0 0,-1-1 0,1 0 0,-1 0 0,1-1 0,-1-1 0,1 1 0,-1-1 0,0-1 0,1 0 0,-2 0 0,18-9 0,-8 1-275,-1-2 1,0 0-1,-1 0 0,0-2 1,-2 0-1,1 0 1,13-20-1,-28 34 225,39-50-3760</inkml:trace>
</inkml:ink>
</file>

<file path=ppt/ink/ink1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6:51.78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270 147 5297,'0'0'7538,"-8"-6"-7420,4 3-120,0 0 0,0 1 0,-1-1 0,1 0 0,0 1 0,-1 0 0,0 0 0,1 1 0,-1-1-1,0 1 1,0 0 0,0 0 0,0 1 0,0-1 0,0 1 0,0 0 0,0 1 0,1-1-1,-1 1 1,0 0 0,0 0 0,0 0 0,0 1 0,1 0 0,-8 3 0,2 1-11,0 0 1,1 1-1,0 0 0,0 1 1,1 0-1,0 0 0,1 1 1,-1 0-1,2 0 1,-1 0-1,1 1 0,1 0 1,-1 0-1,2 1 1,0 0-1,0-1 0,1 1 1,0 1-1,1-1 0,0 0 1,0 1-1,2-1 1,0 23-1,2-27 4,-1 1 1,1-1-1,1 1 0,-1-1 1,1 0-1,0 0 0,1 0 1,0 0-1,0-1 0,0 1 1,1-1-1,0 0 0,0-1 1,12 11-1,11 8 37,58 37-1,-45-33-48,-29-20 23,-1 1 1,0 0-1,-1 0 1,13 14-1,-20-18 1,0-1-1,0 1 0,0-1 1,-1 1-1,0 0 0,1 0 0,-2 0 1,1 0-1,-1 0 0,1 1 1,-1-1-1,-1 0 0,1 1 0,-1 4 1,0-4 12,0 0 1,0 0 0,0 0-1,-1 0 1,0 0 0,-1 0-1,1 0 1,-1 0-1,0 0 1,-4 8 0,4-11-7,-1 0 0,1 0 0,-1-1 0,0 1 0,0 0 0,1-1 0,-2 0 0,1 0 0,0 0 0,0 0 0,-1 0 0,1-1 0,-1 1 0,1-1 1,-1 0-1,0 0 0,1 0 0,-6 0 0,-3 1-1,1-1 1,-1 0-1,1 0 1,-1-1-1,1-1 1,-1 0-1,1-1 1,-21-5-1,28 6-12,-1-1-1,1 0 1,-1 0-1,1 0 1,0 0-1,0-1 1,0 1-1,0-1 1,0 0-1,1-1 1,-1 1-1,1-1 1,0 1-1,0-1 0,0 0 1,0 0-1,1 0 1,-1 0-1,1-1 1,0 1-1,1-1 1,-1 1-1,-1-7 1,2 3-40,0 0 1,0 0-1,1 0 0,0 0 1,1 1-1,0-1 1,0 0-1,0 0 0,1 0 1,0 1-1,1-1 1,-1 1-1,1 0 0,1-1 1,0 2-1,0-1 1,0 0-1,0 1 0,1-1 1,1 1-1,-1 1 1,1-1-1,6-4 0,14-11-26,1 1-1,1 2 1,0 1-1,35-15 1,24-10 42,-48 25 42,0-1 1,-1-3 0,-1 0 0,-1-3 0,50-42 0,-79 59-19,-1 0 0,0 0-1,-1-1 1,0 0 0,0 0 0,0 0-1,-1-1 1,-1 1 0,1-1 0,-1 0-1,-1 0 1,1 0 0,0-11 0,-2 15 8,-1 0 0,1 1 0,-1-1 1,0 0-1,-1 1 0,1-1 0,-1 0 0,0 1 1,0-1-1,0 0 0,-1 1 0,1 0 1,-1-1-1,0 1 0,-1 0 0,1 0 0,-1 0 1,1 0-1,-1 1 0,0-1 0,-1 1 0,1-1 1,-1 1-1,1 0 0,-1 0 0,0 1 1,-4-3-1,-5 0-9,0 0 1,-1 1-1,1 1 1,-1 0-1,0 1 1,0 0-1,0 1 1,1 1-1,-1 0 1,0 1-1,0 0 1,0 1-1,0 1 1,1 0-1,-1 1 1,1 1-1,0 0 1,0 0-1,1 1 1,-15 10-1,12-5-175,1 1 0,0 1 0,1 0-1,0 1 1,1 0 0,0 1 0,2 0 0,-16 29-1,-1 6-2200</inkml:trace>
</inkml:ink>
</file>

<file path=ppt/ink/ink1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6:52.21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135 160 8306,'0'0'4357,"-21"24"-4381,-62 82-32,79-101 50,1 0 0,-1 0 0,1 0 1,0 0-1,1 1 0,0-1 0,0 1 1,0 0-1,0 0 0,1 0 0,0-1 1,0 1-1,0 0 0,1 1 0,0-1 1,0 0-1,3 11 0,-1 10-10,-2-21 16,0 0 1,1-1 0,0 1-1,0 0 1,0-1-1,1 1 1,0-1 0,0 0-1,0 1 1,0-1 0,1 0-1,0 0 1,0-1-1,1 1 1,6 7 0,-3-5 5,0-1 0,0-1 0,0 1 0,1-1 0,0 0 0,0-1 0,0 0 0,0 0 1,14 3-1,-12-3-1,-1-2 0,1 1 0,0-1 0,0-1 0,0 0 0,0 0 0,0-1 0,0-1 0,0 1 0,-1-2 0,1 1 0,0-1 0,0-1 0,-1 1 0,1-2 0,-1 1 1,0-1-1,0-1 0,8-5 0,-8 3-54,-1-1 0,0 1 0,-1-1 0,0-1 0,0 0 0,-1 1 0,0-2 0,-1 1 0,0-1 0,0 0 0,-1 0 0,5-18 0,-3 3-161,-2-1 0,0 1 0,-2-1 0,-1-31 0,-1 45 207,-1-1-1,0 1 1,-1 0 0,0-1 0,-1 1 0,0 0 0,-1 0 0,-1 1 0,0-1 0,0 1 0,-1 0-1,0 1 1,-1-1 0,-16-18 0,17 23 76,0-1 1,-1 2-1,0-1 0,0 1 0,-1 0 0,1 0 1,-1 1-1,0 0 0,0 0 0,0 1 1,-1 0-1,1 1 0,-1 0 0,0 0 0,1 1 1,-1 0-1,0 0 0,0 1 0,0 0 1,0 1-1,-16 3 0,18-3-66,1 1-1,0 0 1,-1 1-1,1-1 1,0 1-1,1 0 1,-1 1-1,0-1 1,1 1-1,0 0 1,0 1 0,0-1-1,1 1 1,-1 0-1,1 0 1,0 0-1,0 1 1,1 0-1,0-1 1,0 1 0,0 0-1,1 0 1,-3 11-1,-1 3-299,2 0-1,1 0 1,0 1-1,1-1 0,1 1 1,3 25-1,3 5-4303</inkml:trace>
</inkml:ink>
</file>

<file path=ppt/ink/ink1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6:52.68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38 0 7009,'0'0'3476,"-2"26"-3433,-21 175 9,12-56 25,10 197 0,1-329-67,0 1 11,0-1 0,1 1 1,0 0-1,1 0 0,0 0 1,2-1-1,8 24 0,-12-36 5,0-1 1,1 1-1,-1-1 0,1 1 0,-1-1 0,0 0 0,1 1 0,-1-1 0,1 0 1,-1 0-1,1 1 0,-1-1 0,1 0 0,0 0 0,-1 0 0,1 0 0,-1 1 0,1-1 1,-1 0-1,1 0 0,-1 0 0,1 0 0,0 0 0,-1 0 0,1-1 0,-1 1 1,1 0-1,-1 0 0,1 0 0,-1 0 0,1-1 0,-1 1 0,1 0 0,-1-1 1,1 1-1,-1 0 0,1-1 0,-1 1 0,1 0 0,-1-1 0,0 1 0,1-1 1,-1 1-1,0-1 0,1 1 0,-1-1 0,0 1 0,1-2 0,18-25 892,-19 26-885,281-515-34,-281 516-6,0 0 1,0 0-1,0-1 0,0 1 0,1 0 1,-1-1-1,0 1 0,0 0 1,0 0-1,0-1 0,1 1 0,-1 0 1,0 0-1,0 0 0,0-1 0,1 1 1,-1 0-1,0 0 0,1 0 0,-1 0 1,0 0-1,0-1 0,1 1 1,-1 0-1,0 0 0,1 0 0,-1 0 1,0 0-1,0 0 0,1 0 0,-1 0 1,0 0-1,1 0 0,-1 0 0,0 0 1,1 0-1,-1 0 0,0 0 1,0 1-1,1-1 0,-1 0 0,0 0 1,0 0-1,1 0 0,-1 0 0,0 1 1,0-1-1,1 0 0,-1 0 0,0 0 1,0 1-1,0-1 0,1 0 0,-1 0 1,0 1-1,0-1 0,0 0 1,0 1-1,1-1 0,7 14-405,-2 8-996,-2 1-2094</inkml:trace>
</inkml:ink>
</file>

<file path=ppt/ink/ink1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6:53.41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205 69 3441,'0'0'6244,"21"18"-5485,6 5-449,40 26 0,-61-46-244,0 0 1,0 0 0,0 0 0,0-1-1,1 0 1,-1 0 0,1-1-1,0 0 1,-1 0 0,1-1 0,0 1-1,-1-2 1,14 0 0,5-1 75,-6 2-104,0-2 0,-1 0 1,1 0-1,-1-2 0,0-1 0,22-7 1,-32 9-60,-1 0 1,1 0-1,-1-1 1,0 0-1,0 0 1,0-1 0,0 0-1,-1 0 1,0 0-1,0-1 1,0 0-1,-1 0 1,0-1-1,0 1 1,0-1-1,5-12 1,-9 18 21,-1 0 0,1 0 0,0 0 0,-1-1 0,1 1 0,-1 0 0,1 0 0,-1-1 1,1 1-1,-1 0 0,0-1 0,0 1 0,0 0 0,0-1 0,0 1 0,0 0 0,0-1 0,0 1 0,0 0 0,0-1 0,-1 1 0,1 0 0,-1 0 1,1-1-1,-1 1 0,1 0 0,-1 0 0,0 0 0,0-1 0,0 1 0,1 0 0,-1 0 0,0 0 0,0 1 0,0-1 0,0 0 0,-1 0 0,1 0 1,0 1-1,0-1 0,0 1 0,-1-1 0,1 1 0,0-1 0,0 1 0,-3-1 0,-6 0-14,1 1 0,-1-1 0,1 2 0,-1-1 0,-16 4 0,13-1-6,0 1 1,1 0-1,0 1 1,0 0-1,0 1 1,1 0-1,0 1 1,-15 11-1,9-5-10,2 0 1,-1 1-1,2 1 0,-22 27 0,32-36 25,0 0 0,0 1 0,1 0 0,0-1 0,0 2 0,0-1 0,1 0 0,0 0 0,-1 13 0,2-17 4,1-1 0,0 1 0,0-1 1,0 1-1,0-1 0,0 1 0,0-1 0,1 1 0,-1-1 1,1 1-1,0-1 0,0 1 0,0-1 0,0 0 1,0 1-1,0-1 0,1 0 0,-1 0 0,1 0 0,-1 0 1,1 0-1,0 0 0,0-1 0,0 1 0,0 0 1,0-1-1,0 0 0,0 1 0,0-1 0,4 1 1,6 2-2,-1-1 0,1 0 0,0-1 1,0 0-1,0-1 0,0 0 1,0-1-1,0-1 0,0 0 1,0 0-1,0-1 0,0-1 0,12-4 1,-16 5-11,-1-1 1,0 0-1,0 0 0,0-1 1,-1 0-1,1 0 1,-1-1-1,0 1 0,0-1 1,0-1-1,-1 1 1,0-1-1,0 0 0,0 0 1,-1 0-1,0-1 1,0 0-1,0 0 1,-1 0-1,0 0 0,2-11 1,-5 18 26,0 0 1,0 0-1,0 0 1,0 0-1,0 1 1,0-1 0,0 0-1,0 0 1,-1 0-1,1 0 1,0 0-1,0 0 1,0 0-1,0-1 1,0 1-1,0 0 1,0 0-1,0 0 1,0 0 0,-1 0-1,1 0 1,0 0-1,0 0 1,0 0-1,0 0 1,0 0-1,0 0 1,0 0-1,0 0 1,0 0-1,0 0 1,0 0 0,0-1-1,0 1 1,-1 0-1,1 0 1,0 0-1,0 0 1,0 0-1,-12 17 97,-13 31-155,-1 22 78,4 1 1,-18 99-1,27-102-79,-4-1-1,-46 122 1,60-182 31,0 1 1,-1 0 0,0-1-1,0 1 1,-1-1-1,0 0 1,0 0 0,-1-1-1,1 0 1,-1 0 0,-1 0-1,1-1 1,-1 0 0,0 0-1,0 0 1,-1-1-1,1 0 1,-1-1 0,0 1-1,0-2 1,0 1 0,0-1-1,0 0 1,-1-1 0,1 0-1,-12 0 1,8 0 11,1-1 0,-1 0 0,1-1-1,0 0 1,-1-1 0,1 0 0,0 0 0,0-2 0,0 1 0,1-1 0,-1-1-1,1 0 1,0 0 0,0-1 0,1-1 0,-1 1 0,1-1 0,1-1 0,0 0 0,0 0-1,0-1 1,-7-10 0,8 9-32,0-1 0,0 1 0,1-1 0,1-1 0,-1 1-1,-5-22 1,9 26-45,0 1 0,1-1-1,0 0 1,0 0-1,1 0 1,0 0 0,0 0-1,0 1 1,1-1-1,0 0 1,0 0 0,1 0-1,0 1 1,4-10 0,2 4-326,1 0 1,0 1 0,0 0-1,1 1 1,1 0 0,0 0-1,0 1 1,17-9 0,34-23-2612</inkml:trace>
</inkml:ink>
</file>

<file path=ppt/ink/ink1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6:53.79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19 3 10202,'0'0'5529,"-3"-3"-6817,-13 3-3649</inkml:trace>
</inkml:ink>
</file>

<file path=ppt/ink/ink1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6:55.27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1 680 6281,'0'0'6772,"9"-27"-6661,71-210-24,-71 207-88,24-81-35,28-163 1,-74 356-51,-17 153-228,26-117 312,-8 97-84,12-215 50,0 1 0,0 0 1,0-1-1,0 1 1,0-1-1,0 1 0,0-1 1,0 1-1,0-1 0,0 1 1,0-1-1,0 1 1,0-1-1,1 1 0,-1-1 1,0 1-1,0-1 0,0 1 1,1-1-1,-1 1 1,0-1-1,1 1 0,-1-1 1,0 0-1,1 1 0,-1-1 1,1 1-1,-1-1 1,1 0-1,-1 0 0,1 1 1,-1-1-1,1 0 0,-1 0 1,1 1-1,0-1 1,23 0-1604,-13-1 763,26 1-3605</inkml:trace>
</inkml:ink>
</file>

<file path=ppt/ink/ink1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6:55.67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113 257 6105,'0'0'5116,"-19"29"-5120,-57 92 5,73-117 1,1 1 0,0-1-1,0 0 1,0 1 0,1-1-1,0 1 1,-1 0 0,1-1-1,1 1 1,-1 0-1,1 0 1,0 0 0,0-1-1,0 1 1,1 0 0,0 0-1,0-1 1,0 1 0,0 0-1,1-1 1,-1 1 0,1-1-1,1 0 1,-1 1 0,0-1-1,1 0 1,0-1-1,6 8 1,2 4-10,-7-8 7,1 1-1,0 0 0,1-1 0,0 0 0,0 0 0,0-1 1,1 0-1,0 0 0,0 0 0,1-1 0,-1 0 1,1-1-1,0 0 0,0 0 0,1 0 0,-1-1 0,1 0 1,0-1-1,0 0 0,0 0 0,12 0 0,-6-1 22,-1-1 0,1 0 0,-1-1 0,1 0 0,-1-2 0,0 1 0,1-2 0,-1 0 0,-1-1 0,1 0 0,-1-1 0,1 0 0,-2-1 0,1-1-1,-1 0 1,0 0 0,-1-1 0,0-1 0,15-16 0,-16 12-14,0 1 0,-1-1 1,0-1-1,-2 0 0,1 0 0,-2-1 0,0 1 0,-1-1 0,-1-1 0,0 1 1,-1-1-1,1-17 0,-2 19-43,-1 0 1,-1 0 0,0 0-1,-1 0 1,-1 0 0,0 0-1,-1 0 1,-1 1 0,0-1-1,-1 1 1,0 0-1,-1 0 1,-11-18 0,10 23 66,-1-1 1,0 1-1,0 1 1,-1 0-1,0 0 1,0 0-1,-1 2 1,0-1-1,0 1 1,-1 0-1,0 1 1,0 0-1,0 1 1,0 0-1,0 1 1,-1 0-1,0 1 1,0 0-1,1 1 1,-1 1 0,0-1-1,0 2 1,0 0-1,-18 3 1,25-3-34,1 0 1,-1 0 0,1 1 0,-1-1 0,1 1 0,0 0-1,0 0 1,0 1 0,0-1 0,0 1 0,1 0 0,-1 0 0,1 0-1,-1 0 1,1 0 0,0 1 0,0 0 0,1-1 0,-1 1-1,1 0 1,0 0 0,0 1 0,0-1 0,1 0 0,-1 1-1,1-1 1,-1 7 0,1 0-349,-1 0 0,2 0-1,0 0 1,0 0 0,1 0-1,0 0 1,1 0 0,0 0-1,1-1 1,5 14 0,18 32-6563</inkml:trace>
</inkml:ink>
</file>

<file path=ppt/ink/ink1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6:56.49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33 402 8210,'0'0'5625,"-6"-24"-5481,-19-79-115,24 97-40,1 0 0,-1 0 0,1 0 0,0 0 1,0 0-1,1 0 0,0 0 0,0 0 0,0 1 0,1-1 0,0 0 0,0 0 0,0 1 0,1 0 0,0-1 0,0 1 0,0 0 0,1 0 0,-1 0 0,6-5 0,7-10-69,2-6 86,1 0 0,1 2 1,33-31-1,-53 54-3,3 52-194,2 0 122,19 79-1,-1-3 56,-23-140-82,1 0 0,1 1 1,1-1-1,-1 1 0,2-1 1,0 1-1,0 0 0,1 0 1,9-14-1,2-7 233,3 0 0,39-52 0,-58 85-129,0-1 0,1 1 0,-1 0 0,0-1-1,1 1 1,-1 0 0,1-1 0,-1 1 0,0 0 0,1 0 0,-1-1 0,1 1 0,-1 0-1,1 0 1,-1 0 0,1 0 0,-1 0 0,1 0 0,-1-1 0,1 1 0,-1 0-1,1 0 1,-1 1 0,1-1 0,-1 0 0,1 0 0,-1 0 0,1 0 0,-1 0 0,1 0-1,-1 1 1,0-1 0,1 0 0,-1 0 0,1 1 0,-1-1 0,0 0 0,1 1 0,-1-1-1,1 0 1,-1 1 0,0-1 0,0 0 0,1 1 0,-1-1 0,0 1 0,0-1-1,1 1 1,-1-1 0,0 1 0,0-1 0,0 1 0,0-1 0,0 1 0,0-1 0,0 1-1,13 37-158,-11-30 212,5 19-85,-1 0 0,2 30 0,10 39 128,-18-96-110,0 1 1,0-1-1,0 0 1,0 1-1,0-1 0,0 0 1,1 1-1,-1-1 1,0 0-1,0 0 1,0 1-1,0-1 0,1 0 1,-1 0-1,0 1 1,0-1-1,1 0 1,-1 0-1,0 0 1,0 0-1,1 1 0,-1-1 1,0 0-1,1 0 1,-1 0-1,0 0 1,1 0-1,-1 0 0,0 0 1,0 0-1,1 0 1,-1 0-1,0 0 1,1 0-1,-1 0 1,0 0-1,1 0 0,-1 0 1,0 0-1,1 0 1,-1 0-1,0 0 1,0-1-1,1 1 0,-1 0 1,0 0-1,1 0 1,-1-1-1,0 1 1,0 0-1,0 0 0,1 0 1,-1-1-1,0 1 1,0 0-1,0 0 1,1-1-1,-1 1 1,0 0-1,0-1 0,0 0 1,14-18-173,-14 18 139,12-17-239,3-8 97,0 2 0,2 0 0,1 1-1,28-28 1,-43 50 444,4 42-134,-3-8-274,5 66 634,-9-90-764,0 0-1,0 0 0,-1 1 1,0-1-1,-1 0 1,0 0-1,-1 0 0,-3 9 1,-14 14-4629</inkml:trace>
</inkml:ink>
</file>

<file path=ppt/ink/ink1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6:56.82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7866,'0'0'4625,"162"0"-3937,-60 0-464,9 0-120,0 0 8,12 0-112,-31 0-648,-29 0-2313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19:58:42.53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7178,'0'0'4897,"43"65"-6466,-13-53-3232</inkml:trace>
</inkml:ink>
</file>

<file path=ppt/ink/ink1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6:57.16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1 430 6001,'0'0'4236,"29"-20"-4016,94-67-137,-113 79-117,0 0 1,-1 0-1,0-1 1,0 0 0,-1-1-1,0 0 1,0 0 0,-1-1-1,-1 0 1,0 0 0,0 0-1,7-24 1,-8 14 393,-1-1 1,-1-1-1,-1 1 1,-1-42-1,-1 44 644,0 26-1008,1 0 0,0-1 0,1 1 0,-1-1 0,1 1 0,0-1 0,1 0 0,-1 0 0,1 0 0,0 0 0,5 6 0,46 55 10,-38-48-9,-10-11-4,16 18 16,-1 1 0,33 53 1,-49-71-17,0 1 1,-1 0-1,-1-1 1,0 2-1,0-1 1,0 0-1,-1 0 1,0 1-1,-1-1 1,0 1 0,-1 0-1,0-1 1,-1 1-1,-2 17 1,1-22-2,0-1 0,0 0 0,0 0 0,0 0 0,-1 0 0,1 0 0,-1 0 0,0-1 0,0 1 1,0-1-1,-1 0 0,1 0 0,-1 0 0,0-1 0,0 1 0,0-1 0,-7 3 0,-4 2-155,-1 0-1,1-2 1,-32 7 0,12-7-1326,1-1 0,-44-2 0,16-2-4167</inkml:trace>
</inkml:ink>
</file>

<file path=ppt/ink/ink1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6:57.56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96 1 1032,'0'0'2849,"73"157"-1201,-19-52-688,3 18 449,3 2-345,-6 1-120,-6-1-264,-7 6-456,-6 4 120,-13 1-296,-13-7-40,-9-4 96,-16-8-104,-41-9-288,-19-8 288,-73 17-616,19-28-408,10-18-1377</inkml:trace>
</inkml:ink>
</file>

<file path=ppt/ink/ink1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6:57.96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518 1 4689,'0'0'1119,"-29"36"-586,28-35-531,-46 57 130,2 2 0,3 2 0,-66 134 0,59-75 11,5 2 1,6 2-1,5 2 1,6 1-1,5 1 1,6 1 0,1 195-1,13-138 97,14 351 163,-5-482-714,3 0 0,2-1 0,2 0 0,3-1 0,2-1 0,36 70 0,4-18-4118</inkml:trace>
</inkml:ink>
</file>

<file path=ppt/ink/ink1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6:58.69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144 11 6809,'0'0'6299,"16"-3"-6224,16-1-45,1 1 0,48 2 0,-65 2-38,-1 0 1,1 1 0,0 1 0,0 0 0,-1 1 0,0 1-1,0 0 1,20 11 0,-32-15 1,-1 0 0,1 1 0,0-1 0,-1 1 0,1 0 0,-1 0 0,0 0 0,0 0 0,1 0 0,-2 0-1,1 1 1,0-1 0,0 1 0,-1-1 0,1 1 0,-1 0 0,0 0 0,0 0 0,0-1 0,0 1 0,0 0 0,-1 0 0,1 0 0,-1 0 0,0 0 0,0 0-1,0 0 1,0 1 0,0-1 0,-1 0 0,1 0 0,-1-1 0,0 1 0,0 0 0,0 0 0,0 0 0,-1 0 0,1-1 0,-1 1 0,1-1 0,-1 1 0,0-1-1,-3 3 1,-20 17 3,0-1 0,-2-1 0,-1-2 0,-44 24 0,-31 20 26,72-40-26,0 0 0,-37 38 0,61-53 4,0 0-1,0 1 1,0 0-1,1 0 1,1 1-1,-1-1 1,2 1-1,-1 0 1,1 1-1,0-1 1,1 1-1,0 0 1,1 0 0,-2 12-1,3-17-4,1 1 0,0 0-1,0-1 1,0 1 0,0-1 0,1 1-1,0 0 1,0-1 0,1 1 0,-1-1-1,1 0 1,0 0 0,1 1 0,-1-1-1,5 5 1,-2-4 0,1-1 0,0 1 0,0-2 1,0 1-1,1-1 0,-1 0 0,1 0 0,0-1 0,0 1 0,0-2 0,8 3 0,19 4 25,-1-2 0,2-1 0,-1-1 0,0-2-1,62-3 1,-78 0-46,-13 0-103,0 0-1,0 1 0,0-2 1,1 1-1,-1 0 1,0-1-1,0 0 0,0-1 1,0 1-1,0-1 0,-1 0 1,1 0-1,0 0 0,7-5 1,6-13-2786</inkml:trace>
</inkml:ink>
</file>

<file path=ppt/ink/ink1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6:26.47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430 4 3305,'0'0'3146,"-6"-1"-2977,-23-1 3527,28 2-3726,0 1 14,0-1 0,0 1 0,0 0 0,0 0-1,0-1 1,0 1 0,0 0 0,0 0 0,1 0 0,-1 0 0,0 0-1,1 0 1,-1 0 0,1 0 0,-1 0 0,1 1 0,-1-1 0,1 1-1,-11 31 49,9-25-29,-39 110-9,-4-3 1,-88 162-1,102-226 11,10-16-3,0 1 0,3 0 0,1 1 0,-18 58-1,33-85-6,1-1 0,0 1-1,1 0 1,0 13-1,1 1-45,-1-24-68,39 0-217,447 0 415,-477 1-275,0-1 0,-1 0 0,1-1 0,-1 0 0,1-1 0,-1 1 0,0-2 0,1 1 0,-1-1 0,0 0 0,-1-1 0,1 0 0,12-8 0,-8-1-1752</inkml:trace>
</inkml:ink>
</file>

<file path=ppt/ink/ink1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6:26.88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75 6793,'0'0'2986,"30"-1"-2827,225-4-24,-11 5 38,-237 0-267,0-1 0,-1 0 0,1 0 0,0-1-1,-1 0 1,1 0 0,-1 0 0,0-1 0,0 0 0,0 0 0,0 0-1,0-1 1,0 0 0,8-9 0,10-11-2651</inkml:trace>
</inkml:ink>
</file>

<file path=ppt/ink/ink1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6:27.25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66 5673,'0'0'6288,"7"-4"-6198,12-5-66,0 0 0,0 1 1,1 2-1,-1 0 0,1 0 1,1 2-1,27-2 0,156-1-106,-173 7 26,-21 0-209,-1 0 0,1 1 0,-1 0 1,0 1-1,1 0 0,-1 1 1,0 0-1,0 0 0,11 6 0,1 1-1896</inkml:trace>
</inkml:ink>
</file>

<file path=ppt/ink/ink1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6:28.07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1 512 8146,'0'0'3075,"2"-28"-2871,11-89-11,-10 99-183,0 1-1,1-1 0,1 1 0,1 1 0,0-1 0,2 1 0,-1 0 0,2 0 0,10-14 0,-2 3-68,90-131-499,-63 190-680,-31-27 880,-1-1 1,0 0-1,1-1 0,0 0 0,-1-1 0,24 0 1,-34 2 263,-1 1 1,-1-1 0,1 0 0,-1 1 0,1-1 0,-1 1 0,-1 7 0,1-6 133,2 34 101,2-1 1,12 55-1,-8-55 401,-2 1 1,2 56 1463</inkml:trace>
</inkml:ink>
</file>

<file path=ppt/ink/ink1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6:28.65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420 27 5721,'0'0'4917,"-3"-11"-4713,-4 8-291,0 0 0,0 1 0,-1 0 0,0 0 0,1 1 0,-1 0 0,0 0 0,1 1 0,-1 0 0,0 0 0,-11 2 0,-10 0-30,15-1 120,1 1 0,-1 0 1,0 1-1,1 1 0,-1 0 0,1 1 1,0 0-1,1 1 0,-1 0 0,1 1 1,-14 11-1,17-12-6,0 1-1,0 0 1,1 0 0,0 1-1,0 0 1,0 0 0,1 1-1,1 0 1,-1 0 0,2 1-1,-1-1 1,1 1 0,1 1-1,-6 16 1,8-21 3,1 1-1,0 0 1,0 0 0,1 0-1,-1 0 1,2 0-1,-1 0 1,1-1 0,0 1-1,0 0 1,1 0-1,0-1 1,0 1 0,1-1-1,-1 1 1,1-1-1,1 0 1,4 7 0,0-4 44,0-1 1,1 0-1,0 0 1,0-1 0,1 0-1,-1 0 1,1-1 0,1-1-1,20 9 1,-2-5 131,1-1 1,0-1 0,0-1-1,0-2 1,0-1-1,1-2 1,43-3-1,-29 2-45,-30 0-94,-1-1 0,1-1-1,0 0 1,26-8 0,-38 10-76,0-1 0,0 0 0,0 0 0,1 0 0,-1-1 0,0 1 0,0 0 0,-1-1 0,1 0 0,0 0 0,-1 0 0,1 0 0,-1 0 0,1-1 0,-1 1 0,0-1 0,0 1 0,0-1 0,0 0 0,-1 0 0,1 0 0,-1 0 0,0 0 0,0 0 0,0 0 0,0 0 0,1-6 0,-2 8-112,0 0 0,-1 0 1,1-1-1,0 1 1,0 0-1,-1 0 0,1 0 1,0 0-1,-1-1 1,0 1-1,1 0 0,-1 0 1,1 0-1,-1 0 0,0 0 1,0 0-1,0 0 1,0 0-1,1 1 0,-1-1 1,0 0-1,0 0 1,-1 1-1,1-1 0,0 1 1,0-1-1,0 1 1,0-1-1,-2 0 0,-22-10-4210</inkml:trace>
</inkml:ink>
</file>

<file path=ppt/ink/ink1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7:01.64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7 588 5049,'0'0'7151,"-7"-12"-5769,8-9-1295,1 0 0,1 0 0,1 0 0,1 0 0,0 1 0,10-23 0,59-119-381,-34 79 201,-21 40 109,23-77-1,-43 134-65,1 0 0,1 0 1,0 0-1,1 0 0,0 0 0,1 0 0,0-1 1,10 25-1,-6-21 46,-2 1 0,0 0 0,-1 0-1,-1 1 1,1 23 0,4 16-3,-1-14 13,-5-26-4,0 0 1,1 0 0,1 0-1,1-1 1,1 1-1,0-1 1,1 0 0,17 30-1,-23-47 22,-1 1-1,0-1 0,1 0 0,-1 1 1,0-1-1,1 0 0,-1 0 1,0 1-1,1-1 0,-1 0 1,0 0-1,1 0 0,-1 1 0,1-1 1,-1 0-1,0 0 0,1 0 1,-1 0-1,1 0 0,-1 0 1,1 0-1,-1 0 0,1 0 0,-1 0 1,0 0-1,1 0 0,-1 0 1,1 0-1,-1 0 0,0 0 1,1-1-1,-1 1 0,1 0 1,-1 0-1,0 0 0,1-1 0,-1 1 1,0 0-1,1-1 0,-1 1 1,0 0-1,1-1 0,-1 1 1,0 0-1,0-1 0,1 1 0,-1 0 1,0-1-1,0 1 0,0-1 1,0 1-1,1-1 0,-1 1 1,0 0-1,0-1 0,0 0 0,13-36-66,-9 25 129,16-29-194,2 1 1,1 1-1,2 1 0,58-67 0,-26 35 36,-54 67 70,-1 0-1,0 0 0,0 0 0,0-1 1,0 1-1,0 0 0,-1-1 0,1 1 1,-1-1-1,0 0 0,0 1 0,0-1 1,-1 0-1,1 0 0,-1-3 0,0 6 85,0 39-909,-3 2 836,-2 1 1,-2-1 0,-1 0-1,-2 0 1,-21 52 0,14-45 23,3 0 1,1 1-1,-6 57 1,13 27 885,3-132-1184,2 0 183,1 0 0,-1 0-1,0 0 1,1 0 0,-1 0-1,0 0 1,1 0 0,-1 0-1,0 0 1,1-1 0,-1 1 0,1 0-1,-1 0 1,0-1 0,1 1-1,-1 0 1,1-1 0,-1 1-1,1-1 1,-1 1 0,1 0-1,-1-1 1,-11-14-3912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19:56:05.84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9034,'0'0'3265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19:58:43.69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1 834 6041,'0'0'3990,"37"-4"-3289,122-14-297,-135 15-348,0-2 0,0-1 0,-1-1 0,0 0 0,0-2 0,-1-1 0,40-24 0,-51 28-54,5-4 37,0 0 0,0-2 0,-1 0 0,-1 0-1,0-1 1,-1-1 0,0-1 0,-1 1-1,-1-2 1,0 0 0,-1 0 0,-1-1-1,0 0 1,-2 0 0,0-1 0,0 0 0,3-20-1,2-22 192,-3-2 0,-2 0 0,-3-117 0,-4 173-177,1 1 4,-1 0 1,1 1 0,-2-1-1,1 0 1,0 0 0,-1 1-1,0-1 1,0 0 0,0 1 0,-1-1-1,0 1 1,1-1 0,-4-4-1,4 9-64,0 0 0,0-1-1,1 1 1,-1 0 0,0 0-1,0 0 1,1 0 0,-1 0-1,0 1 1,1-1 0,-1 0-1,0 0 1,0 0 0,1 1 0,-1-1-1,0 0 1,1 1 0,-1-1-1,0 0 1,1 1 0,-1-1-1,1 1 1,-1-1 0,1 1-1,-1 0 1,1-1 0,-1 1-1,1-1 1,-1 1 0,0 1-1,-17 23-55,17-23 61,-26 41-2,2 0-1,2 2 1,2 1-1,2 0 1,2 1 0,2 2-1,2-1 1,3 1-1,1 1 1,3 0-1,0 67 1,6 96-1054,0-216 915,1 0 0,0-1 0,0 1 1,0 0-1,0 0 0,0 0 0,1 0 0,-1 0 0,1 0 0,0 1 0,0-1 0,0 0 0,0 1 0,3-3 0,40-36-1098,-31 29 831,108-99-1272,-34 30 4020,-91 129-364,-4-3-1929,-2 81 0,9-125-44,0 0-1,0 1 1,1-1-1,-1 0 1,0 1-1,0-1 0,1 0 1,-1 1-1,1-1 1,-1 0-1,1 0 1,0 1-1,-1-1 0,1 0 1,0 0-1,0 0 1,0 0-1,0 0 0,0 0 1,0 0-1,0-1 1,2 2-1,0 0 2,1 0 0,-1-1 0,1 1 0,-1-1 1,1 0-1,0 0 0,0-1 0,4 1 0,9 0-2,0-1 1,30-4-1,-44 4-3,11-3-85,0 0 0,0-1 0,0-1 0,0 0 0,-1-1 0,0-1 0,0 0 1,-1 0-1,17-13 0,11-12-532,46-46 0,-10-1 259,21-21 1466,-95 99-1088,-1 0-1,1 0 0,0 1 1,0-1-1,0 0 0,0 1 1,0-1-1,0 1 0,0-1 1,0 1-1,0 0 0,0 0 1,1 0-1,-1 0 1,0 0-1,0 1 0,0-1 1,0 1-1,0-1 0,0 1 1,0 0-1,2 0 0,21 4 52,-43-5-148,1 0 0,-1 1 0,1 1-1,0 1 1,0 0 0,0 1 0,-20 8-1,31-9 121,-1 0-1,1 1 1,-1 0-1,1 0 1,0 0-1,1 1 1,-1 0-1,1 0 1,0 0-1,0 1 0,0 0 1,1 0-1,0 0 1,0 0-1,1 0 1,0 1-1,0 0 1,0 0-1,1 0 1,-2 9-1,1-5 22,0 0 0,1 0 0,1 0 0,0 1 0,0-1 0,1 1 0,1-1 0,0 1 0,1-1 0,2 12 0,-2-18-35,0 1 1,0-1-1,0 0 0,1-1 1,0 1-1,0 0 0,0-1 1,0 1-1,1-1 0,-1 0 0,1 0 1,0-1-1,1 1 0,-1-1 1,1 0-1,-1 0 0,1 0 1,0 0-1,0-1 0,0 0 1,0 0-1,9 2 0,1-1-2,0 0 0,0-2-1,0 1 1,0-2 0,0 0-1,0 0 1,0-2-1,0 0 1,-1 0 0,1-2-1,-1 0 1,1 0 0,-1-1-1,0-1 1,-1-1 0,19-10-1,-21 10-44,0-1 0,-1 0 0,1 0 0,-2-1 0,1 0 0,-1-1 0,-1 0 0,1 0 0,-2-1 0,1 0 0,-2 0 0,0 0 0,0-1 0,-1 0 0,0-1 0,-1 1 0,0-1 0,-1 0 0,1-13 0,-4 16 53,-3 9 40,-7 18 135,-8 32 86,11 5-321,6-52 15,1 0 0,0 0 0,0 0 0,0 0 0,0 0 0,0 0 0,1 0 0,-1 0 0,1 0 0,-1 0 0,1 0 0,0 0 0,-1 0 0,1 0 0,0 0 0,0-1 0,0 1 0,1 0 0,-1-1 0,0 1 0,1-1 1,-1 1-1,1-1 0,2 3 0,12-1-693,-1-1 1,0 0-1,1-1 1,23-1 0,-32 0 301,49 0-2827</inkml:trace>
</inkml:ink>
</file>

<file path=ppt/ink/ink2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7:02.43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126 0 1432,'0'0'6050,"0"12"-5834,-8 90 1023,-5 0 0,-34 136 1,45-228-1211,-21 79 439,12-51-167,-8 49 0,16-72 63,4-20 507,3-24-3637,0 17-2041</inkml:trace>
</inkml:ink>
</file>

<file path=ppt/ink/ink2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7:04.27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431 9 568,'0'0'6079,"-6"-8"-4358,-21 63-180,-105 143-64,2-4-1098,111-160-364,1 1 1,2 0 0,1 1-1,-10 41 1,11-18 256,3 0 0,3 1 0,2 1 0,2 74 0,33-141-228,188-30-79,142-27-6,-338 58-197,6-1-746,-48 5 127,-9 4-174,-1 2-876</inkml:trace>
</inkml:ink>
</file>

<file path=ppt/ink/ink2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7:05.61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306 1 3673,'0'0'4109,"-11"28"-3883,-65 162 60,-10-25-135,63-127-133,2 0 0,1 2 0,2 0 0,-20 69 0,34-92-9,1-1-1,1 0 0,-1 19 1,3-32-1,0 0 0,0 0 0,0 0 0,0 0 0,0 0 0,0 0 0,1-1 0,0 1 0,-1 0 0,1 0 0,0-1 0,0 1 0,1 0 0,-1-1 0,0 1 0,1-1 0,0 1 1,0-1-1,-1 0 0,1 0 0,0 0 0,1 0 0,-1 0 0,0 0 0,4 2 0,9 0 203,-1 0 1,1-1-1,0 0 1,1-1-1,-1-1 0,0 0 1,26-3-1,111-17 808,-23-9-748,173-61 1,-294 86-262,-4 2-652,-13 0-559,-14 1-739</inkml:trace>
</inkml:ink>
</file>

<file path=ppt/ink/ink2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7:05.98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0 126 6001,'0'0'5009,"181"-65"-4505,-102 53-376,7 1 345,0 3-473,-4 5 0,-12 0 0,-13 0 120,-13 3-240,-12 0-96,-7-6-601,-12 1-655,-7-4-784</inkml:trace>
</inkml:ink>
</file>

<file path=ppt/ink/ink2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7:06.34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0 101 8282,'0'0'4873,"165"-80"-4377,-114 69-192,0 5-128,-4 3-56,1 3-64,-4 0-56,-3 0-392,-6 0-176,-10 0-1849</inkml:trace>
</inkml:ink>
</file>

<file path=ppt/ink/ink2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7:06.83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0 583 3569,'0'0'8419,"4"-9"-7982,52-129 560,128-295-2319,-184 433 1311,0-1 0,0 1 0,0 0 1,0 0-1,0 0 0,0 0 0,0 0 0,1 0 0,-1-1 1,0 1-1,0 0 0,0 0 0,0 0 0,0 0 0,0 0 0,0 0 1,1 0-1,-1 0 0,0-1 0,0 1 0,0 0 0,0 0 1,0 0-1,1 0 0,-1 0 0,0 0 0,0 0 0,0 0 1,0 0-1,1 0 0,-1 0 0,0 0 0,0 0 0,0 0 1,0 0-1,0 0 0,1 0 0,-1 0 0,0 1 0,0-1 0,0 0 1,0 0-1,0 0 0,1 0 0,-1 0 0,0 0 0,0 0 1,0 0-1,0 0 0,0 1 0,0-1 0,0 0 0,0 0 1,1 0-1,-1 0 0,0 0 0,0 1 0,0-1 0,0 0 1,0 0-1,0 0 0,0 0 0,0 0 0,0 1 0,0-1 1,8 21-204,5 32 256,-12-47-102,6 23 35,1 0 0,1-1-1,19 42 1,-23-61 25,0 1 0,0-1 0,0 0 0,1-1-1,1 1 1,0-1 0,0 0 0,0-1 0,1 0 0,0 0 0,0 0 0,1-1-1,14 7 1,-18-11-217,1 0 1,0 0-1,0-1 0,1 0 0,-1 0 0,0-1 0,0 1 0,0-2 1,1 1-1,-1 0 0,0-1 0,0 0 0,0-1 0,0 0 0,0 1 0,0-2 1,-1 1-1,1-1 0,0 0 0,-1 0 0,0 0 0,0-1 0,0 0 1,0 0-1,5-6 0,9-9-2322</inkml:trace>
</inkml:ink>
</file>

<file path=ppt/ink/ink2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7:07.21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156 1 3081,'0'0'7224,"-16"20"-6803,-54 69-211,62-77-153,0 1 0,0 0 1,1 0-1,0 1 1,2-1-1,-1 1 0,2 1 1,-5 21-1,5-6-202,1 0 0,2 48 0,2-41-762</inkml:trace>
</inkml:ink>
</file>

<file path=ppt/ink/ink2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7:07.58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404 149 9234,'0'0'3691,"-7"-22"-3592,-26-69-151,32 89 45,1 0 1,-1 0-1,0 0 0,0 1 1,0-1-1,0 0 0,0 0 1,0 1-1,-1-1 0,1 0 1,-1 1-1,1-1 0,-1 1 1,1 0-1,-1 0 0,0-1 1,0 1-1,1 0 0,-1 0 1,0 1-1,0-1 0,0 0 1,0 1-1,0-1 0,0 1 1,0-1-1,0 1 0,0 0 1,-1 0-1,1 0 0,0 0 1,0 0-1,0 1 1,-3 0-1,-8 0-55,6 0 60,-1 0 0,1 1-1,0 0 1,-1 0-1,1 1 1,0 0 0,0 0-1,1 0 1,-1 1 0,1 0-1,0 0 1,-1 1-1,-9 10 1,-6 6 4,1 1 0,-21 29 1,31-37 7,0 1 0,1 0 0,0 0 0,1 1 0,1 0-1,1 1 1,0 0 0,1 0 0,1 0 0,0 1 0,1 0 0,2 0 0,-1 0 0,2 0 0,1 0 0,2 30 0,-1-44-7,-1 0 1,1-1-1,0 1 0,1 0 0,-1 0 1,0-1-1,1 1 0,0-1 0,0 0 1,0 1-1,0-1 0,1 0 0,-1 0 1,1 0-1,0-1 0,5 5 1,-2-3 7,1 0 0,0 0 0,-1-1 0,1 0-1,1 0 1,-1 0 0,15 2 0,5-1 32,-1-1 0,1-2 0,46-2 0,-57 0-61,-1-1 0,0-1 0,0 0 0,0-1-1,0-1 1,-1 0 0,0-1 0,26-14 0,-15 4-1411,41-32 0,-22 8-3836</inkml:trace>
</inkml:ink>
</file>

<file path=ppt/ink/ink2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7:07.98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43 8042,'0'0'4465,"184"-31"-4025,-137 25-392,4 3 184,-6 0-232,-7 3 8,-10 0-176,-15 0-192,-7 0-1721</inkml:trace>
</inkml:ink>
</file>

<file path=ppt/ink/ink2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7:08.33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97 7394,'0'0'5041,"181"-8"-4521,-127-1 56,-7-2-552,-2-1 64,-10 1-176,-7-6-216,-9 2-1353,-9 1-4432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19:58:44.73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293 193 40,'0'0'13534,"-10"-18"-13157,-33-53-293,43 69-81,-1 1-1,0 0 1,0-1 0,0 1-1,0 0 1,-1 0 0,1-1 0,0 1-1,0 0 1,-1 0 0,1 0-1,0 0 1,-1 1 0,1-1-1,-1 0 1,0 1 0,1-1-1,-1 1 1,1-1 0,-1 1 0,0 0-1,1 0 1,-1 0 0,0-1-1,1 2 1,-1-1 0,0 0-1,1 0 1,-1 0 0,-2 2-1,-4-1 3,1 1-7,-1 0 0,0 0 1,1 1-1,-1 0 0,1 0 0,0 1 1,0 0-1,0 0 0,1 1 0,-1 0 0,1 0 1,0 0-1,1 1 0,-1 0 0,1 0 0,-6 10 1,2-5-6,1 2 1,1-1 0,0 1 0,1 0-1,0 0 1,1 0 0,0 1 0,-3 19-1,6-24 0,0 0 0,1 0-1,0 0 1,1 1 0,0-1 0,1 0-1,-1 0 1,2 0 0,4 18-1,-4-23 6,0 1 0,1 0 0,0-1 0,0 1 0,0-1 0,0 0-1,1 0 1,0 0 0,-1-1 0,2 1 0,-1-1 0,0 0 0,0 0 0,1-1-1,0 1 1,-1-1 0,1 0 0,9 3 0,4 1 5,1-1 0,-1-1 0,1-1 0,0 0 0,1-1 0,-1-1 0,0-1 0,0-1 0,0-1 0,1 0 0,20-6 0,-16 2-67,-1-2 0,1 0 0,-1-1-1,-1-1 1,1-2 0,-2 0 0,0-1 0,22-18 0,-30 20 56,0 0 0,0-1 0,-2 0 0,1-1 0,-2 0 0,1-1 0,-2 0 1,0-1-1,-1 0 0,0 0 0,-1-1 0,-1 0 0,0 0 0,-2-1 1,1 1-1,-2-1 0,0 0 0,-2 0 0,1-31 0,-2 45 22,-1 1 1,1-1-1,-1 1 0,1-1 0,-1 1 1,0-1-1,0 1 0,0 0 0,0-1 0,0 1 1,0 0-1,-1 0 0,1 0 0,-1 0 1,1 0-1,-1 0 0,0 0 0,0 1 0,0-1 1,0 1-1,0-1 0,0 1 0,0 0 1,-1-1-1,1 1 0,0 1 0,-1-1 0,1 0 1,0 0-1,-1 1 0,1-1 0,-1 1 1,-3 0-1,1-1-9,0 1 0,0 0 1,0 0-1,0 0 0,0 0 0,0 1 1,0 0-1,0 0 0,0 0 1,0 1-1,0 0 0,1 0 0,-1 0 1,0 0-1,1 1 0,-5 3 1,1 1-14,0 2 1,0-1-1,1 1 0,0 0 1,1 1-1,0 0 1,0 0-1,1 0 1,1 0-1,-1 1 1,2 0-1,-5 18 1,7-21 0,-1 1 1,1-1 0,1 1 0,0 0-1,0 0 1,0-1 0,1 1 0,1 0 0,0-1-1,0 1 1,0-1 0,1 0 0,0 1-1,1-1 1,0-1 0,9 16 0,16 19-18,-14-20 32,0-1 1,1 0-1,1-1 0,0 0 1,32 25-1,-46-42-33,0-1 0,0 0-1,0-1 1,0 1 0,1-1 0,-1 1-1,0-1 1,1 0 0,-1 0-1,1 0 1,-1-1 0,1 1 0,-1-1-1,1 0 1,-1 0 0,1 0 0,0 0-1,-1-1 1,1 0 0,-1 1-1,0-1 1,1 0 0,-1-1 0,1 1-1,-1-1 1,0 1 0,0-1 0,0 0-1,0 0 1,0 0 0,-1-1-1,1 1 1,0 0 0,-1-1 0,3-4-1,5-6-129,0 0 0,0-1 0,-2 0-1,1-1 1,-2 0 0,7-17 0,46-169 44,-38 118 1961,-22 83-1846,0-1 1,0 1-1,0 0 0,0-1 1,0 1-1,0 0 1,1 0-1,-1-1 0,0 1 1,0 0-1,0 0 1,1-1-1,-1 1 0,0 0 1,0 0-1,1 0 1,-1-1-1,0 1 0,0 0 1,1 0-1,-1 0 1,0 0-1,0 0 0,1 0 1,-1 0-1,0-1 1,1 1-1,-1 0 0,0 0 1,1 0-1,-1 0 1,0 0-1,1 0 0,-1 0 1,0 1-1,0-1 1,1 0-1,-1 0 0,0 0 1,1 0-1,-1 0 0,0 0 1,0 0-1,1 1 1,-1-1-1,0 0 0,0 0 1,1 0-1,-1 1 1,0-1-1,0 0 0,0 0 1,1 1-1,-1-1 1,0 0-1,0 0 0,0 1 1,11 12-35,24 34 24,-29-39 2,1-1-1,-1 1 1,0 0 0,-1 0 0,0 1 0,0-1-1,-1 1 1,0 0 0,-1 1 0,0-1 0,0 0-1,-1 1 1,0 0 0,1 13 0,-3-22 2,-1-1 0,1 1-1,0-1 1,0 1 0,0-1 0,0 1 0,0-1-1,0 1 1,1-1 0,-1 1 0,0-1 0,0 1 0,0-1-1,0 1 1,1-1 0,-1 1 0,0-1 0,0 0-1,1 1 1,-1-1 0,0 1 0,1-1 0,-1 0-1,0 1 1,1-1 0,-1 0 0,1 1 0,-1-1 0,0 0-1,1 0 1,-1 0 0,1 1 0,0-1 0,19-5-34,28-29 38,-38 27 9,76-64 117,-81 68-71,-4 12-33,-6 89-54,1 37 35,4-132-3,1 1 0,-1-1 0,1 0 0,0 0 1,0 0-1,0 0 0,0 0 0,1 0 0,-1 0 1,1 0-1,0 0 0,-1-1 0,1 1 0,1-1 0,-1 1 1,0-1-1,0 0 0,1 0 0,0 0 0,-1 0 1,1 0-1,0-1 0,0 1 0,0-1 0,0 0 1,0 1-1,3-1 0,0 1 0,0-1-1,0 0 1,0 0 0,0 0-1,-1-1 1,1 0 0,0 0-1,0-1 1,0 1 0,0-1-1,0-1 1,0 1 0,0-1-1,-1 0 1,9-4 0,8-9-236,0-1 1,-1 0 0,-1-1 0,18-22 0,13-19-2285</inkml:trace>
</inkml:ink>
</file>

<file path=ppt/ink/ink2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7:12.47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36 1 2833,'0'0'4245,"29"22"-3053,97 75-113,-104-78-769,-1 1 1,-1 1 0,0 0 0,-2 2 0,-1 0 0,-1 1-1,0 0 1,-2 2 0,21 51 0,-32-70-261,3 5 3,-1 0 0,-1 0 0,1 0 0,-2 0 0,0 1 1,0 0-1,-2-1 0,1 1 0,-1 0 0,-1 0 0,0 0 0,-4 18 1,1-20-53,0 1 0,-1-1 0,0 0 1,-1-1-1,-1 1 0,1-1 0,-2 0 0,1 0 1,-1-1-1,-1 1 0,0-2 0,0 1 1,-1-1-1,-13 10 0,-192 129-2519,112-88-3371</inkml:trace>
</inkml:ink>
</file>

<file path=ppt/ink/ink2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7:13.08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289 1 3993,'0'0'4014,"-29"23"-3850,-93 76 69,111-89-202,0-1-1,0 2 0,-12 15 0,6 11 220,9-14-42,-5 14 37,2 0 1,1 1-1,2 0 0,2 0 0,1 1 1,2 0-1,3 57 0,2-63-67,1-1 0,2 0-1,1 0 1,2 0 0,1-1 0,2 0-1,0 0 1,2-2 0,25 43 0,-7-26-381,2-1-1,43 46 1,-12-28-2140</inkml:trace>
</inkml:ink>
</file>

<file path=ppt/ink/ink2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7:33.69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6905,'0'0'5154</inkml:trace>
</inkml:ink>
</file>

<file path=ppt/ink/ink2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7:34.81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244 1 8146,'0'0'2408,"-15"29"-2336,-50 98-56,26-42-12,-47 153 1,83-227-2,-6 15 1,2 0 1,1 1-1,1 0 0,1 0 0,1 1 0,2 28 1,1-50-9,1 0 0,0 0 0,0-1 0,0 1 0,1 0 0,0 0 0,0-1 0,0 1 0,1-1 0,0 1 0,0-1 0,0 0 0,6 6 0,-2-2 14,1-1-1,1-1 1,0 1-1,0-1 1,0-1 0,16 9-1,6 0 59,1-1 0,0-2 0,58 13-1,-35-13-586,-1-3-1,2-2 0,77 0 0,-117-7-2302</inkml:trace>
</inkml:ink>
</file>

<file path=ppt/ink/ink2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7:35.18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0 137 6241,'0'0'3697,"213"-37"-3689,-112 23 144,10 0-144,0 2 224,-3-2-104,-16 3-56,-16 2-144,-25-5-32,-26 2-1832</inkml:trace>
</inkml:ink>
</file>

<file path=ppt/ink/ink2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7:35.53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60 8186,'0'0'4417,"165"-48"-3809,-89 39-400,9 6 320,4 3-520,-7 0-8,-9 0 0,16 20-72,-19 3-648,-16-3-2505</inkml:trace>
</inkml:ink>
</file>

<file path=ppt/ink/ink2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7:35.92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35 300 8570,'0'0'3193,"-5"27"-2812,-17 84-153,19-89-153,1 0-1,0 0 1,1 0-1,4 35 1,0 2 51,-3-59-244,0-17-127,-2-62-1056,0 51 759,1 1-1,1-1 1,1 0 0,2 0-1,1 1 1,1-1 0,13-42-1,-9 47 1077,0 2 0,1-1 0,2 1 0,19-28-1,-23 40-335,0-1 0,0 2 1,1-1-1,0 1 0,1 0 0,-1 1 0,1 0 0,1 1 0,0 0 0,17-7 0,7 1-153,1 1 0,0 1 0,1 3 0,0 1 0,0 1 0,67 2 0,-103 3-49,1 0 0,0 0 0,-1 0 0,1 0 0,0 1 1,-1-1-1,1 1 0,-1-1 0,1 1 0,-1 0 1,1-1-1,-1 1 0,1 0 0,-1 0 0,0 0 1,1 0-1,-1 0 0,0 0 0,0 1 0,0-1 0,0 0 1,0 1-1,0-1 0,1 2 0,0 2 3,0-1-1,-1 1 1,1 0-1,-1 0 1,0 0 0,0 0-1,0 0 1,-1 6-1,0 3 81,0-1-1,-1 1 1,-1-1-1,0 1 1,-7 21-1,3-21-125,-1 0 0,0 0 0,-1 0 0,0-1 0,-1-1 0,-1 0 0,0 0 0,0 0 0,-1-1 0,-1-1 0,0 0 1,0-1-1,-1 0 0,0-1 0,-1 0 0,0-1 0,0-1 0,0 0 0,-1-1 0,0 0 0,0-1 0,0-1 0,0 0 0,0-1 0,-21-1 0,-3 0-2371</inkml:trace>
</inkml:ink>
</file>

<file path=ppt/ink/ink2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7:36.55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641 84 4625,'0'0'7263,"15"-14"-7155,46-41-117,-45 41-219,-33 15 174,-1 1 1,1 0 0,0 2 0,0 0 0,1 0-1,-1 2 1,1 0 0,0 1 0,0 1 0,-21 13-1,13-5-23,0 2-1,1 0 0,0 1 0,2 1 0,-26 32 0,40-44 83,0 1 0,1 0 0,0 0 0,0 1 0,1-1-1,1 1 1,-1 0 0,2 1 0,-1-1 0,2 1 0,-1 0 0,1-1 0,1 1-1,0 0 1,1 0 0,0 14 0,1-22 1,0 0 1,-1 0-1,1-1 0,0 1 1,0 0-1,1-1 0,-1 1 1,1 0-1,-1-1 0,1 0 1,0 1-1,0-1 0,0 0 1,0 0-1,0 0 0,0 0 1,0 0-1,1-1 0,-1 1 1,1-1-1,0 1 0,-1-1 1,1 0-1,0 0 0,-1 0 1,1 0-1,0-1 0,0 1 1,5-1-1,9 3 65,0-2 0,0 0 1,32-3-1,-41 1-71,0-1 1,0-1 0,0 0-1,-1 0 1,1 0 0,-1-1-1,1 0 1,-1 0 0,0-1-1,-1 0 1,1 0 0,-1-1-1,0 0 1,-1 0 0,1 0-1,-1-1 1,0 1 0,-1-1-1,1-1 1,-2 1 0,1 0-1,-1-1 1,4-11 0,-6 14 52,2-4 124,3 20-191,8 34 66,-3 1 0,-1 1 0,-3-1 1,-1 1-1,-3 1 0,-3 57 0,0-97-25,0 1 0,0-1 0,-1 1 1,0-1-1,-1 0 0,0 1 0,0-1 0,-1 0 0,0 0 0,0 0 0,-1-1 0,0 1 0,0-1 0,-1 0 1,0 0-1,0 0 0,-1-1 0,1 0 0,-2 0 0,1 0 0,0-1 0,-1 0 0,0 0 0,0 0 0,-1-1 1,1 0-1,-1-1 0,0 0 0,0 0 0,0 0 0,-10 1 0,-2-1-54,0-1 0,0 0 0,-1-1-1,1-1 1,-1-2 0,1 1 0,0-2 0,0-1-1,0-1 1,0 0 0,1-1 0,0-2 0,0 0 0,1 0-1,-21-14 1,15 5-437,1-1 1,0-1-1,1-1 0,-26-32 0,6-11-3901</inkml:trace>
</inkml:ink>
</file>

<file path=ppt/ink/ink2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7:36.90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299 1 9946,'0'0'3873,"-181"63"-3873,143-6 168,6 17-232,7 11 64,9 10 0,10 4-8,6-5 80,0-5-72,0-12 0,0-12-144,16-5-96,3-20-1312,0-17-3433</inkml:trace>
</inkml:ink>
</file>

<file path=ppt/ink/ink2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7:37.23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467 0 10818,'0'0'3660,"-10"3"-3676,-24 11-25,0 0 0,1 3 1,-50 32-1,26-9-39,-59 51 0,104-81 68,1 0 1,0 2-1,0-1 1,-15 23-1,22-27 11,0 0 1,1 0-1,-1 0 0,2 1 0,-1-1 0,1 1 0,0-1 0,0 1 1,1 0-1,0 0 0,1 10 0,0-14-6,1-1 0,0 1-1,0 0 1,0-1 0,0 0 0,1 1 0,-1-1-1,1 1 1,0-1 0,0 0 0,0 0 0,1 0-1,-1 0 1,1-1 0,-1 1 0,1-1-1,0 1 1,0-1 0,0 0 0,0 0 0,0 0-1,1-1 1,-1 1 0,1-1 0,6 2 0,8 3 3,0 0 0,0-2 0,1 0 0,24 1 0,166-3-1557,-124-7-3652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19:58:45.41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103 11 288,'0'0'8635,"0"-8"-8379,0 5-229,0 8 29,-2 8 126,0 1 0,-1-1 0,0 0 0,-1 0 0,-1-1 0,-6 16 0,-11 30 432,11-15-365,2-1-1,2 1 1,-3 52-1,8 135 130,3-122-233,-5-109-1506,-5-9-679</inkml:trace>
</inkml:ink>
</file>

<file path=ppt/ink/ink2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7:37.59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5513,'0'0'6514,"23"26"-6300,155 178 522,-133-149-489,-2 2 0,-3 2 0,-3 1-1,50 108 1,-67-122-238,-3 1 0,-1 1 0,-3 1 0,-1 0 0,-3 1 0,-2 0 0,1 71 0,-8-113-8,-1-1 0,0 1 0,0 0 0,0 0-1,-1-1 1,0 1 0,-1-1 0,0 0 0,0 1 0,-1-1 0,1 0 0,-2-1-1,1 1 1,-1-1 0,0 0 0,0 0 0,0 0 0,-1-1 0,0 0 0,0 0-1,0 0 1,-1-1 0,0 0 0,0 0 0,0-1 0,0 0 0,0 0 0,-1 0-1,1-1 1,-1 0 0,-11 1 0,-24 2-1322,-72-2 0,47-3-5795</inkml:trace>
</inkml:ink>
</file>

<file path=ppt/ink/ink2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7:38.00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10 103 3905,'0'0'5634,"-5"-2"-5158,0-2-253,14 1 14,37 0 247,70 5 250,462 2 717,-567-4-1622,1-1 0,-1 0 0,1-1 0,-1 0-1,12-4 1,-20 5 54,0 0 0,-1-1 0,1 1 0,0 0 0,0-1-1,-1 0 1,1 0 0,-1 0 0,0 0 0,0 0 0,0 0 0,0 0-1,0-1 1,0 1 0,0-1 0,-1 0 0,1 1 0,-1-1 0,0 0 0,0 0-1,0 0 1,0 0 0,1-4 0,-1-20-4588</inkml:trace>
</inkml:ink>
</file>

<file path=ppt/ink/ink2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7:38.39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128 0 5633,'0'0'6818,"-13"25"-6597,1-2-127,0-2-14,1 0-1,1 1 0,1 1 1,1 0-1,-9 40 1,1 55 88,5 1 1,6 160-1,5-250-230,-1-6-1152,-1-5-1512</inkml:trace>
</inkml:ink>
</file>

<file path=ppt/ink/ink2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7:38.74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299 0 5577,'0'0'1671,"-16"31"-551,5-10-953,-92 205 1099,-14 118-220,102-285-904,2 1-1,3 0 1,-3 119-1,12-175-131,1-1 1,0 1-1,1-1 0,-1 0 1,1 1-1,-1-1 0,1 0 1,0 1-1,0-1 0,1 0 0,-1 0 1,0 0-1,1 0 0,0 0 1,4 5-1,-3-5-4,1 0 0,-1 0 0,1-1-1,0 0 1,0 0 0,0 0 0,0 0 0,0 0 0,0-1 0,1 0 0,-1 0 0,6 1-1,34 4 95,0-3 0,87-3 0,-48-2-67,-24 2 78,111-16 1,-153 14-412,1-2 1,-1 0-1,1-1 0,-1 0 1,-1-2-1,1 0 0,-1-1 1,0-1-1,-1 0 1,24-18-1,-14-1-2141</inkml:trace>
</inkml:ink>
</file>

<file path=ppt/ink/ink2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7:39.12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1 235 8226,'0'0'4689,"234"-29"-4633,-123 18-56,7-1 256,-11 1-248,-12-3 144,-19-1-152,-18-2 8,-14 0-96,-19-23-184,-9 9-1209,-10-6-2991</inkml:trace>
</inkml:ink>
</file>

<file path=ppt/ink/ink2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7:39.49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 9762,'0'0'3161,"175"0"-2881,-93-3-280,7 3 0,-4 0 0,-5 0 0,-1 14-8,-25 3-488,-16-2-2721</inkml:trace>
</inkml:ink>
</file>

<file path=ppt/ink/ink2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7:39.89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382 140 7154,'0'0'5171,"-26"-23"-4981,-81-72-26,105 92-156,-1 1 1,1 0 0,-1 0-1,1 1 1,-1-1 0,0 1 0,0-1-1,1 1 1,-1 0 0,0 0-1,0 0 1,0 0 0,-1 1-1,1-1 1,0 1 0,-6-1-1,7 2-1,0 0-1,0 0 0,0 0 1,0 0-1,0 0 0,0 0 0,0 0 1,0 1-1,0-1 0,1 1 1,-1-1-1,1 1 0,-3 2 0,-3 4 15,-9 7-9,1 2-1,1 0 1,0 0 0,1 1 0,1 1-1,1 0 1,1 1 0,0 0 0,2 0-1,0 1 1,1 0 0,1 1 0,1-1 0,1 1-1,1 0 1,0 41 0,3-58-13,0 4 6,0 0 1,0-1 0,1 1 0,0 0-1,0 0 1,6 15 0,-6-21-5,0 0-1,1 0 1,0-1 0,0 1-1,0-1 1,0 1 0,0-1-1,0 0 1,1 0-1,-1 0 1,1 0 0,-1 0-1,1 0 1,0-1 0,0 0-1,0 1 1,0-1 0,0 0-1,0 0 1,0 0 0,0-1-1,0 1 1,6-1-1,110 2-1062,-56-2-1495</inkml:trace>
</inkml:ink>
</file>

<file path=ppt/ink/ink2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7:40.26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585 2 10658,'0'0'3260,"-30"1"-3154,3-2-72,15 0-23,0 0 0,0 1-1,0 1 1,0 0 0,0 0 0,0 1-1,0 1 1,0 0 0,1 0-1,-1 2 1,1-1 0,0 1 0,0 1-1,-16 10 1,1 6-11,0 1 1,1 1-1,1 2 0,1 0 1,2 1-1,1 2 0,-21 36 1,20-26-1,1 2 1,2 0-1,2 0 0,1 2 1,-9 50-1,18-68-12,2-1 0,1 1 0,1 0-1,1 0 1,2 25 0,0-42 7,0 0-1,0 0 1,1 1 0,0-1 0,1-1-1,0 1 1,0 0 0,0-1 0,1 1-1,0-1 1,0 0 0,1 0 0,0-1-1,1 1 1,-1-1 0,1 0-1,0-1 1,0 1 0,9 4 0,4 1-188,0 0-1,0-2 1,1-1 0,0 0 0,26 6 0,21-5-2540</inkml:trace>
  <inkml:trace contextRef="#ctx0" brushRef="#br0" timeOffset="1">1397 435 10522,'0'0'3913,"-27"-5"-3834,-90-14-127,108 18 46,-1 0 0,1 0 1,-1 1-1,0 1 0,1-1 0,-1 1 1,1 1-1,0 0 0,-1 0 0,1 1 1,0 0-1,0 1 0,1-1 1,-1 2-1,1-1 0,-1 1 0,-8 8 1,-5 1-6,0-1-10,1 1 1,0 1-1,1 1 0,-31 33 0,44-42 3,1 1 0,0 0 0,0 0 0,1 1 0,0 0 0,0 0 0,1 0 0,1 0 0,-1 1 0,1-1 0,1 1 0,0 0 0,0 0 0,1 0 0,0 10 0,1-15 13,1 0 0,0 0 0,-1 1 0,2-1 0,-1-1 0,1 1 0,-1 0 0,1 0 0,1 0 0,-1-1 0,1 1 0,-1-1 0,1 0 0,1 0 0,-1 0 0,0 0-1,1-1 1,0 1 0,0-1 0,0 0 0,0 0 0,0 0 0,7 2 0,6 4-117,0-2-1,1 0 1,0 0-1,35 6 1,34 1-1748,-7-12-4082</inkml:trace>
</inkml:ink>
</file>

<file path=ppt/ink/ink2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7:40.64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6161,'0'0'5048,"8"29"-4941,-4-12-87,2 5 50,0 0 0,1-1 0,1 0 0,1 0 0,1-1 0,0 0 0,2 0 1,16 20-1,145 155 589,-9-12-292,-128-138-282,-1 1 0,32 61 0,-57-90-75,-1 2-1,-1-1 1,-1 1 0,-1 0-1,0 0 1,3 26-1,-7-34 4,-1 0 0,-1 0 0,1 0-1,-2 1 1,0-1 0,0 0 0,-1 0 0,0 0-1,-1 0 1,0 0 0,-1-1 0,-8 19 0,-1-9-9,0-1 0,-1-1 0,-1 0 0,-1 0 0,-1-2 1,-28 23-1,-118 78-69,150-108 42,-89 55-808,11-11-1575</inkml:trace>
</inkml:ink>
</file>

<file path=ppt/ink/ink2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7:4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10266,'0'0'4625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19:58:45.77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45 6057,'0'0'5866,"222"-35"-5770,-146 32 448,0 0-240,-3 3-48,-7 0 32,-10 0-280,-6 0 88,-10 0-96,-1 0-376,-9 0-968,-10-3-2681</inkml:trace>
</inkml:ink>
</file>

<file path=ppt/ink/ink2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7:43.70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331 0 6833,'0'0'4415,"-1"24"-4002,-8 3-340,-1-1-1,-26 51 1,2-7-71,-13 40-5,-5 7 21,5 3 0,-32 129 0,74-233-37,2 0 0,0 0 0,1 0 0,0 1 1,2-1-1,1 24 0,-1-39 16,1 0 1,-1 0-1,1-1 1,-1 1-1,1 0 1,0-1-1,-1 1 1,1 0-1,0-1 1,0 1-1,-1-1 1,1 1-1,0-1 1,0 0-1,-1 1 1,1-1-1,0 0 1,0 1-1,0-1 1,0 0-1,0 0 1,0 0-1,-1 0 1,1 0 0,0 0-1,1 0 1,34 0 28,-25-1 55,32-2 311,0-1 1,0-2-1,55-16 1,-52 10-356,1 3-1,74-6 1,-61 15-323,36-4-2155,-48-4-1246</inkml:trace>
</inkml:ink>
</file>

<file path=ppt/ink/ink2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7:44.09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94 7578,'0'0'2648,"222"-22"-2264,-136 16 256,0 0-512,-4 3-120,-3 1 128,-6-1-56,-6-3-80,-10 0 0,3-8-568,-16 0-1176,-18 2-3009</inkml:trace>
</inkml:ink>
</file>

<file path=ppt/ink/ink2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7:44.42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52 9658,'0'0'3801,"168"-46"-3713,-111 46 0,9 0-88,10 0 0,4 0-240,24 0-184,-18 0-1841,-20-5-4840</inkml:trace>
</inkml:ink>
</file>

<file path=ppt/ink/ink2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7:45.09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0 694 1840,'0'0'9373,"21"-30"-8842,64-94-239,-79 115-264,0-1-1,0 0 1,-1-1 0,0 1-1,-1-1 1,0 0 0,-1 0 0,0 0-1,-1-1 1,0 1 0,-1-1-1,0 1 1,-1-1 0,0 1 0,-3-19-1,1-17-31,2 36 17,0-16-204,0-1 1,2 0-1,6-31 1,-5 49 106,-1 1 1,1-1 0,1 1 0,0 0 0,0 0 0,1 1 0,0-1 0,0 1-1,1 0 1,0 1 0,1-1 0,11-10 0,-10 10 45,13-8-165,-21 15 201,1 1 0,-1 0-1,0 0 1,1 0 0,-1 0-1,0 0 1,1 0 0,-1 0-1,1 0 1,-1 0-1,0 0 1,1 0 0,-1 1-1,0-1 1,1 0 0,-1 0-1,0 0 1,1 0-1,-1 1 1,0-1 0,1 0-1,-1 0 1,0 0 0,1 1-1,-1-1 1,0 0 0,0 1-1,1-1 1,-1 0-1,0 1 1,0-1 0,0 0-1,0 1 1,1-1 0,-1 0-1,0 1 1,0-1-1,0 0 1,0 1 0,0-1-1,0 1 1,0-1 0,0 0-1,0 1 1,0-1 0,0 0-1,0 1 1,0-1-1,0 1 1,0-1 0,-1 0-1,1 1 1,0-1 0,0 1-1,-2 48 10,0-22 6,2 0 1,3 39-1,-2-60-10,-1 0-1,2 0 1,-1 0-1,1 0 0,-1 0 1,2-1-1,-1 1 1,1-1-1,-1 1 0,2-1 1,-1 0-1,0 0 1,1 0-1,0 0 0,0-1 1,6 5-1,-5-6 12,0 0-1,0 0 0,1-1 1,-1 0-1,0 0 0,1-1 1,-1 1-1,1-1 0,0 0 0,-1-1 1,1 0-1,0 1 0,0-2 1,-1 1-1,8-2 0,-2 0-16,0 0 0,0 0-1,0-1 1,0-1-1,-1 0 1,20-11 0,15-13-570,-1-2 1,47-42 1327,-91 104 91,-17 123-629,-1 65-184,18-219-33,0 0-1,0-1 0,0 1 0,0 0 0,0-1 0,0 1 1,0 0-1,0-1 0,0 1 0,1 0 0,-1-1 0,0 1 1,0-1-1,1 1 0,-1 0 0,0-1 0,1 1 1,-1-1-1,1 1 0,-1-1 0,0 1 0,1-1 0,-1 1 1,1-1-1,0 1 0,-1-1 0,1 0 0,0 1 0,20 0-577,-9-1-249,13 0-3249</inkml:trace>
</inkml:ink>
</file>

<file path=ppt/ink/ink2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7:45.49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277 84 7562,'0'0'3582,"13"-8"-3904,41-25-491,-52 32 720,-1 0 0,1 0 1,-1 0-1,1 0 0,-1 0 0,1 0 0,-1 0 1,0-1-1,0 1 0,0-1 0,1 1 1,-1-1-1,0 1 0,-1-1 0,1 0 1,1-1-1,-2 2 55,-1 0 1,1 1-1,0-1 1,0 1-1,0-1 1,-1 0-1,1 1 1,0-1-1,0 1 0,-1-1 1,1 1-1,-1-1 1,1 1-1,0-1 1,-1 1-1,1 0 1,-1-1-1,1 1 1,-1-1-1,1 1 0,-1 0 1,1-1-1,-1 1 1,0 0-1,1 0 1,-1 0-1,1-1 1,-2 1-1,-47-5-406,49 5 458,-14 1 139,0 1-1,0 0 1,0 1-1,0 1 1,1 0-1,-1 1 1,1 0-1,1 1 1,-1 0-1,1 1 1,0 1-1,0 0 1,1 0-1,0 1 1,0 1-1,1 0 1,1 0-1,0 1 1,0 0-1,1 1 0,0-1 1,1 2-1,0-1 1,1 1-1,1 0 1,0 0-1,1 1 1,0-1-1,-3 22 1,6-22-135,1-1 0,0 0 0,1 0 0,0 1 0,1-1 0,0 0 1,1 0-1,1 0 0,-1-1 0,2 1 0,8 16 0,-9-22-11,0 0 0,0 0-1,0-1 1,1 0 0,0 1-1,0-2 1,0 1 0,1 0-1,0-1 1,-1 0 0,1-1-1,1 1 1,-1-1 0,1 0-1,-1-1 1,1 1 0,0-1-1,-1-1 1,1 1 0,0-1-1,0 0 1,9-1 0,-13 0-8,17 1-368,0-1 0,0-1 0,26-4 0,5-12-2499</inkml:trace>
</inkml:ink>
</file>

<file path=ppt/ink/ink2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7:45.84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40 10418,'0'0'3641,"165"-28"-3465,-108 19-176,-3 6 0,-6 3-152,-7 0 0,-3 0-744,-6 0-705,-13 0-2415</inkml:trace>
</inkml:ink>
</file>

<file path=ppt/ink/ink2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7:46.21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23 7298,'0'0'6761,"168"11"-6505,-108-11-200,7 0 96,18-2-152,-15-13-128,-16-2-1888</inkml:trace>
</inkml:ink>
</file>

<file path=ppt/ink/ink2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7:50.20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4825,'0'0'1999,"31"10"-1097,102 32-72,-81-29-436,0-2-1,1-2 0,1-3 0,-1-2 0,77-4 0,-68-1-328,119 1-9,-181 0-79,1 0 0,-1-1 1,0 1-1,1 0 1,-1-1-1,0 1 0,0-1 1,1 1-1,-1 0 0,0-1 1,0 1-1,1-1 1,-1 1-1,0 0 0,0-1 1,0 1-1,0-1 1,0 1-1,0-1 0,0 1 1,0-1-1,0 1 0,0-1 1,0 1-1,0-1 1,0 1-1,0-1 0,0 1 1,0 0-1,0-1 0,-1 1 1,1-1-1,0 1 1,0-1-1,-1 1 0,1 0 1,0-1-1,0 1 0,-1 0 1,1-1-1,0 1 1,-1 0-1,1-1 0,-1 1 1,1 0-1,0 0 1,-1-1-1,1 1 0,-1 0 1,1 0-1,-1 0 0,-13-4-85,0 1 0,0 0 0,0 1-1,0 1 1,0 0 0,0 1-1,0 1 1,0 0 0,-23 5 0,28-3 173,-1 1 1,1 0-1,-1 1 1,1-1 0,0 2-1,1-1 1,-1 2-1,1-1 1,1 1 0,-1 0-1,1 0 1,0 1 0,1 0-1,0 0 1,0 1-1,0 0 1,1 0 0,-7 18-1,-3 10 270,2 1 0,2 0 0,-11 59-1,-7 90-48,-17 73-50,41-228-155,17-47 121,17-49-544,-8 7-2529,-9 2-4011</inkml:trace>
</inkml:ink>
</file>

<file path=ppt/ink/ink2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7:50.53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9058,'0'0'4425,"143"0"-4425,-74 0 0,1 0 24,-3 0 88,-7 0-224,6 0-56,-18 0-1505,-10 0-2255</inkml:trace>
</inkml:ink>
</file>

<file path=ppt/ink/ink2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7:51.07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150 197 5921,'0'0'5461,"20"-23"-5281,72-72-140,-84 87-40,1 1 0,1 0 0,-1 1 0,1 0 0,0 0 0,0 1 0,1 0 0,-1 1 0,1 0 0,20-4 0,-8 2 0,-16 4-13,1 1 0,-1-1 0,1 1 0,-1 0 0,8 1 0,-14 5 13,0-1 0,0 1 0,0 0 0,-1-1 0,0 1 1,0 0-1,0-1 0,0 1 0,-1 0 0,-1 4 0,-2 6 111,-1-1 0,-1 1-1,0-1 1,0 0 0,-15 21 0,-52 67 244,34-50-224,-64 84-20,43-60-35,-72 123 0,121-175-484,14-24-376,1-1 757,0 0 1,0-1 0,0 1 0,0-1 0,0 0-1,-1 0 1,6-5 0,-6 5 54,1-1-1,-1 1 1,1 0 0,0 0-1,-1 0 1,1 0 0,0 1-1,0 0 1,0 0 0,0 0 0,6-1-1,-6 3-18,0 1-1,1 0 1,-1 0 0,0 0-1,0 0 1,0 1 0,-1 0-1,1 0 1,0 0 0,3 4-1,24 16 121,-16-18-72,-1-2 0,1 1 1,0-2-1,0 0 0,0-1 0,0 0 0,0-2 0,0 1 0,0-2 0,20-4 0,-26 4-97,1-1 0,-1-1-1,1 0 1,-1 0 0,0 0 0,-1-1-1,1-1 1,-1 0 0,0 0-1,-1 0 1,1-1 0,-1 0-1,0 0 1,-1-1 0,0 0 0,0 0-1,-1-1 1,0 1 0,0-1-1,-1 0 1,0-1 0,-1 1-1,0-1 1,0 1 0,-1-1-1,2-19 1,-4 18-210,1 8 79,-1 1-1,0 0 0,1 0 0,-1 0 1,0-1-1,0 1 0,0 0 0,-1 0 1,1-1-1,-1 1 0,1 0 0,-1 0 1,0 0-1,1 0 0,-1 0 0,0 0 1,-1 0-1,1 0 0,0 0 0,0 0 1,-1 1-1,1-1 0,-1 0 0,-3-2 1,-14-6-2246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19:58:46.69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0 392 3849,'0'0'7160,"14"-9"-6841,1-1-292,-1 0 0,0-1 0,-1-1 0,0 0 0,-1 0 0,0-2 0,-1 1 0,10-16-1,97-204 161,-117 231-183,0 0 0,0 0-1,0 1 1,1-1 0,-1 0-1,0 1 1,1-1 0,-1 1 0,1 0-1,0-1 1,-1 1 0,1 0-1,0 0 1,0 0 0,0 0 0,0 0-1,0 1 1,0-1 0,0 0-1,0 1 1,0 0 0,0-1 0,0 1-1,0 0 1,0 0 0,0 0-1,1 0 1,-1 1 0,0-1-1,0 1 1,0-1 0,0 1 0,0-1-1,0 1 1,0 0 0,-1 0-1,1 0 1,3 2 0,2 2 2,0-1 0,0 1-1,-1 1 1,1-1 0,-1 1 0,-1 0 0,1 0 0,7 11 0,-8-6-20,0 0 1,-1 1-1,0-1 1,0 1 0,-1-1-1,-1 1 1,0 0-1,-1 0 1,0 0-1,0 0 1,-2 0 0,-2 22-1,1 18-11,2-52 28,1 1 0,-1 0 0,0-1 0,0 1 0,1-1 0,-1 1 0,0 0 0,1-1 0,-1 1 0,1-1 0,-1 1 0,1-1 0,-1 1 0,1-1 0,-1 1 0,1-1 0,-1 0 1,1 1-1,0-1 0,-1 0 0,1 1 0,0-1 0,-1 0 0,1 0 0,0 0 0,-1 1 0,1-1 0,0 0 0,-1 0 0,2 0 0,26 1 33,-22-2-28,13 2-47,1-2 0,-1 0 0,0-1 0,1-1-1,-1-1 1,0-1 0,33-12 0,-19 2-114,-1-1 0,-1-1 0,-1-2 0,-1-1-1,0-1 1,-1-2 0,-2 0 0,40-45 0,-55 58 874,-11 23 230,0 0-686,0-1-334,-3 17-678,2-28 712,1 0 1,-1 0 0,0 0-1,0-1 1,0 1-1,0 0 1,0 0 0,0 0-1,0-1 1,0 1-1,0 0 1,0-1 0,0 1-1,0-1 1,-1 1 0,1-1-1,0 0 1,0 0-1,-1 1 1,1-1 0,-3 0-1,-4 1-97,-21 2-51,1 1 0,-1 1-1,1 1 1,-36 14 0,57-17 203,1-1 0,0 1 0,1 0-1,-1 0 1,0 1 0,1-1 0,0 1 0,0 1 0,0-1 0,0 1 0,1-1 0,0 1 0,0 1 0,0-1-1,0 0 1,1 1 0,0 0 0,0 0 0,1 0 0,-1 0 0,1 0 0,1 1 0,-1-1 0,1 0 0,0 9-1,0-11 19,1 0 0,-1 0-1,1 1 1,1-1 0,-1 0-1,1 1 1,-1-1 0,1 0-1,0 0 1,1 0 0,-1 0-1,1 0 1,0 0 0,3 6-1,-2-8-19,-1 1 1,1 0-1,0-1 0,1 0 0,-1 1 1,0-1-1,0 0 0,1-1 0,0 1 1,-1-1-1,1 1 0,0-1 0,-1 0 1,1-1-1,0 1 0,4 0 0,16 2-50,0 0 0,1-2-1,-1 0 1,0-2 0,1-1-1,45-9 1,-62 9-34,-1 0 0,0 0 1,1-1-1,-1 0 0,0 0 0,0-1 1,-1 0-1,1 0 0,-1 0 0,0-1 1,0 0-1,0 0 0,-1-1 0,0 0 0,0 0 1,0 0-1,-1 0 0,1-1 0,-2 1 1,1-1-1,-1 0 0,0 0 0,0-1 0,-1 1 1,2-12-1,1-67 3271,-5 104-3338,-1-7 185,1-1 0,0 0-1,1 1 1,0-1 0,0 0-1,6 18 1,-5-25-146,-1 0-1,1 0 1,0 0 0,0 0-1,0 0 1,0-1 0,0 1-1,1-1 1,0 1-1,-1-1 1,1 0 0,0 0-1,0 0 1,0 0 0,0-1-1,0 1 1,0-1-1,0 0 1,1 0 0,-1 0-1,0 0 1,1-1 0,-1 1-1,7-1 1,19 1-3978</inkml:trace>
</inkml:ink>
</file>

<file path=ppt/ink/ink2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7:51.55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94 215 9658,'0'0'3103,"-14"18"-3024,-44 62-52,55-72-29,-1-1 1,1 1 0,1 0 0,-1 0-1,1 0 1,1 1 0,-1-1 0,2 0-1,-1 1 1,1-1 0,0 1 0,3 15-1,-1 8-5,-3-25 8,1 0 1,1 0-1,-1 0 1,1-1-1,0 1 1,1 0 0,0-1-1,0 1 1,0-1-1,1 0 1,0 0-1,0 0 1,0 0-1,1 0 1,0 0 0,7 7-1,-6-9 7,1 1 1,0-1-1,0 0 0,0 0 0,0-1 1,1 0-1,0 0 0,-1 0 1,1-1-1,0 0 0,0-1 0,0 1 1,0-1-1,1-1 0,9 1 0,3-1 31,0-1 0,-1-1 0,1-1 0,-1 0 0,1-2-1,-1 0 1,-1-1 0,1-1 0,-1-1 0,0 0 0,-1-1-1,0-1 1,26-20 0,-30 19-44,0 0-1,-1 0 1,0-1 0,-1-1 0,-1 0-1,0 0 1,0-1 0,-1 0-1,-1-1 1,-1 0 0,0 0-1,-1-1 1,0 0 0,-1 0-1,-1 0 1,3-25 0,-5 24-100,0 0 0,-2 0 0,0 0 0,-1 0-1,-5-33 1,4 44 73,0 0-1,0 0 0,0 0 0,-1 1 0,0-1 0,0 1 1,0-1-1,0 1 0,-1 0 0,0 0 0,0 1 1,-1-1-1,1 1 0,-1 0 0,0 0 0,0 0 0,0 1 1,0-1-1,-8-2 0,-3 0 27,0 0-1,0 1 1,-1 1-1,1 1 1,-1 0 0,0 1-1,0 0 1,0 2 0,0 0-1,-24 4 1,26-3 7,-1 2 1,1 0-1,-1 1 0,1 0 1,0 1-1,0 1 1,1 1-1,0 0 0,0 0 1,0 2-1,-15 11 1,23-15-8,1 1 0,-1 0 0,1 0 0,0 0 0,0 1 0,1-1 0,-1 1 0,1 0 0,1 0 1,0 1-1,0-1 0,0 1 0,1 0 0,0-1 0,1 1 0,-1 0 0,1 0 0,1 0 0,0 10 1,1-11-284,0 0 1,0 0 0,0 0 0,1 0 0,1 0 0,-1 0 0,1 0-1,4 6 1,20 26-5394</inkml:trace>
</inkml:ink>
</file>

<file path=ppt/ink/ink2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7:51.96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275 192 9090,'0'0'3555,"-7"18"-3592,-1 4 33,2 0 0,0 0 1,1 1-1,1 0 0,-1 38 0,4-55 4,1 0-1,0 0 0,1 0 0,-1 0 1,1 0-1,1 0 0,-1 0 1,1 0-1,0 0 0,0-1 0,0 1 1,1-1-1,0 0 0,0 1 0,1-1 1,-1 0-1,1-1 0,0 1 1,0-1-1,1 0 0,-1 0 0,1 0 1,0 0-1,0-1 0,0 0 0,0 0 1,1 0-1,-1-1 0,1 0 1,0 0-1,0 0 0,6 1 0,4-1 26,-1 0 0,0-1 0,1 0 0,-1-1 0,1-1 0,-1 0 0,0-1 0,0-1 0,0-1 0,0 0 0,0 0 0,0-2 0,-1 0 0,19-11 0,-23 11-51,0 0 0,0-1 1,-1 0-1,0-1 0,0 0 0,-1 0 0,0-1 1,0 0-1,-1 0 0,0-1 0,-1 0 0,0 0 1,-1-1-1,0 0 0,0 1 0,-1-2 0,0 1 1,-1 0-1,2-18 0,-3 16-93,-1-1 1,-1 1-1,0-1 1,0 1-1,-5-26 1,3 32 61,0 0 1,0 1 0,-1-1-1,0 0 1,0 1-1,0-1 1,-1 1 0,0 0-1,0 1 1,-1-1-1,0 0 1,-7-6 0,0 2 57,0 1 1,0 1 0,0 0 0,-1 0-1,0 1 1,-1 1 0,0 0 0,0 1-1,0 1 1,-19-4 0,-5 2 255,-1 1 0,-67 2 1,89 2-246,-1 2 0,1 0 0,-1 0 1,1 2-1,0 0 0,0 1 1,0 1-1,1 1 0,-1 0 1,1 1-1,0 1 0,1 0 1,0 1-1,1 1 0,-1 0 1,-17 18-1,27-23-67,2 0 1,-1 0-1,0 1 0,1-1 1,0 1-1,0 0 1,1 0-1,0 0 0,0 1 1,0-1-1,0 0 0,1 1 1,1-1-1,-1 1 0,1-1 1,0 1-1,0-1 1,1 1-1,-1-1 0,2 1 1,-1-1-1,1 1 0,0-1 1,0 0-1,4 6 1,27 36-2332</inkml:trace>
</inkml:ink>
</file>

<file path=ppt/ink/ink2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8:01.13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452 41 5937,'0'0'4464,"0"-7"-4181,0-19-129,0 19-90,-6 102-340,6-85 276,-13 323 59,8-294-49,-1 0 0,-2-1 1,-1 0-1,-3 0 0,0-1 1,-28 53-1,38-86 14,0 0 0,0 0 0,0 0-1,-1 0 1,0 0 0,0-1 0,0 1 0,0-1 0,-1 0-1,1 0 1,-1 0 0,1-1 0,-1 1 0,0-1 0,-6 3 0,6-4 3,1-1 1,0 1 0,0-1-1,0 0 1,-1 0 0,1 0 0,0 0-1,0 0 1,0-1 0,-1 0-1,1 1 1,0-1 0,0 0-1,0-1 1,0 1 0,0 0 0,0-1-1,1 0 1,-1 0 0,0 1-1,1-2 1,-4-2 0,-76-75 90,56 53-101,0 1 1,-53-38 0,88 71-1463,-3-3 1283,0 1 1,0-1 0,0 0 0,0 0 0,1 0 0,9 3 0,6-2-1379,-6-1-2389</inkml:trace>
</inkml:ink>
</file>

<file path=ppt/ink/ink2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8:01.89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3713,'0'0'7560,"8"0"-7100,597 40 180,-560-34-1719</inkml:trace>
</inkml:ink>
</file>

<file path=ppt/ink/ink2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8:02.28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165 1 6161,'0'0'3985,"-4"12"-4045,-8 24 112,2 1 1,-10 71-1,15-72 129,-1 0-1,-2 0 1,-1-1 0,-27 64-1,19-67-24,12-24-149,0 0 1,0 1-1,1-1 1,1 1-1,-1-1 1,1 1-1,1 0 1,0 1 0,-2 17-1,19-26-4943</inkml:trace>
</inkml:ink>
</file>

<file path=ppt/ink/ink2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8:07.57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278 98 4329,'0'0'2335,"22"-13"-1879,8-1-265,-8 3 214,0-1 0,33-23 0,-33 23 422,-21 12-804,-1 0-1,0 0 0,0 0 0,0 0 1,0 0-1,1 0 0,-1 0 0,0 0 1,0 0-1,0 0 0,0 0 1,1 0-1,-1 0 0,0 0 0,0 0 1,0 0-1,0 1 0,0-1 1,0 0-1,1 0 0,-1 0 0,0 0 1,0 0-1,0 1 0,0-1 0,0 0 1,0 0-1,0 0 0,0 0 1,0 0-1,0 1 0,0-1 0,0 0 1,0 0-1,0 0 0,0 1 0,0-1 1,0 0-1,0 0 0,0 0 1,0 0-1,0 1 0,0-1 0,0 0 1,0 0-1,0 0 0,0 0 0,0 0 1,0 1-1,0-1 0,0 0 1,0 0-1,-1 0 0,1 0 0,0 1 1,-25 40 1680,24-39-1700,-169 218-360,120-161 180,1 3-1,4 1 1,-53 97 0,96-156 166,-11 33-23,13-36 33,0 0 0,0-1 0,0 1 0,0 0 0,0 0-1,0 0 1,0-1 0,0 1 0,0 0 0,1 0 0,-1-1-1,0 1 1,0 0 0,1 0 0,-1-1 0,1 1 0,-1 0-1,1-1 1,-1 1 0,1 0 0,-1-1 0,1 1 0,0-1-1,-1 1 1,1-1 0,0 1 0,-1-1 0,1 0 0,0 1-1,-1-1 1,1 0 0,0 0 0,0 1 0,0-1 0,-1 0-1,1 0 1,0 0 0,0 0 0,0 0 0,-1 0 0,1 0-1,0 0 1,1-1 0,33 0 9,0-2-1,0-2 1,50-12 0,106-40 50,-123 35-60,374-123 91,-418 136-42,-23 9-22,-4-1-211,1 1 50,-1-1 0,0 1 0,0-1 0,0 1 0,0 0 1,0 0-1,0 0 0,-4 2 0,-17-1-2080,15-4-407</inkml:trace>
</inkml:ink>
</file>

<file path=ppt/ink/ink2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8:07.96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272 1 6849,'0'0'4257,"-26"29"-4049,-79 95-138,97-114-54,0 1 0,0 0 0,1 0-1,0 1 1,1 0 0,1 0 0,0 0 0,0 1 0,1 0 0,-3 19 0,-1 2 33,-24 143 245,3-12-161,29-164-141,-1-1 1,1 1 0,0 0 0,0-1 0,-1 1 0,1 0-1,0 0 1,0-1 0,0 1 0,0 0 0,0 0 0,0-1-1,0 1 1,0 0 0,0 0 0,1-1 0,-1 1 0,0 0 0,0-1-1,0 1 1,1 0 0,-1-1 0,1 1 0,-1 0 0,0-1-1,1 1 1,-1 0 0,2 0 0,-1-1-15,0 1 1,0-1 0,0 0-1,1 0 1,-1 0-1,0 0 1,0 0 0,0 0-1,1 0 1,-1 0-1,0-1 1,0 1 0,0 0-1,1-1 1,1 0-1,49-28-1381,-46 25 1067,38-24-3376</inkml:trace>
</inkml:ink>
</file>

<file path=ppt/ink/ink2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8:08.40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143 183 6329,'0'0'2296,"-21"27"-2000,-63 87-34,79-107-253,1-1-1,0 1 1,0 0-1,0 0 0,1 0 1,0 1-1,1-1 1,0 1-1,0-1 0,0 1 1,1 0-1,0 0 1,1 0-1,0 0 0,0 0 1,1 8-1,1 13-3,-3-3-22,1-9 101,0-1 1,0 1 0,2 0-1,0-1 1,5 20 0,-5-31-42,-1 0 0,2 0 1,-1 0-1,0 0 1,1 0-1,0-1 1,0 1-1,1-1 1,-1 0-1,1 0 1,0 0-1,0-1 1,0 1-1,0-1 1,1 0-1,0 0 0,-1 0 1,1-1-1,0 0 1,8 3-1,-2-1-35,0-1-1,0 1 1,1-2 0,0 0-1,0 0 1,-1-1-1,1-1 1,0 0-1,0 0 1,0-1 0,0-1-1,-1 0 1,1 0-1,-1-1 1,1-1-1,-1 0 1,0-1 0,0 0-1,-1 0 1,0-1-1,0 0 1,0-1-1,17-16 1,-13 10-220,-1-1 0,-1-1 0,0-1 0,-1 1 0,0-2 0,-2 1 0,0-2-1,0 1 1,-2-1 0,0 0 0,-2 0 0,1-1 0,4-38 0,-7 31-116,-1 0-1,0-1 1,-2 1-1,-2 0 1,0-1-1,-1 1 1,-10-37-1,11 56 474,-1-1-1,0 0 0,0 1 0,0 0 1,-1 0-1,0 0 0,-1 0 1,1 0-1,-1 1 0,-1 0 1,1 0-1,-1 0 0,0 1 1,0 0-1,0 0 0,-1 0 1,0 1-1,0 0 0,0 0 1,-1 1-1,1 0 0,-1 0 1,1 1-1,-1 0 0,0 0 1,0 1-1,0 0 0,-9 0 1,4 0-61,1 1 1,-1 0 0,1 1-1,-1 0 1,1 1 0,-1 1-1,1 0 1,-19 7 0,23-6-60,0 0 1,0 1 0,0 0-1,1 0 1,0 0 0,0 1-1,0 0 1,1 1 0,0-1-1,0 1 1,0 1 0,1-1 0,-6 12-1,-2 8-206,2 0 0,-16 55 0,11-21-1700</inkml:trace>
</inkml:ink>
</file>

<file path=ppt/ink/ink2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8:08.93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61 302 3289,'0'0'4425,"-8"27"-4327,-24 83 60,30-102-96,0 0 0,0 1 0,1-1 0,0 1 0,1-1 0,0 1 0,0-1 0,0 1 0,1-1 0,1 1 0,-1-1 0,2 0 0,-1 0 0,6 12 0,-5-13-13,2 0-1,-1-1 1,1 0 0,-1 0-1,2 0 1,-1 0 0,1-1-1,0 0 1,0 0-1,0-1 1,0 1 0,1-1-1,8 3 1,3 0 5,0-1 0,0 0 0,1-1 0,-1-1 0,1-1 0,0-1 0,0-1 0,1 0 0,-1-1 0,32-5 1,-44 4-59,-1 0 1,0-1-1,1 1 1,-1-1-1,0-1 1,0 1-1,0-1 1,0 0-1,0-1 1,-1 1-1,1-1 1,-1 0 0,0 0-1,5-7 1,-4 4-13,0-1 1,0 0 0,-1 0 0,-1 0-1,1-1 1,-2 1 0,1-1-1,4-18 1,-1-8-193,-2 0-1,-2 0 0,-1-1 1,-3-42-1,0 60 21,1-4-81,-2 0 0,0 0 0,-2 0 0,0 0 0,-1 1 0,-1-1 0,-10-19 0,14 34 265,-1 0 0,-1 0 0,1 0-1,-1 1 1,0 0 0,-1 0 0,0 0 0,0 0 0,0 1 0,0 0 0,-1 0 0,0 0-1,0 1 1,0-1 0,0 2 0,-1-1 0,0 1 0,0 0 0,0 0 0,0 0 0,0 1-1,0 1 1,-1-1 0,-8 0 0,7 2 14,-1 0 0,0 1 0,1 0-1,-1 1 1,1 0 0,0 0 0,-1 1 0,1 0 0,0 1-1,0 0 1,1 0 0,-1 1 0,1 0 0,0 0 0,1 1 0,-1 0-1,1 1 1,0-1 0,-6 9 0,-8 11-174,0 1 1,2 1-1,1 1 0,-14 32 1,2 3-3155</inkml:trace>
</inkml:ink>
</file>

<file path=ppt/ink/ink2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8:09.44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140 309 5353,'0'0'6019,"-17"17"-5934,-54 57-45,66-68-36,-1 0 0,2 1 0,-1-1 0,1 1 0,0 0 0,0 0 0,1 1 0,0-1 0,1 1 0,-1 0 0,1 0-1,1 0 1,-1 0 0,2 0 0,-1 0 0,1 0 0,0 0 0,0 0 0,3 10 0,-2-1-42,-1-14 41,0-1 0,1 1 0,-1-1-1,1 1 1,0-1 0,-1 1 0,1-1-1,0 1 1,1-1 0,-1 0-1,0 1 1,1-1 0,-1 0 0,1 0-1,-1 0 1,1 0 0,0 0 0,0-1-1,0 1 1,3 1 0,0 0 12,0 0 0,0 0 1,1-1-1,-1 0 1,1 0-1,0-1 0,-1 1 1,12 0-1,-4-1 8,1-1 0,-1 0 0,1 0 0,-1-2 0,1 0 0,-1 0 0,20-7 1,-19 3-19,0 0 0,0-1 1,-1-1-1,0 0 1,0 0-1,-1-2 0,0 1 1,0-2-1,-1 1 1,-1-2-1,0 1 0,0-2 1,-1 1-1,-1-1 1,0 0-1,10-25 0,-8 14-205,-2-1 0,0 0 0,-2-1 0,-1 1 0,-1-1 0,-1 0 0,-1-1 0,-3-50 0,0 70 190,1 1 0,-1-1 0,0 1 0,0-1 0,-1 1 0,0 0 0,0 0 0,-1-1 0,1 2 0,-1-1 0,-1 0 0,1 0 0,-1 1 0,0 0 0,0 0 0,0 0 0,-1 0 0,-8-7 0,4 7 45,1 1 0,0-1 0,-1 1 0,0 1 0,0 0 0,0 0 0,0 0 0,0 2 0,-1-1 0,1 1 0,-1 0 1,-12 1-1,11 0-9,0 0 1,0 1-1,0 1 0,1 0 1,-1 0-1,1 1 1,-1 1-1,1-1 1,0 1-1,0 1 1,1 0-1,-1 1 1,1 0-1,-16 13 1,15-9-120,-1 1 0,2 0 1,-1 0-1,2 1 1,-1 1-1,2 0 0,0 0 1,0 0-1,1 1 1,-6 19-1,-2 19-2127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19:58:47.24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50 1 9090,'0'0'4538,"-6"11"-4479,-1 3-65,0 0 0,1 1 1,1 0-1,0 0 0,1 1 0,1 0 0,1-1 1,-2 33-1,4 382 75,0-428-83,0 0 0,0 0-1,0 0 1,0 1 0,1-1-1,-1 0 1,1 0 0,0 0-1,-1 0 1,1 0 0,0 0 0,0 0-1,0 0 1,0 0 0,1-1-1,-1 1 1,1 0 0,-1-1-1,1 1 1,-1-1 0,4 3 0,-3-3-9,-1 0 0,1-1 0,0 1 0,-1-1 0,1 0 0,0 1 0,-1-1 0,1 0 0,0 0 0,-1 0 0,1 0 0,0 0 0,-1-1 1,1 1-1,-1 0 0,1-1 0,0 1 0,-1-1 0,1 1 0,-1-1 0,1 0 0,-1 0 0,1 0 0,-1 0 0,0 0 0,0 0 0,1 0 0,-1 0 1,0 0-1,1-2 0,37-38-822,74-59-1,-89 82 765,0 1-1,1 1 0,1 1 0,0 2 0,29-11 0,-54 26 205,0 0 0,0 1-1,-1-1 1,1 1 0,0 0 0,-1-1 0,0 1 0,1 0 0,-1-1-1,0 1 1,0 0 0,-1 4 0,1-3 20,-1 20-116,-1 0 0,-1 0 0,-1 0 0,-1 0-1,-11 33 1,11-43-19,0 0 0,-1-1-1,-1 1 1,0-1 0,-1 0-1,0-1 1,-1 0 0,0 0-1,-1-1 1,-11 11 0,15-18-127,0 0-1,0-1 1,0 0 0,-1 0 0,1 0 0,-1-1 0,0 0 0,1 0 0,-1-1-1,0 0 1,0 0 0,0-1 0,0 0 0,-14-1 0,16 1-147,-19 0-2010</inkml:trace>
</inkml:ink>
</file>

<file path=ppt/ink/ink2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8:09.96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349 0 6481,'0'0'5738,"-14"11"-5612,4-4-123,0 1-1,1 0 1,0 1 0,0 0-1,1 0 1,0 1-1,1 0 1,0 1-1,0-1 1,1 1 0,0 1-1,-6 18 1,5 3 2,1 0 1,1 1-1,2 0 1,2-1-1,1 1 1,7 57-1,-2-64 21,2-1-1,15 41 0,-14-48-8,-2 1 0,0-1 0,-1 1-1,-1 0 1,0 0 0,0 21 0,-4-37-14,0 0 1,0 0 0,0 0 0,0 0 0,0 0-1,-1 0 1,0-1 0,0 1 0,0 0-1,0 0 1,-1-1 0,1 1 0,-1-1 0,0 1-1,0-1 1,0 0 0,0 0 0,-1 0-1,1 0 1,-1 0 0,0 0 0,0-1 0,0 1-1,0-1 1,0 0 0,0 0 0,-1 0-1,1 0 1,-1 0 0,0-1 0,1 0 0,-1 0-1,0 0 1,0 0 0,-6 0 0,1 0-16,-6 1 49,1 0 1,-1-2-1,-23-1 1,34 1-32,0-1-1,1 0 1,-1 0 0,0 0-1,0 0 1,0 0 0,1-1-1,-1 0 1,1 0-1,-1 0 1,1 0 0,0 0-1,0-1 1,0 1 0,0-1-1,0 0 1,1 0-1,-3-4 1,-30-54-3095,28 46-2141</inkml:trace>
</inkml:ink>
</file>

<file path=ppt/ink/ink2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8:10.33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9298,'0'0'3329</inkml:trace>
</inkml:ink>
</file>

<file path=ppt/ink/ink2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8:11.21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203 1 5537,'0'0'4997,"-10"22"-4722,0-1-212,-17 32 63,-20 65 0,22-42-87,-32 108 309,49-151-241,1 0-1,2 1 1,-2 55-1,7-85-95,0-1 0,1 0 0,-1 1-1,1-1 1,-1 0 0,1 1 0,0-1-1,0 0 1,1 0 0,-1 0 0,1 0 0,-1 0-1,1 0 1,0 0 0,0 0 0,0-1 0,1 1-1,2 2 1,0-1 20,1 0 0,-1 0 1,1-1-1,0 0 0,0 0 0,0 0 0,0-1 1,13 3-1,9 0 106,0-1-1,1-2 1,42-1 0,-53-1-78,19-1 67,-1 0-1,62-12 1,-82 10-379,0-1 1,-1-1 0,1-1 0,-1 0 0,0 0 0,0-2 0,-1 0 0,19-13 0,-27 15-2475</inkml:trace>
</inkml:ink>
</file>

<file path=ppt/ink/ink2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8:11.59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49 5025,'0'0'6874,"196"-23"-6850,-129 23 128,-1 0-88,-2 0-64,-7 0 0,-3 0-96,6-9-232,-9 4-633,-13-7-1799</inkml:trace>
</inkml:ink>
</file>

<file path=ppt/ink/ink2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8:11.93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 5537,'0'0'4793,"117"-2"-4585,-66 2 56,9 5-264,6 4 160,4-1-160,16-2-96,-17-3-1208,-21-3-4249</inkml:trace>
</inkml:ink>
</file>

<file path=ppt/ink/ink2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8:12.51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1 519 4905,'0'0'4104,"8"-31"-3188,47-183-335,-43 170-1252,-2 1 1,-2-1-1,-3 0 0,2-53 0,-7 95 1090,0 24-19,-1-9-152,2 0 0,0 0 0,0 0-1,1 0 1,1 0 0,8 24 0,-7-29-204,0 1 0,0-1-1,1-1 1,0 1 0,1 0 0,0-1-1,0 0 1,0-1 0,1 1 0,14 9 0,-11-9-17,1 0 0,0-1 0,0-1 0,0 0 0,1 0 1,-1-1-1,1 0 0,0-1 0,0-1 0,1 0 1,-1 0-1,0-1 0,1-1 0,-1 0 0,0-1 1,1 0-1,21-5 0,-7-11 34,-10 8-35,-16 9-16,0 1-1,-1-1 1,1 1 0,-1-1-1,1 1 1,-1-1 0,1 1 0,-1 0-1,0-1 1,1 1 0,-1 0-1,1-1 1,-1 1 0,0 0-1,0-1 1,0 1 0,1 0-1,-1 0 1,0-1 0,0 1 0,0 0-1,0 0 1,0-1 0,0 1-1,0 0 1,0-1 0,-1 1-1,1 1 1,-2 33 271,-9 55 1,6-63-211,1 0 0,2 0 1,2 54-1,0-79-118,0-1 0,0 1-1,0 0 1,0-1 0,1 1 0,-1 0-1,1-1 1,-1 1 0,1-1 0,0 1-1,0-1 1,-1 1 0,1-1 0,0 0-1,0 1 1,0-1 0,1 0 0,-1 0-1,0 0 1,0 0 0,1 0 0,-1 0-1,0 0 1,1 0 0,-1 0 0,1 0-1,3 0 1,19 2-3594</inkml:trace>
</inkml:ink>
</file>

<file path=ppt/ink/ink2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8:12.90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442 76 4305,'0'0'5014,"20"-6"-5078,56-21-568,-75 27 545,1-1 1,-1 1-1,1-1 0,-1 1 0,0-1 0,1 0 0,-1 0 0,0 0 1,1 0-1,-1 0 0,0 0 0,0 0 0,0 0 0,1-2 1,-2 2 64,0 1 1,1-1 0,-1 1 0,0-1 0,0 1-1,0 0 1,0-1 0,0 1 0,0-1 0,-1 1-1,1-1 1,0 1 0,0 0 0,0-1 0,0 1-1,0-1 1,-1 1 0,1 0 0,0-1 0,0 1-1,-1 0 1,1-1 0,0 1 0,0 0 0,-1-1-1,1 1 1,0 0 0,-1 0 0,0-1 0,-27-10-248,3 8 563,1 1 1,-1 2-1,0 0 0,0 2 1,1 0-1,-1 2 1,1 1-1,-36 12 0,40-11-106,0 2 1,0 0-1,1 2 0,0 0 0,1 1 1,0 1-1,1 0 0,1 1 0,-1 1 0,-18 22 1,30-29-177,-1-1-1,2 1 1,-1 0 0,1 0 0,0 0 0,0 1 0,1-1 0,0 1-1,1 0 1,0 0 0,0 0 0,0 0 0,1 0 0,0 0 0,1 0-1,0 1 1,0-1 0,1 0 0,0 0 0,0 0 0,1 0 0,0 0-1,0 0 1,1 0 0,0 0 0,0-1 0,1 1 0,0-1 0,1 0-1,-1 0 1,1-1 0,0 1 0,1-1 0,0 0 0,0-1 0,10 8-1,-1-2 28,1-2 0,1 0-1,-1 0 1,1-2-1,1 0 1,-1-1-1,1-1 1,0 0-1,0-2 1,33 3-1,-33-4-215,-1-2 0,0 0 0,0 0-1,1-2 1,-1-1 0,0 0 0,0 0-1,-1-2 1,1 0 0,-1-1 0,25-13-1,6-12-4980</inkml:trace>
</inkml:ink>
</file>

<file path=ppt/ink/ink2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8:13.25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20 7274,'0'0'5273,"171"-20"-5097,-133 20-88,3 0 40,-3 0-128,0 3-152,-9 5 152,-1-2-1008,-9-3-1281</inkml:trace>
</inkml:ink>
</file>

<file path=ppt/ink/ink2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8:13.60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37 2633,'0'0'10586,"123"-25"-10578,-107 22 64,0 0 8,-3 3-80,-1 0 0,1 0 64,3 0-264,0 0-200,0-6-1297</inkml:trace>
</inkml:ink>
</file>

<file path=ppt/ink/ink2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8:14.21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1 622 3209,'0'0'3858,"36"-10"-2635,120-33 28,-133 36-1058,-1-1 0,0 0 0,-1-2 0,0-1 0,0 0 0,-1-2 0,-1 0 0,0-1 0,0-1 0,-2-1 0,18-20 0,-19 18-103,0-1 0,-2-1 0,0-1 0,-1 0 0,-1 0 0,-1-1 0,-2-1-1,0 0 1,-1 0 0,-1-1 0,-1 0 0,-1 0 0,-2 0 0,0-1 0,-1 1 0,-2-26 0,0 49-168,3 41-1791,-2-4 1819,-1 0 1,-2 0-1,-1 0 0,-2 0 0,-1 0 0,-14 39 0,19-71 44,-25 119-31,24-109 1,0 1-1,1-1 0,1 1 0,0-1 1,1 1-1,4 20 0,9-8-1955,7-12-3909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19:58:48.66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163 236 6793,'0'0'4444,"29"-12"-4051,91-37 45,-45 22-229,-25 22-199,-49 5-156,-4 0-578,-18 0 709,4-1 8,-1 1 1,1 0-1,-1 2 1,1 0 0,0 0-1,0 2 1,0 0-1,-28 11 1,25-5 66,-1 1 1,1 2 0,1-1 0,0 2-1,1 1 1,1 0 0,-16 18-1,26-26-41,1 0-1,0 1 0,0 0 0,1 0 0,0 0 0,1 1 0,-1 0 0,1 0 1,1 0-1,0 0 0,0 0 0,1 1 0,0-1 0,1 1 0,0 0 0,0-1 1,1 1-1,1 0 0,1 13 0,-1-20-14,0 1 0,0-1 0,0 0 1,0 0-1,1 0 0,0 0 0,-1 0 0,1 0 1,0 0-1,0 0 0,1-1 0,-1 1 0,0-1 0,1 1 1,5 3-1,-1-2 7,0 0 0,0 0 0,0-1 1,1 0-1,-1 0 0,12 2 0,6 0-30,-1-1 0,1-1 0,35-1 0,-45-2-30,6 0-326,0 0-1,-1-1 1,24-5-1,-36 4 286,-1 0 1,0-1-1,0 1 0,0-1 1,0-1-1,-1 1 1,1-1-1,-1 0 0,0-1 1,0 1-1,0-1 0,6-7 1,-5 4 77,-1 0 0,0 0 0,0 0 1,-1-1-1,0 0 0,0 0 0,-1 0 1,0-1-1,4-16 0,-4 6 1047,-1-1 0,0 1 0,-1-37 0,-4 57-1009,0 0 0,0-1 0,0 1 0,0 0 0,0 0 0,0 1 0,0-1 0,0 0 0,0 1 0,0-1-1,1 1 1,-1-1 0,0 1 0,-2 1 0,1 2-34,-1 0 1,0 0-1,1 0 0,0 1 0,0-1 0,1 1 0,-1 0 0,1 0 1,0 0-1,0 0 0,0 0 0,1 0 0,0 1 0,-1 4 0,0 2-1,1 0-1,0 0 0,1 0 0,1 0 0,2 18 0,-2-27 6,0 0 1,0 0-1,1 0 0,-1 0 1,1 0-1,-1 0 1,1-1-1,0 1 0,0-1 1,0 1-1,1-1 0,-1 0 1,1 0-1,-1 0 0,1 0 1,-1 0-1,1-1 1,0 1-1,0-1 0,0 0 1,0 0-1,0 0 0,0 0 1,6 1-1,8 1-2,-1 0 1,1-1-1,22 0 1,-17-1-119,0-1 0,0-2 0,0 0 1,0 0-1,0-2 0,24-8 0,-38 9 89,1 0 0,-1-1-1,0 0 1,0-1 0,0 1-1,-1-2 1,0 1 0,0-1 0,0 0-1,-1 0 1,1-1 0,-2 0-1,1 0 1,-1 0 0,0-1 0,0 1-1,6-16 1,-5 5 218,-1 0 0,0 0 0,-1-1 1,-1 1-1,-1-1 0,-1 0 0,-2-34 0,1 33 418,-10 22-311,6 3-301,0 0-1,1 0 0,-1 0 0,1 0 0,1 0 1,-1 1-1,1-1 0,0 1 0,0 0 0,0-1 0,1 1 1,-1 6-1,-6 78 20,6-25-51,3 1 0,15 100 0,-8-114 0,-3 1-1,-1 95 1,-5-139 51,0 0 0,-1-1 0,1 1 0,-2 0 0,1-1-1,-1 0 1,-1 1 0,1-1 0,-1 0 0,-1-1 0,0 1-1,0-1 1,0 0 0,-1 0 0,0-1 0,0 1 0,0-1-1,-1-1 1,0 1 0,0-1 0,-10 5 0,2-1 24,0-2 0,0 0-1,-1 0 1,0-2 0,0 0 0,-1 0 0,1-2 0,-1 0-1,0-1 1,-20 0 0,33-2-30,0 0 0,1 0 1,-1-1-1,0 1 0,0-1 0,0 0 0,1 0 0,-1 0 0,0-1 1,1 0-1,0 1 0,-1-1 0,1 0 0,0 0 0,0-1 0,0 1 0,0-1 1,0 0-1,0 1 0,1-1 0,0 0 0,-1-1 0,1 1 0,0 0 1,0-1-1,1 1 0,-1-1 0,1 1 0,0-1 0,0 0 0,-1-4 1,-1-10-22,0 1 0,2-1 0,0 0 1,1 0-1,3-26 0,-1 32-5,0 0-1,2 0 0,-1 0 1,1 0-1,1 1 0,0-1 1,1 1-1,0 1 1,1-1-1,0 1 0,0 0 1,1 0-1,1 1 1,-1 0-1,1 1 0,17-12 1,0 0-241,2 2 0,0 1 0,2 1 1,-1 1-1,34-11 0,-21 13-939,-1 2 0,76-10 1,-76 15-133,-1-1 0,78-25 0,-109 28 1532,-1 0 0,1 0 0,-1-1 0,0 0 0,8-7 0,-11 8 246,0-1 0,0 1 1,0-1-1,-1 0 0,0 0 1,0 0-1,0-1 0,0 0 1,-1 1-1,0-1 0,0 0 1,-1-1-1,2-5 0,-4 16-372,0 0-1,-1 1 1,1-1-1,1 0 0,-1 0 1,1 1-1,-1-1 1,1 0-1,0 0 0,1 0 1,-1 0-1,1 0 1,0 0-1,0 0 0,0 0 1,0 0-1,1-1 1,-1 0-1,1 1 1,5 4-1,1-4-70,0 0 0,0 0 0,0-1 0,0 0 0,0-1 0,1 0-1,-1 0 1,19 0 0,82-4-3,-88 1 10,-15 1-12,1 0 0,-1-1 0,1 0 0,0-1 0,-1 0 0,0 0 0,1 0 0,-1-1 0,0 0 0,0 0 0,-1-1 0,1 0 0,-1 0 0,0-1 0,0 0 0,0 0 0,0 0 0,-1 0 0,8-12 0,-7 9-30,-2-1 1,0 0-1,0 0 1,0 0-1,-1-1 1,0 1-1,-1-1 1,0 0-1,-1 0 1,0 1-1,0-1 1,-1 0-1,-1 0 1,1 0-1,-3-10 1,0 7 18,-1 0 1,0-1-1,0 2 1,-2-1-1,1 0 1,-2 1-1,1 0 1,-2 1-1,0 0 1,0 0-1,-1 0 1,0 1-1,0 0 1,-18-13-1,14 13 55,-1-1-1,0 2 1,-1 0-1,0 0 1,0 2-1,-1 0 1,0 0-1,0 2 1,-1 0-1,1 0 1,-24-2 0,29 6-26,-8-1 32,-1 1 0,1 0 0,-32 4 0,48-3-47,0 1 0,-1-1 1,1 1-1,0-1 0,-1 1 1,1 0-1,0 0 0,0 1 0,0-1 1,0 1-1,0-1 0,0 1 0,0 0 1,0 0-1,1 0 0,-1 0 1,1 1-1,-1-1 0,1 1 0,0 0 1,0-1-1,0 1 0,1 0 0,-1 0 1,1 0-1,-1 0 0,0 6 1,0-3-3,2 0 0,-1 0 0,1 0 1,0 0-1,0 0 0,1 0 0,-1 0 1,1 0-1,1 0 0,-1 0 1,1 0-1,0 0 0,1-1 0,-1 1 1,1-1-1,0 1 0,0-1 1,1 0-1,-1-1 0,1 1 0,0 0 1,1-1-1,-1 0 0,1 0 1,0 0-1,0-1 0,0 0 0,8 4 1,9 5-22,1-2 1,0 0-1,0-2 1,1 0 0,33 5-1,47 5-1305,-10-10-2460</inkml:trace>
</inkml:ink>
</file>

<file path=ppt/ink/ink2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8:14.64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0 623 9194,'0'0'2981,"13"-31"-2873,76-190-3,22-140-884,-108 352 881,0 158 1034,-15 155-1059,12-298-133,-2 10 74,1 0 0,2 30 0,-1-42-104,1 0-1,-1 0 0,1-1 1,0 1-1,0-1 1,0 1-1,1-1 1,-1 1-1,1-1 0,0 1 1,0-1-1,0 0 1,0 0-1,0 0 0,1 0 1,0-1-1,5 5 1,13 6-2588</inkml:trace>
</inkml:ink>
</file>

<file path=ppt/ink/ink2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8:15.02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10642,'0'0'3897</inkml:trace>
</inkml:ink>
</file>

<file path=ppt/ink/ink2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8:15.44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90 68 6225,'0'0'5574,"11"-10"-5488,-1 0-77,-7 6-8,1 0 0,-1 1 0,1-1 0,0 1 0,0 0 0,0 0 0,0 0 0,1 0 0,-1 1 0,1-1 1,0 1-1,0 0 0,0 1 0,0-1 0,0 1 0,9-1 0,-1 1 33,-1 0-35,-1 1 1,1 0-1,-1 0 1,0 1-1,14 3 1,-21-2-7,-1-1 1,1 0 0,-1 1 0,1 0-1,-1 0 1,0 0 0,0 0-1,0 0 1,0 0 0,0 1 0,0 0-1,-1-1 1,1 1 0,-1 0 0,0 0-1,0 1 1,0-1 0,0 0-1,2 6 1,-1 2 22,1 0 1,-1 1-1,-1-1 0,0 1 0,-1 0 1,0-1-1,-1 1 0,0 12 0,-1-7 48,1-11-46,-1 1 0,0-1 0,0 0 0,-1 0 1,0 0-1,0 0 0,0-1 0,-1 1 0,0-1 1,0 1-1,0-1 0,-1 0 0,0 0 1,-6 6-1,-10 10 100,-43 33-1,32-27-87,-9 7-17,1 2 0,3 1-1,-40 53 1,74-88-16,1 0 1,-1 0-1,1 0 1,-1 1-1,1-1 1,0 1-1,0-1 1,0 1-1,0-1 1,0 1-1,1-1 1,-1 1-1,1-1 0,0 4 1,0-5 2,0 0 1,0 0-1,1 0 1,-1 0-1,1 0 0,-1 0 1,0 0-1,1 0 1,0-1-1,-1 1 0,1 0 1,0 0-1,-1 0 1,1-1-1,0 1 0,0 0 1,-1-1-1,1 1 1,0-1-1,0 1 0,0-1 1,0 1-1,0-1 1,1 1-1,8 1 12,0-1-1,0 1 1,0-2-1,0 1 1,19-3-1,-4 1 1,11 1-21,1-2 0,47-8 0,-55 4-1503,44-16 0,-22 2-3161</inkml:trace>
</inkml:ink>
</file>

<file path=ppt/ink/ink2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8:15.81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120 259 10986,'0'0'2850,"-8"23"-2824,-1 2-50,-10 47 1,19-69 23,0 0-1,0 0 1,0 0 0,0 0-1,1 0 1,-1 0 0,1 1-1,0-1 1,-1 0-1,1-1 1,1 1 0,-1 0-1,0 0 1,1 0 0,-1-1-1,1 1 1,0-1 0,0 1-1,0-1 1,0 0 0,1 1-1,-1-1 1,0-1 0,1 1-1,0 0 1,4 2 0,2 2 1,2 3 18,2-1 0,-1-1 1,1 0-1,0-1 0,1 0 1,-1-1-1,28 7 0,-12-7-1,-1-1-1,1-2 1,29-1-1,-49-1-74,-1-1 1,0 0-1,0 0 1,0-1-1,0 0 1,0 0-1,0-1 1,-1 0-1,1-1 1,-1 1-1,0-2 1,0 1-1,0-1 1,0 0-1,-1 0 1,0 0-1,0-1 1,-1 0-1,1-1 1,-1 1-1,0-1 1,-1 0-1,0 0 0,0 0 1,0-1-1,-1 1 1,0-1-1,-1 0 1,0 0-1,0 0 1,0 0-1,-1 0 1,0-9-1,0 1-458,0 0 1,-1 0-1,0-1 0,-2 1 0,0 0 0,-1 0 0,0 1 0,-10-28 1,8 33 411,0 0 1,0 0 0,-1 0 0,0 1-1,-1-1 1,0 2 0,-1-1 0,0 1-1,0 0 1,-1 1 0,0 0-1,0 0 1,-14-8 0,8 8 394,0 0 0,-1 0 0,0 2 0,0 0 0,0 0 0,-1 2 1,1 0-1,-1 1 0,0 1 0,1 0 0,-1 1 0,0 1 0,0 0 0,-32 8 0,40-7-251,-1 1 0,1-1 0,0 2 1,0-1-1,0 1 0,1 0 0,-1 1 0,1 0 0,0 1 0,0 0 0,1 0 0,0 0 0,0 1 0,0 0 1,1 0-1,0 1 0,0 0 0,1 0 0,0 0 0,1 1 0,-1-1 0,2 1 0,-1 0 0,1 0 1,0 1-1,1-1 0,-1 16 0,2-17-122,0 1 1,1 0-1,1 0 1,0 0-1,0 0 1,0-1-1,1 1 1,1 0-1,-1-1 1,1 0-1,1 0 1,-1 0-1,9 12 1,27 33-2711</inkml:trace>
</inkml:ink>
</file>

<file path=ppt/ink/ink2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8:16.16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54 427 7458,'0'0'4885,"19"20"-4719,66 65 80,-78-80-234,0 1 1,1-1-1,0-1 1,0 1-1,0-1 0,0-1 1,1 1-1,-1-1 1,1-1-1,0 0 1,0 0-1,0-1 1,0 0-1,0 0 0,0-1 1,18-2-1,-3 2 47,-3 0-59,-1-1-1,1 0 1,-1-2-1,0 0 0,0-1 1,36-13-1,-49 15-21,0-1 0,-1-1 0,0 1 0,1-1 0,-1 0 0,-1 0 0,1-1 0,-1 1 0,1-1 0,-1-1 0,-1 1 0,1-1 0,-1 0 0,0 0 0,0 0 0,-1 0 0,0-1 0,0 1 0,0-1 0,-1 0 0,0 0 0,0 0 0,1-9 0,-2 0 28,0-1 0,-1 0-1,0 1 1,-1-1 0,-1 1-1,-1-1 1,-1 1 0,0 0 0,0 0-1,-2 0 1,0 1 0,-1 0-1,-14-24 1,13 27 32,0 0 0,-1 0 0,0 1 0,-1 0 1,0 0-1,-1 1 0,0 1 0,-1 0 0,1 0 0,-2 1 0,1 1 0,-1 0 0,0 1 1,-1 0-1,-27-7 0,26 9-25,-1 1 0,0 1 0,1 1 0,-1 0 1,0 1-1,0 1 0,1 0 0,-1 1 0,-29 8 0,36-7-18,-1 0-1,1 1 0,0 0 1,0 1-1,1-1 0,-1 2 1,1-1-1,0 1 0,1 0 1,0 1-1,-1 0 0,2 0 1,-1 0-1,1 1 0,1 0 1,-1 0-1,-4 11 0,2 0-444,1 0 0,1 0-1,1 1 1,-5 31 0,5 2-3982</inkml:trace>
</inkml:ink>
</file>

<file path=ppt/ink/ink2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8:16.55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305 0 8938,'0'0'4754,"-3"12"-4516,-17 65-222,4 0 0,3 1 1,-5 143-1,18-205-18,0 1 0,0 0 0,2 0 1,0-1-1,1 1 0,0-1 0,2 0 0,0 0 0,11 25 0,-2-16 75,-11-20-73,1 0 1,-1 1 0,0-1 0,-1 1 0,0 0 0,1-1-1,-2 1 1,1 0 0,-1 0 0,2 12 0,-4-18 3,1 1 0,-1 0 1,1-1-1,-1 1 1,1-1-1,-1 1 0,0-1 1,1 1-1,-1-1 0,0 1 1,1-1-1,-1 1 1,0-1-1,0 0 0,1 1 1,-1-1-1,0 0 1,0 0-1,1 0 0,-1 0 1,0 1-1,0-1 0,-1 0 1,-26 2 40,22-2-55,-138 24-477,53-8-2174,67-13-1283</inkml:trace>
</inkml:ink>
</file>

<file path=ppt/ink/ink2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8:18.38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229 0 6905,'0'0'3393,"-9"26"-3362,-64 170-22,51-121-8,3 1 0,-17 142 1,11 161 13,19-249-6,5-111-329,0 1 0,-1 0-1,-1-1 1,-1 1 0,-10 31-1,1-25-3770</inkml:trace>
</inkml:ink>
</file>

<file path=ppt/ink/ink2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8:20.20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1841 1064,'0'0'2379,"32"4"-1240,219 35 582,504 44 2450,-3-69-3767,91 3-104,-620-9-294,1202 40 92,-1103-33-102,365 64 0,-482-46-16,384 12 0,497-69 92,282-94-166,-91 3 100,-1141 108 116,601-41-2295,1-37-174,-686 77 2416,124-23 36,-149 24-17,0-1-1,0-1 1,0-1 0,30-17-1,-50 23-21,0 0 0,0 0-1,0-1 1,-1 0 0,0 0 0,0-1-1,-1 0 1,1 0 0,-1 0 0,0-1-1,-1 1 1,0-1 0,0 0-1,5-12 1,-4 4-159,-1 0 0,-1-1 0,0 1 0,-1-1 0,-1 0 0,0-23 0,-19-481-1737,17 516 1852,-1-41 329,-7-196 684,10 186-1216,2-1 0,13-70-1,0 49 1279,-5-2 0,4-118-1,-15 194-1068,0 1-1,0 0 0,-1 0 1,1 0-1,0-1 0,-1 1 1,1 0-1,-1 0 0,0 0 1,0 0-1,0 0 0,0 0 1,0 0-1,0 0 0,0 0 1,-1 1-1,1-1 0,-1 0 1,1 1-1,-1-1 0,1 1 1,-1-1-1,0 1 0,0 0 1,0 0-1,0 0 0,0 0 1,0 0-1,0 0 0,0 1 1,-4-2-1,-6 0-189,0 1 1,0 0-1,-1 0 0,-20 3 1,4-1 110,5 1 40,0 2-1,0 0 1,0 2-1,1 1 0,-1 0 1,-24 13-1,-36 10-8,-2-8-2,0-3-1,-1-4 1,-117 4 0,-271-15-90,257-6 93,-1149 19-93,147-5-3804,934-13 3504,-675-54 431,661 31-47,-93-10-360,-390-23 293,297 25-1151,178 9 725,-328 19 1067,224 33-2511,-108 3 3487,445-30-916,-1071 56-3535,1131-57 2704,-611 52 1394,510-47-2900</inkml:trace>
</inkml:ink>
</file>

<file path=ppt/ink/ink2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8:21.36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66 3817,'0'0'3219,"52"6"-1433,48-1-743,246 8 700,-261-14-1524,-1-4 0,87-16 0,-167 20-253,8 0-263,-1-1-1,0 0 1,0-1 0,0 0 0,0-1-1,0 0 1,-1 0 0,1-1-1,16-12 1,-12 0-4680</inkml:trace>
</inkml:ink>
</file>

<file path=ppt/ink/ink2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8:21.73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7090,'0'0'4524,"27"15"-4488,-5-2-19,8 4 31,1-2 0,0 0 1,0-2-1,39 10 0,18-1-18,-47-13-2,-1 1 0,0 2 0,0 2-1,44 22 1,-79-33-37,0 1 0,0-1 0,0 1 0,-1 0 0,1 0 0,-1 1 0,0-1 0,0 1 0,-1 0 0,1 0 0,-1 0 0,0 0 0,0 1 0,-1-1 0,0 1 0,0 0 0,0-1 0,-1 1 0,1 0 0,-1 0 0,-1 0 0,1 0 0,-1 10 0,-1-5 13,0-1 0,0 1-1,-1 0 1,-1-1 0,0 0-1,0 1 1,-1-1 0,0 0-1,0 0 1,-1-1 0,-1 0 0,-9 13-1,-7 4-101,-1-1 0,-1 0 0,-1-2-1,-1-1 1,-1-2 0,-58 34 0,60-40-470,0-2 1,-1-1 0,-1-1-1,1-1 1,-32 6 0,4-8-3282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19:58:49.00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2761,'0'0'8137,"172"23"-8009,-93-8 0,-16 0-128,-17-6-1608</inkml:trace>
</inkml:ink>
</file>

<file path=ppt/ink/ink2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8:22.98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0 465 888,'0'0'9614,"27"-5"-9578,87-19-102,-103 21-99,0 0 0,-1-1 1,1 0-1,-1-1 1,0 0-1,0-1 0,-1 0 1,1 0-1,-1-1 1,-1 0-1,1 0 1,-1-1-1,-1-1 0,1 1 1,-1-1-1,-1 0 1,0-1-1,0 1 0,-1-1 1,8-20-1,-4 3-80,-2-1 0,-1 1 0,-1-1-1,-2 0 1,0 0 0,-2-38-1,-1 65 324,0-1 0,0 1 0,0-1 0,-1 1 0,1-1 0,0 1 0,0-1 0,-1 1 0,1 0 0,-1-1 0,1 1 0,-1 0 0,0-1 0,1 1 0,-1 0 0,0-1 0,0 1 0,0 0 0,0 0 0,0 0 0,0 0 0,0 0 0,-1 0 0,0-1 0,-1 1-12,0 0-1,1 0 1,-1 1 0,0-1-1,0 0 1,0 1 0,0 0 0,1 0-1,-1 0 1,0 0 0,-6 1-1,0 0-47,0 1 0,0 1 0,0-1 0,0 2 0,1-1 0,-1 1 0,-10 7 0,1 1-4,0 2-1,1 0 0,0 1 1,2 0-1,-1 2 0,2 0 0,0 0 1,-21 38-1,26-39-13,2 0-1,0 1 1,1 0 0,0 0 0,2 0-1,0 0 1,1 1 0,0 0-1,2 0 1,0 0 0,3 29-1,-2-44 18,0 0 0,1 0-1,-1 0 1,1-1-1,0 1 1,0 0-1,0 0 1,1 0-1,-1-1 1,0 1 0,1-1-1,0 1 1,-1-1-1,1 0 1,0 1-1,0-1 1,1 0 0,-1 0-1,0-1 1,1 1-1,-1 0 1,1-1-1,-1 1 1,1-1-1,0 0 1,0 0 0,0 0-1,2 0 1,10 2 188,-1 0 0,0-2 1,1 0-1,22-1 1,-18 0-172,23-2 239,-1-1 0,1-2 0,-1-2-1,77-23 1,-40 3-177,111-56-1,-166 72-536,-1-1-1,-1-1 1,0 0 0,-1-2-1,26-23 1,-39 31 126,-1 0-1,1 0 1,-1-1 0,0 0 0,-1 0-1,0 0 1,0 0 0,-1-1 0,0 0 0,-1 0-1,0 0 1,0 0 0,-1-1 0,0 1-1,0-1 1,-1-15 0,0 12 374,0-22 1010,-1 34-906,0 0-1,0 0 1,0-1-1,-1 1 1,1 0-1,0 0 1,0 0-1,-1 0 1,1 0-1,-1 0 0,1-1 1,-1 1-1,1 0 1,-1 0-1,1 0 1,-1 1-1,0-1 1,0 0-1,1 0 0,-1 0 1,-1 0-1,-1 27 242,3-12-404,2 0-1,0 0 0,1-1 0,0 1 0,1-1 0,0 1 0,1-1 0,0 0 0,2-1 1,-1 1-1,12 15 0,-11-18 19,-1 0 0,0 0 0,0 1 0,-2 0 0,1 0 0,-1 0 0,-1 0 0,0 1 0,0 0 0,-1-1 0,-1 1 0,0 0 0,-1 13 0,-1-22 8,0 0 0,0 0 0,0 0 0,-1 0 0,0 0 0,1 0 1,-1-1-1,0 1 0,0-1 0,0 1 0,-1-1 0,1 0 0,0 1 0,-1-1 0,0 0 0,1-1 1,-1 1-1,0 0 0,0-1 0,0 0 0,0 0 0,0 0 0,-4 1 0,-12 4 124,-1 0 0,-25 3 0,44-9-147,-29 3 139,-58 0 1,68-3-135,19 0-1,0 0-1,0 0 1,0 0-1,0 0 0,0 0 1,0-1-1,0 1 1,0 0-1,0 0 1,1-1-1,-1 1 1,0-1-1,0 1 0,0-1 1,0 1-1,0-1 1,1 1-1,-1-1 1,0 0-1,0 1 1,1-1-1,-1 0 1,1 1-1,-1-1 0,1 0 1,-1 0-1,1 0 1,-1 0-1,1 0 1,0 0-1,-1 1 1,1-1-1,0-2 1,-1 0-71,1 0 0,0 0 0,0 0 1,0 0-1,1 0 0,-1 0 1,1 0-1,0 1 0,0-1 0,2-5 1,10-12-2184</inkml:trace>
</inkml:ink>
</file>

<file path=ppt/ink/ink2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8:23.71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0 856 5721,'0'0'5285,"29"-18"-4733,91-61-54,-107 70-463,-1-1 1,-1 0-1,1 0 1,-2-1 0,1-1-1,-2 0 1,0 0-1,8-14 1,-5 2-34,-1 0 0,14-47 1,-22 63-5,13-55-681,-2 0-1,-4-1 1,-2-1-1,-3 1 1,-3-84-1,-2 146 765,0 0 0,0 0 0,0 0 0,0 0 0,0-1 0,0 1 0,-1 0 0,1 0 0,-1 1 0,1-1 0,-1 0 0,0 0 0,0 0 0,1 0 0,-2 0 0,1 1 0,0-1 0,0 0 0,0 1 0,-1-1 0,1 1 0,-1-1-1,1 1 1,-3-2 0,0 2-18,0 0-1,0 0 0,0 0 0,0 0 0,0 1 0,0-1 1,0 1-1,0 0 0,0 0 0,0 1 0,-5 0 0,0 1-67,1 1 0,-1 0 0,1 0 0,0 0-1,0 1 1,0 0 0,1 1 0,-1 0-1,1 0 1,0 0 0,1 1 0,-1 0 0,1 1-1,-9 11 1,-2 3 0,1 2 0,1 0 0,-17 36 0,18-27-10,1 1 1,2 1 0,2-1 0,1 2 0,1-1 0,2 1-1,2 0 1,1 1 0,1-1 0,8 66 0,-5-91 27,-1 0 0,2 0 0,-1 0 0,1-1 0,1 1 1,-1-1-1,2 0 0,-1 0 0,1 0 0,1-1 1,-1 1-1,2-1 0,-1-1 0,1 1 0,0-1 0,0 0 1,1-1-1,0 0 0,0 0 0,1 0 0,0-1 0,-1-1 1,12 5-1,-8-5-5,0 0 1,0-1 0,0 0-1,1-1 1,-1 0 0,1-1-1,-1-1 1,1 0-1,0 0 1,-1-2 0,1 1-1,-1-2 1,0 1 0,1-2-1,-1 1 1,-1-2-1,1 0 1,16-9 0,109-74-3146,-79 43-529</inkml:trace>
</inkml:ink>
</file>

<file path=ppt/ink/ink2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8:24.20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512 1 3545,'0'0'916,"-24"6"-1035,-104 14-1911,98-13 2541,2 1-1,-1 2 1,1 0 0,-46 25-1,63-29-310,-1 1 1,1 0-1,0 1 0,0 0 1,1 1-1,0 0 0,1 0 0,0 1 1,0 1-1,1-1 0,0 1 0,1 1 1,1-1-1,0 1 0,0 0 0,1 1 1,0-1-1,1 1 0,1 0 1,0 0-1,1 0 0,-1 20 0,2-25-132,1 1-1,0-1 0,0 0 1,1 1-1,0-1 0,0 1 1,6 14-1,-6-20-31,1 0 0,-1 0 1,1-1-1,0 1 0,0 0 0,0-1 1,1 0-1,-1 1 0,0-1 0,1 0 1,0 0-1,-1-1 0,1 1 0,0 0 1,0-1-1,0 0 0,0 1 0,0-1 1,0-1-1,1 1 0,-1 0 0,6 0 1,7 1 36,0-1 0,0 0 0,0-2 0,0 1 0,0-2 0,0 0 0,-1-1 0,1-1 1,28-10-1,-34 10-317,1-1 1,-1 0 0,1-1-1,-1 0 1,-1 0 0,1-1-1,-1-1 1,-1 1-1,1-1 1,-1-1 0,-1 0-1,0 0 1,0 0 0,7-13-1,-12 17 295,0 1-1,0-1 1,-1 0-1,1 1 0,-1-1 1,-1 0-1,1 0 1,0 0-1,-1 0 1,-1-7-1,1 5 938,-1 7-921,0 1-1,0-1 0,0 0 0,0 0 0,0 1 1,0-1-1,0 1 0,0-1 0,0 1 0,1-1 1,-1 1-1,0 0 0,0-1 0,0 1 1,1 0-1,-1 0 0,0-1 0,1 1 0,-2 2 1,-1 7-33,1 0 0,-1 1 0,2 0 0,-1-1 0,2 1 0,-1 14 0,1-18 6,1 1-1,-1-1 1,1 1 0,0-1 0,1 1 0,0-1-1,0 0 1,0 1 0,7 11 0,-5-14-31,-1-1 1,1 0 0,0 0-1,0 0 1,0 0-1,0-1 1,1 0 0,-1 0-1,1 0 1,0 0-1,0-1 1,0 0 0,0 0-1,0 0 1,1-1 0,7 2-1,8 0 16,0-2 0,0 0 0,23-2 0,-4 0-242,43 1-1263</inkml:trace>
</inkml:ink>
</file>

<file path=ppt/ink/ink2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8:27.37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4 693 4121,'0'0'4322,"-1"-18"-3896,0-11-378,-1-89-91,3 105 23,0 0 0,0 0 0,1 1-1,1-1 1,0 1 0,1-1 0,8-17 0,-3 15 12,0 2 1,0-1-1,2 1 1,0 1-1,0 0 1,1 0-1,0 1 1,1 1-1,0 0 1,1 1 0,0 0-1,0 1 1,1 0-1,0 2 1,0 0-1,1 0 1,0 1-1,0 1 1,0 1-1,0 0 1,23 0-1,-36 3 12,-1 1-1,1 0 0,-1-1 0,1 1 0,-1 0 0,1 0 1,-1 0-1,0 1 0,0-1 0,1 1 0,-1-1 0,0 1 0,0-1 1,-1 1-1,1 0 0,0 0 0,0 0 0,-1 0 0,0 0 1,1 1-1,-1-1 0,0 0 0,2 5 0,21 67 70,-21-60-69,9 41 250,-2 1 0,-3 1 0,-2-1 0,-4 70 0,-1-129 119,-2-10-634,0 1 1,1-1 0,0 1-1,1-1 1,1 1-1,0-1 1,1 1 0,0 0-1,1-1 1,0 1 0,1 0-1,0 0 1,9-15 0,7-7-102,2 0 1,41-46-1,-43 57 1708,46-38 0,-65 60-1288,0 1 1,0-1-1,0 0 0,0 1 1,0-1-1,0 0 0,0 1 1,0-1-1,0 1 1,0 0-1,0-1 0,0 1 1,0 0-1,0 0 1,0-1-1,0 1 0,1 0 1,-1 0-1,0 0 0,0 1 1,0-1-1,0 0 1,0 0-1,0 0 0,0 1 1,1-1-1,-1 1 1,0-1-1,0 1 0,0-1 1,0 1-1,1 0 0,23 31-72,-17-20 153,99 116 201,-10-13-309,-92-100-464,-15-11-201,9-4 603,0-1 0,0 1 0,0 0 0,-1-1 0,1 1 0,0 0 0,0-1 0,0 1 0,0-1 0,1 1-1,-1-1 1,0 0 0,0 1 0,0-1 0,0 0 0,1 0 0,-1 0 0,0 1 0,1-1 0,-1 0 0,0 0 0,1 0 0,-1 0 0,1 0-1,0 0 1,-1 0 0,1-2 0,0-3-104,0 0 0,0 0 0,1 0-1,0 1 1,0-1 0,1 0 0,0 0-1,0 1 1,0-1 0,0 1 0,1 0-1,0 0 1,0 0 0,1 0 0,-1 0 0,1 1-1,0-1 1,5-3 0,12-11-338,0 0 0,37-22 0,-37 26-257,91-57-1673,26-14 10721,-135 99-7112,-2 20-1969,-1-26 1230,-1 26-450,0-5 4,2 1 1,0 0-1,2-1 1,7 33-1,-8-53-14,0-1-1,1 1 1,0 0-1,0-1 1,1 1-1,0-1 0,0 0 1,1-1-1,0 1 1,0-1-1,0 0 1,1 0-1,0 0 1,0-1-1,0 0 1,1 0-1,0 0 1,0-1-1,10 5 1,-11-7-6,0 0 1,0 0-1,0 0 0,0-1 1,0 1-1,1-2 1,-1 1-1,0-1 0,0 0 1,1 0-1,-1 0 1,0-1-1,1 0 1,-1 0-1,0-1 0,0 0 1,0 0-1,0 0 1,0-1-1,-1 0 0,1 0 1,-1 0-1,0-1 1,0 0-1,0 0 1,5-5-1,-3 2-100,1-1 1,-1 0-1,-1-1 0,0 1 1,0-1-1,0-1 0,-1 1 1,-1-1-1,1 0 0,-2 0 1,1 0-1,-1 0 0,-1-1 1,2-15-1,-2 0 91,-1-1-1,-3-39 1,2 65 24,0 1 0,0-1 0,0 1 0,0 0 0,0-1 0,0 1 0,0-1 0,0 1 0,-1 0 0,1-1 0,0 1 0,0-1 0,0 1 0,0 0 0,0-1 0,-1 1 0,1 0 0,0-1 0,0 1 0,-1 0 0,1-1 0,0 1 0,0 0 0,-1-1 0,1 1 0,0 0 0,-1 0 0,1-1 0,0 1 0,-1 0 0,1 0 0,-1 0 0,1 0 0,0 0 0,-1-1 0,1 1 0,-1 0 0,1 0 0,0 0 0,-1 0 0,1 0 0,-1 0 0,1 0 0,0 0 0,-1 0 0,1 1 0,-1-1 0,1 0 0,0 0 0,-1 0 0,1 0 0,0 1 0,-1-1 1,1 0-1,0 0 0,-1 0 0,1 1 0,0-1 0,-1 0 0,1 1 0,0-1 0,-17 21 628,13-5-652,1-1 0,0 0-1,2 1 1,-1-1 0,2 1-1,2 28 1,-1-30 2,0-8 10,0 0 0,0 0 0,0-1 0,1 1-1,0 0 1,0-1 0,0 1 0,0-1-1,1 0 1,0 1 0,1-2 0,-1 1-1,1 0 1,0-1 0,0 1 0,0-1 0,0 0-1,1 0 1,0-1 0,-1 1 0,2-1-1,-1 0 1,0-1 0,10 5 0,-4-3-16,0-1 0,0 1 0,1-2 1,-1 1-1,0-2 0,1 0 0,0 0 1,-1-1-1,1 0 0,-1-1 0,1 0 1,13-4-1,-16 2-219,0-1 0,0 0 0,0-1 0,0 0 0,-1 0 1,0-1-1,0 0 0,-1 0 0,1-1 0,-1 0 0,-1 0 0,1 0 0,-1-1 1,-1 0-1,7-13 0,9-15-1488,-3-1 0,18-48 0,-33 76 1402,6-16 104,-5 12 975,1 1 0,0 0 1,0 0-1,1 1 0,1-1 1,9-13-1,-15 25-702,0-1 0,0 0 0,0 1 1,0-1-1,-1 1 0,1-1 0,0 1 0,0 0 0,0-1 1,0 1-1,0 0 0,0-1 0,0 1 0,0 0 1,0 0-1,1 0 0,-1 0 0,0 0 0,0 0 0,0 0 1,0 1-1,0-1 0,0 0 0,0 1 0,0-1 0,0 0 1,0 1-1,-1-1 0,1 1 0,0-1 0,0 1 0,0 0 1,0-1-1,-1 1 0,2 1 0,31 33 134,-27-27-8,14 14-98,21 25 33,-1 1 0,44 73 0,-81-117-105,0 1 0,-1 0 1,1 0-1,-1 0 0,-1 0 1,1 0-1,-1 1 1,1-1-1,-2 0 0,1 1 1,-1-1-1,1 1 0,-2 9 1,0-13-13,0-1 0,0 0 0,0 1-1,0-1 1,0 0 0,0 0 0,0 0 0,-1 0 0,1 0 0,0 0 0,0 0 0,-1 0-1,1 0 1,-1-1 0,1 1 0,-1-1 0,1 1 0,-3 0 0,-36 10-75,31-9 12,-5 1 11,9-2 18,-1 0 1,0 0-1,0 1 0,0 0 0,1 0 0,-1 0 1,1 1-1,-1 0 0,1 0 0,0 0 0,-5 5 0,39-5 5,15-3-143,-1-3 0,0-1 0,0-2 0,0-3 0,-1 0 0,0-3 0,50-22 0,-86 31 79,-1 0 0,1 0 0,-1-1 0,0 1 0,-1-1 0,1-1 0,-1 1 1,0-1-1,0 1 0,4-7 0,32-58 470,-9 15-742,113-141-4211,-71 121 6297,-69 120 958,-2-13-2296,2 0 0,0-1 1,3 1-1,16 51 0,-3-14-201,-17-34 367,-3-46-649,0 2-124,0-2 135,-1 1-1,2-1 0,-1 1 1,1 0-1,0-1 0,1 1 1,0 0-1,1 0 0,0 0 1,0 0-1,5-8 0,3-3-50,1 1 0,1 1 0,1 0 0,0 1 0,33-31 0,-38 41 252,-1 0 0,1 1 1,0 0-1,1 1 0,-1 0 1,1 0-1,0 1 0,0 0 1,1 1-1,-1 0 0,1 1 0,0 0 1,0 0-1,14 1 0,-21 1-76,0-1 0,0 1 0,-1 1-1,1-1 1,0 1 0,-1-1-1,1 1 1,-1 0 0,1 0 0,-1 1-1,1-1 1,-1 1 0,0 0-1,1-1 1,3 5 0,-4-3-10,0 0-1,-1 1 1,1 0 0,-1-1-1,0 1 1,0 0 0,-1 0-1,1 0 1,-1 0 0,1 0-1,-1 0 1,-1 1 0,2 4-1,0 7-14,-1 0-1,0 0 0,-1 0 1,-1 0-1,0-1 0,-1 1 1,-1 0-1,0 0 0,-1-1 1,-1 0-1,-11 25 0,13-33-1,-2 3 3,1-1-1,0 0 1,1 1 0,0 0 0,1 0-1,0 0 1,-1 12 0,4-22-8,0 1 0,0-1 1,0 1-1,0-1 0,0 0 0,0 1 0,0-1 1,1 0-1,-1 0 0,0 0 0,0 1 0,0-1 0,0-1 1,1 1-1,-1 0 0,0 0 0,0 0 0,0-1 1,0 1-1,0 0 0,2-1 0,2-2-6,1 0 0,0-1 0,-1 1 0,0-1-1,0 0 1,0-1 0,0 1 0,-1-1 0,0 0 0,0 0 0,3-5-1,38-66-2,3-24-155,-33 65 104,0 1-1,3 1 1,1 0-1,1 1 1,29-34 0,-48 65 60,-1 1 1,0-1 0,1 1-1,-1-1 1,0 1 0,1 0 0,-1-1-1,1 1 1,-1 0 0,1-1-1,-1 1 1,1 0 0,-1-1 0,1 1-1,-1 0 1,1 0 0,-1 0-1,1-1 1,-1 1 0,1 0 0,0 0-1,-1 0 1,1 0 0,-1 0-1,1 0 1,-1 0 0,1 0 0,0 0-1,-1 1 1,1-1 0,-1 0-1,1 0 1,-1 0 0,1 1 0,-1-1-1,1 0 1,-1 0 0,1 1-1,14 24 44,-3 33-27,-10-21-28,-4 67 1,0-72-2,1 0 0,6 62-1,-4-93 9,0 0-1,0 0 0,1 1 1,-1-1-1,1 0 1,-1 0-1,0 0 0,1 0 1,0-1-1,-1 1 0,1 0 1,-1-1-1,1 1 0,0-1 1,-1 1-1,1-1 1,0 0-1,0 0 0,-1 1 1,1-2-1,0 1 0,0 0 1,3-1-1,47-4 26,-36-1-104,0 0 1,0-1 0,-1-1-1,0 0 1,14-11 0,74-60-826,-51 38 555,273-194-277,-319 231 748,-1 1 0,1 0 0,0 0 0,0 0 0,0 0 0,0 1 0,0 0 0,1 1 0,5-2 1,-30 6-3013,1 1 2855,1 0-1,1 1 1,-1 0-1,1 1 1,0 1 0,-26 16-1,2-2 192,16-10 210,1 1 1,0 1-1,1 1 1,0 1 0,-26 26-1,39-34-307,1 0 0,0 1 1,1 0-1,0 0 0,1 1 0,-1 0 0,1 0 0,1 0 0,0 0 0,0 1 1,1 0-1,0 0 0,1 0 0,0 0 0,0 0 0,1 14 0,1-14-56,-1-4-1,1 0-1,0 1 1,1-1 0,0 0 0,0 0 0,2 6-1,-3-10 5,1 0 0,0 0-1,0 0 1,0 0 0,1-1-1,-1 1 1,0 0 0,1-1-1,-1 1 1,1-1 0,-1 1-1,1-1 1,0 0 0,-1 0-1,1 0 1,0 0 0,0 0-1,0 0 1,0 0 0,0-1-1,0 1 1,3 0 0,4 1 7,0-1 1,0 1 0,0-2 0,0 1-1,0-1 1,1-1 0,-1 1-1,0-2 1,0 1 0,0-1-1,0-1 1,0 1 0,0-1 0,-1-1-1,0 0 1,1 0 0,-1-1-1,-1 0 1,9-7 0,-5 3-28,-1 0-1,0-1 1,-1 0 0,0-1 0,-1 0 0,0 0-1,-1-1 1,0 0 0,-1 0 0,0-1-1,-1 0 1,5-17 0,-6 7 147,-11 33 174,-12 35-160,15-30-120,0 1 1,1-1 0,-2 29-1,5-40-31,0 0-1,-1 0 1,1 1 0,1-1-1,-1 0 1,1 0 0,-1 0-1,1 0 1,1 0-1,-1-1 1,0 1 0,1 0-1,0 0 1,0-1 0,0 1-1,0-1 1,0 0 0,1 1-1,-1-1 1,6 4 0,5 0-93,1-1 1,0 0-1,0-1 1,0 0 0,1-1-1,23 3 1,28 3-1966</inkml:trace>
</inkml:ink>
</file>

<file path=ppt/ink/ink2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8:28.20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1 274 4745,'0'0'3707,"34"-15"-3565,115-50-98,105-21 510,-185 66-515,88-38 0,-149 55 73,-7 2-51,1 1 1,-1 0-1,1-1 1,-1 0 0,1 1-1,-1-1 1,1 0-1,-1 1 1,1-1 0,-1 0-1,0 0 1,1 0-1,-1 0 1,0-1 0,0 1-1,0 0 1,0 0-1,0-1 1,0 1 0,0 0-1,0-1 1,0-1-1,-34 0 1033,8 5-1282,-1 0 0,0 2 1,1 1-1,-1 1 0,1 1 1,1 2-1,0 0 0,-35 19 1,16-5 9,1 2 0,2 2 0,-61 51 0,79-59 277,2 0 0,0 1-1,-24 34 1,39-49-76,1 1 0,1-1 0,-1 1 0,1-1 0,0 1 0,0 0 0,1 1 0,0-1 0,0 0 0,0 0 0,1 1 0,0-1 0,0 1 0,0 0 0,1-1 1,0 1-1,1-1 0,-1 1 0,1 0 0,0-1 0,3 8 0,-2-11-4,-1 0 0,1 0-1,1 0 1,-1 0 0,0 0 0,0-1 0,1 1 0,0-1-1,-1 0 1,1 0 0,0 0 0,0 0 0,0 0 0,0 0 0,1-1-1,-1 0 1,0 0 0,1 1 0,3-1 0,10 3 25,0-1 0,29 1 0,-11-2-73,1-2-1,-1-1 0,1-2 1,-1-1-1,0-2 0,-1-2 1,64-21-1,-84 24-5,-1-1 0,0 0 0,0-1 0,0 0 0,-1-1 0,0 0 0,0-1 0,-1-1 0,0 1 0,-1-2 0,0 1 0,-1-2 0,0 1 0,-1-1 0,0 0 0,-1-1 0,0 0 0,-1 0 0,0 0 0,-1-1 0,6-27 0,-7 3 827,-3 25 189,-3 24 295,-8 36-1265,-28 81 1,13-51 42,-126 372 319,149-445-549,-6 12 374,-2-12-2873</inkml:trace>
</inkml:ink>
</file>

<file path=ppt/ink/ink2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8:28.96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1 522 7890,'0'0'2526,"37"1"-2317,121-2-41,-141 1-196,-1-1 0,0-1 1,0-1-1,-1 0 0,1-1 1,0-1-1,-1 0 0,0-1 0,-1-1 1,1 0-1,-1-1 0,0 0 0,-1-1 1,0-1-1,-1 0 0,0-1 0,0 0 1,-1-1-1,18-25 0,-10 6-23,-1-1 1,-1 0-1,-2-1 0,-2-1 1,-1 0-1,15-70 0,-20 43 2084,-7 60-1561,-2 13-357,-2-3-120,-7 17 3,0 1 0,2 1 0,1 0-1,1 0 1,1 0 0,-2 33 0,7-32 13,0-15-18,0 1 0,1-1 0,1 1 1,0-1-1,5 24 0,-4-34 11,-1-1-1,0 1 1,1 0 0,0-1-1,0 1 1,0-1-1,0 0 1,1 0-1,-1 0 1,1 0 0,0 0-1,0 0 1,0 0-1,0-1 1,0 0 0,0 0-1,1 0 1,-1 0-1,1 0 1,0 0 0,-1-1-1,1 0 1,0 0-1,0 0 1,4 0 0,7 2-15,0-1 1,0-1-1,-1 0 1,1-1-1,0-1 0,0 0 1,-1-1-1,1-1 1,0 0-1,-1-1 1,0 0-1,0-2 1,0 1-1,-1-2 1,21-12-1,-25 13-123,0-1-1,0 0 0,-1 0 1,0-1-1,0 0 1,-1-1-1,0 0 1,-1 0-1,0 0 1,0-1-1,-1 0 0,0 0 1,0-1-1,-1 1 1,-1-1-1,0 0 1,0 0-1,-1 0 1,-1 0-1,0 0 1,0-13-1,-1 18 29,0 3 242,1 0 1,-1 1-1,0-1 0,-1 0 0,1 0 0,0 0 0,-1 0 0,0 1 1,-1-5-1,1 6-94,0 0 1,0 0-1,0 0 1,0 0 0,0 1-1,0-1 1,0 1-1,-1-1 1,1 1 0,0-1-1,0 1 1,-1-1-1,1 1 1,0 0 0,0 0-1,-1 0 1,1 0-1,0 0 1,-1 0-1,1 0 1,0 0 0,0 0-1,-2 1 1,0-1-41,0 1 0,1 0 1,-1 0-1,1 0 0,-1 0 1,1 0-1,-1 1 0,1-1 1,0 1-1,-1 0 0,1-1 1,0 1-1,0 0 0,0 0 1,0 0-1,1 1 0,-1-1 1,1 0-1,-1 1 0,1-1 1,0 1-1,0-1 0,0 1 1,-1 3-1,-1 5-21,0 0 0,0 0 0,1 0 1,-1 19-1,3-22 17,-1 0 0,1 0 0,1 0 0,0 0 0,0 0 1,0 0-1,4 11 0,-3-15 7,0 0 0,0-1 0,0 1 1,0-1-1,1 0 0,0 1 0,-1-1 0,1 0 1,0-1-1,0 1 0,1 0 0,-1-1 0,0 0 1,1 0-1,0 0 0,5 2 0,6 2 16,1-1 0,0 0 0,0-1 0,0-1 0,0-1 0,0 0 0,0-2 0,31-1 0,-34 0-38,0 0 1,0-1-1,-1 0 1,1-1-1,-1-1 0,0 0 1,0 0-1,0-1 0,0-1 1,-1 0-1,18-12 1,-23 12-61,0 0 0,0 0 0,-1-1 0,1 0 0,-1 0 1,-1 0-1,1 0 0,-2-1 0,1 1 0,-1-1 0,0 0 0,4-16 1,-4 9-251,-1 0 1,0 0-1,-1 0 0,-1 0 1,0 0-1,-4-21 1,3 31 364,0 1 1,0-1-1,0 1 1,-1 0-1,0-1 1,0 1-1,0 0 1,0 0-1,-1 0 1,1 1-1,-1-1 1,0 0-1,0 1 1,0 0-1,-1 0 0,1 0 1,-1 0-1,0 0 1,0 1-1,0 0 1,0 0-1,0 0 1,0 0-1,0 0 1,-1 1-1,-4-1 1,2 0 56,0 1 1,0 0-1,-1 0 1,1 1 0,0 0-1,0 0 1,-1 0-1,1 1 1,0 1-1,0-1 1,0 1-1,0 0 1,0 0-1,1 1 1,-1 0-1,-7 5 1,-2 3 12,1 0 0,0 1 0,1 1 0,0 1-1,1 0 1,0 1 0,2 0 0,-1 0 0,-14 30 0,19-31-87,0 0 1,1 1-1,1 0 1,0 0 0,1 1-1,0-1 1,2 1-1,0 0 1,0 0-1,2 0 1,0 0-1,2 16 1,-1-29-22,-1 0 0,1 0 0,0 0 0,-1-1 0,1 1 1,1 0-1,-1-1 0,0 1 0,1-1 0,-1 1 0,1-1 0,-1 0 0,1 1 0,0-1 0,0 0 0,0 0 0,1-1 1,-1 1-1,3 2 0,3 0-17,-1-1 1,2 1-1,-1-1 1,14 3-1,-9-2-5,71 16-423,1-12-1225</inkml:trace>
</inkml:ink>
</file>

<file path=ppt/ink/ink2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8:29.88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1 448 4745,'0'0'3349,"27"2"-2609,88 5-168,-102-6-450,-1 0-1,1-2 1,-1 1-1,1-1 1,-1-1-1,0 0 1,0-1-1,0-1 1,0 1-1,0-2 1,-1 0-1,1 0 1,-1-1-1,-1 0 1,1-1-1,-1 0 1,0-1-1,11-11 1,-12 8-64,0 0-1,0-1 1,-1 1 0,-1-2 0,0 1 0,-1-1 0,0 0 0,-1 0-1,-1-1 1,0 1 0,0-1 0,-1 0 0,-1 0 0,0-18 0,-1 18-86,0-1 59,0 1 0,-1 0 0,0 0 1,-4-21-1,3 32-10,1 0 0,-1 0 0,0 0 0,0 1 0,0-1 0,0 0 0,-1 1 0,1-1 0,-1 1 0,1-1 0,-1 1 0,0-1 1,0 1-1,0 0 0,0 0 0,0 0 0,0 0 0,-1 1 0,1-1 0,-1 1 0,1-1 0,-1 1 0,0 0 0,1 0 0,-1 0 0,0 0 0,-5-1 0,2 2-26,0-1 1,0 1-1,-1 0 0,1 0 0,0 1 0,0 0 1,0 0-1,0 0 0,0 1 0,0 0 0,0 0 1,1 1-1,-1-1 0,1 1 0,-1 0 0,1 1 1,0-1-1,0 1 0,1 0 0,-1 0 0,1 1 1,0-1-1,0 1 0,0 0 0,0 0 0,1 0 1,0 1-1,0-1 0,-2 7 0,-2 6 6,0 0 0,0 1 0,2 0 0,1 0 0,0 1 0,1-1 0,0 39 0,2-40-7,1 1 0,1-1 1,1 0-1,1 0 0,0 1 0,11 29 0,-11-40 7,1-1-1,0 0 1,0 0-1,1 0 1,-1 0-1,2-1 1,-1 0-1,1 0 1,-1 0-1,2-1 1,-1 0-1,1 0 1,-1 0-1,1-1 1,0 0-1,1 0 1,12 4-1,-6-3 21,-1-1-1,1 0 1,0-1-1,1 0 1,-1-1 0,0-1-1,1 0 1,-1-1-1,1 0 1,-1-1-1,1-1 1,18-5 0,-14 2-54,-1-2 1,0 0-1,0-1 1,-1 0-1,0-2 1,-1 0-1,0 0 1,22-20 0,-13 6 22,0-1 0,-1-1 0,-2-1 0,-1-1 0,-1-1 0,-1-1 0,-1 0 0,-2-1 0,21-59 0,-34 99 875,-1 29-738,0 47-151,-2 42 23,0-126 2,0 0 0,0 1 0,0-1-1,1 0 1,-1 0 0,0 0 0,1 0 0,-1 1 0,0-1 0,1 0 0,-1 0-1,1 0 1,0 0 0,-1 0 0,1 0 0,0 0 0,0-1 0,0 1 0,-1 0-1,1 0 1,0 0 0,0-1 0,0 1 0,0-1 0,2 2 0,1-1 9,0 1-1,0-1 1,1 0 0,-1 0 0,0-1 0,0 1 0,8-1 0,-1-1-3,1 1-1,-1-2 1,0 0-1,0 0 1,15-5-1,-9-1-16,-1-1 0,0 0-1,-1-1 1,0-1-1,-1 0 1,26-25 0,-8 2 65,42-57 0,-54 61 1696,-20 39-1715,0 23-65,-1-15 22,1 0 0,1 1-1,0-1 1,1 0 0,5 19 0,-5-30 6,0-1 0,0 1 0,0-1 0,1 0-1,0 0 1,0 0 0,0 0 0,1-1 0,0 0 0,0 1 0,0-1 0,0 0 0,0-1 0,1 1 0,0-1-1,0 0 1,0 0 0,0 0 0,0-1 0,6 2 0,9 3-94,0-2 0,1 0 0,0-2 0,-1 0 0,1-1 1,38-2-1,-11-3-473,83-16 0,-100 13-490,49-19 1,13-15-3336</inkml:trace>
</inkml:ink>
</file>

<file path=ppt/ink/ink2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8:31.21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1 775 4585,'0'0'9059,"13"-12"-8712,334-534-400,-326 513-10,-6 7 86,36-46-1,-44 65-122,-1 0 0,1 0 0,1 0 0,-1 1 0,1 0 0,0 1 0,1 0 0,-1 0 0,19-7 0,-16 8 21,0 0 0,1 1 1,-1 1-1,1-1 0,18 0 0,-26 3 66,0 0 0,-1 0 0,1 1 0,-1-1 0,1 1 0,0-1 1,-1 1-1,0 0 0,1 1 0,-1-1 0,0 1 0,1-1 0,-1 1 0,0 0 0,0 0 0,0 0 0,-1 1 0,1-1 0,0 1 0,-1-1 0,0 1 0,3 4 0,12 26-1,-1 0-1,-1 1 1,-2 1-1,13 56 1,4 9-36,46 154 107,-72-241-74,-4-9-71,1-1 1,1 1 0,-1-1 0,0 1 0,1-1 0,0 0 0,-1 0 0,1 0-1,1 0 1,-1 0 0,0 0 0,1-1 0,-1 1 0,1-1 0,0 1-1,0-1 1,3 2 0</inkml:trace>
</inkml:ink>
</file>

<file path=ppt/ink/ink2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8:31.58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42 32 3385,'0'0'3721,"-42"37"-3673,71-37-16,9 0 984,9 0-264,10-11-88,7-3-512,25-4-152,-16 4-168,-10 3-2400</inkml:trace>
</inkml:ink>
</file>

<file path=ppt/ink/ink2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8:31.91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39 0 8106,'0'0'2672,"9"151"-2592,-9-128-64,0 0-8,0 0-8,-9 5 0,-10-5-1520,0-9-2961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19:58:49.33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27 9090,'0'0'2152,"222"0"-1768,-126 0 73,-4 0-41,14-3-416,-23-9-400,-20 0-1785</inkml:trace>
</inkml:ink>
</file>

<file path=ppt/ink/ink2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8:32.26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121 1 9162,'0'0'2721,"-121"157"-2721,121-123 0,0 0-8,0-3 24,7-5 64,15-3-80,0-6-369,7-8 97,-7-4-792,-10-5-2849</inkml:trace>
</inkml:ink>
</file>

<file path=ppt/ink/ink2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8:32.63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9330,'0'0'3631,"31"0"-3520,102 5-95,-108-4-17,0 2 0,0 1 0,-1 1 1,1 1-1,-1 1 0,0 1 0,-1 1 0,32 17 0,-54-25-8,1-1 0,0 1 0,0 0-1,-1 0 1,1 0 0,0 0 0,-1 0 0,1 1 0,-1-1 0,0 0-1,1 1 1,-1-1 0,0 1 0,0-1 0,0 1 0,0 0-1,0 0 1,0-1 0,0 1 0,1 4 0,-2-4-2,-1-1 1,1 1-1,0 0 0,0 0 1,-1 0-1,1 0 1,-1-1-1,0 1 0,1 0 1,-1-1-1,0 1 0,0 0 1,0-1-1,0 1 1,0-1-1,-1 0 0,-1 3 1,-6 4-19,-1 0 0,0-1 0,0 0 0,-20 10 0,29-17 32,-146 70-1486,146-69 1289,29-2-812,51-10 258,-55 6 1006,0 1-1,0 2 1,35 0 0,-52 3-204,1-1 0,-1 1 0,0 1 0,0-1 0,0 1 0,0 1 0,0-1 0,0 1 0,-1 0 0,1 1 0,-1 0 0,0 0 1,0 0-1,0 0 0,9 10 0,-12-10 11,0 1-1,0-1 1,0 1 0,0-1 0,-1 1 0,1 0 0,-1 0-1,0 0 1,-1 0 0,1 0 0,-1 1 0,0-1 0,-1 0 0,1 1-1,-1-1 1,0 1 0,0-1 0,-2 10 0,0-7 17,1 0 1,-1 0 0,0-1-1,-1 1 1,0-1-1,0 1 1,-1-1 0,0 0-1,0 0 1,-1 0-1,1-1 1,-7 6 0,-11 9-59,0-1 0,-2-2 0,0 0 0,-1-1 0,-44 21 0,20-15-1129,-2-3 0,-61 16-1,49-19-3543</inkml:trace>
</inkml:ink>
</file>

<file path=ppt/ink/ink2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8:32.98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254 1 8330,'0'0'2432,"29"162"-1864,-29-119-151,0-3-321,-3 3 328,-20 0-416,-8 2 40,-4-10 16,-3 2-64,-22 0-168,12-12-1281,4-8-3232</inkml:trace>
</inkml:ink>
</file>

<file path=ppt/ink/ink2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8:33.35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22 0 2969,'0'0'9208,"0"5"-8840,0 38-336,2 0-1,1 0 0,14 63 1,-15-99-124,7 51 287,-9-56-269,0-1 0,0 1 0,0-1 1,0 1-1,0-1 0,0 1 0,0-1 1,-1 1-1,1-1 0,0 1 0,-1-1 1,1 0-1,-1 1 0,0-1 0,0 0 1,1 1-1,-1-1 0,0 0 0,0 0 0,0 0 1,0 0-1,0 0 0,-1 0 0,1 0 1,0 0-1,0 0 0,-1 0 0,1-1 1,0 1-1,-1-1 0,1 1 0,-3 0 1,-24 0-3506</inkml:trace>
</inkml:ink>
</file>

<file path=ppt/ink/ink2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8:33.72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2961,'0'0'7061,"35"1"-6946,114 6 114,-122-4-182,0 1 0,0 2 0,-1 1 0,0 0 0,0 2 0,0 1 0,-2 1 1,45 27-1,-50-27-65,3 1 39,0 0 0,-1 2 0,-1 0 0,-1 2 0,28 26 0,-42-37 14,0 1-1,0 0 0,-1 0 0,0 0 0,0 0 0,0 1 1,-1-1-1,0 1 0,0 0 0,0 0 0,-1 0 0,0 1 1,-1-1-1,0 0 0,0 1 0,0-1 0,-1 1 1,0-1-1,-1 1 0,0-1 0,0 0 0,0 1 0,-3 7 1,1-8-6,-1 1 0,0-1 0,0 0 0,0 0 0,-1-1 1,0 1-1,-1-1 0,1 0 0,-1-1 0,0 1 1,0-1-1,-8 5 0,-14 8-233,-49 25 0,-70 26-2995,88-44-531</inkml:trace>
</inkml:ink>
</file>

<file path=ppt/ink/ink2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8:34.09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45 1 9178,'0'0'3537,"-10"165"-3353,1-125-168,2 6-16,1-3 0,3-1-24,-4 10-48,7-18-1409,-3-8-3464</inkml:trace>
</inkml:ink>
</file>

<file path=ppt/ink/ink2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8:37.39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799 15 8490,'0'0'5062,"-20"-3"-4932,4-1-105,9 2-21,1 1 0,0-1 1,-1 1-1,1 0 0,-1 1 1,1 0-1,-1 0 0,0 0 0,1 0 1,-1 1-1,1 0 0,0 1 1,-1 0-1,1 0 0,0 0 0,0 0 1,0 1-1,-9 6 0,-67 53-6,3 5-1,3 2 1,3 4 0,-68 89-1,112-127 9,1 2 0,-40 68 0,59-89-5,0 1 1,2 1 0,0 0 0,1 0-1,1 0 1,1 0 0,0 1-1,2 0 1,-1 27 0,3-41 5,0 1 0,1 0-1,0-1 1,1 1 0,-1-1 0,1 1 0,0-1 0,0 0-1,1 0 1,-1 0 0,1 0 0,0 0 0,1 0 0,-1-1-1,1 0 1,0 1 0,0-1 0,0-1 0,1 1 0,-1-1-1,1 1 1,0-1 0,0-1 0,0 1 0,0-1 0,9 3-1,9 3 9,1-1 0,-1-1 0,2 0 0,44 2 0,-4-2 34,95-4 0,-140-3-31,0-1 0,0-1 0,0-1 0,0 0 0,0-2 0,-1 0 0,0-1 0,35-19 0,-47 22-1,-1 0 1,1 0-1,-1-1 1,0 0-1,-1 0 1,1-1-1,-1 0 1,0 0-1,-1 0 1,1 0-1,-1-1 0,0 1 1,5-15-1,-5 7 36,0-1 0,-1 1 0,-1-1 0,0 0 0,-1 1 0,-1-18 0,0 28-56,0 1 1,-1 0 0,0-1-1,1 1 1,-1 0 0,0-1-1,0 1 1,-1 0 0,1 0 0,-1 0-1,1 0 1,-1 0 0,0 0-1,0 1 1,0-1 0,-1 1 0,1-1-1,0 1 1,-1 0 0,0 0-1,0 0 1,1 0 0,-1 0-1,0 1 1,0-1 0,-1 1 0,1 0-1,0 0 1,0 0 0,-1 0-1,1 0 1,0 1 0,-6 0 0,-3-2-40,-1 2 0,1-1 0,0 2 0,-1 0 0,1 0 0,0 1 0,0 1 1,-19 5-1,-28 18-1249,-72 41 1,102-51 381,29-13 512,13-1 366,15-1 193,11-5 101,0-1 1,-1-2-1,1-1 0,-2-2 0,52-22 0,-1 3 147,-39 14-379,24-6 75,-28 4-3045</inkml:trace>
</inkml:ink>
</file>

<file path=ppt/ink/ink2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8:37.74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38 6545,'0'0'10139,"29"-14"-12172,-26-9-6825</inkml:trace>
</inkml:ink>
</file>

<file path=ppt/ink/ink2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0:21.45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40 3441,'0'0'3961,"0"-40"-3545</inkml:trace>
</inkml:ink>
</file>

<file path=ppt/ink/ink2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8:34.45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52 0 5081,'0'0'1343,"-2"6"-1287,-4 12 877,2 0-1,-4 27 1,0 3-310,8-48-623,-7 28 125,1 0 1,2 0-1,0 1 0,2-1 1,1 1-1,4 30 0,-2-56-112,0 0 0,0-1 0,0 1 0,1-1 1,-1 0-1,1 1 0,-1-1 0,1 0 0,0 0 0,0 0 0,0 0 0,0 0 0,0-1 0,0 1 0,1-1 0,-1 1 0,1-1 0,-1 0 0,1 0 0,-1 0 0,1 0 0,0 0 0,-1 0 0,1-1 0,3 1 0,11 2 121,0-1 0,29 1 0,-43-3-128,27 2 3,-1-1-1,1-2 1,0-1-1,-1-1 1,0-2 0,44-12-1,86-45-3097,-100 36-678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19:58:55.03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24 213 4809,'0'0'5301,"6"0"-4729,29 2-190,42 7 0,-39-3-237,51 1 1,-75-7-171,-1-1 0,0 0 0,0 0 0,1-2 0,-1 1 0,-1-2 0,17-5 0,-24 7-78,-1 0 0,1-1 0,-1 1 0,0-1 0,0 0 0,0 0 0,0 0 0,0-1 0,0 1 0,-1-1 0,0 0 0,0 0 0,0 0 0,0 0 0,-1-1 1,1 1-1,-1-1 0,0 1 0,-1-1 0,1 0 0,-1 0 0,1-7 0,-1 9 90,0-1-1,-1 0 1,1 0 0,-1 0 0,0 0 0,0 1 0,-1-1 0,1 0 0,-1 0 0,0 0-1,0 0 1,0 1 0,0-1 0,-1 1 0,1-1 0,-1 1 0,0-1 0,0 1 0,-1 0 0,1 0-1,0 0 1,-1 0 0,-4-4 0,1 3 41,-1 0-1,0 1 1,0-1-1,0 1 1,0 0-1,0 1 1,-1 0-1,1 0 1,-1 0 0,1 1-1,-11 0 1,4 0 115,0 0 1,1 1 0,-1 0 0,0 1-1,1 1 1,-1 0 0,1 1-1,0 1 1,-15 5 0,17-4-107,1 0 0,1 1 0,-1 0 0,1 1 0,0-1 0,0 2 0,1-1 0,0 2 0,0-1 0,1 1 0,-10 15 0,10-14-26,1 1-1,0 0 1,1 1 0,0 0-1,1-1 1,0 1-1,1 1 1,-2 16-1,1 7 30,2 56-1,2-70-37,0-6 8,1-1 0,1 1 0,0 0 0,1-1 0,10 30 0,-10-37-7,0 0-1,1 0 1,-1-1 0,1 0 0,1 1 0,0-2-1,0 1 1,0 0 0,0-1 0,1 0 0,0-1-1,1 1 1,6 4 0,-9-8-5,0 0 1,0 0-1,1 0 0,-1-1 0,0 0 1,1 0-1,-1 0 0,1 0 0,-1-1 1,7 1-1,-10-1 2,0 0 0,0 0 0,0 0 0,0 0 0,0 0 0,0 0 0,0 0 0,0 0 0,0-1 0,0 1 0,0 0 0,0-1 0,0 1 0,0-1 0,0 1 0,-1-1 0,1 1 0,0-1 0,0 1 0,0-1 0,-1 0 0,1 0 0,0 1 0,-1-1 0,1 0 0,-1 0 0,1 0 0,-1 1 0,1-1 0,-1 0 0,1 0 0,-1 0 0,0 0 0,0 0 0,1 0 0,-1 0 0,0 0 0,0 0 0,0 0 0,0 0 0,0 0 0,0 0 0,0 0 0,-1 0 0,1 0 0,0 0 0,-1-1 0,0 0 1,0 0 0,0 1 0,0-1-1,0 1 1,-1-1 0,1 1-1,-1 0 1,1 0 0,-1-1-1,1 1 1,-1 0 0,1 0 0,-1 1-1,0-1 1,0 0 0,1 0-1,-1 1 1,0-1 0,0 1 0,0 0-1,0-1 1,0 1 0,-2 0-1,-54-1 20,45 1-21,10 0-2,0 0-1,-1 0 0,1 0 0,0 1 0,0 0 0,0-1 0,0 1 1,0 0-1,0 1 0,0-1 0,0 0 0,0 1 0,0 0 0,0-1 1,1 1-1,-1 0 0,1 0 0,0 1 0,-1-1 0,1 0 0,0 1 0,0 0 1,1-1-1,-1 1 0,0 0 0,1 0 0,0 0 0,-1 0 0,1 0 1,1 0-1,-2 4 0,-1 9-8,1 1 1,0-1-1,1 1 0,2 29 1,-1-41 12,2 3 5,-1 1 1,1-1-1,0 1 0,1-1 0,0 0 0,0 0 0,1 0 0,0-1 0,0 1 0,1-1 0,0 0 0,0 0 1,0-1-1,1 1 0,0-1 0,1-1 0,-1 1 0,1-1 0,0 0 0,1 0 0,-1-1 0,1 0 0,-1-1 1,1 1-1,0-1 0,1-1 0,-1 0 0,0 0 0,10 1 0,-6-2 31,1 0-1,0-1 0,0-1 1,-1 0-1,1-1 1,-1 0-1,1-1 0,-1 0 1,20-8-1,-25 7-38,-1 1 0,1-1 0,-1 0 1,0-1-1,-1 1 0,1-1 0,-1-1 0,0 1 0,0-1 0,0 1 0,-1-1 0,0-1 1,0 1-1,-1 0 0,1-1 0,-1 0 0,-1 0 0,3-8 0,-1-5 6,0 1 0,-2 0 0,1-22 0,-3 26 4,1 1 0,0-1 0,1 1 1,1 0-1,0 0 0,1 0 0,6-15 1,-8 26-12,0 0 0,0 0 0,0 0 1,0 0-1,1 0 0,-1 1 0,1-1 1,-1 1-1,1 0 0,0 0 0,0 0 1,0 0-1,0 0 0,1 1 0,-1-1 1,0 1-1,1 0 0,-1 0 0,7-1 1,5 0-21,0 0 0,1 2 0,20 1 0,-9-1 1,-25 0 19,0 1 0,1-1-1,-1 1 1,0-1 0,1 1-1,-1 0 1,0 0 0,0 0-1,0 0 1,0 0-1,0 0 1,0 1 0,0-1-1,0 1 1,0-1 0,-1 1-1,1 0 1,-1-1-1,1 1 1,-1 0 0,0 0-1,1 0 1,-1 0 0,0 0-1,0 1 1,-1-1-1,1 0 1,0 0 0,-1 1-1,1-1 1,-1 0 0,0 5-1,2 11 24,-1 0-1,0 1 1,-4 23-1,2-21 48,-2 3-20,-1 0 1,-1-1 0,-1 0-1,-1 0 1,-14 29 0,8-17-31,12-33-30,1 0 1,-1 0 0,0 0 0,0 0 0,0-1 0,0 1 0,-1 0 0,1-1-1,0 1 1,-1 0 0,1-1 0,-1 0 0,1 1 0,-1-1 0,0 0 0,1 0-1,-1 0 1,0 0 0,0 0 0,0 0 0,0-1 0,0 1 0,0 0-1,0-1 1,0 0 0,0 1 0,0-1 0,0 0 0,0 0 0,0 0 0,0-1-1,0 1 1,0 0 0,0-1 0,0 1 0,0-1 0,0 0 0,0 1 0,0-1-1,0 0 1,1 0 0,-1 0 0,0-1 0,1 1 0,-1 0 0,1-1 0,-1 1-1,1-1 1,-1 1 0,1-1 0,0 0 0,0 1 0,0-1 0,0 0 0,0 0-1,0 0 1,1 0 0,-1 0 0,1 0 0,-1 0 0,1 0 0,0 0 0,-1-3-1,2 2-109,-1 1 0,1-1 0,-1 1 0,1 0 0,0-1 0,0 1 0,0 0 0,0 0 0,0-1-1,0 1 1,1 0 0,-1 0 0,1 0 0,-1 1 0,1-1 0,0 0 0,0 1 0,0-1 0,0 1 0,0-1 0,0 1-1,0 0 1,0 0 0,5-2 0,-3 1-29,32-18-1191</inkml:trace>
</inkml:ink>
</file>

<file path=ppt/ink/ink2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8:34.82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295 343 5153,'0'0'5737,"162"-23"-5257,-96 15 73,4-1-401,3 1 80,-10 2-232,-2-8-288,-17 2-1177,-19 1-3728</inkml:trace>
  <inkml:trace contextRef="#ctx0" brushRef="#br0" timeOffset="1">0 126 9450,'0'0'5057,"127"-17"-4953,-32-3-112,10-3 8,2 4-368,-15 1 0,-9 4-1240,-26 6-1137,-22 2-2072</inkml:trace>
</inkml:ink>
</file>

<file path=ppt/ink/ink2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8:35.22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261 1 8450,'0'0'4377,"-146"171"-3857,124-126-296,3-2-136,3 6 56,3-1-144,-6 12-360,7-12-1417,-1-16-7969</inkml:trace>
</inkml:ink>
</file>

<file path=ppt/ink/ink2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8:35.61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22 0 6129,'0'0'6582,"0"4"-6488,-14 320 228,12-288-294,0-18-78,-1 46 158,3-63-131,-1 1 0,1 0 0,0-1 0,0 1 0,0 0 0,1-1-1,-1 1 1,0 0 0,1-1 0,-1 1 0,0 0 0,1-1 0,0 1 0,-1-1 0,1 1 0,0-1 0,0 0 0,0 1 0,0-1 0,0 0 0,0 1 0,1-1 0,-1 0 0,0 0 0,0 0 0,1 0 0,1 1 0,23-1-1677,3-1-2823</inkml:trace>
</inkml:ink>
</file>

<file path=ppt/ink/ink2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8:35.99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39 18 6425,'0'0'3705,"247"28"-2777,-126-25-488,9-3 113,3 0-425,-16 0-112,-22-6-32,-28-11-112,-26 3-1545,-28 3-1391</inkml:trace>
  <inkml:trace contextRef="#ctx0" brushRef="#br0" timeOffset="1">1 485 6993,'0'0'4497,"238"6"-3792,-130-12-73,2-11-472,-2-3-152,-13 3 48,-12-8-56,-26 5-1353,-25 3-3968</inkml:trace>
</inkml:ink>
</file>

<file path=ppt/ink/ink2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8:36.62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0 322 8650,'0'0'4721,"29"-28"-4510,94-91-35,-87 86-235,-3-2 1,53-67 0,-83 97 62,-9 39 289,2-20-296,1 1 0,0 0 0,2 0 0,-1 0 0,2 0 0,0 0 0,1 0 0,5 29 0,-4-35 5,1 0 0,1 0-1,-1-1 1,1 1-1,1-1 1,0 0 0,0 0-1,0 0 1,1-1-1,0 0 1,1 0 0,-1 0-1,1-1 1,1 0-1,10 7 1,-1-3 2,0 0-1,0-1 1,1-1-1,1-1 1,-1 0-1,1-2 1,31 7-1,-17-8-184,0-1 0,0-1 0,56-4 0,-85 1 153,0 1 0,0 0 0,0-1 0,1 0-1,-1 0 1,-1 0 0,1-1 0,0 1 0,0-1 0,0 0 0,-1 0 0,1 0 0,-1 0 0,0-1 0,0 0 0,1 1 0,-2-1 0,1 0 0,0 0-1,-1-1 1,1 1 0,-1-1 0,0 1 0,0-1 0,0 1 0,-1-1 0,1 0 0,-1 0 0,0 0 0,0 0 0,0 0 0,-1 0 0,1 0 0,-1 0-1,0-1 1,0 1 0,-1 0 0,1 0 0,-1 0 0,0 0 0,0 0 0,0 0 0,-3-6 0,2 6 109,-1 0 1,0 0-1,0 0 0,0 0 1,0 0-1,-1 1 0,0 0 1,1 0-1,-1 0 0,0 0 1,-1 0-1,1 1 0,0-1 1,-1 1-1,1 1 1,-1-1-1,0 0 0,1 1 1,-1 0-1,0 0 0,0 1 1,0-1-1,0 1 0,0 0 1,-6 1-1,8 0-80,1 0-1,-1 0 1,1 1-1,0-1 1,-1 1 0,1-1-1,0 1 1,0 0-1,0 0 1,1 0 0,-1 0-1,0 0 1,1 0-1,-1 0 1,1 0 0,0 1-1,-1-1 1,1 1-1,0-1 1,1 1 0,-1-1-1,0 1 1,0 5 0,-9 69-3,9-51-12,1 0 0,1-1 0,1 1 0,2 0-1,0-1 1,1 0 0,2 0 0,1 0 0,0-1-1,17 31 1,-10-24 95,30 69-68,-41-91 32,-1 1 0,0 0 0,-1 0 0,-1 1 0,1-1 0,-2 0 0,1 0 0,-2 16 0,0-22-23,-1 0 0,0 0-1,1 0 1,-1 0 0,0 0 0,-1 0-1,1 0 1,-1-1 0,1 0 0,-1 1-1,0-1 1,-1 0 0,1 0 0,0 0 0,-1-1-1,0 1 1,1-1 0,-7 3 0,-12 6 51,-45 17 1,60-26-51,-55 17 13,0-3 0,-1-3 0,0-3-1,-1-3 1,0-2 0,-102-6 0,162 2-48,1-1-1,0 0 1,-1-1 0,1 1-1,-1 0 1,1-1 0,0 0-1,0 0 1,-1 0-1,1 0 1,0 0 0,0-1-1,0 1 1,0-1 0,-4-3-1,5 3-41,1-1-1,-1 0 0,1 1 1,-1-1-1,1 0 0,0 0 1,0 0-1,0 0 0,1 0 1,-1 0-1,1 0 0,-1 0 1,1 0-1,0 0 0,1-5 1,1-40-2409,8-4-4295</inkml:trace>
</inkml:ink>
</file>

<file path=ppt/ink/ink2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0:45.70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1109 6329,'0'0'2893,"0"1"-2842,0-1 1,0 0-1,1 0 1,-1 1-1,0-1 1,1 0-1,-1 0 0,0 0 1,1 0-1,-1 1 1,0-1-1,1 0 1,-1 0-1,0 0 0,1 0 1,-1 0-1,0 0 1,1 0-1,-1 0 1,1 0-1,-1 0 0,0 0 1,1 0-1,-1 0 1,0 0-1,1 0 1,-1-1-1,0 1 0,1 0 1,-1 0-1,0 0 1,1-1-1,-1 1 1,0 0-1,0 0 0,1 0 1,-1-1-1,0 1 1,0 0-1,1-1 1,-1 1-1,0 0 1,0-1-1,0 1 0,1-1 1,32-39 188,29-47 0,-1 2-232,-15 24-85,114-146-100,135-236 0,-269 401-384,34-39 1,-30 42-109,-25 19-1788</inkml:trace>
</inkml:ink>
</file>

<file path=ppt/ink/ink2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0:46.52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7114,'0'0'5566,"3"11"-4794,18 27-822,2-1-1,27 34 1,-16-24 13,59 83 68,144 216 75,-190-270 8,-4 3 0,55 137 0,-87-187-103,44 107 93,-47-121-95,0 0-1,0-1 0,1 0 0,1-1 0,1 0 0,18 18 0,-18-26 287,-12-17-483,-15-20-2027,1 12-2454</inkml:trace>
</inkml:ink>
</file>

<file path=ppt/ink/ink2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3:26.53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 7210,'0'0'3304</inkml:trace>
</inkml:ink>
</file>

<file path=ppt/ink/ink2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3:27.45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397 0 3937,'0'0'4865,"-13"25"-5014,-184 820 1429,182-761-1202,-143 905 1497,154-857-1342,-2-185 1516,7 21-1976,-2-38-3676,-2 55-1806</inkml:trace>
</inkml:ink>
</file>

<file path=ppt/ink/ink2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3:28.32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279 240 4521,'0'0'6988,"-11"2"-6881,-14 13-107,1 1 0,1 1 0,0 1 0,2 1 1,-30 32-1,33-32-9,-4 1 28,14-14-21,1 0 0,0 1 0,1 0 0,-1 0 0,1 0 0,1 1 0,-10 15-1,46-29 75,7-14-156,-1-2-1,-1-1 1,-1-2-1,-1-2 1,-2-1-1,53-57 0,-69 68 82,-1-2 0,-1 0-1,23-40 1,-31 48 219,-1-1 0,0 0-1,-1 0 1,-1-1 0,1 1 0,-2-1-1,0 1 1,-1-1 0,0-14 0,-1 27-160,17 5-1216,-1 10 1117,0 0 0,0 1 1,-2 0-1,20 29 0,-11-15 41,-12-15 5,0-1 0,-2 1 0,0 0 0,0 1 1,-1 0-1,-1 1 0,-1-1 0,-1 1 0,0 1 1,-1-1-1,-1 0 0,0 1 0,-1 0 0,-1 26 1,-1-38-28,0 0 1,0-1 0,0 1 0,-1 0 0,0-1 0,0 1 0,0-1 0,-1 1 0,0-1 0,-4 9-1,4-11-2,-1 0 0,0 0 0,0 0-1,1 0 1,-2-1 0,1 1-1,0-1 1,0 0 0,-1 0-1,1 0 1,-1-1 0,0 1-1,0-1 1,1 0 0,-1 0-1,-4 1 1,-44 8-32,-104 6 1,2-1 53,148-14-132,0 0-1,0 0 0,1 1 0,-1-1 0,1 1 1,-1 1-1,1-1 0,0 1 0,-1 0 0,1 0 1,1 0-1,-1 1 0,-7 6 0,7 2-2449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19:58:29.72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51 399 6633,'0'0'4493,"0"-10"-3997,0-57 373,2 0-1,15-80 0,-15 132-902,0-1 0,-1 1 0,-2-18 0,1 5-5,-1 31 9,1 0 0,-1 0 0,0 0 0,0 0 0,-1 0 0,1 0 0,0 0 0,-4 5 0,-3 6 11,-2 13-156,0 0 0,2 0 0,1 1 0,1 1 0,1-1 0,2 1 0,0 47 0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19:58:55.82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130 171 4545,'0'0'6900,"-7"-26"-5610,-24-78-621,16 69-50,15 35-615,0-1 0,0 1 0,0 0-1,-1 0 1,1-1 0,0 1 0,0 0 0,0 0 0,0-1 0,-1 1-1,1 0 1,0 0 0,0-1 0,-1 1 0,1 0 0,0 0 0,-1 0-1,1 0 1,0-1 0,0 1 0,-1 0 0,1 0 0,0 0 0,-1 0-1,1 0 1,0 0 0,-1 0 0,1 0 0,0 0 0,-1 0 0,1 0-1,0 0 1,-1 0 0,1 0 0,0 0 0,0 0 0,-1 1 0,1-1-1,-1 0 1,0 3-11,-1-1 0,1 1 0,-1-1 0,1 1 0,0 0 0,0-1-1,0 1 1,1 0 0,-1 4 0,-1-1 85,-12 45-93,2 2-1,2-1 0,2 2 0,0 58 1,7-88 25,2-1-1,0 1 1,2 0 0,1-1 0,8 32 0,-10-49-9,1 1 1,-1-1-1,1 1 0,0-1 1,1 0-1,-1-1 0,1 1 1,0 0-1,1-1 0,-1 0 0,1 0 1,0 0-1,1-1 0,-1 0 1,1 0-1,-1 0 0,1-1 1,0 1-1,1-1 0,-1-1 0,0 1 1,1-1-1,9 2 0,6-1-2,-1 0-1,1-1 0,0-2 0,0 0 0,0-1 0,0-1 1,32-8-1,-20 2-4,-1-2 0,0-2 0,61-29 0,-90 39 5,1 0 1,-1-1 0,0 1-1,0-1 1,-1 0-1,1 0 1,0 0 0,-1-1-1,0 1 1,0-1 0,0 0-1,0 0 1,3-5-1,-4 3 25,0-1-1,0 1 1,0-1-1,-1 0 0,0 0 1,0 1-1,0-1 1,-2-10-1,-33 17-400,16 0 343,1 1 0,0 1 0,0 1 0,0 0 0,0 1 1,1 1-1,-1 0 0,1 2 0,-17 8 0,27-12 24,-1 1 1,1 0-1,-1 0 0,1 0 0,1 1 0,-1 0 0,1 0 0,0 1 1,0-1-1,0 1 0,1 0 0,-1 0 0,2 1 0,-1-1 1,1 1-1,0 0 0,0 0 0,1 0 0,0 0 0,0 0 0,0 0 1,1 1-1,0 10 0,1-14 8,0 0 1,0 0-1,0 0 1,1 0-1,0 1 1,0-2-1,0 1 1,0 0-1,0 0 1,1 0-1,0 0 1,0-1-1,0 1 1,0-1-1,0 0 1,1 1-1,0-1 1,-1 0-1,6 3 1,-2-1 3,0-1 0,1-1 0,-1 1 0,1-1 0,0 0 0,0-1 0,0 0 0,0 0 0,1 0 0,7 0 0,13 2 81,0-2 0,1-1 0,-1-1 0,41-5 0,-59 4-94,-1 0 0,1-1 1,-1 0-1,0-1 0,1 0 1,-1 0-1,-1-1 0,1 0 1,0 0-1,-1-1 0,0-1 1,0 1-1,0-1 0,-1-1 1,0 1-1,10-13 0,-14 14 12,-1 0 0,0 1 0,0-1 0,0 0 0,-1 0-1,1-1 1,-1 1 0,-1 0 0,1 0 0,-1-1 0,0 1 0,0-8-1,0 7 8,-1 5 0,1 0-1,0 0 1,-1 0 0,1 0-1,-1 0 1,0 0 0,1 0-1,-1 0 1,0 0 0,1 0 0,-1 1-1,0-1 1,0 0 0,0 0-1,0 1 1,0-1 0,0 1-1,0-1 1,0 1 0,0-1 0,0 1-1,0-1 1,0 1 0,0 0-1,0 0 1,0-1 0,0 1-1,0 0 1,0 0 0,-1 0 0,1 0-1,0 1 1,0-1 0,0 0-1,0 0 1,-2 1 0,1-1-14,0 0 1,0 1 0,0-1 0,0 0 0,0 1-1,0 0 1,0-1 0,0 1 0,0 0-1,0 0 1,0 0 0,0 0 0,1 0-1,-1 1 1,0-1 0,1 0 0,-1 1-1,1-1 1,-1 1 0,-1 3 0,1-1 0,1-1 1,0 1-1,-1 0 1,2 0-1,-1 0 1,0 0-1,1 0 1,0 0-1,0 0 1,0 0-1,0 0 1,1 0-1,0 0 1,-1 0-1,1 0 1,1-1-1,-1 1 1,0 0-1,4 4 1,-2-4 6,0 0 1,1 0-1,-1 0 1,1-1-1,0 0 0,0 1 1,0-2-1,0 1 1,1 0-1,-1-1 0,1 0 1,0 0-1,5 2 1,12 1 0,1 0 1,-1-1-1,1-1 1,0-1-1,26-2 1,20-3-620,-10-15-1977</inkml:trace>
</inkml:ink>
</file>

<file path=ppt/ink/ink3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3:29.27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248 53 5281,'0'0'5116,"28"-3"-4839,11-2-202,-7 1 60,0 1 0,43 1 0,-74 2-170,1 0 0,-1 0 0,1 1-1,-1-2 1,1 1 0,-1 0-1,1 0 1,-1 0 0,1-1-1,-1 1 1,1-1 0,-1 1 0,0-1-1,1 0 1,-1 1 0,2-2-1,2-17-3414,-5 18 3395,-1 0-1,0 0 0,1 1 0,-1-1 1,0 0-1,0 1 0,0-1 1,0 0-1,0 1 0,1-1 1,-1 1-1,0 0 0,0-1 1,0 1-1,0 0 0,0-1 1,0 1-1,0 0 0,0 0 1,-1 0-1,1 0 0,0 0 1,0 0-1,-1 0 0,-38 1 116,31-1-109,3 0 120,-1 0 0,0 0 0,0 1 0,0 0 0,1 1 0,-1-1 0,1 1 0,-1 1 0,1-1 0,-1 1 0,1 0 0,0 0 0,1 1 0,-1 0 0,0 0 0,1 0 1,0 1-1,0-1 0,0 1 0,1 0 0,0 1 0,0-1 0,0 1 0,1 0 0,-1 0 0,1 0 0,1 0 0,-1 1 0,1-1 0,-2 8 0,-3 20 325,1 0 0,1 0 0,2 0 0,3 60 0,0-72-81,0-22-237,-5 3 578,11-3-513,138-14-207,-64 14 41,-79 1 14,-1 0-1,1 0 1,0 0 0,0 0-1,-1 0 1,1 1-1,-1-1 1,1 0-1,-1 0 1,1 1 0,-1-1-1,0 0 1,0 1-1,0-1 1,0 0-1,0 1 1,0-1-1,0 0 1,0 1 0,0-1-1,-1 2 1,1 2 0,0 70 12,-3 0-1,-4 0 1,-2-1-1,-23 84 0,31-152-2,0 0 0,-1-1-1,0 1 1,0-1-1,0 1 1,0-1-1,-1 0 1,0 0 0,0 0-1,0 0 1,-1-1-1,1 1 1,-1-1 0,0 0-1,-1 0 1,1 0-1,-1 0 1,1-1 0,-1 0-1,0 0 1,0 0-1,-1-1 1,1 0 0,0 0-1,-1 0 1,1 0-1,-1-1 1,0 0 0,0 0-1,1-1 1,-1 1-1,-8-2 1,-1 1 12,1-1 1,0-1-1,-1-1 1,1 0-1,0 0 1,0-2-1,1 0 1,-1 0-1,1-1 1,0-1-1,1 0 1,0-1 0,0 0-1,0-1 1,-18-18-1,22 21-23,5 4-3,0 0 0,0-1 0,0 1 0,1 0 0,-1-1 0,1 0 0,-1 1 0,1-1 0,0 0 0,-3-6 0,28 9-2628,5 0 833</inkml:trace>
</inkml:ink>
</file>

<file path=ppt/ink/ink3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3:30.28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1 462 8250,'0'0'3074,"13"-30"-2981,3-4-86,68-162-27,-68 143 90,-12 37 107,0 0-1,2 1 1,10-23 0,-13 100-29,-10 244 50,7-357-159,-1 7-79,9-81-1,-6 110 10,1 1-1,0 0 1,1 0-1,1 0 1,0 1-1,1-1 1,1 1 0,0 1-1,15-22 1,-18 29 34,0 1 0,1-1 1,0 1-1,0 0 1,0 0-1,0 0 1,1 1-1,0-1 1,0 1-1,-1 1 1,2-1-1,-1 1 0,0 0 1,0 1-1,1-1 1,-1 1-1,1 0 1,-1 1-1,1 0 1,-1 0-1,1 0 0,-1 1 1,8 1-1,-11-1-11,0 0 0,-1 1 0,1-1 0,-1 0 0,0 1 0,1 0 0,-1-1 0,0 1 0,0 0 0,0 0 0,0 0 0,-1 0 0,1 1 0,0-1 0,-1 0 0,0 1 0,1-1 0,-1 1 0,0-1 0,0 1 0,0 0 0,-1 0-1,1 4 1,2 7-5,-1 0 0,-1 1-1,0 15 1,-1 1-25,1-3 46,-2 0 1,0-1-1,-2 1 0,-9 40 1,12-64 285,0-23 305,2 8-572,0 1 0,0 0 0,1 0-1,0 0 1,1 0 0,9-18 0,39-60-208,-26 46 79,-19 29 126,11-15 283,-17 27-203,1 1-119,-1 36-275,-2 30 286,-1-23-2,7 65 0,-5-102 3,1-1 1,0 1-1,0-1 1,1 1-1,-1-1 1,1 0-1,0 0 1,1 0-1,-1 0 1,1 0-1,0 0 1,0-1-1,1 0 1,-1 1-1,1-1 1,0 0-1,0-1 1,0 1-1,1-1 1,-1 1-1,1-2 1,0 1-1,0 0 1,0-1-1,0 0 1,8 3-1,9-1-122,0 0-1,-1-1 1,1-1-1,0-2 1,29-1 0,-29 0-97,46-1-2241</inkml:trace>
</inkml:ink>
</file>

<file path=ppt/ink/ink3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4:03.05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165 359 3489,'0'0'6094,"-14"33"-5911,-1 3-148,-2 2 47,2 0-1,1 1 1,-15 79-1,5 38 261,-3 180 0,20 157 56,7-416-355,0-9 10,-2-8 33,3 1 1,2-1-1,21 114 0,-23-171-76,-1 0 0,1 1 0,0-1 0,0 0 0,1 0 0,-1 0 0,0 0-1,1-1 1,0 1 0,0 0 0,0-1 0,0 1 0,0-1 0,0 0-1,1 1 1,-1-1 0,1 0 0,-1 0 0,1-1 0,5 3 0,-2-2 16,0-1 1,0 0 0,1 0 0,-1 0 0,0-1 0,1 0 0,-1 0 0,0-1 0,11-2 0,123-25 146,33-4-229,-24 17 90,230 7 1,151 39-35,-332-16 2,743 21 3,-228-13 72,394-10 694,-607-36-583,91-1-160,-33 47-4,569 51 1035,-968-74-1015,1356-37 120,-658-39-99,-4-45-74,-806 114 17,1-3 0,-2-2 0,0-1 0,0-3 0,-1-2 0,63-35 0,-100 48-6,0 0 0,-1-1 0,1 0 0,-1-1 0,-1 1 0,1-1-1,-1 0 1,0-1 0,-1 0 0,0 0 0,0 0 0,-1 0 0,0-1 0,0 1 0,-1-1 0,0 0-1,0 0 1,-1-1 0,-1 1 0,2-18 0,-3-9-22,-2 0-1,-1 0 1,-1 1 0,-12-44-1,-4-33-33,15 62-229,3-1 1,1 0-1,3 0 0,2 0 1,3 1-1,1-1 0,3 1 0,28-79 1,4 1 398,37-181 1,-52 204 3,-20 77-117,0 0-1,-1-1 0,-2 0 0,2-44 0,-9 72-1,0 0 0,0 0 1,0 0-1,-1 1 1,1-1-1,0 0 1,-1 1-1,1 0 0,0-1 1,-1 1-1,1 0 1,0 0-1,-1 0 0,1 1 1,-3 0-1,-1-1 1,-107 0 0,-208 28 1,-132 14 32,-3-38-149,301-4 8,-375-39-11,439 29 147,59 7-32,-408-28 55,39 42-32,-248-8 22,428-22-30,-93-5-54,-241-16-774,62 1 335,471 38 330,-820-25-1730,2 41 2403,264 8 429,-235 17-236,308-2-1244,-359 38 472,719-59 110,-377 57-3211,294-34 3477,223-40-311</inkml:trace>
</inkml:ink>
</file>

<file path=ppt/ink/ink3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21.89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65 149 8674,'0'0'2526,"-12"29"-2502,-35 95 17,46-119-30,-1 0 0,1-1 1,1 1-1,-1 0 0,1 0 0,0 0 0,0 1 0,0-1 0,1 0 1,-1-1-1,1 1 0,1 0 0,-1 0 0,1 0 0,0 0 0,3 5 1,0-1 15,1-1 1,0 0-1,0-1 1,1 1-1,12 9 1,-5-3 57,3 1-57,0-1-1,0 0 1,1-1-1,1-1 1,0-1-1,1-1 1,0 0-1,1-2 1,-1 0-1,2-1 1,-1-2-1,1 0 1,0-1-1,0-1 1,0-1-1,0-1 1,0-1-1,32-4 1,-45 3-31,0 0-1,0-1 1,-1 0 0,1 0 0,-1-1 0,1 0-1,-1 0 1,0-1 0,0-1 0,0 1-1,-1-1 1,0 0 0,0-1 0,0 0-1,0 0 1,-1 0 0,0-1 0,-1 0 0,1 0-1,-1 0 1,-1-1 0,1 1 0,-1-1-1,-1-1 1,5-11 0,-4 7-72,-1 1 0,0-1 0,-1 0 0,0 0 0,-1 0-1,-1-1 1,0 1 0,0 0 0,-1 0 0,-1 0 0,0 0 0,-1 0 0,-1 1 0,0-1 0,0 1 0,-13-23 0,8 20 92,0 0 0,-1 1 0,-1 1 0,-1-1 0,1 2 0,-2 0 0,0 0 1,0 1-1,-1 1 0,-1 0 0,0 1 0,-28-13 0,20 13 50,0 0-1,-1 2 1,0 1 0,0 1 0,-1 1-1,1 1 1,-1 1 0,-35 2 0,57 0-70,1 0 0,0 0 0,0 0 0,0 1 0,0-1 0,0 0 0,0 1 0,0 0 1,0-1-1,0 1 0,0 0 0,0 0 0,0 0 0,1 0 0,-1 1 0,0-1 1,1 0-1,-1 1 0,1-1 0,-1 1 0,1-1 0,0 1 0,0 0 0,-1 0 1,1-1-1,-1 5 0,1-3-30,1-1 0,-1 1 0,1 0 0,0 0 0,0-1 0,0 1 0,0 0 0,0 0 0,1 0 0,-1-1 0,1 1 0,0 0 1,0-1-1,0 1 0,0-1 0,0 1 0,0-1 0,1 1 0,-1-1 0,4 4 0,26 23-1678</inkml:trace>
</inkml:ink>
</file>

<file path=ppt/ink/ink3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22.27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210 0 10730,'0'0'3369,"3"11"-3760,15 50 244,-2 0 0,-4 1 1,-2 0-1,-2 1 0,-3 115 0,-6-168 149,-1 0 1,0-1 0,0 1-1,-1 0 1,0-1-1,-1 0 1,0 0-1,0 0 1,-1 0 0,0-1-1,-1 0 1,0 0-1,0 0 1,0 0 0,-1-1-1,-9 7 1,7-10-62,-1 0 0,1 0-1,-1-1 1,0 0 0,0 0 0,0-1 0,0-1 0,-1 0 0,1 0 0,0-1 0,-15-1 0,-2 1-1237,-12 1-3697</inkml:trace>
</inkml:ink>
</file>

<file path=ppt/ink/ink3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21.17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26 6793,'0'0'5002,"180"0"-5002,-88-5 0,10-1 80,-1 0 0,-6 3-24,-9 0-56,3 3-385,-26 0-895,-18-2-2673</inkml:trace>
</inkml:ink>
</file>

<file path=ppt/ink/ink3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21.54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99 0 9178,'0'0'2328,"-95"200"-2352,91-140 48,4-3 88,0 0-7,0-3-105,13-3 48,0-8 8,-1-6-56,7-2-241,-3-7-735,0-11-1864</inkml:trace>
</inkml:ink>
</file>

<file path=ppt/ink/ink3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23.24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43 1856,'0'0'7778,"222"-28"-7954,-161 19-1024,-11 3-1609</inkml:trace>
</inkml:ink>
</file>

<file path=ppt/ink/ink3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23.61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55 6281,'0'0'2705,"206"-32"-2905,-152 21-656,-6-1-1649</inkml:trace>
</inkml:ink>
</file>

<file path=ppt/ink/ink3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24.41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0 549 6361,'0'0'3434,"9"-30"-3299,32-100-92,-35 117-141,0 0 1,1 0-1,0 1 1,1 1 0,1-1-1,0 1 1,0 1-1,1-1 1,0 2-1,1-1 1,13-8 0,13-12-260,-1-4 133,-9 9 422,0 1 0,57-38 1,-80 111 1433,-5-31-1632,1 1 0,2 0 0,-1 0 0,2-1 0,1 1 0,0-1 0,1 0 0,11 26 0,-8-27-18,-2-6 21,-1 0 1,0 0 0,-1 0 0,-1 1 0,0-1 0,0 1-1,2 23 1,-30-35-274,23 0 262,1-1 1,0 1-1,-1-1 1,1 1-1,0-1 1,-1 0-1,1 0 1,0 1-1,0-1 1,0 0-1,0 0 1,-1 0-1,1-1 1,1 1-1,-1 0 1,0 0-1,0 0 1,0-1-1,1 1 1,-1 0-1,0-1 1,1 1-1,0 0 1,-1-1-1,1 1 1,0-1-1,-1-2 1,-2-45-332,3 44 341,0-5-75,0-1 0,1 0 0,1 1 0,-1 0 0,2-1 0,0 1 1,0 0-1,8-18 0,-1 10 104,1 1 0,0 1 0,25-29 0,-12 20 175,1 0 0,1 1 1,1 2-1,40-26 1,-66 48-199,-1-1 0,0 1 1,0-1-1,1 1 0,-1 0 1,0-1-1,1 1 0,-1 0 1,0 0-1,1-1 0,-1 1 1,1 0-1,-1 0 0,0 0 0,1-1 1,-1 1-1,1 0 0,-1 0 1,1 0-1,-1 0 0,0 0 1,1 0-1,-1 0 0,1 0 1,-1 0-1,1 0 0,-1 0 0,1 0 1,-1 0-1,0 0 0,1 0 1,-1 1-1,1-1 0,-1 0 1,1 0-1,-1 0 0,0 1 1,1-1-1,-1 0 0,0 0 0,1 1 1,-1-1-1,0 0 0,1 1 1,-1 16 330,0-13-307,0 359 407,16-402-283,-6 17-216,16-35-636,58-93-1,-28 54 1763,-56 96-1051,0 0-1,0 0 0,1-1 0,-1 1 0,0 0 1,0 0-1,0-1 0,0 1 0,1 0 1,-1 0-1,0 0 0,0-1 0,0 1 0,1 0 1,-1 0-1,0 0 0,0-1 0,1 1 1,-1 0-1,0 0 0,0 0 0,1 0 0,-1 0 1,0 0-1,1 0 0,-1 0 0,0 0 1,0 0-1,1 0 0,-1 0 0,0 0 0,1 0 1,-1 0-1,0 0 0,0 0 0,1 0 0,-1 0 1,0 0-1,1 1 0,10 11 19,4 17-131,-6-6 164,-2-1-1,0 2 0,-2-1 1,6 47-1,-6 96-2644,-5-164 2519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19:58:56.15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8242,'0'0'4657,"10"33"-4673,59-24 32,14-1-16,13-2 0,43-6 0,-27 0-184,-16 0-1969</inkml:trace>
</inkml:ink>
</file>

<file path=ppt/ink/ink3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24.79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83 7482,'0'0'4321,"196"-29"-4409,-158 21-761,3-9-807,-12 2-128,-10 1-897</inkml:trace>
</inkml:ink>
</file>

<file path=ppt/ink/ink3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25.13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553 5 2801,'0'0'4625,"-28"-1"-3959,-89-2-303,106 3-307,0 0-1,0 1 1,0 1 0,0 0-1,0 1 1,0-1 0,1 2-1,-1 0 1,1 0-1,0 1 1,0 0 0,1 1-1,-12 8 1,8-3-34,1 0-1,0 1 1,1 0 0,0 1 0,1 0-1,-16 26 1,20-27-23,1-1 0,1 1 0,0 0 1,1 0-1,0 0 0,0 1 0,2-1 0,-1 1 0,2-1 0,1 26 1,-1-29 5,0-5 1,1 0-1,-1 0 1,1 0 0,0 1 0,0-1-1,1 0 1,-1 0 0,1 0 0,0 0-1,0-1 1,0 1 0,0-1 0,1 1-1,0-1 1,0 0 0,-1 1-1,2-2 1,-1 1 0,0 0 0,1 0-1,-1-1 1,1 0 0,0 0 0,-1 0-1,1 0 1,0-1 0,0 1 0,0-1-1,7 1 1,3 1 1,0 0 0,1-1 0,-1 0 0,1-1 0,-1-1 0,1-1 0,25-3 0,-29 0-80,-1 1 1,0-2-1,0 0 0,0 0 0,-1 0 1,1-2-1,-1 1 0,-1-1 0,1 0 1,-1-1-1,-1 1 0,1-2 0,-1 1 1,-1-1-1,1 0 0,-2-1 0,1 1 1,-1-1-1,-1 0 0,0 0 0,5-16 1,-13 70 962,6 85 1,0-35-881,-2-78 10,0 0 0,-2 0 1,0 0-1,0 0 0,-2-1 0,0 1 1,0-1-1,-2 0 0,0 0 1,0-1-1,-2 0 0,1 0 0,-2 0 1,0-1-1,-1-1 0,0 1 0,0-1 1,-2-1-1,1 0 0,-1-1 1,-1 0-1,0-1 0,0 0 0,-1-1 1,0-1-1,-1 0 0,1-1 1,-1 0-1,0-1 0,-1-1 0,1-1 1,-1 0-1,-29 2 0,33-4-44,0-1 1,0 0-1,0-1 0,0 0 0,0-1 1,0 0-1,-21-7 0,29 7 12,1 0-1,-1 0 0,1 0 1,0-1-1,0 1 1,0-1-1,0 1 0,1-1 1,-1 0-1,1 0 1,-1 0-1,1-1 0,0 1 1,0 0-1,1-1 1,-1 1-1,1-1 0,-1 0 1,1 1-1,0-1 1,1 0-1,-1 0 0,1 0 1,0 0-1,-1 0 1,2 1-1,-1-1 0,0 0 1,2-4-1,-1-3-251,1-1 0,0 1 0,1 1-1,1-1 1,-1 0 0,2 1 0,-1-1 0,1 1-1,12-17 1,24-30-4103</inkml:trace>
</inkml:ink>
</file>

<file path=ppt/ink/ink3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25.75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62 0 6489,'0'0'3058,"-5"25"-2922,-37 159 120,33-111-95,3 0 0,6 125 0,2-82-74,8 45 142,-10-161-224,-1 1 0,1-1 0,0 1 0,0-1 0,0 0-1,0 1 1,0-1 0,0 1 0,0-1 0,0 1 0,0-1 0,0 0 0,0 1-1,1-1 1,-1 1 0,0-1 0,0 0 0,0 1 0,0-1 0,1 0-1,-1 1 1,0-1 0,0 0 0,1 1 0,-1-1 0,0 0 0,1 0-1,-1 1 1,0-1 0,1 0 0,-1 0 0,1 1 0,11-8 355,11-19 230,-23 26-588,41-52-664,54-50 0,28-32-783,-111 116 1132,4 2 2501,-15 16-2139,0 1 0,-1 0 1,1 0-1,0 0 0,0 0 0,0 0 1,0 0-1,-1 0 0,1 0 0,0 0 0,-1 0 1,1 0-1,-1 0 0,1 1 0,-1-1 1,0 0-1,0 0 0,1 1 0,-1-1 0,0 0 1,0 2-1,11 41-33,-2 1 1,-1 0-1,2 82 0,-11-123-150,1 1-1,-1-1 1,0 1-1,0-1 1,-1 0-1,0 1 1,1-1-1,-1 0 1,-1 0-1,1 0 1,0 0-1,-1-1 1,0 1-1,0-1 1,0 1-1,0-1 1,-1 0 0,-6 4-1,-10 9-2109</inkml:trace>
</inkml:ink>
</file>

<file path=ppt/ink/ink3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26.38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45 1 3785,'0'0'2626,"1"10"-1906,1 5-275,-1-1 1,-1 1-1,0 0 1,-1 0-1,0 0 0,-7 26 1,-3-1-251,2 1 1,2-1-1,1 1 0,2 1 1,3 69-1,1-110 49,17-3-1187,28-21-1663,-25 14-93</inkml:trace>
</inkml:ink>
</file>

<file path=ppt/ink/ink3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26.72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41 0 3089,'0'0'4366,"-17"6"-1843,-7-7-4586</inkml:trace>
</inkml:ink>
</file>

<file path=ppt/ink/ink3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27.08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60 134 4297</inkml:trace>
  <inkml:trace contextRef="#ctx0" brushRef="#br0" timeOffset="1">60 134 4297,'-60'-108'6753,"63"108"-6433,10 0 145,6 0-1,13 0-456,3-9 144,3 4-152,-4-1 24,-2 0-152,-10 6-376,-3 0-1049,-9 0-559</inkml:trace>
</inkml:ink>
</file>

<file path=ppt/ink/ink3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27.42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92 1 7802,'0'0'3888,"-54"148"-3783,45-108 143,6 0-176,3-3-40,0-6-32,0-5 104,0-6-56,0-3-48,0-6-96,-7 1-64,1-6-1329,-7-1-1575</inkml:trace>
</inkml:ink>
</file>

<file path=ppt/ink/ink3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27.77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1192,'0'0'5890,"171"106"-5338,-136-77-232,-7 8-312,-15 5 336,-13 10-224,0 8 280,-10 8 232,-21 6-520,-7-3 112,0 1-224,-13 10-64,10-22-1008,6-11-1025</inkml:trace>
</inkml:ink>
</file>

<file path=ppt/ink/ink3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28.12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324 1 6729,'0'0'2936,"-26"29"-2930,-82 96 2,98-113 20,1-1 0,0 2 0,1-1 0,0 1 0,1 1 0,1-1-1,-6 17 1,3-4 77,-17 48 65,4 1 0,3 0-1,3 2 1,4 0-1,3 0 1,2 123-1,6-180-301,2 0-1,0-1 0,1 1 1,1-1-1,1 0 0,1 0 1,0 0-1,2-1 0,0 1 0,1-2 1,1 1-1,0-1 0,17 22 1,27 25-3860</inkml:trace>
</inkml:ink>
</file>

<file path=ppt/ink/ink3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29.09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271 1 6809,'0'0'1066,"-19"26"-862,-7 9-131,-9 12 258,-40 70 0,56-79-263,2 0 1,1 1-1,2 1 0,1 0 1,3 1-1,1 0 1,2 1-1,2 0 0,1 0 1,3 47-1,1-83-41,0-1 0,0 1 0,1 0 0,-1-1 0,1 1 0,0 0 0,1-1 0,0 1 0,0-1 0,0 0 0,0 1 0,1-1 0,-1 0 0,2 0 0,-1-1 0,0 1 0,1-1 0,0 1 0,0-1 0,0 0 0,0-1 0,1 1 0,0-1 0,-1 0 0,1 0 0,0 0 0,1-1 0,-1 1 0,0-1 0,1-1 0,-1 1 0,11 1 0,21 2 309,0-2 0,1-1 0,71-7 0,-57-1-19,95-25 1,-4 1-3063,-117 25-81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19:58:56.48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0 227 10522,'0'0'3393,"208"-101"-3321,-131 71-72,-5 0-216,4 1-680,-19 8-1969,-24 6-3840</inkml:trace>
</inkml:ink>
</file>

<file path=ppt/ink/ink3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29.46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94 6449,'0'0'4457,"222"-71"-3889,-152 65-424,6 4 321,0-1-465,3 3 0,-6 0 24,0 0 56,7-3-160,-20 0-1001,-16-3-2215</inkml:trace>
</inkml:ink>
</file>

<file path=ppt/ink/ink3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29.86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95 6857,'0'0'3489,"190"-75"-2865,-143 61-160,1 8-464,-7 6 8,-3 0-16,0 0 8,4 23-648,-11 0-1552,-9 0-2281</inkml:trace>
</inkml:ink>
</file>

<file path=ppt/ink/ink3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30.23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0 547 8850,'0'0'3533,"25"-29"-3583,78-95-310,-94 114 268,-1-1 0,0-1 0,0 0 0,-1 0 0,-1 0 0,0-1 0,0 1 0,-2-1 0,1-1 0,3-25 0,-3 16-132,19-179 999,-24 201-772,0 1 0,0 0 0,0-1 0,0 1 0,0 0 0,0-1 0,0 1 0,1 0 0,-1-1 0,0 1 0,0 0 0,0 0 0,0-1 0,1 1 0,-1 0 0,0-1 0,0 1 0,1 0 0,-1 0 0,0-1 0,0 1 0,1 0 0,-1 0 0,0 0 0,1 0 0,-1-1 0,0 1 0,0 0 0,1 0 0,-1 0 0,0 0 0,1 0 0,-1 0 0,0 0 0,1 0 0,-1 0 0,1 0 0,-1 0 0,0 0 0,1 0 0,-1 0 0,0 0 0,1 0 0,-1 0 0,0 0 1,1 1-1,-1-1 0,0 0 0,0 0 0,1 0 0,-1 1 0,0-1 0,0 0 0,1 0 0,-1 0 0,0 1 0,0-1 0,1 0 0,-1 1 0,0-1 0,0 0 0,0 1 0,0-1 0,0 0 0,1 0 0,-1 1 0,0-1 0,0 1 0,19 28 46,-16-23-47,2 3-2,8 13 10,1 0 0,1-1 0,27 29 0,-37-44-15,1-1 1,0 0-1,0 0 1,0-1-1,0 0 1,1 0-1,-1 0 1,1-1-1,0 0 1,0-1-1,1 1 1,-1-1-1,0 0 1,1-1-1,-1 0 1,13 0 0,-13-1-96,0 0 0,1 0 0,-1-1 0,0 0 1,0-1-1,0 1 0,0-1 0,0-1 0,-1 1 1,1-1-1,8-6 0,-11 7 109,-1-1-1,0 1 1,0-1-1,0 0 1,0 0 0,-1-1-1,1 1 1,-1 0-1,0-1 1,0 0 0,0 1-1,0-1 1,0 0-1,-1 0 1,0 0 0,0 0-1,0 0 1,0 0-1,-1 0 1,0 0 0,0-6-1,-25 109 1373,25-94-1381,-7 111-296,7-108 119,0 0 0,0 0 0,1 0-1,0 0 1,1 0 0,0 0 0,0 0 0,1 0 0,0 0 0,0-1 0,6 10 0,10 3-5084</inkml:trace>
</inkml:ink>
</file>

<file path=ppt/ink/ink3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30.63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7162,'0'0'5001,"50"163"-5065,-37-106 64,-3 3-40,-4 2 88,-3 4-48,-3-9 0,0-3 144,0-14-336,0-6-457,-3-14-1383,-6-11-673</inkml:trace>
</inkml:ink>
</file>

<file path=ppt/ink/ink3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31.01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1 326 7458,'0'0'4208,"177"0"-4208,-113-6 89,2 0-33,10 1-56,-15-1-769,-17 0-1839</inkml:trace>
  <inkml:trace contextRef="#ctx0" brushRef="#br0" timeOffset="1">419 1 9890,'0'0'2425,"-16"159"-2377,16-102-48,0 3 0,0 3 160,0-3-168,0-3 8,0-6 0,0-2-128,0-12-408,0-17-2241</inkml:trace>
</inkml:ink>
</file>

<file path=ppt/ink/ink3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1:57.36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384 77 2104,'0'0'4624,"2"-11"-4449,3-5-139,-3 11 68,-1 0 0,1-1 0,-1 1 1,0-1-1,0 1 0,-1-1 0,1-6 1739,-1 24-2384,-3 12 525,0 0-1,-2 1 1,-1-1 0,0-1-1,-18 40 1,4-6 107,-286 685 44,301-733-150,1 1 1,0 0-1,1 0 0,0 0 1,1 0-1,0 0 0,0 1 1,1-1-1,0 14 0,2-23 8,-1 0-1,0 0 0,1-1 1,-1 1-1,0 0 0,1-1 1,-1 1-1,1 0 0,-1-1 1,1 1-1,-1-1 1,1 1-1,-1-1 0,1 1 1,0-1-1,-1 1 0,1-1 1,0 1-1,0-1 0,-1 0 1,1 0-1,0 1 0,0-1 1,-1 0-1,1 0 1,0 0-1,0 0 0,-1 0 1,1 0-1,2 0 0,31 0-1,-24 0-17,53 1-135,0-3 0,0-2 0,0-4 0,-1-2 1,73-21-1,-42-3-1526,-75 25 333</inkml:trace>
</inkml:ink>
</file>

<file path=ppt/ink/ink3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1:57.81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91 3441,'0'0'4593,"168"-14"-4177,-105 8 96,0-2-504,4-1 264,0 4-272,-1-4 80,-2 1 0,-11-1-80,-2 3 0,-6 1 0,-17-1-1296,-9 0-593</inkml:trace>
</inkml:ink>
</file>

<file path=ppt/ink/ink3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1:58.18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1 103 5249,'0'0'2886,"27"-7"-2701,86-25-66,-91 27-61,0 1-1,1 0 1,-1 2-1,1 0 1,40 4 0,3-1 30,-10-4-625,1-2 0,-1-3 0,56-14 0,-80 11-3843</inkml:trace>
</inkml:ink>
</file>

<file path=ppt/ink/ink3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1:59.13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0 560 6129,'0'0'4204,"4"-19"-4079,3-11-96,2 0 0,0 0 0,22-44 0,49-61-197,-43 77 33,32-73-1,-65 125 271,-1-1-1,-1 0 0,1 0 0,-1 0 0,1-11 0,-3 18-70,4 10-262,42 116 114,60 156 164,-105-281-84,-1 0 0,1 0-1,-1 0 1,1 0 0,0 0 0,0 0-1,-1 0 1,1 0 0,0 0 0,0 0-1,0 0 1,0 0 0,0-1-1,0 1 1,0 0 0,0-1 0,0 1-1,0-1 1,1 1 0,-1-1 0,0 0-1,0 1 1,0-1 0,1 0-1,-1 0 1,0 0 0,0 0 0,1 0-1,-1 0 1,0 0 0,0 0 0,0-1-1,1 1 1,-1 0 0,0-1-1,0 1 1,0-1 0,0 1 0,0-1-1,1 0 1,-1 1 0,0-1 0,1-1-1,7-5-61,1 0-1,-2 0 1,14-13 0,-19 17 45,25-25-75,-10 13-12,-2 0 0,0-2-1,-1 0 1,-1-1 0,0 0-1,15-29 1,-32 66 1201,-2 21-1068,-2 0 0,-15 52 0,16-77-4,-7 14-26,2 0 1,1 1-1,1 1 1,1-1-1,2 1 1,-4 55 0,11-86-13,-1 1 0,0-1 0,1 0 1,-1 1-1,1-1 0,-1 0 0,1 1 0,-1-1 1,1 0-1,-1 0 0,1 0 0,-1 1 1,1-1-1,-1 0 0,1 0 0,-1 0 1,1 0-1,0 0 0,-1 0 0,1 0 1,-1 0-1,1 0 0,-1 0 0,1 0 1,-1 0-1,1-1 0,0 1 0,-1 0 0,1 0 1,-1 0-1,1-1 0,20-6-2363,-2-13-4119</inkml:trace>
</inkml:ink>
</file>

<file path=ppt/ink/ink3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1:59.87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423 100 1016,'0'0'6484,"0"-16"-6054,0-49-133,0 65-281,1-1 0,-1 0-1,0 0 1,0 1 0,0-1-1,0 0 1,-1 1 0,1-1-1,0 0 1,0 1 0,0-1 0,-1 0-1,1 1 1,0-1 0,-1 0-1,1 1 1,0-1 0,-1 1-1,1-1 1,-1 1 0,1-1 0,-1 1-1,1-1 1,-1 1 0,1-1-1,-1 1 1,1-1 0,-1 1 0,0 0-1,1-1 1,-1 1 0,0 0-1,1 0 1,-1 0 0,0-1-1,1 1 1,-1 0 0,0 0 0,1 0-1,-1 0 1,0 0 0,0 0-1,1 0 1,-1 1 0,0-1 0,1 0-1,-1 0 1,0 0 0,1 1-1,-2 0 1,-1-1 49,-7 1-66,0 0 0,0 1 1,1 1-1,-1-1 0,0 1 0,1 1 1,-1 0-1,1 0 0,0 1 1,1 0-1,-14 10 0,-13 12-23,-41 41 0,59-52 22,-3 3-14,0 0 1,2 2-1,-18 25 1,30-37 9,0-1 1,1 1-1,0 0 1,1 1 0,0-1-1,0 1 1,1 0 0,0 0-1,1 0 1,0 0 0,0 17-1,1-22 8,1 1 0,0 0 0,0-1 0,1 1-1,-1-1 1,1 0 0,1 1 0,-1-1 0,1 0-1,-1 1 1,2-1 0,-1 0 0,0 0 0,1-1 0,0 1-1,0 0 1,1-1 0,-1 0 0,1 0 0,0 0 0,0 0-1,0 0 1,0-1 0,1 0 0,0 0 0,-1 0-1,1 0 1,0-1 0,7 2 0,13 8 32,1-2 0,0-1 0,0-2 0,0 0 0,1-1 0,0-2 0,0-1 1,54-1-1,-76-2-58,1 0 1,-1-1 0,0 0-1,0 0 1,0 0 0,0-1 0,0 1-1,0-1 1,0-1 0,0 1-1,-1-1 1,1 1 0,-1-1 0,0-1-1,0 1 1,0 0 0,0-1-1,0 0 1,-1 0 0,0 0 0,4-6-1,-2 2-23,0-1-1,-1 1 1,0-1-1,-1 0 1,0 0-1,0 0 0,-1 0 1,0 0-1,-1-1 1,0 1-1,0-10 1,-1 17 49,0 1 1,0-1-1,-1 1 1,1-1-1,-1 1 1,1 0-1,-1-1 1,0 1-1,1-1 1,-1 1-1,0 0 1,0 0-1,0-1 1,0 1 0,0 0-1,0 0 1,-1 0-1,1 0 1,0 0-1,0 0 1,-1 1-1,1-1 1,0 0-1,-1 0 1,1 1-1,-1-1 1,1 1-1,-1 0 1,1-1-1,-1 1 1,1 0-1,-3 0 1,-62-1 50,48 1-43,10 0-15,0 1-1,1 0 1,-1 0-1,1 1 1,-1 0-1,-13 5 1,18-6 2,-1 1-1,1-1 1,0 1 0,-1 0 0,1 0-1,0 0 1,0 1 0,0-1 0,1 1 0,-1 0-1,1-1 1,-1 1 0,1 0 0,0 0 0,0 1-1,-2 4 1,4-8 4,0 1-1,-1-1 1,1 0-1,0 1 1,0-1-1,1 0 0,-1 1 1,0-1-1,0 0 1,0 1-1,0-1 1,0 0-1,0 1 1,0-1-1,0 0 1,1 1-1,-1-1 1,0 0-1,0 0 1,0 1-1,1-1 1,-1 0-1,0 0 1,0 1-1,1-1 1,-1 0-1,0 0 1,0 0-1,1 0 1,-1 1-1,0-1 1,1 0-1,-1 0 1,0 0-1,1 0 1,-1 0-1,0 0 1,1 0-1,-1 0 1,25 3 42,23-6 33,68-23-2495,-88 17 501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19:58:57.22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1067 5961,'0'0'5303,"37"-27"-4516,122-88-205,-106 78-450,-3-3-1,-1-1 1,62-68-1,-96 91-105,-1 0 1,-1-1-1,0-1 0,-2 0 1,0-1-1,-1 0 0,-1 0 1,-1-1-1,-2-1 0,0 1 1,4-30-1,-5 18 107,-1-1 0,-2-1 1,-5-64-1,1 86-77,0-1 0,0 1 0,-2-1 0,0 1 0,0 0 0,-1 1-1,-1-1 1,0 1 0,-1 0 0,-1 1 0,-16-22 0,22 31-50,0 1 1,1-1-1,-2 1 0,1 0 1,0 0-1,0 0 0,-1 0 1,1 1-1,-1-1 0,1 0 1,-1 1-1,0 0 0,0 0 1,1 0-1,-1 0 0,0 0 1,0 0-1,0 1 0,0 0 1,0-1-1,0 1 0,0 0 1,0 0-1,0 1 0,0-1 1,0 1-1,0-1 0,0 1 1,0 0-1,0 0 0,1 0 1,-1 0-1,-5 4 0,-1 2 4,-1 0-1,1 1 1,1 0 0,0 0-1,0 1 1,0 0 0,-8 14-1,0 2-10,1 1-1,1 1 0,1 0 1,1 1-1,2 0 1,1 1-1,-8 40 1,7-8-5,3 0 0,1 98 1,6-146 6,1 0 0,0-1 0,1 1 0,0 0 0,1 0 0,0-1 0,1 0 0,1 0 0,0 0 0,0 0 0,13 18 1,-13-22-1,1 0-1,1-1 1,-1 1 0,1-2 0,1 1 0,-1-1 0,1 0 0,0 0 0,0-1 0,1 0 0,0-1 0,-1 0 0,2 0 0,-1-1 0,0 0 0,10 2 0,5-2-61,-1 0-1,0-2 1,0 0 0,1-2-1,-1 0 1,0-2 0,0-1-1,0 0 1,0-2-1,-1 0 1,0-2 0,0 0-1,29-17 1,19-15-252,-2-2 0,94-77 0,-162 119 311,95-81-25,-92 80 31,0 0 0,0-1 0,0 1 1,0 1-1,0-1 0,0 0 0,0 1 0,1 0 0,-1-1 1,0 1-1,0 0 0,0 1 0,1-1 0,-1 1 1,4 0-1,44 15-42,-111-13-1874,39-3 1968,0 1 0,0 0 0,0 2 0,0 0 0,1 2 0,-1 0 0,-19 8 0,29-8 15,0 0-1,1 1 1,-1 0 0,1 1-1,1 0 1,0 0-1,0 1 1,0 0 0,1 1-1,0 0 1,0 0-1,1 1 1,1 0-1,-7 11 1,9-13-64,0-1 0,0 1-1,1 0 1,0 0 0,1 0 0,0 0-1,0 0 1,0 0 0,1 1 0,0-1-1,1 1 1,0-1 0,0 0 0,1 1 0,0-1-1,1 1 1,0-1 0,0 0 0,0 0-1,1 0 1,0 0 0,1-1 0,0 1-1,0-1 1,1 0 0,-1 0 0,2 0-1,-1-1 1,1 1 0,0-1 0,0-1-1,0 1 1,1-1 0,0 0 0,0-1 0,0 1-1,1-2 1,8 5 0,-1-3-10,1 0 1,-1 0-1,1-2 0,0 0 1,0 0-1,0-2 0,0 0 1,1-1-1,-1 0 0,0-1 1,0-1-1,0-1 0,0 0 1,0-1-1,16-7 0,-20 7 1,0-1-1,0-1 0,0 0 0,-1-1 0,0 0 1,-1 0-1,0-1 0,0-1 0,0 1 0,-1-2 0,0 1 1,-1-1-1,0-1 0,-1 1 0,0-1 0,-1-1 1,0 1-1,0-1 0,4-16 0,-8 21 48,1 1 0,-2-1 0,1 0-1,-1 0 1,0 0 0,-1 0 0,1 0 0,-2 0 0,1 0-1,-3-13 1,3 19-37,0 1 0,-1-1 0,1 1 1,-1-1-1,1 1 0,-1-1 0,1 1 0,-1-1 0,1 1 0,-1-1 0,1 1 0,-1 0 0,0-1 0,1 1 0,-1 0 1,1 0-1,-1 0 0,0-1 0,1 1 0,-1 0 0,0 0 0,1 0 0,-1 0 0,0 0 0,0 0 0,1 0 0,-1 0 0,0 0 1,1 0-1,-1 1 0,1-1 0,-1 0 0,0 0 0,1 1 0,-1-1 0,0 0 0,1 1 0,-1-1 0,1 1 0,-1-1 1,0 1-1,-1 1-6,0-1 1,0 1 0,1-1 0,-1 1-1,1 0 1,-1 0 0,1 0 0,-1-1-1,1 1 1,-2 5 0,1-2-5,0 0 0,1 1 0,0-1 0,0 1 0,0 0 0,0-1 0,1 1 0,0 0 0,0-1 0,1 1 0,0-1 0,0 1 0,0 0 0,0-1 0,1 0 0,0 1 0,0-1 0,0 0 0,1 0 0,0 0 0,0 0 0,0 0 0,0-1 0,1 0 0,0 1 0,0-1 0,0 0 0,0-1 0,1 1 0,-1-1 0,6 3 0,44 20-400,2-12-1302</inkml:trace>
</inkml:ink>
</file>

<file path=ppt/ink/ink3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00.20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26 8250,'0'0'2672,"162"-17"-2696,-127 14 24,0 3 0,0-3-152,6 3-432,-9-3-712,-13 3-1017</inkml:trace>
</inkml:ink>
</file>

<file path=ppt/ink/ink3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00.53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27 384,'0'0'10970,"171"-6"-10962,-158 3 104,-4 3 24,4 0-248,3 0 112,15-3-1048,-2-3-656,-1-2-5650</inkml:trace>
</inkml:ink>
</file>

<file path=ppt/ink/ink3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01.36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0 594 888,'0'0'9083,"5"-15"-7773,6-4-1137,1 2 0,26-32-1,1-1-183,-6 5-336,-2-2 0,-3-1 1,-1 0-1,-3-3 0,30-89 0,-51 131 437,-1 1 0,-1-1-1,1 0 1,-2 0-1,1-11 1,-1 19-236,-5 9-372,-5 8 482,1 0 1,0 1 0,1 0 0,1 0-1,1 1 1,0 0 0,2 0-1,-5 33 1,3 11-38,2 81 1,4-114 73,0-25 5,0 1 1,1-1-1,-1 1 0,1-1 0,-1 0 0,1 1 1,0-1-1,1 0 0,-1 0 0,1 0 0,0 0 0,0 0 1,0 0-1,0 0 0,1-1 0,0 1 0,0-1 0,0 1 1,0-1-1,0 0 0,5 3 0,-1-2-100,1 0-1,0 0 1,1 0 0,-1-1-1,1 0 1,-1-1-1,1 0 1,0 0 0,12 0-1,18 0-3191</inkml:trace>
</inkml:ink>
</file>

<file path=ppt/ink/ink3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01.81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0 488 7042,'0'0'2229,"11"-25"-2153,3-4-90,47-120-409,-9-1-1960,-32 77 2867,-13 12 3299,-9 86-3858,0 0 1,-8 28-1,-1 17 165,-22 295 63,27-323-162,4-33-39,0 0 1,1 1-1,0-1 1,1 0-1,0 1 1,1 14 0,7-11-1849,12-11-1903</inkml:trace>
</inkml:ink>
</file>

<file path=ppt/ink/ink3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02.21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10098,'0'0'3553</inkml:trace>
</inkml:ink>
</file>

<file path=ppt/ink/ink3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02.57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1 134 2881,'0'0'4863,"7"-14"-4519,25-45 107,-28 54-366,0 1-1,0-1 1,1 1-1,-1 0 1,1 0-1,0 0 1,0 0-1,0 1 1,0 0-1,1 0 0,-1 1 1,1-1-1,0 1 1,0 1-1,0-1 1,0 1-1,0 0 1,0 0-1,9 0 1,17-2-18,1 2 1,-1 1-1,58 8 1,-76-6-73,0 1 0,0 0 1,0 1-1,-1 1 1,1 0-1,-1 1 1,0 0-1,-1 1 0,1 1 1,-2 0-1,13 10 1,-22-16-2,0 0 1,1 0 0,-1 0 0,0 0 0,0 0 0,-1 0 0,1 1 0,0-1 0,-1 1-1,0-1 1,1 1 0,-1 0 0,0-1 0,-1 1 0,1 0 0,0 0 0,-1 0-1,1 0 1,-1 0 0,0-1 0,0 1 0,0 0 0,0 0 0,-1 0 0,1 0 0,-1 0-1,0 0 1,0-1 0,0 1 0,0 0 0,0-1 0,0 1 0,-1 0 0,1-1 0,-1 0-1,0 1 1,0-1 0,-2 3 0,-9 8-8,0 0 1,-1-1-1,-1-1 1,-27 18-1,29-21 36,-26 16 1,-61 45-21,92-63-6,0 1 0,1 0 0,0 0 0,0 0 0,1 1 0,0 0 0,0 0 0,1 0 0,-6 14 0,9-20 5,1 0 0,0 0 0,1 0-1,-1 0 1,0 0 0,1 0 0,-1 0 0,1 0 0,-1 0 0,1 1 0,0-1 0,0 0 0,0 0 0,0 0-1,1 1 1,-1-1 0,0 0 0,1 0 0,0 0 0,-1 0 0,1 0 0,0 0 0,0 0 0,0 0 0,0 0-1,1 0 1,-1 0 0,0-1 0,1 1 0,-1 0 0,1-1 0,0 1 0,-1-1 0,1 0 0,0 1-1,0-1 1,0 0 0,0 0 0,0-1 0,0 1 0,0 0 0,4 0 0,9 3 11,0-2 1,0 1-1,1-2 1,29-1-1,-32 0-15,18-1-174,1-1 1,-1-2-1,1-1 1,-1-1-1,-1-2 1,41-15-1,-5-5-3550</inkml:trace>
</inkml:ink>
</file>

<file path=ppt/ink/ink3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03.04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163 196 6409,'0'0'3963,"-24"17"-3953,-73 55 42,94-69-51,-1-1 0,1 1 0,0 0-1,0 0 1,0 0 0,1 0 0,-1 1-1,1-1 1,0 1 0,-1-1 0,2 1-1,-1 0 1,0 0 0,1 0 0,0 0-1,0 0 1,0 0 0,0 0 0,1 1 0,-1-1-1,1 0 1,0 0 0,1 7 0,-1 4-16,1-11 0,-1 1 1,0-1-1,1 1 0,0-1 0,0 1 0,0-1 0,1 1 1,0-1-1,-1 0 0,1 0 0,1 0 0,-1 0 1,1 0-1,4 6 0,0-4 15,-1 0-1,1 0 1,0 0 0,0-1 0,0 0 0,1-1-1,9 5 1,3 0 29,0-2-1,1 0 1,-1-1-1,1-1 0,35 3 1,-28-5-9,-1-2-1,0-2 1,1 0 0,-1-2-1,0 0 1,0-2 0,-1-1 0,41-15-1,-52 15-211,0 0 0,0-2 0,0 0 0,-1 0 0,0-2 0,0 0 0,-1 0 0,0-1 0,-1 0 0,-1-1 0,0-1 0,0 0 0,-1 0 0,-1-1 0,9-17 0,-13 22 110,-1 0 0,0 0 0,-1 0 0,0 0 0,0-1 0,-1 1 0,-1-1 0,1 0 1,-1 1-1,-1-1 0,0 0 0,0 0 0,-1 0 0,0 1 0,-3-11 0,1 12 206,0 0 0,0 0-1,-1 1 1,0-1-1,0 1 1,-1 0 0,0 0-1,0 1 1,-1-1-1,0 1 1,0 0 0,0 1-1,-1-1 1,0 1 0,0 1-1,0-1 1,-11-4-1,-3 0 72,-1 0-1,0 1 0,0 2 0,-1 0 0,0 1 1,0 1-1,0 2 0,0 0 0,-1 1 0,-26 3 1,32-1-178,1 1 1,1 1-1,-1 0 0,0 1 1,1 1-1,0 1 1,0 0-1,0 1 1,1 1-1,0 0 1,0 1-1,1 0 0,0 1 1,-22 22-1,14-6-237,1 1 0,-20 35 0,11-13-2136</inkml:trace>
</inkml:ink>
</file>

<file path=ppt/ink/ink3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03.46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108 412 4337,'0'0'2134,"1"12"-2009,6 38 449,-6-46-487,1-1 0,0 0 1,0 1-1,0-1 1,0 0-1,1 0 1,-1 0-1,1 0 1,-1-1-1,1 1 0,0-1 1,0 0-1,0 0 1,1 0-1,-1 0 1,0 0-1,1-1 1,0 1-1,-1-1 1,7 2-1,-5-2-31,6 3-13,1 0 1,0-1 0,-1-1-1,1 0 1,0 0-1,0-1 1,1-1-1,-1 0 1,0-1-1,0 0 1,0-1-1,0 0 1,-1 0-1,1-2 1,-1 1-1,1-2 1,-1 1-1,0-2 1,-1 1 0,1-2-1,-1 1 1,18-16-1,-16 11 10,0-1 0,-1 0 0,0-1 0,-1 0 0,-1 0 0,0-1-1,-1-1 1,0 1 0,-1-1 0,-1-1 0,0 1 0,-1-1 0,-1 0 0,-1 0 0,0 0-1,1-23 1,-4 31-50,2-8 69,-2 0 1,0 0-1,-1 0 1,-4-24-1,4 35-49,0 1 1,-1-1-1,1 1 1,-1 0-1,0-1 0,-1 1 1,1 0-1,-1 0 1,1 1-1,-1-1 0,0 0 1,-1 1-1,1 0 1,0 0-1,-1 0 0,0 0 1,0 0-1,0 1 1,0-1-1,-5-1 1,-7-1-17,0 1 1,-1 0 0,0 1 0,0 1 0,1 0 0,-1 1 0,-1 1 0,1 1 0,1 0 0,-1 2 0,0-1 0,0 2-1,1 0 1,0 2 0,-17 6 0,-26 17-407,-59 41 1,51-26-1684</inkml:trace>
</inkml:ink>
</file>

<file path=ppt/ink/ink3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04.64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484 40 4609,'0'0'6639,"0"-6"-6470,0-21 38,0 21-255,4 98-87,21 117 0,-12-119 157,2 116 0,-15-202-21,0-1 1,0 1-1,0-1 0,0 1 0,-1-1 0,1 0 0,-1 1 0,0-1 0,0 0 0,-1 0 0,1 1 0,0-1 0,-1 0 0,0 0 0,-3 4 0,1-3 3,-1-1-1,1 1 1,-1-1-1,0-1 0,1 1 1,-1 0-1,0-1 0,-1 0 1,-5 1-1,-18 6-41,-1-2 1,1 0-1,-59 3 0,-93-7-224,114-4 228,30-6 47,29-3-55,8 9 35,1 0 1,0 1-1,-1-1 0,1 0 1,0 0-1,-1 0 0,1 1 1,0-1-1,0 0 0,-1 1 1,1-1-1,0 0 0,0 1 1,0-1-1,0 1 0,0 0 1,0-1-1,1 1 0,47-19-804,52-11 0,-38 12-623,17-6-2299</inkml:trace>
</inkml:ink>
</file>

<file path=ppt/ink/ink3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05.00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8490,'0'0'4425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19:58:59.97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9 792 4657,'0'0'6828,"-6"-21"-6186,5-6-580,0 18-53,1 0 0,0 0 1,0 0-1,1-1 1,0 1-1,0 0 0,1 0 1,0 0-1,1 0 0,0 1 1,7-15-1,6-1-54,2 1-1,0 1 0,1 1 1,1 0-1,2 2 0,0 0 1,0 2-1,50-30 1,-71 47 45,0-1 0,0 0 0,0 1 0,0-1 0,0 1 0,0-1 0,0 1 0,0-1 1,0 1-1,0 0 0,0-1 0,0 1 0,0 0 0,0 0 0,0 0 0,0 0 0,1 0 1,-1 0-1,0 0 0,0 0 0,0 1 0,0-1 0,0 0 0,0 1 0,0-1 0,0 1 1,0-1-1,0 1 0,0-1 0,0 1 0,0 0 0,0-1 0,0 1 0,-1 0 0,1 0 1,0-1-1,0 1 0,-1 0 0,1 0 0,-1 0 0,1 0 0,-1 0 0,1 0 0,-1 0 1,1 2-1,2 6 0,-1 0 0,0 0-1,0 0 1,0 14 0,0-10-4,3 33-26,-3-23 55,1 0 1,1-1-1,10 33 1,-10-55 764,0-8-479,2-12-126,4-19-231,22-56-1,-27 82 20,1 0-1,0 1 1,1 0-1,1 0 0,0 1 1,0-1-1,1 2 1,11-11-1,-19 20 26,0-1-1,1 1 1,-1 0 0,1 0-1,-1 0 1,1 0 0,-1 0-1,1 0 1,0 0-1,0 1 1,-1-1 0,1 1-1,0-1 1,0 1 0,0 0-1,-1-1 1,1 1-1,0 0 1,0 0 0,0 0-1,0 1 1,2-1 0,-2 2-3,1-1 1,0 0 0,0 1-1,0-1 1,-1 1-1,1 0 1,0 0 0,-1 0-1,0 0 1,1 0 0,2 5-1,3 4-5,0 1 0,-1 0 0,-1 0 0,9 22 0,-9-13 38,0 0 0,-2 1 0,0 0 0,-2 0 0,0 0 0,-2 40 0,-1-38 53,21-23-194,-7-1-260,1-1 1,-1-1-1,1 0 0,-1 0 1,0-2-1,0 1 1,0-2-1,0 0 0,-1 0 1,1-1-1,-1-1 1,20-14-1,-12 7-849,1 0 0,-2-2 1,0 0-1,-1-1 0,20-24 0,-37 39 1543,0 1 0,0-1 0,0 0 0,0 1 0,0-1 0,0 0 0,0 0 0,0 0 0,-1 0 0,1 0 0,-1 0 0,0 0 0,1-2 0,-1 4-93,0-1 1,0 0-1,-1 1 0,1-1 1,0 0-1,0 1 0,0-1 1,-1 0-1,1 1 0,0-1 1,-1 0-1,1 1 1,-3-3 1141,3 2-1142,-1 1 0,1-1 1,-1 1-1,0 0 0,0-1 1,-19 0 3614,-2 13-4946,17-7 1105,1 1-1,0 0 1,0 0-1,0 0 1,1 1 0,0-1-1,0 1 1,0 0 0,1-1-1,0 1 1,-1 13 0,0-5 1,2-1 1,0 0-1,1 0 1,0 1 0,3 14-1,-2-26-4,-1 0 1,1 1-1,0-1 0,0 0 0,0 0 0,1 0 0,-1 0 0,1 0 1,0-1-1,-1 1 0,1 0 0,1-1 0,-1 1 0,0-1 0,0 0 1,1 0-1,5 4 0,-3-3 3,1 0 1,0 0-1,0-1 0,0 0 1,0 0-1,0 0 0,0-1 1,12 2-1,-8-2 4,-1-1 0,0 0 1,1 0-1,-1-1 0,0 0 0,0 0 1,1-1-1,-1-1 0,0 1 0,-1-1 0,1-1 1,13-7-1,-13 5-25,-1-1 0,-1 0 0,1-1 0,-1 0 1,-1 0-1,1 0 0,-1-1 0,-1 0 0,1 0 0,-2 0 0,1-1 1,-1 1-1,-1-1 0,0 0 0,4-19 0,-2-6-346,-2 0-1,-1 0 1,-4-46 0,2 73 354,-1 0 1,0 0-1,0 0 1,-1 0-1,0 0 0,-6-13 1,7 18 16,0 1-1,0 0 1,0-1-1,-1 1 1,1 0 0,0 0-1,-1 0 1,0 0-1,1 0 1,-1 0 0,0 1-1,0-1 1,0 0 0,0 1-1,-1 0 1,1-1-1,0 1 1,0 0 0,-1 0-1,1 0 1,-1 1-1,1-1 1,-1 0 0,1 1-1,-4-1 1,5 5-6,0-1 1,0 1-1,1-1 0,-1 1 1,1-1-1,0 1 0,0-1 1,0 1-1,0-1 0,0 1 1,2 5-1,0-5 0,0 1 0,1-1 0,-1 0 0,1 0 0,-1 0 0,1-1 0,1 1 0,-1 0 0,0-1 0,1 0 0,0 0 0,-1 0 0,1 0 0,0-1 0,1 0 0,-1 0 0,0 0 0,7 2 0,2 1-4,1 0 0,-1-2-1,1 0 1,0 0 0,15 0 0,10 0-296,-1-3 0,1 0 0,-1-3 0,52-10 1,-90 13 306,1 1 1,0-1 0,0 0-1,0 0 1,0 1 0,0-1-1,0 0 1,-1 1 0,1-1-1,0 1 1,0-1 0,-1 1-1,1-1 1,0 1 0,0-1-1,-1 1 1,1 0 0,-1-1-1,1 1 1,-1 0 0,1 0-1,-1 0 1,1-1 0,-1 1-1,1 0 1,-1 0 0,0 0-1,0 0 1,0 0 0,1 0-1,-1-1 1,0 1 0,0 0-1,0 0 1,0 0 0,0 0-1,0 0 1,-1 1 0,1 49 793,-1-37-633,0 17-48,0-18-101,1 0 0,0-1-1,1 1 1,0 0-1,6 24 1,-6-34-13,0 0 0,0 0 1,1-1-1,-1 1 0,1 0 0,-1-1 0,1 1 0,0-1 1,0 1-1,0-1 0,1 0 0,-1 0 0,0 0 1,1 0-1,-1-1 0,1 1 0,0 0 0,0-1 0,-1 0 1,1 0-1,0 0 0,0 0 0,0 0 0,0 0 0,0-1 1,0 0-1,1 1 0,-1-1 0,5-1 0,-4 1-12,1-1 0,-1 1-1,1-1 1,-1-1 0,1 1-1,-1 0 1,0-1 0,0 0-1,0 0 1,0 0 0,0-1 0,0 1-1,0-1 1,-1 0 0,1 0-1,-1 0 1,0 0 0,0-1-1,0 0 1,2-4 0,8-11-2,-2-1 0,18-40 0,-10 17 10,-7 18 17,-7 14-15,0 0 1,0 1 0,1 0 0,1 0-1,-1 0 1,11-10 0,-16 19 1,-1 1 0,1 0 0,-1 0 1,1 0-1,-1-1 0,1 1 1,-1 0-1,1 0 0,-1 0 0,1 0 1,0 0-1,-1 0 0,1 0 1,-1 0-1,1 0 0,-1 0 0,1 0 1,-1 1-1,1-1 0,-1 0 1,1 0-1,-1 0 0,1 1 0,-1-1 1,1 0-1,-1 1 0,1-1 1,-1 0-1,0 1 0,1-1 0,-1 1 1,1-1-1,-1 0 0,0 1 1,0-1-1,1 1 0,-1-1 0,0 1 1,0-1-1,1 1 0,-1 0 1,11 23-23,-11-24 26,12 31 68,-1 1 0,-1-1 0,-2 2 0,-1-1 0,4 67 236,-11-124-583,1 15 187,1 0-1,-1 0 1,1 1-1,1-1 1,0 1 0,0-1-1,1 1 1,0 0-1,1 0 1,0 1-1,0-1 1,11-12 0,12-13 50,52-47 1,-47 49 64,-11 16 860,-21 16-863,-1 0 1,1 0 0,-1 0-1,1 0 1,-1 0-1,1 0 1,0 0-1,-1 0 1,1 0 0,-1 0-1,1 0 1,-1 0-1,1 1 1,-1-1-1,1 0 1,-1 0-1,1 0 1,-1 1 0,1-1-1,-1 0 1,1 1-1,-1-1 1,0 0-1,1 1 1,0 0-1,1 3 25,0 0-1,0 1 0,0-1 0,-1 1 0,1-1 0,-1 1 0,1 7 0,-2-8-109,13 97 322,-11-73-246,1 0 1,2 0 0,15 52 0,-20-79-25,1 0 1,0 0 0,-1 0-1,1 0 1,0 0 0,0 0-1,0 0 1,0 0 0,0-1-1,0 1 1,0 0 0,0 0-1,0-1 1,0 1 0,0-1-1,0 1 1,1-1 0,-1 1 0,0-1-1,0 0 1,0 0 0,1 1-1,-1-1 1,0 0 0,1 0-1,-1 0 1,0 0 0,0-1-1,1 1 1,-1 0 0,1-1-1,40-14-206,3-14-628,-1-2 1,62-59 0,-1 2 820,-99 86 102,0 0-1,1 0 1,-1 1-1,1-1 1,0 2-1,-1-1 1,1 1-1,0 0 1,-1 0-1,14 2 1,-6-1-237,-36-1 122,1 1-1,0 1 1,-1 1 0,1 1 0,0 0 0,1 2 0,-25 10 0,38-14 69,0 1 0,1 0 0,0 1 0,0-1 0,0 1 0,0 0 0,1 1 0,-1-1 0,1 1 0,0 0 0,1 0 0,-1 1 0,1 0 0,0-1 0,1 2 0,-1-1 0,1 0 0,0 0 0,1 1 0,-1 0 0,1-1 0,1 1 0,-1 0-1,1 0 1,0 0 0,1 8 0,0-9-28,0-1-1,0 1 0,1-1 0,0 0 0,0 1 1,1-1-1,0 0 0,-1 0 0,2 1 0,-1-2 1,1 1-1,-1 0 0,1 0 0,0-1 0,7 7 1,-4-4-3,1-1 0,0 0 1,1-1-1,-1 0 1,1 0-1,0 0 1,1-1-1,14 5 0,-3-3-1,-1 0 0,1-2 0,0-1-1,0 0 1,0-1 0,1-1-1,-1-1 1,22-3 0,-37 2 12,-1 0 0,1 0 0,-1-1 0,0 1 0,1-1 0,-1 0 0,0 0 1,0-1-1,0 1 0,-1-1 0,1 0 0,-1 0 0,1 0 0,-1 0 0,0-1 0,0 1 0,0-1 0,-1 0 0,1 0 1,-1 0-1,0 0 0,0 0 0,-1 0 0,1-1 0,-1 1 0,0-1 0,0 1 0,0-1 0,0 1 0,-1-1 0,0 1 1,-1-7-1,1 10 158,-2 1-150,0 0-1,0 1 1,0-1 0,0 0-1,1 1 1,-1-1-1,0 1 1,0 0-1,0-1 1,0 1 0,-2 2-1,2-1-25,1-1 1,-1 1-1,1 0 0,0 0 1,0 0-1,0 0 0,0 0 1,0 0-1,1 0 1,-1 0-1,1 1 0,-1-1 1,1 0-1,0 0 0,0 1 1,0-1-1,0 0 0,0 0 1,0 1-1,1-1 0,-1 0 1,1 0-1,-1 0 0,1 0 1,0 1-1,0-1 0,0 0 1,0 0-1,0-1 0,1 1 1,-1 0-1,0 0 0,1-1 1,-1 1-1,1 0 0,0-1 1,0 0-1,-1 1 0,1-1 1,0 0-1,0 0 0,0 0 1,0 0-1,3 1 0,22 3-25,-1-1-1,1-1 0,-1-1 0,1-2 0,0-1 0,0 0 0,-1-2 1,37-9-1,-41 7-40,-1-2 1,0 0 0,0-2-1,-1 0 1,0-1-1,-1-1 1,0-1-1,0 0 1,-1-2 0,-1 0-1,-1-1 1,0 0-1,0-2 1,-2 0 0,24-35-1,-22 26-13,-2-1 0,0 0 0,-2-1 0,-1-1-1,-1 1 1,-1-2 0,-2 1 0,-1-1 0,-1 0 0,-2 0-1,0-33 1,-3 57 143,0 1 0,0-1 0,0 1 0,-1 0 0,0-1 0,0 1 1,0 0-1,-1 0 0,0 0 0,0 0 0,0 0 0,0 0 0,-1 0 0,0 1 0,0-1 0,-4-4 0,2 5 4,1 1 0,-1 0 1,0-1-1,0 1 0,0 1 0,0-1 1,0 1-1,-1 0 0,1 0 0,-1 1 1,1-1-1,-1 1 0,0 0 1,-11 1-1,7-1-41,1 1 0,-1 0 0,0 1 0,0 0 0,1 0 0,-1 1 0,0 1 0,1-1-1,0 2 1,0-1 0,0 1 0,0 0 0,-13 9 0,12-4-23,-1-1-1,1 2 0,0-1 0,1 1 0,0 1 0,1 0 1,0 0-1,1 0 0,-8 17 0,6-11 12,2 1 1,0 0-1,1 1 0,1-1 0,1 1 1,-3 21-1,0 114-28,7-145-89,0 0 1,1 0-1,0 0 1,0 0-1,1 0 1,0 0-1,1-1 1,-1 1-1,2-1 1,-1 0-1,1 0 1,1 0-1,-1 0 1,1-1-1,1 0 1,-1 0-1,1 0 1,0 0-1,1-1 1,-1 0-1,1-1 1,1 1-1,-1-1 1,1-1-1,0 1 1,0-1-1,0-1 1,0 1-1,16 3 1,36 5-5880</inkml:trace>
</inkml:ink>
</file>

<file path=ppt/ink/ink3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06.19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287 1 4929,'0'0'4420,"0"7"-4412,0 23-1,-1 0-1,-2 0 1,0 0 0,-3-1 0,-14 50 0,-85 159-10,74-177 28,2 2 0,3 0-1,-27 105 1,50-155-33,0 1 0,1 0 0,1-1 0,0 1 0,1 0-1,3 22 1,-2-30 6,0-1-1,0 0 0,1 0 1,0 0-1,0 0 1,0 0-1,1 0 0,-1 0 1,1-1-1,0 1 0,1-1 1,-1 0-1,1 0 0,0 0 1,0 0-1,0-1 1,0 0-1,0 0 0,7 3 1,6 3-20,1-1 1,1-1 0,-1-1-1,1-1 1,0 0 0,0-2-1,1 0 1,20 0 0,158-6-928,-166-1 945,0-2-1,0-2 1,-1 0-1,0-2 1,44-21-1,5 0-838</inkml:trace>
</inkml:ink>
</file>

<file path=ppt/ink/ink3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06.57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1 178 3065,'0'0'4629,"23"-8"-4033,36-10-209,0 3 1,93-13 0,-34 19-344,90-11 316,-169 14-827,-1-1-1,0-2 1,44-17-1,-45 10-1699,-15 1-2269</inkml:trace>
</inkml:ink>
</file>

<file path=ppt/ink/ink3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06.93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6 6129,'0'0'3161,"193"-6"-2849,-104 6-312,9 0 0,7 0-8,34 0-8,-28 0 8,-22 0-5105</inkml:trace>
</inkml:ink>
</file>

<file path=ppt/ink/ink3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07.60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1 548 8426,'0'0'3569,"7"-14"-3472,116-154-431,-89 124 102,10-11 60,-3-2 0,-3-2 0,45-91 0,-85 164 96,1 0 0,1 0 0,2 23-1,0 6-30,-2-27 109,-1-6 7,1 0-1,0 0 0,1 0 1,0 0-1,1 0 1,4 16-1,-5-24-6,0 1 0,1-1 0,-1 1 0,1-1 0,0 1 0,0-1 0,-1 0 0,1 0 0,1 0 0,-1 0 1,0 0-1,0 0 0,1 0 0,-1-1 0,1 0 0,0 1 0,-1-1 0,1 0 0,0 0 0,-1 0 0,1 0 0,0-1 0,0 1 0,0-1 0,0 0 0,0 0 0,0 0 0,3 0 0,5 0-68,0 0 0,0 0 0,-1-1 0,1 0 0,0-1 0,0 0 0,-1-1 0,1 0 0,-1-1 0,12-6-1,60-29-2633,-82 39 2708,1 0 1,-1 0 0,0 0-1,1 0 1,-1 0-1,0 0 1,0 1-1,1-1 1,-1 0-1,0 0 1,0 0-1,1 0 1,-1 0 0,0 1-1,0-1 1,1 0-1,-1 0 1,0 1-1,0-1 1,0 0-1,1 0 1,-1 1 0,0-1-1,0 0 1,0 0-1,0 1 1,0-1-1,0 0 1,1 0-1,-1 1 1,0-1-1,0 0 1,0 1 0,0-1-1,0 0 1,0 1-1,0-1 1,0 0-1,0 1 1,-1-1-1,1 0 1,0 1 0,1 16 147,-1-15-125,1 108 264,-3 123-30,-1-214-783,-3-6-1597</inkml:trace>
</inkml:ink>
</file>

<file path=ppt/ink/ink3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07.95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33 1 6809,'0'0'4252,"-2"13"-4276,-8 81 67,-10 118-34,20 3-829</inkml:trace>
</inkml:ink>
</file>

<file path=ppt/ink/ink3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08.34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58 7634,'0'0'2928,"216"-12"-2952,-156 6 160,3 4-136,-3-4 0,-2 3 16,-8-3-216,-5 1-528,-10 2-352,-7-3 112,-12 0-401,-3 3-351</inkml:trace>
</inkml:ink>
</file>

<file path=ppt/ink/ink3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08.71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8 1 7786,'0'0'1871,"-1"28"-1817,-5 89 10,6-101-41,0 0 0,1 0-1,0 0 1,2 0 0,5 20-1,-5-25-8,-1 0-1,0 0 0,0 0 1,-1 14-1,-1 132 201,0-156-229,1 0 1,-1 0 0,0 0 0,1 0 0,-1 0 0,1 0 0,-1 0 0,1 0 0,-1-1 0,1 1 0,-1 0 0,1 0-1,0-1 1,-1 1 0,1 0 0,0-1 0,0 1 0,0 0 0,-1-1 0,1 1 0,0-1 0,0 0 0,0 1 0,0-1-1,0 0 1,0 1 0,0-1 0,0 0 0,0 0 0,0 0 0,0 0 0,0 0 0,0 0 0,0 0 0,0 0 0,0 0 0,0-1-1,2 0 1,1 1-165,20 0-1466</inkml:trace>
</inkml:ink>
</file>

<file path=ppt/ink/ink3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09.08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35 5233,'0'0'5417,"187"-3"-5265,-146 0 296,3-2-448,1 2 0,-4-3 0,-3 0-200,-13 1-1448,-9 2-4001</inkml:trace>
</inkml:ink>
</file>

<file path=ppt/ink/ink3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09.48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66 6305,'0'0'5882,"175"-20"-5706,-128 11-32,1 4-64,-4-1 56,0 0-264,-2 0 128,-7 1-1425,-16-4-3608</inkml:trace>
</inkml:ink>
</file>

<file path=ppt/ink/ink3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16.06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157 1 2529,'0'0'5097,"-14"32"-5013,-44 107 44,41-92 13,3 0 1,1 2 0,2-1-1,3 1 1,1 1 0,1 58-1,5-90-148,-2 18 119,0 2-45,1 0 1,8 75 0,-6-112-56,1 1 1,-1 0-1,1 0 1,0 0 0,0-1-1,0 1 1,0 0-1,0-1 1,0 1 0,1-1-1,-1 1 1,0-1-1,1 0 1,-1 1 0,1-1-1,-1 0 1,1 0 0,0 0-1,-1 0 1,1 0-1,0-1 1,0 1 0,0-1-1,0 1 1,-1-1-1,4 1 1,54 4 478,-55-5-469,45-1 581,92-11 0,-122 9-618,1-2-1,-1 0 1,0-1 0,0 0-1,-1-2 1,0 0-1,27-17 1,-21 7-960,-14 1-1081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19:59:00.34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216 1 11042,'0'0'4513,"-30"155"-4113,20-96-296,-3 7 128,0 2-144,-7 3-160,-23 1 72,0-16-1416,0-26-4449</inkml:trace>
</inkml:ink>
</file>

<file path=ppt/ink/ink3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16.46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1 109 6553,'0'0'4817,"212"3"-4737,-104-3-80,9 0 128,-6 0 1,-12 0-258,-17-14-23,-19 0-1024,-21-15-336,-20 3-545,-19-2-2015</inkml:trace>
</inkml:ink>
</file>

<file path=ppt/ink/ink3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16.84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12 8194,'0'0'3785,"225"-9"-3521,-149 6-264,3 3 0,29 0-168,-23 0 160,-18 6-2641</inkml:trace>
  <inkml:trace contextRef="#ctx0" brushRef="#br0" timeOffset="1">1608 611 4889,'0'0'3017,"-64"-146"-5946</inkml:trace>
</inkml:ink>
</file>

<file path=ppt/ink/ink3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17.21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600 207 1840,'-217'-169'2154,"208"162"-1952,0 1 0,-1 0 0,0 0 0,-12-4 0,21 9-152,-1 1 1,0-1 0,1 1-1,-1 0 1,0-1-1,1 1 1,-1 0 0,0 0-1,1 0 1,-1 0 0,0 1-1,0-1 1,-2 1-1,-11 1 350,3-1-238,1 0 1,0 1-1,-1 0 0,1 1 1,0 0-1,0 1 1,1 0-1,-1 0 0,1 2 1,0-1-1,0 1 1,1 0-1,-1 1 0,1 0 1,1 1-1,-1 0 0,1 0 1,-9 13-1,7-9-101,1 1-1,1 0 0,0 0 1,1 1-1,0 0 0,1 0 1,0 0-1,1 1 0,1 0 1,0 0-1,2 0 0,-1 0 1,1 19-1,1-24 16,1 0-1,1 0 1,0 1 0,0-1-1,1 0 1,1 0 0,-1 0-1,6 11 1,-5-14-31,1-1-1,1 1 1,-1-1 0,1 0-1,0 0 1,0-1-1,1 0 1,0 0 0,-1 0-1,2 0 1,11 6-1,-9-6 4,1 0 0,1-1 0,-1 0 0,1 0 0,-1-1 0,1-1-1,21 3 1,80-1 121,-84-5-279,17-1-786,-9-13-1530</inkml:trace>
</inkml:ink>
</file>

<file path=ppt/ink/ink3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17.54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 1 6361,'0'0'3945,"2"13"-3934,5 48 7,-4-1 1,-2 1 0,-8 82-1,1-46 63,5-82-84,-1 26-153,5 65 1,0-96-1161</inkml:trace>
</inkml:ink>
</file>

<file path=ppt/ink/ink3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17.91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72 6977,'0'0'4233,"187"0"-4001,-130 0-184,0 0 16,-10-3 193,-2-3-257,-13-2 0,-10 2-8,-10-3-153,-12-5-159,0 0-1552,-12 3-2009</inkml:trace>
</inkml:ink>
</file>

<file path=ppt/ink/ink3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18.27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53 1 3793,'0'0'3717,"-8"26"-2935,-24 85 11,28-92-641,1-1 0,0 1 0,1 0 0,1 0 0,1 0 1,3 21-1,-1 14 387,-2 99-343,0-148-1087</inkml:trace>
</inkml:ink>
</file>

<file path=ppt/ink/ink3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18.62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4945,'0'0'4336,"32"25"-3806,102 84 55,-118-96-539,0 1 0,-1 1 0,0 0 0,-1 1 0,-1 1 0,0 0 0,-2 1 1,0 0-1,0 1 0,-2 0 0,9 25 0,-13-30-27,0 0 0,-1 0 0,-1 0 0,-1 0 0,0 0-1,0 1 1,-1-1 0,-1 1 0,-1-1 0,0 1 0,-1-1 0,-4 18 0,1-15-7,0 0 1,-2-1-1,0 1 1,0-2-1,-2 1 1,0-1-1,-1 0 1,0-1-1,-24 25 1,-1-5-701,0-3 1,-49 34 0,18-23-1986</inkml:trace>
</inkml:ink>
</file>

<file path=ppt/ink/ink3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18.95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432 1 1424,'0'0'3750,"-10"13"-3269,-4 4-401,-165 224 2836,140-179-2296,2 2 1,-46 110-1,69-137-578,1 0 0,2 1 0,1 1 0,3 0 0,1 0 0,-2 63 0,8-99-43,-1 15 10,2 1 0,0-1 0,1 0 0,5 23 0,-5-33 0,1 0 1,1 0-1,-1 0 0,1 0 1,1-1-1,-1 0 0,1 0 1,1 0-1,-1 0 1,1-1-1,0 0 0,11 8 1,23 16-90,2-2 0,64 32 0,-19-20-1274</inkml:trace>
</inkml:ink>
</file>

<file path=ppt/ink/ink3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12.05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212 0 2561,'0'0'2000,"0"5"-1927,1 17 181,-1 0-1,-1 0 0,0 0 1,-2 0-1,-1 0 1,-1 0-1,0-1 0,-13 29 1,-33 58 314,-41 101-232,84-186-248,2 0 1,0 1-1,1 0 0,1 0 0,2 0 0,0 0 0,2 32 0,1-55-33,-1 1 0,1 0 0,-1 0 0,1-1 0,0 1 0,0 0 0,0-1 0,0 1 0,0-1 0,0 1 0,0-1 0,0 1 0,0-1 0,1 0 0,-1 1 0,1-1 0,-1 0-1,1 0 1,-1 0 0,1 0 0,0-1 0,-1 1 0,1 0 0,0-1 0,0 1 0,-1-1 0,1 1 0,0-1 0,0 0 0,2 0 0,67 2 1157,-51-3-1002,38 2-364,188-9 1004,-219 5-1404,0-1 1,0-2 0,-1 0 0,0-2 0,-1 0 0,49-24 0,-50 15-3088</inkml:trace>
</inkml:ink>
</file>

<file path=ppt/ink/ink3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12.40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86 1376,'0'0'6882,"213"-17"-6538,-131 17-112,4-3 488,-7 0-432,-9 0-200,-10 0 200,-12 1-280,-14-4 80,-11 0-88,-17-8-184,-6 3-768,0-7-5585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19:59:01.78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258 22 6905,'0'0'6394,"-20"14"-6081,5-5-271,8-6-31,0 1 0,0 0 0,0 0 0,0 1 0,1 0 0,0 0 1,0 1-1,1 0 0,-1-1 0,1 2 0,0-1 0,1 1 0,-1 0 0,1 0 0,1 0 0,0 0 0,0 1 0,-3 11 0,-6 59 87,-2 130 0,-5 44 1,17-242-87,-5 40 11,-2 1-1,-3-1 1,-30 84 0,39-130-2,5-20 119,14-30-156,3 0 1,2 1-1,33-55 1,-17 34-7,22-42-100,4 2 0,121-150-1,-178 247 123,1 0 0,0 1 0,1 0 0,-1 1 0,2 0 0,-1 0 0,1 1 0,0 0 0,0 0 0,0 1 0,1 0 0,0 0-1,0 2 1,0-1 0,1 1 0,-1 0 0,1 1 0,0 1 0,17-1 0,-19 1-6,0 1 1,0 1-1,0 0 0,0 0 1,-1 1-1,1 0 0,-1 0 0,10 4 1,-14-4 4,0 1-1,0 0 1,0-1 0,0 1 0,0 1-1,0-1 1,-1 0 0,0 1 0,1 0 0,-1 0-1,-1 0 1,1 0 0,0 0 0,-1 1-1,0-1 1,2 6 0,-2-2-13,1-1 0,-1 1 0,0-1 0,-1 1 0,0 0 0,0 0 0,-1-1 0,0 1 1,0 0-1,-1 0 0,0 0 0,0-1 0,-1 1 0,0 0 0,0-1 0,-1 0 0,0 1 0,0-1 0,-1 0 0,1 0 0,-2-1 0,1 1 0,-1-1 1,0 0-1,0 0 0,-7 5 0,0 0 2,0-1 1,0-1-1,-1 0 1,-1-1-1,1 0 1,-1-1-1,-1 0 1,1-1-1,-1-1 1,0 0-1,-1-1 1,-19 2 0,33-5 6,1-1-1,-1 1 1,1-1 0,-1 0 0,1 0 0,-1 0 0,1 0 0,-1 0 0,1 0 0,-1 0 0,1 0 0,0-1 0,-1 1 0,1 0 0,-1-1 0,1 0 0,0 1 0,-1-1 0,-1-1 0,3 2-25,0-1 0,0 0 0,0 1 1,0-1-1,-1 0 0,1 0 0,0 1 0,0-1 0,1 0 0,-1 0 1,0 1-1,0-1 0,0 0 0,0 0 0,1 1 0,-1-1 0,0 0 0,0 1 1,1-1-1,-1 0 0,1 1 0,-1-1 0,1 1 0,-1-1 0,1 0 0,5-5-98,-1 0 0,1 0 0,0 1 0,1 0 0,6-5 0,-4 5 125,0 1 0,0 1 0,0-1 0,0 1-1,0 1 1,1 0 0,0 0 0,14 0 0,82 2 188,-49 2-47,-17-2-130,-2 2 6,0-2 0,0-2 1,0-1-1,0-2 0,0-1 0,40-14 1,-71 17-33,-1 0 0,1-1 0,-1 1 0,0-2 1,0 1-1,0-1 0,-1 1 0,0-2 1,0 1-1,0 0 0,0-1 0,-1 0 0,0 0 1,0-1-1,-1 1 0,0-1 0,0 1 1,0-1-1,-1 0 0,0 0 0,0 0 0,-1-1 1,0 1-1,0-14 0,0 12 21,-1 0 0,0 0 0,0 0 0,-1 0 0,-1 0 0,1 0 0,-2 0 0,1 0 0,-1 0 0,0 1 0,-1-1 0,0 1 0,0 0-1,-1 0 1,0 1 0,0-1 0,-1 1 0,0 0 0,-10-8 0,14 12 16,-1 1 0,0 0 0,0 0 0,0 0 0,0 0 0,0 0 0,0 1 0,0-1 0,-1 1 0,1 0 0,0 0 0,-1 0 0,1 0 0,-1 1 0,1-1 0,-1 1 0,1 0 0,-1 0 0,0 0 0,1 1 0,-1-1 0,1 1 1,-1 0-1,1 0 0,0 0 0,-1 1 0,1-1 0,0 1 0,0-1 0,0 1 0,0 0 0,0 0 0,0 1 0,1-1 0,-1 0 0,-3 5 0,0 0-11,0 1 1,1 1 0,-1-1 0,2 1 0,-1 0-1,1 0 1,0 0 0,1 0 0,0 1-1,1-1 1,0 1 0,-1 10 0,1 2 1,1 0 0,0-1-1,2 1 1,1 0 0,0 0 0,2-1 0,11 40 0,-13-54-2,1 0-1,0 0 1,0-1-1,1 1 1,0-1 0,0 0-1,1 0 1,-1 0-1,1 0 1,1-1-1,-1 0 1,1 0 0,-1 0-1,2-1 1,-1 0-1,0 0 1,1 0 0,0-1-1,-1 0 1,1-1-1,1 1 1,-1-1-1,0 0 1,0-1 0,1 0-1,11 0 1,1 1 24,0-2-1,1 0 1,-1-1 0,0-1 0,0-1 0,0-1-1,0-1 1,0-1 0,-1 0 0,0-1 0,-1-1 0,1-1-1,18-13 1,0-1 22,43-38-1,-66 49-18,-1 0-1,0-1 1,-1 0 0,0-1-1,18-30 1,-24 171 1089,-5-124-1135,0 0-1,0 0 1,0 0-1,1 0 0,-1 0 1,1 0-1,0-1 1,0 1-1,0-1 1,0 1-1,0-1 1,1 0-1,-1 1 1,1-1-1,-1-1 1,1 1-1,0 0 0,0-1 1,0 1-1,0-1 1,0 0-1,0 0 1,0 0-1,0 0 1,0 0-1,0-1 1,7 1-1,12 1-648,0 0 0,43-4 0,-49 1-71,-9 1 442,-1 0-1,1-1 0,-1-1 1,0 1-1,0-1 1,1 0-1,-1 0 0,0 0 1,0-1-1,-1 0 1,8-5-1,-10 5 325,1 1 1,-1-1-1,0 0 1,0 0-1,-1 0 1,1-1-1,4-6 1,-6 6 500,1 1 0,-1 0 0,1-1 0,-1 0 0,0 1 0,0-1 1,-1 0-1,1 0 0,-1-6 735,0 18-1229,1-1-38,0-1 0,0 1 0,0-1-1,1 1 1,0-1 0,0 0 0,1 0-1,-1 0 1,1 0 0,1 0 0,-1-1 0,1 1-1,0-1 1,0 0 0,0 0 0,1-1-1,0 1 1,0-1 0,8 6 0,-5-4-13,1-1 1,0 0 0,0 0 0,0 0-1,0-1 1,1-1 0,0 0-1,0 0 1,0 0 0,0-2 0,20 2-1,-27-2-12,0-1-1,0 0 0,1 0 0,-1-1 1,0 1-1,0-1 0,0 0 0,0 1 1,0-2-1,1 1 0,-2 0 0,1 0 0,0-1 1,0 0-1,0 1 0,-1-1 0,1 0 1,-1 0-1,4-3 0,-4 0-25,1 1 0,-1-1 0,1 1-1,-1-1 1,-1 0 0,1 0 0,-1 0 0,0 0-1,0 0 1,0 0 0,0-9 0,-1-2 37,0 0 1,-1 1-1,0-1 0,-1 0 0,-1 1 1,-1-1-1,0 1 0,-1 0 1,-1 0-1,0 0 0,-1 1 1,-10-16-1,6 13 45,-1 0 0,-1 0 0,0 1 0,-2 1 0,1 1 0,-2 0 0,0 0 0,-32-19 0,40 28-34,-1 1 1,1 0-1,-1 1 0,1 0 0,-1 0 0,0 1 0,0 0 0,0 0 0,-1 1 0,1 0 1,-12 1-1,20 0-7,0 0 1,0 0 0,0 0 0,-1 0 0,1 0-1,0 0 1,0 0 0,0 0 0,0 1 0,0-1 0,0 0-1,0 1 1,0-1 0,0 1 0,0-1 0,0 1-1,0-1 1,0 1 0,1 0 0,-1-1 0,0 1-1,0 0 1,1 0 0,-1-1 0,-1 2 0,0 27-945,2-16-15,0 15-2661</inkml:trace>
</inkml:ink>
</file>

<file path=ppt/ink/ink3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12.73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72 7346,'0'0'3408,"175"-46"-3256,-103 35-88,1 2 104,0 6-168,-3 1 8,-3 2-64,2 0 56,-15 0-648,-16 0-1880</inkml:trace>
</inkml:ink>
</file>

<file path=ppt/ink/ink3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13.37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13 300 5497,'0'0'4234,"6"-2"-4155,-1 1-105,-1 0 1,0-1-1,1 1 0,-1-1 1,0 0-1,0 0 0,0-1 1,-1 1-1,1-1 0,0 1 1,-1-1-1,0 0 0,0-1 1,0 1-1,0-1 0,0 1 1,0-1-1,-1 0 0,0 0 1,0 0-1,0 0 0,0 0 1,-1 0-1,1-1 0,-1 1 1,0 0-1,0-10 0,0-187 1679,-2 201-1627,0 0 0,0 0 0,0 0 0,0 0 0,0 1 0,0-1 1,0 0-1,1 1 0,-1-1 0,0 0 0,0 1 0,0-1 0,1 1 1,-1 0-1,0-1 0,0 1 0,1-1 0,-1 1 0,0 1 0,-8 12-41,0 0 0,1 0 0,1 1-1,0 0 1,1 0 0,1 1-1,1 0 1,0 0 0,-3 26-1,2 15-2,3 83 0,3-77 73,5 34-11,-13-96-811,-5-1-888</inkml:trace>
</inkml:ink>
</file>

<file path=ppt/ink/ink3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13.75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5 181 6977,'0'0'4708,"-1"-15"-4496,0 5-188,1 8-23,-1-1 0,0 0 0,1 0 0,-1 0-1,1 1 1,0-1 0,0 0 0,0 0 0,1 0 0,-1 0-1,0 1 1,1-1 0,0 0 0,0 0 0,0 1-1,0-1 1,0 1 0,0-1 0,1 1 0,-1-1-1,1 1 1,0 0 0,-1-1 0,1 1 0,0 0 0,1 0-1,-1 1 1,0-1 0,0 0 0,5-2 0,37-11-7,0 1 0,0 3 0,73-10 0,139 6-90,-253 15 95,1-1 0,-1 1 0,0 1 0,1-1 0,-1 0 0,0 1 0,0 0 0,1-1 0,-1 1 0,0 1 0,0-1 0,0 0 0,0 1 0,0-1 0,-1 1 0,1 0 0,4 4 0,-5-3-1,1 1 1,-1-1 0,0 1-1,-1 0 1,1 0-1,-1 0 1,1 0 0,-1 0-1,0 0 1,-1 0-1,1 0 1,-1 0 0,0 7-1,1 4-13,0 1-1,-1 0 1,-1-1-1,-5 24 1,4-30 25,-1-1 0,0 0 0,0 0 0,-1 0 0,0-1 0,0 1 0,-1-1 0,0 0 0,-10 12 0,0-4-17,0 0-1,-1-1 1,-1 0 0,0-2 0,0 0 0,-2-1-1,1 0 1,-35 13 0,31-17-661,1 0 1,-1-1-1,-1-1 0,-36 3 0,28-7-3147</inkml:trace>
</inkml:ink>
</file>

<file path=ppt/ink/ink3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14.14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19 0 2905,'0'0'5601,"0"29"-5300,1 11-201,0-3 55,-2 0 0,-6 46-1,-6 195 428,13-277-585,0-1 1,0 0-1,0 1 1,0-1-1,0 0 1,1 1-1,-1-1 1,0 0-1,0 1 1,0-1-1,0 0 1,0 1-1,1-1 1,-1 0-1,0 0 1,0 1-1,1-1 1,-1 0-1,0 0 1,0 0-1,1 1 1,-1-1-1,0 0 1,1 0-1,-1 0 1,0 0-1,1 0 1,-1 1-1,0-1 1,1 0-1,-1 0 1,0 0-1,1 0 1,-1 0-1,0 0 1,1 0-1,-1 0 0,0 0 1,1 0-1,-1-1 1,0 1-1,1 0 1,-1 0-1,5 0-389,1 0-2008</inkml:trace>
</inkml:ink>
</file>

<file path=ppt/ink/ink3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14.49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49 5217,'0'0'4801,"165"0"-4313,-121 0-488,1 0 0,-4-3 72,-3-3-72,-6 0 0,-4-5-592,-9-1-1040,-12 1-161</inkml:trace>
</inkml:ink>
</file>

<file path=ppt/ink/ink3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14.85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78 0 6873,'0'0'2013,"-12"25"-1666,-33 81-115,41-95-191,0 0 0,1 0 0,0 0 0,1 1 1,0 0-1,1-1 0,0 1 0,1 0 0,2 21 1,0 5 26,-1-23-40,1 1 1,0-1-1,1 0 1,1 0-1,0 0 0,2-1 1,6 16-1,13 40-871</inkml:trace>
</inkml:ink>
</file>

<file path=ppt/ink/ink3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15.22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6065,'0'0'3961,"162"0"-3433,-112 0-304,4 0 424,3 0-544,0 0 56,-6 0 33,-3 0-89,-7 0-72,10 0-32,-13 0-457,-13 0-1567</inkml:trace>
</inkml:ink>
</file>

<file path=ppt/ink/ink3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15.59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51 0 4561,'0'0'2905,"0"19"-2785,-2 37 638,-2 1 0,-13 56-1,10-78-398,1-16-308,2 1 0,0-1 1,1 1-1,1 0 0,1 0 1,0 0-1,2 0 0,3 21 1,-4-40-66,1 1 1,0 0-1,-1-1 0,1 1 1,0 0-1,0-1 1,0 1-1,0-1 1,1 0-1,-1 1 1,0-1-1,0 0 1,1 0-1,-1 1 1,1-1-1,-1 0 1,1-1-1,0 1 0,3 1 1,14 3-1362</inkml:trace>
</inkml:ink>
</file>

<file path=ppt/ink/ink3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19.90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219 0 56,'0'0'8843,"7"9"-8577,45 44 87,-20-21-208,-1 2 0,27 39 0,-49-60-131,-1 0 0,0 0 0,-1 1-1,-1 0 1,0 0 0,-1 1 0,0 0 0,-2-1 0,1 1 0,1 22 0,-4-14 0,0 0-1,-1 1 0,-2-1 1,0 0-1,-1 1 0,-2-2 1,0 1-1,-1 0 0,-2-1 1,0 0-1,-1-1 0,-1 0 1,-2 0-1,1-1 0,-30 36 1,9-17-240,-1-2 1,-2-1 0,-2-2 0,-1-2 0,-73 49 0,52-45-1670</inkml:trace>
</inkml:ink>
</file>

<file path=ppt/ink/ink3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20.49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275 1 2785,'0'0'2215,"-30"27"-1961,-93 91 116,114-110-274,1 1 0,0 0 0,0 0 0,0 0 0,2 1 0,-1 0 0,1 0 0,0 1 1,1 0-1,1 0 0,0 0 0,-4 16 0,2-6 91,-4 18 194,3 1 0,2-1-1,1 1 1,1 0 0,6 66 0,0-86-257,0 0 1,1 0 0,1 0-1,1-1 1,1 0 0,1 0 0,0-1-1,1 0 1,1 0 0,1-1-1,24 29 1,-10-15-110,2-2-1,1-1 1,1-1 0,1-1-1,36 22 1,-25-22-1235,-10-9-3304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19:59:02.27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154 25 8058,'0'0'7108,"5"-7"-7019,9-9-114,-13 16 24,-1 0 0,0 0 1,1 0-1,-1 0 0,0-1 0,1 1 0,-1 0 1,0 0-1,1 0 0,-1 0 0,0 0 1,1 0-1,-1 0 0,0 0 0,1 0 0,-1 0 1,0 0-1,1 0 0,-1 0 0,0 0 1,1 0-1,-1 0 0,0 0 0,1 1 1,-1-1-1,0 0 0,1 0 0,-1 0 0,0 0 1,0 1-1,1-1 0,2 5 0,-1-1 1,0 1-1,0-1 0,0 1 1,-1-1-1,0 1 1,0 0-1,1 9 0,3 17 40,-2 0 1,-1 0-1,-2 1 0,-1-1 1,-1 0-1,-2 0 0,-8 33 0,-12 26 46,-36 89 0,-12 39-42,62-181-51,2 1-1,2 0 1,-3 76 0,8-85 31,1-17-16,-1 0-1,1 0 0,1 0 0,0 0 1,3 13-1,-3-22-6,0 0-1,0 0 1,0-1-1,1 1 1,-1 0 0,1-1-1,-1 1 1,1 0 0,0-1-1,0 0 1,0 1 0,0-1-1,0 0 1,1 0-1,-1 0 1,1 0 0,-1-1-1,1 1 1,-1-1 0,1 0-1,0 1 1,0-1-1,0 0 1,5 1 0,10 0 10,0 0 0,0-1 1,0 0-1,0-2 0,0 0 1,0-1-1,0 0 1,0-2-1,-1 0 0,1-1 1,23-11-1,-1-2 12,0-1-1,-2-2 1,56-42-1,-88 59-20,-4 3-2,0 0 0,0 0 0,0 0 0,0 0-1,0-1 1,0 1 0,-1 0 0,1-1 0,-1 0 0,1 1 0,-1-1 0,0 0 0,1 0 0,-1 0 0,0 0 0,0 0 0,0 0-1,0-2 1,-17 13-2538,6 2-327</inkml:trace>
</inkml:ink>
</file>

<file path=ppt/ink/ink3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33.95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6 722 4673,'0'0'7390,"-1"0"-7354,1 0 0,0 0 0,0 0 1,0 0-1,-1 0 0,1 0 1,0 0-1,0 0 0,-1 0 0,1 0 1,0 0-1,0 0 0,0 0 1,0-1-1,-1 1 0,1 0 0,0 0 1,0 0-1,0 0 0,0 0 1,-1 0-1,1-1 0,0 1 0,0 0 1,0 0-1,0 0 0,0-1 1,0 1-1,0 0 0,-1 0 0,1 0 1,0-1-1,0 1 0,0 0 1,0 0-1,0 0 0,0-1 0,0 1 1,0 0-1,0 0 0,0 0 1,0-1-1,0 1 0,0 0 0,0 0 1,1 0-1,-1-1 0,1-2-26,1 0 0,0 1 0,0-1 0,0 1 0,1-1 0,-1 1 0,0 0 0,1 0 0,0 0 0,-1 0 0,1 0 0,5-2 0,8-5-5,37-24-28,98-44-1,1030-378 90,-1028 401-73,-106 36-6,-32 11-79,1 1 0,0 0 0,0 1 0,0 1 0,1 1 0,21-2 0,-38 5-69,0 41-413,0-40 467,0 0 0,-1 1 0,1-1 0,0 0 0,-1 0 1,1 1-1,-1-1 0,1 0 0,-1 0 0,0 0 0,1 1 0,-1-1 1,0 0-1,0 0 0,0 0 0,1 0 0,-1 0 0,0-1 1,-1 1-1,1 0 0,0 0 0,0-1 0,0 1 0,-2 0 0,-18 6-3747</inkml:trace>
</inkml:ink>
</file>

<file path=ppt/ink/ink3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34.31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5721,'0'0'5792,"35"0"-5728,-18 0-75,131 0 77,208 26 0,-348-24-62,47 8-27,54 16 0,-96-22 8,1 1-1,-1 0 0,0 0 0,-1 2 0,1-1 1,-1 2-1,0-1 0,-1 2 0,16 13 0,-24-18 13,1 0 0,-1 0 0,0 1-1,0-1 1,0 1 0,-1-1-1,1 1 1,-1 0 0,0 0 0,0 0-1,-1 0 1,0 0 0,0 0-1,0 1 1,0-1 0,-1 0-1,0 1 1,0-1 0,0 0 0,-1 1-1,0-1 1,0 0 0,0 0-1,0 0 1,-1 0 0,0 0 0,0 0-1,0 0 1,-1 0 0,-3 4-1,-6 9 11,-1 0 0,-1-1-1,-1-1 1,0 0-1,-31 24 1,-61 41 184,66-53-608,2 3-1,-49 47 0,69-56-1370</inkml:trace>
</inkml:ink>
</file>

<file path=ppt/ink/ink3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35.05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1 649 9618,'0'0'3225,"20"-28"-3219,3-4-26,95-125-405,12-34-365,-55 74 702,-73 114 99,0-1-1,1 1 0,-1 0 0,1 1 0,-1-1 0,1 0 0,0 1 0,0-1 0,0 1 0,0 0 0,1 0 0,-1 0 0,1 1 1,-1-1-1,1 1 0,-1 0 0,6-1 0,-6 1-11,0 1 0,-1 0 0,1 1 0,0-1 0,0 0 0,0 1 0,-1 0 0,1-1 0,0 1 1,-1 0-1,1 0 0,-1 1 0,1-1 0,-1 1 0,0-1 0,1 1 0,-1 0 0,0-1 0,0 1 0,0 0 0,0 1 0,2 3 0,4 4-5,-1 1 0,-1 0 0,0 1-1,-1-1 1,0 1 0,0 0-1,-1 0 1,-1 1 0,2 13 0,-1 2-17,-2 1 1,-2 56 0,-1-69-17,-2-1 0,0 0 0,0 0 0,-2 0 0,0-1 0,0 0 0,-1 0-1,-1 0 1,-1 0 0,1-1 0,-13 15 0,8-12 9,-1-1 0,-1 0 0,0 0 0,-1-2 0,0 0 0,-1 0 0,-1-2 0,-19 12 0,23-20 75,11-11-379,14-15-584,1 9 895,0 0-1,1 1 1,0 1-1,1 0 1,0 1-1,1 1 1,0 0-1,0 1 1,1 0 0,1 2-1,-1 0 1,1 1-1,0 1 1,1 0-1,-1 2 1,1 0-1,24 0 1,12-2 532,104-21 0,-131 20-459,-1-2 1,0-1-1,0-1 1,-1-2 0,38-22-1,-57 29-57,0-1-1,0 0 0,-1 0 1,1-1-1,-1 1 0,-1-1 1,1-1-1,-1 1 0,0-1 1,-1 0-1,0 0 0,0 0 1,-1-1-1,0 1 0,-1-1 1,0 0-1,0 0 0,0 0 1,-1 0-1,-1 0 0,0 0 1,0 0-1,-2-16 0,1 14-7,-1 1 0,0-1-1,-1 1 1,0-1 0,0 1 0,-1 0-1,0 0 1,-1 0 0,0 1 0,-1-1-1,0 1 1,0 1 0,-1-1-1,0 1 1,0 0 0,-1 1 0,0 0-1,0 0 1,-17-10 0,21 15 19,0-1 0,-1 1 0,1 0 0,-1 1 0,0-1 0,1 1 0,-1-1 0,0 2 0,0-1 1,0 0-1,0 1 0,0 0 0,0 0 0,0 0 0,0 1 0,0 0 0,1 0 0,-1 0 0,0 0 0,0 1 0,1 0 0,-1 0 1,1 0-1,-1 1 0,1-1 0,0 1 0,0 0 0,0 0 0,0 0 0,1 1 0,-1-1 0,1 1 0,0 0 0,0 0 0,-3 6 1,-3 6-1,0 0 1,0 0 0,2 1-1,0 1 1,1-1 0,1 1 0,0 0-1,-2 22 1,2-11-2,2 0 0,0 1 0,2-1 0,2 1 0,0-1 0,8 44 1,-7-68 0,1 1 1,-1-1 0,1 1-1,0-1 1,0 0 0,0 0-1,1 0 1,0 0 0,0-1-1,0 1 1,0-1 0,1 0-1,0 0 1,0-1 0,0 0-1,0 1 1,0-2 0,1 1 0,-1-1-1,1 1 1,0-1 0,0-1-1,0 1 1,11 0 0,7 1-151,1-1 1,0-1 0,0-1-1,39-5 1,-2-7-2299</inkml:trace>
</inkml:ink>
</file>

<file path=ppt/ink/ink3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37.59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128 955 7498,'0'0'6505,"28"-16"-6361,14-7-89,-7 4-24,0-2 0,53-40 0,-74 50-164,-1 0 0,0-1 0,-1 0 0,0-1 0,-1 0 0,0-1 0,-1 0 0,-1-1 0,0 0 0,-1 0 0,0-1 1,-2 0-1,0 0 0,0-1 0,-2 0 0,0 0 0,-1 0 0,0 0 0,-1-20 0,0-3-379,-2-1 1,-2 1 0,-1 0-1,-2-1 1,-2 2 0,-21-70-1,15 69 568,6 17 658,-1 0 0,-17-34 0,25 56-692,0 1-1,0 0 0,0-1 0,0 1 1,-1 0-1,1 0 0,0-1 1,0 1-1,0 0 0,0 0 1,0-1-1,-1 1 0,1 0 1,0 0-1,0-1 0,0 1 1,-1 0-1,1 0 0,0 0 1,0 0-1,-1-1 0,1 1 0,0 0 1,0 0-1,-1 0 0,1 0 1,0 0-1,-1 0 0,1 0 1,0 0-1,0 0 0,-1 0 1,1 0-1,0 0 0,-1 0 1,1 0-1,0 0 0,0 0 1,-1 0-1,1 0 0,0 0 0,0 0 1,-1 0-1,1 1 0,0-1 1,-1 0-1,-9 18 193,-2 27-371,12-44 192,-88 437-169,-60 268 301,87-456 57,-28 264 0,89-513-223,-2 19-1,0 0 0,1 0 0,3 24 1,-2-43 0,1 0 1,0 0 0,-1-1 0,1 1 0,0 0 0,-1-1 0,1 1 0,0-1 0,0 1 0,0-1 0,0 1 0,0-1 0,0 1 0,-1-1 0,1 0 0,0 1 0,0-1 0,0 0 0,0 0 0,0 0 0,0 0 0,0 0 0,0 0 0,0 0 0,0 0-1,0 0 1,0-1 0,0 1 0,2-1 0,2 1 10,4-2 8,-1 1 0,0-1 0,1-1 0,-1 0 0,0 0 0,0 0 0,0-1-1,-1 0 1,1-1 0,-1 0 0,0 0 0,-1 0 0,10-10 0,7-8 17,-1-1 0,26-35 0,-27 28-49,0-1 0,-2-1 0,-2 0 0,-1-2 0,-2 0 1,-1 0-1,16-74 0,-16 37-12,-4 1 1,-3-2-1,-4-89 0,-2 143 101,-2 0 0,-1 0 0,0 0 0,-1 1 0,-1-1-1,-1 1 1,-1 0 0,0 0 0,-1 1 0,-1 0 0,-1 1 0,0 0 0,-20-23-1,27 35-104,-1 1 0,1 0 0,-1 0 0,0 0 0,0 1-1,0 0 1,-7-4 0,9 6-176,0-1 1,-1 0-1,1 0 0,0 1 0,0-1 1,0 1-1,0-1 0,0 1 0,-1 0 0,1 0 1,0 0-1,0 0 0,0 1 0,-1-1 1,1 1-1,0-1 0,0 1 0,-4 1 1,6-1 177,-1 0 1,0 0-1,0 0 1,0 0-1,1 0 1,-1 0 0,0 0-1,1 0 1,-1 0-1,1 0 1,-1 0-1,1 0 1,0 1 0,0-1-1,-1 0 1,1 0-1,0 1 1,0-1-1,0 0 1,0 0 0,0 1-1,0-1 1,1 0-1,-1 0 1,1 2-1,-1 0-10,1-1 0,0 1 0,0 0 0,0-1 0,0 1 0,0-1-1,0 1 1,1-1 0,-1 0 0,4 4 0,6 4 78,1-1 0,1-1 0,0 0 0,0-1 0,0 0 0,1-1 0,0 0 0,0-1 0,0-1 0,1 0 0,-1-1 0,1-1 0,0 0 0,0-1 0,0 0 0,0-2 0,0 1 0,15-4 0,-17 2-41,1-1-1,-1 0 1,0 0-1,1-2 0,-1 0 1,-1 0-1,1-1 1,-1-1-1,0 0 0,-1 0 1,0-1-1,0-1 1,0 0-1,-1 0 1,-1-1-1,1 0 0,-2-1 1,1 0-1,9-18 1,-2-6-62,-2-1 0,-1 0 0,8-39 1,-8 29 116,23-57 1,-34 97-15,1 1 1,0-1-1,0 1 0,0 0 1,1-1-1,0 1 0,0 1 0,0-1 1,1 1-1,0 0 0,-1 0 0,1 0 1,1 0-1,-1 1 0,0 0 1,1 0-1,0 0 0,0 1 0,0 0 1,0 0-1,0 1 0,0-1 0,0 1 1,0 1-1,0-1 0,1 1 1,-1 0-1,0 0 0,1 1 0,-1 0 1,0 0-1,0 1 0,0-1 0,0 1 1,0 0-1,0 1 0,-1 0 1,1 0-1,-1 0 0,1 0 0,-1 1 1,4 4-1,-4-4-60,-1-1 0,-1 1 1,1 1-1,0-1 0,-1 0 1,0 1-1,0 0 0,-1 0 0,1 0 1,-1 0-1,0 0 0,0 0 1,-1 0-1,1 1 0,-1-1 0,0 1 1,-1-1-1,1 1 0,-2 8 0,1-6-1,-2-1-1,1 0 0,-1 1 0,-1-1 0,1 0 0,-1 0 1,0 0-1,-1-1 0,1 1 0,-1-1 0,-1 0 0,1 0 1,-10 10-1,-26 22 52,22-23-37,2 1 0,-22 27 1,34-38 12,0 1 1,0 0-1,1-1 1,0 1 0,0 0-1,1 1 1,-1-1-1,1 0 1,1 1-1,-1-1 1,1 1 0,-1 13-1,3-18 4,-1 1-1,0-1 0,1 1 1,-1-1-1,1 0 0,0 1 1,0-1-1,0 0 1,0 0-1,0 0 0,1 0 1,-1 1-1,0-2 1,1 1-1,0 0 0,-1 0 1,1 0-1,0-1 0,0 1 1,0-1-1,0 1 1,0-1-1,0 0 0,1 0 1,-1 0-1,0 0 0,0 0 1,1-1-1,-1 1 1,4 0-1,9 1 32,-1 1-1,1-2 1,25 0 0,-37-1-25,25 0-18,0-1 1,0-1 0,0-2 0,46-11 0,-61 11-117,0-1 0,0 0 0,-1-1 0,1 0 0,-1-1 0,-1 0-1,1-1 1,-1 0 0,-1-1 0,1 0 0,14-18 0,-15 14 59,-1-1-1,-1 1 1,0-2-1,-1 1 0,0-1 1,-1 0-1,-1 0 1,0 0-1,4-29 0,-4 12 667,-2 0 1,-1 0-1,-5-62 0,3 93-589,0-1 1,-1 1 0,1 0 0,-1-1-1,1 1 1,-1 0 0,1 0-1,-1-1 1,0 1 0,1 0-1,-1 0 1,0 0 0,0 0 0,0 0-1,0 0 1,0 0 0,0 0-1,0 0 1,0 1 0,0-1-1,0 0 1,-1 1 0,1-1 0,0 0-1,0 1 1,-1 0 0,1-1-1,0 1 1,-1 0 0,1 0-1,0 0 1,-1 0 0,1 0 0,0 0-1,-1 0 1,1 0 0,0 0-1,-1 0 1,1 1 0,-2 0 0,-3 0-57,0 1 0,0-1 0,0 1 1,0 0-1,0 1 0,0 0 0,-7 4 0,2 2-34,-1 0 0,2 1 0,-1 0 0,1 0-1,1 1 1,0 1 0,1 0 0,0 0 0,0 0-1,1 1 1,1 0 0,-5 14 0,4-4 68,2-1 0,0 1 0,1 0 0,1 0 1,2 0-1,1 41 0,1-55 14,1 0-1,-1 0 1,2-1-1,-1 1 1,2 0 0,-1-1-1,1 0 1,0 0-1,0 0 1,1 0 0,0-1-1,1 0 1,0 0-1,0 0 1,0 0 0,1-1-1,0 0 1,14 8-1,-9-5 16,1-1 0,0 0-1,1-1 1,0-1 0,0 0-1,0-1 1,1-1-1,0 0 1,0-1 0,21 2-1,-16-3-39,1-2 0,-1 0 0,0-1 0,29-6 0,-40 5-84,0-1 0,-1 0 0,0 0 0,1-1 0,-1 0 0,0 0 0,-1-1 0,1 0 0,-1 0 0,0-1 0,0 0-1,8-9 1,-5 2-20,0 1 0,-1-2 0,0 1-1,-1-1 1,-1-1 0,9-19 0,23-97 37,-32 101 349,1 0 1,2 1 0,0 1 0,2-1-1,18-30 1,-26 55-243,-1-1 0,1 1 0,0 0 0,0 0 0,0 0 0,1 1 0,-1-1-1,1 1 1,0 0 0,0 1 0,0-1 0,0 1 0,0 0 0,0 0 0,1 1 0,-1-1 0,1 1 0,-1 0 0,1 1 0,0-1 0,-1 1 0,1 0 0,0 1-1,8 1 1,-11-2-29,-1 1 0,1-1 0,-1 1-1,1 0 1,-1 0 0,0 0-1,0 0 1,1 0 0,-1 1 0,0-1-1,0 1 1,0-1 0,-1 1-1,1 0 1,0-1 0,0 1-1,-1 0 1,1 0 0,-1 0 0,0 1-1,0-1 1,0 0 0,0 0-1,0 1 1,0-1 0,0 0 0,-1 1-1,1 4 1,2 8 3,-1 1 1,-1-1-1,-1 24 0,0-24-1,-3 14 14,-1 0 0,-1-1 0,-1 1 0,-2-1 0,0-1 0,-2 1 0,-24 44 0,26-54-14,6-14 28,1-19 506,4-6-499,1-1 0,0 0 0,2 1 0,0 0 0,2 0 0,0 1 0,16-29 0,-2 2-9,-2 0 66,-4 9 487,37-67 0,-52 105-568,-1-1 0,0 1 1,1-1-1,-1 1 0,0-1 1,1 1-1,-1-1 0,1 1 0,-1-1 1,1 1-1,-1 0 0,1-1 1,-1 1-1,1 0 0,-1 0 0,1-1 1,-1 1-1,1 0 0,0 0 1,-1 0-1,1 0 0,-1-1 0,1 1 1,0 0-1,-1 0 0,1 0 1,-1 0-1,1 1 0,0-1 0,-1 0 1,1 0-1,-1 0 0,1 0 0,-1 1 1,1-1-1,-1 0 0,1 0 1,0 1-1,-1-1 0,1 0 0,-1 1 1,0-1-1,1 1 0,-1-1 1,1 0-1,-1 1 0,1 0 0,19 28-144,-16-24 189,18 29-35,-7-13-37,0 2 0,-2 0-1,11 25 1,-21-42-19,-1 0 0,0 1 0,0-1 0,0 0 0,-1 1 0,0-1 0,0 1 0,-1 0 0,0-1 0,0 1 0,0-1 0,-1 1 0,0-1 0,0 1 0,-1-1 0,0 1 0,-3 8 0,2-8 36,-1 1 0,2-1 0,-1 1 0,1 0 0,0 0 0,1 0 0,-1 10 0,2-16-2,0 0 1,0-1-1,0 1 1,0 0-1,0 0 0,0-1 1,0 1-1,1 0 1,-1-1-1,0 1 1,1 0-1,0-1 1,-1 1-1,1-1 1,0 1-1,0-1 1,0 1-1,0-1 0,0 1 1,0-1-1,0 0 1,0 0-1,1 1 1,-1-1-1,1 0 1,-1 0-1,0 0 1,1-1-1,0 1 0,-1 0 1,1 0-1,-1-1 1,1 1-1,0-1 1,-1 0-1,1 1 1,2-1-1,5 1-67,0-1 1,0 0-1,0 0 0,-1-1 0,1 0 1,0-1-1,-1 1 0,1-2 1,-1 1-1,0-1 0,10-5 0,-8 2 4,0-1 0,-1 0 0,0-1-1,0 0 1,-1-1 0,0 1-1,13-19 1,62-81 65,149-152 0,-231 258 16,1 0 1,0 1-1,-1-1 1,1 1-1,0 0 1,0-1-1,0 1 0,0 0 1,0 0-1,0 0 1,0 1-1,0-1 1,0 0-1,1 1 1,-1-1-1,0 1 1,0 0-1,1 0 1,-1 0-1,0 0 1,0 0-1,1 0 1,-1 1-1,0-1 1,3 1-1,0 2-17,0-1-1,0 1 0,-1 0 1,1 0-1,-1 0 0,0 1 1,0-1-1,0 1 0,6 8 1,-10-12-24,0 0 1,0 1 0,0-1 0,0 1-1,0-1 1,1 1 0,-1-1 0,0 1 0,0-1-1,0 0 1,0 1 0,0-1 0,0 1-1,-1-1 1,1 1 0,0-1 0,0 1 0,0-1-1,0 0 1,0 1 0,-1-1 0,1 1-1,0-1 1,0 0 0,-1 1 0,1-1-1,0 1 1,-1-1 0,1 0 0,0 0 0,-1 1-1,1-1 1,0 0 0,-1 0 0,1 1-1,-1-1 1,1 0 0,-1 0 0,1 0-1,0 0 1,-1 1 0,1-1 0,-1 0 0,1 0-1,-1 0 1,1 0 0,-1 0 0,0 0-1,-34 7 99,26-6-184,-17 5 141,0 0 0,0 2 0,1 1 0,0 1 0,1 1 0,0 0 0,-31 23 0,45-27-1,0 0 0,1 1 0,0 0 0,0 1 0,1 0 0,0 0 0,0 1 0,1 0 0,1 0 0,0 1 0,0 0 0,1 0 0,0 0 0,1 1 0,0-1 0,1 1 0,0 0 0,-1 19 0,3-19 0,0-1 0,0 1 0,2-1 1,-1 0-1,1 1 0,3 11 1,-3-20-26,0 0 0,0 0 0,1 0-1,-1-1 1,1 1 0,-1 0 0,1-1 0,0 1 0,0-1 0,0 1 0,0-1 0,1 0 0,-1 0 0,0 0 0,1 0 0,0 0 0,-1-1 0,1 1 0,0-1 0,0 0 0,0 0 0,0 0 0,0 0 0,0 0 0,0 0 0,6 0 0,5 0 4,0 0-1,1-1 1,-1 0 0,0-1 0,0-1 0,1 0 0,-1-1 0,0 0 0,-1-1 0,1-1 0,-1 0-1,22-12 1,-19 7 0,0 0-1,0-1 0,-1-1 0,-1 0 1,0-1-1,-1-1 0,0 0 0,-1-1 1,11-17-1,-19 26-1,0 1-1,-1-1 1,0 0-1,0 0 1,0 0-1,-1 0 1,0 0-1,0 0 1,-1-1 0,1 1-1,0-12 1,-32 24 398,25-2-399,1 0 0,-1 0 0,0 0 0,1 1 0,0-1 0,0 1 0,0 0 0,1 1 0,0-1 0,0 1 0,0-1 0,-4 12 0,4-7-12,0 0 0,0 0 0,1 0 0,1 0 0,0 1 0,0-1 0,1 12 0,0-19 6,1 0 0,0 0 0,-1-1-1,1 1 1,1-1 0,-1 1 0,0-1 0,0 1 0,1-1-1,0 0 1,-1 1 0,1-1 0,0 0 0,0 0-1,0 0 1,0-1 0,0 1 0,1 0 0,-1-1 0,0 1-1,1-1 1,-1 0 0,1 0 0,0 0 0,-1 0-1,1 0 1,4 0 0,10 3 8,-1-1 1,2-1-1,23 0 0,-12 0-312,-1-2 0,0-2 0,50-8 0,-12-13-3779</inkml:trace>
</inkml:ink>
</file>

<file path=ppt/ink/ink3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39.14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1 539 4137,'0'0'3821,"27"-21"-2957,88-69-247,-107 84-525,0-1-1,0 0 1,0-1-1,-1 1 0,0-1 1,-1-1-1,0 1 1,0-1-1,0 0 1,-2 0-1,1-1 0,5-17 1,-1 4 49,3-6-30,-2-1 0,-1 0 1,-1-1-1,-1 0 0,-2 0 1,2-49-1,-8 79-108,1 0 1,0 0 0,0 0-1,-1 0 1,1 0-1,-1 0 1,1 0 0,-1 1-1,1-1 1,-1 0-1,1 0 1,-1 0 0,0 1-1,0-1 1,1 0-1,-1 1 1,0-1 0,0 1-1,0-1 1,1 1-1,-1-1 1,0 1 0,0 0-1,0-1 1,0 1-1,0 0 1,0 0 0,0-1-1,0 1 1,0 0-1,0 0 1,0 0 0,0 0-1,-1 1 1,-40 2 92,40-2-95,-6 0-26,0 1 0,0 0 1,1 1-1,-1-1 1,0 2-1,1-1 0,0 1 1,0 0-1,0 1 1,0-1-1,1 1 0,-1 1 1,1-1-1,0 1 1,1 0-1,0 1 0,0-1 1,0 1-1,1 0 1,0 0-1,-4 9 0,2-1-33,0 0 0,2 0-1,-1 0 1,2 1 0,0 0 0,1 0-1,0 0 1,2 0 0,2 31-1,-1-39 59,1 0 0,1-1 0,-1 1 1,1-1-1,1 0 0,-1 0 0,1 0 0,0 0 0,1-1 0,0 0 0,0 0 0,0 0 0,1 0 0,-1-1 0,2 0 0,6 5 0,13 9 15,1-1-1,44 20 0,-45-25 15,-1-2 0,2-2-1,-1 0 1,1-1-1,0-2 1,1-1 0,0-1-1,-1-1 1,1-2-1,35-2 1,-58 1-29,0-1 0,1 0 0,-1 0 0,0-1 0,0 0 0,0 0 0,0 0 0,0 0 0,0-1 0,0 0-1,-1 0 1,0 0 0,1-1 0,-1 1 0,0-1 0,-1 0 0,1 0 0,-1 0 0,0-1 0,0 1 0,5-9 0,2-10-3,0 0 0,-1 0 1,9-39-1,-2 11 11,-10 32 10,3-8-67,19-42 0,-26 64 60,1-1 0,0 1 0,0 0-1,1 0 1,-1 0 0,1 0 0,0 0 0,0 1 0,1 0 0,-1 0-1,1 0 1,0 0 0,10-5 0,-9 8 2,0-1 0,0 1 0,0 0 0,0 0 0,0 1 0,0 0 0,0 0 1,0 1-1,0-1 0,0 1 0,0 1 0,0-1 0,0 1 0,-1 0 0,1 0 0,5 3 0,1 1-10,-1 0 0,-1 0-1,1 1 1,-1 0 0,0 1 0,15 15-1,-22-20-7,-1-1-1,0 0 0,0 1 0,0-1 0,-1 1 0,1-1 0,-1 1 1,1 0-1,-1 0 0,0 0 0,0 0 0,0 0 0,0 0 0,-1 0 1,1 0-1,-1 0 0,0 0 0,0 0 0,0 0 0,0 0 1,0 1-1,-1-1 0,1 0 0,-1 0 0,-1 4 0,-3 3 12,-1 0 0,1 0 0,-1-1 0,-1 0 0,-13 14 0,-14 23 53,33-45-58,1-1-1,0 0 1,-1 1-1,1-1 1,0 1-1,0-1 1,-1 1-1,1-1 1,0 1-1,0-1 1,0 1-1,-1-1 1,1 1-1,0-1 1,0 1 0,0-1-1,0 1 1,0-1-1,0 1 1,0-1-1,0 1 1,0-1-1,0 1 1,1-1-1,-1 1 1,0-1-1,0 1 1,0-1-1,1 1 1,-1-1 0,0 1-1,1 0 1,17 1 34,24-16 105,-29 5-133,0 0-1,-1-2 0,-1 1 1,0-2-1,0 1 0,-1-1 1,-1-1-1,14-23 0,-12 18 423,1 1-1,1 0 0,28-29 422,-41 59-900,0 20-6,1-1 1,6 44 0,-4-65 67,0 1 1,0-1-1,1 0 1,0 0-1,1 0 1,1 0-1,-1-1 1,2 0-1,13 17 1,-10-15-86,0-2 0,0 1 0,1-1-1,1-1 1,0 0 0,0-1 0,1 0 0,0 0 0,0-2 0,1 0 0,-1 0-1,1-1 1,1-1 0,-1 0 0,1-1 0,-1-1 0,25 1 0,29-1-2512</inkml:trace>
</inkml:ink>
</file>

<file path=ppt/ink/ink3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39.49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19 1 8434,'0'0'4085,"0"35"-4008,2 236 84,0-169-141,-16 543 58,14-643-136,0 0-191,0 1 1,0 0-1,-1 0 1,1-1-1,-1 1 0,0 0 1,0-1-1,0 1 0,0-1 1,-2 4-1</inkml:trace>
</inkml:ink>
</file>

<file path=ppt/ink/ink3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39.86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9738,'0'0'2585,"196"17"-2593,-91-14 8,3-1 0,-7-2-8,0 0-48,-31-2-1537,-25-13-4280</inkml:trace>
</inkml:ink>
</file>

<file path=ppt/ink/ink3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40.19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151 1 6769,'0'0'4735,"-14"27"-4458,-2 3-203,1-5 19,2 1 1,1 1 0,1 0-1,-14 51 1,9 1 65,3 1 1,4 0-1,3 0 1,9 146-1,-3-217-129,1 1 0,1-1 1,-1 0-1,2 0 0,-1 0 0,1 0 0,6 13 0,-6-18-104,-1 1-1,1-1 0,0 0 1,0 0-1,0 0 0,1 0 1,-1-1-1,1 1 0,0-1 1,0 0-1,0 0 0,0 0 1,1-1-1,8 5 0,7-3-2708</inkml:trace>
  <inkml:trace contextRef="#ctx0" brushRef="#br0" timeOffset="1">510 965 10298,'0'0'3905</inkml:trace>
</inkml:ink>
</file>

<file path=ppt/ink/ink3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3:37.39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39 1 8122,'0'0'4961,"-38"8"-11379</inkml:trace>
</inkml:ink>
</file>

<file path=ppt/ink/ink3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3:44.54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10 23 4481,'0'0'7778,"-9"-9"-7762,24 9 144,14 0 16,15 0-72,10 0 104,10 0-136,15-3-144,-19-2-128,-12-1-1961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19:59:02.81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1 602 5169,'0'0'8286,"21"-14"-7901,66-46-107,-80 53-235,0 0 1,-1 0 0,0 0 0,0-1-1,0 0 1,-1 0 0,0 0 0,-1-1-1,0 0 1,0 0 0,-1 0 0,0 0-1,-1 0 1,3-17 0,-2 13-30,7-42 286,-2-1 0,-2 1 0,-3-58-1,-3 113-211,-1 3-127,1 1 27,-1 0 0,1-1 0,0 1 0,-1 0 1,2 0-1,-1-1 0,1 7 0,0 6 2,-1 20 18,-1-13-1,1 0 0,1 0 0,1 0-1,9 41 1,-10-58-7,1 1-1,1-1 1,0 0-1,-1 0 1,2 0-1,-1 0 1,1 0-1,0-1 1,0 0-1,0 1 1,1-1-1,0-1 1,0 1-1,0-1 1,0 0-1,1 0 1,0-1-1,0 1 1,0-1-1,0 0 1,9 2-1,8 1-39,0-2 0,1 0 0,0-2-1,0 0 1,-1-2 0,1-1 0,42-6 0,-58 6 28,0-1 0,0 0 1,0-1-1,0 0 0,0 0 0,-1 0 1,0-1-1,1 0 0,-1-1 1,-1 0-1,1 0 0,-1 0 0,1-1 1,-2 0-1,1 0 0,-1 0 0,0-1 1,0 0-1,0 0 0,-1 0 1,0 0-1,3-11 0,-1 3 1,-1 0-1,-1 0 1,-1 0-1,0 0 1,-1-1 0,0 0-1,-1 1 1,-1-1-1,-1 0 1,0 1-1,-4-17 1,4 25 11,-1 1 0,0 0 0,0-1 1,-1 1-1,1 0 0,-2 0 0,1 0 0,-1 0 1,1 1-1,-1 0 0,-1-1 0,1 1 0,-1 1 1,0-1-1,0 1 0,0 0 0,-1 0 0,-7-4 1,3 3-203,0 0 1,-1 1-1,0 0 1,0 0-1,0 1 1,0 1-1,0 0 1,-1 0-1,-18 1 1,5 1-2604</inkml:trace>
</inkml:ink>
</file>

<file path=ppt/ink/ink3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3:45.13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130 1 5193,'0'0'6972,"-22"28"-6706,-65 92-205,85-117-60,0 1 0,-1-1 0,1 0 0,0 1 0,1 0-1,-1-1 1,1 1 0,-1 0 0,1 0 0,0 0 0,1 0 0,-1 0 0,1 0 0,0 0 0,0 0 0,0 0-1,0 0 1,2 6 0,-1-6 3,1-1 0,0 1 0,0 0 0,0-1 0,1 1 0,-1-1 0,1 0 0,0 0 0,0 0-1,6 5 1,-2-3 5,7 6 32,0 0 0,1-1 0,1 0 0,-1-2 0,2 0 0,-1 0 0,1-2 0,28 8-1,-39-13 0,1 0 0,-1-1 0,1 1 0,-1-1 0,0-1 0,1 1-1,-1-1 1,1-1 0,7-1 0,32-4-163,-34 6 117,0 2-1,0-1 0,0 2 1,-1-1-1,1 2 0,21 6 0,-26-6-2,0 1 0,0 0 0,-1 0 0,1 0 0,-1 1 0,0 0 0,0 0 0,-1 1 0,0-1 0,0 1 0,8 12-1,-5-3 25,0 0-1,0 0 0,-2 1 1,0 0-1,-1 1 0,-1-1 0,0 1 1,-1 0-1,-1 0 0,0 0 1,-1 0-1,-1 0 0,-4 31 0,2-42 4,1 1 0,-1-1 0,0 0 0,-1 0-1,1 0 1,-1 0 0,0 0 0,-1-1-1,1 1 1,-1-1 0,0 0 0,-1 0-1,1 0 1,-1-1 0,0 1 0,0-1-1,0 0 1,-1-1 0,1 1 0,-1-1-1,0 0 1,0-1 0,0 1 0,-10 1-1,-6 3 46,-1-1-1,0-1 0,0-1 0,0-1 1,-37-1-1,40-2-60,-5 1 3,1-2-1,-35-5 1,52 5-13,1 0-1,-1-1 1,1 0-1,0 0 1,-1-1-1,1 1 1,0-1-1,1-1 1,-1 1-1,0-1 1,1 0-1,0 0 1,-9-9-1,13 11-40,0 1 0,0-1-1,-1 1 1,1-1 0,0 1 0,0-1-1,1 1 1,-1-1 0,0 0-1,0 1 1,1-1 0,-1 0 0,1 0-1,-1 0 1,1 1 0,0-1-1,0 0 1,0 0 0,0 0 0,0 0-1,0 0 1,0 1 0,1-1-1,-1 0 1,1 0 0,-1 0-1,1 1 1,0-1 0,0 0 0,0 1-1,0-1 1,0 1 0,0-1-1,0 1 1,0-1 0,0 1 0,3-2-1,4-4-452,0 1 0,0 1 0,0 0 0,1 0 0,16-7 0,34-11-2264</inkml:trace>
</inkml:ink>
</file>

<file path=ppt/ink/ink3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3:46.05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22 385 5737,'0'0'9326,"0"-16"-9154,-11-109-205,0-1-78,11 43-33,0 83 139,0-1-1,1 1 0,-1 0 1,0 0-1,0-1 0,0 1 1,1 0-1,-1-1 0,0 1 1,0 0-1,1 0 0,-1 0 1,0-1-1,1 1 0,-1 0 1,0 0-1,1 0 0,-1 0 1,0 0-1,1-1 0,-1 1 1,0 0-1,1 0 0,-1 0 1,0 0-1,1 0 0,-1 0 1,0 0-1,1 0 0,-1 0 1,1 0-1,-1 1 0,0-1 1,1 0-1,-1 0 0,0 0 1,1 0-1,-1 0 0,0 1 1,1-1-1,16 7-81,16 20 59,0 2-1,-2 1 1,32 39 0,-60-66 21,13 14-2,-4-4 19,1 0 0,-2 1 0,0 0 1,0 0-1,-2 2 0,1-1 0,7 21 0,-22-55-85,1-1 0,1 0 0,0 0 0,1 0 0,2 0-1,1-29 1,0 38 56,0 0 0,0 0-1,1 1 1,1-1 0,0 0-1,0 1 1,1-1 0,0 1-1,1 0 1,0 0 0,1 1-1,-1-1 1,2 1 0,14-15-1,-20 23 18,-1 0 0,1 0 0,0 0 0,0 0 0,0 0 0,0 0 0,1 0 0,-1 1 0,0-1 0,0 0-1,0 1 1,1-1 0,-1 1 0,0-1 0,0 1 0,1 0 0,-1 0 0,0-1 0,1 1 0,-1 0 0,0 0 0,1 0-1,-1 1 1,0-1 0,1 0 0,-1 0 0,0 1 0,1-1 0,-1 1 0,0-1 0,0 1 0,1-1 0,-1 1 0,0 0 0,0-1-1,0 1 1,0 0 0,0 0 0,2 2 0,1 3 5,1 1 0,-1 0 1,1 0-1,-2 1 0,5 11 0,0-2-4,118 253 264,-123-265-253,1 16 50,-4-21-18,-2-21 148,-5-5-215,1-1 0,-3-41-1,8 60-12,1 1 0,0-1 0,0 0-1,1 0 1,0 1 0,0-1 0,1 0 0,0 1-1,0 0 1,1-1 0,0 1 0,0 0 0,8-11 0,-4 7 23,2 1 1,-1 0-1,1 1 1,20-16-1,-24 21 22,0 1-1,0 0 1,1 0 0,-1 0-1,1 0 1,0 1-1,-1 0 1,1 0 0,0 0-1,0 1 1,1 0-1,9 0 1,-14 1-4,0 1-1,0-1 1,-1 1 0,1 0 0,0 0-1,0 0 1,0 0 0,0 0 0,-1 1-1,1-1 1,-1 0 0,1 1 0,-1-1-1,1 1 1,-1 0 0,0-1 0,0 1-1,0 0 1,0 0 0,0 0 0,0 0-1,1 3 1,18 55 70,-16-46-80,7 24 44,-8-26-20,0 1-1,0 0 0,1-1 0,1 0 0,0 0 0,1 0 0,0 0 1,1-1-1,0 0 0,9 10 0,-12-19-11,0 0 1,0 0-1,0 0 1,0 0-1,1-1 0,-1 1 1,0-1-1,1 0 0,-1 0 1,1-1-1,-1 1 1,1-1-1,-1 0 0,1 0 1,6-2-1,-5 2-3,0-1 0,0 0 0,1 0 0,-1-1-1,0 0 1,0 0 0,0 0 0,-1-1 0,1 1 0,7-6 0,-3-1-307,-1 0 1,0-1-1,-1 0 1,0 0-1,-1-1 1,0 0-1,-1 0 1,9-19-1,1-12-4559</inkml:trace>
</inkml:ink>
</file>

<file path=ppt/ink/ink3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3:46.72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32 2457,'0'0'7526,"5"-2"-6347,6-3-928,1 1-1,0 0 1,1 1 0,-1 0-1,24-2 1,72 0 277,-88 5-396,280-1 113,-229 2-4025,-100-1 814</inkml:trace>
</inkml:ink>
</file>

<file path=ppt/ink/ink3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3:47.55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24 0 4505,'0'0'1852,"-5"16"-1793,-12 49 196,16-64-182,1 1 0,0 0-1,0-1 1,0 1 0,0 0 0,0-1 0,1 1 0,-1 0 0,0 0 0,1-1 0,-1 1 0,1-1-1,0 1 1,-1-1 0,1 1 0,0-1 0,0 1 0,0-1 0,0 0 0,0 1 0,0-1 0,1 0-1,-1 0 1,0 0 0,1 0 0,-1 0 0,1 0 0,-1 0 0,1 0 0,-1-1 0,3 2 0,13 10 1672,-13-4-1626,-3-5-51,0 0 0,1 0 0,-1 0 0,0 0 0,1-1 0,0 1 0,0 0 0,0-1 0,0 0 0,0 1 0,0-1 0,0 0 0,1 0 0,-1 0 0,1 0 0,4 1 343,25-3 794,-28 0-1190,1-1 0,0 0 0,-1 0 0,0 0 0,1-1-1,-1 1 1,8-5 0,24-6 292,-36 41-306,-3 237 107,3-265-129,1-1 0,0 1 0,-1-1 0,1 0 0,-1 1 1,1-1-1,0 1 0,-1-1 0,1 0 0,0 1 0,-1-1 0,1 0 0,0 0 0,0 0 0,-1 1 1,1-1-1,0 0 0,0 0 0,-1 0 0,1 0 0,0 0 0,0-1 0,-1 1 0,1 0 0,0 0 0,1-1 1,22-4-2631,-5-10-3216</inkml:trace>
</inkml:ink>
</file>

<file path=ppt/ink/ink3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3:47.97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194 251 3425,'0'0'10370,"-29"27"-10318,-90 89 25,114-112-72,1 1 0,0-1 0,0 1 0,1 0 0,-1 0 0,1 1-1,0-1 1,0 0 0,1 1 0,0 0 0,0 0 0,0 0 0,0 0 0,1 0 0,0 0-1,1 0 1,-1 0 0,2 11 0,-1 2-4,-1-10 2,1 0 1,1 1-1,-1-1 1,1 0-1,1 0 1,0 1-1,0-1 1,1 0-1,7 15 1,-7-18 5,1 0-1,0 0 1,0-1 0,1 0 0,-1 0-1,1 0 1,0-1 0,1 1 0,-1-1-1,1 0 1,-1-1 0,1 1 0,1-1 0,6 2-1,5 2 44,0-1 0,1-1 0,0-1 0,0-1 0,0 0 0,0-2 0,0 0-1,0-1 1,1-1 0,-1 0 0,0-2 0,0 0 0,0-1 0,-1-1 0,1-1 0,-1-1-1,0 0 1,-1-1 0,0-1 0,0-1 0,22-16 0,-25 13-66,-1-1 0,0 0 1,0-1-1,-2-1 0,0 1 0,-1-2 1,0 0-1,-1 0 0,-1 0 1,-1-1-1,-1 0 0,0-1 0,-1 0 1,-1 1-1,-1-1 0,-1-1 0,0 1 1,-2 0-1,0 0 0,-1-1 0,-1 1 1,-4-19-1,4 28-13,-1 0 1,0 0-1,0 1 1,-1-1-1,0 1 1,-1 0-1,0 0 0,0 1 1,-1-1-1,0 1 1,0 0-1,-11-9 1,6 8 4,0 0 1,0 1-1,-1 1 1,0-1-1,-1 2 1,1 0-1,-1 0 1,-15-3-1,-9 0 7,-1 1-1,0 2 0,0 1 1,-1 3-1,-59 2 1,82 1 20,-1 0 1,0 1-1,0 0 1,-18 6-1,31-6-9,-1-1 0,1 0 0,0 1 1,-1 0-1,1 0 0,0 0 0,0 1 0,1-1 0,-1 1 0,0 0 0,1 0 0,0 1 0,0-1 0,0 0 1,0 1-1,0 0 0,0 0 0,1 0 0,0 0 0,-2 5 0,2-2-160,1 0 1,0 0-1,1 0 0,0 0 1,0 0-1,0 0 1,1 0-1,0 0 0,0 0 1,0 0-1,1 0 0,1 0 1,-1 0-1,1-1 0,0 1 1,7 10-1,34 41-5552</inkml:trace>
</inkml:ink>
</file>

<file path=ppt/ink/ink3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3:48.32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83 15 8490,'0'0'7656,"-2"-14"-7553,5 27-130,1 1 0,1-1 0,0-1 0,0 1 0,2-1 0,-1 0 0,14 18 0,3 9-124,63 126-91,-73-136 223,-1 0 0,-1 2-1,11 55 1,-19-74 20,-1 0 0,-1 1 0,0-1 0,-1 0 0,0 1 0,-1-1 0,0 0-1,-4 15 1,3-20 0,-1-1-1,1 1 1,-2-1-1,1 1 1,0-1-1,-1 0 1,0 0-1,-1-1 1,1 1-1,-1-1 1,0 0-1,0 0 1,-1-1-1,0 1 1,-7 4-1,2-4-80,1-1-1,-1 0 0,0 0 1,0-1-1,0 0 0,-1-1 1,1 0-1,-1-1 0,1 0 1,-1-1-1,-19-2 0,2 1-495,-16 1-2001</inkml:trace>
</inkml:ink>
</file>

<file path=ppt/ink/ink3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41.88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217 0 6529,'0'0'2933,"-3"30"-2789,-14 96-64,14-113 3,0 0 1,-1 0-1,-1 0 1,0 0-1,0-1 0,-1 0 1,-1 0-1,0 0 0,-11 12 1,-9 17 294,5-4 10,-30 74 0,45-92-353,1 0 0,1 0 0,0 0 0,2 1 0,0-1 0,1 28 0,1-17-30,0-12-3,1 1 0,1-1 1,0 0-1,1 0 0,6 20 1,-7-34-1,0 0 1,1 1-1,0-1 1,0 0 0,0 0-1,0 0 1,1 0-1,-1-1 1,1 1 0,0-1-1,0 1 1,0-1-1,1 0 1,-1 0 0,1 0-1,0-1 1,0 1-1,0-1 1,0 0 0,0 0-1,0-1 1,0 1-1,1-1 1,-1 0 0,8 1-1,36 3 162,-1-3-1,1-1 0,0-3 1,57-9-1,82-3-4258</inkml:trace>
</inkml:ink>
</file>

<file path=ppt/ink/ink3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42.28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0 135 6489,'0'0'4551,"32"-10"-4246,101-30-196,-121 36-73,1 1-1,-1 1 0,0 0 0,1 0 0,0 1 0,23 2 1,-1-1 23,25-1-410,0-3 1,-1-3-1,0-2 1,94-27-1,-116 22-2294</inkml:trace>
</inkml:ink>
</file>

<file path=ppt/ink/ink3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42.62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6 144,'0'0'11314,"152"-5"-11025,-104 5-289,-1 2 0,10 4 0,10 0 72,31-6-144,-12 0-449,-13 0-2607</inkml:trace>
</inkml:ink>
</file>

<file path=ppt/ink/ink3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43.32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0 476 7722,'0'0'5153,"8"-8"-5092,27-30-107,-2-2 0,32-52 0,53-102-993,-112 186 1111,-1-1 0,0-1 0,-1 1 1,0-1-1,0 1 0,-1-1 1,0 0-1,2-19 0,11 44-89,6 24 27,28 38-1,-42-66-6,0-1 0,1 0-1,0 0 1,1-1-1,0 0 1,0-1-1,1 0 1,13 8 0,-17-13-129,-1-1 0,0 0 1,1 0-1,-1 0 0,1 0 1,0-1-1,-1 0 0,1-1 1,0 0-1,0 0 1,-1 0-1,1-1 0,0 1 1,0-2-1,-1 1 0,1-1 1,-1 0-1,1 0 0,-1-1 1,0 0-1,0 0 0,9-7 1,-3 0-238,-3 2 336,0 1-1,-1-1 0,0-1 1,0 0-1,10-17 1,-36 90 2504,11-46-2475,1 0-1,1 1 0,0 0 1,1 0-1,1 0 0,1 1 1,1-1-1,1 1 0,2 27 1,5-25-693,7-9-1332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19:59:03.18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 10282,'0'0'5393,"86"-3"-5393,-49 15-56,-1 3 56,-10-3-176,-2-9-664,-11 0-1392</inkml:trace>
</inkml:ink>
</file>

<file path=ppt/ink/ink3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44.07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54 22 3473,'0'0'9570,"0"-5"-8966,-1-11-472,-3 33-127,-3 39-66,4-29 63,-32 289 140,31-241-878</inkml:trace>
</inkml:ink>
</file>

<file path=ppt/ink/ink3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44.46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 6753,'0'0'5866,"76"0"-5866,-32 0 8,4 0 88,-1 0-96,-9 0 0,-6 0 0,-10 0-312,3 0-785,-9-3-1671</inkml:trace>
</inkml:ink>
</file>

<file path=ppt/ink/ink3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44.84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39 1 8426,'0'0'1927,"0"22"-1928,1 2 8,0 13 21,-1 0 0,-8 53 1,-4-30-27,5-35-20,3 1 1,0 0-1,-1 27 1,5-52-9,0 0-38,0-1 1,0 0 0,0 1 0,0-1 0,0 1 0,0-1 0,0 0 0,0 1 0,0-1 0,0 0 0,0 1-1,0-1 1,0 0 0,0 1 0,0-1 0,0 0 0,0 1 0,1-1 0,-1 0 0,0 1 0,0-1 0,0 0 0,1 1-1,-1-1 1,0 0 0,0 0 0,1 1 0,-1-1 0,0 0 0,0 0 0,1 0 0,-1 1 0,0-1 0,1 0-1,-1 0 1,0 0 0,1 0 0,-1 0 0,0 0 0,1 1 0,-1-1 0,0 0 0,1 0 0,13 0-6023</inkml:trace>
</inkml:ink>
</file>

<file path=ppt/ink/ink3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45.24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6369,'0'0'4145,"155"177"-3553,-111-120-544,-9 3 184,-6 6-168,-16 5 40,-13 0 241,0 3-129,-32 3 56,-16 0 72,-28 15-344,13-18-880,6-20-617</inkml:trace>
</inkml:ink>
</file>

<file path=ppt/ink/ink3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2:45.62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335 0 4321,'0'0'2174,"-19"27"-1762,-59 90-55,64-95-7,1 1 1,1 0-1,1 1 0,-8 26 0,1-1 130,-16 37-64,4 2-1,-26 129 1,44-154-323,3 0 1,3 1 0,3 0 0,6 90-1,-1-142-89,-1-1 0,2 0 0,0 0-1,0 0 1,1 0 0,0 0-1,1-1 1,0 1 0,11 15 0,4 0-490,1 0 1,24 23-1,14 6-2191</inkml:trace>
</inkml:ink>
</file>

<file path=ppt/ink/ink3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3:16.16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64 8410,'0'0'2967,"13"-11"-2109,321-35-1920,-300 40-933</inkml:trace>
</inkml:ink>
</file>

<file path=ppt/ink/ink3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3:16.55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4689,'0'0'7362,"76"0"-7362,-67 0 0,1 0 16,9 9 96,0-1-144,28 1 32,-5-3-857,-4-6-935</inkml:trace>
</inkml:ink>
</file>

<file path=ppt/ink/ink3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3:39.14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39 383 1792,'0'0'3657,"22"23"-3185,72 71-140,-83-84-195,1 0 0,0-2-1,0 1 1,1-1 0,0-1-1,1-1 1,22 9-1,28 14 316,-55-23-413,0 0 0,-1 0 1,0 0-1,0 1 0,0 0 0,0 1 1,10 15-1,-14-17 141,0 1 1,-1 0-1,0-1 0,0 1 0,-1 0 1,0 0-1,0 0 0,-1 1 1,0-1-1,0 0 0,0 14 1,-1-15-117,0 0 0,-1 0 1,1 0-1,-1 0 1,0 0-1,-1-1 0,1 1 1,-1 0-1,0-1 1,-1 1-1,1-1 0,-1 0 1,0 0-1,0 0 1,-1 0-1,0 0 0,1-1 1,-1 0-1,-1 1 1,1-1-1,-1-1 0,0 1 1,-5 3-1,-5 3-48,1-1-1,-1-1 0,-1 0 1,1-1-1,-2 0 1,1-2-1,0 1 0,-1-2 1,0-1-1,0 0 0,0-1 1,-30 0-1,45-2-27,0 0 1,-1-1-1,1 1 0,0-1 0,0 1 0,1-1 1,-1 0-1,0 0 0,0 0 0,0 0 0,0 0 0,1-1 1,-1 1-1,1 0 0,-1-1 0,1 1 0,-1-1 1,1 0-1,0 1 0,0-1 0,0 0 0,0 0 0,0 0 1,0 0-1,0 0 0,0 0 0,1 0 0,-1 0 1,1 0-1,0 0 0,0 0 0,-1 0 0,1 0 1,0 0-1,1-3 0,-1-2-4,0 0-1,0 0 1,1 0-1,0 0 1,0 0 0,0 1-1,1-1 1,0 0 0,1 1-1,3-7 1,13-14 5,2 2 0,0 1 1,2 0-1,1 2 0,47-35 1,-3 0 8,-57 48 11,29-26 1,-1-1 0,-2-2-1,38-50 1,-65 74-9,-1 0 0,0 0-1,-1-1 1,-1-1 0,-1 1 0,6-18 0,-10 23 4,1 0-1,-2 0 1,1-1 0,-2 1-1,1 0 1,-1-1 0,-1 1 0,0 0-1,0-1 1,-6-18 0,5 22 18,-1 0 0,-1 0 0,1 0 0,-1 1 0,0-1 0,0 1-1,-1 0 1,0 0 0,0 1 0,0-1 0,-1 1 0,0 1 0,0-1 0,0 1 0,0 0 0,-1 0 0,1 0 0,-1 1 0,0 0 0,-11-2 0,-4-2 41,0 2-1,-1 0 1,0 2 0,0 0-1,-33 2 1,42 1-104,0 1 1,1 1-1,-1 0 1,0 1-1,1 0 1,-1 1-1,1 1 0,-22 10 1,0 4-1724,-56 43 1,29-16-3404</inkml:trace>
</inkml:ink>
</file>

<file path=ppt/ink/ink3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3:39.61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229 172 416,'0'0'10045,"-17"2"-9600,-51 10-327,65-12-107,1 1 1,-1 1-1,1-1 0,-1 0 1,1 1-1,-1-1 1,1 1-1,0 0 1,0-1-1,0 1 0,0 0 1,0 1-1,0-1 1,0 0-1,1 0 1,-1 1-1,1-1 0,-1 1 1,1-1-1,0 1 1,-1 4-1,-2 3 10,-5 12 44,2 1 0,0 0 0,1 0 0,1 0 0,2 1 0,0 0 0,1 0 0,2 0 0,0 0 0,5 28 0,-4-48-51,-1 1 1,1 0-1,1-1 1,-1 1-1,1-1 0,0 1 1,0-1-1,0 0 1,0 0-1,1 0 1,-1 0-1,1 0 1,0 0-1,1-1 1,-1 1-1,0-1 1,1 0-1,0 0 1,0 0-1,0-1 1,0 1-1,0-1 1,0 0-1,1 0 1,-1-1-1,1 1 1,-1-1-1,1 0 1,0 0-1,-1-1 1,9 1-1,-3 0 21,1-1 0,-1 0 1,1-1-1,-1 0 0,1 0 0,-1-1 0,0-1 1,1 0-1,-2 0 0,1-1 0,0 0 0,-1-1 1,14-8-1,-8 2-17,-1-1 1,-1 0-1,0-1 1,-1-1-1,0 0 1,-1 0-1,0-1 1,-1-1-1,-1 0 1,-1 0-1,9-24 1,-9 17-38,-1 0 0,-1 0-1,-2-1 1,0 1 0,-1-1 0,-2 0 0,0 0-1,-4-29 1,3 46 12,-1 0 1,0 0-1,-1 1 0,1-1 0,-1 0 1,-1 1-1,1-1 0,-1 1 1,0 0-1,-1 0 0,1 0 0,-1 0 1,0 1-1,-1 0 0,1-1 0,-1 1 1,0 1-1,-1-1 0,1 1 1,-1 0-1,1 0 0,-1 1 0,0-1 1,-1 1-1,1 1 0,0-1 0,-1 1 1,0 0-1,1 1 0,-1 0 1,0 0-1,-8-1 0,-1 1 0,-1 1 1,1 0-1,0 1 1,0 1-1,-1 0 0,2 1 1,-1 1-1,0 0 1,1 2-1,-1-1 0,1 2 1,-26 15-1,33-17-29,0 1 0,0-1 0,0 1 0,1 1-1,0-1 1,0 1 0,1 1 0,0-1 0,0 1 0,1 0 0,0 0 0,0 1-1,1-1 1,0 1 0,0 0 0,1 0 0,1 0 0,-1 1 0,1-1-1,1 1 1,-1 12 0,0 53-2314,2-6-1436</inkml:trace>
</inkml:ink>
</file>

<file path=ppt/ink/ink3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3:40.05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8850,'0'0'4828,"2"29"-4855,24 197 75,-14-92 1,-5 158 0,-7-286-48,8-9 325,3-9-143,-1 0 0,0 0-1,-1-1 1,12-22 0,0 0-111,2-1-43,107-173-255,-108 169 212,-2-1-1,-1-1 1,16-59-1,-98 148-4106,28-13-1276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19:58:30.30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34 5129,'0'0'3696,"5"11"-3626,-3-6-48,0-1-1,0 1 0,1 0 1,0 0-1,0-1 0,0 0 1,0 1-1,1-1 0,-1-1 1,1 1-1,0 0 0,0-1 1,1 0-1,-1 0 0,0 0 1,1 0-1,0-1 0,10 4 1,-2-2 107,0-1 1,1 0 0,-1-1 0,1 0 0,-1-2-1,1 1 1,0-1 0,19-4 0,-31 4-122,-1-1 1,1 0 0,-1 1-1,0-1 1,1 0-1,-1 0 1,0 0 0,0 0-1,0 0 1,0 0-1,0 0 1,0 0-1,0-1 1,0 1 0,0 0-1,-1-1 1,1 1-1,0 0 1,-1-1-1,1 1 1,-1-1 0,0 1-1,1-1 1,-1 1-1,0-1 1,0-2-1,2-47-28,-3 39-30,1 10 53,-1 0-1,1 1 1,-1-1 0,0 1-1,0-1 1,0 1-1,0-1 1,0 1 0,0 0-1,0-1 1,0 1-1,0 0 1,-1 0 0,1 0-1,0 0 1,-1 0-1,1 0 1,-1 0-1,1 0 1,-1 1 0,1-1-1,-1 1 1,0-1-1,1 1 1,-1-1 0,0 1-1,1 0 1,-1 0-1,-2 0 1,-61-4 66,60 4-68,0 0-96,0 0 0,0 1-1,-1-1 1,1 1 0,0 0-1,0 1 1,-1-1 0,1 1-1,1 0 1,-1 0 0,0 1 0,0-1-1,1 1 1,-1 0 0,1 0-1,0 1 1,0-1 0,0 1-1,1 0 1,-1 0 0,1 0-1,0 1 1,0-1 0,0 1 0,1 0-1,0-1 1,-1 1 0,2 0-1,-1 0 1,1 0 0,-2 10-1,-1 6-5167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19:59:03.52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10 6129,'0'0'5433,"205"17"-4480,-155-17-753,-7 0-96,-4 0-48,-9 0-56,-3-11-488,-11-4-2017</inkml:trace>
</inkml:ink>
</file>

<file path=ppt/ink/ink4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3:40.38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0 115 5369,'0'0'5123,"31"9"-4095,102 27-387,-115-32-585,0 0 0,0-2 1,0 0-1,1-1 0,-1 0 0,0-2 0,1 0 0,-1-1 0,0-1 0,0-1 0,0 0 1,-1-2-1,19-7 0,-25 9-173,-1-1 0,0 0 0,-1 0 1,1-1-1,-1-1 0,8-6 0,-13 10-91,-1-1-1,0 1 1,-1 0 0,1-1-1,0 1 1,-1-1-1,0 0 1,0 0 0,0 0-1,0 0 1,-1 0-1,0 0 1,0 0-1,0-1 1,0 1 0,0 0-1,-1-7 1,0 10 214,0 0-1,0 0 1,0 0 0,-1 0-1,1 1 1,0-1 0,-1 0 0,1 0-1,0 0 1,-1 1 0,1-1 0,-1 0-1,0 0 1,1 1 0,-1-1-1,1 1 1,-1-1 0,0 0 0,0 1-1,1-1 1,-1 1 0,0 0 0,0-1-1,1 1 1,-1-1 0,0 1 0,0 0-1,0 0 1,0 0 0,0-1-1,1 1 1,-1 0 0,0 0 0,0 0-1,-3 1 1499,-9-1-4806,4 0 1115</inkml:trace>
</inkml:ink>
</file>

<file path=ppt/ink/ink4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3:40.78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278 1 144,'0'0'9722,"-26"25"-9062,-75 81-220,97-102-406,1 0 0,0 0 0,0 1 0,0-1 0,0 1 0,1 0 0,-4 8 0,7 13 170,1-16-124,-1-6-55,0-1-1,0 1 0,1 0 0,0 0 0,0-1 0,0 1 0,0-1 1,0 0-1,1 1 0,-1-1 0,1 0 0,0 0 0,0-1 0,0 1 0,0-1 1,1 1-1,-1-1 0,1 0 0,-1 0 0,1-1 0,0 1 0,0-1 1,5 2-1,9 2 40,-1 0 0,1-1 0,36 3 1,-36-5-32,0 0 1,0-2 0,0 0-1,0-1 1,0-1-1,22-5 1,-36 6-14,0-1 0,0 1-1,0-1 1,0 0 0,0 0 0,0 0 0,0-1 0,-1 1-1,1-1 1,-1 0 0,1 0 0,-1 0 0,0 0-1,0-1 1,-1 1 0,1-1 0,-1 0 0,0 1-1,0-1 1,0 0 0,0-1 0,-1 1 0,1 0-1,-1 0 1,0-1 0,0 1 0,-1 0 0,0-1 0,1 1-1,-2-8 1,4 529 726,-2-502-725,-2 0 1,0 0-1,-1 0 1,0-1 0,-2 1-1,1-1 1,-10 24-1,10-33 0,0 1-1,0 0 1,-1 0-1,1-1 1,-1 0-1,0 0 0,-1 0 1,1 0-1,-1-1 1,0 1-1,0-1 1,0 0-1,-1-1 0,0 1 1,1-1-1,-1 0 1,0-1-1,0 1 1,-12 2-1,2-2 2,0-1 0,0-1 0,0 0 0,0-1 0,0 0 0,0-1 0,0-1 0,0-1 0,1 0 0,-1-1 0,1-1 0,0 0 0,0-1 0,-26-15 0,31 15-52,0 0-1,1 0 1,-1-1 0,2 0-1,-1-1 1,1 0-1,0 0 1,1-1-1,0 0 1,0 0 0,1-1-1,0 0 1,1 0-1,0 0 1,0-1 0,1 1-1,1-1 1,-1 0-1,2 0 1,0 0 0,0-1-1,0-11 1,3 10-204,-1 0 1,2 0-1,0 1 1,0-1-1,1 0 1,1 1-1,0-1 1,1 1-1,0 0 1,1 0-1,12-17 1,33-39-3233</inkml:trace>
</inkml:ink>
</file>

<file path=ppt/ink/ink4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3:41.20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10698,'0'0'6122</inkml:trace>
</inkml:ink>
</file>

<file path=ppt/ink/ink4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3:41.58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96 536 4609,'0'0'805,"3"-26"-168,-1 14-545,12-186 1649,-14 196-1707,0-40 474,-7-62 0,5 92-223,-1-1 0,0 1-1,0-1 1,-1 1 0,-1 0 0,0 0 0,0 1 0,-2-1 0,-8-12 0,14 23-218,1 0 0,-1-1 1,0 1-1,1 0 0,-1 0 1,0 0-1,0 0 0,0 0 1,0 0-1,0 0 1,0 0-1,0 1 0,-1-1 1,1 0-1,0 0 0,0 1 1,0-1-1,-1 1 1,1-1-1,0 1 0,-1 0 1,1 0-1,-3-1 0,3 2-51,0-1 0,0 1-1,0 0 1,0 0-1,0-1 1,0 1-1,0 0 1,0 0 0,0 0-1,1 0 1,-1 0-1,0 0 1,0 1-1,1-1 1,-1 0-1,1 0 1,-1 0 0,1 0-1,-1 3 1,-2 10-67,0 1 0,1-1-1,0 18 1,2-30 99,-2 41-32,3-1 0,1 0 0,2 0 0,1-1 1,18 66-1,-2-37-14,-4-17 3,18 104 0,-34-145-22,-1 0 0,0 0 0,-3 21 0,-1 14 10,11-48-265,1-1-54,0-1-1,-1 0 1,1 0 0,0-1-1,-1 0 1,0 0-1,10-7 1,21-22-5970</inkml:trace>
</inkml:ink>
</file>

<file path=ppt/ink/ink4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3:41.97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56 345 10730,'0'0'3450,"-8"30"-3408,-20 98 51,28-124-90,-1 0 0,1 1 0,0-1 0,0 1 0,0-1 0,0 0 0,1 1 0,0-1 0,0 0 1,0 1-1,1-1 0,-1 0 0,1 0 0,0 0 0,0 0 0,0 0 0,1-1 0,-1 1 0,1-1 0,0 1 0,0-1 0,0 0 0,0 0 0,1 0 0,5 3 0,1 3-2,6 4 2,1-1 0,0-1 0,0 0 0,1-1 0,1-1 0,-1 0 0,1-2-1,1 0 1,-1-1 0,1-1 0,0-1 0,1-1 0,-1 0 0,1-2 0,21-1 0,-35 1-23,0-2 1,0 1 0,0-1-1,0 0 1,0 0-1,-1-1 1,1 0 0,0 0-1,-1-1 1,1 0-1,-1 0 1,0 0 0,0-1-1,0 0 1,0 0-1,6-7 1,-5 4-31,-1-1 0,0 0 0,0-1 0,-1 1 0,0-1 0,0 0 0,-1 0 0,0-1 0,0 0 0,3-18 0,-1 1-68,-1 0 1,-2 0 0,0 0 0,-2 0 0,-1 0-1,-1 0 1,-1-1 0,-2 1 0,-1 1-1,-8-30 1,9 43 155,-1-1-1,0 1 0,-1 1 1,0-1-1,-1 1 0,0 0 1,-1 0-1,0 1 0,-1 0 1,0 0-1,-1 1 0,0 1 1,-1 0-1,0 0 0,0 1 1,-1 0-1,0 1 0,-1 0 0,1 1 1,-1 0-1,-18-5 0,13 6 30,0 1 0,0 1 0,0 0 0,0 2 0,0 0 0,-1 0 0,1 2 0,0 0-1,-31 7 1,42-6-70,0 0-1,0 0 0,0 0 0,0 1 0,0 0 0,1 1 1,-1-1-1,1 1 0,0 1 0,0-1 0,1 1 0,-1 0 0,1 0 1,0 0-1,0 1 0,1 0 0,-1 0 0,1 0 0,1 1 1,-1-1-1,1 1 0,0 0 0,1 0 0,0 0 0,0 0 1,0 0-1,0 9 0,0-1-326,2 1-1,0 0 1,1 0 0,0-1-1,1 1 1,1-1 0,0 1-1,1-1 1,11 25 0,24 43-7197</inkml:trace>
</inkml:ink>
</file>

<file path=ppt/ink/ink4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3:42.72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0 493 936,'0'0'13787,"3"-29"-13243,17-196-270,-19 209-264,2-16-19,0 1 0,2 0 0,2 0 0,18-54 0,-25 85 2,0-1 0,0 1 1,0-1-1,0 1 0,0-1 0,0 1 0,0-1 0,0 1 1,0-1-1,1 1 0,-1-1 0,0 1 0,0-1 0,1 1 1,-1-1-1,0 1 0,1-1 0,-1 1 0,1 0 0,-1-1 1,0 1-1,1 0 0,-1-1 0,1 1 0,-1 0 1,1-1-1,-1 1 0,1 0 0,-1 0 0,1 0 0,-1 0 1,1-1-1,-1 1 0,1 0 0,-1 0 0,1 0 0,-1 0 1,1 0-1,0 0 0,-1 0 0,1 0 0,-1 1 0,1-1 1,-1 0-1,1 0 0,-1 0 0,1 1 0,-1-1 1,1 0-1,-1 0 0,1 1 0,-1-1 0,0 0 0,1 1 1,-1-1-1,1 1 0,-1-1 0,0 0 0,0 1 0,1-1 1,-1 2-1,19 35-56,-16-29 57,80 183-15,-75-167 67,0 1 0,-1 0 0,-1 0 0,-2 0 0,3 40 0,-5-104-60,3 0 0,1 0 1,2 0-1,1 1 0,2 0 1,2 1-1,21-43 0,-34 79 13,0 1 1,1-1-1,-1 0 0,0 0 0,1 0 0,-1 1 0,1-1 0,-1 0 0,1 0 1,-1 1-1,1-1 0,-1 0 0,1 1 0,0-1 0,-1 1 0,1-1 0,0 1 1,-1-1-1,1 1 0,0-1 0,0 1 0,0 0 0,-1-1 0,1 1 1,0 0-1,0 0 0,1-1 0,0 2-5,0-1 1,0 1-1,-1-1 1,1 1-1,-1 0 0,1 0 1,-1-1-1,1 1 1,-1 0-1,1 0 1,-1 1-1,0-1 0,2 2 1,38 53-156,-34-45 148,0-1 12,6 7-12,-1 1-1,0 1 0,-1 0 1,-2 0-1,0 1 1,0 1-1,5 23 1,-14-45 13,0 1 1,0 0 0,0 0 0,0 0-1,1 0 1,-1 0 0,0 0-1,0-1 1,0 1 0,0 0-1,1 0 1,-1 0 0,0 0-1,0 0 1,0 0 0,1 0-1,-1 0 1,0 0 0,0 0-1,0 0 1,1 0 0,-1 0-1,0 0 1,0 0 0,0 0-1,1 0 1,-1 0 0,0 0-1,0 0 1,0 0 0,0 0-1,1 0 1,-1 0 0,0 1-1,0-1 1,0 0 0,0 0-1,1 0 1,-1 0 0,0 0-1,0 1 1,0-1 0,0 0 0,0 0-1,0 0 1,0 0 0,1 1-1,-1-1 1,0 0 0,0 0-1,0 0 1,0 0 0,0 1-1,0-1 1,0 0 0,0 0-1,0 0 1,0 1 0,0-1-1,0 0 1,0 0 0,0 1-1,5-12 43,-5 11-43,137-310-989,-137 309 994,0 1 0,0 0 0,0 0 0,0 0 0,0 0 0,0-1 0,1 1 0,-1 0 0,0 0 0,0 0 0,0 0 0,0 0 0,0-1 0,0 1 0,0 0 0,0 0 0,0 0 0,0 0 0,1 0 0,-1-1 0,0 1 0,0 0 0,0 0 0,0 0 0,0 0 0,1 0 0,-1 0 0,0 0 0,0 0 0,0 0 0,0 0 0,1 0 0,-1 0 0,0 0 0,0 0 0,0 0 0,0 0 0,1 0 0,-1 0 0,0 0 0,0 0 0,0 0 0,0 0 0,0 0 0,1 0 0,-1 0 0,0 0 0,0 0 0,0 0 0,0 0 0,1 0 0,-1 0 0,0 1 0,0-1 0,0 0 0,6 15 55,3 28-139,-7-34 120,8 38 41,-5-29-105,-1 1-1,-1 0 1,0 1 0,0 33 0,-9-34-613,-13-6-975</inkml:trace>
</inkml:ink>
</file>

<file path=ppt/ink/ink4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3:43.11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23 9162,'0'0'4089,"181"29"-3297,-73-29-416,15 0 8,-2 0-376,-14-12 0,-18-2 48,-22 3-56,-23 2-104,-25 3-504,-13 6-752</inkml:trace>
</inkml:ink>
</file>

<file path=ppt/ink/ink4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3:43.47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0 578 5777,'0'0'7562,"35"-29"-7287,15-10-242,152-133-8,-173 145-5,-1-1 0,-2-2 0,24-33 0,-41 51 15,-2 0 0,0 0 0,0-1 0,-1 0 0,-1 0 0,0 0-1,-1-1 1,0 1 0,-1-1 0,-1 0 0,1-27 0,-3 41-27,0 0 0,0-1-1,0 1 1,0 0 0,0-1 0,0 1-1,-1 0 1,1 0 0,0-1 0,0 1-1,0 0 1,-1 0 0,1-1 0,0 1-1,0 0 1,-1 0 0,1-1 0,0 1-1,-1 0 1,1 0 0,0 0 0,0 0-1,-1 0 1,1 0 0,0-1 0,-1 1-1,1 0 1,0 0 0,-1 0 0,1 0-1,0 0 1,-1 0 0,1 0 0,0 0-1,-1 0 1,1 0 0,0 1 0,-1-1-1,1 0 1,0 0 0,-1 0 0,1 0-1,0 0 1,-1 1 0,1-1 0,0 0-1,0 0 1,-1 0 0,1 1 0,0-1-1,0 0 1,0 0 0,-1 1 0,1 0-1,-17 12-48,12-6 32,1 1 0,0-1-1,1 1 1,0-1 0,0 1-1,0 0 1,1 0 0,1 0-1,-1 1 1,1-1 0,0 0-1,1 1 1,0-1 0,1 0-1,-1 1 1,5 15-1,3 10 17,2 0-1,23 55 0,-24-66 28,2 2-35,-1 2 1,-1-1 0,-1 1-1,-2 0 1,0 1-1,-2 0 1,-1 0 0,-2 0-1,-2 41 1,0-67 5,0-1 0,0 1 0,0 0 0,0-1 0,-1 1 0,1-1 0,0 1 0,-1-1 0,1 0 0,-1 1 0,1-1 0,-1 0 0,0 0 0,0 0 0,1 0 0,-1 0 0,0-1 0,0 1 0,0-1 0,0 1 0,0-1 0,0 0 0,0 1 0,0-1 0,0 0 0,-3 0 0,1 0-8,-1 0 1,0 1 0,1-2 0,-1 1-1,1 0 1,-1-1 0,0 0 0,1 0-1,-1 0 1,1-1 0,-7-2 0,4-4-167,-1 0 0,1 0 0,1 0 1,0-1-1,0 0 0,-9-20 0,-5-16-1673</inkml:trace>
</inkml:ink>
</file>

<file path=ppt/ink/ink4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3:43.82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36 8634,'0'0'8896,"0"-6"-8833,0-17-122,1 22-28,0 1 0,1-1-1,-1 0 1,0 0 0,1 1 0,-1-1-1,0 1 1,1-1 0,-1 1-1,1 0 1,-1-1 0,1 1-1,-1 0 1,1 0 0,-1 0-1,1 0 1,-1 0 0,1 1 0,2-1-1,-3 1-35,13-1 80,0 0 0,0 1 0,0 1 0,0 1 0,0 0 1,15 5-1,-25-6 36,-1-1 1,1 0 0,-1 1-1,1-1 1,-1 1 0,0 0-1,1 0 1,-1 1 0,0-1-1,-1 1 1,1-1 0,0 1-1,-1 0 1,1 0 0,-1 0-1,0 0 1,0 0 0,0 1-1,-1-1 1,1 1 0,-1-1-1,0 1 1,1 0 0,-2-1-1,1 1 1,0 0 0,-1 5-1,0-4-1,0-1-1,-1 1 0,0 0 0,0-1 1,0 1-1,-1-1 0,1 1 1,-1-1-1,0 1 0,0-1 0,-1 0 1,1 0-1,-1 0 0,0 0 1,-6 6-1,-6 3 13,0 0 1,-28 19-1,32-25-4,0 0-1,0 1 1,1 0 0,1 0-1,-1 1 1,1 1-1,-15 20 1,23-29-2,0 0 0,0 1 0,1-1 0,-1 1 0,0-1 0,1 1 0,-1-1-1,1 1 1,-1-1 0,1 1 0,0-1 0,0 1 0,-1 0 0,1-1 0,0 1 0,1 0 0,-1-1 0,0 1 0,1 2 0,0-3-2,0 0-1,-1 0 1,1 0 0,0 0 0,0 0-1,0 0 1,0 0 0,0-1 0,0 1-1,0 0 1,0-1 0,1 1 0,-1 0-1,0-1 1,0 0 0,0 1 0,1-1-1,-1 0 1,2 1 0,8 0-9,-1-1 1,1 0-1,0-1 1,0 0-1,13-3 1,9-3-431,-1-2 1,0-2-1,40-18 1,5-10-3795</inkml:trace>
</inkml:ink>
</file>

<file path=ppt/ink/ink4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3:44.19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11386,'0'0'3153,"26"40"-12475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19:59:03.89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206 109 256,'0'0'9449,"-27"28"-8388,-83 97-269,102-116-739,1 0-1,0 0 1,1 1-1,0 0 1,1 0-1,0 0 0,0 1 1,1 0-1,0-1 1,1 2-1,1-1 1,-1 0-1,2 0 0,0 1 1,0-1-1,1 17 1,0-10 10,0-3-38,0-1-1,0 1 0,2-1 1,0 0-1,1 1 0,0-1 0,1 0 1,0 0-1,1-1 0,9 16 1,-9-19 7,2-1 1,-1 0-1,1 0 1,1 0-1,-1-1 1,2 0-1,-1-1 1,1 0-1,0 0 1,0-1 0,1 0-1,0 0 1,19 7-1,-5-4 15,0-2-1,0-1 0,0-1 1,1-1-1,-1-1 1,1-1-1,0-1 1,0-1-1,0-1 0,-1-2 1,1 0-1,-1-1 1,1-2-1,-1-1 0,-1 0 1,1-2-1,-2-1 1,1 0-1,-1-2 1,26-18-1,-27 13-34,-1-1 0,-1-1 0,0-1 0,-2-1 0,0 0 0,-1-1 0,-2 0 0,0-2 0,-1 1 0,-1-2 0,-2 0 0,0 0 0,-2-1 0,-1 0 0,-1 0 0,-1 0 0,-1-1 0,-1 0 0,-2 0 0,-2-36 0,1 56 2,0 0 1,-1 1-1,0-1 0,0 1 1,-1-1-1,0 1 0,0-1 0,0 1 1,0 0-1,-1 0 0,0 0 1,-1 1-1,1-1 0,-1 1 1,0-1-1,-1 1 0,1 1 0,-1-1 1,0 0-1,0 1 0,0 0 1,-1 0-1,1 1 0,-1 0 0,0 0 1,0 0-1,0 0 0,-1 1 1,1 0-1,0 1 0,-10-2 1,-3-1-7,0 1 1,0 1 0,0 0 0,-1 2 0,1 0 0,0 2 0,0 0-1,0 0 1,0 2 0,0 1 0,0 0 0,1 1 0,-23 11 0,-22 19-1334,-114 88 0,79-44-5397</inkml:trace>
</inkml:ink>
</file>

<file path=ppt/ink/ink4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3:49.22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286 0 9394,'0'0'3165,"-8"20"-3011,-146 348 186,128-307-309,-41 112 164,59-147-169,2-1 0,0 1 0,2 0-1,-3 53 1,7-72-28,0-1 0,1 0-1,0 1 1,0-1 0,0 0 0,0 0-1,1 1 1,0-1 0,1-1 0,-1 1-1,1 0 1,0 0 0,1-1 0,-1 0-1,1 0 1,7 8 0,-4-6-7,1-1 1,0 0-1,1 0 1,-1-1-1,1 0 1,0-1-1,1 1 1,-1-2-1,16 5 1,15 0-20,0-1 1,0-2 0,1-2 0,45-3 0,-74 0 26,18-1-240,0-2-1,0-1 1,0-1 0,0-2-1,-1 0 1,0-2-1,0-2 1,-1 0 0,-1-2-1,43-27 1,-30 14-2250</inkml:trace>
</inkml:ink>
</file>

<file path=ppt/ink/ink4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3:49.59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0 129 10762,'0'0'2265,"79"-34"-2265,-25 25-32,10 4 32,5-7 0,7 6 48,-3 1 56,-3-4-104,-3 3 0,6-8-64,-20 0-320,-8 0-2249</inkml:trace>
</inkml:ink>
</file>

<file path=ppt/ink/ink4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3:49.94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7090,'0'0'5481,"140"20"-5377,-71-15 120,4-5-152,3 3-24,-6 3-48,6 2 0,-16 1-344,-22 2-2497</inkml:trace>
</inkml:ink>
</file>

<file path=ppt/ink/ink4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3:50.32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1 558 9826,'0'0'3902,"11"-19"-4526,-4 8 482,71-134-1360,6-48-1650,-38 62 3973,-41 96 692,-1 11 663,-1 40-502,-2-4-1669,1 1 0,1-1 0,0 0-1,1 0 1,0 0 0,1-1 0,0 1-1,1-1 1,0 0 0,0-1 0,1 1-1,1-1 1,0 0 0,0-1 0,1 0-1,11 9 1,-9-9-35,1 0-1,-1-1 1,1 0-1,1-1 1,-1 0-1,1-1 1,1 0 0,-1-2-1,1 1 1,-1-1-1,1-1 1,1-1-1,26 2 1,-38-4 4,1-1 0,-1 0 1,1 0-1,-1-1 0,0 1 0,0-1 1,0 1-1,1-1 0,-1 0 0,-1 0 1,1 0-1,0-1 0,-1 1 0,1-1 1,-1 1-1,1-1 0,-1 0 0,0 0 1,0 0-1,-1 0 0,3-6 0,9-11 6,-16 78-229,-5-22 277,3-15-76,1-1 1,1 1-1,0 0 0,2 0 0,1 31 0,5-42-2008,9-8-3611</inkml:trace>
</inkml:ink>
</file>

<file path=ppt/ink/ink4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3:50.69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328 0 10786,'0'0'2609,"-21"32"-2505,-10 14-87,-5 7-15,-44 84 0,50-77 15,2 1 0,3 2 0,-18 69 0,34-97-23,1 1 1,1 0-1,3 0 1,1 0 0,1 0-1,2 1 1,6 49-1,-4-78 1,0 0 0,0-1 0,1 1 0,-1-1 0,2 0 0,-1 0 0,1 0 0,0 0 0,0 0 0,1-1 0,0 0 0,0 0 0,1 0-1,-1-1 1,1 1 0,12 7 0,-11-9-505,-1 0 0,1 0 0,0-1-1,1 0 1,13 4 0,6-3-5174</inkml:trace>
</inkml:ink>
</file>

<file path=ppt/ink/ink4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3:51.04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29 0 8730,'0'0'6417,"-4"29"-6382,-2 5-31,-1 11 0,-4 88 0,11 272-68,0-405 17,0 1 1,0-1-1,0 1 1,0 0-1,0-1 1,0 1-1,0-1 1,0 1-1,1 0 1,-1-1-1,0 1 1,0-1-1,1 1 1,-1-1-1,0 1 1,1-1-1,-1 1 1,0-1-1,1 1 1,-1-1-1,1 0 1,-1 1-1,1-1 1,-1 0-1,1 1 1,-1-1-1,1 0 1,-1 1-1,1-1 1,0 0-1,-1 0 1,1 0-1,-1 0 1,1 0-1,0 1 1,-1-1-1,1 0 1,-1 0-1,1 0 0,0-1 1,-1 1-1,1 0 1,-1 0-1,1 0 1,0 0-1,-1-1 1,1 1-1,-1 0 1,1 0-1,-1-1 1,1 1-1,-1 0 1,1-1-1,-1 1 1,1-1-1,10-13-2764</inkml:trace>
</inkml:ink>
</file>

<file path=ppt/ink/ink4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3:51.37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92 11402,'0'0'3137,"165"14"-3129,-96-14 128,-2 0-136,12 0-280,-15 0-600,-17-8-3345</inkml:trace>
  <inkml:trace contextRef="#ctx0" brushRef="#br0" timeOffset="1">254 1 7034,'0'0'4833,"89"111"-4713,-73-88-112,-3 2-16,-7 1-817,-3-3-1575,-3-6-2945</inkml:trace>
</inkml:ink>
</file>

<file path=ppt/ink/ink4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3:51.71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39 1 10698,'0'0'2147,"-4"29"-1920,-2 4-192,1-10-6,1 0 0,1 0 0,1 0 0,1 0 1,1 1-1,4 32 0,0-35 7,1 1 1,1-1-1,1-1 1,1 1-1,20 37 1,68 89 229,-62-98-107,39 72-1,-65-103-127,0-1 0,0 2-1,-2-1 1,0 1 0,-2 0 0,0 0-1,-1 1 1,1 24 0,-3-29-20,0 0 0,-1 0 0,-1 1 0,0-1 0,-1 0 0,0 0 0,-2 0 0,0 0 0,0 0 0,-2-1 0,-7 17 0,-2-7 34,0 0 0,-1-1 1,-2-1-1,-29 30 1,37-42-345,-2 0 1,1 0 0,-1-1 0,-1-1 0,1 0-1,-1-1 1,-1 0 0,1-1 0,-29 9 0,11-10-4892</inkml:trace>
</inkml:ink>
</file>

<file path=ppt/ink/ink4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3:52.06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10362,'0'0'4921,"174"34"-4585,-129-17-328,-7-3 192,-3 3-200,-4-2-120,-2-7-496,-7-2-1200</inkml:trace>
</inkml:ink>
</file>

<file path=ppt/ink/ink4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3:52.43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15 8250,'0'0'8033,"191"20"-7688,-144-20-345,1 0-152,9-6-297,-16-6-991,-9-5-2841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19:59:18.61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385 467 616,'-12'-5'10550,"17"-12"-10534,-1-1 0,0 1 0,-1-1-1,-1 0 1,0-20 0,-7-92-713,4 127 666,1 0 0,-1 0 0,0 0 0,0 0 0,0 0 0,0 1 1,-1-1-1,1 0 0,-1 0 0,0 1 0,0 0 0,1-1 0,-2 1 1,1 0-1,0 0 0,0 0 0,-1 0 0,1 0 0,-1 0 1,1 1-1,-1-1 0,0 1 0,0 0 0,0 0 0,0 0 0,0 0 1,0 0-1,0 1 0,-4-1 0,1 0 9,0 0 1,-1 1-1,1-1 1,-1 1-1,1 1 1,0-1-1,-1 1 1,1 0-1,0 1 1,0-1-1,-1 1 1,1 1-1,-8 3 1,-2 5 90,0 1 0,1 0-1,0 1 1,1 0 0,1 1 0,0 1 0,1 0 0,1 1 0,0 0 0,1 0 0,-16 36 0,16-26 62,0 2 1,2-1-1,1 1 1,1 0-1,1 1 1,2-1-1,-1 40 1,4-48-104,0-1 0,1 0 0,1 1 0,1-1 1,9 32-1,-10-44-12,1 0 0,0-1 0,1 1 0,-1-1 0,1 0 0,1 0 0,-1 0 1,1-1-1,0 1 0,0-1 0,0 0 0,1-1 0,0 1 0,0-1 0,0 0 0,0-1 0,1 1 0,10 3 0,-8-4-10,0 0-1,0-1 0,1 0 0,-1-1 0,0 0 1,1 0-1,-1-1 0,1 0 0,-1-1 0,0 0 0,1-1 1,-1 1-1,0-2 0,0 1 0,0-1 0,0-1 1,10-5-1,11-7-358,-1-1 0,-1-2 1,38-32-1,-60 47 354,-2 1 50,0 0-1,0 0 1,0 0 0,0 0-1,0-1 1,-1 1 0,1-1-1,-1 0 1,0 0 0,-1-1 0,1 1-1,0 0 1,-1-1 0,3-8 890,-7 17-915,0 1-1,0-1 0,0 0 1,1 0-1,0 1 0,0-1 1,-1 6-1,1-1-40,0 0 0,1 0-1,-1 0 1,2 0 0,-1 0 0,1 0 0,1 0-1,-1 0 1,5 10 0,-5-15 24,1 0 1,0 0-1,1-1 1,-1 1-1,1 0 0,-1-1 1,1 0-1,0 0 0,0 0 1,0 0-1,1 0 1,-1 0-1,1-1 0,0 0 1,-1 1-1,1-1 1,0-1-1,0 1 0,0-1 1,1 1-1,5 0 1,2 1-7,0-1 1,0 0-1,0-1 1,0 0-1,0 0 1,1-2 0,-1 1-1,0-2 1,0 0-1,0 0 1,0-1-1,0 0 1,-1-1-1,1-1 1,-1 0 0,0 0-1,0-1 1,-1 0-1,0-1 1,0 0-1,0-1 1,-1 0-1,0 0 1,0-1 0,-1 0-1,-1-1 1,1 0-1,-2 0 1,1 0-1,-1-1 1,-1 0-1,0 0 1,-1-1 0,0 1-1,3-14 1,-3 7-157,0-1 0,-2 0 0,0 0-1,-1 0 1,-1 0 0,0 0 0,-2 0 0,-4-20 0,4 29 66,-1 1 1,0 0-1,0 0 0,-1 0 0,0 0 0,-1 1 0,0 0 0,0-1 1,-1 2-1,0-1 0,0 1 0,0 0 0,-1 0 0,-1 0 1,1 1-1,-1 1 0,-14-9 0,15 10 91,-1 0 1,1 0-1,-1 1 1,0 1-1,0-1 1,0 1-1,-1 0 1,1 1-1,0 0 1,-1 0-1,1 1 0,-1 0 1,1 1-1,0 0 1,-1 0-1,-15 5 1,19-5 2,-1 1 0,1 1 1,0-1-1,0 1 0,1 0 1,-1 0-1,0 1 1,1-1-1,0 1 0,0 0 1,0 0-1,0 0 0,1 1 1,0-1-1,-1 1 0,2 0 1,-1 0-1,1 0 0,-1 0 1,1 1-1,1-1 0,-1 0 1,1 1-1,0-1 0,-1 11 1,1-8-2,0-1 0,1 1 1,0 0-1,0-1 0,1 1 0,-1 0 1,2-1-1,-1 1 0,6 13 0,-5-17-3,0-1-1,0 0 1,0 0 0,1 0-1,-1-1 1,1 1-1,0-1 1,-1 1-1,1-1 1,0 0-1,1 0 1,-1 0 0,0 0-1,1-1 1,-1 1-1,1-1 1,-1 0-1,1 0 1,0 0-1,-1 0 1,1-1 0,4 0-1,19 3-5,-1-2-1,1-1 1,0-1-1,-1-2 0,0 0 1,0-2-1,0 0 1,31-12-1,20-13-47,96-50 0,-121 54 98,-44 23-22,-1 0 0,1 0 0,0 1 0,0 0 0,0 1 0,0 0-1,0 0 1,0 1 0,0-1 0,0 2 0,0-1 0,0 1 0,0 1-1,-1-1 1,1 1 0,0 1 0,0-1 0,-1 1 0,0 1 0,0-1 0,0 1-1,0 1 1,0-1 0,-1 1 0,1 0 0,-1 0 0,7 9 0,-8-8 53,0 0 0,0 0 0,0 0 1,-1 1-1,0 0 0,0 0 0,-1 0 1,0 0-1,0 1 0,-1-1 0,0 1 1,0 0-1,0-1 0,-1 1 1,-1 0-1,1 0 0,-1 0 0,-1 11 1,2-26-42,0 0 0,1 0 0,0 1 0,1-1 0,-1 1 1,1-1-1,0 1 0,1 0 0,0 0 0,0 0 0,0 1 1,6-6-1,73-77-356,-55 59 377,-10 10-11,-12 11 55,1 1 1,-1 0-1,2 0 1,-1 0-1,1 1 1,13-8-1,-20 14-88,0-1-1,1 1 0,-1 0 0,1 0 1,-1-1-1,1 1 0,-1 0 0,1 1 0,-1-1 1,1 0-1,-1 0 0,1 1 0,-1-1 1,1 0-1,-1 1 0,0 0 0,1-1 1,-1 1-1,0 0 0,1 0 0,-1-1 0,0 1 1,2 2-1,27 29-18,-22-23 58,2 2-53,0 1 1,-1 0-1,14 24 1,-20-31-6,-1-1 0,0 1 0,0 0 0,-1 0 0,1-1 0,-1 1 0,0 1 0,0-1 0,-1 0 0,1 0 0,-1 0 0,0 0 0,-1 0 0,1 0 0,-3 8 0,2-11 5,0 0-1,0 0 0,0 0 0,-1 0 0,1 0 0,-1-1 0,0 1 0,1 0 0,-1-1 0,0 0 0,0 1 0,0-1 0,0 0 0,0 0 0,0 0 0,0 0 0,0 0 0,-4 1 0,-2 1 11,7-2 29,3-6-171,0 1 39,1-1 1,0 1-1,-1 0 1,1 0-1,0 1 1,1-1-1,-1 0 1,1 1-1,0 0 1,-1 0-1,1 0 1,6-2-1,1-4-61,96-75-313,56-46 1544,-165 157-1223,-11 20 81,9-35 55,0-1-1,1 1 1,1 1 0,0-1-1,-1 17 1,2-23 10,1-1 0,0 1 0,1 0 0,-1 0 0,1-1 0,0 1 0,0 0 0,4 8 0,-4-12 2,1 0 1,0 0-1,0 0 1,0 0 0,0 0-1,0-1 1,0 1 0,0-1-1,0 1 1,1-1-1,-1 0 1,1 0 0,-1 0-1,1 0 1,-1 0 0,1-1-1,-1 1 1,1-1-1,0 1 1,-1-1 0,4 0-1,12 1 45,-1 0-1,1-1 0,-1-1 0,1-1 1,-1 0-1,1-1 0,-1-1 1,19-7-1,-24 7-105,-1-1 0,0 0 1,0-1-1,0 0 0,-1 0 1,0-1-1,0-1 0,0 0 0,-1 0 1,-1-1-1,1 0 0,11-16 1,-4-13-142,-15 38 220,-1-1 0,1 0 0,-1 1 0,0-1 0,1 0 0,-1 1-1,0-1 1,1 0 0,-1 0 0,0 1 0,0-1 0,0 0 0,0 0-1,0 1 1,0-1 0,0 0 0,0 0 0,0 1 0,0-1 0,0 0 0,0 0-1,-1 1 1,1-1 0,0 0 0,-1 1 0,1-1 0,0 0 0,-1 1-1,1-1 1,-1 0 0,1 1 0,-1-1 0,1 1 0,-1-1 0,1 1 0,-1-1-1,0 1 1,1-1 0,-1 1 0,0 0 0,1-1 0,-1 1 0,0 0-1,0-1 1,-4 1-23,-1 0 0,1 0-1,0 0 1,-1 1 0,1 0 0,0 0-1,0 0 1,0 0 0,0 1-1,0 0 1,0 0 0,0 1 0,-6 3-1,9-3-1,-1 0 1,0 0-1,1 0 0,0 0 0,0 0 0,0 1 0,0-1 1,0 1-1,1-1 0,-1 1 0,1 0 0,0-1 0,0 1 1,1 0-1,-1 0 0,1 0 0,0 0 0,0 0 0,0 4 1,0-3-4,0-1-1,0 1 1,0 0 0,0-1 0,1 1 0,0-1 0,0 1 0,0-1 0,1 1 0,-1-1-1,5 8 1,-3-8 17,0-1 0,0 0-1,0-1 1,1 1 0,-1-1-1,1 1 1,-1-1 0,1 0-1,0 0 1,0 0 0,0-1-1,0 0 1,5 2 0,18 2 75,0-1 1,1-1-1,0-1 1,-1-2 0,1-1-1,31-4 1,-32 1-132,-1 0 0,0-2 0,0 0 1,-1-2-1,41-18 0,-53 20-115,1 0 0,-1-2 0,0 1 0,-1-1 0,0-1 0,0 0 0,-1-1 0,0 0 0,-1-1 0,0 0 0,13-20 0,-18 22 143,-1 1 0,0-1 0,-1 1 0,0-1 0,-1 0 0,1 0-1,-2 0 1,1-1 0,-1 1 0,-1 0 0,0-1 0,0 1 0,-3-15 0,3 20 68,-1 0 0,0 0 0,0 0 0,0 0 0,-1 0 0,0 0 0,1 0 0,-1 0 0,-1 1 0,1-1 0,0 1 1,-1 0-1,0-1 0,1 1 0,-2 0 0,1 1 0,0-1 0,0 0 0,-1 1 0,1 0 0,-1 0 0,0 0 0,0 0 0,1 1 0,-1-1 1,0 1-1,-1 0 0,1 0 0,0 0 0,-8 1 0,6-1-33,-1 0 0,1 1 0,-1 0 1,0 0-1,1 1 0,-1 0 0,1 0 0,-10 3 0,13-2-14,0 0 0,0 0-1,1 0 1,-1 0 0,1 0-1,0 0 1,0 1 0,-1-1-1,2 1 1,-1-1 0,0 1-1,0 0 1,1 0 0,-1 0-1,1 0 1,0 0 0,0 0-1,0 0 1,0 4 0,-4 15-12,1 0 1,1 1 0,1 0-1,1 0 1,2 0 0,4 42-1,-3-58 27,-1-1 0,1 1 0,0 0-1,1-1 1,-1 1 0,1-1 0,1 0-1,-1 0 1,1 0 0,0 0 0,0-1-1,1 0 1,0 0 0,0 0 0,0 0-1,0-1 1,1 0 0,-1 0 0,1 0 0,0-1-1,1 1 1,-1-2 0,8 4 0,1-2 50,0 0 0,0 0 1,1-1-1,0-1 1,-1-1-1,1 0 0,0-1 1,0-1-1,18-2 0,-26 1-112,0 1 0,0-2-1,1 1 1,-1-1 0,-1 0-1,1-1 1,0 0 0,-1 0-1,0 0 1,0-1 0,0 0-1,0-1 1,-1 0 0,0 1-1,0-2 1,-1 1 0,8-12-1,3-9-190,-1 0 0,-1-2 0,16-44 0,-20 44 120,2 0 1,28-48-1,-37 73 135,0 0 0,0-1 0,1 1 0,0 0 0,0 1 0,0-1 0,0 1-1,0 0 1,1 0 0,-1 0 0,1 0 0,0 1 0,0 0 0,7-2 0,-2 1 9,-1 2 0,1-1 0,0 1 0,-1 1 0,1-1 0,0 2 0,11 1 0,-19-2-26,0 1 0,0 0 0,0 0 0,-1-1-1,1 1 1,0 1 0,-1-1 0,1 0-1,0 0 1,-1 0 0,0 1 0,1-1-1,-1 1 1,0-1 0,1 1 0,-1 0 0,0-1-1,0 1 1,-1 0 0,1 0 0,0 0-1,0-1 1,-1 1 0,1 0 0,-1 0-1,0 0 1,1 4 0,2 64 175,-4-57-65,0 1-36,-1-1 0,0 0-1,-1 0 1,-1 0 0,0 0-1,-1-1 1,0 0 0,-1 1-1,0-2 1,-1 1 0,-13 16-1,-26 52 1,48-89-401,-2 4 259,1 1 1,0-1-1,0 0 0,0 0 1,1 0-1,-1 1 0,1-1 1,4-5-1,4-6 79,1 0 0,0 1-1,1 1 1,1 0-1,0 1 1,1 0 0,1 1-1,0 1 1,0 0 0,1 1-1,0 0 1,1 2 0,0 0-1,0 0 1,1 2-1,0 0 1,0 2 0,1-1-1,-1 2 1,35-2 0,-51 6-8,0-1 0,0 1 0,0 0 0,0-1 0,0 1 0,-1 0 0,1 0 0,0 0 0,0 0 0,-1 0 0,1 1 0,0-1 0,-1 1 0,0-1 0,1 1 0,-1-1 0,0 1 0,0 0 0,1-1 1,-1 1-1,-1 0 0,1 0 0,0 0 0,0 0 0,-1 0 0,1 0 0,-1 0 0,0 0 0,1 0 0,-1 0 0,0 0 0,0 0 0,-1 4 0,2 0 36,-1 0 0,0 0 0,-1-1 0,1 1 0,-1 0 0,0 0 0,-1 0 0,0-1 0,1 1 0,-2 0-1,-3 6 1,-27 25 36,26-30-59,-1 1 0,2-1 0,-1 1 0,-7 12 0,14-18-2,0-1 52,24-1-84,-12-1-43,-1-1-1,1 0 0,0 0 1,-1-1-1,1-1 1,-1 0-1,0-1 1,0 0-1,0 0 0,-1-1 1,0 0-1,0-1 1,0 0-1,14-15 446,-24 34-342,0-13-43,1-1 0,-1 1 1,1-1-1,-1 1 0,1-1 0,0 1 0,0-1 0,-1 1 1,1 0-1,0 0 0,0-1 0,1 1 0,-1 0 0,0 0 1,0 0-1,0 0 0,2-1 0,-1 1 2,0 0-1,-1 0 0,1 0 1,-1 0-1,1-1 1,-1 1-1,0-1 0,1 1 1,-1-1-1,0 0 1,0 1-1,0-1 0,0 0 1,0 0-1,-1 0 1,1 1-1,-1-1 0,1-3 1,-1 5-42,-3 0-488,-25 4 347,27-3 171,0 0 0,0 0 0,1 0 0,-1 1 0,0-1-1,0 0 1,1 0 0,-1 1 0,1-1 0,-1 1 0,1-1 0,0 0-1,-1 1 1,1-1 0,0 1 0,0-1 0,0 1 0,0-1 0,1 3 0,-1 58 1335,0-103-1232,0 37-96,1 0 0,0 0 0,0 0 0,0 0 1,0 0-1,0 0 0,1 0 0,0 1 0,0-1 0,0 1 1,0-1-1,1 1 0,-1 0 0,1 0 0,0 0 0,0 0 1,0 0-1,0 1 0,0-1 0,1 1 0,-1 0 0,1 0 1,0 0-1,4-1 0,13-6-14,-1 1-1,2 1 1,24-4 0,-30 7 11,2-1-7,-11 2-3,0 1-1,0 0 0,0 0 0,1 0 0,-1 1 0,0 0 1,0 1-1,1 0 0,-1 0 0,0 1 0,10 1 0,-16 1 10,1 0-1,-1 0 0,0 0 0,0 0 0,0 0 0,-1 0 0,1 0 0,-1 1 0,1-1 0,-1 0 0,0 1 0,-1-1 0,1 0 0,-1 5 1,0 3-20,2 55 33,-3 83 41,1-141-37,-1 1 0,0-1 1,0 0-1,-1 0 0,0 0 1,-7 14-1,8-18-1,-1 0-1,1 0 0,-1 0 1,1 0-1,-1-1 0,-1 1 1,1-1-1,0 1 1,-1-1-1,1 0 0,-1-1 1,0 1-1,-7 3 0,10-6-3,1 0-1,-1 0 1,1 0 0,-1 1-1,1-1 1,0 0-1,-1 0 1,1 0-1,-1 0 1,1 0-1,-1-1 1,1 1-1,-1 0 1,1 0-1,-1 0 1,1 0-1,-1 0 1,1-1-1,0 1 1,-1 0-1,1 0 1,-1-1-1,1 1 1,0 0-1,-1-1 1,1 1-1,0 0 1,-1-1-1,1 1 1,0 0-1,0-1 1,-1 1-1,1-1 1,0 1-1,0 0 1,0-1-1,0 1 1,-1-1-1,-3-29-108,4 23 49,1 0 0,-1-1 0,1 1 0,0 0 0,1-1 0,2-7 0,0 9 41,-1 1 1,1-1-1,0 1 0,1-1 1,-1 1-1,1 1 1,0-1-1,0 1 0,0 0 1,1 0-1,0 0 1,0 1-1,0-1 1,0 1-1,0 1 0,0 0 1,1-1-1,-1 2 1,1-1-1,0 1 0,-1 0 1,1 0-1,0 1 1,8 0-1,-12 1 9,0 0 0,0 0 0,0 0 0,0 1 0,-1-1 0,1 0 0,0 1 0,-1 0 0,1 0 0,-1 0 0,0 0 1,1 0-1,-1 0 0,0 0 0,0 1 0,-1-1 0,1 1 0,0 0 0,-1-1 0,0 1 0,1 0 0,-1 0 0,0 0 0,0 3 0,5 11 67,-1 0 0,6 33 1,-7-20 22,0-1 1,-2 1 0,-1 0 0,-2 0 0,-1-1-1,-1 1 1,-1-1 0,-2 1 0,-1-1 0,-1-1-1,-1 0 1,-2 0 0,-22 42 0,13-37-48,-2-1-1,-1-1 1,-1-1 0,-2-1 0,-35 31 0,49-49-27,-1 0-1,-1-1 1,1 0-1,-2-1 1,1-1-1,-1-1 1,-1 0 0,1 0-1,-1-2 1,0 0-1,0-1 1,-1 0-1,1-2 1,-25 2-1,38-4-9,-1 0 0,0-1 0,0 1 0,1-1 0,-1 0 0,0 0 0,1 0 0,-1-1 0,1 1-1,0-1 1,-1 0 0,1 0 0,0 0 0,0 0 0,0 0 0,0-1 0,0 1 0,1-1 0,-1 0 0,1 0-1,0 0 1,0 0 0,0 0 0,0 0 0,0-1 0,1 1 0,-1-1 0,1 1 0,0-1 0,0 0 0,0 1-1,1-1 1,-1-5 0,0-4-5,0 0-1,1 1 0,0-1 0,1 0 1,0 0-1,1 0 0,0 1 1,1-1-1,6-13 0,1 3-38,1 2 0,1-1 0,0 1 0,2 1 0,1 0 0,27-28 0,116-101-299,-137 130 268,171-145-585,155-145 1151,-199 182-336,-148 123-243,-9 8 71,-14 7 26,12-2 8,1 0 0,0 0 0,1 1 0,0 0 1,1 1-1,0 0 0,-11 21 0,15-25-8,0 1-1,1-1 1,0 1-1,1 0 1,0 0-1,0 0 1,1 1 0,0-1-1,0 0 1,1 1-1,0-1 1,0 0-1,3 15 1,-2-19-6,1 0 1,0 0-1,0-1 1,0 1-1,0 0 0,0-1 1,1 0-1,0 1 0,-1-1 1,1 0-1,0-1 1,1 1-1,-1 0 0,0-1 1,1 0-1,-1 0 1,1 0-1,0 0 0,0 0 1,6 1-1,4 2 50,0-1 1,0 0-1,1-1 0,22 1 0,-8-1-2,-1-2-1,1 0 0,-1-3 1,0 0-1,1-1 0,32-10 1,-51 10-55,-1 0 0,1 0 0,-1-1 0,0-1 0,0 0 0,-1 0 0,1 0 0,-1-1 0,0 0 0,-1-1 0,0 0 0,0 0 0,0-1 0,-1 0 0,0 0 0,0 0 0,-1-1 0,0 1 0,-1-1 0,0 0 0,3-11 0,0-6-32,-2 1 0,0-1 1,-2 0-1,-1 0 0,-1-1 0,-2 1 0,-5-41 0,6 63 38,-1-1 0,0 0 1,-1 1-1,1-1 0,-1 1 0,0-1 0,0 1 0,0 0 0,0 0 0,-1-1 0,0 2 0,0-1 0,0 0 0,0 1 0,-1-1 0,1 1 0,-1 0 0,0 0 0,0 1 0,0-1 0,0 1 0,0 0 0,-1 0 0,1 0 0,-1 0 0,1 1 1,-10-2-1,6 2-10,1-1 1,-1 2-1,0-1 1,-1 1-1,1 1 1,0-1-1,1 1 1,-1 1-1,0-1 1,0 1-1,0 1 1,1 0-1,-1 0 1,1 0-1,0 1 1,-8 4-1,8-3 8,0 0-1,0 0 0,0 1 0,1-1 1,0 2-1,0-1 0,0 0 1,1 1-1,0 0 0,0 1 0,1-1 1,-1 1-1,2 0 0,-1 0 0,1 0 1,1 0-1,-1 0 0,1 1 1,1-1-1,-2 18 0,4-23-1,-1-1 0,0 1-1,1 0 1,0 0 0,0 0 0,0 0-1,0 0 1,0-1 0,0 1 0,1 0-1,-1-1 1,1 1 0,0-1 0,0 0-1,0 0 1,0 1 0,0-1 0,0 0-1,0-1 1,1 1 0,-1 0 0,1-1-1,0 1 1,-1-1 0,1 0 0,0 0-1,3 1 1,8 2-3,0 0 1,0-1-1,0 0 1,28 0-1,23 0-538,69-7-1,-46-11-3028</inkml:trace>
</inkml:ink>
</file>

<file path=ppt/ink/ink4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3:54.77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366 6 3913,'0'0'5678,"-1"0"-5634,1 0-1,0 0 1,0 0-1,0 0 0,0 0 1,0 0-1,-2-1 911,1 0-910,1 1-1,0 0 1,0 0-1,0 0 0,0 0 1,0 0-1,0 0 0,0 0 1,0-1-1,0 1 1,0 0-1,0 0 0,0 0 1,1-2 910,-1 2-911,0 0 1,1 0-1,-1 0 1,0-1-1,-15 26 97,-1-1-1,0-1 1,-2 0-1,-34 33 1,-10 13 33,37-38-158,1 2-1,1 1 1,-36 73 0,49-84-13,1 1 0,1-1 0,1 1 0,1 0 1,2 1-1,0-1 0,-1 45 0,9-68-40,0 0 0,0 0 0,0 0 0,1-1 0,-1 0 0,0 1 0,0-1 0,9-1 0,-7 0 28,21-1 5,0-1 0,0-1 0,46-14 0,37-5 5,-79 20 1,0-2 0,-1 0 0,0-2 0,0-1 0,-1-2 0,35-15-1,-64 25-45,1-1-1,0 1 0,-1 0 0,1 0 0,0-1 0,-1 1 0,1 0 0,0-1 1,-1 1-1,1-1 0,-1 1 0,1 0 0,0-1 0,-1 0 0,1 1 0,-1-1 1,0 1-1,1-1 0,-1 0 0,1 1 0,-1-1 0,0 1 0,0-1 0,1 0 0,-1 0 1,0 1-1,0-1 0,0 0 0,0 0 0,0 1 0,0-1 0,0 0 0,0 1 1,0-1-1,0 0 0,0-1 0,0 0-308</inkml:trace>
</inkml:ink>
</file>

<file path=ppt/ink/ink4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3:55.17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26 0 7458,'0'0'4451,"0"9"-4337,-16 291 1262,10-230-838,3 79 0,3-129-190,14-43-1752,4 2-618,4-4-2678</inkml:trace>
</inkml:ink>
</file>

<file path=ppt/ink/ink4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3:58.24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39 183 3105,'0'0'5047,"-3"13"-4777,-10 57 1073,3 2 0,-2 138 0,12-204-1316,0 0 0,1 0 1,-1 0-1,1 0 0,0 0 1,1 0-1,0 0 0,0 0 1,0-1-1,0 1 0,1-1 1,0 1-1,0-1 0,1 0 1,-1 0-1,1 0 0,0-1 1,5 5-1,-2-4 12,0 1 0,1-2-1,-1 1 1,1-1 0,0 0-1,0-1 1,1 0 0,-1 0 0,1 0-1,-1-1 1,1-1 0,10 1 0,17 1 12,0-1 1,0-2 0,0-2-1,0-1 1,0-1 0,-1-3 0,1 0-1,-1-3 1,-1-1 0,0-1 0,-1-2-1,0-1 1,53-34 0,-76 42-157,-1 1-1,0-2 1,0 1 0,-1-1 0,0 0 0,0-1-1,-1 0 1,0 0 0,-1 0 0,0-1 0,0 0-1,-1 0 1,0-1 0,-1 1 0,0-1 0,-1 0 0,0 0-1,-1-1 1,0 1 0,-1 0 0,0-1 0,-1 1-1,0-1 1,-1 1 0,0 0 0,0-1 0,-2 1 0,1 0-1,-1 0 1,-1 0 0,0 0 0,-1 1 0,0-1-1,0 1 1,-1 1 0,0-1 0,-1 1 0,-11-12-1,2 5 113,-2 0-1,1 2 0,-2 0 0,0 1 0,0 1 0,-1 1 0,-1 1 0,0 0 1,0 2-1,-1 0 0,-32-6 0,6 4 53,-1 3 1,-1 2-1,1 2 1,-65 4-1,103 0-197,-1 0 0,1 0 0,0 1 0,-1 1 0,1 0 0,0 0 0,-19 10 0,-4 5-2215</inkml:trace>
</inkml:ink>
</file>

<file path=ppt/ink/ink4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3:58.81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314 279 3577,'0'0'8960,"-21"28"-8900,-63 89 32,81-113-90,0 0 1,0 0-1,1 0 0,0 1 0,0-1 0,0 0 0,0 1 0,1 0 0,-1-1 0,1 1 0,1 0 0,-1 0 0,1-1 0,-1 1 1,1 0-1,1 0 0,-1 0 0,1 0 0,2 8 0,-1-5-1,0-1 7,0 0 1,1 0-1,0-1 1,0 1-1,1-1 0,-1 1 1,2-1-1,-1 0 0,1-1 1,-1 1-1,1-1 1,1 0-1,-1 0 0,1-1 1,0 1-1,0-1 0,0-1 1,1 1-1,-1-1 1,1 0-1,7 2 0,7 2 72,-1-1-1,1-1 0,1-1 1,-1 0-1,41 0 0,-36-3-36,0-2 0,0 0 1,0-2-1,0-1 0,-1-1 0,29-9 0,-44 11-53,0-1 0,0-1-1,-1 0 1,1 0 0,-1 0 0,0-1-1,0-1 1,-1 1 0,1-2 0,-2 1-1,1-1 1,-1 0 0,0 0 0,-1-1-1,0 0 1,0 0 0,6-16 0,-7 14-9,-1-1 1,0 0 0,-1 0 0,-1 0-1,1 0 1,-2-1 0,0 1 0,0 0-1,-1-1 1,-1 1 0,0-1 0,-1 1-1,-5-20 1,3 17-35,-2 0 0,0 0 0,0 0 0,-1 1 1,-1 0-1,-1 1 0,0 0 0,0 0 0,-1 1 0,-13-12 0,6 8 37,0 1 1,-2 1-1,1 0 0,-2 2 0,1 0 1,-2 1-1,0 1 0,0 1 0,-26-7 0,12 7 14,0 1-1,0 2 0,0 1 0,-1 2 0,-44 2 0,70 1-72,0 1 0,0 0 0,1 1 0,-1 0 0,0 0 0,1 1 0,0 0 1,-1 1-1,1 0 0,1 1 0,-1-1 0,-14 12 0,7-3-611,1 1 1,0 1 0,1 1 0,-24 33-1,1 8-2161</inkml:trace>
</inkml:ink>
</file>

<file path=ppt/ink/ink4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3:59.36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397 220 7346,'0'0'5349,"-29"17"-5259,-91 56-56,114-70-25,1 1 1,-1 0 0,1-1-1,0 1 1,0 1-1,0-1 1,1 1 0,-1 0-1,1 0 1,0 0-1,1 1 1,-1-1 0,1 1-1,0 0 1,0 0-1,1 0 1,0 0 0,-3 13-1,3-8 34,-1-2-41,1 0 0,0 1 0,1 0 0,0-1 0,0 1 0,1 0 1,1-1-1,-1 1 0,5 18 0,-3-23 1,-1-1 0,1 1 0,0 0 1,1 0-1,-1-1 0,1 1 0,0-1 1,0 0-1,0 0 0,1 0 0,0 0 1,-1-1-1,1 1 0,0-1 0,1 0 1,-1 0-1,0-1 0,1 1 0,7 2 0,11 3 30,-1-1-1,1-2 0,1 0 0,-1-1 1,1-1-1,-1-2 0,1 0 0,0-1 1,-1-2-1,47-8 0,-56 7-48,-1-1-1,0 0 0,1-1 0,-2-1 1,1 0-1,-1-1 0,0 0 1,0-1-1,-1 0 0,0-1 1,0 0-1,-1 0 0,0-1 1,-1-1-1,0 0 0,-1 0 0,0-1 1,-1 0-1,0 0 0,-1 0 1,0-1-1,-1 0 0,0 0 1,-1-1-1,-1 1 0,0-1 1,-1 0-1,1-24 0,-2 24-27,-1-1-1,-1 1 0,0-1 1,-1 1-1,0 0 0,-2 0 1,1 0-1,-2 0 1,0 1-1,0-1 0,-13-20 1,11 23 48,0 1 0,-1 0 0,0 1 1,-1 0-1,0 0 0,0 1 0,-1 0 1,0 0-1,-1 1 0,0 1 0,0 0 1,0 0-1,-23-7 0,16 7 37,0 0 0,-1 2 0,0 0 0,0 2-1,0 0 1,0 1 0,0 0 0,0 2 0,-1 0 0,1 1 0,0 2 0,1-1-1,-1 2 1,0 1 0,1 0 0,0 1 0,1 1 0,0 1 0,0 0 0,1 1-1,0 1 1,-28 24 0,23-12-405,1 0-1,1 1 0,1 0 1,-18 34-1,5 9-3402</inkml:trace>
</inkml:ink>
</file>

<file path=ppt/ink/ink4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4:00.00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138 38 8282,'0'0'5026,"-4"-8"-4919,-11-22 110,14 101-323,7-46 138,2 1 1,1-2-1,1 1 1,1-1-1,18 28 1,-14-25 48,-1 1 0,-1 0-1,14 48 1,-23-60-47,0 0-1,-1-1 0,-1 1 0,-1 0 1,0 0-1,-1 0 0,-1 0 1,-5 31-1,4-39-24,0 0 1,-1 0-1,0 0 0,0-1 1,-1 1-1,0-1 0,-1 0 1,1 0-1,-1 0 0,-1-1 1,1 1-1,-1-1 1,0-1-1,0 1 0,-1-1 1,0 0-1,0 0 0,-13 6 1,10-6 13,-1-1 1,1 1-1,-1-2 1,0 1-1,0-2 0,-1 1 1,1-1-1,0-1 1,-1 0-1,1-1 1,-22-2-1,32 2-33,1-1 0,-1 1 0,0-1-1,1 1 1,-1-1 0,1 1 0,-1-1 0,1 0-1,-1 1 1,1-1 0,0 1 0,-1-1-1,1 0 1,0 0 0,-1 1 0,1-1 0,0 0-1,0 1 1,0-1 0,0 0 0,-1 0 0,1 1-1,0-1 1,0 0 0,1-1 0,-1-26-1013,0 21 24,0-14-3563</inkml:trace>
</inkml:ink>
</file>

<file path=ppt/ink/ink4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4:07.38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4711 38 928,'0'0'2553,"32"-5"-1720,12-2-611,143-15 474,17 19 294,-150 3-728,-39 1-203,-1 1-1,1 0 1,-1 1 0,0 1-1,0 0 1,0 1-1,-1 1 1,1 0 0,-1 1-1,-1 0 1,1 1 0,-1 0-1,-1 1 1,0 0-1,0 1 1,11 12 0,4 7 27,-1 1 1,-1 1-1,-2 1 1,34 64 0,-39-57 7,-1 0 0,-1 1 0,-3 1 0,-1 0 0,-2 1 0,6 66 0,-7 262 602,-9-242-510,1-38-110,-4 0 0,-5 0 0,-3 0 0,-37 140 0,35-185 0,-1-1 1,-3-1-1,-1 0 1,-2-1-1,-2-1 1,-1-1 0,-3-2-1,-1 0 1,-1-2-1,-60 56 1,27-38 7,-2-3 0,-2-3 1,-141 76-1,150-96-51,-1-2 0,-2-3 0,0-3 0,-1-2 0,-104 16-1,-23-17-52,-291-11 0,262-9 90,-29 1 4,-320 8 301,-229 93-1360,757-93 1083,-6 2-62,0 3 0,1 1 0,1 3-1,0 1 1,-46 25 0,-189 124-288,110-60 605,150-95-347,0 1 0,2 1 0,-1 0-1,1 1 1,1 1 0,1 0 0,0 1 0,-19 27-1,13-9-16,1 0-1,1 2 0,-18 56 1,-46 156 833,12 4-1,11 3 1,-45 448 0,50-285-738,22-202 111,-5 279 0,40-399-193,21 118 0,3 43 0,-30 350 46,-11-442-35,-55 269 1,45-332-13,-135 711 227,-3 442-1,116-676-31,71-55-129,6 354-25,-33-729-22,-2-88 105,-2 1-1,-15 60 1,9-61-83,2 1-1,0 63 1,10-66 24,1-31-57,-1-1-1,-2 0 0,0 1 1,-2-1-1,-1 0 1,-1 0-1,-16 49 1,4-38-4,-1 0 1,-29 42 0,47-79-12,0 0 0,0 0 0,0 0 0,0 0 0,0 0 0,0 0 0,0-1 0,0 1 0,0 0 0,0 0 0,0 0 0,-1 0 0,1 0 0,0 0 0,0 0 0,0 0 1,0 0-1,0 0 0,0 0 0,0 0 0,0 0 0,0 0 0,0 0 0,0 0 0,0 0 0,0 0 0,0 0 0,-1 0 0,1 0 0,0-1 0,0 1 0,0 0 0,0 0 0,0 0 0,0 0 0,0 0 0,0 1 0,0-1 0,0 0 0,0 0 0,0 0 1,-1 0-1,1 0 0,0 0 0,0 0 0,0 0 0,0 0 0,0 0 0,0 0 0,0 0 0,0 0 0,0 0 0,0 0 0,0 0 0,0 0 0,0 0 0,0 0 0,0 0 0,0 0 0,-1 1 0,1-11-292,0 8 180,0-31-1176</inkml:trace>
</inkml:ink>
</file>

<file path=ppt/ink/ink4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4:17.22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973 71 3809,'0'0'5158,"26"-9"-4187,-9-3-879,-11 9 41,0-1 1,0-1-1,-1 1 1,1-1-1,-1 0 0,0 0 1,8-11-1,-43 13 16,-17 7-284,0 1 0,0 3 0,1 2-1,-52 18 1,26-8 86,-248 77-61,117-33 75,193-62 54,-10 5-5,19-5-17,0 1-1,1-1 1,-1 1 0,1-1-1,0 1 1,0-1 0,0 1-1,0-1 1,0 1 0,1-1-1,-1 0 1,1 1 0,-1-1-1,1 1 1,0-1 0,0 0-1,0 1 1,0-1 0,1 0-1,-1 0 1,2 2 0,5 1 43,1 0 1,0-1 0,0 0 0,0-1 0,0 0 0,1 0 0,-1-1 0,11 2 0,83 4 327,-77-6-322,352 2 294,-221-5-345,-161 8-104,-31 8 89,-2-1-1,0-2 1,-51 9 0,0 1-186,16-2-40,-179 59-105,225-68 376,1 0 1,0 2-1,0 0 0,2 2 0,0 1 1,0 1-1,-23 23 0,39-33 0,0 1 0,1 0 1,0 0-1,1 0 0,0 1 0,0 0 0,1 0 0,0 0 0,0 1 0,1-1 0,-3 20 0,4-23-15,2 0 0,-1 0 0,1 0 0,0 0 0,0 1-1,0-1 1,1 0 0,0 0 0,0 0 0,1 0 0,0 0 0,0 0-1,0-1 1,0 1 0,1 0 0,0-1 0,1 0 0,-1 0 0,1 0 0,5 6-1,3-1 50,0 0-1,0-1 0,2 0 1,-1-1-1,1-1 0,0 0 1,0-1-1,1 0 0,-1-1 1,2-1-1,28 5 0,-6-4 162,0-2 0,0-1 1,68-7-1,-75 0-94,1-1 0,-1-2 1,-1-1-1,56-25 0,-50 19-54,1 1-1,66-15 0,-97 28-63,-5 1 22,-15 0-2584,-4-2-156</inkml:trace>
</inkml:ink>
</file>

<file path=ppt/ink/ink4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4:17.82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419 40 4841,'0'0'4069,"4"-7"-3104,20-26 513,-28 70-841,1-7-507,-28 80 62,-5 0 1,-5-3-1,-4-1 1,-5-2-1,-77 118 1,115-203-195,-12 18 42,-19 42-1,38-67-34,0 0 0,0 1 0,1 0-1,1-1 1,0 1 0,1 1 0,-2 24 0,4-35-5,0-1 0,1 1 0,-1-1 0,0 1 0,1-1 0,-1 1 0,1-1 0,0 1 0,0-1 0,0 0 0,0 1 0,1-1 0,-1 0 0,0 0 0,1 0 0,0 0 0,-1 0 0,5 3 0,-2-2 10,0 0 0,1 0 0,0 0 0,-1-1 0,1 0-1,0 0 1,0 0 0,10 2 0,8-1 68,0 0 0,1-1 0,30-2 1,-35 0-12,50-4 0,0-2 1,-1-3-1,0-3 0,-1-3 0,92-33 0,-128 34 53,-33 7-126,-16-2-411,-23-13-2166,26 8-952</inkml:trace>
</inkml:ink>
</file>

<file path=ppt/ink/ink4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4:18.20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245 1 9402,'0'0'3618,"-23"31"-3545,-71 104-38,85-122-22,1 1 1,1 0-1,0 0 0,1 1 1,0 0-1,1 0 0,1 0 1,-3 17-1,-4 16 34,-43 129 388,51-198-153,4-98-3633,4 54-3605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19:59:19.71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0 940 4609,'0'0'3661,"34"-21"-2925,109-64-301,-101 59-276,1 3 1,0 1 0,2 3 0,90-28 0,-129 45-160,0 1 0,0-1 1,-1 1-1,1 1 1,0-1-1,0 1 1,0 0-1,0 0 1,0 0-1,0 1 1,0 0-1,-1 0 1,1 1-1,0-1 0,-1 1 1,1 0-1,-1 1 1,1 0-1,-1-1 1,0 2-1,0-1 1,7 7-1,-11-10 6,0 1 0,0-1 0,-1 0-1,1 1 1,0-1 0,0 1 0,-1-1 0,1 1 0,0-1-1,-1 1 1,1-1 0,0 1 0,-1 0 0,1-1-1,-1 1 1,1 0 0,-1-1 0,1 1 0,-1 0 0,0 0-1,1 0 1,-1-1 0,0 1 0,0 0 0,1 1-1,-24-4 225,0-1-196,11 2-55,-30-5 34,-1 3 0,-1 1-1,1 2 1,-46 6 0,82-4 22,-1-1 0,0 1 0,1 0 0,0 1 0,-1-1 0,1 1 0,0 1 0,0 0 0,1 0 0,-1 0 0,1 0 0,0 1 0,0 0 0,0 1 0,1-1 0,0 1 0,0 0 0,0 0 0,1 1 0,0 0 0,0-1 0,0 1 0,1 0 0,0 1 0,1-1 0,0 0 0,0 1 0,0 0 0,1-1 0,-1 13 0,2-13-27,0 0-1,0 0 0,1 0 1,-1 0-1,1 0 0,1 0 1,0 0-1,0 0 1,0-1-1,1 1 0,4 9 1,-4-12 13,1-1 0,-1 1 0,1-1 1,0 1-1,0-1 0,0 0 0,0-1 1,0 1-1,1-1 0,-1 0 0,1 0 1,0 0-1,0 0 0,-1-1 0,1 0 0,0 0 1,8 0-1,7 2 23,0-1 0,0-1 0,1-1 0,-1-1 0,1-1 0,-1 0 0,0-2 0,0 0 0,-1-2 0,1 0 1,-1-1-1,0 0 0,19-12 0,-15 5-215,-1 0 1,0-1-1,-1-2 1,-1 0-1,0-1 1,-2-1-1,0-1 1,-1-1-1,24-37 1,-21 23-327,-1 0 1,-2-2 0,-2 0 0,-1-1-1,-2 0 1,-1-1 0,9-70-1,-3-87 920,-15 0 4132,-2 196-4531,0-1 1,1 1 0,-1-1-1,0 1 1,0 0 0,0-1 0,0 1-1,0 0 1,0-1 0,0 1-1,0-1 1,0 1 0,0 0-1,0-1 1,0 1 0,0-1 0,0 1-1,0 0 1,0-1 0,0 1-1,0 0 1,0-1 0,-1 1-1,1-1 1,0 1 0,0 0 0,-1-1-1,1 1 1,0 0 0,0 0-1,-1-1 1,1 1 0,0 0-1,-1 0 1,1-1 0,0 1 0,-1 0-1,1 0 1,0 0 0,-1 0-1,1-1 1,0 1 0,-1 0-1,1 0 1,-1 0 0,1 0 0,0 0-1,-1 0 1,0 0 0,-14 18 36,3 10-76,0 0 0,3 1 1,-11 47-1,-9 99 4,17-89 28,-8 38-47,-7 209 1,27-331 33,0 0-1,1 0 1,0-1 0,-1 1 0,1 0-1,0 0 1,0 0 0,0 0 0,0-1 0,0 1-1,0 0 1,0-1 0,1 1 0,-1-1-1,0 0 1,1 1 0,0-1 0,-1 0-1,1 0 1,0 0 0,-1 0 0,1 0-1,0 0 1,0 0 0,0-1 0,0 1 0,0-1-1,0 1 1,0-1 0,0 0 0,0 0-1,3 0 1,11 2-124,1-2 1,30-1-1,-35 0-19,45-6-1406,-4-9-2093</inkml:trace>
</inkml:ink>
</file>

<file path=ppt/ink/ink4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4:18.54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6849,'0'0'7043,"10"1"-7023,129 26 29,-106-18-49,0-2-1,0-1 0,1-1 0,0-2 0,0-1 0,39-4 0,-64 0-340,0 0 1,0 0-1,0-1 1,0 0-1,-1-1 1,1 0-1,8-5 0,11-11-4160</inkml:trace>
</inkml:ink>
</file>

<file path=ppt/ink/ink4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4:18.90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4521,'0'0'5843,"33"6"-4609,110 17-528,-113-20-426,0-1 1,0-1 0,33-3-1,32 1-135,-114 20-1885,4-13-545</inkml:trace>
</inkml:ink>
</file>

<file path=ppt/ink/ink4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4:19.26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1 531 8434,'0'0'6576,"26"-21"-6511,85-75-102,-95 81-44,1-2 0,-2 0-1,-1-1 1,0 0 0,-1-1 0,20-41 0,-14 24-130,-14 28 197,45-90-512,-45 86 650,-1 1 1,0-1 0,-1 0 0,0 0 0,0 0 0,0-24-1,-4 41-119,0-1-1,0 1 0,-1 0 0,1-1 0,-1 1 0,0-1 0,-5 8 0,-4 11-1,3-3-10,2 1 0,0 0 1,2 1-1,0 0 0,1-1 0,0 28 0,3-40 5,0 0 0,0 0 1,1 1-1,1-1 1,-1 0-1,1 0 0,1 0 1,0 0-1,0-1 1,0 1-1,1-1 1,1 1-1,-1-1 0,1-1 1,1 1-1,-1-1 1,8 7-1,-1-4 0,-1-2 0,2 1 0,-1-2 1,1 0-1,1 0 0,-1-1 0,1-1 0,0 0 0,0-1 0,0 0 0,1-1 0,-1-1 0,1 0 1,0-1-1,0-1 0,-1 0 0,1-1 0,18-4 0,-30 4 1,0 0 0,-1 0 0,1-1 0,-1 1 0,1-1 0,-1 1 0,1-1 0,-1 0 0,0 0 0,0 0 0,0 0 0,0-1 0,0 1 0,-1 0 0,1-1 0,0 1 0,-1-1 0,0 0 0,0 1 0,0-1 0,0 0 0,0 0 0,0-3 0,2-7 1,0-1 1,-2 0-1,1-19 0,0-8 32,1-3-304,-3-1 0,-6-53 0,5 93 185,0-1-1,0 1 1,-1-1-1,0 1 1,0 0-1,-3-6 0,-8-1-2926</inkml:trace>
</inkml:ink>
</file>

<file path=ppt/ink/ink4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4:19.65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483 50 10842,'0'0'4164,"-12"-8"-4560,5 3 309,1 1 10,0 0 1,0 0 0,0 0 0,-1 1 0,0 0 0,1 0-1,-1 1 1,0-1 0,0 2 0,0-1 0,-1 1-1,-12-1 1,7 2 52,-1 0 0,1 1 0,-1 1-1,1 0 1,0 0 0,0 1 0,0 1-1,0 1 1,0-1 0,1 2 0,0 0-1,0 0 1,0 1 0,1 1 0,0 0 0,1 0-1,-17 18 1,12-12 63,1 1-1,1 0 1,0 1 0,1 0-1,-11 20 1,17-25 18,1 0 0,1 0 0,-1 1 1,2 0-1,0 0 0,0 0 1,1 0-1,0 0 0,1 21 0,1-30-35,0 1-1,0 0 1,1 0-1,0 0 1,-1 0-1,1-1 0,1 1 1,-1 0-1,0-1 1,1 1-1,0-1 1,0 0-1,0 1 0,0-1 1,0 0-1,1 0 1,4 5-1,-1-4 40,0 1 0,1-1-1,-1 0 1,1 0-1,0-1 1,0 0 0,0 0-1,12 2 1,8 1 147,1-1 0,-1-2-1,54 0 1,-64-3-194,19 0 63,0-1-1,40-7 1,-64 6-98,0 0 1,-1-2-1,1 1 0,-1-1 1,0-1-1,0 0 0,-1 0 0,1-1 1,-1-1-1,15-12 0,-13 8-371,-1-1 0,0-1-1,-1 0 1,0 0-1,-1-1 1,-1 0-1,10-21 1,3-26-5315</inkml:trace>
</inkml:ink>
</file>

<file path=ppt/ink/ink4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4:20.99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406 14 5145,'0'0'7608,"-8"-14"-6762,-6 15-836,0 1 1,0 1-1,1 0 0,-1 1 1,1 0-1,0 1 0,0 0 1,0 1-1,1 1 0,0 0 1,0 0-1,-16 14 0,2 0-31,1 2-1,1 0 1,1 1-1,-24 32 1,39-45 13,0 0 0,1 0 0,0 1 0,1-1 0,1 2 1,-1-1-1,2 1 0,0-1 0,0 1 0,1 0 1,1 1-1,0-1 0,1 0 0,0 23 0,1-33 8,1 0 0,-1 0 0,0 1 0,1-1 0,0-1 0,0 1 0,0 0 0,0 0 0,0 0 0,0 0 0,1-1 0,-1 1 0,1 0 0,0-1 0,0 0 0,0 1 0,3 2 0,0-1 12,1 1 1,0-1 0,0-1 0,0 1 0,0-1-1,1 0 1,8 3 0,6 0 24,0-1 0,0 0 1,0-2-1,23 1 0,10-1 61,99-6 0,-145 2-142,0-1 0,0 0 0,0 0 0,0 0-1,0-1 1,-1 0 0,1-1 0,-1 1 0,1-2-1,-1 1 1,-1-1 0,1 0 0,9-9 0,-12 9 11,0 1 0,0-1 1,0 0-1,-1 0 1,1 0-1,-1-1 1,-1 1-1,1-1 0,-1 0 1,0 0-1,0 1 1,-1-1-1,0 0 1,0 0-1,0-1 0,-1 1 1,0 0-1,-1-11 1,1 15 32,-1 0 0,0 1 0,0-1 1,1 1-1,-1-1 0,0 1 0,0-1 0,-1 1 1,1-1-1,0 1 0,0 0 0,-1 0 1,1 0-1,-1 0 0,1 0 0,-1 0 0,1 0 1,-1 0-1,0 1 0,1-1 0,-1 0 0,0 1 1,0-1-1,1 1 0,-3 0 0,-49-6-58,50 5 49,-103 0-692,61 2 597,35-1 306,11 0 241,73 4-284,-46-1-225,54-2-1,-73-2-442,0 0-1,0-1 0,0 0 0,0 0 0,15-7 1,1-2-3191</inkml:trace>
</inkml:ink>
</file>

<file path=ppt/ink/ink4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4:21.36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7578,'0'0'4801,"162"0"-4689,-99 0 136,1 0-240,-7 0-8,-7 0 72,-12 0 8,-9 0-32,-7 0-48,-12 0-208,-7 0-344</inkml:trace>
</inkml:ink>
</file>

<file path=ppt/ink/ink4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4:21.77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8346,'0'0'4309,"35"2"-4131,228 13-87,-201-13-52,-30-2-27,-1 1-1,0 1 1,0 2-1,0 1 1,53 16-1,-82-21-8,0 1-1,0 0 1,-1 0 0,1 0-1,0 0 1,-1 0-1,1 0 1,-1 1 0,0-1-1,1 0 1,-1 1-1,0-1 1,0 1 0,0-1-1,0 1 1,0 0-1,0-1 1,0 1 0,0 0-1,-1 0 1,1 0-1,-1 0 1,1-1 0,-1 1-1,0 0 1,0 0-1,0 0 1,0 0 0,0 0-1,0 0 1,0 0-1,-1 0 1,1 0 0,-1-1-1,1 1 1,-1 0-1,-1 3 1,-2 3 60,1 0 1,-1 0-1,-1-1 1,1 1-1,-1-1 0,-11 12 1,-106 91 500,27-27-463,93-82-177,0 1 0,0 0 0,1-1 0,-1 1 0,0 0 0,1 0 0,-1 0 0,1 0 0,0 0 0,0 0 0,0 1 0,0-1 0,0 0 0,0 0 0,0 1 0,1-1 0,-1 1 0,0 3 0</inkml:trace>
</inkml:ink>
</file>

<file path=ppt/ink/ink4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4:22.17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98 0 6001,'0'0'6000,"-5"26"-5609,-40 160-123,29-113-35,3 1 0,4 0 0,-1 103 0</inkml:trace>
</inkml:ink>
</file>

<file path=ppt/ink/ink4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4:22.55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58 536,'0'0'12601,"27"1"-12515,39 1-25,284-5-73,-349 3-22,10-1-78,1-1 0,0 0 0,16-6 0,-25 7-91,-1 1-1,0-1 1,0 0-1,0 0 1,-1 0-1,1 0 1,0 0-1,0 0 0,0 0 1,-1-1-1,1 1 1,-1 0-1,1-1 1,-1 0-1,1 1 1,-1-1-1,0 0 0,0 0 1,0 1-1,0-1 1,0 0-1,0 0 1,-1 0-1,1 0 1,0 0-1,-1-1 0,0-1 1</inkml:trace>
</inkml:ink>
</file>

<file path=ppt/ink/ink4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4:22.92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121 0 7378,'0'0'5697,"-5"14"-5571,-20 52 22,3 0 0,3 2 0,3 0 0,3 1 0,4 1 0,-2 72-1,11-131-139,-1-7 10,1-1 1,0 0-1,0 1 0,0-1 1,1 1-1,0-1 0,-1 1 1,3 4-1,-3-7-40,1 0 0,0 0 0,0 0 0,0 0 0,0-1 0,0 1-1,0 0 1,0 0 0,0-1 0,1 1 0,-1 0 0,0-1 0,0 1 0,1-1 0,-1 1 0,0-1 0,1 0 0,-1 0 0,0 0 0,1 0 0,-1 1 0,0-2 0,1 1 0,1 0 0,22 0-1923,0 0-3079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19:59:20.08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143 281 7802,'0'0'6668,"11"-4"-6611,16-5-63,-8 3 22,-1 0 0,-1-2 1,1 0-1,16-11 0,-30 17-54,1-1 0,-1-1 0,0 1 0,0 0 0,0-1 0,0 0 0,0 0 0,-1 0 0,0-1 0,0 1 0,0-1 0,-1 1 0,1-1 0,-1 0 0,0 0 0,0 0 0,-1-1 0,0 1 0,0 0 0,1-8 0,-1 4 0,-1 0 0,0 0 0,0 1 0,-1-1 0,0 0 0,0 0 0,-4-13 0,3 19 42,1 1 0,0-1 0,-1 1 0,0 0 0,1-1 0,-1 1 1,0 0-1,0 0 0,0 0 0,-1 1 0,1-1 0,0 0 0,-1 1 0,1-1 0,-1 1 0,1 0 0,-1 0 0,0 0 0,1 0 0,-1 1 0,0-1 0,0 1 0,0-1 0,1 1 0,-1 0 0,0 0 1,-4 1-1,-2-2 4,0 1 0,1 1 1,-1-1-1,0 1 0,1 1 1,-1 0-1,1 0 0,-1 0 1,1 1-1,0 1 0,0-1 1,0 1-1,1 1 1,-1-1-1,1 1 0,0 1 1,1-1-1,-13 14 0,8-7 8,0 1 0,0 0 0,2 1 0,0 1 0,0-1-1,2 1 1,-1 1 0,2-1 0,0 1 0,1 0 0,1 0-1,0 1 1,1 0 0,1-1 0,1 1 0,0 23 0,1-35-9,0 0-1,1 1 1,-1-1 0,1 0 0,0 0 0,0 0 0,1 0 0,-1-1-1,1 1 1,0 0 0,1-1 0,-1 1 0,1-1 0,0 0 0,0 0-1,0 0 1,8 7 0,-4-5 20,1-1 0,-1 1 0,1-2 0,1 1 0,-1-1 1,1-1-1,-1 1 0,1-1 0,11 2 0,16 1-5,0-1 0,0-2 0,68-3 0,-97 0-54,92-8-742,-13-10-1862</inkml:trace>
</inkml:ink>
</file>

<file path=ppt/ink/ink4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4:23.31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108 3 8858,'0'0'5685,"19"0"-5540,282-3 291,-185 3-4103,-101 0 2336,-41 0-4514</inkml:trace>
  <inkml:trace contextRef="#ctx0" brushRef="#br0" timeOffset="1">0 257 6065,'0'0'7377,"21"7"-6908,2 3-326,-12-5-81,0 0 0,0-1 0,1 0 0,-1-1-1,1-1 1,0 0 0,0 0 0,0-1 0,12 0-1,50 0 286,-30 1-223,0-3 0,81-10 0,-120 11-168,-1-1-1,1-1 1,-1 1 0,1-1-1,-1 0 1,0 0-1,0 0 1,1 0-1,-2-1 1,8-5-1,-8 5-361,-1 1-1,1-1 0,-1 0 0,1-1 0,-1 1 1,0 0-1,0-1 0,1-4 0,1-8-5321</inkml:trace>
</inkml:ink>
</file>

<file path=ppt/ink/ink4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4:26.45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288 1 5353,'0'0'3904,"-13"30"-3224,-5 10-465,-59 154 1125,7 82 319,32-172-1458,21-62-124,1 1 1,3 1-1,-9 51 1,21-88-76,-1 0 0,2-1 0,-1 1 0,1-1 0,0 1 1,1 0-1,-1-1 0,1 1 0,3 11 0,-2-15 5,0 0 1,-1-1-1,1 1 0,0 0 0,0-1 0,1 0 0,-1 1 0,0-1 1,1 0-1,0 0 0,-1-1 0,1 1 0,0 0 0,0-1 0,0 0 0,0 1 1,0-1-1,0 0 0,0-1 0,0 1 0,5 0 0,26 3 29,1 0-1,-1-3 0,41-3 1,-11 1-55,-43 0-4,-1-2 0,1 0 0,-1-1 0,1-1 0,-1-1 0,0-1-1,-1-1 1,0 0 0,35-22 0,-24 3-872,-16 4-3045</inkml:trace>
</inkml:ink>
</file>

<file path=ppt/ink/ink4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4:26.80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0 109 5265,'0'0'6874,"20"-9"-6625,-3 1-219,-5 2-27,-1 0 0,1 1 0,1 1 0,-1 0 0,1 0 0,-1 2 0,1-1 0,0 2 0,18-1 0,482 2 264,-511 0-388,1 1 1,-1-1-1,1 0 1,-1 0-1,1 0 0,-1 0 1,1 0-1,-1-1 1,1 1-1,-1-1 1,0 0-1,1 1 1,-1-1-1,0 0 1,0 0-1,1-1 0,-1 1 1,0 0-1,0-1 1,0 1-1,0-1 1,-1 0-1,1 1 1,0-1-1,-1 0 1,1 0-1,-1 0 1,0 0-1,0 0 0,2-4 1,1-13-7714</inkml:trace>
</inkml:ink>
</file>

<file path=ppt/ink/ink4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4:27.16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46 1272,'0'0'12455,"28"-8"-12216,1-1-202,-13 3-21,1 1 1,-1 0-1,1 1 0,0 1 1,1 0-1,-1 2 1,0 0-1,1 1 1,17 2-1,163 30 633,55 5-138,-135-32-700,-68-4-2934</inkml:trace>
</inkml:ink>
</file>

<file path=ppt/ink/ink4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4:27.77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1 561 5569,'0'0'8298,"1"0"-8208,1-1 0,0 1 0,0-1 1,-1 1-1,1-1 0,0 0 0,-1 0 0,1 0 1,-1 0-1,1 0 0,-1 0 0,3-3 0,29-43-369,-2-3 0,-2 0 0,44-106 0,-35 71-525,26-74 590,-65 164 270,0 0-1,0 0 0,1 0 0,0 0 0,0 0 0,1 8 1,0 18-50,-2-21 1,-5 42 62,3 94 0,3-141-67,1 0-1,0 0 1,0 0-1,1 0 1,-1 0 0,1 0-1,0 0 1,0-1 0,1 1-1,0-1 1,-1 0 0,1 1-1,1-1 1,-1 0-1,1-1 1,-1 1 0,1-1-1,0 0 1,0 1 0,1-2-1,-1 1 1,0 0 0,1-1-1,0 0 1,0 0 0,-1-1-1,1 1 1,10 1-1,6 1 10,0-1-1,-1-1 0,2-1 0,-1 0 0,38-5 0,-42 1-6,-1 0 0,1-1-1,-1-1 1,0-1 0,0 0 0,0-1 0,-1 0-1,0-1 1,-1-1 0,0-1 0,0 0 0,-1-1-1,18-18 1,-29 32 176,-5 12 115,-7 17 101,0-2-371,2 0 0,0 0-1,2 1 1,2 0 0,0 1 0,2 60-1,2-91-74,0-1 0,-1 1 0,1-1 0,0 0 0,-1 1 0,1-1 0,-1 0 0,1 0 0,-1 1 0,1-1 0,-1 0 0,1 0 0,-1 0 0,1 0 0,-1 1 0,1-1 0,-1 0 0,1 0 0,-1 0 0,1 0 0,-1 0 0,1 0 0,-1 0 0,0-1 0,1 1 0,-1 0 0,1 0 0,-1 0 0,1 0 0,-1-1 0,1 1 0,0 0 0,-1 0 0,1-1 0,-1 1 0,1 0-1,-1-1 1,1 1 0,0-1 0,-1 0 0,-11-13-3873</inkml:trace>
</inkml:ink>
</file>

<file path=ppt/ink/ink4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4:29.15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392 20 1456,'0'0'9257,"0"-3"-8558,0 2-649,1 1 1,-1-1-1,0 0 0,0 1 1,0-1-1,0 1 1,0-1-1,0 0 1,0 1-1,0-1 0,0 1 1,0-1-1,0 0 1,0 1-1,-1-1 0,1 1 1,0-1-1,0 1 1,-1-1-1,1 1 0,0-1 1,-1 1-1,1-1 1,0 1-1,-1-1 1,1 1-1,-1-1 0,1 1 1,-1-1-1,-19 3 349,-31 28-574,40-23 390,-15 9-169,2 1 1,0 2-1,1 0 0,0 1 1,2 2-1,0 0 1,2 1-1,-17 27 0,24-31-35,0 1 0,2 0 0,1 1-1,0 0 1,1 0 0,2 1 0,0 0 0,1 0-1,1 1 1,1-1 0,1 31 0,1-42-13,1 0 1,0-1-1,1 1 1,0 0-1,1-1 1,0 1-1,5 11 0,-5-18 9,0-1-1,0 1 0,0-1 0,1 0 1,-1 0-1,1 0 0,0 0 0,0 0 0,0 0 1,1-1-1,-1 0 0,1 1 0,-1-1 0,1-1 1,0 1-1,-1 0 0,1-1 0,0 0 1,0 0-1,0 0 0,0 0 0,5 0 0,36 4 1,1-2 0,49-2 0,-53-1-24,-32 0-40,0-1 0,0 0 0,0 0 0,-1-1-1,1 0 1,-1 0 0,1-1 0,-1-1 0,0 1 0,0-2-1,0 1 1,-1-1 0,9-6 0,-11 6-30,0 0 0,0-1 0,-1 0 0,0 0 0,0 0 0,0 0 0,-1-1 0,0 0 0,0 0 0,0 0 0,-1 0 0,0-1 0,-1 1 0,0-1 0,0 0 0,2-13 0,-4 14 38,3-12 84,-2-1 1,-1-28-1,1 44-11,-1 1 0,-1 0 1,1-1-1,0 1 0,-1 0 0,0 0 1,0 0-1,0-1 0,0 1 1,0 0-1,-1 0 0,1 0 0,-1 1 1,0-1-1,0 0 0,0 0 0,0 1 1,0 0-1,0-1 0,-1 1 0,1 0 1,-5-3-1,3 4-26,-1 0 0,0 0 0,0 0 0,0 0 1,0 1-1,0 0 0,0 0 0,0 0 0,0 1 0,0-1 0,0 1 0,0 0 1,0 1-1,1-1 0,-1 1 0,0 0 0,1 0 0,-1 0 0,1 1 0,0 0 1,-6 4-1,7-3 8,2-2 596,37-2-194,143 0-1822,-162 0-653</inkml:trace>
</inkml:ink>
</file>

<file path=ppt/ink/ink4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4:29.52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32 5337,'0'0'5809,"203"-32"-5633,-152 32 80,-1 0-256,-5 0 0,-7 0 24,-10 0-16,-5 0-8,-14 0 0,-6 0-1080</inkml:trace>
</inkml:ink>
</file>

<file path=ppt/ink/ink4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4:29.88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6433,'0'0'2934,"29"9"-2626,95 29-30,-108-34-242,0 2 0,-1 0 0,0 0 0,0 2 0,-1 0 0,0 1 0,0 0 0,-1 1 0,0 0 0,-1 1 0,0 0 0,-1 1 0,18 25 0,-20-22 11,-1 1 0,-1 0 1,0 0-1,-1 1 0,-1 0 0,-1 0 0,0 0 0,-1 1 0,-1-1 0,-1 1 0,-1 23 0,0-39-34,0 0 0,0 0-1,-1 0 1,1 0-1,-1 0 1,0 0-1,1 0 1,-1 0 0,0 0-1,0-1 1,0 1-1,0 0 1,-1-1 0,1 1-1,0 0 1,-1-1-1,1 0 1,-1 1-1,0-1 1,1 0 0,-1 0-1,0 1 1,0-2-1,-2 2 1,-51 17-911,45-17 417,-28 7-2908</inkml:trace>
</inkml:ink>
</file>

<file path=ppt/ink/ink4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4:30.24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51 0 4489,'0'0'6025,"-6"26"-5346,-8 43-63,2 0 0,-3 101 0,14-77-344,-1-24-152,3-1 0,11 75 1,-10-134-1568</inkml:trace>
</inkml:ink>
</file>

<file path=ppt/ink/ink4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4:30.60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63 7722,'0'0'4833,"168"0"-4817,-108 0 64,-6 0-80,-3 0 56,-10 0-80,-6 0 24,-10-8-192,-2-12-488,-11 3-1497,-5 0-2672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19:59:20.88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0 402 4657,'0'0'4032,"30"-11"-3550,2-1-407,20-6 49,-1-2 0,58-32 0,-100 46-127,0 0 0,0 0 1,-1-1-1,0 0 0,0 0 0,-1-1 0,1 0 1,-2-1-1,1 1 0,-1-1 0,-1 0 0,1-1 0,4-13 1,-3 6 379,-2-1 0,-1 0-1,0-1 1,-1 1 0,-1-1 0,0-34 0,-2 53-369,0 0-1,0-1 1,0 1-1,0 0 1,0 0-1,0 0 1,0 0-1,0 0 1,0 0-1,0-1 1,0 1-1,0 0 1,0 0-1,0 0 1,0 0-1,0 0 1,0 0-1,0 0 1,-1-1-1,1 1 1,0 0-1,0 0 1,0 0-1,0 0 1,0 0-1,0 0 1,0 0-1,0 0 1,-1 0-1,1 0 1,0 0-1,0-1 1,0 1-1,0 0 1,0 0-1,0 0 1,-1 0-1,1 0 1,0 0-1,0 0 1,0 0-1,0 0 1,0 0-1,0 0 1,-1 0-1,1 0 1,0 1-1,0-1 1,0 0-1,0 0 1,0 0-1,0 0 1,-1 0-1,1 0 1,-5 20 37,5-20 144,-39 24-2045,25-18-1694</inkml:trace>
</inkml:ink>
</file>

<file path=ppt/ink/ink4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4:30.97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166 0 96,'0'0'11162,"-108"151"-10169,89-97-417,6 3-192,4 0-264,2 6 288,1-3-392,3 3 72,3-3 0,0 0-24,0 11-128,0-11-224,0-17-2217</inkml:trace>
</inkml:ink>
</file>

<file path=ppt/ink/ink4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4:53.89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229 8 6345,'0'0'3413,"3"-1"-2937,-3 0-454,1 0 1,0 1-1,-1-1 0,1 1 0,0-1 0,0 1 0,-1 0 1,1-1-1,0 1 0,0 0 0,-1-1 0,1 1 0,0 0 1,0 0-1,0 0 0,0 0 0,-1-1 0,1 1 0,0 0 1,0 1-1,0-1 0,0 0 0,-1 0 0,1 0 0,0 0 1,0 1-1,0-1 0,0 1 0,0 0-14,-1 0-1,1 0 1,-1 0-1,1 1 1,-1-1-1,1 0 1,-1 0-1,0 0 1,0 1-1,0-1 1,0 0-1,0 0 1,0 1-1,0-1 1,0 0-1,-1 2 1,-18 63-65,17-61 106,-39 114 245,5 1-1,5 2 1,5 0 0,-13 172-1,36-251-202,-9 45 0,9-74-72,-1 0 0,0 0-1,-1 0 1,0-1 0,-1 0 0,-15 24 0,21-37-19,0 1 1,0-1-1,0 0 0,0 1 1,0-1-1,0 0 0,0 1 1,0-1-1,0 0 1,0 1-1,0-1 0,0 0 1,0 1-1,0-1 1,0 0-1,1 1 0,-1-1 1,0 0-1,0 1 0,0-1 1,0 0-1,1 0 1,-1 1-1,0-1 0,0 0 1,1 0-1,-1 1 1,0-1-1,0 0 0,1 0 1,-1 0-1,0 0 1,1 1-1,-1-1 0,0 0 1,1 0-1,-1 0 0,0 0 1,1 0-1,-1 0 1,0 0-1,1 0 0,-1 0 1,0 0-1,1 0 1,-1 0-1,0 0 0,1 0 1,-1 0-1,0 0 0,1-1 1,29 1 43,-23 0-26,302-17 116,-289 17-84,1-1 1,-1 0 0,0-2-1,0 0 1,0-2 0,-1 0 0,1-1-1,29-13 1,-49 18-78,1 1 1,0 0-1,-1 0 0,1-1 1,-1 1-1,1 0 0,-1 0 1,1-1-1,-1 1 0,1-1 1,-1 1-1,0-1 0,1 1 1,-1-1-1,0 1 0,1-1 1,-1 1-1,0-1 0,1 1 1,-1-1-1,0 1 1,0-1-1,0 1 0,0-1 1,1 0-1,-1 1 0,0-1 1,0 1-1,0-1 0,0 0 1,0 1-1,0-1 0,-1 1 1,1-1-1,0 0 0,0 1 1,0-1-1,-1 1 0,1-1 1,0 1-1,0-1 1,-1 1-1,1-1 0,0 1 1,-1-1-1,1 1 0,-1-1 1,1 1-1,-1 0 0,1-1 1,-1 1-1,1 0 0,-1-1 1,1 1-1,-1 0 0,1-1 1,-1 1-1,1 0 0,-1 0 1,0 0-1,1 0 0,-2 0 1,-18-4-3512</inkml:trace>
</inkml:ink>
</file>

<file path=ppt/ink/ink4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4:54.29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64 1 7922,'0'0'4809,"1"33"-4529,6 110-126,-7-115-106,0 1 0,-2-1 0,-1 0 0,-2-1 0,0 1-1,-2-1 1,-16 42 0,-3 15 31,25-81-80,1-30-2952,0 0-6216</inkml:trace>
</inkml:ink>
</file>

<file path=ppt/ink/ink4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4:54.72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34 9690,'0'0'4316,"7"-2"-4490,15-5-48,1 1 1,0 1-1,0 1 0,27-2 0,102 2-720,-151 4 940,-1 0 0,1 0 1,-1 1-1,1-1 0,-1 0 0,1 0 0,-1 0 0,1 1 0,-1-1 0,0 0 1,1 1-1,-1-1 0,1 0 0,-1 1 0,0-1 0,1 0 0,-1 1 1,0-1-1,1 1 0,-1-1 0,0 1 0,1-1 0,-1 1 0,0-1 0,0 1 1,0-1-1,0 1 0,0-1 0,1 1 0,-1 0 0,1 26 98,-11 26 360,-3-22-353,-2-2 1,-1 0 0,-35 47 0,4-6-31,40-60-89,0 0 0,0-1 0,-1 1 0,-1-2 1,1 1-1,-20 13 0,26-21 13,1 1 0,-1-1 1,1 0-1,-1 0 0,1 0 0,-1 1 0,1-1 1,0 1-1,0-1 0,-1 1 0,1 0 0,0-1 0,1 1 1,-1 0-1,0 0 0,0 0 0,1 0 0,-1-1 1,1 1-1,0 0 0,-1 0 0,1 0 0,0 4 1,1-5 5,0 1 1,0-1 0,0 1 0,-1-1 0,2 0 0,-1 1 0,0-1 0,0 0 0,0 0 0,0 0 0,1 0 0,-1 0 0,0 0 0,1 0 0,-1 0-1,1-1 1,-1 1 0,1-1 0,0 1 0,-1-1 0,1 1 0,-1-1 0,1 0 0,0 0 0,-1 0 0,1 0 0,2 0 0,12 1-46,22 1-520,0-1 0,70-8-1,-81-1-4290</inkml:trace>
</inkml:ink>
</file>

<file path=ppt/ink/ink4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4:55.07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1 325 8346,'0'0'5880,"10"14"-5839,-7-10-44,8 12 14,1-2 1,26 25-1,-33-33 2,2-1 1,-1 0-1,0-1 0,1 0 0,0 0 0,0 0 1,0-1-1,0 0 0,1 0 0,-1-1 0,1 0 1,11 2-1,-11-3-13,1 0 0,0-1-1,0 0 1,-1 0 0,1 0 0,0-1 0,-1-1 0,1 0 0,-1 0 0,1 0-1,-1-1 1,0 0 0,0-1 0,0 0 0,0 0 0,-1-1 0,0 0 0,0 0 0,0 0-1,0-1 1,-1 0 0,0-1 0,0 1 0,-1-1 0,0 0 0,0-1 0,0 1 0,-1-1-1,0 0 1,-1 0 0,0 0 0,0 0 0,-1-1 0,2-8 0,1-4-82,-2 0 0,0-1 1,-1 1-1,-2 0 0,-2-40 0,1 53 50,-1 0 0,1 0-1,-2 1 1,1-1 0,-1 1-1,0-1 1,0 1-1,-6-9 1,6 12 24,0 0 0,0 1 0,0 0 0,0 0 0,0 0 0,-1 0 0,1 0-1,-1 0 1,0 1 0,1 0 0,-1 0 0,0 0 0,-1 0 0,1 0 0,-8-1 0,3 1-29,1 0 0,-1 1 0,0 0 0,-1 0 0,1 1 0,0 0 0,0 0 0,0 1 0,0 0 0,0 1 0,0 0 0,1 1 0,-1-1 0,0 2 0,1-1-1,0 1 1,0 0 0,0 1 0,0 0 0,1 0 0,0 1 0,0 0 0,0 0 0,1 1 0,0 0 0,0 0 0,1 0 0,-1 0 0,2 1 0,-1 0 0,1 0 0,0 0 0,1 1 0,0 0 0,0-1 0,1 1 0,-2 13 0,2 17-2293</inkml:trace>
</inkml:ink>
</file>

<file path=ppt/ink/ink4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4:55.45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23 1872,'0'0'12827,"13"-3"-12732,15-3-111,0 0 1,0 3 0,38-2-1,-53 5 6,0 1 1,0 0-1,0 1 0,23 6 0,-31-7 8,0 1 1,0 0-1,0 0 1,0 1-1,0-1 0,-1 1 1,1 0-1,-1 0 0,0 1 1,1-1-1,-2 1 0,7 7 1,-8-8-3,0 0 0,-1 0-1,1 0 1,-1 0 0,1 1 0,-1-1 0,0 1 0,0-1 0,0 1 0,-1-1 0,1 1-1,-1 0 1,0-1 0,0 1 0,0 0 0,-1-1 0,1 1 0,-1-1 0,0 1 0,0-1-1,0 1 1,0-1 0,-1 0 0,-1 4 0,-6 8-22,1-1 0,-2 1 0,-20 22 0,19-24 22,5-6 4,-17 21-19,-37 58 0,54-76 16,0 0 0,1 1 0,1-1 0,0 1 0,0 0 0,1 0 0,1 1-1,0-1 1,0 1 0,0 13 0,3-24 3,-1 1 0,0 0 0,0-1 0,1 1 0,-1 0 0,1-1-1,-1 1 1,1-1 0,0 1 0,0-1 0,-1 1 0,1-1 0,0 1 0,0-1 0,0 0 0,1 0 0,-1 1 0,0-1-1,0 0 1,1 0 0,-1 0 0,1 0 0,-1-1 0,1 1 0,-1 0 0,1-1 0,-1 1 0,1-1 0,-1 1-1,1-1 1,0 0 0,2 1 0,8 0 17,1 0 0,-1 0 0,19-2 0,-10 0-42,-12 1-137,-1-1-1,1 1 1,0-2-1,-1 1 1,1-1-1,0-1 1,-1 1-1,0-1 1,0-1-1,0 1 1,0-2-1,11-6 1,1-3-3519</inkml:trace>
</inkml:ink>
</file>

<file path=ppt/ink/ink4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4:55.81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9378,'0'0'5145,"175"20"-5049,-125-12 48,1 4-144,9-10-168,-9 1-400,-10-3-2369</inkml:trace>
</inkml:ink>
</file>

<file path=ppt/ink/ink4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4:56.16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1 198 304,'0'0'13907,"130"45"-13555,-67-39-352,4-3 24,-4-3-24,10 0-808,-22-15-1216,-13-2-4946</inkml:trace>
  <inkml:trace contextRef="#ctx0" brushRef="#br0" timeOffset="1">213 1 10282,'0'0'4177,"-35"182"-4073,35-130-40,0 5 16,0-3-80,13-6 48,0-8-168,9-6-152,0-11-800,-3-9-1937</inkml:trace>
</inkml:ink>
</file>

<file path=ppt/ink/ink4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4:56.63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403 0 6425,'0'0'6467,"-14"8"-5664,-11 8-696,0 2 0,2 0 0,0 1 0,1 2 1,-29 35-1,24-22-41,2 1 1,2 1 0,1 1 0,2 1 0,2 1-1,1 1 1,2 1 0,2 0 0,2 0-1,1 1 1,2 1 0,3-1 0,1 1 0,3 83-1,1-121-62,1-1-1,-1 1 0,1-1 0,0 0 1,1 1-1,-1-1 0,1 0 0,0 0 1,0 0-1,0 0 0,0 0 0,1 0 1,-1-1-1,1 1 0,0-1 1,0 0-1,0 1 0,1-1 0,-1-1 1,1 1-1,0-1 0,0 1 0,0-1 1,0 0-1,0 0 0,0-1 0,0 1 1,1-1-1,-1 0 0,7 1 1,14 2 25,0-1 0,1-1 1,0-2-1,29-2 1,-26 1-15,5-2-101,1-1 0,-1-2 0,0-1-1,0-1 1,48-20 0,-54 13-1472,-18 6-1769</inkml:trace>
</inkml:ink>
</file>

<file path=ppt/ink/ink4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4:57.20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48 262 4425,'0'0'3251,"-10"24"-2897,-28 74 217,68-163 5630,13-18-4900,64-134-2545,-99 198 1629,-7 21-241,-10 34-227,-2 3 116,8-14-44,0 0 0,1-1 0,2 1 0,3 36 0,-2-54 14,-1 0 1,1 0-1,1-1 0,-1 1 1,1 0-1,0-1 0,1 0 1,-1 1-1,1-1 1,1 0-1,-1 0 0,1-1 1,0 1-1,0-1 1,1 0-1,-1 0 0,1 0 1,0 0-1,1-1 1,10 7-1,-11-9 6,0 0 1,1 0-1,-1 0 0,1-1 0,-1 0 1,1 0-1,0-1 0,0 1 1,-1-1-1,1 0 0,0-1 0,-1 1 1,1-1-1,0-1 0,-1 1 1,1-1-1,-1 1 0,1-2 0,-1 1 1,0 0-1,0-1 0,0 0 1,-1-1-1,1 1 0,0-1 1,-1 1-1,0-1 0,0-1 0,0 1 1,5-8-1,-4 2-104,0-1 1,0 1-1,-1-1 1,-1 0-1,0 0 0,0 0 1,-1-1-1,1-12 0,0-96-1433,-4 77 810,1 41 495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19:59:21.57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1 800 672,'0'0'6508,"6"7"-5245,-2-3-1129,0 0 1,0-1-1,0 1 0,1-1 0,-1 0 1,1 0-1,0-1 0,0 0 0,0 0 0,0 0 1,0 0-1,0-1 0,1 1 0,-1-1 1,1-1-1,-1 1 0,0-1 0,1 0 0,8-1 1,4 2-24,0-1 1,0-1 0,-1-1 0,1 0-1,0-1 1,-1-1 0,0 0-1,0-2 1,0 0 0,-1 0 0,0-2-1,0 0 1,0-1 0,-1-1-1,-1 0 1,18-15 0,-19 11-90,0 0 0,-1-1 0,-1 0 0,0-1 0,-1 0 0,-1 0 0,0-1 0,-1-1 1,-1 1-1,-1-1 0,0 0 0,5-33 0,-3-13 69,-2 0 0,-3-91 1,-4 114-21,2 29-83,-1-1 0,-1 1 0,-1-1 0,0 1 0,0-1 0,-1 1 0,0 0 0,-1 0 0,-1 0 0,0 0 0,-9-14 0,13 25-1,0 0 0,-1 0-1,1 0 1,0 0 0,-1 0 0,1 0 0,-1 0 0,1 0 0,-1 1-1,0-1 1,1 1 0,-1-1 0,0 1 0,1 0 0,-1-1 0,0 1-1,1 0 1,-1 0 0,0 0 0,0 0 0,1 1 0,-1-1 0,0 0-1,1 1 1,-1-1 0,0 1 0,-2 1 0,-3 1-32,0 0 0,0 0 0,1 1 1,-13 9-1,4-1 62,0 1 0,1 0 1,1 1-1,0 1 0,1 0 1,1 0-1,0 2 0,1-1 1,1 1-1,0 0 0,-12 36 1,12-20 12,2-1-1,1 1 1,1 1 0,2-1-1,2 1 1,2 37 0,0-55-37,1 0 1,1 1 0,0-2-1,1 1 1,0 0-1,2-1 1,0 0 0,0 0-1,2 0 1,-1-1-1,2 0 1,0-1 0,1 0-1,13 14 1,-7-10-199,2 0 1,1-1-1,0-1 1,0-1-1,2-1 1,-1 0-1,2-2 1,41 17-1,2-8-4772</inkml:trace>
</inkml:ink>
</file>

<file path=ppt/ink/ink4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4:57.56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197 241 8834,'0'0'5522,"-14"26"-5382,-41 82-109,52-103-30,1 0 0,0 0 0,0 0 1,0 1-1,0-1 0,1 1 0,0 0 0,0-1 0,0 1 0,1 0 0,0 0 1,0-1-1,0 1 0,2 9 0,1-2-10,-2-11 16,0 1 0,0 0 0,0-1 0,1 1 0,-1-1 0,1 1 0,0-1-1,0 0 1,0 0 0,0 1 0,0-1 0,1-1 0,-1 1 0,0 0 0,1-1 0,-1 1 0,1-1 0,0 0-1,-1 0 1,1 0 0,0 0 0,0 0 0,0 0 0,0-1 0,0 0 0,0 1 0,5-1 0,-3 0 1,0 1 0,1-1-1,-1 0 1,0 0 0,1-1 0,-1 1 0,0-1 0,0 0 0,1-1 0,-1 1 0,0-1 0,0 0-1,-1 0 1,1-1 0,6-3 0,-5-1-38,0-1 0,-1 1 0,0-1 0,0 0 0,-1 0 0,0 0 0,0-1 0,-1 1 0,0-1 0,-1 0 0,1 0 0,-2 0 0,2-16 0,0-16-246,-5-71-1,1 88 231,0 13 34,0-1-1,0 0 1,-1 1-1,0-1 1,-1 1-1,-1 0 1,0 0-1,0 0 1,-9-15-1,10 21 5,0 0-1,-1 1 1,1-1-1,-1 1 1,0 0-1,-1 0 1,1 0-1,-1 0 1,1 1 0,-1 0-1,0 0 1,0 0-1,-1 0 1,1 1-1,-1 0 1,1 0-1,-1 1 1,1-1-1,-1 1 1,-11-1 0,11 1-17,-1 1 0,1-1 0,0 1 0,-1 1 0,1-1 0,0 1 0,-1 0 0,1 0 0,0 0 0,0 1 0,0 0 0,0 1 1,0-1-1,0 1 0,1 0 0,-1 1 0,1-1 0,0 1 0,0 0 0,0 0 0,1 1 0,-7 6 0,6-3-478,0 0 0,1 0 0,-1 0-1,2 1 1,-6 16 0,-2 15-4389</inkml:trace>
</inkml:ink>
</file>

<file path=ppt/ink/ink4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4:58.18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1 404 8586,'0'0'4942,"4"21"-4830,12 68-49,-2-40-53,-14-47-2,1-1 1,0 1-1,0 0 0,0-1 1,0 1-1,0-1 1,0 0-1,0 1 0,0-1 1,0 0-1,1 0 0,-1 1 1,1-1-1,-1 0 1,3 1-1,-1-20-157,-3-336-87,-1 343 242,1 1 1,1-1-1,0 1 1,0 0-1,1-1 1,0 1-1,1 0 1,0 0-1,1 0 1,0 0-1,0 1 1,1 0-1,0 0 1,1 0 0,0 0-1,0 1 1,1 0-1,0 0 1,9-7-1,-11 12 65,0 1 0,0 0 1,0 0-1,0 0 0,0 1 0,0-1 0,0 1 0,0 1 0,0-1 0,1 1 0,5 0 0,59 5 112,-50 0-158,0 0 0,-1 2-1,0 0 1,0 1-1,0 1 1,-1 1-1,-1 0 1,0 1 0,0 1-1,-1 1 1,25 25-1,-40-37-31,0 0 0,0 0 0,0 0 0,0 0 0,0 0 0,0 0 0,0 0 0,-1 0 0,1 1 0,0-1 0,-1 0 0,1 1 0,-1-1 0,1 0 0,-1 1 0,0-1 0,0 0 0,0 1-1,1-1 1,-1 1 0,0-1 0,-1 1 0,1-1 0,0 0 0,0 1 0,-1-1 0,1 0 0,0 1 0,-1-1 0,0 0 0,1 1 0,-1-1 0,0 0 0,0 0 0,1 0 0,-1 1 0,0-1 0,0 0 0,0 0 0,0-1 0,0 1 0,-3 1 0,-5 5-99,-1-1 1,0-1 0,0 0 0,-18 6 0,2 0-54,-5 4-47,16-9 163,0 0 1,0 2 0,1 0-1,0 1 1,0 0-1,1 1 1,0 0 0,-17 19-1,28-26 67,0 1 0,1-1 0,-1 1 0,1 0 1,-1-1-1,1 1 0,0 0 0,1 0 0,-1 0 0,1 0 0,-1-1 0,1 1 0,0 0 0,1 0 0,-1 0 0,1 0 0,0 0 1,0 0-1,0-1 0,0 1 0,0 0 0,1-1 0,0 1 0,0-1 0,0 1 0,0-1 0,0 0 0,1 0 0,0 0 0,-1 0 1,1 0-1,0-1 0,0 1 0,0-1 0,1 0 0,-1 0 0,6 3 0,7-1-93,0-1 0,0 0 1,0-1-1,0 0 0,0-1 0,0-1 0,27-4 0,-30 2-2441</inkml:trace>
</inkml:ink>
</file>

<file path=ppt/ink/ink4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4:58.55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37 8122,'0'0'7569,"67"-8"-7569,-7 8 0,4 0-72,2 0 72,-6-3-80,-12 0-24,-16-3-728,-17-2 200,-11-1-1200</inkml:trace>
</inkml:ink>
</file>

<file path=ppt/ink/ink4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4:58.93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44 6065,'0'0'8090,"226"-3"-7722,-157-9 104,-5 4-392,-17-1 64,-12 4-136,-13-1 120,-9 6-136,-10 0 8,0 0-424</inkml:trace>
</inkml:ink>
</file>

<file path=ppt/ink/ink4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5:00.92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227 1 6737,'0'0'4984,"0"3"-4756,-2 32-46,0 1-1,-3-1 0,-1 0 0,-15 50 1,-56 133 394,-12 39-296,68-149-149,20-94-128,-1-1-1,2 1 1,0-1 0,0 1 0,1-1 0,4 16 0,-4-27-5,0 1-1,0-1 1,0 0-1,0 0 1,0 0 0,1 0-1,-1 0 1,1 0-1,0 0 1,-1-1-1,1 1 1,0 0 0,0-1-1,0 1 1,0-1-1,0 0 1,1 0 0,-1 0-1,0 0 1,1 0-1,-1 0 1,0-1 0,1 1-1,2-1 1,10 3 44,-1-2 1,1 0-1,14-1 1,-13-1 40,44 2 29,0-3 0,0-3 0,-1-3 0,0-2 0,66-19 0,-109 20-159,-15 1-543,-26-5-1552,0 5-653</inkml:trace>
</inkml:ink>
</file>

<file path=ppt/ink/ink4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5:01.31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0 103 1464,'0'0'11882,"32"-5"-11566,8-3-191,3 0 32,-1 2-1,67-1 0,6 9 145,-63 0-339,0-2 0,57-8 0,-105 8-162,1-1 0,-1-1-1,0 1 1,0-1 0,0 1-1,0-1 1,0 0 0,0 0 0,-1-1-1,1 1 1,0-1 0,-1 0-1,0 0 1,0 0 0,0-1 0,4-5-1,4-13-3651</inkml:trace>
</inkml:ink>
</file>

<file path=ppt/ink/ink4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5:01.65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0 120 8690,'0'0'5393,"197"-91"-4913,-140 79-320,0 4 312,-6 2-264,-4 3-160,-5 3 96,-4 0-144,-7 0 0,1 0-120,0 9-520,9 2-48,-9-2-1376,-10-4-5426</inkml:trace>
</inkml:ink>
</file>

<file path=ppt/ink/ink4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5:02.31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1 562 6009,'0'0'7919,"3"-4"-7576,20-33-383,-1 0 0,-2-2-1,-2 0 1,-1-1 0,-2-1 0,-2 0-1,-2-1 1,-1 0 0,-3-1 0,-1 0 0,0-71-1,-7 158 64,0-24-22,0 0 0,2 0 1,0 0-1,1 0 0,7 29 1,-7-44-2,-1 1 1,2-1-1,-1 0 1,0-1-1,1 1 1,0 0-1,0-1 1,0 1-1,1-1 1,-1 0-1,1 0 1,0 0-1,0-1 1,1 1 0,-1-1-1,1 0 1,-1-1-1,1 1 1,0-1-1,0 1 1,0-2-1,0 1 1,1 0-1,-1-1 1,9 1-1,8 1 23,1 0-1,0-2 0,0-1 1,29-3-1,-42 2-77,0 0 1,0-1-1,1 0 0,-2-1 0,1 0 1,0-1-1,-1 0 0,1 0 0,-1-1 0,0 0 1,15-13 840,-24 45-691,0 62-206,0 43 198,0-44-3362</inkml:trace>
</inkml:ink>
</file>

<file path=ppt/ink/ink4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5:02.67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86 0 8490,'0'0'4683,"-14"25"-4557,-41 80-39,52-98-81,0 0 1,1 1 0,0-1-1,0 1 1,0 0 0,1-1-1,0 1 1,1 0 0,0-1-1,1 15 1,0 3-4,0 26 11,14 92 1,-11-115 11,-1 54 0,-3-74-41,-7-7-2492</inkml:trace>
</inkml:ink>
</file>

<file path=ppt/ink/ink4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5:03.01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8786,'0'0'5241,"133"9"-5337,-82-9-48,0 0-544,2 0-496,-14 0-1137,-14 0-2112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19:59:23.93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153 400 4281,'0'0'6796,"-3"0"-5988,9 0-62,10-1-705,-1-1 1,0-1 0,0 0-1,-1-1 1,1-1 0,-1 0-1,0-1 1,0-1 0,0 0-1,-1 0 1,0-1 0,-1-1-1,1-1 1,-2 1 0,1-2-1,15-18 1,-22 21-63,0-1-1,0 0 1,-1 0 0,-1 0-1,1 0 1,-1 0 0,-1-1-1,3-15 1,0-79-99,-5 99 118,0 2 4,1 0 0,-1 1 0,-1-1 0,1 0-1,0 1 1,-1-1 0,1 1 0,-1-1-1,0 1 1,1-1 0,-1 1 0,-1-1 0,1 1-1,0 0 1,-1-1 0,1 1 0,-1 0-1,1 0 1,-1 0 0,0 0 0,0 0-1,0 1 1,-3-3 0,2 2 5,-1 1-1,0 0 1,0-1-1,-1 1 1,1 0-1,0 1 1,0-1-1,0 1 1,0 0-1,-1 0 1,1 0-1,0 1 1,-5 0-1,-6 3 11,0-1-1,0 2 1,0 0-1,1 1 0,0 0 1,0 2-1,-13 8 1,4 1-27,0 1 0,1 1 0,2 1 0,0 0 0,1 2 0,-24 34 0,36-46 6,0 1 1,1-1-1,0 1 0,1 1 0,0-1 1,1 1-1,0-1 0,1 1 0,0 0 1,1 0-1,0 1 0,1-1 0,1 0 1,0 1-1,0-1 0,1 0 0,4 20 0,-2-27 11,-1 0-1,0-1 0,1 0 0,0 1 0,0-1 0,0 0 0,0-1 0,1 1 0,-1 0 0,1-1 0,0 0 0,0 0 0,0 0 1,1 0-1,-1-1 0,1 0 0,-1 0 0,1 0 0,0 0 0,-1-1 0,1 0 0,0 0 0,6 1 0,17 2 47,0-1 0,50 0 0,-71-3-52,30 0-155,-1-1-1,1-1 1,-1-2 0,0-2 0,49-14-1,-73 16 103,0 0-1,0-1 0,-1-1 1,0 0-1,0 0 0,0-1 1,-1 0-1,0-1 0,-1 0 1,1-1-1,-2 0 0,1 0 1,-1-1-1,-1 0 0,1 0 0,-2-1 1,0 0-1,0 0 0,6-16 1,-8 10 7,0 1 1,0-1 0,-2 0-1,0 0 1,-1 0-1,-1-27 1,0 25 359,-1 31-313,-1 0 1,0 0-1,-1 0 0,-7 19 1,-5 21 94,7 12 372,3 0 0,5 97 0,2-98-81,-3-1 0,-15 107 0,12-147-346,-2 0-1,0 0 1,-1-1-1,-2 0 0,0 0 1,-1-1-1,-1 0 1,-23 32-1,28-43-31,-1-1 0,-1 1 1,0-1-1,0-1 0,-1 0 0,1 0 0,-2 0 0,1-1 1,-1 0-1,1-1 0,-2 0 0,1-1 0,0 0 0,-1-1 1,0 0-1,0 0 0,0-1 0,0 0 0,-15-1 0,20-1-4,1-1-1,0 0 0,0 0 0,0-1 0,0 0 0,0 0 0,0 0 0,1 0 0,-1-1 1,0 1-1,1-1 0,0 0 0,0-1 0,0 1 0,0-1 0,1 0 0,-1 0 0,1 0 0,0 0 1,0 0-1,0-1 0,-3-8 0,-1 0-51,1 0 0,1 0 0,0 0 0,1-1 1,1 0-1,0 1 0,-2-24 0,4 23-1,0 0 0,1 0 0,0 0 0,1 0 0,1 0 0,0 0 0,1 1 0,1-1 1,0 1-1,0-1 0,2 1 0,-1 0 0,2 1 0,0 0 0,0 0 0,1 0 0,0 1 0,1 0 0,1 0 0,0 1 0,0 1 0,0 0 0,17-11 0,-4 5 33,0 2 0,1 0 0,1 1 0,0 2 0,29-9 0,137-26 17,-18 4 28,-151 34-51,1-1 1,-1-1 0,0-1 0,-1-1-1,0-1 1,-1-1 0,0-1 0,35-31-1,-46 36 42,-1 0 0,0 0 0,0 0-1,-1-1 1,0 0 0,-1 0 0,0-1 0,-1 0-1,0 0 1,-1 0 0,0-1 0,0 0 0,-1 1-1,-1-1 1,0 0 0,-1 0 0,0 0 0,-1-1-1,-2-18 1,2 30-11,-1-1 0,1 0 0,-1 1 0,0-1-1,0 1 1,0-1 0,0 1 0,0-1 0,0 1-1,0-1 1,-1 1 0,1 0 0,0 0 0,-1 0 0,1 0-1,-1 0 1,1 0 0,-1 0 0,1 0 0,-1 1 0,0-1-1,0 0 1,1 1 0,-1 0 0,0-1 0,0 1-1,1 0 1,-4 0 0,-61-2-165,48 3-12,15 0 162,0 0 1,1-1-1,-1 1 1,1 0-1,-1 1 1,1-1-1,-1 0 1,1 1 0,0 0-1,0-1 1,0 1-1,0 0 1,0 0-1,0 0 1,0 0-1,1 0 1,-1 1-1,1-1 1,-2 4 0,-26 52-70,27-54 72,-5 15-7,2 1 0,1-1 0,0 1 0,1 0 0,1 0 0,1 0 0,1 0 0,1 0 0,4 28 0,-4-45 10,-1 0 0,1 0 0,0 1 0,0-1 0,0 0 0,0 0 0,1-1 0,-1 1 0,1 0 0,0 0 0,-1-1 0,1 1 0,0-1 0,1 1 0,-1-1 0,0 0 0,1 0 0,-1 0 0,1 0 0,0 0 0,-1-1 0,1 1 0,0-1 0,0 0 0,0 0 0,6 2 0,5-1 13,1 0 0,0 0 0,-1-1 0,26-2 0,-12 0-8,-13 0-99,-1-1 0,0 0 1,1-1-1,-1 0 0,0-2 0,0 1 0,-1-2 1,1 0-1,-1 0 0,-1-1 0,1-1 0,-1 0 1,0 0-1,-1-2 0,0 1 0,-1-1 0,0-1 1,0 0-1,-1 0 0,0-1 0,-1 0 1,-1-1-1,0 0 0,0 0 0,-1 0 0,-1-1 1,-1 1-1,4-16 0,-8 28 105,0 1 0,0 0 1,0 0-1,0 0 0,0 0 0,0 0 1,0-1-1,0 1 0,0 0 0,0 0 1,0 0-1,0 0 0,0 0 0,0-1 1,0 1-1,0 0 0,0 0 0,0 0 0,1 0 1,-1 0-1,0 0 0,0 0 0,0-1 1,0 1-1,0 0 0,0 0 0,0 0 1,1 0-1,-1 0 0,0 0 0,0 0 1,0 0-1,0 0 0,0 0 0,0 0 0,1 0 1,-1 0-1,0 0 0,0 0 0,0 0 1,0 0-1,0 0 0,1 0 0,-1 0 1,0 0-1,0 0 0,0 0 0,0 0 1,0 0-1,1 0 0,-1 0 0,0 0 0,0 0 1,0 0-1,0 0 0,0 0 0,0 0 1,0 0-1,1 1 0,-1-1 0,9 13 165,9 24-345,-16-32 255,4 10-87,-1 0 0,-1 1 0,-1 0 0,0 0 0,-1 0 0,-1 0 0,0 0 1,-2 21-1,1-19 23,0-17-22,1 0-1,0-1 1,-1 1-1,1 0 1,-1-1-1,1 1 1,0 0 0,-1-1-1,1 1 1,0-1-1,0 1 1,0-1-1,-1 1 1,1-1-1,0 0 1,0 1-1,0-1 1,0 0-1,0 0 1,0 0 0,-1 0-1,1 0 1,0 0-1,0 0 1,0 0-1,0 0 1,1 0-1,34-1 12,-32 1-21,2-1-18,-1 0 0,0 0 0,1-1-1,-1 0 1,0 0 0,0 0 0,0 0 0,-1-1-1,1 1 1,-1-1 0,1-1 0,5-4 0,49-53-145,-39 39 117,-1 2 51,12-14-63,1 1 0,58-45 0,-79 70 103,1 0-1,0 0 1,1 2 0,0-1 0,0 2 0,0-1-1,1 2 1,-1 0 0,1 1 0,0 0 0,1 1-1,22-1 1,-27 2-62,20 1 269,-29 0-280,-1 0-1,1 0 0,0 0 0,-1 0 1,1 0-1,0 1 0,-1-1 0,1 0 1,0 0-1,-1 0 0,1 0 0,0 1 1,-1-1-1,1 0 0,-1 1 0,1-1 1,-1 1-1,1-1 0,-1 0 0,1 1 1,-1-1-1,1 1 0,-1-1 0,1 1 1,-1 0-1,0-1 0,1 1 0,-1-1 1,0 1-1,1 0 0,-1-1 0,0 2 1,-25-2-1369,-3 0 1410,0 1 1,0 1-1,0 1 0,1 2 0,-29 8 0,43-9 105,1 1-1,-1 0 1,1 1 0,0 0-1,1 1 1,-1 1 0,1 0-1,1 0 1,0 1 0,0 0-1,0 1 1,-13 18 0,16-19-42,1 1 0,1 1 1,-1-1-1,2 1 0,-1-1 0,2 1 1,-1 1-1,-1 13 0,4-21-57,0 0 0,0 1 0,1-1 0,-1 1 0,1-1 0,0 1 0,0-1 0,1 1-1,0-1 1,-1 1 0,1-1 0,1 0 0,-1 1 0,1-1 0,-1 0 0,1 0 0,0 0-1,1 0 1,-1 0 0,1-1 0,0 1 0,0-1 0,4 5 0,3-2 39,0 0 0,1 0 0,-1-1 0,1 0 0,0-1 0,0 0 0,1-1 0,-1 0 0,17 1 0,13 0 76,56-2 0,-65-2-105,-17 0-108,0-1-1,0 0 1,0-1 0,0-1-1,-1 0 1,1-1-1,-1-1 1,0 0 0,0-1-1,0 0 1,-1-1-1,25-17 1,-30 17 94,0 1 0,-1-2 1,1 1-1,-2-1 0,1 0 0,-1 0 0,0-1 1,-1 0-1,0 0 0,0 0 0,-1-1 0,0 0 1,-1 1-1,0-1 0,0 0 0,-1-1 0,-1 1 1,0 0-1,0-17 0,-1 27 15,0-1-1,0 0 1,0 1-1,-1-1 1,1 1-1,0-1 1,0 0 0,-1 1-1,1-1 1,0 1-1,-1-1 1,1 1-1,-1-1 1,1 1-1,-1-1 1,1 1 0,-1 0-1,1-1 1,-1 1-1,1 0 1,-1-1-1,1 1 1,-1 0-1,1 0 1,-1-1 0,0 1-1,1 0 1,-1 0-1,0 0 1,1 0-1,-1 0 1,1 0-1,-1 0 1,0 0 0,1 0-1,-1 0 1,0 0-1,1 0 1,-1 1-1,1-1 1,-1 0-1,0 0 1,1 1 0,-1-1-1,0 1 1,-1-1-26,-1 1 0,1 0 1,0 0-1,0 0 0,0 0 1,-1 0-1,1 1 1,1-1-1,-1 1 0,0-1 1,0 1-1,-2 3 0,-1 5 11,0 1 0,1 0 0,1 0 0,0 0 0,0 0 0,1 1 0,1-1 0,0 1 0,0 0 0,1-1 0,1 12 0,0-21 11,0 0 0,-1 0 0,1 0-1,0 0 1,0 0 0,0 0 0,1 0 0,-1-1-1,0 1 1,1 0 0,-1-1 0,1 1 0,-1-1-1,1 0 1,0 1 0,-1-1 0,1 0-1,0 0 1,0 0 0,0 0 0,0-1 0,0 1-1,0 0 1,0-1 0,0 1 0,3-1 0,60 9 440,-61-9-451,-1 0-19,13 2-167,-1-1 0,0 0 1,1-2-1,-1 0 0,0 0 1,0-1-1,0-1 0,16-5 0,7-12-3425</inkml:trace>
</inkml:ink>
</file>

<file path=ppt/ink/ink4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5:03.37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105 0 9250,'0'0'3614,"-10"26"-3501,-31 82 6,31-79-117,2 1 0,1 0 0,1 0 1,-2 44-1,0-5 75,8-67-113,-6 63 213,6-62-249,0-1 0,0 0 0,0 1 0,0-1 0,0 0 0,0 1 0,1-1 0,-1 0 0,1 1 0,0-1 0,-1 0 0,1 0 0,0 0 0,0 0 0,1 0 0,-1 0 0,0 0 0,1 0 0,-1 0 0,1-1 0,-1 1 0,1 0 0,2 1 0,15 1-4475</inkml:trace>
</inkml:ink>
</file>

<file path=ppt/ink/ink4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5:03.73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137 1 3977,'0'0'8578,"13"31"-8209,44 103-142,-43-100-185,-1 2 0,-1 0 0,-3 0 0,0 1-1,-3 0 1,-1 0 0,-2 0 0,-1 46 0,-3-75-37,1 0 0,-2 0 0,1-1 0,-1 1 0,0 0 0,-1-1 0,1 0 0,-2 1 0,1-1 0,-1 0 0,0-1 0,0 1 0,-1-1 0,0 0 0,0 0 0,0 0 0,-1 0 0,-12 8 0,2-2-492,0-1 0,-1-1 0,-1 0-1,0-2 1,0 0 0,-28 9 0,-8-4-6517</inkml:trace>
</inkml:ink>
</file>

<file path=ppt/ink/ink4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5:04.16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504 0 3985,'0'0'4820,"-28"22"-4728,-84 73-23,105-89-21,0 0 0,0 0 0,1 1 0,0 0 0,0 1 0,1-1 0,0 1 0,0 0 0,1 0 0,-4 10 0,-9 16 471,-77 97 969,56-83-988,-48 83 0,77-113-488,0 0 0,1 1 0,1-1 0,1 1 0,0 1-1,1-1 1,2 1 0,-3 38 0,4-48 24,1 0 0,1 1 0,0-1 0,0 1 0,1-1 0,1 1-1,0-1 1,0 0 0,1 1 0,0-1 0,0-1 0,1 1 0,1 0 0,6 9 0,2-2 41,0 0 0,1-1 0,1-1 0,1 0 0,0-1 0,1-1-1,34 21 1,-19-17-509,0-1 0,1-2 0,62 19-1,-20-14-4639</inkml:trace>
</inkml:ink>
</file>

<file path=ppt/ink/ink4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5:04.78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66 288,'0'0'13700,"3"-5"-13446,-1 3-243,-1 0 0,1 0 0,-1 0 0,1 1 1,0-1-1,-1 0 0,1 1 0,0-1 0,0 1 0,0 0 1,0-1-1,1 1 0,-1 0 0,0 0 0,0 1 0,4-2 1,49-4 62,-49 6-84,75-3 55,-18 2-522,85-14 0,-102 5-1676</inkml:trace>
</inkml:ink>
</file>

<file path=ppt/ink/ink4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5:05.28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99 0 5657,'0'0'6527,"-4"31"-6176,-13 101-146,12-72 121,6 82 0,1-114-275,-1 1 0,-2 0 1,0-1-1,-2 0 0,-1 1 1,-16 54-1,16-70 39,-5 10-14,0 1 0,2 0 1,1 1-1,2-1 1,-4 44-1,8-66-75,0-1 0,1 1 0,-1-1 0,1 0 0,-1 1 0,1-1-1,-1 0 1,1 0 0,0 1 0,0-1 0,0 0 0,0 0 0,0 0 0,0 0 0,0 0 0,0 0 0,0 0 0,0 0-1,1-1 1,-1 1 0,0 0 0,0-1 0,1 1 0,-1-1 0,0 1 0,1-1 0,-1 0 0,1 0 0,-1 1 0,1-1 0,1 0-1,56 2 58,-46-2-44,-11 0-15,42 1-23,0-2 0,-1-1 0,1-3 0,72-17 0,-100 18-299,1-1 170,0 0 0,24-11 0,-38 15-135,0-1 0,0 1 0,0-1 0,0 0 0,0 0 0,0 0 1,-1 0-1,1 0 0,-1-1 0,1 1 0,-1-1 0,0 0 0,0 0 0,0 0 0,0 1 1,-1-2-1,1 1 0,-1 0 0,1-4 0,0-10-5555</inkml:trace>
</inkml:ink>
</file>

<file path=ppt/ink/ink4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5:05.68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5977,'0'0'6010,"162"14"-5642,-67-8-72,10-3 144,-4 0-336,-12-3-8,-19 0-96,-29 0-936,-22 0-2321</inkml:trace>
</inkml:ink>
</file>

<file path=ppt/ink/ink4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5:06.05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18 5265,'0'0'6081,"190"-18"-5296,-117 18 151,16 0-560,3 9 32,3 2-200,-7-2-136,11-9-144,-30 0-592,-18 0-8346</inkml:trace>
</inkml:ink>
</file>

<file path=ppt/ink/ink4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5:09.46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1 327 4745,'0'0'4594,"0"5"-4312,0 20 2381,0-45-1223,6-13-1625,0 1 0,2 0-1,1 0 1,2 1-1,1 0 1,1 0 0,2 2-1,36-55 1,-51 84 184,0 0 0,0 0 1,0 0-1,0 0 0,0 0 0,1 0 1,-1 0-1,0-1 0,0 1 0,0 0 0,0 0 1,0 0-1,1 0 0,-1 0 0,0 0 1,0 0-1,0 0 0,0 0 0,1 0 1,-1 0-1,0 0 0,0 0 0,0 0 0,0 0 1,1 0-1,-1 0 0,0 0 0,0 0 1,0 0-1,0 0 0,1 0 0,-1 0 1,0 1-1,0-1 0,0 0 0,0 0 1,0 0-1,1 0 0,-1 0 0,0 0 0,0 0 1,0 1-1,0-1 0,0 0 0,0 0 1,0 0-1,0 0 0,0 0 0,1 1 1,-1-1-1,0 0 0,0 0 0,0 0 0,0 0 1,0 1-1,0-1 0,0 0 0,0 0 1,0 0-1,0 0 0,0 1 0,0-1 1,0 0-1,0 0 0,-1 0 0,1 0 0,0 1 1,3 26 179,-1 38 201,-2-58-386,-1 2 29,1 0 0,1-1 0,-1 1 0,1 0 1,1 0-1,0-1 0,0 1 0,6 13 0,-6-19-13,0 1 0,0-2-1,0 1 1,1 0 0,-1 0 0,1-1 0,0 1 0,0-1 0,0 0 0,0 0 0,0 0 0,0 0 0,0 0 0,1-1-1,-1 0 1,1 0 0,-1 1 0,1-2 0,-1 1 0,1 0 0,0-1 0,-1 0 0,7 0 0,3 1 40,0-1 1,1-1-1,-1 0 0,0 0 1,-1-1-1,1-1 0,23-8 1,-29 8-48,0-1 1,1 0-1,-1 0 1,-1-1-1,1 1 1,-1-2-1,0 1 1,0-1-1,0 0 1,-1 0-1,0 0 1,0-1-1,7-13 1,-37 112 128,19-56-114,2 1 1,1 0 0,3 56-1,0-44 52,0-49-175,1-6-1927,1-9-2248</inkml:trace>
</inkml:ink>
</file>

<file path=ppt/ink/ink4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5:10.84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365 14 1088,'0'0'11157,"0"-3"-10975,0-6-150,-37 7-56,19 5 48,1 0 1,0 1 0,-1 1 0,1 1-1,1 0 1,-1 1 0,1 1 0,1 0-1,-1 2 1,1-1 0,1 2 0,0 0-1,0 1 1,1 0 0,-21 26 0,25-23-15,2 0 1,-1 0 0,2 0-1,0 1 1,1 0 0,1 0-1,0 1 1,1-1 0,1 1-1,0-1 1,1 1 0,1 0-1,1 0 1,4 22 0,-5-37 13,1 1 1,-1-1 0,1 0-1,0 0 1,0 1 0,0-1-1,1 0 1,-1 0-1,0 0 1,1-1 0,-1 1-1,1 0 1,-1 0 0,1-1-1,0 1 1,0-1 0,0 1-1,0-1 1,0 0-1,0 0 1,0 0 0,0 0-1,1 0 1,-1 0 0,0-1-1,0 1 1,3-1-1,8 2 43,0 0-1,0-1 1,24-2-1,-16 0-66,1 1 18,0-1 1,-1-1-1,1-1 0,24-7 1,-35 7-64,0-1 0,-1 1 0,0-2 0,0 0 0,0 0 0,-1 0 0,0-1 0,0-1 0,0 1 0,9-11 0,-16 16 31,0-1 1,-1 0-1,1 1 0,0-1 1,-1 0-1,0 0 0,1 0 1,-1-1-1,0 1 0,0 0 1,0 0-1,0-1 1,-1 1-1,1 0 0,-1-1 1,1 1-1,-1-1 0,0 1 1,0 0-1,0-1 0,0 1 1,0-1-1,0 1 1,-2-4-1,1 3 11,0 0-1,-1 1 1,0-1 0,1 1-1,-1-1 1,0 1 0,0 0-1,0 0 1,-1-1 0,1 2-1,0-1 1,-1 0 0,1 0-1,-1 1 1,0-1 0,1 1-1,-1 0 1,-4-1 0,-9-2 2,-1 0 0,0 2 1,0 0-1,0 1 0,-29 1 0,20 1 6,25-2-8,1 1 1,-1 0-1,0 0 0,0 1 1,0-1-1,1 0 1,-1 0-1,0 0 0,0 0 1,1 1-1,-1-1 0,0 0 1,0 1-1,1-1 1,-1 1-1,0-1 0,1 0 1,-1 1-1,1 0 1,-1-1-1,0 1 0,1-1 1,-1 1-1,1 0 0,0-1 1,-1 1-1,1 0 1,0-1-1,-1 1 0,1 1 1,-2 24-14,2-17 54,34-7 557,9-1-548,-25 0-33,-1 0-1,1-1 1,0-1 0,0-1-1,-1 0 1,1-1-1,31-11 1,-48 14-114,0-1 1,0 1-1,0-1 0,0 0 1,-1 0-1,1 0 0,0 1 1,0-1-1,-1 0 0,1 0 1,-1 0-1,1 0 0,-1 0 1,1 0-1,-1 0 0,1 0 1,-1-1-1,0 1 1,0 0-1,0 0 0,1 0 1,-1 0-1,0 0 0,0 0 1,-1-1-1,1 1 0,0 0 1,-1-1-1,1-5-2481</inkml:trace>
</inkml:ink>
</file>

<file path=ppt/ink/ink4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5:11.21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389 1 6937,'0'0'2865,"-2"27"-1670,-3 13-853,2-10 31,0 1 0,4 56-1,3-49 46,1-1-1,14 50 0,-10-54-325,-2 0 0,-1 1 0,2 50-1,-8-68-72,0 0 0,-1 0-1,-1 0 1,-5 22 0,4-30-2,0 0 0,0 0 0,-1-1 0,0 0 0,0 1 0,-1-1 0,1-1 0,-2 1 1,1-1-1,-10 9 0,-15 9-221,0-1 0,-2-2 0,0-1 0,-1-1 0,-1-2 0,-1-2 1,-56 18-1,40-18-2561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19:59:24.90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299 103 9218,'0'0'5895,"-8"0"-5993,-14 0 53,0 1-1,-1 1 1,1 1 0,0 1-1,-23 7 1,37-9 34,0 1-1,0 0 1,0 0 0,0 1 0,1 0 0,0 1-1,-1 0 1,2 0 0,-1 0 0,0 1 0,1 0-1,0 0 1,1 0 0,-1 1 0,1 0 0,-8 14-1,11-18 14,1 1-1,-1-1 0,1 1 0,-1 0 0,1 0 0,0 0 0,0 0 0,1 0 0,-1 0 0,1 0 0,0 0 0,0 0 0,0 0 0,1 0 0,-1 0 1,1 0-1,0 0 0,0 0 0,3 6 0,-1-6 0,0 0 1,0 0-1,0 0 0,0 0 1,1 0-1,-1 0 1,1-1-1,0 0 1,0 0-1,0 0 0,1 0 1,-1-1-1,0 0 1,9 3-1,18 5-19,0-3-1,1 0 1,0-2 0,0-2 0,0 0-1,57-5 1,-49 2-165,-23 0-102,0-2 1,0 0-1,0-1 0,-1 0 0,1-1 0,-1-1 0,0-1 0,27-14 0,-34 16-18,0-1-1,0 0 0,-1-1 1,0 0-1,0 0 1,0-1-1,-1 0 0,0 0 1,-1 0-1,1-1 0,-1 0 1,-1-1-1,0 1 1,0-1-1,0 0 0,3-13 1,-2-15 911,-5 36-484,-1 0 0,0 0 0,0 0-1,0 1 1,0-1 0,1 0 0,-1 0 0,0 0 0,-1 0 0,1 0 0,0 1 0,0-1 0,0 0 0,0 0 0,-1 0-1,1 0 1,0 1 0,-1-1 0,1 0 0,-1 0 0,1 1 0,-1-1 0,1 0 0,-1 1 0,1-1 0,-1 0-1,0 1 1,1-1 0,-1 1 0,0-1 0,1 1 0,-1-1 0,0 1 0,-1-1 0,-3 1-1,-1 0-1,0 0 1,0 1 0,1 0-1,-1 0 1,1 0 0,-1 0 0,1 1-1,-1 0 1,-9 5 0,12-5-111,0 1 1,1-1-1,-1 1 0,0-1 1,1 1-1,0 0 1,-1 0-1,1 0 0,0 0 1,1 0-1,-1 1 1,1-1-1,-1 1 0,1-1 1,0 1-1,0-1 1,0 1-1,0 6 0,0-7-3,1 0 0,-1 1 0,1-1-1,0 1 1,-1-1 0,1 1-1,1-1 1,-1 1 0,1-1 0,-1 1-1,1-1 1,0 1 0,0-1-1,0 0 1,1 1 0,-1-1-1,1 0 1,0 0 0,0 0 0,0 0-1,0-1 1,0 1 0,4 2-1,0-1 50,1 0 0,0 0-1,0-1 1,1 0 0,-1 0-1,0-1 1,1 0 0,0-1-1,12 2 1,11 2-129,1-2 1,-1-1-1,1-2 1,32-3-1,-56 3 12,1-1-1,-1 0 1,0-1-1,0 0 0,0 0 1,0 0-1,0-1 1,-1 0-1,1-1 0,-1 0 1,0 0-1,0 0 1,0-1-1,-1 0 0,0-1 1,1 1-1,-2-1 0,1 0 1,-1-1-1,8-10 1,-12 13 223,1 0 0,0 0 0,-1 1 0,0-1 0,0 0 0,0-1 0,0 1 0,-1 0 0,1-5 849,-11 45-1154,8-28 145,1 0-1,0 0 1,1 1 0,0-1-1,0 0 1,0 0 0,4 15-1,-3-19 0,1 0-1,-1-1 0,1 1 0,0 0 0,0-1 0,1 1 0,-1-1 0,0 1 0,1-1 0,0 0 0,0 0 0,0-1 0,0 1 1,1 0-1,-1-1 0,0 0 0,5 2 0,4 2 7,0-1 0,0-1 0,1 0 0,-1 0 0,1-1 0,0-1 0,18 1 0,94-2 196,-98-2-171,-21 0-37,0 1 1,0 0 0,0-1 0,0 0 0,0-1 0,0 1-1,0-1 1,-1 0 0,1-1 0,-1 1 0,1-1 0,-1 0-1,0 0 1,0-1 0,0 0 0,-1 1 0,1-2 0,-1 1-1,4-5 1,-3 2-12,-1 0-1,0-1 1,0 0-1,-1 1 1,1-1-1,-2-1 1,1 1-1,-1 0 1,-1 0-1,1-1 1,-1 1-1,-1-17 0,0 13-20,0-1 0,-1 1-1,0 0 1,-1 0-1,-1 0 1,-6-21 0,6 26 32,-1 0 0,0 0 0,0 0 0,0 0 0,-1 1 0,0 0 0,0 0 0,-1 0-1,1 1 1,-1-1 0,-11-6 0,4 4 15,-1 0 0,1 1-1,-2 1 1,1 0-1,-1 1 1,1 1 0,-2 0-1,1 1 1,0 1-1,0 0 1,-1 1-1,1 0 1,-1 1 0,1 1-1,-20 4 1,32-4-15,0-1 0,1 1 1,-1 0-1,0 1 0,0-1 1,0 0-1,1 1 0,-1-1 0,1 1 1,-1 0-1,1 0 0,0 0 1,-1 0-1,1 1 0,0-1 0,1 0 1,-1 1-1,0-1 0,1 1 1,-1 0-1,0 3 0,-1 0 2,1 0-1,0 1 1,0-1 0,1 0-1,0 1 1,0-1 0,1 1-1,0-1 1,0 7-1,1-11-3,-1 0-1,1 0 0,-1 0 1,1-1-1,0 1 0,0-1 0,0 1 1,0 0-1,0-1 0,0 0 0,1 1 1,-1-1-1,0 0 0,1 1 0,-1-1 1,1 0-1,-1 0 0,1 0 0,-1 0 1,1-1-1,0 1 0,0 0 0,-1-1 1,1 1-1,0-1 0,3 1 1,54 7-2016,-55-8 1580,43 1-6182</inkml:trace>
</inkml:ink>
</file>

<file path=ppt/ink/ink4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5:11.83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660 1 3577,'0'0'3351,"-23"5"-2897,-69 16-98,77-17-144,1 1 1,-1 0-1,1 1 0,0 0 1,1 1-1,-1 1 1,-16 13-1,-3 1 265,-16 9-55,2 1-1,1 3 1,2 2 0,-74 79 0,110-106-395,0 2-1,1-1 1,0 1 0,1 0 0,0 0 0,1 1 0,0-1 0,1 1 0,0 0 0,1 1 0,-2 22 0,1 13 35,7 94 0,0-70 33,-3-56-131,-5 300-1516,-3-256-551</inkml:trace>
</inkml:ink>
</file>

<file path=ppt/ink/ink4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8:18.49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1089 5569,'0'0'5527,"5"-8"-5013,30-46 144,-19 20 23,12-19-438,277-342 447,-180 235-653,-66 88 29,36-49-52,-82 102-15,-1 1 0,-1-2 0,-1 1 1,13-39-1,-17 42-60,7-25 185,-13 41-140,0 5-511,-3 52 434,-11 61 1,6-59 104,0 67 1,7 0-13,-21 149 0,17-228 3,1 1 0,3 0 0,7 66 0,-3-94-33,1 0 0,1 0 0,9 21 0,-12-32-66,-2-7 80,0-1-1,0 1 0,0-1 0,1 1 0,-1-1 1,0 0-1,0 1 0,1-1 0,-1 0 0,1 1 1,-1-1-1,1 0 0,0 1 0,-1-1 1,1 0-1,0 0 0,0 0 0,0 0 0,0 0 1,0 0-1,0 0 0,0 0 0,0 0 0,0 0 1,2 0-1,-2-1 134,-10 0-468,-324-18-557,302 18 882,-184 7-567,155-5 1605,49-2-3217</inkml:trace>
</inkml:ink>
</file>

<file path=ppt/ink/ink4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9:27.65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185 44 4337,'0'0'5002,"4"-7"-4634,18-29-244,-21 41-131,-1 0-1,1 0 0,-1 1 0,0-1 1,0 0-1,0 1 0,-2 7 0,1-2 17,-9 51-35,-2 0 1,-28 81-1,16-59 44,-14 45 104,-21 83 295,50-171-354,2 1 0,1 0-1,1 48 1,14-133-1103,2 14-2348</inkml:trace>
</inkml:ink>
</file>

<file path=ppt/ink/ink4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9:28.27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147 0 1072,'0'0'4002,"-5"29"-2579,-10 30-848,-36 91 0,33-105-5,3 0 1,1 1-1,-15 89 1,29-118-380,4-17 27,10-29-672,-4 9-1523,5-10-2033</inkml:trace>
</inkml:ink>
</file>

<file path=ppt/ink/ink4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9:28.71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25 3833,'0'0'3379,"3"0"-3072,166-12 2566,5-1-2309,-151 13-632,14 0 129,-12 0-2860</inkml:trace>
</inkml:ink>
</file>

<file path=ppt/ink/ink4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9:29.09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35 4993,'0'0'2973,"23"-1"-2082,176-11 1220,-113 11-1929,-64 3-608,0-2 0,0 0 0,0-2 0,0-1 0,35-8 0,-42 5-1591</inkml:trace>
</inkml:ink>
</file>

<file path=ppt/ink/ink4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9:29.87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4017,'0'0'5378,"0"26"-5011,0 238-704</inkml:trace>
</inkml:ink>
</file>

<file path=ppt/ink/ink4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9:30.46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50 4033,'0'0'7668,"9"-4"-7512,16-5-274,0 0 0,1 2 0,0 0 0,0 2 0,0 1 0,1 1 0,33 1 0,-59 5 101,0-1 0,0 0 0,-1 1-1,1-1 1,-1 1 0,0-1 0,0 1 0,0-1 0,0 1 0,0-1 0,0 1-1,-2 4 1,-2 2 43,-1 0 0,0-1 1,-1 0-1,0 0 0,0 0 0,-1-1 0,0 0 0,0 0 0,-1-1 0,0 1 0,-9 4 1,-8 10-42,18-16 5,0 1 1,0 0-1,1 1 0,0 0 0,1 0 1,-1 0-1,1 1 0,-4 8 1,8-14 6,0 0 1,1 0 0,-1 0 0,1 1 0,-1-1 0,1 0-1,0 0 1,0 1 0,0-1 0,0 0 0,0 0-1,0 0 1,1 1 0,-1-1 0,1 0 0,0 0-1,-1 0 1,1 0 0,0 0 0,0 0 0,0 0-1,1 0 1,-1 0 0,0 0 0,1-1 0,-1 1-1,1 0 1,-1-1 0,1 1 0,0-1 0,0 0-1,0 0 1,0 1 0,0-1 0,0 0 0,0-1 0,3 2-1,1 1-89,0-1-1,1 0 1,-1-1-1,0 1 0,0-1 1,1 0-1,-1-1 1,1 1-1,-1-1 1,1-1-1,-1 1 1,1-1-1,-1 0 0,0-1 1,0 1-1,1-1 1,-1-1-1,0 1 1,-1-1-1,1 0 0,7-5 1,-11 9 213,0 0 0,1 0 0,-1 0 0,0 0 0,0 0 1,0 0-1,0 0 0,-1 1 0,1-1 0,0 1 0,0 0 0,-1-1 0,3 4 1,6 5-50,-3-6-72,0 1-1,0-1 0,0 0 0,1 0 1,-1-1-1,1 0 0,0 0 0,0-1 1,0 0-1,0 0 0,1-1 0,-1 0 1,0 0-1,1-1 0,11-1 0,-18 0-69,1 1 0,-1 0 1,1-1-1,-1 1 0,0-1 0,1 0 0,-1 0 0,0 0 0,1 0 0,-1 0 1,0 0-1,0 0 0,0-1 0,0 1 0,0-1 0,0 0 0,2-3 0,0 0-492,1-1-1,-2-1 1,1 1-1,-1 0 1,3-9-1,5-16-2205</inkml:trace>
</inkml:ink>
</file>

<file path=ppt/ink/ink4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9:31.03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10 1 4153,'0'0'6031,"-9"-1"-6197,11 5 165,1-1 0,0 1 1,0-1-1,1 1 0,-1-1 0,0-1 0,1 1 0,0 0 1,0-1-1,8 4 0,48 23-38,-47-24-469,-1-1 0,1 0 0,0-1 0,24 3 0,2-4 3104,-27 9-2719,8-8 43,-1-1 0,1-1-1,0-1 1,25-3 0,14 0 292,-59 45 188,3 50-196,-4 79-114,0-163-83,0 0 1,-1 0-1,0 0 1,0 0-1,-1-1 1,0 1-1,0-1 0,-1 0 1,0 1-1,0-2 1,-1 1-1,0 0 1,0-1-1,0 0 1,-1 0-1,0-1 1,0 1-1,0-1 1,-1-1-1,1 1 1,-1-1-1,-1 0 1,1-1-1,0 0 1,-1 0-1,0 0 1,1-1-1,-1 0 1,0-1-1,0 1 1,0-2-1,0 1 1,-11-1-1,8-1 99,0 1-1,0-1 1,0-1 0,0 0-1,0 0 1,1-1-1,-17-7 1,24 9-86,1 0 1,-1 0 0,1-1-1,-1 1 1,1-1-1,-1 1 1,1-1-1,0 0 1,0 0 0,0 0-1,0 0 1,0-1-1,0 1 1,1 0 0,-1-1-1,1 1 1,-1-1-1,1 1 1,0-1 0,0 0-1,0 0 1,1 1-1,-1-1 1,1 0-1,-1 0 1,1 0 0,0 0-1,0 0 1,0 0-1,0 0 1,1 1 0,-1-1-1,1 0 1,0 0-1,1-3 1,0 1-214,0 1-1,1 0 1,0 0 0,-1 0 0,1 0-1,0 0 1,1 1 0,-1-1 0,1 1-1,-1 0 1,7-4 0,22-16-2342</inkml:trace>
</inkml:ink>
</file>

<file path=ppt/ink/ink4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9:31.37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9378,'0'0'4585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19:59:25.29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10322,'0'0'3745</inkml:trace>
</inkml:ink>
</file>

<file path=ppt/ink/ink4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9:31.73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117 0 7586,'0'0'3064,"-1"26"-2562,-8 175 417,-6 140-189,7-278-625,-1 0 1,-4-1-1,-28 85 1,33-130-92,6-14 0,0 0 1,1 0-1,-1 0 1,1 1-1,0-1 1,-1 0-1,2 1 0,-2 3 1,12-13-282,9-9-600,5-4-1052</inkml:trace>
</inkml:ink>
</file>

<file path=ppt/ink/ink4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9:32.08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4481,'0'0'9834,"0"2"-10002</inkml:trace>
</inkml:ink>
</file>

<file path=ppt/ink/ink4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9:34.42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74 1 1376,'0'0'10154,"3"12"-8708,-6 28-1465,-1 1 0,-10 45 0,-1 0-1,-6 78 100,1 189 1,21-357-103,-1 1-1,1 0 0,0 0 1,0-1-1,0 1 1,0 0-1,0 0 0,1 0 1,2-4-1,1-3-555,10-21-3452</inkml:trace>
</inkml:ink>
</file>

<file path=ppt/ink/ink4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9:35.32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0 608 6001,'0'0'2349,"12"-23"-2176,88-172 537,32-99 1338,-127 282-1958,0 0 0,1 0 0,0 1 1,0 0-1,1 0 0,12-13 0,-19 24-84,0 0 0,0 0 1,0 0-1,0-1 0,1 1 1,-1 0-1,0 0 0,0 0 1,0 0-1,1-1 0,-1 1 0,0 0 1,0 0-1,0 0 0,1 0 1,-1 0-1,0 0 0,0 0 0,1 0 1,-1 0-1,0 0 0,1 0 1,-1 0-1,0 0 0,0 0 0,1 0 1,-1 0-1,0 0 0,0 0 1,1 0-1,-1 0 0,0 0 1,0 0-1,0 0 0,1 1 0,-1-1 1,0 0-1,1 0 0,4 14 71,-2 34-157,0-8 107,10 14-15,3-1-1,3-1 0,1-1 0,49 87 1,-4-6-11,-63-127 0,1 0 1,-1 0-1,0 0 1,-1 0-1,1 0 1,-1 0 0,1 7-1,-2-11 2,-1 0 0,1 0 0,0 1 0,0-1 0,-1 0 0,1 0 0,-1 1 0,1-1 1,-1 0-1,0 0 0,1 0 0,-1 0 0,0 0 0,0 0 0,0 0 0,0 0 0,0 0 0,0 0 0,0-1 0,0 1 0,0 0 0,0-1 0,0 1 0,0-1 0,-1 1 0,1-1 0,0 1 0,0-1 0,-1 0 0,1 0 0,0 1 1,0-1-1,-2 0 0,-35 5 56,1-2 0,-1-1 0,-74-6 0,108 3-51,-1 0 0,0 0 0,1-1 0,-1 1 0,0-1 1,1 0-1,0 0 0,0 0 0,-1-1 0,1 0 0,1 0 1,-1 0-1,0 0 0,-6-7 0,6 5-5,-1 0-1,-1 1 1,1-1-1,-1 1 1,1 1-1,-8-4 1,10 5-293,-1 1 0,1 0 0,0 1 0,-1-1 0,1 1 0,-1-1 1,0 1-1,1 0 0,-1 0 0,-6 2 0,2 2-1946</inkml:trace>
</inkml:ink>
</file>

<file path=ppt/ink/ink4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9:35.67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0 322 9162,'0'0'2985,"155"-114"-2985,-107 84 0,5-2 48,-4 2 64,-4 1-72,-9 4-40,-6 4 0,-9 5-176,-6 5 176,-8 4-160,-7 2-289,0 3-415</inkml:trace>
</inkml:ink>
</file>

<file path=ppt/ink/ink4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9:36.02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4153,'0'0'6073,"19"20"-5229,126 122-62,-135-132-744,-1 0 0,0 1 0,13 20 0,-2-3 22,-20-27-228,1 0 0,0-1 0,-1 1 0,1-1 0,0 1 0,-1-1 0,1 0 0,0 1 0,0-1 0,-1 0 0,1 1 0,0-1 0,0 0 0,0 0 0,0 0 0,-1 0 0,1 0 0,0 0 0,0 0 0,0 0 0,0 0 0,-1 0 0,1 0 0,1-1 0</inkml:trace>
</inkml:ink>
</file>

<file path=ppt/ink/ink4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9:36.36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26 4993,'0'0'5001,"139"-23"-4409,-90 21-328,-4 2 152,-7 0-216,-7 0-72,-6 0-80,0 0-48,-9 0-1880</inkml:trace>
</inkml:ink>
</file>

<file path=ppt/ink/ink4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9:36.71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14 0 7402,'0'0'3572,"26"8"-3433,86 25-122,-103-31-31,-1 1-1,1 0 0,0 1 0,-1 0 0,0 0 0,0 1 1,11 8-1,-16-11 8,-1 1 1,0-1 0,-1 0 0,1 1-1,0-1 1,-1 1 0,1 0 0,-1-1-1,0 1 1,0 0 0,0 0 0,0 0-1,0 0 1,-1 0 0,1 0 0,-1 0-1,0 0 1,0 4 0,-1-5 10,1 1-1,-1-1 1,0 0 0,0 1-1,0-1 1,-1 0 0,1 0 0,0 1-1,-1-1 1,1 0 0,-1-1-1,0 1 1,0 0 0,0 0-1,0-1 1,0 1 0,0-1-1,0 0 1,-3 2 0,-55 27 109,44-22-95,-103 50-1677,96-48-682</inkml:trace>
</inkml:ink>
</file>

<file path=ppt/ink/ink4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9:37.19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112 1 4353,'0'0'4433,"-4"13"-4441,1 27 513,3 79 1,2-43 6,-2-36-162,2 37 56,-4-1-1,-4 0 0,-16 83 0,-5-49-38,13-60-157,2 1 0,2 0 1,-5 99 247,15-162-3052</inkml:trace>
</inkml:ink>
</file>

<file path=ppt/ink/ink4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9:39.36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234 0 224,'0'0'9625,"-34"8"-7802,15 1-1827,1 0 0,1 1 1,0 0-1,0 2 0,-30 26 1,41-32-7,0 0 1,0 1 0,1-1-1,0 1 1,0 0-1,0 1 1,1-1 0,0 1-1,1 0 1,0 0 0,0 0-1,0 0 1,1 1 0,0-1-1,1 1 1,-1 12-1,2-15 15,0 0-1,1 0 1,-1 0-1,1 0 0,1 0 1,-1-1-1,1 1 1,0 0-1,0-1 0,0 0 1,1 1-1,0-1 0,0 0 1,0 0-1,1-1 1,-1 1-1,1-1 0,1 1 1,6 5-1,-4-6 11,0 1-1,0-1 1,1 0 0,0 0-1,0-1 1,0 0-1,0-1 1,0 1 0,1-2-1,-1 1 1,1-1-1,-1 0 1,10-1 0,9 0-22,-1-1 0,0-1 1,38-8-1,-56 8-37,1 0 0,-1-1 1,1 0-1,-1-1 0,0 1 0,0-2 0,0 1 0,-1-1 0,0 0 0,0 0 0,0-1 0,0 0 0,-1 0 0,7-9 0,-12 13 62,1 0 0,0 0 0,-1 0-1,0 0 1,1 0 0,-1-1 0,0 1 0,0 0 0,0-1 0,0 1-1,-1-1 1,1 1 0,-1-1 0,1 1 0,-1-1 0,0 1-1,0-1 1,0 1 0,-1-1 0,1-2 0,-1 2-17,-1 1-1,1 0 1,0-1 0,-1 1-1,1 0 1,-1 0 0,1 0 0,-1 1-1,0-1 1,0 0 0,0 1-1,0-1 1,0 1 0,0-1 0,-1 1-1,-2-2 1,-6-1-101,-1 0 1,1 1-1,0 0 1,-1 1-1,0 0 1,0 1-1,-12 0 1,-30 1 513,96 2-415,-15-2-181,0-1 0,0-1 0,0-2 0,0-1-1,-1-1 1,41-14 0,-61 16-1116,-18 3-2493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19:58:30.66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7738,'0'0'3728,"149"3"-3680,-122-3-32,-4 0-16,-3 0-120,-1 3 40,-2-3-792,-7 0-1144,0 0-1953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19:59:27.01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1 595 4217,'0'0'1339,"39"-1"-524,509-23 2336,1862-112-1081,-850 39 427,-1331 81-2446,694-70 201,52-3-273,-298 21 142,-146 12-67,464 34-35,-668 25 30,57 11 11,-89-1 50,-106 0-106,232 45-1,-176-19-34,-62-13 55,589 55 38,-656-78 7,321-4-109,-275-17 63,-103 9-34,83-2 1,36 10-724,-212-8-1364,-10-8-3658</inkml:trace>
</inkml:ink>
</file>

<file path=ppt/ink/ink5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9:39.79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6785,'0'0'2690,"0"10"-2682,0 301 2276</inkml:trace>
</inkml:ink>
</file>

<file path=ppt/ink/ink5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9:40.18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49 2617,'0'0'6310,"25"0"-6158,195 0 819,-166 1-440,-19 0-274,44-4 1,-77 3-269,0-1 1,0 1 0,1-1-1,-1 0 1,0 1-1,0-1 1,0 0 0,0-1-1,0 1 1,0 0-1,-1-1 1,1 1 0,0-1-1,-1 1 1,1-1 0,2-3-1,-3 3-315,0 1 0,0-1-1,0 0 1,0 1 0,0-1 0,-1 0-1,1 0 1,-1 0 0,1 0 0,-1 0-1,1-3 1</inkml:trace>
</inkml:ink>
</file>

<file path=ppt/ink/ink5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9:40.58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10 0 1384,'0'0'9586,"0"7"-9446,-4 90 596,0-53-156,3 1-1,6 64 0,6-68-392,0 9-294,-11-59-754</inkml:trace>
</inkml:ink>
</file>

<file path=ppt/ink/ink5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9:41.17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99 43 3081,'0'0'7093,"-6"-17"-6866,6 17-223,0-1 1,-1 1-1,1 0 1,0-1-1,0 1 1,0 0-1,0 0 1,0-1-1,0 1 1,0 0-1,0-1 1,0 1-1,1 0 1,-1-1-1,0 1 1,0 0-1,0 0 1,0-1-1,0 1 1,0 0-1,1 0 1,-1-1-1,0 1 1,0 0-1,0 0 1,1-1-1,-1 1 1,0 0-1,0 0 1,0 0-1,1 0 1,-1-1-1,0 1 1,1 0-1,-1 0 0,0 0 1,0 0-1,1 0 1,-1 0-1,0 0 1,1 0-1,-1 0 1,0 0-1,0 0 1,1 0-1,-1 0 1,0 0-1,1 0 1,-1 0-1,0 0 1,1 0-1,-1 0 1,0 0-1,0 0 1,1 1-1,-1-1 1,0 0-1,0 0 1,1 0-1,-1 0 1,0 1-1,0-1 1,0 0-1,1 1 1,-1-2-2,-1 0 0,1 0 0,0 0 0,0 0 0,-1 0 0,1 0 0,-1 0 0,1 0 0,-1 0 0,1 1 1,-1-1-1,1 0 0,-1 0 0,0 1 0,1-1 0,-1 0 0,0 1 0,0-1 0,1 0 0,-1 1 0,0 0 0,0-1 0,0 1 1,0-1-1,0 1 0,0 0 0,0 0 0,0-1 0,-1 1 0,-2 0-104,0 1 0,1-1 1,-1 1-1,0 0 0,1 0 0,-1 0 0,1 0 1,-1 0-1,1 1 0,-1 0 0,1 0 0,0 0 1,0 0-1,0 0 0,0 1 0,0-1 0,1 1 1,-1 0-1,1-1 0,-1 1 0,1 1 0,0-1 1,-2 4-1,-3 3-2880</inkml:trace>
</inkml:ink>
</file>

<file path=ppt/ink/ink5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9:42.47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349 66 6369,'0'0'4377,"-13"-9"-4279,-44-29-65,51 35-35,0 1 0,-1 0 1,1 0-1,-1 0 0,1 1 0,-1 0 1,1 0-1,-1 1 0,0 0 0,0 0 0,1 1 1,-1-1-1,0 1 0,-9 3 0,9-1-4,0 0 1,-1 0-1,1 1 0,0 0 0,1 0 0,-1 1 0,1 0 0,0 0 1,0 0-1,0 1 0,-9 12 0,4-3-13,0 0-1,1 0 1,1 1 0,-8 18 0,12-22 20,1-1 1,0 1 0,1 0-1,0 0 1,1 0-1,-1 24 1,3-31 12,0 0 1,0 0-1,0 0 0,1 0 1,0 0-1,0 0 0,0 0 0,0-1 1,1 1-1,0 0 0,0-1 1,0 0-1,0 1 0,1-1 1,0 0-1,0 0 0,0 0 0,0-1 1,7 7-1,0-3 27,1-1 1,-1 0-1,1-1 0,1 0 1,-1 0-1,1-1 0,-1-1 1,1 0-1,18 2 0,11-1 43,59-2-1,-74-2-78,-15 0-173,0 0 0,-1-1 0,1 0-1,0-1 1,-1 0 0,1-1-1,-1 0 1,0-1 0,1 0-1,13-8 1,-19 9 106,-1 0 0,1-1 0,-1 1 0,1-1 0,-1 0 0,0-1 0,-1 1 0,1 0 0,-1-1 0,0 0 0,0 0 0,0 0 0,-1 0 0,0-1 0,0 1 0,0 0 0,-1-1 0,1 0 0,-1 1 0,-1-1 0,1-7 0,0 0 158,-2-40 2193,1 53-2276,0 1 0,0-1 0,0 0 0,0 0 1,0 0-1,0 1 0,0-1 0,0 0 0,0 0 1,0 0-1,0 0 0,-1 1 0,1-1 0,0 0 0,0 0 1,0 0-1,0 0 0,0 1 0,0-1 0,-1 0 1,1 0-1,0 0 0,0 0 0,0 0 0,0 0 1,-1 0-1,1 0 0,0 0 0,0 0 0,0 1 0,0-1 1,-1 0-1,1 0 0,0 0 0,0 0 0,0 0 1,-1 0-1,1 0 0,0 0 0,0 0 0,0-1 1,-1 1-1,1 0 0,0 0 0,0 0 0,0 0 0,0 0 1,-1 0-1,1 0 0,0 0 0,0 0 0,0-1 1,0 1-1,0 0 0,-1 0 0,1 0 0,0 0 1,0 0-1,0-1 0,0 1 0,-6 16-45,5-2 23,0 1 0,1-1 0,1 0-1,0 1 1,1-1 0,4 14 0,-5-24 14,0-1-1,0 1 1,0-1-1,1 1 1,-1-1-1,1 0 1,0 1 0,0-1-1,0 0 1,1 0-1,-1-1 1,1 1-1,-1 0 1,1-1-1,0 1 1,0-1-1,0 0 1,0 0-1,0 0 1,1-1 0,-1 1-1,1-1 1,-1 0-1,1 1 1,-1-2-1,1 1 1,0 0-1,5 0 1,4-1 37,-1 1 1,1-2-1,-1 1 1,1-2-1,-1 0 1,0 0-1,1-1 1,19-7-1,-27 7-38,0 0 0,1 0 0,-1 0 0,-1-1 0,1 1 0,0-1 0,-1 0 0,0-1 0,0 1 0,0-1 0,0 0 0,-1 0 0,1 0 0,-1 0 0,-1 0 0,1-1 0,-1 1 1,0-1-1,0 0 0,1-7 0,0-3-61,-1 0 1,0 0 0,-1 0 0,-1 0 0,0 0 0,-1 0 0,-4-21 0,3 30 76,1 0 0,-1 0 0,0 0 0,0 0 0,-1 0 0,0 0 0,0 1 0,-1-1 0,0 1 0,0 0 0,0 0 0,-1 0 0,0 1 0,0 0 0,0 0 0,-1 0 0,0 0 1,-7-3-1,12 7-25,0 0 0,0 0 0,0 0 1,0 1-1,-1-1 0,1 0 1,0 1-1,0 0 0,-1-1 1,1 1-1,0 0 0,-1-1 1,1 1-1,-1 0 0,1 0 0,0 0 1,-1 0-1,1 0 0,0 0 1,-1 1-1,1-1 0,-1 0 1,1 1-1,0-1 0,0 1 1,-1-1-1,1 1 0,0 0 0,0 0 1,0-1-1,0 1 0,0 0 1,0 0-1,0 0 0,0 0 1,0 0-1,0 0 0,0 0 1,0 1-1,0 0 0,0 2-186,-1-1-1,1 1 0,0 0 1,0 0-1,1-1 0,-1 1 1,1 0-1,0 0 0,0 0 1,0 0-1,0-1 1,1 1-1,1 6 0,-1-9 174,0 1 0,0-1 0,0 0 0,0 1 0,0-1 0,0 0 0,0 0 0,0 0 0,0 0 0,1 0 0,-1 0-1,0 0 1,1 0 0,-1 0 0,1-1 0,-1 1 0,1 0 0,-1-1 0,1 0 0,-1 1 0,1-1 0,-1 0 0,1 0 0,2 0 0,45 1 34,-37-1-22,9-1-208,0 0 0,-1-2 0,1 0 0,-1-2 0,36-11-1,-45 12 165,0-1 0,0 0-1,0 0 1,0-1 0,-1 0-1,0-1 1,-1 0 0,1 0-1,-1-1 1,-1-1 0,13-14-1,-20 30 475,1 0 0,0 0 0,0 0 0,1 0 0,0 0 0,0-1-1,1 1 1,8 11 0,48 78-670,-53-85 263,5 6-31,-1 0 0,10 23 0,-19-36 43,0 1-1,0 0 0,-1 0 1,1-1-1,-1 1 0,0 0 1,-1 0-1,1 0 0,-1 1 1,0-1-1,0 0 0,0 0 1,-1 0-1,-1 7 0,1-10-10,-1-1 0,1 0 0,0 1 0,0-1 0,-1 0 0,1 0 0,0 1 0,-1-1 0,1 0 0,-1 0 0,0-1 0,1 1 0,-1 0 0,0-1-1,1 1 1,-1-1 0,0 1 0,-2-1 0,-35 7 147,38-7-168,-47 4 65,-54-4 0,43-1-2234</inkml:trace>
</inkml:ink>
</file>

<file path=ppt/ink/ink5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9:42.96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0 571 8466,'0'0'5152,"16"-15"-5022,50-53-99,-56 58-31,-1-1 0,-1-1 0,1 0 0,-2 0 0,0-1 0,0 1 0,-1-1 0,-1-1 0,0 1 0,5-26 0,-4 3 0,-2-1 0,0-58 0,-3 59 0,-3-8-1,1 33-6,0 0 0,1-1 0,0 1 0,4-22 0,-11 41-189,-5 10 189,0 0 1,2 1-1,0 1 0,0 0 1,2 0-1,1 1 1,-9 40-1,8-16 10,2 1 0,1 82 0,5-127-14,-1-1 1,1 1-1,0 0 1,1 0-1,-1-1 1,0 1-1,0 0 1,0-1-1,0 1 1,0 0-1,1 0 1,-1-1-1,0 1 1,1-1-1,-1 1 1,1 0-1,-1-1 1,0 1-1,1-1 1,-1 1-1,1-1 1,-1 1-1,1-1 1,0 1-1,-1-1 1,1 1-1,0-1 1,-1 0-1,1 1 1,1-1-1,24 1-1309,-14-1-200,11 0-4104</inkml:trace>
</inkml:ink>
</file>

<file path=ppt/ink/ink5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9:43.64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265 124 8226,'0'0'5069,"2"-18"-4949,0-55-108,-2 71-16,0 1 0,-1-1-1,1 1 1,-1-1 0,1 1 0,-1 0 0,1-1 0,-1 1 0,0-1 0,0 1-1,0 0 1,0 0 0,0 0 0,0-1 0,0 1 0,0 0 0,-1 0 0,1 1-1,0-1 1,-1 0 0,1 0 0,0 1 0,-1-1 0,1 0 0,-1 1 0,1-1-1,-3 1 1,-42-3-222,37 4 166,-2-2-3,1 2 0,-1-1 0,1 2 0,-1-1-1,1 1 1,-1 1 0,1 0 0,0 0 0,-14 7-1,20-7 55,-1 0 1,1 0-1,-1 0 0,1 1 0,0 0 0,0-1 0,1 1 0,-1 1 0,1-1 0,0 0 1,0 1-1,0 0 0,1-1 0,0 1 0,0 0 0,0 0 0,0 1 0,1-1 0,0 0 0,-1 8 1,1-5 8,0 0 0,1-1 0,0 1 0,0-1 0,0 1 0,1-1 0,1 1 0,-1-1 0,1 1 0,0-1 0,1 0 0,0 0 0,0 0 0,7 11 0,1-3 8,0-1 1,2 0-1,-1-1 0,29 23 0,-8-11 0,37 22-1,-39-28 148,52 44-1,-82-63-141,1 1 1,-1 0-1,0 0 1,0 0-1,0 0 1,-1 0-1,1 0 1,0 0-1,0 0 0,0 0 1,-1 0-1,1 1 1,-1-1-1,1 0 1,-1 0-1,1 1 1,-1-1-1,0 0 0,1 1 1,-1-1-1,0 0 1,0 1-1,0-1 1,0 1-1,-1 0 1,1 0 8,-1 0-1,0 0 1,0-1 0,-1 1 0,1 0 0,0-1 0,-1 1 0,1-1 0,0 0 0,-1 1 0,0-1 0,1 0 0,-1 0 0,0 0 0,-1 1 0,-10 3 54,0 0 0,-1 0 0,-23 4-1,34-8-89,-33 6 134,0-2 1,-73 1 0,109-6-119,-1 0 1,1 0-1,-1 0 0,1 0 0,0 0 0,-1 0 0,1 0 0,-1 0 1,1-1-1,0 1 0,-1 0 0,1 0 0,0 0 0,-1-1 0,1 1 0,-1 0 1,1 0-1,0-1 0,0 1 0,-1 0 0,1-1 0,0 1 0,0 0 1,-1-1-1,1 1 0,0-1 0,0 1 0,0 0 0,-1-1 0,1 1 0,0-1 1,0 1-1,0 0 0,0-2 0,3-20-8,15-19-76,15 4-461,39-35 0,14-15-1557,-82 83 1977,101-126-1602,-95 115 2128,-1 0 0,0-1 0,-1 0 0,0-1 0,-2 1 0,0-1 0,4-21 0,-10 37-420,0 0 0,1 0 0,-1 0-1,0 0 1,0 0 0,1 0 0,-1 0-1,0 0 1,1 0 0,-1 0 0,1 0 0,0 0-1,-1 0 1,1 1 0,0-1 0,-1 0-1,1 0 1,1-1 0,11-1-3630</inkml:trace>
</inkml:ink>
</file>

<file path=ppt/ink/ink5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9:44.17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386 167 8058,'0'0'3686,"-20"17"-3515,-59 60-122,74-71-40,1 0 0,0 0 0,0 0 0,1 0 0,0 1 0,0-1 0,0 1 0,1 0 0,0 0 0,0 0 0,1 0 0,0 0 1,0 0-1,0 0 0,1 1 0,1 10 0,-1 2 5,-1 2 47,2-1 1,0 0-1,1 0 1,1 0-1,8 32 1,-10-48-53,1-1 1,0 0-1,-1 0 1,1 0-1,1 0 1,-1 0-1,0 0 1,1-1-1,0 1 1,0-1-1,0 0 1,0 0 0,1 0-1,4 3 1,-5-4 4,1-1 1,0 1 0,-1-1 0,1 0-1,0 0 1,0-1 0,0 1 0,-1-1-1,1 0 1,0 0 0,0 0 0,0 0-1,0-1 1,-1 0 0,1 0 0,0 0-1,-1 0 1,1 0 0,5-3 0,-2 1 6,-1-1 0,0 1 0,-1-1 0,1 0 0,0 0 0,-1-1-1,0 0 1,0 0 0,-1 0 0,1 0 0,-1-1 0,0 0 0,0 0 0,-1 0 0,0 0 0,0 0 0,0-1 0,-1 1 0,0-1 0,1-8 0,2-13 73,-1 0 0,-1-1-1,-2-43 1,-1 70-86,0-18 14,-2-1 0,0 1 1,-1 0-1,-1 1 1,-1-1-1,-1 1 1,0 0-1,-2 0 0,-14-28 1,17 39-43,1 0-1,-2 0 1,1 0 0,-1 0 0,0 1-1,0 0 1,-1 0 0,0 1 0,-1 0-1,1 0 1,-1 1 0,0 0 0,0 0-1,-1 0 1,1 1 0,-1 1 0,0 0-1,0 0 1,0 0 0,-1 1 0,1 1-1,-12-1 1,7 2-347,-1 0-1,0 2 0,0-1 1,1 2-1,-1 0 0,1 1 1,-1 0-1,2 1 0,-1 1 1,0 0-1,1 1 0,-24 17 1,-5 2-2629</inkml:trace>
</inkml:ink>
</file>

<file path=ppt/ink/ink5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9:44.74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267 131 5033,'0'0'4638,"-4"8"-4258,0-1-326,1 1-1,0 0 0,1 0 1,0 1-1,0-1 0,1 0 1,-1 16-1,2-21-26,0 1 0,0 0 0,0-1 1,1 1-1,-1-1 0,1 1 0,0-1 0,0 0 0,1 1 0,-1-1 0,0 0 0,1 0 0,0 0 1,0 0-1,0 0 0,0 0 0,0 0 0,1-1 0,-1 1 0,1-1 0,0 0 0,0 1 1,0-1-1,4 2 0,2 0-2,0-1 1,-1 1 0,2-2 0,-1 1-1,0-1 1,0-1 0,1 0-1,-1 0 1,0-1 0,1 0 0,-1 0-1,1-1 1,15-3 0,-19 2-15,-1 1 1,1-1 0,0 0 0,0 0-1,-1-1 1,1 0 0,-1 0-1,0 0 1,0 0 0,0-1 0,-1 0-1,1 0 1,-1 0 0,0 0-1,0-1 1,0 0 0,0 0 0,-1 0-1,0 0 1,0 0 0,-1-1-1,3-5 1,-3 5 34,0-1 0,0 1 0,-1 0-1,1-1 1,-2 1 0,1 0 0,-1-1 0,0 1-1,0-1 1,-1 1 0,1-1 0,-1 1 0,-1-1-1,0 1 1,1 0 0,-2 0 0,1 0 0,-1 0 0,0 0-1,0 1 1,-1-1 0,1 1 0,-7-7 0,3 5-3,0 1 1,-1 0 0,0 0 0,0 1 0,0 0-1,-1 1 1,0-1 0,0 2 0,0-1 0,0 1 0,0 1-1,-1 0 1,1 0 0,-1 1 0,-11-1 0,6 0-48,1 1 0,-1 1 0,1 0 0,-1 1 0,1 0 0,-1 1 0,1 1 0,0 0 0,0 1 0,0 1 0,0 0 0,1 1 0,0 0 0,-22 15 0,3 3-1619,-32 32 0,33-25-5984</inkml:trace>
</inkml:ink>
</file>

<file path=ppt/ink/ink5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9:45.93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32 4233,'0'0'7052,"3"0"-6892,205 2 516,159-2 774,-350 1-1426,-12-1-17,0 0 0,0 0 1,0 0-1,0 0 0,0-1 0,-1 0 1,1 0-1,0 0 0,0-1 1,0 1-1,-1-1 0,6-3 1,-57-8-4107,25 10 2299,1-1-998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19:59:27.86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64 99 1488,'0'0'5491,"17"1"-4314,54 0-171,-67-2-885,-1 1-1,1 0 1,-1-1 0,1 1 0,-1-1-1,0 0 1,1-1 0,-1 1 0,0 0 0,1-1-1,-1 0 1,0 0 0,0 0 0,-1 0-1,1 0 1,0 0 0,2-4 0,-4 5-36,1 0 1,-1-1-1,0 1 1,0-1 0,0 0-1,0 1 1,0-1-1,0 0 1,-1 1 0,1-1-1,-1 0 1,1 0-1,-1 0 1,1 1 0,-1-1-1,0 0 1,0 0-1,0 0 1,0 0 0,0 0-1,-1 1 1,1-1-1,0 0 1,-1 0 0,0 0-1,0-1 1,-1 1-72,0 0 0,1 1 0,-1-1 0,0 1 1,0-1-1,0 1 0,-1 0 0,1 0 0,0 0 0,0 0 0,-1 0 1,1 0-1,0 1 0,-1-1 0,-3 0 0,-42-3 36,46 3-50,-96 1-29,96 0 29,1 0 0,0 0-1,0 1 1,-1-1 0,1 0 0,0 1 0,0-1 0,0 1 0,0-1 0,-1 1 0,1 0 0,0-1 0,0 1 0,0 0 0,0 0 0,1 0 0,-1-1 0,0 1-1,0 0 1,0 0 0,1 0 0,-1 1 0,0-1 0,1 0 0,-1 0 0,1 0 0,0 0 0,-1 3 0,-5 36-1363,5-36 1005,1 20-3483</inkml:trace>
</inkml:ink>
</file>

<file path=ppt/ink/ink5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9:46.38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82 0 4081,'0'0'4079,"0"19"-3190,0 14-677,2 15 602,-3-1 0,-1 0-1,-18 90 1,0-74-595,11-40-58,2 1 0,0 0 0,1 0-1,2 0 1,-3 37 0,35-60 98,-23-1-245,-1 0 0,0 0 1,1-1-1,-1 0 0,0 0 0,0 0 1,1 0-1,-1 0 0,0-1 0,0 0 0,0 0 1,-1 0-1,1 0 0,4-4 0,-4 2-361,-1 1-1,0 0 0,1-1 0,-2 0 0,1 0 1,0 1-1,-1-2 0,3-4 0,1-10-5581</inkml:trace>
</inkml:ink>
</file>

<file path=ppt/ink/ink5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9:47.94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104 178 512,'0'0'6435,"-13"19"-5483,-42 64-32,50-74-743,0 0-1,1 1 1,-1 0-1,2-1 1,0 1-1,0 1 1,0-1-1,1 0 1,1 0-1,0 1 1,0-1-1,1 1 1,2 15-1,-1 5 135,-1-25-281,0 0-1,0 0 1,1-1-1,0 1 1,1 0-1,-1-1 1,1 1-1,0-1 1,0 0 0,1 1-1,-1-1 1,1 0-1,0 0 1,1-1-1,4 7 1,-1-4 8,0-1 1,0 0-1,1 0 0,0-1 1,0 0-1,0 0 1,0-1-1,16 6 0,0-2 80,2-1-1,-1-1 1,1-2-1,0 0 1,50 0-1,-65-4-89,-1 0 1,0 0-1,1-1 0,-1 0 0,0-1 1,0 0-1,0-1 0,0 0 0,0 0 1,0-1-1,-1 0 0,0-1 1,0 0-1,0 0 0,0-1 0,-1-1 1,0 1-1,0-1 0,-1 0 0,0-1 1,0 0-1,-1 0 0,0 0 0,0-1 1,8-18-1,-7 7 11,0 0 0,-2 0 0,-1 0 0,0-1 0,-2 0 0,0 0 0,-1 0 0,-4-36 0,3 41-23,-1 2-3,0 0 1,-1 1 0,0-1-1,-2 1 1,1-1 0,-2 1-1,1 0 1,-2 1-1,0-1 1,0 1 0,-15-21-1,15 26-20,1 0-1,-1 0 1,0 0-1,-1 1 1,0 0-1,0 0 0,0 1 1,0 0-1,-1 0 1,0 1-1,0 0 1,0 0-1,-1 0 1,1 1-1,-1 1 0,0 0 1,1 0-1,-19-1 1,22 3 6,-4-1-140,0 0 1,0 1-1,-1 0 0,1 1 1,0 0-1,0 1 1,0-1-1,0 2 0,0-1 1,0 2-1,-12 5 0,-87 60-3274,64-37-518</inkml:trace>
</inkml:ink>
</file>

<file path=ppt/ink/ink5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9:48.54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192 3 2817,'0'0'11015,"-1"-2"-10972,-2 9-110,-5 24 40,1 2 0,2-1 0,1 1-1,2 0 1,1 0 0,1 0 0,2-1-1,1 1 1,2 0 0,1-1 0,16 48 0,-17-68 47,-1 0 0,0 0 0,0 1 0,-1 0 0,-1 0 0,0 0 1,-1 0-1,0 0 0,-2 18 0,0-28-13,0 0 0,-1 1 0,1-2 0,-1 1 1,1 0-1,-1 0 0,0 0 0,0-1 0,0 1 0,-1-1 0,1 1 0,0-1 1,-1 0-1,0 0 0,1 0 0,-1-1 0,0 1 0,0 0 0,0-1 0,0 0 0,0 0 1,0 0-1,-1 0 0,-3 0 0,-7 3 34,-1-1 1,0-1-1,-29 0 1,37-2-43,2 1-13,1-1 1,-1 0-1,1 0 1,0 0-1,-1-1 1,1 0 0,-1 0-1,-7-3 1,10 3-2,1 0 0,0-1 0,-1 1 0,1 0 0,0-1 0,0 0 0,0 1 0,0-1 0,0 0 1,0 1-1,0-1 0,0 0 0,1 0 0,-1 0 0,1 0 0,-1 0 0,1 0 0,0 0 0,0 0 1,0 0-1,0 0 0,0 0 0,0-2 0,3-7-3717</inkml:trace>
</inkml:ink>
</file>

<file path=ppt/ink/ink5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9:49.22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18 1568,'0'0'10560,"3"-1"-10371,13-4-111,0 1 0,0 1 0,0 1 0,0 1 0,0 0 1,31 2-1,0-1-7,99-1-73,-83 2-5277</inkml:trace>
</inkml:ink>
</file>

<file path=ppt/ink/ink5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9:49.57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31 5049,'0'0'2803,"26"-1"-2077,-13 0-603,48 0 1465,102-17 0,-148 16-1192,0 0-1,1 1 1,19 1 0,12 0-2136,-9-4-2914</inkml:trace>
</inkml:ink>
</file>

<file path=ppt/ink/ink5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9:54.40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671 1 9098,'0'0'2950,"-13"10"-2874,-149 139-93,19-15 110,88-87-88,-95 90-63,128-114 57,0 0 0,2 2-1,1 1 1,-19 32 0,33-49 10,1-1-1,0 1 0,1-1 1,0 1-1,-3 11 0,6-18-8,-1-1 0,1 1 0,0 0 0,-1 0 0,1-1 0,0 1 0,0 0 0,0 0 1,0 0-1,0-1 0,1 1 0,-1 0 0,1 0 0,-1 0 0,1-1 0,-1 1 0,1 0 0,0-1 0,0 1 0,0-1 0,0 1 0,0-1 0,0 1 0,0-1 0,1 0 0,-1 0 0,0 1 0,1-1 0,-1 0 0,1 0 0,-1 0 0,4 1 0,12 3 0,0 0 0,0-1-1,1-1 1,-1-1 0,19 1 0,98-4 114,-61-1-31,-18 3-18,-21 0-56,0-1-1,-1-1 1,55-11 0,-88 12-63,1 0 0,-1 0-1,0 0 1,1 0 0,-1 0 0,0 0-1,0 0 1,1 0 0,-1-1 0,0 1 0,0 0-1,1 0 1,-1 0 0,0 0 0,0-1 0,1 1-1,-1 0 1,0 0 0,0 0 0,0-1-1,1 1 1,-1 0 0,0 0 0,0-1 0,0 1-1,0 0 1,0-1 0,0 1 0,0 0-1,0 0 1,0-1 0,0 1 0,0 0 0,0-1-1,0 1 1,0 0 0,0-1 0,0 1 0,0 0-1,0-1 1</inkml:trace>
</inkml:ink>
</file>

<file path=ppt/ink/ink5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9:54.77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122 1 5737,'0'0'5395,"-9"11"-5302,-1 1-79,2 0 1,-1 1-1,2-1 1,-1 2-1,2-1 0,0 1 1,1 0-1,-6 20 0,-3 35 255,2 2 0,3 0 0,1 80-1,8-151-377</inkml:trace>
</inkml:ink>
</file>

<file path=ppt/ink/ink5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9:55.20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128 111 7698,'0'0'3120,"-14"24"-3129,-42 77-6,50-87 18,1 0-1,0 0 0,1 1 0,0-1 1,1 1-1,1 0 0,0 0 1,1 0-1,0 0 0,2 0 1,0 0-1,3 21 0,-2-25 27,-2-6-18,1 0 1,0 0-1,0 0 0,0 0 0,1 0 1,0 0-1,0-1 0,0 1 0,0-1 1,1 0-1,0 1 0,0-1 1,0 0-1,0 0 0,1-1 0,6 7 1,-3-6 37,-1 0 0,1 0 0,0 0 0,0 0 0,1-1 0,-1-1 0,1 1 0,-1-1 0,1 0 0,8 0 0,-4 0 2,0-1 1,1-1-1,-1 0 1,0 0-1,0-1 1,0-1-1,0 0 1,0-1 0,0 0-1,0-1 1,-1 0-1,1-1 1,18-11-1,-19 7-73,0 0 0,-1-1-1,0 0 1,-1-1 0,0 0 0,0-1-1,-1 1 1,-1-2 0,0 1 0,-1-1-1,0 0 1,-1 0 0,0-1 0,-1 1-1,3-24 1,-4 22-58,-1-1 1,0 0-1,-2 0 1,0 0-1,0 0 0,-2 1 1,0-1-1,0 0 0,-2 1 1,0-1-1,0 1 1,-2 0-1,-12-25 0,14 34 77,0 0 0,0 0 0,0 0 0,-1 1 0,0 0 0,0 0-1,0 0 1,0 1 0,-1-1 0,0 1 0,0 1 0,0-1 0,0 1 0,-1 0 0,1 0-1,-1 1 1,0 0 0,1 0 0,-1 1 0,0 0 0,0 0 0,0 0 0,0 1-1,-1 0 1,1 0 0,0 1 0,0 0 0,-13 4 0,-5 2-412,0 1 0,1 1 1,0 1-1,1 1 0,0 1 0,-33 23 0,6 1-2432</inkml:trace>
</inkml:ink>
</file>

<file path=ppt/ink/ink5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9:55.70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97 329 672,'0'0'8737,"-4"4"-8467,-6 6-172,1 1 0,0 0 0,1 0 0,1 0 1,-1 1-1,2 0 0,0 1 0,0-1 0,1 1 0,1 0 0,0 1 0,1-1 0,0 1 0,1-1 0,-1 19 0,4-30-87,-1 1 0,1 0 0,0 0 0,0 0 0,-1-1 0,2 1 1,-1-1-1,0 1 0,0 0 0,1-1 0,0 0 0,-1 1 0,1-1 0,0 0 1,0 0-1,0 0 0,0 0 0,1 0 0,-1-1 0,0 1 0,1-1 0,-1 0 1,1 1-1,0-1 0,-1 0 0,1 0 0,0-1 0,4 2 0,8 2 17,0-1-1,0-1 1,0 0-1,17-1 1,-13 0-8,0-1 0,0-1 0,0-1 0,0 0 1,0-2-1,22-6 0,-34 7-13,0 1-1,0-2 1,0 1 0,0-1-1,0 0 1,-1 0 0,0-1-1,0 0 1,0 0 0,-1-1-1,1 1 1,-1-1 0,-1 0-1,1-1 1,-1 1 0,0-1 0,0 1-1,3-12 1,-2 3-68,0 0 0,-2 0 1,0-1-1,0 0 0,-1 1 1,-1-1-1,-1 0 0,-1 1 1,0-1-1,-5-28 0,1 22-22,-1 0 1,0 1-1,-1 0 0,-2 1 0,0 0 1,-1 0-1,-13-19 0,16 29 124,0 0 0,-1 1 0,0 0 0,0 1 0,-1 0 0,0 0 0,0 1 0,-19-12 0,21 16-34,1 0 0,-1 0 0,1 0 0,-1 1-1,0 0 1,0 0 0,0 1 0,0 0-1,0 0 1,0 0 0,0 1 0,0 0-1,-1 1 1,1-1 0,0 2 0,-7 1-1,9-2-38,1 1-1,-1 0 0,1 0 0,0 1 0,0-1 0,0 1 1,0 0-1,0 0 0,0 0 0,1 0 0,-6 7 0,-29 46-1332,29-42 632,-17 31-2960</inkml:trace>
</inkml:ink>
</file>

<file path=ppt/ink/ink5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9:56.19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128 248 5905,'0'0'2425,"-11"16"-2367,-3 3-84,-50 80 539,58-89-356,1 0-1,0 1 0,0-1 0,1 1 0,1 0 0,0 0 1,0 0-1,-1 23 0,4-33-119,1 1 0,-1 0 0,1-1 0,0 1 0,-1-1 0,1 1-1,0-1 1,0 1 0,0-1 0,0 1 0,0-1 0,0 0 0,1 0 0,-1 1 0,0-1 0,1 0 0,-1 0 0,0 0 0,1-1 0,-1 1 0,1 0 0,0 0 0,-1-1 0,1 1 0,0-1-1,-1 0 1,1 1 0,0-1 0,2 0 0,63 5 475,-58-5-454,18 1 25,-1-2 0,1 0 0,-1-2-1,0-1 1,47-13 0,-64 14-71,0 0 0,0-1 0,0 0 0,0 0-1,-1-1 1,0 0 0,0-1 0,0 0-1,0 0 1,-1-1 0,0 1 0,-1-2 0,1 1-1,-1-1 1,-1 0 0,1 0 0,-2 0-1,1-1 1,4-12 0,-5 9-2,0-1 0,-1-1-1,-1 1 1,0 0 0,0-1 0,-2 1 0,0-1 0,0 1-1,-1-1 1,-1 1 0,0-1 0,-1 1 0,0 0-1,-1 0 1,-1 0 0,0 1 0,0-1 0,-1 1-1,-1 1 1,0-1 0,-1 1 0,0 0 0,-1 1 0,0 0-1,0 0 1,-1 1 0,-16-12 0,23 18-15,-1 1 1,0-1 0,0 1-1,-1 0 1,1 0 0,0 1-1,-1-1 1,1 1 0,-1 0-1,1 0 1,-1 0 0,0 1-1,1-1 1,-1 1 0,0 1-1,1-1 1,-9 2 0,9-1-96,0 1 0,0 0-1,1-1 1,-1 1 0,1 1 0,0-1 0,-1 0 0,1 1 0,0 0 0,1 0-1,-1 0 1,0 0 0,1 0 0,-1 0 0,1 1 0,0-1 0,0 1 0,1-1-1,-3 7 1,-5 20-2304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19:59:28.20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148 128 5145,'0'0'7447,"11"0"-7179,-6 0-257,3 0 2,0 0 1,1-1-1,-1 0 0,0 0 0,10-3 1,-16 4-4,0-1 1,0 1 0,0-1 0,1 0-1,-1 0 1,-1 0 0,1 0 0,0 0-1,0-1 1,0 1 0,0-1 0,-1 1-1,1-1 1,-1 1 0,1-1 0,-1 0 0,0 0-1,0 0 1,1 1 0,-1-1 0,-1 0-1,1-1 1,0 1 0,0 0 0,-1 0-1,1 0 1,-1 0 0,0-1 0,1-2 0,-1 2 58,0 1 0,0 0 0,0-1 0,0 1 0,-1 0 0,1-1 0,-1 1 0,1 0 0,-1-1 0,0 1 1,0 0-1,0 0 0,0 0 0,0 0 0,-1 0 0,1 0 0,0 0 0,-1 0 0,0 1 0,-1-3 1,-1 2-35,0 0 1,0-1 0,-1 2 0,1-1 0,0 0 0,-1 1 0,0 0-1,1 0 1,-9-1 0,-76-4 209,82 6-231,1 0-1,-1 0 1,1 1 0,0-1-1,-1 2 1,1-1-1,0 1 1,-1-1 0,1 2-1,0-1 1,-9 6-1,14-7-13,0 0-1,-1-1 0,1 2 0,0-1 1,0 0-1,-1 0 0,1 0 0,0 1 0,0-1 1,0 0-1,1 1 0,-1-1 0,0 1 1,0-1-1,1 1 0,-1-1 0,1 1 1,0 0-1,-1-1 0,1 1 0,0-1 1,0 1-1,0 0 0,0-1 0,0 1 1,0 0-1,0-1 0,1 1 0,-1 0 1,1-1-1,-1 1 0,1-1 0,-1 1 1,2 1-1,0 0-123,1 0 1,-1 0 0,1 0-1,-1 0 1,1-1 0,0 1-1,0-1 1,0 1-1,0-1 1,1 0 0,-1-1-1,0 1 1,6 1 0,24 5-4021</inkml:trace>
</inkml:ink>
</file>

<file path=ppt/ink/ink5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9:56.66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122 0 9210,'0'0'4820,"0"15"-4908,4 67 84,27 151 0,-16-141 56,-10-61-63,-1 1 0,-2 60 0,-3-81 17,0 0 0,0 0 0,-1-1 0,0 1 0,-1-1 0,0 1-1,-1-1 1,0 0 0,0 0 0,-1 0 0,-1-1 0,-6 10 0,11-17-1,0-1 0,0 1 0,0-1 0,0 1 0,-1-1 0,1 1 0,0-1 0,0 0 0,-1 1 0,1-1 0,-1 0 0,0 0 0,1 0 0,-1-1 0,0 1 0,1 0 1,-1 0-1,0-1 0,0 1 0,1-1 0,-1 0 0,0 1 0,0-1 0,0 0 0,0 0 0,0 0 0,0 0 0,1-1 0,-1 1 0,0 0 0,0-1 0,0 0 0,1 1 0,-1-1 0,0 0 0,1 0 1,-1 1-1,0-2 0,1 1 0,-1 0 0,1 0 0,0 0 0,-1-1 0,1 1 0,0 0 0,0-1 0,-2-1 0,-4-8-194,0 0 1,0 0-1,1 0 0,0-1 1,-4-13-1,8 21-145,2 3 105,0 0-1,0-1 1,-1 1 0,1 0-1,-1 0 1,1 0 0,-1 0 0,1 0-1,-1 0 1,0 0 0,0 0 0,1 0-1,-1 1 1,0-1 0,0 0 0,0 0-1,0 1 1,-1-2 0</inkml:trace>
</inkml:ink>
</file>

<file path=ppt/ink/ink5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9:57.22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7770,'0'0'6660,"40"0"-6199,365 11-249</inkml:trace>
</inkml:ink>
</file>

<file path=ppt/ink/ink5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9:58.54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0 716 5049,'0'0'6567,"13"-22"-5975,4-8-456,60-97 329,-45 77-342,-3-2-1,-2-1 0,-2-1 0,-3-1 0,-2-2 1,-2 0-1,11-71 0,-21 98 121,-8 29-194,0 13-617,-4 14 509,-1-1 0,-1 0 0,-14 36 0,-5 23 139,12-19-80,2 1 0,4 0 0,2 95 0,13-161-2573,1 0-1095</inkml:trace>
</inkml:ink>
</file>

<file path=ppt/ink/ink5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9:59.10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1 441 3833,'0'0'8624,"14"-23"-8214,120-165-11,-117 168-397,1 0 33,-1-1 0,-1-1 0,-1 0 0,-1-1-1,-1-1 1,20-48 0,-33 72-24,-1 0-1,1 0 0,0 0 0,0 0 1,0 0-1,0 0 0,0 0 1,0 0-1,-1 0 0,1 0 1,0 0-1,0 0 0,0 0 1,0 0-1,0 0 0,-1 0 1,1 0-1,0 0 0,0 0 1,0 0-1,0 0 0,0 0 1,0 0-1,0 0 0,-1-1 0,1 1 1,0 0-1,0 0 0,0 0 1,0 0-1,0 0 0,0 0 1,0 0-1,0 0 0,0-1 1,0 1-1,0 0 0,0 0 1,0 0-1,0 0 0,0 0 1,0-1-1,0 1 0,0 0 0,0 0 1,0 0-1,0 0 0,0 0 1,0 0-1,0-1 0,0 1 1,0 0-1,0 0 0,0 0 1,0 0-1,0 0 0,0 0 1,0-1-1,0 1 0,0 0 1,0 0-1,0 0 0,1 0 1,-1 0-1,0 0 0,0 0 0,0 0 1,-12 11 61,-13 20-140,16-16 67,1 0-1,0 1 1,2 0 0,0 0 0,0 1 0,2 0 0,0 0 0,-3 27 0,3 14-4,4 73 1,1-56 121,-1-75-58,24-21-340,4 0-1818,4-6-3375</inkml:trace>
</inkml:ink>
</file>

<file path=ppt/ink/ink5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19:59.70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1 131 5129,'0'0'5867,"6"-17"-5593,19-50-55,-22 64-195,-1 0-1,0-1 1,1 1-1,-1 0 0,1 0 1,0 0-1,0 1 1,0-1-1,0 1 1,1-1-1,-1 1 1,1 0-1,-1 0 1,1 1-1,0-1 1,0 1-1,-1 0 0,1 0 1,0 0-1,0 0 1,0 1-1,0 0 1,0-1-1,0 1 1,1 1-1,-1-1 1,5 2-1,2-2-4,6 0 12,-12-1-38,0 1-1,0 0 1,1 0-1,-1 1 1,0 0-1,0-1 1,5 3-1,-7-2 4,-1 0-1,0 1 1,0-1 0,0 1-1,0-1 1,0 1-1,0 0 1,-1 0-1,1-1 1,0 1-1,-1 0 1,0 0 0,1 1-1,-1-1 1,0 0-1,0 0 1,0 1-1,1 3 1,6 18 7,0 0 0,-2 1 0,-1 0 0,-1 0 0,-1 1 0,-1-1 0,-2 39 0,-1-58 24,0 1 1,-1 0 0,0-1-1,0 1 1,-1-1-1,0 0 1,0 0-1,-1 0 1,1 0-1,-1 0 1,0-1 0,-10 10-1,-8 7 41,-39 29 0,37-31-43,6-7-36,-28 27 61,44-38-53,0 1 0,0-1 0,0 1 0,0 0 0,0-1 1,0 1-1,1 0 0,0 0 0,-1 0 0,1 0 0,0 0 0,0 0 0,1 1 1,-2 5-1,7-7 20,1 0 1,-1-1-1,0 0 1,1 0-1,-1 0 1,1-1 0,-1 0-1,10 0 1,-14 0-14,43 0 57,-12 2-18,55-6 0,-78 3-50,-1 0 1,0-1-1,0 0 1,0 0 0,0-1-1,0 0 1,-1 0-1,1-1 1,-1 0 0,0 0-1,12-10 1,-17 11-235,1 0 1,0-1 0,-1 1-1,0-1 1,0 0 0,0 0-1,0 0 1,0 0-1,-1 0 1,0 0 0,0 0-1,0 0 1,0 0 0,-1-1-1,1-7 1,-1 10-46,2-23-5868</inkml:trace>
</inkml:ink>
</file>

<file path=ppt/ink/ink5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00.17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41 237 6041,'0'0'4516,"-2"13"-4231,0-5-294,0 5 166,0 0 0,1 0 0,0 23 0,2-30-81,0-1 0,-1 0 0,2 1 0,-1-1-1,0 0 1,1 0 0,0 0 0,0 0 0,1-1 0,0 1-1,-1 0 1,1-1 0,1 0 0,5 6 0,-3-3 11,1-2 1,1 1-1,-1-1 1,1 0-1,0-1 1,0 1-1,1-2 1,-1 1 0,1-1-1,0 0 1,0-1-1,15 2 1,9-1 73,0-1 0,39-3 0,-42 1-153,-18 0-8,0-1-1,0 0 0,0-1 1,0-1-1,-1 1 0,1-2 1,-1 0-1,1 0 0,-1-1 1,-1 0-1,1-1 0,-1 0 1,0-1-1,12-9 0,-15 9-52,1-1 0,-1 0 0,0 0 1,-1-1-1,0 1 0,0-1 0,-1-1 0,0 1 0,-1-1 0,0 0 0,-1 0 0,1 0 0,-2 0 1,0-1-1,0 1 0,0-14 0,-1 12-39,0 1 0,-1 0 0,-1-1 0,1 1 1,-2 0-1,0-1 0,0 1 0,-1 0 0,-8-19 0,8 24 110,-1-1 0,0 2 0,0-1-1,0 0 1,-1 1 0,0 0 0,0 0-1,0 0 1,-1 1 0,0-1 0,0 1-1,0 1 1,0-1 0,0 1 0,-1 0 0,1 0-1,-9-1 1,-9-2 33,-1 1 0,-1 1 0,1 2-1,-1 0 1,1 2 0,-1 0 0,-26 5 0,37-2-69,1-1 1,0 2 0,0 0-1,0 1 1,0 0 0,1 1 0,-1 0-1,2 1 1,-1 1 0,1 0-1,0 1 1,-13 12 0,12-9-832,0 1 1,-20 27 0,14-12-2788</inkml:trace>
</inkml:ink>
</file>

<file path=ppt/ink/ink5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00.67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195 261 6729,'0'0'5074,"-22"3"-4764,-70 13-63,87-14-243,1-1-1,-1 1 1,1 0-1,0 0 1,-1 1-1,1-1 1,0 1 0,0 0-1,1 0 1,-1 0-1,1 0 1,-1 1-1,1 0 1,0-1 0,0 1-1,1 0 1,-1 0-1,1 1 1,0-1-1,0 0 1,0 1 0,1-1-1,0 1 1,0 0-1,0 0 1,0-1 0,1 1-1,-1 0 1,1 0-1,0 0 1,1-1-1,-1 1 1,1 0 0,0 0-1,0-1 1,1 1-1,-1-1 1,1 1-1,0-1 1,0 1 0,1-1-1,-1 0 1,4 4-1,4 0 36,0 0-1,0-1 0,1 0 0,0-1 0,0 0 1,1-1-1,0 0 0,0-1 0,0 0 1,0-1-1,21 3 0,8-1 94,0-2-1,51-3 1,-79 0-122,-1-1 1,0-1-1,0 0 1,0-1-1,0 0 0,0-1 1,0 0-1,-1-1 1,0 0-1,0-1 1,0 0-1,-1 0 0,0-2 1,0 1-1,-1-1 1,0 0-1,0-1 1,-1 0-1,0-1 0,0 1 1,-1-2-1,0 1 1,-1-1-1,-1 0 1,1 0-1,-2 0 0,0-1 1,0 0-1,-1 1 1,0-1-1,-1-1 1,1-14-1,-2 12 36,-1-1 1,-1 0-1,0 1 0,-1-1 0,-1 1 1,0-1-1,-1 1 0,-11-28 1,12 37-30,0 0 0,-1 0 0,0 0 1,0 0-1,0 0 0,-1 1 0,1 0 1,-1 0-1,-1 0 0,1 1 0,-1-1 1,1 1-1,-1 0 0,0 1 0,-1 0 1,1 0-1,-1 0 0,1 1 0,-1 0 1,0 0-1,0 0 0,-10 0 0,6 1-26,0 0 0,0 1-1,0 0 1,0 1-1,0 0 1,0 1-1,0 0 1,0 0-1,1 2 1,0-1-1,-1 1 1,-16 10-1,9-3-404,1 1 0,1 0 0,0 2-1,1 0 1,-25 29 0,7-2-3176</inkml:trace>
</inkml:ink>
</file>

<file path=ppt/ink/ink5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01.23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258 14 2937,'0'0'10911,"0"-5"-10355,-1-4-549,-2 13-1,-6 30-7,-5 54-71,11-46 82,1 0 0,2 0-1,2 0 1,2 0 0,2 0-1,2-1 1,1 0-1,24 66 1,-14-64-38,-10-24 53,0 0 0,-1 1 0,-1 1 0,-1-1 0,-1 1 0,-1 0 0,3 33 0,-7-52-25,-1 0 0,0 1 1,0-1-1,1 0 0,-1 0 0,0 0 0,-1 0 0,1 0 1,0 0-1,-1 0 0,1-1 0,-1 1 0,1 0 0,-1-1 1,0 1-1,1-1 0,-1 1 0,0-1 0,0 0 1,0 0-1,0 0 0,0 0 0,-1 0 0,1-1 0,0 1 1,0-1-1,-1 1 0,1-1 0,-3 0 0,-13 4 65,0-2-1,-28 0 1,40-2-45,-31 1 12,14 1-6,0-1-1,0-1 1,-1-1-1,1-2 1,0 0-1,-24-7 1,48 10-45,-1 0 1,0 0-1,1 0 1,-1 0 0,0 0-1,1 0 1,-1 0-1,0 0 1,1-1 0,-1 1-1,0 0 1,1 0 0,-1 0-1,0 0 1,1-1-1,-1 1 1,0 0 0,0 0-1,1-1 1,-1 1-1,0 0 1,0-1 0,1 1-1,-1 0 1,0 0 0,0-1-1,0 1 1,0 0-1,0-1 1,0 1 0,1-1-1,-1 1 1,0 0-1,0-1 1,0 1 0,0 0-1,0-1 1,0 1 0,0 0-1,0-1 1,-1 1-1,1-1 1,0 1 0,0 0-1,0-1 1,0 1-1,0 0 1,-1-1 0,1 1-1,0 0 1,0 0 0,0-1-1,-1 1 1,1 0-1,0 0 1,0-1 0,-1 1-1,1 0 1,0 0-1,-1-1 1,1 1 0,0 0-1,-1 0 1,1 0 0,0 0-1,-1 0 1,1 0-1,0 0 1,-1-1 0,15-5-2182</inkml:trace>
</inkml:ink>
</file>

<file path=ppt/ink/ink5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06.36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42 8066,'0'0'4025,"6"0"-3899,107 2 11,-42 1-249,0-3-1,-1-4 1,80-13 0,-150 17 107,2 0-159,-1 0 0,0 0 0,1 0 0,-1 0 0,0 0 0,1 0 0,-1-1 0,0 1 0,1 0 0,-1-1 0,0 1 0,0-1 0,1 0 0,-1 1 0,0-1 0,0 0 0,0 0 0,0 0 0,0 0 0,0 0 0,0 0 0,0 0 0,0 0 0,-1 0 0,1 0 0,0 0 0,-1-1 0,1 1 0,0 0 0,-1 0 0,1-3 0</inkml:trace>
</inkml:ink>
</file>

<file path=ppt/ink/ink5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07.33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173 1 6993,'0'0'1994,"-2"9"-1947,-2 7-130,-8 34 990,-8 73-1,10 19 1381,16-166-1830,10 12-460,0 0-1,0 1 0,1 1 1,1 1-1,-1 0 1,2 1-1,-1 1 0,1 0 1,39-7-1,-54 14-6,0-1-1,1 1 0,-1 0 1,1 0-1,-1 0 0,1 1 0,-1-1 1,0 1-1,1 0 0,-1 1 1,0-1-1,0 1 0,0-1 1,0 1-1,0 1 0,4 2 1,-1 0 5,-1 0 1,0 0 0,0 1 0,0 0-1,-1 0 1,0 1 0,0-1-1,6 12 1,-6-8-8,0 0 0,0 0 0,-1 0 1,0 1-1,-1 0 0,0-1 0,-1 1 0,0 0 0,-1 0 0,0 1 0,0-1 0,-2 0 0,-1 16 0,0-21 20,0-1-1,0 1 1,-1-1-1,1 0 1,-1 0-1,-1 0 0,1 0 1,-1-1-1,1 1 1,-8 5-1,-51 41 20,46-38-17,-1 0-8,-1 0 1,0-2-1,0 0 0,-1-1 0,-1-1 0,1-1 1,-26 7-1,15-8-5,0-1 1,-1-2-1,0 0 1,-40-2-1,70-2 5,0 0-1,0 0 0,0 0 0,0 0 0,0 0 0,0 0 0,0-1 0,0 1 0,0 0 0,0 0 0,0-1 1,0 1-1,1-1 0,-1 1 0,0 0 0,0-1 0,0 0 0,0 1 0,1-1 0,-1 1 0,0-1 0,1 0 1,-1 0-1,1 1 0,-1-1 0,0 0 0,1 0 0,-1-1 0,-2-27-334,3 21 68,5 4-1619,-2 3 1031,7-3-1763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1:32.21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24 5129,'0'0'4760,"2"-5"-4583,4-14-96</inkml:trace>
</inkml:ink>
</file>

<file path=ppt/ink/ink5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07.93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214 266 5337,'0'0'5207,"-15"10"-5119,-45 29 10,58-37-101,0 0 1,0 0-1,0 0 0,1 1 0,-1-1 0,0 0 1,1 1-1,0-1 0,0 1 0,-1-1 0,1 1 1,1-1-1,-1 1 0,0 0 0,1 0 0,-1-1 1,1 1-1,0 0 0,0 0 0,0-1 0,0 1 1,0 0-1,2 3 0,-1 7-10,-1-4 68,1 0 0,0 0 0,1 0 0,0 0 0,1 0 0,-1-1-1,1 1 1,1-1 0,0 0 0,0 0 0,1 0 0,0-1 0,0 1 0,1-1-1,-1 0 1,2-1 0,-1 1 0,1-1 0,0-1 0,0 1 0,0-1 0,1 0 0,0-1-1,0 0 1,0 0 0,1-1 0,-1 0 0,1 0 0,0-1 0,-1 0 0,1 0-1,17 0 1,-14-2-28,-1-1-1,1 0 0,-1-1 0,0 0 1,0 0-1,0-1 0,0-1 0,0 1 1,-1-2-1,0 0 0,1 0 0,-2-1 1,1 0-1,-1 0 0,0-1 0,0-1 1,-1 0-1,11-11 0,-6 3-38,0-1 0,-1 0 0,-1-1 0,-1 0 0,0-1 0,-1 0 0,-1 0-1,-1-1 1,-1 0 0,-1 0 0,0-1 0,-1 1 0,-2-1 0,0 0 0,-1 0 0,-3-28 0,2 44 18,0-1 1,-1 0 0,1 0 0,-2 1-1,1-1 1,0 1 0,-1-1 0,0 1-1,0-1 1,-1 1 0,0 0 0,0 0-1,0 0 1,0 0 0,-1 1-1,-5-6 1,4 5 14,-2 0 0,1 1-1,0 0 1,-1 0 0,0 0 0,0 1-1,0 0 1,0 0 0,0 0 0,-1 1-1,-7-1 1,-3 1 13,1 0-1,-1 1 1,0 0-1,1 2 1,-1 0-1,1 1 1,-1 1-1,1 1 1,-34 11 0,27-6-290,0 1 0,0 1 0,1 1 0,0 1 0,1 1 1,1 1-1,0 1 0,1 1 0,1 1 0,0 0 0,-20 28 1,12-5-1999</inkml:trace>
</inkml:ink>
</file>

<file path=ppt/ink/ink5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08.44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193 122 4257,'0'0'5152,"-15"17"-5023,-48 54-69,61-69-50,0 0-1,1 0 1,-1 0-1,1 0 1,-1 1 0,1-1-1,0 1 1,0-1-1,0 1 1,0-1 0,0 1-1,1 0 1,-1-1-1,1 1 1,-1 0 0,1-1-1,0 1 1,0 0-1,0 0 1,1 2 0,0 7 72,0-6-12,0 1 0,0-1-1,0 0 1,0-1 0,1 1 0,0 0 0,1 0-1,-1-1 1,1 1 0,0-1 0,0 0-1,1 0 1,-1 0 0,1 0 0,0 0 0,1-1-1,-1 0 1,1 0 0,-1 0 0,1-1-1,1 1 1,-1-1 0,9 4 0,-1-1 4,1 0 1,0 0-1,0-2 0,0 0 1,1 0-1,0-1 1,-1-1-1,25 1 1,-31-3-49,-1 0 1,0 0-1,0-1 0,0 1 1,0-1-1,0-1 1,0 0-1,0 0 1,0 0-1,0-1 1,-1 0-1,1 0 1,-1 0-1,0-1 0,0 0 1,0 0-1,-1-1 1,1 0-1,-1 0 1,0 0-1,0 0 1,-1-1-1,0 0 1,0 0-1,0 0 1,-1 0-1,0-1 0,0 1 1,0-1-1,3-13 1,-3 5-13,1 1 0,-2-1 0,0 0 0,0-1 0,-2 1 0,0 0 0,-1 0 0,0 0 0,-6-26 0,5 34-14,0 1-1,0-1 0,0 1 0,-1-1 0,0 1 1,0 0-1,0 0 0,-1 1 0,0-1 0,0 1 1,-1-1-1,0 1 0,1 1 0,-1-1 0,-1 1 1,1 0-1,-1 0 0,0 0 0,0 1 0,0 0 1,0 0-1,0 0 0,-13-2 0,-2 0-390,-1 2 0,0 1 0,1 1 0,-1 1 0,0 0 0,0 2 0,0 0 0,1 2 0,0 0 0,-1 2 0,1 0 0,1 1 0,0 1 0,0 1 0,-21 13 0,3 1-2032</inkml:trace>
</inkml:ink>
</file>

<file path=ppt/ink/ink5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08.81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56 1 7498,'0'0'2499,"0"19"-2401,2 33-48,1-4 514,-7 90 0,3-131-532,0-1 1,-1 0-1,-1 0 1,1 0-1,-1 0 0,0 0 1,0 0-1,0-1 0,-1 1 1,0-1-1,0 0 0,0 0 1,-1-1-1,-9 8 1,13-11-39,2-3-116,-1 0 0,0 0 0,1 0-1,-1 0 1,1 0 0,0 0 0,-1 0-1,1 0 1,0 0 0,0 0 0,0 0-1,1 1 1,-1-1 0,3-3 0,2-3-1161,11-20-4985</inkml:trace>
</inkml:ink>
</file>

<file path=ppt/ink/ink5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09.29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64 6177,'0'0'2570,"-1"24"-2348,2 75 407,0-90-543,0 0 1,1 0-1,0-1 1,1 1-1,-1-1 1,2 1-1,-1-1 0,1 0 1,0 0-1,1 0 1,0-1-1,0 0 0,11 11 1,-2 0 7,-5-5 3,1-1 0,0 0 0,1-1 0,0-1 0,1 0 0,0 0 0,0-1 0,1 0 0,0-1-1,1-1 1,-1 0 0,2-1 0,-1 0 0,1-1 0,-1-1 0,1 0 0,1-1 0,-1-1 0,0 0 0,17-1-1,-29-1-92,-1-1-1,1 0 1,-1 1-1,1-1 1,-1 0-1,0 0 1,1-1-1,-1 1 1,0 0-1,0-1 1,0 1-1,0-1 0,0 0 1,0 1-1,-1-1 1,1 0-1,0 0 1,-1 0-1,0 0 1,1-1-1,-1 1 1,0 0-1,0-1 1,0 1-1,0 0 0,-1-1 1,1 1-1,0-6 1,1-8 5,1 0 1,-2 0-1,-1-21 0,0 27-21,2-73-82,0 37 230,-2 1 1,-8-73 0,6 111-18,2 4-54,0 1 0,0 0-1,-1-1 1,1 1 0,-1 0 0,0-1 0,1 1-1,-1 0 1,0 0 0,0 0 0,-1 0 0,-1-4-1,2 6-10</inkml:trace>
</inkml:ink>
</file>

<file path=ppt/ink/ink5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09.62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73 5601,'0'0'9836,"23"-18"-8699,-19 16-1565,0-1 0,-1 1 0,1 0 0,0-1 0,-1 0 0,1 0 0,-1 0 0,0 0 0,0-1 1,4-5-1,4-9-5950</inkml:trace>
</inkml:ink>
</file>

<file path=ppt/ink/ink5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10.67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195 0 6721,'0'0'1944,"-8"23"-1450,-7 18-59,1 1 0,3 1 1,-7 44-1,9-8 232,1-2-186,-2 1 1,-4-1-1,-48 148 0,53-206-466,6-15-13,1 0 0,0 0 0,0 0 1,1 0-1,-1 1 0,1-1 0,0 0 0,0 1 1,0-1-1,0 6 0,1-9 82,6-10 173,67-57-1192,-38 37-880,6-8-3618</inkml:trace>
</inkml:ink>
</file>

<file path=ppt/ink/ink5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11.37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0 592 8194,'0'0'3913,"21"-20"-3272,10-8-465,-2 3 28,-2-1 1,28-34 0,-30 30-174,-2-1 0,-1-1 0,-1 0 1,-2-2-1,-1 0 0,-1-1 0,-3-1 1,21-73-1,-33 101 42,4-43 411,-6 51-492,19 21-421,14 39 417,-3 1-1,-2 1 1,31 103 0,10 26 88,-68-190-78,-1 0 0,0-1 0,1 1 0,-1 0 0,0 0 0,0 0 0,1-1 0,-1 1 0,0 0 0,0 0 0,0 0 0,0 0 0,0 0 0,0-1 0,0 1 1,0 0-1,-1 0 0,1 0 0,0 0 0,0-1 0,-1 1 0,1 0 0,0 0 0,-1-1 0,1 1 0,-1 0 0,1 0 0,-1-1 0,1 1 0,-2 0 0,0 1 3,-1-1 0,1 0 0,-1 0 0,1 0 0,-1 0 0,1 0 0,-1 0 0,0-1 0,1 1 0,-5-1 0,-71-3 77,70 2-74,-120-22 21,93 15-64,-1 1 1,1 2-1,-39 0 0,77 12-646,44 3-1977,-19-9-1546</inkml:trace>
</inkml:ink>
</file>

<file path=ppt/ink/ink5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11.74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0 373 5169,'0'0'7736,"24"-13"-7159,191-103 65,-172 91-607,-6 5 28,-2-1 0,-1-2 1,0-1-1,-2-2 1,46-46-1,-77 72-96,-1-1 0,1 1 0,0-1 0,0 1 0,-1-1 1,1 0-1,0 1 0,-1-1 0,1 0 0,-1 0 0,1 1 0,-1-1 0,1 0 0,-1 0 0,1 0 0,-1 0 0,0 1 0,0-1 0,1 0 0,-1 0 0,0 0 1,0 0-1,0 0 0,0 0 0,0 0 0,0 0 0,0 0 0,0 0 0,0 0 0,-1 0 0,1-1 0,-30-3-2907,3 5-1764</inkml:trace>
</inkml:ink>
</file>

<file path=ppt/ink/ink5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12.10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4153,'0'0'8262,"2"23"-7828,9 74-59,-10-89-343,1 0 0,0 0 0,0-1-1,1 1 1,0-1 0,0 1 0,1-1 0,0 0-1,0-1 1,0 1 0,1-1 0,0 1 0,8 6 0,2 4 42,-14-16-72,6 8 60,1 1 0,0-1 0,0 0 0,1 0-1,0-1 1,1 0 0,0-1 0,0 0 0,15 7-1,-24-14-90,-1 0 0,1 1-1,-1-1 1,1 0 0,-1 0 0,1 0-1,0 0 1,-1 0 0,1 0-1,0 0 1,-1 0 0,1 0-1,-1 0 1,1 0 0,0 0 0,-1-1-1,1 1 1,-1 0 0,1 0-1,-1-1 1,1 1 0,-1 0-1,1-1 1,-1 1 0,1 0-1,-1-1 1,1 1 0,-1-1 0,1 1-1,-1-1 1,0 1 0,1-1-1,-1 1 1,0-1 0,0 1-1,1-1 1,-1 1 0,0-2-1,3-13-2013</inkml:trace>
</inkml:ink>
</file>

<file path=ppt/ink/ink5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12.48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8666,'0'0'4609,"157"0"-4609,-124 7 0,0 0-120,-3-3-8,1-4-736,-11 0-977,-7 0-719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1:40.52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10 5249,'0'0'6514,"2"2"-6178,1-2-336,2 0 0,0-11-3097</inkml:trace>
</inkml:ink>
</file>

<file path=ppt/ink/ink5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12.86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56 1 6601,'0'0'5107,"11"5"-4846,18 11-168,-1 1 0,0 1 1,-1 1-1,-1 1 0,27 28 0,-52-47-93,0 0-1,0-1 1,-1 1-1,1 0 1,-1 0-1,1 0 1,-1 0-1,1-1 1,-1 1 0,1 0-1,-1 0 1,0 0-1,1 0 1,-1 0-1,0 0 1,0 0 0,0 0-1,0 0 1,0 0-1,0 0 1,0 0-1,0 0 1,0 0-1,0 0 1,-1 0 0,1 0-1,0 0 1,-1 0-1,1 0 1,-1-1-1,1 1 1,-1 0 0,1 0-1,-1 0 1,1 0-1,-1-1 1,0 1-1,0 0 1,1-1-1,-1 1 1,0-1 0,0 1-1,0-1 1,0 1-1,1-1 1,-1 1-1,-2-1 1,-52 18 150,44-15-140,-8 2-131,-71 18 473,30-8-3044,47-13-88</inkml:trace>
</inkml:ink>
</file>

<file path=ppt/ink/ink5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13.70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178 1 4113,'0'0'5070,"1"3"-4896,4 56 1486,-6 110 0,-1-89-1133,-1-22-339,-3-1-1,-2 0 1,-23 87-1,-68 163 182,77-243-188,11-18-26,11-46-182,0-16-1776,0 1-2624</inkml:trace>
</inkml:ink>
</file>

<file path=ppt/ink/ink5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22.37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55 6433,'0'0'5710,"9"0"-5610,-3 0-87,42-2 103,-47 2-122,0-1 0,1 1 0,-1 0 0,0 0 1,0-1-1,0 1 0,1-1 0,-1 1 0,0-1 0,0 1 1,0-1-1,0 0 0,0 1 0,0-1 0,0 0 1,0 0-1,-1 0 0,1 0 0,0 0 0,0 0 0,-1 0 1,1 0-1,0 0 0,-1 0 0,0 0 0,1 0 1,-1-1-1,1 1 0,-1 0 0,0 0 0,0 0 0,0-1 1,0 1-1,0 0 0,0 0 0,0-1 0,0-1 1,-1 2 15,0 0 1,1 0-1,-1 0 1,0 0-1,0 0 1,0 0-1,0 0 1,0 0-1,0 0 1,0 0-1,0 1 1,0-1-1,-1 0 1,1 1-1,0-1 1,0 1-1,-1-1 1,1 1-1,0-1 1,0 1-1,-1 0 1,1 0-1,-1 0 1,-1 0-1,-39-2 92,36 2-222,6 0 84,0 1-76,0-1 0,0 1 0,0 0 0,0-1 0,0 1 0,0-1 0,0 1 0,0 0 0,-1-1 0,1 1 0,0-1 0,0 1 1,0 0-1,-1-1 0,1 1 0,0-1 0,0 1 0,-1-1 0,1 1 0,-1-1 0,1 1 0,0-1 0,-1 1 0,1-1 0,-1 0 0,1 1 0,-1-1 1,0 1-1</inkml:trace>
</inkml:ink>
</file>

<file path=ppt/ink/ink5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42.10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278 4 6425,'0'0'6559,"-14"-3"-5719,6 10-850,-1 0-1,1 1 0,0 0 0,1 1 1,0-1-1,0 1 0,1 1 1,-10 19-1,2-6-11,-10 15 13,1 1 0,3 0 0,1 2 0,1 0 0,3 1 0,1 1 0,3 0 0,1 1 0,2 0 0,2 0 0,2 1 0,2 49 1,3-80-4,1-1 1,0 1-1,1-1 1,0 0 0,1 0-1,1 0 1,0-1-1,7 13 1,-10-19 10,2-1 0,-1 1 0,0-1 1,1 0-1,0 0 0,0 0 0,1-1 0,0 1 0,-1-1 0,1 0 0,0 0 1,1-1-1,-1 1 0,1-1 0,0-1 0,-1 1 0,1-1 0,0 0 0,11 3 1,-2-4-117,1 0 0,-1-1 0,0 0 0,0-1 1,0-1-1,17-4 0,24-17-3437</inkml:trace>
</inkml:ink>
</file>

<file path=ppt/ink/ink5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42.47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4417,'0'0'8402,"99"5"-7938,-61-3-312,0 1 32,0-1-184,0 2 96,-5-1-168,-3-1 72,6-2-544,-11 0-1665,-7 0-3240</inkml:trace>
</inkml:ink>
</file>

<file path=ppt/ink/ink5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42.81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48 0 7770,'0'0'3220,"5"8"-3126,1 4-27,-1 0-1,0 0 1,-1 0 0,-1 0 0,0 1 0,0 0-1,-1-1 1,-1 1 0,0 17 0,-2-7 208,-2 1 1,-1-1-1,-1 0 1,-1 0-1,-15 39 1,10-30-5,-13 56 0,20-59-228,0 0 0,1 31 0,3-59-100,0-1 0,1 1-1,-1 0 1,0-1-1,0 1 1,0 0 0,1-1-1,-1 1 1,0 0-1,1-1 1,-1 1 0,1-1-1,-1 1 1,1 0-1,-1-1 1,1 1 0,-1-1-1,1 0 1,-1 1-1,1-1 1,0 1 0,-1-1-1,1 0 1,0 1-1,-1-1 1,1 0 0,0 0-1,-1 0 1,1 0-1,0 1 1,-1-1 0,1 0-1,0 0 1,0 0-1,-1 0 1,1 0 0,0-1-1,-1 1 1,1 0-1,0 0 1,-1 0 0,1-1-1,0 1 1,-1 0-1,1-1 1,0 1 0,-1 0-1,2-2 1,11-7-4766</inkml:trace>
</inkml:ink>
</file>

<file path=ppt/ink/ink5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43.20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6849,'0'0'5771,"25"26"-5738,4 3-13,125 139-18,-123-128 151,-1 1 0,-3 2 0,-1 1 0,-2 1 1,-2 1-1,-3 1 0,-1 0 0,-2 2 0,-3 0 1,-2 0-1,-1 1 0,-3 1 0,-3-1 0,-2 77 1,-3-115-128,-1 1 0,-1 0-1,-1 0 1,0-1 0,0 0 0,-1 0 0,0 0 0,-1-1 0,-1 1 0,0-1 0,0-1 0,-1 1 0,-1-1 0,1-1 0,-2 0 0,1 0 0,-14 9 0,11-8-96,0-1-1,-1 0 0,-1-1 0,1-1 1,-1 0-1,0-1 0,-1 0 0,1-1 1,-1-1-1,0 0 0,0-1 0,-1-1 1,1 0-1,-18-1 0,3-8-2008,10-13-2915</inkml:trace>
</inkml:ink>
</file>

<file path=ppt/ink/ink5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43.75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16 9026,'0'0'5857,"102"0"-5857,-47 0 0,6-2 24,3 0 80,-9-1-80,-6 1-24,-19 0-480,-10-3-760</inkml:trace>
</inkml:ink>
</file>

<file path=ppt/ink/ink5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44.10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34 5033,'0'0'7090,"158"5"-6010,-115-5-544,-3-7-80,-7 0-320,-5 3-120,-10-1 136,-5 3-152,-6 0 0,-4-1 0,-3 1-32,0-5-600</inkml:trace>
</inkml:ink>
</file>

<file path=ppt/ink/ink5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44.57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23 5673,'0'0'5803,"29"0"-5267,193-6-79,181 6 1196,-402 0-1722,0 0 0,0 0-1,0 0 1,0 0 0,0 0 0,0 0 0,-1 0 0,1 0 0,0 0 0,0 0 0,0-1 0,0 1 0,0 0-1,0 0 1,-1-1 0,1 1 0,0-1 0,0 1 0,-1-1 0,1 1 0,0-1 0,0 1 0,-1-1 0,1 0-1,-1 1 1,1-1 0,-1 0 0,1 0 0,-1 1 0,1-1 0,-1 0 0,1 0 0,-1 0 0,0 1 0,1-3-1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1:58.78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9490,'0'0'4086,"14"0"-3904,238 0-55,-145 0-4931,-120 0 380</inkml:trace>
</inkml:ink>
</file>

<file path=ppt/ink/ink5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45.54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7586,'0'0'4915,"13"4"-4975,62 15 380,1-2 0,131 10-1,171-14 109,-346-18-545,-31 5 101,0-1 0,0 1 0,0-1 0,0 1 0,0-1 1,0 1-1,0-1 0,0 0 0,0 1 0,0-1 0,-1 0 0,1 0 1,0 0-1,-1 1 0,1-1 0,0 0 0,-1 0 0,1 0 0,-1 0 1,1 0-1,-1 0 0,0 0 0,1 0 0,-1 0 0,0-1 1,0 1-1,0-1 0,-29 5-140,18 3 154,0 0 1,0 0 0,0 1 0,1 0-1,0 1 1,0 0 0,1 1-1,0 0 1,1 0 0,0 1-1,-8 11 1,-5 12-43,0 0-1,-19 47 0,27-50 58,2 0 0,2 1-1,1 0 1,1 1-1,1 0 1,2 0 0,1 0-1,2 45 1,1-76 108,3-1-253,0 0-1,0 0 1,0 0-1,0 0 1,0-1 0,-1 0-1,1 1 1,0-1-1,0 0 1,-1 0-1,1 0 1,-1-1 0,1 1-1,-1-1 1,1 1-1,-1-1 1,0 0-1,0 0 1,0 0-1,0 0 1,0 0 0,2-4-1,7-14-4072</inkml:trace>
</inkml:ink>
</file>

<file path=ppt/ink/ink5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45.91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8010,'0'0'5665,"99"2"-5569,-53 3-96,-1 0 0,-2-1 56,-7 1-48,-8-1-8,0 1 0,-3-3-184,8-2-576,-5 0-1817,-8 0-1456</inkml:trace>
</inkml:ink>
</file>

<file path=ppt/ink/ink5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46.38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1 156 6281,'0'0'5071,"8"-21"-4564,37-92 671,-44 111-1124,1 1 0,-1-1 0,0 1 0,0-1-1,0 1 1,1 0 0,-1 0 0,1-1-1,-1 1 1,1 0 0,0 0 0,-1 0-1,1 1 1,0-1 0,-1 0 0,1 1-1,0-1 1,0 1 0,0-1 0,0 1-1,0 0 1,2 0 0,52 1-217,-33 0 190,89 4-50,-100-3 19,-1 0-1,1 0 0,-1 1 0,0 0 1,0 1-1,0 1 0,17 8 1,-26-12-1,0 0 1,0 1-1,0-1 0,-1 0 1,1 1-1,0-1 1,0 1-1,-1 0 1,1 0-1,-1-1 0,0 1 1,1 0-1,-1 0 1,0 0-1,0 1 1,0-1-1,0 0 0,-1 0 1,1 0-1,0 1 1,-1 2-1,0-1-9,0-1 0,-1 0 0,1 1 1,-1-1-1,0 0 0,0 1 0,0-1 0,-1 0 0,1 0 0,-1 0 0,1 0 0,-1 0 0,-2 2 0,-6 7-32,-1 0 0,0-1 1,0-1-1,-1 0 0,-14 9 0,-40 24 50,20-14 2,-50 42 0,85-62-9,0 1 1,1 0-1,0 1 1,0 0-1,1 1 1,1 0-1,0 0 1,0 1-1,-7 17 1,14-26-7,-1-1 1,1 0-1,0 1 1,0-1-1,0 1 1,0 0-1,1-1 1,-1 1-1,1-1 1,0 1-1,0 0 1,0-1-1,0 1 1,1 0-1,0-1 1,0 1-1,1 4 1,0-6 14,0 0 1,0 0 0,0 1 0,0-2 0,0 1 0,0 0-1,0 0 1,1-1 0,-1 1 0,1-1 0,-1 0-1,1 1 1,-1-1 0,1 0 0,0-1 0,-1 1 0,1 0-1,0-1 1,0 0 0,0 0 0,0 1 0,3-2 0,25 3-78,-1-2 0,0-2 0,1 0-1,-1-2 1,0-2 0,0 0 0,50-19 0,-25 2-2092</inkml:trace>
</inkml:ink>
</file>

<file path=ppt/ink/ink5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46.75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36 327 7330,'0'0'4026,"-5"23"-3862,0 3-123,-4 45 0,9-68-24,1 1-1,-1-1 0,1 0 0,-1 1 0,1-1 0,0 0 0,0 0 0,1 0 0,-1 0 0,1 0 0,-1 0 0,1 0 0,0 0 0,0 0 0,0-1 0,0 1 1,1-1-1,-1 1 0,1-1 0,0 0 0,-1 0 0,1 0 0,0-1 0,0 1 0,0-1 0,5 2 0,4 4 35,16 7 17,1-1 1,1-2-1,0-1 1,0-1-1,1-1 1,0-2-1,0-1 1,0-2-1,1-1 1,-1-1-1,1-2 1,40-6-1,-63 6-72,1 0 0,-1-1 0,0-1-1,0 1 1,-1-1 0,1-1-1,0 0 1,-1 0 0,0-1 0,0 1-1,0-2 1,-1 1 0,0-1-1,0-1 1,0 1 0,-1-1 0,0 0-1,0 0 1,-1-1 0,0 0-1,0 0 1,5-11 0,-5 6-116,-1 0 0,0-1 1,0 1-1,-2-1 0,0 0 0,0 0 0,-1 0 1,-1 0-1,0 0 0,-1 1 0,0-1 1,-1 0-1,-1 0 0,-6-19 0,3 18 42,0 1-1,0 0 1,-1 0 0,-1 1-1,-1 0 1,0 0-1,0 1 1,-1 0-1,-1 0 1,0 1-1,0 1 1,-1 0-1,0 0 1,-1 2-1,0-1 1,-1 1 0,1 1-1,-2 1 1,-17-7-1,16 8 78,0 0-1,0 1 0,-1 1 1,0 0-1,0 1 0,1 1 1,-1 1-1,0 0 0,0 1 1,0 1-1,0 0 0,1 1 1,-1 1-1,1 1 0,0 0 1,0 2-1,-23 11 0,27-10-84,0 0-1,1 1 1,1 0-1,0 1 1,0 0-1,0 1 1,1 0-1,1 0 1,0 1-1,1 0 1,0 0-1,1 1 1,0 0-1,-5 16 1,-9 31-1931</inkml:trace>
</inkml:ink>
</file>

<file path=ppt/ink/ink5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47.24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24 257 5777,'0'0'4583,"-4"22"-4266,-1 1-170,0-5 28,2 0 1,0 0-1,1 1 1,1-1-1,0 1 0,3 20 1,-1-36-141,-1 1 0,1 0 0,0 0 0,1-1 0,-1 1 1,1-1-1,-1 1 0,1-1 0,0 0 0,0 0 0,0 1 0,1-1 0,-1-1 0,1 1 0,4 3 1,-1-1 5,1 0 1,0-1 0,0 0-1,0 0 1,1-1 0,14 5-1,1-1 25,0-2 0,1-1-1,0-1 1,24 0-1,-27-2-129,0-1 0,0-1 0,1 0 0,-1-2 0,-1 0 0,32-10-1,-45 11-87,1-1 0,-1-1-1,0 1 1,-1-1 0,1 0-1,-1 0 1,1-1 0,-1 0-1,0 0 1,-1-1 0,0 1-1,0-1 1,0 0-1,0-1 1,-1 1 0,0-1-1,0 0 1,-1 0 0,0 0-1,0 0 1,2-10 0,-2 2-37,0 1 1,0 0-1,-2 0 1,0-1-1,0 1 1,-2-1 0,1 1-1,-2-1 1,0 1-1,-1 0 1,0 0-1,-1 0 1,-1 0-1,-7-15 1,6 17 429,0 0-1,-1 0 1,-1 0 0,0 1 0,0 0-1,-1 1 1,-1 0 0,0 0-1,0 1 1,-1 0 0,0 1-1,0 0 1,-1 1 0,0 0-1,0 1 1,-1 1 0,0 0 0,0 0-1,0 1 1,0 1 0,-1 0-1,1 1 1,-18-1 0,22 2-214,-1 1 1,0 0 0,1 1 0,-1 0-1,0 0 1,1 1 0,-1 0 0,1 1-1,-14 5 1,18-5-34,0 0 0,0 1 1,0-1-1,0 1 0,0 0 0,1 0 0,0 1 1,0-1-1,0 1 0,0 0 0,1 0 0,0 1 1,0-1-1,0 0 0,1 1 0,-4 9 0,0 8-871,1 0-1,-5 40 1,7-18-4259</inkml:trace>
</inkml:ink>
</file>

<file path=ppt/ink/ink5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47.85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196 2 5233,'0'0'6449,"-1"0"-6425,1 0-1,-1-1 1,1 1-1,-1 0 1,0 0-1,1 0 0,-1 0 1,1-1-1,-1 1 1,0 0-1,1 0 0,-1 0 1,1 0-1,-1 1 1,0-1-1,1 0 0,-1 0 1,1 0-1,-1 0 1,1 1-1,-1-1 0,0 0 1,1 0-1,-1 1 1,1-1-1,-1 0 0,1 1 1,-1-1-1,1 1 1,-1 0-1,1 22 31,1 0 1,1 0-1,1 0 0,1-1 0,1 1 1,16 41-1,13 14 176,-22-54-145,-1 1 0,-1 0 0,-1 0 0,10 49 0,-18-71-42,-1-1 1,0 1 0,1 0-1,-1 0 1,0 0-1,0-1 1,-1 1-1,1 0 1,0 0-1,-1 0 1,0-1-1,0 1 1,0 0 0,0-1-1,0 1 1,0-1-1,-1 1 1,1-1-1,-1 0 1,0 0-1,-3 4 1,-1-1-4,-1-1 0,0 0 0,0 0 0,0-1 0,0 1 0,-11 2 0,11-4-59,-9 5 35,0-1 1,0-1-1,-1-1 1,0-1-1,0 0 1,0-1 0,-1 0-1,1-2 1,-32-3-1,47 3-64,1 0 0,0-1 0,0 1 0,0-1 0,0 1 0,0-1 0,0 1 0,0-1 0,0 0 0,0 0-1,0 1 1,0-1 0,0 0 0,1 0 0,-1 0 0,0 0 0,0 0 0,1 0 0,-1 0 0,1 0 0,-1 0 0,1-1 0,0 1 0,-1-1 0,-2-14-2488</inkml:trace>
</inkml:ink>
</file>

<file path=ppt/ink/ink5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48.24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7258,'0'0'6097</inkml:trace>
</inkml:ink>
</file>

<file path=ppt/ink/ink5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24.56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0 213 6729,'0'0'4815,"17"-5"-4062,387 8-948,530-11 261,-46-95 85,-625 68 21,474-4 0,-319 53 114,-336-10-310,94 1-6,-176-5 14,1 0 1,-1 0-1,0 0 1,0 0-1,1 0 1,-1 0 0,0 0-1,1-1 1,-1 1-1,0 0 1,1 0-1,-1 0 1,0 0-1,0 0 1,1 0-1,-1-1 1,0 1-1,0 0 1,1 0 0,-1 0-1,0-1 1,0 1-1,0 0 1,1 0-1,-1-1 1,0 1-1,0 0 1,0-1-1,0 1 1,0 0-1,0 0 1,1-1 0,-1 1-1,0 0 1,0-1-1,0 1 1,0 0-1,0-1 1,0 1-1,0 0 1,0 0-1,0-1 1,0 1-1,-1 0 1,1-1 0,0 1-1,0 0 1,0-1-1,0 1 1,0 0-1,-1 0 1,1-1-1,0 1 1,0 0-1,0 0 1,-1-1-1,1 1 1,0 0 0,0 0-1,-1 0 1,-12-17-1719,-9-1-1306</inkml:trace>
</inkml:ink>
</file>

<file path=ppt/ink/ink5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25.07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7762,'0'0'3603,"31"7"-3372,3 0-196,168 44 205,313 118-40,-491-158-205,-24-11 5,0 0 0,0 0 0,0 0-1,1 0 1,-1 0 0,0 0 0,0 1 0,0-1 0,0 0 0,1 0 0,-1 0 0,0 0-1,0 1 1,0-1 0,0 0 0,0 0 0,1 0 0,-1 1 0,0-1 0,0 0 0,0 0 0,0 0-1,0 1 1,0-1 0,0 0 0,0 0 0,0 0 0,0 1 0,0-1 0,0 0 0,0 0-1,0 1 1,0-1 0,0 0 0,0 0 0,0 0 0,0 1 0,0-1 0,-1 0 0,1 0-1,0 1 1,-35 12 118,30-12-90,-50 15 27,-44 11 161,-179 73-1,265-93-667,0-1 0,0 1-1,0 1 1,1 1 0,-20 17-1,22-16-4181</inkml:trace>
</inkml:ink>
</file>

<file path=ppt/ink/ink5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25.97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0 539 6313,'0'0'5819,"18"-24"-5478,57-74-123,-56 78-188,0 0 1,1 0 0,0 2 0,2 1 0,40-25-1,-1 0-29,-41 28 16,-12 9 24,0 0-1,-1 0 1,0-1 0,0 0 0,0 0-1,-1-1 1,6-7 0,-11 13 134,-6 15-645,-5 14 479,0 0 0,2 0 1,1 1-1,2 0 0,1 1 0,1-1 0,1 1 1,3 44-1,0-70-2,-1 0 1,1-1 0,0 1-1,0 0 1,0-1 0,1 1-1,-1-1 1,1 1 0,0-1-1,0 0 1,0 0 0,1 0-1,-1 0 1,1 0 0,-1 0-1,1 0 1,0-1-1,0 0 1,0 1 0,0-1-1,1 0 1,-1-1 0,0 1-1,1-1 1,-1 1 0,1-1-1,0 0 1,-1 0 0,1 0-1,6 0 1,-3 0 32,1-1 1,-1 1-1,0-1 1,1-1-1,-1 1 1,1-1-1,-1-1 0,0 1 1,0-1-1,1 0 1,-2-1-1,1 0 1,0 0-1,0 0 1,7-6-1,-1-2-22,0-2 0,-1 1-1,0-2 1,-1 0 0,0 0 0,-1-1 0,-1 0 0,0-1-1,-1 0 1,-1 0 0,0 0 0,-2-1 0,6-23 0,-1-7-272,-2-1 1,-2 1-1,-1-84 1,19 131 81,23-3 405,1-1-1,61-15 1,-64 11-172,-39 5-954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1:59.12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44 6545,'0'0'4017,"132"0"-3721,-86 0 168,5 0-304,-1-2-152,-2-5 361,-4 0-369,-6 0 112,-10 0-72,-8 3 40,-7-1-160,-8 1-176</inkml:trace>
</inkml:ink>
</file>

<file path=ppt/ink/ink5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26.78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150 1 6425,'0'0'2242,"-11"19"-2044,-35 66 122,43-79-273,1 0 0,0 0 0,0 0 0,0 0 0,1 1 1,0-1-1,0 1 0,1-1 0,0 1 0,0-1 0,0 1 1,1-1-1,0 0 0,0 1 0,0-1 0,1 0 0,0 0 1,0 1-1,1-1 0,0-1 0,4 8 0,-3-6 4,-1 0 0,0-1 1,0 2-1,-1-1 0,0 0 0,0 0 0,0 1 0,0 11 0,-3-18-42,1 1-1,-1-1 0,0 0 1,1 1-1,-1-1 0,0 0 1,0 1-1,0-1 0,0 0 0,0 0 1,0 0-1,0 0 0,0 0 1,0 0-1,-1 0 0,1 0 1,0 0-1,-1-1 0,1 1 1,-2 0-1,-37 16 1,31-14-75,-30 10-1391,25-10-476</inkml:trace>
</inkml:ink>
</file>

<file path=ppt/ink/ink5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27.38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2009 0 3305,'0'0'6764,"-77"2"-4586,-358 0-2086,-170 8-87,-45 53 31,442-40-76,180-23 41,28 0-16,0 0 0,-1 0 1,1 0-1,0 0 0,0 0 0,-1 0 1,1 0-1,0 0 0,0-1 1,-1 1-1,1 0 0,0 0 0,0 0 1,0 0-1,-1 0 0,1-1 0,0 1 1,0 0-1,0 0 0,0 0 0,-1 0 1,1-1-1,0 1 0,0 0 0,0 0 1,0-1-1,0 1 0,0 0 0,0 0 1,-1-1-1,1 1 0,0 0 1,0 0-1,0-1 0,0 1 0,0 0 1,0 0-1,0-1 0,0 1 0,0 0 1,1 0-1,-1-1 0,2-3-208,1 1 0,0-1 0,0 1 0,1-1-1,-1 1 1,1 0 0,4-3 0,22-17-2272,-2 2-1627</inkml:trace>
</inkml:ink>
</file>

<file path=ppt/ink/ink5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27.93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880 4 6329,'0'0'3201,"-26"0"-2924,-14-2-178,4 1 7,0 1-1,-41 5 0,27 2-50,0 3 1,-84 27-1,-90 51 131,205-80-150,-84 41 208,95-45-227,0 1 0,0 0 0,1 0 1,0 1-1,0 0 0,0 1 0,1-1 0,0 1 0,-10 14 0,15-20-19,1 0 0,-1 0 0,1 0 0,-1 0 0,1 0 0,-1 1 0,1-1 0,0 0 0,-1 0 0,1 0 0,0 1 0,0-1 0,0 0 0,0 0 0,0 0 0,0 1 0,1-1 0,-1 0 0,0 0 0,1 0 0,-1 1 0,0-1 0,1 0-1,-1 0 1,1 0 0,0 0 0,-1 0 0,1 0 0,0 0 0,0 0 0,0 0 0,-1 0 0,1-1 0,0 1 0,0 0 0,0 0 0,0-1 0,1 1 0,-1-1 0,0 1 0,0-1 0,2 1 0,7 3 34,0-1 1,0 0-1,0-1 0,12 1 0,-11-1-18,36 5-158,1-2-1,0-2 1,-1-2-1,1-2 1,51-8-1,-52-2-2523</inkml:trace>
</inkml:ink>
</file>

<file path=ppt/ink/ink5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28.57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162 0 1144,'0'0'2970,"-3"24"-2215,-19 194 805,17-188-1344,0 0 0,-2-1 1,-1 0-1,-2 0 0,0-1 0,-2 0 0,-1-1 0,-1-1 0,-2 0 0,-20 27 0,35-52-259,1-6-302</inkml:trace>
</inkml:ink>
</file>

<file path=ppt/ink/ink5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28.93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1 118 4121,'0'0'4553,"27"-1"-3764,-7-1-686,192-18 1193,67-34-628,-244 43-3360,43-19-1</inkml:trace>
</inkml:ink>
</file>

<file path=ppt/ink/ink5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29.72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14 2633,'0'0'5419,"46"2"-3103,36-9-1551,53-2-3077,-122 9 124</inkml:trace>
</inkml:ink>
</file>

<file path=ppt/ink/ink5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30.89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1 299 4097,'0'0'6013,"12"-12"-5926,40-43-94,105-107-434,-156 161 429,-1 1-1,1-1 1,-1 1 0,1-1 0,-1 1 0,1-1 0,0 1 0,-1-1 0,1 1-1,-1-1 1,1 1 0,0 0 0,-1-1 0,1 1 0,0 0 0,0 0-1,-1-1 1,1 1 0,0 0 0,0 0 0,-1 0 0,1 0 0,0 0-1,0 0 1,-1 0 0,1 0 0,0 1 0,0-1 0,-1 0 0,1 0-1,1 1 1,-1 0 6,0 1 1,0-1-1,0 1 0,0-1 0,0 1 0,0-1 0,-1 1 0,1 0 0,0-1 1,-1 1-1,1 0 0,-1-1 0,0 4 0,2 72 67,-2-62-150,-1 3 84,1-12 10,-1-1 0,1 0 0,1 1 0,-1-1 0,1 0-1,0 0 1,1 7 0,-1-11-2,0 1 0,0-1 0,0 1 0,0-1 0,0 0 1,0 1-1,0-1 0,0 0 0,0 0 0,1 0 0,-1 0 0,0 0 0,1 0 0,-1 0 0,1-1 0,-1 1 0,1 0 0,-1-1 0,1 1 0,0-1 1,-1 1-1,1-1 0,-1 0 0,1 0 0,0 0 0,-1 0 0,4 0 0,14 0 139,7 0 11,-1-1 0,29-4-1,-48 4-187,1 0 0,0-1-1,-1 1 1,1-2 0,-1 1 0,0-1-1,0 0 1,0 0 0,0 0 0,0-1-1,-1 0 1,1 0 0,4-6 0,-10 10 29,0 0 0,1 0 0,-1-1 0,0 1 0,0 0 0,1-1 0,-1 1 0,0 0 0,0 0 0,0-1 0,0 1 0,0 0 0,1-1 0,-1 1 1,0 0-1,0-1 0,0 1 0,0 0 0,0-1 0,0 1 0,0 0 0,0-1 0,0 1 0,0-1 0,0 1 0,0 0 0,-1-1 0,1 1 0,0 0 0,0 0 0,0-1 0,0 1 0,0 0 1,-1-1-1,1 1 0,0 0 0,0 0 0,-1-1 0,1 1 0,0 0 0,0 0 0,-1-1 0,1 1 0,0 0 0,-1 0 0,1 0 0,0 0 0,-1 0 0,1-1 0,0 1 0,-1 0 1,1 0-1,0 0 0,-1 0 0,1 0 0,0 0 0,-1 0 0,1 0 0,0 0 0,-1 0 0,0 0 4,1 0 0,-1 0 0,0 0 0,0 0 0,1 0-1,-1 0 1,0 1 0,1-1 0,-1 0 0,1 0 0,-1 0 0,0 1 0,1-1 0,-1 0-1,0 1 1,1-1 0,-1 0 0,1 1 0,-1-1 0,1 1 0,-1-1 0,1 1 0,-1-1-1,1 1 1,0-1 0,-1 1 0,1-1 0,0 1 0,-1 0 0,1-1 0,0 1 0,0-1-1,-1 1 1,1 0 0,0-1 0,0 1 0,0 1 0,0 0 6,1-1 0,-1 1 0,0-1 0,1 1 0,-1-1 1,1 0-1,0 1 0,-1-1 0,1 0 0,0 1 0,0-1 0,0 0 0,0 0 0,0 0 1,0 0-1,0 0 0,0 0 0,1 0 0,-1 0 0,0 0 0,0 0 0,1-1 0,-1 1 1,1 0-1,-1-1 0,1 1 0,-1-1 0,1 0 0,-1 0 0,1 1 0,-1-1 0,2 0 1,62 1 459,-47-1-279,-11 0-161,1 0 0,0 0-1,-1-1 1,1 0 0,-1 0-1,1-1 1,-1 0 0,0 0-1,8-4 1,-12 5-18,-1-1 1,1 0-1,-1 0 1,1 0-1,-1 0 1,0-1-1,0 1 1,0-1-1,0 1 1,0-1-1,-1 0 1,1 1-1,-1-1 1,0 0-1,0 0 1,0 0-1,0 0 1,0 0-1,-1 0 1,1 0-1,-1 0 1,0-1-1,0 1 1,0-4-1,0-4-78,1 0-1,-2-1 0,0 1 1,0 0-1,-1 0 1,0 0-1,-1 0 0,0 0 1,-1 1-1,0-1 1,-1 1-1,0 0 1,-10-15-1,14 23 44,41 25-222,-9-9 275,0-2 0,1-1 0,0-1 0,58 9 0,-27-6-7,-63-13-17,0 0 0,-1 0 0,1 1 0,0-1 0,0 0 1,0 0-1,-1 0 0,1 0 0,0 0 0,0 1 0,0-1 0,0 0 0,0 0 0,-1 0 0,1 1 0,0-1 0,0 0 0,0 0 0,0 0 0,0 1 0,0-1 0,0 0 0,0 0 0,0 1 0,0-1 0,0 0 0,0 0 0,0 0 1,0 1-1,0-1 0,0 0 0,0 0 0,0 1 0,0-1 0,0 0 0,0 0 0,0 0 0,0 1 0,1-1 0,-1 0 0,0 0 0,0 0 0,0 1 0,0-1 0,0 0 0,1 0 0,-1 0 0,0 0 0,0 0 0,0 0 0,1 1 1,-1-1-1,0 0 0,0 0 0,0 0 0,1 0 0,-1 0 0,0 0 0,0 0 0,1 0 0,-1 0 0,0 0 0,1 0 0,-14 6 19,-1-1 29,9-4-52,0 1 0,0-1 0,1 1 0,-1 0 1,0 0-1,1 0 0,-1 1 0,1 0 0,0-1 1,0 2-1,0-1 0,-5 6 0,9-9 1,0 1-1,0 0 0,0-1 1,0 1-1,1-1 0,-1 1 1,0-1-1,0 1 1,0-1-1,1 1 0,-1-1 1,0 1-1,1-1 0,-1 1 1,1-1-1,-1 0 0,0 1 1,1-1-1,-1 1 1,1-1-1,-1 0 0,1 0 1,-1 1-1,1-1 0,-1 0 1,1 0-1,-1 1 1,1-1-1,0 0 0,-1 0 1,1 0-1,-1 0 0,1 0 1,-1 0-1,1 0 0,0 0 1,-1 0-1,1 0 1,-1 0-1,2-1 0,34 2 35,-30-1-41,60 0 653,-65 1-634,0 0 0,0 1 1,1-1-1,-1 1 0,-1-1 0,1 1 0,0 0 1,0-1-1,0 1 0,-1 0 0,1-1 0,-1 1 1,0 0-1,1 2 0,0 0-11,6 16-9,0 1-1,-1 0 1,-1 0 0,-1 0-1,-1 1 1,-1 0 0,-1 34-1,-2-53 21,1 0 0,0 0 0,-1 0 0,1 0-1,-1 0 1,0 0 0,0 0 0,-1 0-1,1 0 1,0 0 0,-1-1 0,0 1 0,1-1-1,-1 1 1,0-1 0,0 1 0,-1-1-1,1 0 1,0 0 0,-4 2 0,1-1 32,-1 0 0,0 0 0,0-1 0,0 1 0,0-1-1,0-1 1,-1 1 0,1-1 0,-10 1 0,4-2-89,1 1 1,-1-2-1,0 1 0,1-2 0,-1 1 0,1-2 1,-1 1-1,1-2 0,0 1 0,-15-9 0,1-4-1377</inkml:trace>
</inkml:ink>
</file>

<file path=ppt/ink/ink5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31.49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21 793 5353,'0'0'6119,"-3"-4"-5871,0 1-215,1-1 0,0 0 0,0 0 0,0 0 0,1 0 0,0 0 0,-1 0 0,1-1 0,1 1 0,-1 0 1,1-1-1,-1 1 0,1 0 0,0-1 0,1 1 0,-1 0 0,1-1 0,0 1 0,0 0 0,0 0 0,3-6 0,6-15 21,0 0 1,20-33-1,-16 33-72,15-33-75,2 2-1,3 1 1,2 2-1,81-92 1,-98 126 71,0 1 1,1 1-1,1 1 1,0 0-1,1 2 0,1 1 1,0 0-1,1 2 1,0 0-1,1 2 0,0 1 1,1 1-1,-1 1 1,49-5-1,-22 8 46,0 3 0,0 3 0,-1 1 0,1 3 0,-1 2 0,-1 2 0,0 2 0,0 3 0,-2 1 0,0 3 0,57 32 0,-87-42-26,0 1-1,0 0 0,-1 1 1,-1 1-1,0 1 0,27 31 1,-35-35 8,0 0 1,-1 1 0,-1 0-1,0 1 1,0-1 0,-1 1-1,-1 0 1,0 1 0,0-1-1,-1 1 1,-1-1 0,1 18-1,-1-3 133,-1 0 1,-2 0-1,0-1 0,-2 1 0,-1 0 0,-1-1 1,-12 37-1,10-43-93,2-8-17,1-1 1,0 1-1,1 0 0,1 0 0,-2 17 0,17-51-821,-1-2-1250</inkml:trace>
</inkml:ink>
</file>

<file path=ppt/ink/ink5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31.96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0 625 6225,'0'0'4155,"28"-26"-3266,94-87-231,-42 43-292,-27 23-214,51-55-1,-87 82-127,-1-1-1,-1-1 0,0-1 0,-2 1 1,20-48-1,-30 63 30,1-2 51,-1 1-1,1-1 1,-2 0-1,1 0 1,-1 0-1,-1 0 1,1-10 0,-2 18-36,-2 5-131,-19 30 39,2 0 0,1 2 0,2 0-1,-20 70 1,20-48 30,4 0 0,-10 97 0,22-154-40,0-1 1,0 1-1,0 0 0,-1 0 0,1 0 1,0-1-1,0 1 0,0 0 0,0 0 1,1 0-1,-1-1 0,0 1 0,0 0 1,0 0-1,1-1 0,-1 1 0,0 0 1,1 0-1,-1-1 0,0 1 0,1 0 1,-1-1-1,1 1 0,-1-1 0,1 1 1,0 0-1,-1-1 0,2 1 1,21-2-2371,7-8-1429</inkml:trace>
</inkml:ink>
</file>

<file path=ppt/ink/ink5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32.69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272 117 7418,'0'0'5559,"1"-18"-5513,3-80 20,-4 98-79,-5 4-195,-1 3 192,1 1 1,1-1-1,-1 1 1,1 0-1,1 0 0,-1 0 1,2 0-1,-1 1 0,1-1 1,-2 18-1,1 5-34,3 56 1,0-65 31,3 3 24,0 1-1,2-1 1,1 0 0,1-1 0,17 41 0,-14-42-1,-2 1 0,0-1 1,-2 1-1,0 1 0,-2-1 0,2 32 1,-6-47-5,1 3 14,-1 0 0,-1 0 0,0 0 0,0-1 1,-7 23-1,7-30-10,-1 0 0,0 0 0,0-1 0,0 1 0,-1-1 0,1 1 0,-1-1 0,0 0 0,0 0 1,0 0-1,0-1 0,0 1 0,-1-1 0,1 1 0,-1-1 0,0 0 0,0-1 0,1 1 0,-1 0 0,-7 1 0,-6 1 17,-1 0-1,1-1 0,-1-1 0,1 0 0,-1-2 1,0 0-1,1-1 0,-24-4 0,38 4-18,-1 0-1,1-1 1,-1 1 0,1-1-1,0 0 1,0 0-1,0 0 1,0-1 0,0 1-1,0-1 1,0 0-1,1 0 1,0 1 0,-1-2-1,1 1 1,0 0 0,0 0-1,1-1 1,-1 1-1,1-1 1,0 1 0,0-1-1,0 1 1,-1-6-1,1 4 1,1 0 0,-1 1 0,1-1 0,-1 1 0,1-1 0,1 0 0,-1 1-1,1-1 1,0 1 0,0-1 0,0 0 0,0 1 0,1 0 0,0-1-1,0 1 1,0 0 0,0 0 0,1 0 0,4-5 0,4-1-4,0 1-1,1 0 1,0 1 0,1 0-1,0 1 1,0 1 0,19-8-1,109-28-14,-46 16 13,-73 19 12,-1-1-1,1-1 1,-1-1-1,-1-1 1,0-1-1,20-15 1,-32 21-4,0-1 0,-1 0 0,0-1 1,0 1-1,0-1 0,-1-1 0,0 1 0,-1-1 1,0 0-1,0 0 0,-1-1 0,0 1 1,-1-1-1,0 0 0,3-20 0,-3 10-16,0-1-1,-2 1 0,-1-1 1,-2-30-1,1 47 10,1-1 1,-1 1-1,0 0 1,0 0-1,0 0 0,-1-1 1,1 1-1,-1 0 1,0 1-1,0-1 1,0 0-1,-1 1 0,1-1 1,-1 1-1,0-1 1,0 1-1,0 0 0,-1 1 1,1-1-1,-1 0 1,1 1-1,-1 0 0,0 0 1,0 0-1,0 0 1,0 1-1,-8-3 0,-10 0-172,0 1-1,-1 1 1,1 1-1,-1 1 0,-23 3 1,31-1-223,1 0 1,-1 1-1,1 1 0,0 0 1,0 0-1,0 2 1,1 0-1,-21 12 0,11-2-1045,8-2-879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1:59.65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136 400 5097,'0'0'2263,"-19"26"-1505,-61 86-121,75-105-526,1 0 0,-1 1 0,1 0 0,1 0 0,0 0 0,0 0-1,0 1 1,1-1 0,1 1 0,-1-1 0,1 1 0,1 0 0,0-1 0,0 1 0,0 0-1,1-1 1,2 10 0,-2-10 3,2 0-23,-1 1-1,1 0 1,0-1-1,1 1 1,0-1 0,0 0-1,1 0 1,0-1 0,0 1-1,1-1 1,0 0-1,0-1 1,1 1 0,0-1-1,0 0 1,0-1 0,1 0-1,13 7 1,0 0-4,1-2 0,0 0 0,0-1 0,1-2 0,47 10 0,-46-12-66,1-1-1,-1-2 0,1-1 0,0 0 0,0-2 0,-1-1 0,1-1 0,-1-1 0,1-1 0,-1-1 0,-1-1 1,1-1-1,-1-1 0,30-17 0,-24 8-3,0-1 1,-1-2 0,0 0-1,-2-2 1,-1-1 0,-1-1-1,-1-1 1,29-42 0,-40 49-1,0 0 0,-1-1 0,-1 0-1,-1-1 1,-1 0 0,0 0 0,-2-1 0,0 1 0,-2-1 0,0-1 0,-2 1 0,0-1 0,-2 1 0,-2-24 0,1 33 39,-2 1-1,1 0 0,-2 0 1,1 0-1,-2 0 0,1 1 0,-2 0 1,0 0-1,0 0 0,-1 1 1,0-1-1,0 2 0,-1-1 1,-1 1-1,0 0 0,0 1 0,0 0 1,-1 0-1,-1 1 0,1 1 1,-20-10-1,14 9-58,-1 0 1,0 2-1,0 0 0,0 0 1,-1 2-1,1 0 0,-1 1 0,0 1 1,0 1-1,1 0 0,-1 1 1,0 1-1,0 1 0,1 1 1,-22 6-1,-21 15-1251,-109 62 1,76-32-3324</inkml:trace>
</inkml:ink>
</file>

<file path=ppt/ink/ink5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33.12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99 81 6313,'0'0'2520,"-14"20"-2455,-43 70 60,52-81-35,1 0 0,0 0-1,1 0 1,0 1 0,1-1-1,-1 1 1,2 0 0,-1 0-1,2 0 1,-1 0 0,1 0-1,2 11 1,-1 9 190,-1-26-253,-1 29 118,2 0 1,1 0-1,1 0 0,12 46 0,-13-72-121,0 0 1,0 0 0,0-1-1,1 1 1,0-1 0,0 0-1,0 1 1,1-1 0,0-1-1,0 1 1,1-1 0,0 1-1,0-1 1,0-1-1,0 1 1,1-1 0,0 0-1,-1 0 1,2 0 0,-1-1-1,0 0 1,1 0 0,-1-1-1,1 0 1,0 0 0,0 0-1,11 0 1,-6-1 32,0 0-1,0-1 1,0 0 0,-1-1 0,1 0-1,0-1 1,0-1 0,-1 0-1,0 0 1,1-1 0,15-8 0,-19 7-47,0 0 0,0-1 0,0 0 0,-1-1 0,0 0 0,0 0 0,0 0 0,-1-1 0,0 1 1,-1-2-1,0 1 0,0-1 0,-1 1 0,5-15 0,2-13-14,-2 0 1,-2-1-1,-2 1 0,-1-1 0,-1-1 1,-4-50-1,1 69 3,0 5-2,-1 0 0,0 0 0,-1 1 0,0-1 0,-1 1 0,-1-1 0,0 1 0,-1 0 0,0 0-1,-10-16 1,13 25-7,-1-1 0,-1 1-1,1 0 1,-1 0 0,1 0-1,-1 0 1,0 1 0,0-1-1,-1 1 1,1 0 0,-1 0-1,0 1 1,0-1 0,0 1-1,0 0 1,0 1 0,0-1-1,0 1 1,0 0 0,-1 0-1,1 0 1,0 1 0,-1 0-1,1 0 1,-1 0 0,1 1-1,0 0 1,-1 0 0,-9 3-1,2 1-353,-1 1 0,1 0 0,0 1-1,1 0 1,0 1 0,0 1 0,-16 13-1,-17 22-3629</inkml:trace>
</inkml:ink>
</file>

<file path=ppt/ink/ink5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34.63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317 0 4001,'0'0'5238,"-4"4"-5134,-65 50 21,13-12-2,3 3 0,-55 58 0,105-100-126,1-1 1,-1 1 0,1 0-1,0 0 1,0 0 0,0 1 0,0-1-1,1 0 1,-1 1 0,1-1-1,0 1 1,0-1 0,0 1-1,1 0 1,-1 4 0,1-5-17,0-1 1,1 1 0,0-1-1,0 0 1,-1 1 0,1-1-1,1 0 1,-1 1 0,0-1-1,0 0 1,1 0-1,-1 0 1,1 0 0,0-1-1,0 1 1,-1 0 0,1-1-1,0 1 1,0-1 0,1 1-1,-1-1 1,0 0 0,3 1-1,41 16-874</inkml:trace>
</inkml:ink>
</file>

<file path=ppt/ink/ink5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35.30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12 4401,'0'0'7362,"1"-12"-5920,1 22-1458,2 0-1,-1-1 1,1 0-1,1 0 1,0 0-1,0 0 1,0-1-1,1 0 1,11 11-1,4 4 10,44 36 1,83 44 107,-147-102-182,0-1-1,0 1 0,0 0 1,0 0-1,0 0 0,0 0 1,0 0-1,-1 0 1,1 0-1,0 0 0,-1 0 1,1 0-1,-1 0 0,1 0 1,-1 0-1,1 1 1,-1-1-1,0 0 0,0 2 1</inkml:trace>
</inkml:ink>
</file>

<file path=ppt/ink/ink5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37.17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96,'0'0'0</inkml:trace>
</inkml:ink>
</file>

<file path=ppt/ink/ink5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38.27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285 31 1224,'5'-7'982,"6"-14"-779,-11 21-195,0 0 0,0 0 0,0 0 0,0-1 0,0 1 0,-1 0 0,1 0 0,0 0 0,0 0 0,0-1 0,-1 1 0,1 0 0,0 0 0,0 0 0,0 0 0,-1 0 0,1 0 0,0 0 0,0 0 0,-1 0 0,1 0 0,0 0 0,0 0 0,0 0 0,-1 0 0,1 0 0,0 0 0,0 0 0,-1 0 0,1 0 0,0 0 0,0 0 0,0 0 0,-1 0 0,1 0 0,0 0 0,0 1 0,0-1 0,-1 0 0,1 0 0,0 0 0,0 0 0,0 1 0,0-1-1,-1 0 1,-49 34 885,34-23-665,-14 10 380,-10 6 278,2 1 0,-68 65 0,148-131 4431,-22 21-5713,0-1-1,-1-1 0,28-37 0,-47 55 396,0 1-1,0 0 1,0 0 0,1 0 0,-1-1-1,0 1 1,0 0 0,0 0 0,0-1-1,0 1 1,0 0 0,0 0 0,0-1-1,0 1 1,0 0 0,0 0 0,0-1-1,0 1 1,0 0 0,0 0 0,0-1-1,0 1 1,0 0 0,0 0 0,-1 0-1,1-1 1,0 1 0,0 0 0,0 0-1,0 0 1,0-1 0,0 1-1,-1 0 1,1 0 0,0 0 0,0 0-1,0-1 1,-1 1 0,1 0 0,0 0-1,0 0 1,-1 0 0,1 0 0,0 0-1,0 0 1,0 0 0,-1 0 0,1 0-1,0 0 1,0 0 0,-1 0 0,1 0-1,0 0 1,0 0 0,-1 0 0,1 0-1,0 0 1,0 0 0,-1 0 0,1 0-1,0 0 1,0 0 0,0 0-1,-1 1 1,1-1 0,0 0 0,0 0-1,0 0 1,-1 1 0,-18 4-55,5 1 46,0 1 0,1 1 1,-15 10-1,24-15 6,0 1 1,-1-1 0,1 1-1,0-1 1,1 1-1,-1 0 1,1 1-1,0-1 1,0 0-1,0 1 1,0 0-1,-2 8 1,4-13 10,1 1-1,0-1 1,0 0-1,0 1 1,0-1 0,0 1-1,0-1 1,0 1-1,1-1 1,-1 1 0,0-1-1,0 0 1,0 1-1,0-1 1,1 1 0,-1-1-1,0 0 1,0 1-1,0-1 1,1 0 0,-1 1-1,0-1 1,1 0-1,-1 1 1,0-1 0,1 0-1,-1 0 1,1 1-1,-1-1 1,0 0 0,1 0-1,-1 0 1,1 1-1,0-1 1,23 4 212,27-7 144,-45 2-334,0 0 0,-1 0 0,1 0 0,0-1-1,0 0 1,-1 0 0,1-1 0,-1 1 0,0-1-1,0 0 1,0-1 0,0 1 0,0-1 0,-1 0-1,0 0 1,0-1 0,0 1 0,0-1 0,-1 0-1,1 0 1,-1 0 0,0 0 0,-1 0 0,1-1-1,-1 1 1,0-1 0,-1 0 0,1 0 0,-1 1-1,0-1 1,0-8 0,-4 14-50,0 1 0,0-1-1,0 1 1,0 0 0,0 0 0,1 0-1,-1 0 1,0 0 0,1 0 0,-6 4 0,2 0 15,0 1 1,1-1 0,-1 1 0,1 1-1,0-1 1,1 1 0,0 0-1,0 0 1,0 0 0,1 0 0,0 1-1,1-1 1,-1 1 0,1 0 0,1 0-1,-1 0 1,2 0 0,-1 0 0,1 11-1,1-16 6,-1-1-1,1 0 0,-1 1 1,1-1-1,0 0 1,0 1-1,0-1 0,0 0 1,1 0-1,-1 0 1,1 0-1,-1 0 0,1 0 1,0-1-1,-1 1 1,1 0-1,0-1 1,0 0-1,0 1 0,0-1 1,0 0-1,1 0 1,-1 0-1,0 0 0,0 0 1,1-1-1,-1 1 1,1-1-1,-1 1 0,0-1 1,3 0-1,6 2 52,0-1-1,0 0 1,0-1-1,0-1 1,19-2-1,-27 2-22,-1 0 1,0 0-1,0 0 0,0 0 0,1 0 0,-1-1 0,0 1 0,-1-1 0,1 0 1,0 1-1,0-1 0,-1 0 0,1 0 0,-1 0 0,0 0 0,1 0 0,-1-1 1,0 1-1,0 0 0,0 0 0,-1-1 0,1 1 0,0-5 0,0 1-18,0 0 1,0 1-1,0-1 0,-1 0 0,0 0 0,0 1 0,0-1 0,-1 0 0,-2-7 0,1 12-32,0 0-1,0 0 0,0 0 0,0 0 0,0 1 0,0-1 0,0 1 0,0-1 0,-1 1 0,1 0 0,0 0 0,0 0 0,-1 0 0,1 0 0,0 0 0,-4 1 0,-2 0-75,-1-1 85,1 0-1,-1 1 1,1 1-1,-1-1 1,1 1-1,-1 1 1,1 0-1,0 0 1,0 0-1,1 1 1,-1 0-1,1 1 1,0-1-1,0 2 1,0-1-1,1 1 1,-1 0-1,1 0 1,1 0-1,-1 1 1,1 0-1,1 0 1,-1 0-1,1 1 1,0 0-1,1 0 1,0 0-1,0 0 1,0 0-1,1 0 1,1 1-1,-2 12 1,4-20 16,-1 0-1,1-1 1,-1 1-1,1 0 1,-1-1 0,1 1-1,0 0 1,0-1 0,-1 1-1,1-1 1,0 1-1,0-1 1,-1 1 0,1-1-1,0 0 1,0 1-1,0-1 1,0 0 0,-1 0-1,1 0 1,0 0 0,0 1-1,0-1 1,0 0-1,0-1 1,2 1 0,34 0 125,-29 0-118,-4 0 5,1 0-1,-1 0 1,0 0-1,0-1 1,0 1-1,0-1 1,0 0 0,1 0-1,-2-1 1,1 1-1,0-1 1,0 0-1,0 1 1,-1-2-1,1 1 1,-1 0-1,0-1 1,4-3-1,-4 2 9,0-1-1,-1 1 1,1-1-1,-1 1 1,0-1-1,0 0 1,-1 0-1,1 0 1,-1 0-1,0 0 1,-1 0-1,1 0 1,-1 0-1,0-8 1,0 4-32,0 5-10,0 0 0,0-1 0,0 1 0,-1-1 0,1 1 0,-1 0 0,-2-7 0,2 9 12,0 1 1,0-1-1,0 1 1,0 0 0,0 0-1,0-1 1,0 1-1,-1 0 1,1 0-1,0 0 1,-1 0 0,1 1-1,0-1 1,-1 0-1,0 0 1,1 1 0,-1-1-1,1 1 1,-1 0-1,1-1 1,-1 1 0,0 0-1,1 0 1,-4 0-1,-4 0-12,-1 0 0,1 0 0,0 1-1,0 0 1,0 1 0,0 0 0,0 0 0,1 1-1,-1 0 1,1 1 0,-13 6 0,17-7 8,0 0 0,0 0 0,0 0 0,0 1 0,0-1 1,1 1-1,-1 0 0,1 0 0,0 0 0,0 0 0,1 0 1,-1 1-1,1-1 0,0 1 0,0 0 0,1 0 0,-1 0 0,1 0 1,0-1-1,0 2 0,1-1 0,0 6 0,0-9 8,0-1 0,1 1 0,-1 0 0,1-1 0,0 1 0,-1 0 0,1-1 0,0 1 0,0-1 0,0 1 0,0-1 0,0 1 0,0-1 0,1 0 0,-1 0 0,0 0 0,1 1 0,-1-1 0,1-1 0,-1 1 0,1 0 0,-1 0 0,1 0 0,0-1 0,-1 1 0,1-1 0,0 1 0,0-1-1,-1 0 1,1 0 0,0 0 0,3 0 0,70-1 176,-63 0-164,-6 0 4,-1 1-1,1-2 1,-1 1 0,0-1 0,0 1 0,0-1 0,0-1 0,0 1 0,0-1 0,-1 0 0,1 0 0,-1 0 0,0-1 0,1 1 0,-2-1-1,1 0 1,0 0 0,-1 0 0,0-1 0,0 1 0,0-1 0,-1 0 0,1 0 0,-1 0 0,0 0 0,0 0 0,-1 0 0,0-1-1,0 1 1,0-1 0,0 1 0,-1 0 0,0-1 0,0 1 0,-1-1 0,1 1 0,-1-1 0,-2-6 0,2 11-18,0-1 1,0 1-1,-1 0 1,1-1-1,0 1 1,-1 0-1,1 0 1,0 0-1,-1 0 1,0 0-1,1 0 1,-1 0-1,1 0 1,-1 1-1,0-1 1,0 1-1,1-1 1,-1 1-1,0 0 1,0-1-1,0 1 1,1 0-1,-4 1 1,-49 1-86,48-2 96,-1 1-23,0 0 1,0 0 0,1 0 0,-1 1-1,1 0 1,0 1 0,-1-1-1,1 1 1,0 0 0,0 1 0,1-1-1,-1 1 1,1 1 0,0-1 0,0 1-1,0-1 1,0 1 0,-6 11-1,7-11-349,1 1-1,0 0 1,0 0-1,1 0 0,0 0 1,0 0-1,-1 9 1,1 12-4594</inkml:trace>
</inkml:ink>
</file>

<file path=ppt/ink/ink5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39.59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22 71 5329,'0'0'3993,"10"-6"-3888,-2 1-75,-1 0 35,0 1 1,0-1-1,1 1 1,0 0-1,0 1 1,0 0-1,0 0 1,0 1-1,11-2 206,-16 6-272,-1 0 1,-1-1 0,1 1-1,0 0 1,0 0 0,-1 1-1,1-1 1,-1 0-1,0 1 1,2 2 0,10 15 19,8 0 68,2-2 0,0-1 0,0-1 0,2 0 0,0-2 0,0-1-1,2-1 1,-1-2 0,1 0 0,1-2 0,0-1 0,48 7 0,-76-14-84,1 0 0,0 1 0,0-1-1,-1 0 1,1 0 0,0 0 0,0 1 0,-1-1-1,1 0 1,0 0 0,0 0 0,0 0-1,-1 0 1,1 0 0,0-1 0,0 1-1,-1 0 1,1 0 0,0 0 0,0-1-1,-1 1 1,1 0 0,0-1 0,-1 1-1,1-1 1,0 1 0,-1-1 0,1 1 0,-1-1-1,1 1 1,-1-1 0,1 0 0,-1 1-1,1-1 1,-1 0 0,0 1 0,1-1-1,-1 0 1,0 0 0,1 1 0,-1-1-1,0 0 1,0 0 0,0 1 0,0-1-1,0 0 1,0 0 0,0 0 0,0 1 0,0-1-1,0 0 1,0 0 0,0 1 0,-1-1-1,1 0 1,0 0 0,-1 1 0,1-1-1,-1-1 1,-2-4-22,0 1 0,0-1 0,-1 1 1,0-1-1,1 1 0,-8-6 0,-10-8 30,-1 1 0,0 2 0,-1 0 0,-1 1 0,-1 1 0,0 2 0,-1 0 0,0 2 1,0 1-1,-1 0 0,0 3 0,-1 0 0,1 1 0,-1 2 0,-48 0 0,72 3-16,-1 1 0,1-1 0,0 1-1,-1 0 1,1 0 0,0 0 0,0 0 0,0 1 0,0-1-1,0 1 1,0 0 0,-6 5 0,9-6-6,0 0 0,-1 1 0,1-1-1,0 0 1,-1 1 0,1-1 0,0 1 0,0-1 0,0 1 0,0 0-1,1-1 1,-1 1 0,0 0 0,1 0 0,-1 0 0,1-1 0,0 1-1,-1 0 1,1 0 0,0 0 0,0 0 0,0 0 0,1 0 0,-1-1 0,0 1-1,1 0 1,-1 0 0,1 0 0,-1-1 0,1 1 0,0 0 0,2 2-1,0 1 13,1 0-1,0 0 0,0 0 0,1-1 0,0 1 0,-1-1 0,1 0 1,1-1-1,-1 1 0,0-1 0,1 0 0,6 2 0,76 26 46,-72-26-20,0-2 1,0 0-1,1-1 0,-1 0 0,1-1 0,-1-1 0,1-1 0,24-4 0,-40 5-24,1-1 1,0 0-1,0 0 0,-1 0 1,1 0-1,-1 0 0,1 0 1,-1 0-1,1 0 0,-1-1 1,0 1-1,1-1 0,-1 1 1,0-1-1,0 1 0,0-1 1,0 0-1,-1 1 0,1-1 0,0 0 1,-1 0-1,1 0 0,-1 1 1,1-1-1,-1 0 0,0 0 1,0 0-1,0 0 0,0 0 1,0 0-1,0 0 0,-1-1 1,0-2-12,1 1 0,-1 0 0,0 0 0,0 0 1,0 0-1,0 0 0,-1 1 0,0-1 0,0 0 1,0 1-1,0-1 0,0 1 0,-5-6 0,-1 4-2,0-1-1,-1 1 0,1 1 1,-1 0-1,0 0 0,0 1 1,0 0-1,0 0 0,-1 1 0,1 0 1,-1 1-1,0 0 0,1 0 1,-1 1-1,0 1 0,1-1 0,-12 4 1,18-4 2,0 1 1,0 0 0,0 0 0,0 0-1,1 0 1,-1 1 0,0-1-1,1 1 1,-1-1 0,1 1-1,0 0 1,-1 0 0,1 0-1,0 0 1,0 1 0,0-1 0,1 1-1,-1-1 1,0 1 0,1-1-1,0 1 1,0 0 0,0 0-1,0-1 1,0 1 0,0 0-1,1 0 1,-1 0 0,1 0 0,0 0-1,0 4 1,0-2 4,0-1-1,0 1 1,0-1 0,1 1 0,0-1 0,0 1-1,0-1 1,1 0 0,-1 0 0,1 1-1,0-1 1,0 0 0,0 0 0,1-1-1,-1 1 1,1 0 0,0-1 0,0 0-1,0 0 1,5 4 0,4-1 38,0-1 1,1 0-1,-1-1 1,1 0-1,0-1 1,0-1-1,1 0 1,-1 0-1,0-2 1,1 1-1,15-3 1,-16 2-29,-11 0-19,0 0 1,0 0-1,0-1 0,0 1 0,-1 0 1,1-1-1,0 1 0,0-1 1,0 0-1,0 0 0,0 0 0,-1 0 1,1 0-1,0 0 0,-1 0 1,1-1-1,-1 1 0,1 0 0,-1-1 1,0 1-1,1-1 0,-1 0 0,0 1 1,0-1-1,0 0 0,0 0 1,-1 0-1,1 1 0,0-1 0,-1 0 1,1 0-1,-1 0 0,0 0 0,0 0 1,1 0-1,-1 0 0,-1 0 1,1 0-1,0 0 0,-1-2 0,1-1-44,-1-1 0,0 1-1,0 0 1,0 0 0,0 0-1,-1 0 1,0 0 0,0 0-1,0 1 1,-1-1 0,0 1-1,0-1 1,0 1 0,-7-8-1,2 7 129,1 0-1,-1 1 1,-1 0-1,1 0 1,-1 0-1,0 1 0,1 0 1,-1 1-1,0 0 1,-1 1-1,1 0 0,0 0 1,0 0-1,-13 2 1,21-1-74,0 1 1,0-1 0,0 0 0,1 1 0,-1-1-1,0 0 1,0 1 0,0-1 0,1 1 0,-1-1-1,0 1 1,1-1 0,-1 1 0,0-1-1,1 1 1,-1 0 0,1-1 0,-1 1 0,1 0-1,-1 0 1,1-1 0,-1 1 0,1 0-1,0 0 1,0 0 0,-1 0 0,1-1 0,0 1-1,0 0 1,0 0 0,0 0 0,0 0-1,0 0 1,0 0 0,0 0 0,0-1 0,0 1-1,1 0 1,-1 0 0,0 0 0,1 0 0,-1-1-1,0 1 1,1 0 0,0 0 0,0 4-11,1 0 0,0 0 1,-1-1-1,2 1 0,-1-1 1,6 9-1,21 9-308,3-7-1081</inkml:trace>
</inkml:ink>
</file>

<file path=ppt/ink/ink5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1:39.28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20 1884 520,'0'0'722,"0"20"-313,-2 343 1449,-7-105-1568,3-129-186,4-109-36,1 0 0,1 0-1,1 0 1,1-1 0,1 1-1,1 0 1,0-1-1,1 0 1,10 22 0,15 16-9,3-1 1,2-2 0,3-1 0,48 51 0,-35-41-42,738 836 270,-743-853-258,2-1 0,66 48 0,-80-69-3,2-2 0,0-1 0,1-2 0,67 24 0,491 163 443,-484-173-431,2-5 0,133 15 0,237 4 18,-341-35-31,292 25-69,1103 74 337,-128-106 1605,-1275-8-1713,275-14 31,1-35 271,98-77 609,-7-33-509,36-12 405,-99 22-989,-362 119-10,-1-4 1,-3-3 0,108-78-1,54-83 166,-16 12 62,-46 46-148,-141 114-39,-2-1-1,-1-1 0,31-47 1,15-33 81,87-175 1,-140 241-92,-2-1 0,-1-1 1,-3-1-1,-2 0 1,-2 0-1,-3-1 0,4-61 1,-9 82-18,-2 0-1,-1-1 1,-1 1 0,-2 0 0,-1 0 0,-1 1 0,-11-39-1,-8 10 5,-2 2-1,-3 1 1,-58-83-1,-127-134 49,107 146-182,-4 5 0,-156-127 0,191 185 45,-2 3 1,-4 4-1,-1 4 0,-2 3 0,-99-38 0,59 39-224,-214-47-1,-137 4 254,87 51-260,-1 33-1369,6-1 1154,376 6 522,-107-3 7,1-5 0,-217-44 0,219 25-141,26 7-138,-108-40 1,129 34 288,-2 4 0,0 2 1,-2 4-1,-77-10 0,-53 7 18,-191-28-49,-1072-174 143,735 203-154,561 20 60,-48-2-24,-573 30 40,670-14-55,2 6-1,1 5 1,0 5 0,3 4-1,-112 54 1,95-36-1662,-138 37 0,168-63-464</inkml:trace>
</inkml:ink>
</file>

<file path=ppt/ink/ink5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1:40.93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0 265 4977,'0'0'5069,"14"-18"-4753,45-55-149,-49 62-141,0 0 0,1 1 1,0 0-1,0 1 0,1 0 0,0 1 1,1 0-1,18-8 0,9-6-31,-26 14 44,0 0 1,0 1 0,0 0-1,1 1 1,0 1 0,0 0-1,1 1 1,-1 1 0,1 0-1,0 1 1,26 1 0,-29 0-55,-1 1 0,1 1 0,0 0-1,0 0 1,0 2 0,-1-1 0,1 2 0,-1 0 0,1 0 0,-2 1 0,1 0 0,0 1 0,-1 1 0,0 0 0,-1 0 0,14 12 0,167 136 41,-184-148-55,0 1 0,-1 1 0,1-1 0,-2 1 0,1 0 0,8 19 0,19 31 114,-20-43-34,-1 1 1,14 26-1,-22-36-87,-1 1 0,0 0 0,-1 0 0,0 0 0,0 0 0,0 0 0,-1 1 0,0 15 0,-1-16 48,0 0-1,0 1 0,-1-1 1,1 0-1,-2 0 0,1 0 1,-2 0-1,1 0 0,-7 15 996,-1-49-507,2-4-1761,1-5-4356</inkml:trace>
</inkml:ink>
</file>

<file path=ppt/ink/ink5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1:41.75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272 1 2897,'0'0'6306,"-16"5"-5604,15-4-680,1 0 1,-1 0 0,1-1-1,-1 1 1,1 0-1,-1 0 1,1 0 0,-1 0-1,1 0 1,0 0 0,-1 0-1,1 0 1,0 0-1,0 0 1,0 0 0,0 0-1,0 0 1,0 0-1,0 0 1,0 0 0,1 0-1,-1 0 1,0 0 0,0 0-1,1 0 1,-1 0-1,1 0 1,-1 0 0,1 0-1,-1-1 1,1 1-1,1 1 1,-1-1 34,1 0 1,0 0-1,-1-1 1,1 1-1,0-1 0,0 0 1,-1 1-1,1-1 0,0 0 1,0 0-1,0 0 1,-1 0-1,1 0 0,0 0 1,0-1-1,0 1 0,-1-1 1,1 1-1,2-2 1,-4 2-44,1 0 1,-1 0 0,0 0 0,0 0-1,0 0 1,1 0 0,-1 0 0,0 0-1,0 0 1,1 0 0,-1 0 0,0 0 0,0 0-1,1 0 1,-1 0 0,0 0 0,0 0-1,0 0 1,1-1 0,-1 1 0,0 0 0,0 0-1,0 0 1,1 0 0,-1 0 0,0-1-1,0 1 1,0 0 0,0 0 0,0 0-1,1-1 1,-1 1 0,0 0 0,0 0 0,0 0-1,0-1 1,0 1 0,0 0 0,0 0-1,0-1 1,0 1 0,0 0 0,0 0-1,0-1 1,0 1 0,0 0 0,0 0 0,0 0-1,0-1 1,0 1 0,0 0 0,0 0-1,0-1 1,0 1 0,-1 0 0,1 0 0,0 0-1,0-1 1,0 1 0,0 0 0,0 0-1,-1 0 1,1 0 0,0-1 0,0 1-1,0 0 1,-1 0 0,1 0 0,-18-5 244,9 5-268,1 0 0,-1 0 0,0 1 0,0 1 0,1 0 0,-1 0 0,1 0 0,-1 1 0,1 0 0,0 1 0,0 0 0,1 0 0,-1 1 0,1-1 0,0 2 0,0-1 0,0 1 0,1 0 0,0 0 0,0 1 0,1 0-1,-7 10 1,7-10-47,1 0 0,-1 0 0,1 1 0,0-1 0,1 1 0,0 0 0,0 1 0,1-1 0,0 0 0,0 1 0,0 8 0,3-16 73,1 0-1,-1-1 0,0 1 0,1-1 1,-1 0-1,0 1 0,1-1 1,-1 0-1,0 0 0,1 0 1,-1 0-1,1 0 0,-1 0 0,0 0 1,1-1-1,-1 1 0,2-1 1,2-1 32,0 0 0,0 0 0,0-1 0,0 1 0,-1-1 0,1 0 0,-1-1 0,0 1 0,0-1 0,0 0 0,-1 0 0,1 0 0,-1 0 0,0-1 0,4-5 0,-3 3-33,0 0 0,-1 0 0,0 0 0,0 0-1,0-1 1,-1 0 0,0 1 0,0-1 0,0-15 0,-3 22-18,0 0 0,0 0 0,0 0 1,0 0-1,0 0 0,0 1 1,-1-1-1,1 1 0,0-1 1,0 1-1,-1-1 0,1 1 0,0 0 1,-1-1-1,1 1 0,-1 0 1,1 0-1,0 0 0,-1 0 1,1 0-1,-1 0 0,1 1 0,0-1 1,-3 1-1,-4-1-17,2 1-54,-1-1 0,1 1 0,-1 0 0,1 0 0,-1 0 0,1 1-1,0 0 1,0 1 0,0-1 0,0 1 0,0 0 0,-8 7 0,8-6-436,1 1 0,0 0-1,0 0 1,0 0 0,0 0 0,1 1 0,-4 6-1,-3 14-7142</inkml:trace>
</inkml:ink>
</file>

<file path=ppt/ink/ink5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1:42.82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21 137 72,'0'0'9953,"-4"-9"-9308,-13-30-177,37 47-445,1-1-1,30 7 0,-48-13 16,59-2 632,-59 1-666,-1 0-1,1-1 1,-1 1 0,1-1 0,-1 0 0,1 0 0,-1 0 0,1 0-1,-1 0 1,0 0 0,0-1 0,0 1 0,0-1 0,0 1-1,0-1 1,0 0 0,0 0 0,-1 0 0,1 0 0,0 0-1,1-3 1,-3 4-12,0 0 0,1 1 0,-1-1 0,0 0 0,0 1-1,1-1 1,-1 0 0,0 1 0,0-1 0,0 0 0,0 1-1,0-1 1,0 0 0,0 1 0,0-1 0,0 0 0,0 1 0,-1-1-1,1 0 1,0 1 0,0-1 0,-1 1 0,1-1 0,0 0 0,-1 1-1,1-1 1,0 1 0,-1-1 0,0 0 0,-22-9-46,-37 8 107,51 2-80,-48 0-158,56 2 175,0 1 0,0 0 0,1-1 1,-1 1-1,0 0 0,1-1 0,0 1 0,-1 0 1,1 0-1,0-1 0,1 1 0,-1 0 0,0 0 1,1-1-1,-1 1 0,3 5 0,1-4-2,0 1 0,0 0 0,0-1 0,1 0 0,0 1 0,0-2 0,0 1 0,0-1 0,1 0 0,7 4 0,61 22-35,-43-19-68,0-1 0,1-2 0,0-2 0,1 0 0,-1-3 0,54-1 0,-85-1 116,1 0 1,-1 0 0,1 0-1,0-1 1,-1 1-1,1-1 1,-1 1-1,1-1 1,-1 1-1,1-1 1,-1 0 0,0 0-1,1 1 1,-1-1-1,0 0 1,0 0-1,1-1 1,-1 1-1,0 0 1,0 0 0,0 0-1,0-1 1,0 1-1,-1-1 1,1 1-1,0 0 1,-1-1-1,1 1 1,-1-1 0,1 0-1,-1 1 1,0-1-1,0 1 1,0-1-1,0 0 1,0 1-1,0-1 1,0 1 0,0-1-1,0 0 1,-1 1-1,1-1 1,-1 1-1,0-3 1,-1-3 10,0 0 0,0 1 1,-1-1-1,0 0 0,0 1 0,0-1 0,-1 1 1,-9-11-1,5 8-31,0 0 0,-1 1 0,0 0 0,-1 1 1,0 0-1,0 0 0,0 1 0,-1 0 0,0 1 0,0 0 0,0 0 0,-1 2 0,1-1 1,-1 1-1,0 1 0,0 0 0,0 1 0,-15 0 0,-6 1-1048,6 0-1171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2:00.99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1 976 4457,'0'0'6544,"1"-26"-5068,10-10-1313,1 0 0,2 1 0,1 0-1,28-45 1,-24 44-120,205-329-405,-88 151 422,-105 172-57,-23 32 18,0 0 0,-1 0-1,-1-1 1,9-16 0,-15 24-23,0 34-1,5 135-84,-2-141 74,0 1-1,2 0 0,1-1 1,13 34-1,7-1 48,3-1 0,42 63 1,-33-58 16,36 79 0,-69-130-38,-1 1 0,0 0 0,-1 0 0,0 0 0,-1 1 0,-1-1 0,0 1 0,0-1 0,-1 1 0,-2 17 0,1-27-16,0 0 1,0 0-1,0-1 0,-1 1 0,1-1 1,-1 1-1,1-1 0,-1 1 1,0-1-1,0 0 0,0 0 1,0 0-1,0 0 0,0 0 1,-1 0-1,1-1 0,-1 1 1,1-1-1,-1 1 0,0-1 1,1 0-1,-1 0 0,0 0 1,-5 0-1,-8 3-21,0-2-1,0 0 1,-18 0 0,32-1 24,-29 0 16,0-1 0,-1-2 0,1-1 0,-34-7 0,46 5-5,1 0-1,0-1 1,1-1-1,-1 0 1,1-2-1,0 0 1,1-1-1,-16-13 1,16 9-2,13 10-33,-1 1-1,1-1 1,-1 1-1,0 0 0,0 0 1,0 1-1,-6-3 1,10 12-2983,0 6 561</inkml:trace>
</inkml:ink>
</file>

<file path=ppt/ink/ink5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2:18.87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138 0 384,'0'0'8463,"0"3"-8365,-23 316 983,4-123-578,1 738 1412,17-429-1648,-1-447-238,-2-1 0,-3-1-1,-2 1 1,-3-1 0,-24 69 0,30-114-853,5-23 86,5-23-1417,1 10-267</inkml:trace>
</inkml:ink>
</file>

<file path=ppt/ink/ink5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20.32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306 34 4201,'0'0'6937,"0"-3"-6094,2-27 1243,-2 29-2018,-9 3-198,0 1 102,0-1-1,0 2 1,1-1-1,-1 1 1,1 1-1,0-1 1,0 1-1,1 1 1,-13 10-1,2-3 40,-2 2-3,-1 1 0,2 1 0,0 1 0,1 0 0,-22 31 0,34-41-19,1 0-1,-1 0 1,1 1-1,1 0 1,0 0 0,0 0-1,1 1 1,0-1-1,0 1 1,1 0 0,1-1-1,-1 1 1,1 0-1,1 0 1,0 0-1,1 0 1,1 10 0,-1-15 10,1-1 1,-1 1 0,1-1-1,0 0 1,0 0 0,1 0-1,-1 0 1,1 0 0,0 0-1,0-1 1,0 1 0,0-1-1,1 0 1,0 0 0,-1 0-1,1 0 1,0-1 0,0 1 0,0-1-1,1 0 1,-1 0 0,0-1-1,1 1 1,0-1 0,6 1-1,13 2 20,0-1 1,0-1-1,41-2 0,-39 0 27,-21 0-68,0 0-1,0 0 0,0-1 1,0 1-1,0-1 0,0 0 1,0 0-1,0-1 0,-1 0 1,1 0-1,0 0 0,-1 0 1,0 0-1,1-1 0,-1 0 1,0 0-1,0 0 0,-1-1 1,1 1-1,-1-1 0,1 0 1,-1 0-1,5-8 0,-4 1-87,1 1-1,-1-1 1,-1 0-1,0 0 0,-1-1 1,0 1-1,0-1 1,-1 1-1,-1-17 1,-1 27 96,1 1 1,-1-1 0,1 0 0,-1 0 0,1 0 0,-1 1 0,0-1 0,1 1 0,-1-1 0,0 0 0,0 1 0,1-1 0,-1 1-1,0-1 1,0 1 0,0 0 0,0-1 0,0 1 0,0 0 0,0 0 0,0 0 0,0-1 0,1 1 0,-1 0 0,0 0-1,0 0 1,-1 1 0,-35-2-99,31 1 46,-62 0-283,68 0 278,29 2 173,126-1 438</inkml:trace>
</inkml:ink>
</file>

<file path=ppt/ink/ink5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20.72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53 1 7298,'0'0'3391,"-3"18"-3207,-25 230 724,26-224-829,-1-1 0,-2 1 0,-7 23 0</inkml:trace>
</inkml:ink>
</file>

<file path=ppt/ink/ink5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21.06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32 4113,'0'0'4982,"18"1"-4438,255 5 707,-271-6-1352,0 0 0,-1 0 0,1 0 0,0 0 0,-1 0 1,1 0-1,0-1 0,-1 1 0,1-1 0,-1 1 0,1-1 0,-1 0 0,1 1 0,-1-1 0,1 0 0,-1 0 0,0 0 0,0 0 0,1 0 0,-1 0 0,0-1 0,0 1 0,0 0 0,0 0 0,0-1 0,0 1 0,-1-1 0,1 1 0,0-1 0,0-1 0,2-9-2650</inkml:trace>
</inkml:ink>
</file>

<file path=ppt/ink/ink5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21.43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72 1 5393,'0'0'6096,"-12"22"-5748,-35 72-117,45-90-208,0 1 0,0-1 0,1 1 0,0-1 0,-1 1 0,1-1 0,1 1 0,-1-1 0,1 1 0,0 0 0,0 0 1,0-1-1,1 1 0,0 0 0,-1-1 0,2 1 0,-1-1 0,0 1 0,1-1 0,0 0 0,0 0 0,0 1 0,1-1 0,-1-1 0,7 8 0,-6-7-176,0 0-1,-1 0 1,1 0 0,-1 0-1,0 0 1,0 1-1,0-1 1,0 1 0,-1 0-1,0-1 1,0 1-1,0 6 1,-1-11 62,0 1 0,0-1 0,0 1 0,0-1 0,0 1-1,0-1 1,0 0 0,0 1 0,0-1 0,0 1 0,0-1 0,-1 1 0,1-1 0,0 0 0,0 1 0,0-1 0,-1 0 0,1 1-1,0-1 1,-1 0 0,1 1 0,0-1 0,-1 0 0,1 0 0,0 1 0,-1-1 0,1 0 0,0 0 0,-1 0 0,1 1 0,-1-1-1,1 0 1,-1 0 0,-11 3-4140</inkml:trace>
</inkml:ink>
</file>

<file path=ppt/ink/ink5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51.99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112 1 4401,'0'0'2861,"0"20"-2061,-15 300 3313,-1-196-3389,-7 41 12,1 177 0,22-342-750,0 0 0,-1 1 0,1-1 0,0 0 1,0 0-1,0 0 0,0 0 0,0 1 0,-1-1 0,1 0 0,0 0 0,0 0 0,0 0 1,-1 0-1,1 0 0,0 0 0,0 1 0,-1-1 0,1 0 0,0 0 0,0 0 0,0 0 1,-1 0-1,1 0 0,0 0 0,0 0 0,-1 0 0,1 0 0,0 0 0,0 0 0,-1 0 1,1-1-1,0 1 0,0 0 0,0 0 0,-1 0 0,1 0 0,0 0 0,0 0 0,0 0 1,-1-1-1,1 1 0,0 0 0,0 0 0,0 0 0,0-1 0,0 1 0,-1 0 0,1 0 1,0 0-1,0-1 0,-11-8-1555,-4-10-3966</inkml:trace>
</inkml:ink>
</file>

<file path=ppt/ink/ink5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50.57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0 842 5449,'0'0'6758,"9"-13"-5618,78-90-197,53-72-711,-82 87-395,-4-3 0,-4-3 0,49-129 0,-96 216 157,-1 1 12,0 1-1,0 0 0,0 0 1,1-1-1,0 2 0,0-1 1,5-6-1,-6 10-10,-1 1-91,-1 3-6,0 10 26,-2 23 50,3-1 1,1 1 0,1-1 0,2 0-1,1 0 1,13 37 0,9-4 92,69 122 0,-17-39-60,-77-145-18,1 1 11,0 0 1,0 0-1,-1 1 0,0 0 0,0-1 1,-1 1-1,0 0 0,-1 0 0,0 0 1,0 1-1,0 12 0,-5-19-9,0 0-1,1-1 0,-1 0 0,0 1 1,0-1-1,0 0 0,0-1 0,0 1 1,0-1-1,0 0 0,-6 0 1,2 0 8,-66 6 78,0-4 0,-121-12 0,189 9-59,-1 1 27,-1-1 0,0-1 0,1 1 0,-1-1 0,1-1 0,-13-5 0,20 8-45,-1 0 1,1 0-1,-1 0 1,1-1-1,-1 1 1,1 0-1,0 0 1,-1-1-1,1 1 1,0 0-1,-1-1 1,1 1-1,0 0 1,-1-1-1,1 1 1,0-1-1,0 1 0,-1 0 1,1-1-1,0 1 1,0-1-1,0 1 1,0-1-1,0 1 1,0-1-1,-1 1 1,1-1-1,0 1 1,0-1-1,0 1 1,1 0-1,-1-1 0,0 1 1,0-1-1,0 1 1,0-1-1,0 1 1,0-1-1,1 1 1,-1 0-1,0-1 1,0 1-1,1-1 1,-1 1-1,1-1 1,16-8-1131,-4 9-893,0 0-2148</inkml:trace>
</inkml:ink>
</file>

<file path=ppt/ink/ink5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50.94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1 468 9402,'0'0'3781,"21"-26"-3189,72-83-245,-64 79-277,2 2 1,0 1-1,2 1 1,60-35 0,-7 4 20,-62 40-72,88-69 7,-164 86-3344,22 3-645</inkml:trace>
</inkml:ink>
</file>

<file path=ppt/ink/ink5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51.27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6489,'0'0'6355,"3"23"-5876,12 72-134,-13-88-295,0-1 1,0 0-1,1 1 0,0-1 0,0 0 0,0-1 0,1 1 1,0 0-1,0-1 0,0 0 0,1 0 0,0 0 0,0-1 1,0 0-1,0 0 0,7 4 0,8 7 116,21 23 122,40 49 0,-41-44-237,-40-43-56,0 1 1,0-1 0,0 0-1,0 1 1,0-1-1,0 0 1,1 0-1,-1 1 1,0-1-1,0 0 1,0 0-1,0 1 1,1-1 0,-1 0-1,0 0 1,0 1-1,0-1 1,1 0-1,-1 0 1,0 0-1,0 0 1,1 1-1,-1-1 1,0 0 0,1 0-1,-1 0 1,0 0-1,0 0 1,1 0-1,-1 0 1,0 0-1,1 0 1,-1 0 0,0 0-1,1 0 1,-1 0-1,0 0 1,0 0-1,1 0 1,-1 0-1,0 0 1,1 0-1,-1-1 1,0 1 0,1 0-1,-1-15-1366,-1 5-230,1-15-6847</inkml:trace>
</inkml:ink>
</file>

<file path=ppt/ink/ink5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52.47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7 6737,'0'0'5226,"96"-7"-5218,-60 7 224,2 0-216,-3 0 32,8 0-48,-10 0-64,-10 0-1953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2:01.44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253 0 8546,'0'0'4022,"-7"24"-3962,-1 4-50,-6 22 1,-23 52-1,-9 3 35,2-5 379,-37 127 0,77-210-290,0-1 0,-2 33-1,5-45-128,1-1 0,0 0 0,0 1 0,0-1 0,0 1 0,0-1 0,1 1 0,-1-1 1,1 0-1,0 1 0,0-1 0,0 0 0,1 0 0,-1 0 0,1 1 0,-1-2 0,1 1 0,0 0 0,0 0 0,4 3 0,5 0 13,-1-1 1,1-1-1,0 1 0,0-2 1,0 0-1,0 0 0,0-1 1,1 0-1,17-1 0,-2 0 54,0-1-1,52-9 0,-68 7-104,1-1 0,-1 0 0,0 0 0,-1-1 1,1-1-1,-1 0 0,0 0 0,0-1 0,14-11 0,-17 11-850,0 0 0,0-1 0,0 0 0,-1-1 1,0 0-1,10-16 0,-8 8-4663</inkml:trace>
</inkml:ink>
</file>

<file path=ppt/ink/ink5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52.86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7298,'0'0'3791,"12"10"-3904,-7-6 133,4 4-154,1 0 1,-1 1-1,-1 0 1,1 0 0,-2 1-1,1 0 1,-1 0 0,-1 1-1,8 17 1,-13-28 131,12 49-164,-12-47 153,-1 1 0,1-1 0,-1 1-1,1-1 1,-1 1 0,0-1 0,0 1 0,-1-1-1,1 1 1,0-1 0,-1 1 0,1-1 0,-1 0-1,0 1 1,0-1 0,0 1 0,0-1 0,-2 2-1,-4 1-229,0 0-1,0-1 1,-1 0-1,1-1 1,-1 0-1,-16 5 1,-19 4-4815</inkml:trace>
</inkml:ink>
</file>

<file path=ppt/ink/ink5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53.22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266 1 5473,'0'0'4610,"-11"15"-4533,10-13-75,-7 9 20,1-1-1,0 1 1,1 0 0,0 0 0,1 1 0,0-1 0,1 1 0,1 0-1,-1 1 1,-2 23 0,-6 156 788,-18 161-78,20-288-631,-2 0-1,-4-2 1,-33 91 0,23-90-131,-3 7-3570,20-45-4957</inkml:trace>
</inkml:ink>
</file>

<file path=ppt/ink/ink5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54.43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341 0 4049,'0'0'8948,"-24"4"-7426,-1 7-1524,1 2 1,1 1-1,1 0 1,0 2-1,0 0 0,2 2 1,0 0-1,-20 25 0,29-30-3,1 0-1,0 1 0,1 0 0,0 1 0,1 0 0,1 0 0,0 1 1,1 0-1,1 0 0,1 0 0,0 1 0,1 0 0,1-1 0,-1 19 0,3-29 9,0 1 0,0-1 0,1 1 0,-1 0 0,2-1 0,-1 1 0,1-1 0,0 0 0,0 0 0,4 9 0,-3-12 4,-1 0 1,1 1-1,0-1 1,0 0 0,0 0-1,0-1 1,1 1 0,-1-1-1,1 0 1,0 1-1,-1-2 1,1 1 0,0 0-1,0-1 1,0 0 0,0 0-1,7 1 1,7 1-25,1 0 1,0-2 0,0 0-1,0-2 1,0 0 0,0 0-1,0-2 1,-1-1-1,31-9 1,-37 9-190,0 0-1,-1-1 1,1 0 0,-1 0-1,0-2 1,-1 1 0,1-1 0,-1-1-1,-1 0 1,1 0 0,-2-1-1,1 0 1,-1-1 0,0 1-1,10-19 1,-16 25 242,0 0 0,0-1-1,-1 1 1,1 0 0,-1-1 0,0 1 0,0-1-1,0 0 1,0 1 0,-1-1 0,1 0-1,-1 1 1,0-1 0,0 0 0,0 0 0,-1 1-1,1-1 1,-1 0 0,0 1 0,0-1 0,0 1-1,0-1 1,-1 1 0,0-1 0,1 1-1,-1 0 1,0 0 0,-1 0 0,1 0 0,0 0-1,-1 0 1,0 1 0,0-1 0,1 1 0,-2 0-1,1 0 1,0 0 0,0 0 0,0 0-1,-1 1 1,-5-2 0,-4-2-21,-1 2-1,1 0 1,-1 1 0,0 0-1,0 1 1,0 0 0,0 1-1,1 1 1,-18 3 0,31-4-25,0 0 1,-1 0 0,1 1-1,-1-1 1,1 0 0,0 1-1,-1-1 1,1 0 0,0 1-1,-1-1 1,1 1 0,0-1-1,-1 0 1,1 1 0,0-1-1,0 1 1,0-1 0,-1 1-1,1-1 1,0 1 0,0-1-1,0 1 1,0-1 0,0 1-1,0-1 1,0 1 0,0-1-1,0 1 1,0-1 0,0 1-1,0-1 1,1 1 0,-1-1-1,0 1 1,0-1 0,0 1-1,1-1 1,-1 0 0,0 1-1,0-1 1,1 1 0,-1-1-1,0 0 1,1 1 0,-1-1-1,1 0 1,0 1 0,32 4 93,0-2 0,0-1 0,41-2 0,-25-1-39,-47 1-136,-1 0-1,0-1 1,1 1-1,-1 0 1,0-1-1,1 1 1,-1-1-1,0 1 1,0-1-1,0 1 1,1-1-1,-1 0 1,0 0-1,0 0 1,0 0-1,0 0 1,0 0-1,0 0 1,-1 0 0,1 0-1,0 0 1,0 0-1,-1 0 1,1-1-1,-1 1 1,1-2-1,2-6-2396</inkml:trace>
</inkml:ink>
</file>

<file path=ppt/ink/ink5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54.83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44 1 8330,'0'0'4781,"-4"20"-4639,-11 66 15,-4 103-1,17-132 73,-1-1-446,3-21-3382</inkml:trace>
</inkml:ink>
</file>

<file path=ppt/ink/ink5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55.23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66 7538,'0'0'4313,"96"12"-4201,-65-8-72,2-1 24,0-3 40,-3 0-104,-2 0-112,-2-9-56,1-19-641,-6 3-871,-6 2-865</inkml:trace>
</inkml:ink>
</file>

<file path=ppt/ink/ink5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55.61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104 0 1776,'0'0'7831,"-14"24"-6778,-43 79-329,51-91-570,1 1 0,0 0 0,1 0 0,0 0 0,2 0 0,-1 1 0,2-1 0,-1 1 0,2-1 0,0 1 0,2 16 0,0 12 110,-4-15-155,1-20-77,1 0-1,-1 0 0,1 0 0,1 0 1,-1 0-1,3 10 0,-3-16-54,0-1-1,1 0 0,-1 0 0,0 0 1,0 1-1,1-1 0,-1 0 0,0 0 1,0 0-1,1 0 0,-1 1 0,0-1 1,0 0-1,1 0 0,-1 0 1,0 0-1,1 0 0,-1 0 0,0 0 1,1 0-1,-1 0 0,0 0 0,0 0 1,1 0-1,-1 0 0,0 0 1,1 0-1,-1 0 0,0-1 0,0 1 1,1 0-1,-1 0 0,0 0 0,0 0 1,1-1-1,-1 1 0,0 0 0,0 0 1,1 0-1,-1-1 0,0 1 1,0 0-1,0 0 0,0-1 0,1 1 1,-1 0-1,0 0 0,0-1 0,10-13-1876,1-7-2740</inkml:trace>
</inkml:ink>
</file>

<file path=ppt/ink/ink5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56.00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39 6913,'0'0'3945,"150"-25"-3313,-112 20-143,-5 3-489,-3 0 128,-2 2-128,-10-3-136,-5 1-873</inkml:trace>
</inkml:ink>
</file>

<file path=ppt/ink/ink5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56.35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15 2537,'0'0'8505,"155"4"-7656,-107-4-633,0 0-200,-5 0 8,-5-4-24,-12-3-793,-11 0-2511</inkml:trace>
</inkml:ink>
</file>

<file path=ppt/ink/ink5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58.34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5353,'0'0'5627,"8"0"-5406,540 12 1922,-536-13-2172,-10 1-1,0 0 0,0-1 0,0 1-1,0 0 1,0 0 0,1 1 0,-1-1 0,0 0 0,0 1 0,0-1 0,0 1-1,0-1 1,0 1 0,0 0 0,0 0 0,2 2 0</inkml:trace>
</inkml:ink>
</file>

<file path=ppt/ink/ink5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58.87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8482,'0'0'2686,"22"4"-2429,-3 0-181,93 15 437,157 9 0,-254-27-502,20-2-98,-34 1 82,0 0-1,0 0 0,0 0 0,-1 0 0,1-1 0,0 1 1,0 0-1,-1-1 0,1 1 0,0-1 0,0 1 0,-1-1 0,1 1 1,0-1-1,-1 1 0,1-1 0,-1 0 0,1 1 0,-1-1 1,1 0-1,-1 0 0,1 1 0,-1-1 0,0 0 0,1 0 1,-1 1-1,0-1 0,0 0 0,0 0 0,0 0 0,1 0 0,-1-1 1,0 2 161,-3 1-156,1 0 1,0 0 0,0 0 0,1 0 0,-1 1-1,0-1 1,0 1 0,1-1 0,-1 1-1,1 0 1,-1 0 0,1 0 0,0 0-1,0 0 1,0 0 0,-2 4 0,1-2 18,-11 20 70,2 0-1,0 2 1,2-1 0,-8 34 0,-17 114 246,20-90-241,-8 74 18,19-90-4034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19:58:31.00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 1 6689,'0'0'3603,"0"16"-3573,0 6-18,-1 6 11,1 1-1,1 0 1,2 0-1,0 0 0,11 35 1,-14-64-23,0-1 0,0 1 1,0 0-1,0-1 0,0 1 0,0 0 1,0 0-1,0-1 0,0 1 0,0 0 0,0-1 1,1 1-1,-1 0 0,0 0 0,0-1 1,0 1-1,0 0 0,1 0 0,-1-1 0,0 1 1,0 0-1,0 0 0,1 0 0,-1-1 1,0 1-1,0 0 0,1 0 0,-1 0 1,0 0-1,1 0 0,-1 0 0,0 0 0,0-1 1,1 1-1,-1 0 0,0 0 0,1 0 1,-1 0-1,0 0 0,1 0 0,-1 0 1,0 1-1,0-1 0,1 0 0,-1 0 0,0 0 1,1 0-1,-1 0 0,0 0 0,0 0 1,1 1-1,-1-1 0,0 0 0,0 0 0,1 0 1,-1 1-1,0-1 0,0 0 0,0 0 1,1 1-1,-1-1 0,0 0 0,0 0 1,0 1-1,0-1 0,0 0 0,0 0 0,0 1 1,1-1-1,8-23-1088,1-14-2508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2:01.79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72 5009,'0'0'8962,"157"2"-8506,-91 0-456,0-2 120,-7 0-48,-11 0 16,-8 0-32,-9 0-56,-6-4-464,-5-19-192,-9 0-1417,-6-2-2936</inkml:trace>
</inkml:ink>
</file>

<file path=ppt/ink/ink6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59.24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 1 6425,'0'0'3321,"0"0"-3309,-1 0 0,1 0 0,0 1 0,0-1 0,0 0 0,0 0 0,0 0 0,0 1 0,0-1 0,0 0 0,0 0 0,0 0 0,0 1 1,0-1-1,0 0 0,0 0 0,0 1 0,0-1 0,0 0 0,0 0 0,0 0 0,0 1 0,0-1 0,0 0 0,1 0 0,-1 0 0,0 0 0,0 1 0,0-1 0,0 0 0,0 0 0,0 0 0,1 0 0,-1 1 0,0-1 0,0 0 0,0 0 0,1 0 0,-1 0 0,0 0 0,0 0 0,0 0 0,1 0 0,-1 0 1,6 2 1,0-1 0,0 0 0,0 0 0,0-1 0,0 0 0,0 0 0,6-1 0,33 2 143,4 6 203,0-2 0,1-2 0,84-6 0,-102-3-2339</inkml:trace>
</inkml:ink>
</file>

<file path=ppt/ink/ink6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0:59.74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52 99 3625,'0'0'7391,"11"-16"-6688,33-48-363,-43 63-332,-1 0 1,1 0 0,0 0 0,0-1-1,-1 1 1,1 0 0,0 0 0,0 0-1,0 0 1,0 0 0,0 1 0,1-1-1,-1 0 1,0 0 0,0 1 0,0-1-1,1 0 1,-1 1 0,0 0 0,1-1-1,-1 1 1,0 0 0,1 0 0,-1-1-1,1 1 1,-1 0 0,0 0 0,1 1-1,-1-1 1,1 0 0,-1 0 0,0 1-1,1-1 1,1 2 0,1-1-3,6 2 13,0 0 1,0 0-1,-1 1 0,1 1 1,-1 0-1,0 0 1,15 12-1,-20-14-20,0 0-1,0 1 1,-1-1 0,1 1-1,-1 0 1,0 0-1,0 0 1,0 0 0,-1 0-1,0 1 1,1-1 0,-1 1-1,-1-1 1,1 1-1,-1 0 1,0 0 0,0 0-1,1 6 1,-3-8 1,1 0 0,-1 0 1,0 0-1,0 0 0,0-1 0,0 1 0,0 0 1,-1 0-1,1-1 0,-1 1 0,0-1 1,1 0-1,-1 1 0,0-1 0,-1 0 0,-3 3 1,-48 34 80,32-24 2,-5 3-62,5-3 69,0 1 0,1 1 0,-24 25 0,40-37-80,0 2-1,0-1 1,0 0 0,1 1-1,0 0 1,0 0-1,1 1 1,0-1 0,0 0-1,0 1 1,1 0-1,1 0 1,-1 0 0,1-1-1,0 13 1,1-14 2,0 0-1,1 0 1,0 1 0,0-1 0,0 0 0,1 0-1,-1 0 1,2 0 0,-1-1 0,4 8 0,-4-10-14,0 0 0,0 0 0,0-1 1,1 1-1,-1 0 0,1-1 0,0 0 1,-1 1-1,1-1 0,0 0 0,1-1 1,-1 1-1,0 0 0,0-1 1,1 0-1,-1 1 0,0-1 0,1-1 1,0 1-1,6 0 0,17 0-642,1 0 0,49-7 0,-8-12-3638</inkml:trace>
</inkml:ink>
</file>

<file path=ppt/ink/ink6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1:00.11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57 306 10018,'0'0'3289,"-12"21"-3230,1-2-41,2 0 1,-13 33 0,21-50-18,1 0 0,-1 0 0,1-1 0,0 1 0,0 0 0,0 0 0,0 0 0,0 0 0,0 0 1,0-1-1,1 1 0,-1 0 0,1 0 0,-1 0 0,1-1 0,0 1 0,0 0 0,-1-1 0,1 1 1,0-1-1,0 1 0,1-1 0,-1 1 0,3 2 0,35 17 51,-32-18-37,20 6-47,1-1 0,0-2 0,0 0 0,1-2 0,0-2 0,-1 0 0,45-4 0,-63 2-41,0 0-1,-1-1 0,1 0 1,0-1-1,-1 0 1,1 0-1,-1-1 0,0 0 1,0-1-1,0 0 1,0 0-1,-1-1 1,0 0-1,0-1 0,0 0 1,0 0-1,-1 0 1,0-1-1,0 0 0,-1-1 1,0 1-1,0-1 1,-1 0-1,0-1 1,0 1-1,-1-1 0,0 0 1,-1 0-1,0 0 1,0-1-1,-1 1 0,0-1 1,0-11-1,1-2 148,-1-1-1,-2 1 1,0-1 0,-1 0-1,-2 1 1,-6-29-1,8 46-62,-1 0-1,1 0 1,-2 0-1,1 0 0,-1 0 1,0 0-1,0 1 0,0-1 1,-1 1-1,0 0 1,0 0-1,0 0 0,0 0 1,-1 1-1,0 0 0,0 0 1,0 0-1,-1 1 0,1-1 1,-1 1-1,0 0 1,1 1-1,-1 0 0,-1 0 1,1 0-1,0 0 0,-11 0 1,3 1-7,0 1 0,0 0 0,0 1 0,1 0-1,-1 1 1,0 1 0,0 0 0,1 1 0,0 1 0,-1 0 0,-16 9 0,22-10-6,-1 1-1,1 0 1,0 1-1,1 0 1,-1 0 0,1 0-1,0 1 1,1 0-1,-1 1 1,1-1 0,1 1-1,0 0 1,0 1-1,0-1 1,1 1 0,1 0-1,-6 18 1,5 3-497,1 1 1,3 56 0,0-74-2,2 57-4384</inkml:trace>
</inkml:ink>
</file>

<file path=ppt/ink/ink6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1:00.61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49 327 1696,'0'0'8007,"-2"14"-7883,-3 3-100,3-9 0,0 0 1,0 1-1,1-1 1,0 1 0,1 11-1,0-18 35,1-1-1,0 1 1,0-1 0,0 1-1,0-1 1,0 0 0,0 0-1,0 1 1,0-1-1,0 0 1,0 0 0,1 0-1,-1 0 1,0 0 0,1 0-1,-1-1 1,1 1-1,-1 0 1,1-1 0,-1 1-1,1-1 1,0 0 0,-1 1-1,1-1 1,-1 0-1,4 0 1,47 4 1412,-21-4-922,8 1-187,-1-2 1,48-8-1,-75 8-352,0-1 0,0-1 0,-1 0 1,0-1-1,0 0 0,0 0 0,0-1 0,0-1 1,-1 1-1,0-2 0,0 1 0,13-14 1,-17 15-76,-1-1 0,0 0 0,0-1 0,-1 1 0,0-1 1,0 0-1,0 1 0,-1-1 0,0 0 0,-1-1 0,1 1 1,-1 0-1,0 0 0,-1-1 0,0 1 0,0 0 0,-1-1 1,0 1-1,0 0 0,-4-13 0,1 6 11,0 0 0,-1 0 0,0 1 0,-1 0 0,-1 0 0,0 1 0,0-1 0,-1 1 0,-17-18 0,19 24 106,0 0 1,0 1-1,0-1 1,-1 1-1,0 1 0,-1-1 1,1 1-1,0 0 1,-1 1-1,0 0 1,0 0-1,0 0 1,0 1-1,-1 1 0,1-1 1,0 1-1,-1 1 1,1-1-1,-1 2 1,-16 1-1,14 1-43,1 0 1,-1 0-1,1 1 1,0 0-1,0 1 1,0 0-1,1 1 1,-1 0-1,1 0 0,1 1 1,-1 0-1,1 0 1,0 1-1,1 0 1,-10 15-1,7-9 5,2 0-1,0 0 1,0 1 0,1 0 0,1 1-1,1 0 1,0 0 0,-3 20-1,2 2-757,2 2-1,2 50 0,2-37-4474</inkml:trace>
</inkml:ink>
</file>

<file path=ppt/ink/ink6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1:01.07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320 68 10322,'0'0'6132,"-11"-12"-5998,-35-35-126,44 46-12,1 0 0,-1 0 0,1 0 0,-1 0 0,1 1 0,-1-1 0,1 0 1,-1 1-1,0-1 0,1 1 0,-1 0 0,0-1 0,1 1 0,-1 0 1,0 0-1,1 0 0,-1 0 0,0 1 0,0-1 0,1 0 0,-1 1 0,0-1 1,1 1-1,-1-1 0,1 1 0,-1 0 0,1 0 0,-1 0 0,1 0 1,-2 1-1,-2 2-15,0 1 1,0 0-1,0 0 1,1 0-1,-5 8 1,6-10 17,-3 6-15,1 1 0,0 0 0,0 0 0,1 0 0,0 0 0,1 1 1,0-1-1,1 1 0,0 0 0,0 0 0,1 0 0,1 0 0,0 0 1,0 0-1,1 0 0,1 0 0,0 0 0,5 16 0,0-3-20,1-1-1,1-1 0,2 0 0,0 0 0,1-1 0,1 0 0,22 25 0,-21-28 49,-7-11-15,-1 0-1,1 1 0,-2 0 1,1 1-1,8 16 0,-14-23 7,1 0 0,0 0 0,-1 1 0,0-1 0,1 0 0,-1 0 0,0 0 0,0 0 0,0 0 0,0 1 0,-1-1-1,1 0 1,0 0 0,-1 0 0,0 0 0,1 0 0,-1 0 0,0 0 0,0 0 0,0 0 0,0 0 0,-1 0 0,1-1 0,0 1 0,-1 0 0,1-1-1,-1 1 1,1-1 0,-1 0 0,0 1 0,0-1 0,-2 1 0,-27 17-333,-1-2 0,-1-2 0,0-1 0,-1-1 0,-37 8 0,19-8-3798</inkml:trace>
</inkml:ink>
</file>

<file path=ppt/ink/ink6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1:01.76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0 208 8426,'0'0'4840,"30"2"-4578,303 12 240,1640 8 519,-1604-20-965,-257-1-55,691-6 50,-7-65-1,-363-23 13,-67 13-20,-456 80-3581,35 4-3110</inkml:trace>
</inkml:ink>
</file>

<file path=ppt/ink/ink6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1:02.48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23 7962,'0'0'6961,"122"4"-6785,-44-4 336,14 0 40,4-4-448,-7-1 97,-16 1-201,-17-1-353,-5 3-223,-16 0-664,-9-3-3121</inkml:trace>
</inkml:ink>
</file>

<file path=ppt/ink/ink6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1:02.84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51 8914,'0'0'5145,"23"-3"-5042,181-12 245,-70 15-983,-133 0 574,-1 0 1,0 0-1,0 0 0,0 0 1,1-1-1,-1 1 0,0 0 1,0 0-1,0 0 0,0 0 0,1 0 1,-1 0-1,0-1 0,0 1 1,0 0-1,0 0 0,0 0 1,1 0-1,-1-1 0,0 1 1,0 0-1,0 0 0,0 0 1,0-1-1,0 1 0,0 0 1,0 0-1,0 0 0,0-1 0,0 1 1,0 0-1,0 0 0,0 0 1,0-1-1,0 1 0,0 0 1,0 0-1,0 0 0,0-1 1,0 1-1,0 0 0,-1 0 1,1 0-1,0-1 0,0 1 1,0 0-1,0 0 0,0 0 1,0 0-1,-1 0 0,1-1 0,0 1 1,0 0-1,0 0 0,0 0 1,-1 0-1,1 0 0,0 0 1,0 0-1,0 0 0,-1 0 1,1 0-1,0 0 0,-13-12-2985,-8 1-3323</inkml:trace>
</inkml:ink>
</file>

<file path=ppt/ink/ink6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1:03.35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85 1 6001,'0'0'5485,"-13"20"-4663,-40 68-375,50-82-368,0-1 0,1 0 0,0 1 0,0 0 0,0-1 0,1 1 0,0 0 0,0 0 0,0 0 0,1 0 0,-1 0 0,2 0 0,0 10 0,1 8 98,-2-16-94,1-1-1,0 1 1,0-1 0,0 1 0,1-1 0,3 8 0,-3-11-44,-1-1 0,1 1 0,-1-1 0,1 0 0,0 1 0,0-1 0,1 0 0,-1 0 0,0-1 0,1 1 0,0 0 0,0-1 0,0 0 0,0 1 0,5 2 0,-5-5-38,0 0 0,1-1 0,-1 1 1,0 0-1,0-1 0,0 0 0,0 1 0,0-1 0,0-1 0,0 1 1,0 0-1,0-1 0,-1 1 0,1-1 0,-1 0 0,1 0 1,3-4-1,12-5-23,-2 4 13,0 1 1,1 1 0,0 0 0,0 2-1,0 0 1,0 0 0,0 2-1,1 0 1,33 3 0,-43 0-3,0-1-1,0 2 1,0-1 0,-1 1-1,1 0 1,0 1 0,-1-1-1,0 1 1,0 1 0,0 0-1,0 0 1,-1 0 0,10 11-1,-9-10 12,-1 1-1,0 0 0,0 0 0,-1 0 1,0 1-1,0 0 0,0 0 0,-1 0 1,-1 0-1,1 1 0,-1-1 1,2 13-1,-5-16 25,0 0 1,0 0 0,0 0-1,-1 0 1,0 0 0,0 0-1,-1 0 1,1 0-1,-1 0 1,0-1 0,0 1-1,-1-1 1,1 1-1,-1-1 1,0 0 0,0 0-1,0 0 1,-1 0 0,1-1-1,-1 0 1,0 1-1,0-1 1,0-1 0,-1 1-1,1 0 1,-5 1-1,-15 8 22,-1-1-1,1-2 1,-43 11-1,63-19-44,-14 4-28,0-1 1,-36 3 0,48-6-201,1-1 1,-1 0 0,0 0 0,0-1 0,0 1 0,1-1 0,-1-1 0,0 1 0,1-1-1,-1 0 1,1 0 0,0 0 0,-6-4 0,-11-14-4100</inkml:trace>
</inkml:ink>
</file>

<file path=ppt/ink/ink6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1:03.75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107 177 8602,'0'0'5157,"2"22"-5060,10 70 5,-10-88-95,-1 0 1,1 0 0,0 0 0,0 0 0,0-1 0,1 1 0,-1-1-1,1 1 1,0-1 0,0 0 0,0 0 0,0 0 0,0 0-1,1-1 1,-1 1 0,1-1 0,0 0 0,0 0 0,0 0 0,0 0-1,0-1 1,0 0 0,0 0 0,0 0 0,1 0 0,5 0-1,-3 1 11,22 2 36,0 0 0,0-1 0,0-2 0,0-1 0,54-8 0,-74 7-88,0-1-1,0 0 1,0-1-1,0 0 1,0-1 0,-1 0-1,0 0 1,0-1-1,0 0 1,0 0 0,0-1-1,10-10 1,-15 13-46,0-1 1,0 1-1,0-1 1,-1 0-1,1 0 1,-1 0-1,0 0 1,0 0-1,-1-1 1,1 1 0,-1-1-1,0 1 1,0-1-1,0 1 1,-1-1-1,0 1 1,1-1-1,-2 0 1,1 1-1,0-1 1,-1 0-1,0 1 1,0-1-1,-1 1 1,1 0-1,-1-1 1,-3-5 0,-1 0-65,0 1 1,-1-1-1,0 1 1,0 1 0,-1 0-1,0 0 1,-1 0-1,1 1 1,-2 0 0,-14-8-1,3 3 111,-1 0 0,0 2 0,-45-15 0,44 19 231,0 1 1,0 0-1,0 2 1,-1 1-1,1 0 1,-1 2-1,-23 3 1,39-2-110,-1 0 1,1 1-1,0 0 0,0 1 1,0-1-1,0 2 0,1-1 1,-1 1-1,1 0 0,-8 6 1,10-6-65,1 0 1,0-1 0,1 2 0,-1-1 0,1 0 0,0 1-1,0 0 1,0-1 0,0 1 0,1 0 0,0 1 0,0-1-1,0 0 1,1 0 0,0 1 0,-1 9 0,1-4-278,0 0 0,2 0 1,-1 0-1,1 0 0,0 0 0,1-1 1,5 17-1,14 18-4744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2:02.12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32 5753,'0'0'8866,"0"-32"-8762,16 32-232,9 0 136,10 0-8,6 7 0,7 5 24,3-1-120,22 5 32,-9-4-760,-11-6-1561</inkml:trace>
</inkml:ink>
</file>

<file path=ppt/ink/ink6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1:04.16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54 423 3953,'0'0'10637,"16"15"-10440,4 4-184,0-2 0,2-1 0,0 0 0,1-2 0,0 0 0,34 14 0,-28-19 14,1-1 0,-1-1 0,1-2-1,40 3 1,-54-7-27,-1 0-1,0-2 1,0 0-1,1 0 0,-1-1 1,0-1-1,0-1 1,-1 0-1,1-1 0,19-9 1,-27 10-9,-1 0 1,0 0-1,0 0 1,0-1-1,0 0 0,-1 0 1,0-1-1,0 0 1,-1 1-1,1-2 0,-1 1 1,-1 0-1,1-1 1,4-13-1,-4 9-3,-1-1 1,-1 0-1,0 0 0,-1 1 1,0-1-1,0 0 0,-2 0 0,-2-20 1,-1 8 4,-1 1 1,-1 0-1,-1 1 0,-1 0 1,-1 0-1,0 0 1,-2 1-1,-26-38 0,30 50 25,-1 1-1,1-1 0,-1 1 0,-1 0 0,1 1 0,-1 0 0,-1 1 1,1-1-1,-1 2 0,0 0 0,-1 0 0,1 0 0,-21-5 0,17 8-25,0-1 0,0 1 0,-1 1 0,1 1 0,0 0 0,0 1 0,-1 0-1,1 1 1,0 1 0,-24 8 0,20-5-100,0 1 1,1 1-1,0 1 0,0 0 0,1 2 0,-21 16 0,5 1-2065,-50 56 0,39-33-2860</inkml:trace>
</inkml:ink>
</file>

<file path=ppt/ink/ink6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1:04.99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0 802 6753,'0'0'7930,"11"-8"-7644,-2 1-250,-1 0 0,0 0 1,0-1-1,-1 0 0,0 0 1,0 0-1,-1-1 0,0 0 1,-1 0-1,0-1 0,4-10 1,0-19 26,-1 0 1,-3-1-1,-1 1 0,-2-1 1,-5-74-1,1 23-21,2-70-160,0 173 95,0 34 3,7 60 0,-4-89 23,0 0 0,1-1 1,1 1-1,0-1 1,2 0-1,-1-1 0,11 18 1,-7-17-1,1 1 0,0-1 0,2-1 0,-1 0 0,2-1 0,0 0 0,26 19 0,-29-26 8,1 1 1,0-2 0,0 1 0,0-2-1,1 1 1,0-2 0,0 0 0,0 0 0,1-2-1,-1 1 1,24 0 0,109-3-316,-144-1 304,-1-1 1,1 1-1,0-1 0,-1 0 1,1 0-1,-1 0 0,0 0 1,1 0-1,-1 0 0,0 0 1,0 0-1,0 0 0,-1 0 1,2-5-1,1 0 0,12-39-209,-1 0 0,-3 0-1,10-86 1,-17 92-138,3-1 0,0 1 0,3 0 0,1 1 0,29-67 0,-32 92-2659</inkml:trace>
</inkml:ink>
</file>

<file path=ppt/ink/ink6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1:13.56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119 27 8618,'0'0'3634,"-2"-4"-3369,2 3-183,0 0-35,0 0-1,-1-1 1,1 1 0,0 0 0,-1 0-1,1 0 1,-1 0 0,1-1-1,-1 1 1,1 0 0,-1 0 0,0 0-1,1 0 1,-1 0 0,0 0 0,0 0-1,0 1 1,0-1 0,-2-1 528,-11 182-609,6-109 32,-14 124-12,-35 567 136,57-761-207,-1 1 0,1-1 0,0 1 0,0 0 0,-1-1 0,1 1 0,0 0 0,1-1 0,-1 1 0,0 0 0,0-1 0,1 1 0,-1-1 0,1 1 0,-1-1 0,1 1 0,0-1 0,0 1 0,-1-1 0,1 1 0,0-1 0,0 0 0,1 0 0,-1 1 0,0-1 0,0 0 0,0 0 0,1 0 0,-1 0 0,1 0 0,-1-1 0,3 2 0,9-1-2498</inkml:trace>
</inkml:ink>
</file>

<file path=ppt/ink/ink6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1:16.57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11 0 856,'0'0'8018,"-10"162"-7530,10-75-216,2 11 40,21-2 408,0 6-512,2 1-104,1-3-40,-8-8-56,-6-6 112,-9-10-120,-3-10 0,0-5 160,-15-6-152,-21-7-16,6-14-152,-1-13-2600</inkml:trace>
</inkml:ink>
</file>

<file path=ppt/ink/ink6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1:14.24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1262 5065,'0'0'4624,"11"-22"-3081,137-333-372,-123 261-737,-3-2 0,13-150 0,-17-198 513,-21 439-959,-1 13-34,0 16 19,2 0 0,0 0 0,3 34-1,0-17 22,0-8-8,2 0-1,1 0 0,2-1 1,1 0-1,1 0 1,2 0-1,1-1 0,1 0 1,18 29-1,21 30 52,98 128 0,24 38-168,-165-243 59,0 1 0,-1 0 0,0 1 0,-2-1 0,1 1 0,-2 0 0,0 1 0,-1-1 0,2 28 0,-5-41 71,0 0-1,-1 1 1,1-1-1,-1 0 1,0 0-1,1 1 1,-1-1-1,0 0 1,0 0-1,-1 0 1,1 0-1,0 0 1,-1-1-1,1 1 1,-1 0-1,1-1 1,-1 1-1,0-1 1,0 1-1,0-1 1,0 0-1,0 0 0,0 0 1,0 0-1,0 0 1,0 0-1,-1 0 1,-3 0-1,-10 3-11,0-1-1,0 0 0,-19 0 1,11-1-37,-496 20-88,520-21 125,1 1 0,0-1 0,1 0 1,-1 1-1,0-1 0,0 0 1,0 0-1,1 0 0,-1 0 1,1 0-1,-1 0 0,1 0 1,-1-1-1,1 1 0,1 0 1,99 27-1067,-51-16-939</inkml:trace>
</inkml:ink>
</file>

<file path=ppt/ink/ink6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1:14.64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0 614 6009,'0'0'7194,"115"-148"-7194,-52 93 144,3 0 40,0 0-184,-5 7 0,-13 3-576,-13 6 344,-9 7 56,-11 2-240,-7 5 360,-8 5-200,0-5-513,-23 4-863,-3 5-4945</inkml:trace>
</inkml:ink>
</file>

<file path=ppt/ink/ink6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1:15.05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1 864,'0'0'11285,"0"22"-11255,2 73 31,-1-87-55,0-1 1,1 1-1,-1-1 0,1 0 0,1 1 1,-1-1-1,1 0 0,1 0 0,-1-1 1,1 1-1,0-1 0,9 10 1,3 7-5,3 3 111,1-1 1,1-1 0,1-1-1,1-1 1,1-1-1,0-1 1,53 32-1,-75-50-220,0-1 0,0 1 0,0 0 0,0 0 0,-1 0 0,1 0 0,0 0 0,-1 0 0,0 0 0,1 1 0,-1-1 0,1 4 0,-1 0-2340</inkml:trace>
</inkml:ink>
</file>

<file path=ppt/ink/ink6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1:15.51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279 1 6105,'0'0'3050,"-23"12"-2615,-77 41-199,89-47-183,0 1 0,0 0 0,1 1-1,0 0 1,1 1 0,-1 0 0,2 1 0,-1-1 0,1 2-1,1-1 1,0 1 0,0 0 0,1 1 0,0-1-1,1 1 1,1 0 0,0 1 0,0-1 0,2 1 0,-1-1-1,1 1 1,0 19 0,2-28-44,1 1 0,-1-1 0,1 1 0,0-1 0,0 1 0,0-1 0,0 1 0,1-1 0,0 0 0,0 0 0,0 0 0,0 0 0,1 0 0,0 0 0,5 6 0,-2-4 19,1-1 1,0 1-1,0-1 0,0 0 0,0-1 1,1 0-1,16 6 0,-4-3 49,2-1 0,-1 0 0,0-2 0,1-1 0,43 1 0,-48-4-11,0 0 0,0-1 0,0-1 0,-1-1 0,1 0 0,-1-1 0,20-8 0,-31 10-153,0 0-1,0 0 0,-1-1 1,1 0-1,-1 0 1,0 0-1,1-1 1,-1 1-1,-1-1 0,1 0 1,-1 0-1,1 0 1,-1-1-1,0 1 1,-1-1-1,1 0 0,-1 0 1,0 0-1,0 0 1,-1 0-1,1 0 1,-1 0-1,0 0 1,-1-1-1,1 1 0,-1-9 1,0 12 37,0 1 0,0-1 0,-1 1 0,1-1 1,0 0-1,-1 1 0,1-1 0,-1 1 0,0-1 0,1 1 0,-1 0 1,0-1-1,0 1 0,0 0 0,0-1 0,0 1 0,0 0 0,0 0 1,-1 0-1,1 0 0,-2-1 0,-2-1 8,1 1 0,0 0-1,-1 0 1,1 1 0,-1-1 0,0 1-1,-6-1 1,2 0 111,0 1-1,0 1 0,1 0 1,-1 0-1,0 1 1,0 0-1,1 0 1,-12 4-1,18-5-52,1 0 0,0 1 0,-1-1 1,1 1-1,0-1 0,0 1 0,-1 0 0,1-1 1,0 1-1,0 0 0,0 0 0,0 0 0,0-1 0,0 1 1,0 0-1,0 1 0,0-1 0,1 0 0,-1 0 1,-1 3-1,2-4 1,0 1 1,1 0-1,-1 0 1,0 0 0,0 0-1,1 0 1,-1-1-1,0 1 1,1 0 0,-1 0-1,1 0 1,-1-1-1,1 1 1,-1 0 0,1-1-1,0 1 1,-1 0-1,1-1 1,0 1 0,-1-1-1,1 1 1,0-1-1,1 1 1,3 2-223,0-1-1,0 1 1,0-1 0,1 0 0,-1-1-1,1 1 1,-1-1 0,11 1-1,2-23 312</inkml:trace>
</inkml:ink>
</file>

<file path=ppt/ink/ink6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1:15.86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36 0 10594,'0'0'2649,"-35"142"-2649,47-106 8,16 8 0,3-8-8,-1-2 0,-2-2-96,-5-11 88,-5-8-296,-8-1-176,-8-12-297</inkml:trace>
</inkml:ink>
</file>

<file path=ppt/ink/ink6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1:16.23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0 219 10506,'0'0'3129,"163"-21"-3081,-128 12-48,-4 0-712,-8 2-1113,-13 3-2464</inkml:trace>
  <inkml:trace contextRef="#ctx0" brushRef="#br0" timeOffset="1">252 0 9690,'0'0'3273,"-89"148"-3265,86-107 72,3-4-80,0-3 16,0-4 32,5-5-48,8-5-8,0-8-224,10-8-920,-6-4-1417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2:02.61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0 495 2513,'0'0'6981,"3"-23"-5662,1-16-913,2 1-1,1-1 1,2 1 0,26-68-1,-25 85-378,0 0 0,1 0 0,1 1 0,2 1 0,-1 0-1,2 0 1,1 2 0,31-29 0,-46 45-26,0 0 0,0 1 1,-1-1-1,1 0 0,0 1 0,0-1 1,0 1-1,-1-1 0,1 1 0,0-1 1,0 1-1,0 0 0,0-1 0,0 1 1,0 0-1,0 0 0,0 0 0,0 0 1,0 0-1,0 0 0,0 0 0,0 0 1,0 0-1,0 0 0,0 0 0,0 1 1,0-1-1,0 0 0,0 1 0,0-1 1,0 1-1,0-1 0,-1 1 0,1-1 1,0 1-1,0 0 0,0-1 1,-1 1-1,1 0 0,0 0 0,-1-1 1,1 1-1,-1 0 0,1 1 0,3 6 20,-1-1-1,0 1 0,-1 0 0,3 14 1,2 3 16,-4-16-15,1 1 0,0-1 0,0 0 0,1 0 0,1-1 0,11 16 0,-14-21-16,1 1 0,-1-1 0,1 0 0,0 0 0,-1 0 0,1-1 0,1 1 0,-1-1 0,0 0 0,0 0 0,1 0 1,-1-1-1,1 0 0,0 0 0,-1 0 0,10 1 0,-6-2 4,0-1 0,1 1 0,-1-2 0,0 1 0,0-1 0,0 0 0,0-1 0,0 1 0,-1-2 0,1 1 0,-1-1 0,0 0 0,0-1 0,0 1 0,0-1 0,-1-1 0,0 1 0,0-1 0,0 0 0,-1-1 0,8-12 0,-9 59 313,-2 44 1,-14 201-282,12-274-1063</inkml:trace>
</inkml:ink>
</file>

<file path=ppt/ink/ink6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1:16.91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60 10490,'0'0'2049,"140"-7"-2041,-62-4 40,34-5-48,-18 4-208,-21-2-2081</inkml:trace>
</inkml:ink>
</file>

<file path=ppt/ink/ink6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1:17.27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8690,'0'0'2480,"142"148"-2840,-97-95 352,-4 6-288,-3 0-312,-8-2 120,-4-9 32,-9-5 240,-6-11 56,-9-7 16,-2-4-304,-23-7 264,-5-5-1001</inkml:trace>
</inkml:ink>
</file>

<file path=ppt/ink/ink6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1:17.68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67 7802,'0'0'3440,"163"-7"-2799,-92-4 207,-3-5-544,-5 2-144,-9 7 0,-19-4-160,-22 11-280</inkml:trace>
</inkml:ink>
</file>

<file path=ppt/ink/ink6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1:18.03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51 9578,'0'0'3929,"155"-5"-3721,-105-9 16,1 3-224,-10 0-1448,-18 1-5074</inkml:trace>
</inkml:ink>
</file>

<file path=ppt/ink/ink6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1:20.36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72 502 2817,'0'0'1855,"0"42"2595,0-33-4119,2 44 350,-2-50-697,1 0 1,-1 0-1,1 0 1,0 0-1,0 0 1,0 0-1,0 0 1,0 0-1,0-1 1,1 1-1,0 0 1,-1-1-1,4 4 1,1-6-702,-3-11 526,-1-17 271,-3 25-134,4-593 1611,-3 596-1541,0-1 0,0 1 1,0 0-1,0-1 1,1 1-1,-1 0 0,0-1 1,0 1-1,0 0 1,0-1-1,0 1 1,-1 0-1,1-1 0,0 1 1,0 0-1,0-1 1,0 1-1,0 0 0,0-1 1,-1 1-1,1 0 1,0-1-1,0 1 0,0 0 1,-1 0-1,1-1 1,0 1-1,0 0 1,-1 0-1,1-1 0,0 1 1,-1 0-1,1 0 1,0 0-1,-1 0 0,1 0 1,0-1-1,-1 1 1,1 0-1,0 0 0,-1 0 1,1 0-1,0 0 1,-1 0-1,1 0 0,0 0 1,-1 0-1,1 0 1,-1 0-1,-15 13 56,6 3-53,1 0-1,1 1 1,0 0 0,1 1 0,1 0 0,0 0-1,1 0 1,-3 36 0,1 12-8,3 77 1,4-126 10,0 0 1,1 0-1,1 0 1,1 0-1,8 31 1,0 34 37,-11-81-116,0-1 0,0 1 1,1-1-1,-1 1 1,0-1-1,0 0 1,1 1-1,-1-1 0,0 1 1,1-1-1,-1 0 1,0 1-1,1-1 1,-1 0-1,0 0 1,1 1-1,-1-1 0,1 0 1,-1 0-1,1 1 1,-1-1-1,0 0 1,1 0-1,-1 0 0,1 0 1,-1 0-1,1 0 1,-1 0-1,1 0 1,-1 0-1,1 0 0,-1 0 1,1 0-1,0 0 1</inkml:trace>
</inkml:ink>
</file>

<file path=ppt/ink/ink6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1:23.50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224 34 6769,'0'0'4083,"4"-6"-3871,15-20-163,-14 24 292,-3 10-245,-4 9-93,-6 5 53,-2-1 0,0-1 0,-18 27 0,-8 17 39,1 4-40,3 2-1,3 1 1,-29 108 0,57-173-54,-1-1 1,1 1 0,1-1 0,-1 1 0,1-1 0,0 1-1,0 7 1,1-12 0,-1 0 0,1 0 0,-1 1 0,1-1-1,0 0 1,0 0 0,-1 0 0,1 0 0,0 0 0,0 0 0,0 0 0,0 0-1,0 0 1,0 0 0,0-1 0,0 1 0,0 0 0,1-1 0,-1 1-1,0-1 1,0 1 0,1-1 0,-1 0 0,0 1 0,1-1 0,-1 0-1,0 0 1,1 0 0,-1 0 0,0 0 0,1 0 0,0-1 0,24 2 17,0-2 1,0 0 0,-1-2 0,1-1 0,-1-1 0,0-1 0,0-2-1,23-9 1,-32 10-34,10-4 11,-1-1 0,0-1 1,23-16-1,-48 29-106,1-1 0,0 1-1,-1-1 1,1 0 0,-1 1 0,1-1-1,-1 1 1,1-1 0,-1 0 0,0 1 0,1-1-1,-1 0 1,0 0 0,1 1 0,-1-1-1,0 0 1,0 0 0,0 0 0,0 1 0,0-1-1,0 0 1,0 0 0,0 0 0,0 1-1,0-1 1,0 0 0,0 0 0,-1 1 0,1-1-1,0 0 1,-1 0 0,1 1 0,0-1-1,-1 0 1,1 1 0,-1-1 0,1 0 0,-1 1-1,1-1 1,-1 1 0,0-1 0,1 1-1,-1-1 1,0 1 0,1 0 0,-1-1 0,0 1-1,0-1 1</inkml:trace>
</inkml:ink>
</file>

<file path=ppt/ink/ink6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1:23.88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188 1 8490,'0'0'2651,"0"15"-2582,-3 13 59,-1 0 0,-1-1 0,-1 0 0,-1 0 0,-17 40 0,0 5 479,9-22-87,-14 104 1,27-146-512,1 0 1,-2 0-1,1 0 1,-1-1-1,-1 1 1,1-1 0,-1 0-1,0 0 1,-10 12-1,-13 23-1442,23-20-2715</inkml:trace>
</inkml:ink>
</file>

<file path=ppt/ink/ink6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1:24.23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95 1 10018,'0'0'3137,"-59"144"-2777,54-106-296,5-1-8,0-3 0,0-2-56,0-2 0,0-5-8,0-2-552,-7-3-8,-3-6-1393,-3-7-1183</inkml:trace>
</inkml:ink>
</file>

<file path=ppt/ink/ink6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1:24.69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328 0 7058,'0'0'4869,"-9"24"-4611,-79 177 189,23-81-281,-95 195-36,159-314-126,0 1 0,1 0 0,-1 0 0,0 0 0,1 0 0,-1 0 0,1 0 0,0 0 0,0 0 0,0 0 0,0 0 0,0 3 1,0-4 2,1 0-1,-1 0 1,0 0 0,1-1 0,-1 1 0,1 0 0,-1 0 0,1-1 0,-1 1 0,1 0 0,-1-1 0,1 1 0,0-1 0,-1 1 0,1-1 0,0 1 0,-1-1 0,1 1 0,0-1 0,1 1 0,4 0 41,1 0 0,-1 0-1,0 0 1,0-1 0,1 0-1,10-2 1,7 1 17,8 0-39,0-1 0,0-1 0,-1-2 0,1-1 0,55-19 0,-85 25-106,1-1 1,-1 0-1,0 0 0,1 0 1,-1 0-1,0 0 1,0 0-1,0-1 1,0 1-1,0-1 1,0 1-1,0-1 1,0 0-1,-1 0 1,1 0-1,0 0 1,-1 0-1,0 0 0,0 0 1,1 0-1,-1-1 1,0 1-1,-1 0 1,1-1-1,0 1 1,-1-1-1,1 1 1,-1-1-1,0 1 1,0-1-1,0 1 1,0-4-1,0-11-4040</inkml:trace>
</inkml:ink>
</file>

<file path=ppt/ink/ink6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1:25.03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119 0 9330,'0'0'2685,"-16"22"-2165,-50 71-96,60-84-390,1 0 0,1 0 0,0 1 0,0-1 0,1 1 1,0 0-1,1 0 0,0 0 0,0 0 0,1 1 0,1-1 0,-1 0 0,2 0 1,1 13-1,-1 15 21,20 187 898,-21-206-822,1-14-119,0 1 1,-1 0-1,0-1 1,0 1 0,-1 0-1,0 0 1,0-1-1,0 1 1,0-1-1,-1 1 1,0-1 0,0 1-1,-4 6 1,4-41-2232,9 2-1922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2:03.38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1 322 7210,'0'0'6224,"3"-7"-6166,16-25-11,1 1-1,1 1 1,31-34 0,-2 3-11,-32 35-31,20-22 21,-35 46-25,0-1 0,-1 1 0,1 0 0,0 0 0,0 1 0,0-1 0,0 0 1,1 1-1,-1 0 0,0 0 0,0 0 0,1 0 0,-1 1 0,1-1 0,5 1 0,53 0 22,-48 38-125,7-2 149,-18-32-49,-1-1 0,1 1 1,0 0-1,-1 1 0,0-1 1,0 0-1,0 1 0,-1-1 1,1 1-1,0 5 0,3 39-5,-5-35 6,1 1 1,1-1-1,0 0 0,1 0 0,0 0 0,1 0 1,9 19-1,-13-33 1,0 0 1,0 0-1,0 0 1,0 0-1,0 0 0,0 0 1,0 1-1,0-1 1,0 0-1,0 0 0,0 0 1,0 0-1,0 0 1,0 0-1,0 0 0,1 0 1,-1 0-1,0 0 1,0 0-1,0 0 0,0 1 1,0-1-1,0 0 1,0 0-1,0 0 0,0 0 1,0 0-1,0 0 1,1 0-1,-1 0 0,0 0 1,0 0-1,0 0 1,0 0-1,0 0 0,0 0 1,0 0-1,0 0 1,0 0-1,1 0 0,-1 0 1,0 0-1,0 0 1,0 0-1,0 0 0,0 0 1,0 0-1,0-1 1,0 1-1,0 0 0,0 0 1,1 0-1,-1 0 1,0 0-1,0 0 0,0 0 1,0 0-1,0 0 1,0 0-1,0 0 0,0 0 1,0-1-1,0 1 1,0 0-1,0 0 0,0 0 1,0 0-1,3-12-112,0-12-1695,-3-6-3215</inkml:trace>
</inkml:ink>
</file>

<file path=ppt/ink/ink6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1:27.33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45 457 1632,'0'0'8788,"-16"-31"-6460,10 14-2262,0 0-1,2 0 1,0 0 0,1 0 0,0-1-1,2 0 1,0 1 0,1-1-1,0 0 1,5-21 0,-4 34-62,0 1 0,0-1 0,1 0 0,0 1 0,0-1 0,0 1 0,1-1 0,-1 1 0,1 0 0,0 0 0,0 0 0,1 0 0,-1 1-1,1-1 1,-1 1 0,1 0 0,0 0 0,0 0 0,1 1 0,-1-1 0,8-2 0,-2 2-8,0 0 1,0 0-1,0 1 0,1 0 0,-1 1 0,1 0 1,-1 0-1,1 2 0,12 0 0,-20 0 2,0 0-1,0 0 0,0 0 1,1 1-1,-2-1 1,1 1-1,0-1 1,0 1-1,0 0 0,-1 0 1,1 1-1,-1-1 1,0 0-1,1 1 0,-1-1 1,0 1-1,-1 0 1,3 3-1,28 59-40,-28-54 42,22 64 23,-19-54-9,0 1 1,1-1-1,1-1 0,14 24 0,-25-170 59,3 110-92,0 0 1,1-1-1,1 1 1,0 0-1,1 1 1,1-1-1,0 1 1,2 0-1,-1 0 1,2 0-1,0 1 1,13-17 0,-20 29 14,0 0 0,0 1 0,1-1 0,-1 1 0,0 0 0,1-1 1,-1 1-1,1 0 0,0 0 0,-1 0 0,1 0 0,0 0 0,0 0 1,0 1-1,-1-1 0,1 1 0,0-1 0,0 1 0,0 0 1,0-1-1,0 1 0,4 1 0,-3-1 3,1 1-1,-1 0 1,0 1-1,0-1 1,0 1 0,0-1-1,0 1 1,0 0-1,0 0 1,0 0 0,-1 0-1,4 3 1,3 6-7,0 0 1,0 0-1,-1 1 1,-1 0 0,9 16-1,-9-12 23,-1 1 0,0 0 0,-1 1 0,0-1 0,-2 1 0,0-1 0,-1 1 0,-1 0 0,-1 22 0,0-40-14,0 0 0,0 0 0,-1 0 0,1 0 0,0 1-1,0-1 1,0 0 0,0 0 0,0 0 0,0 0 0,0 0 0,-1 0 0,1 0-1,0 1 1,0-1 0,0 0 0,0 0 0,0 0 0,-1 0 0,1 0 0,0 0-1,0 0 1,0 0 0,0 0 0,-1 0 0,1 0 0,0 0 0,0 0 0,0 0-1,0 0 1,-1 0 0,1 0 0,0 0 0,0 0 0,0 0 0,0 0 0,-1 0-1,1 0 1,0 0 0,0-1 0,0 1 0,0 0 0,0 0 0,0 0 0,-1 0 0,1 0-1,0 0 1,0 0 0,0-1 0,0 1 0,0 0 0,0 0 0,0 0 0,-2-12-10,2 0 1,0 1 0,0-1-1,1 0 1,1 1 0,0-1 0,0 1-1,1-1 1,1 1 0,0 0 0,0 0-1,12-19 1,-2 4-5,2 1 1,1 0-1,39-42 1,-51 61 8,0 1 1,0-1 0,1 2-1,-1-1 1,1 0 0,0 1-1,1 0 1,-1 1 0,1 0-1,0-1 1,0 2-1,0-1 1,0 1 0,0 0-1,0 1 1,1 0 0,-1 0-1,0 0 1,1 1 0,-1 0-1,10 2 1,-13-1 6,-1 1 0,1 0 1,-1 0-1,0 0 0,1 0 0,-1 1 1,0-1-1,-1 1 0,1-1 0,0 1 1,-1 0-1,1 0 0,2 6 0,29 48 68,-29-47-53,4 7 95,-1 0-1,0 1 0,-2 0 0,0 0 0,-1 0 0,0 1 0,-2-1 0,0 1 0,-1 0 0,-1 28 0,-1-45-82,0 0-1,0 1 1,0-1-1,0 0 1,0 0-1,-1 0 1,1 0-1,-1 1 1,0-1-1,1 0 1,-1 0 0,0 0-1,0 0 1,0-1-1,0 1 1,-1 0-1,1 0 1,-3 2-1,2-2-375,-1-1-1,0 1 0,1-1 1,-1 0-1,0 0 0,0 0 1,0 0-1,0 0 0,1-1 1,-1 0-1,0 1 0,0-1 1,-5 0-1</inkml:trace>
</inkml:ink>
</file>

<file path=ppt/ink/ink6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22:22.29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23 624 5417,'0'0'2542,"27"-12"-2150,-15 7-345,58-26 331,82-23 0,-88 39-84,2 4 0,-1 2-1,77 1 1,35-5-177,711-155 123,-257 36 451,-287 79-382,537-15 0,334 29-237,-613 34-37,-382 6-28,-111 4-6,-1 5 1,120 28-1,56 6 1,687 6 66,-249-22-24,845 68 53,-198-32-61,-1014-51 15,402-6 133,-727-11 555,-30 11-606,-2 33-121,-8 46 0,-3 37-12,12-35 32,4 0 1,22 149-1,21 207 177,-40-319-40,6 0 0,47 208 0,-41-270 40,-2 0 0,-3 1 0,-2 0 0,2 91 0,-13-152-208,0 1 1,0-1 0,-1 1-1,1-1 1,-1 1-1,1-1 1,-1 0 0,0 1-1,0-1 1,-1 0 0,1 0-1,-1 0 1,0 0 0,1 0-1,-1 0 1,-4 4-1,1-3-3,-1 1 0,1-1 0,-1 0-1,0 0 1,0-1 0,-1 0-1,-8 3 1,-108 39-252,-2-5 0,-223 40 0,141-47 214,-103 21 88,-389 129-126,549-141-192,74-21 192,-396 94 62,424-107-48,-855 178-232,118 5 361,-188-26-250,19-60-211,605-73 412,-79 1 40,-240 29 4,455-42-63,-293-12 1,115-6 0,-165 2 509,-3 0 11,476 0-498,28 0-3,0-2 0,0-3 0,0-2 0,-83-15-1,45-3-24,0 5 0,-184-8-1,237 22 16,0-2-1,0-1 1,-76-21-1,-111-54 32,-3 9-123,13 5-6,193 56 83,1-2 1,0-1-1,-38-28 0,-25-14-16,75 50 2,0 0 0,0 1 1,-1 0-1,0 1 0,1 0 0,-1 1 0,-13-1 0,-87 1-113,67 2 148,43 0-13,1 0-1,0 0 1,0 0-1,0 0 1,-1 0-1,1 0 1,0-1 0,0 1-1,0 0 1,0-1-1,-1 1 1,1-1-1,0 1 1,0-1 0,0 0-1,0 1 1,0-1-1,0 0 1,1 0-1,-1 0 1,0 0 0,0 0-1,1 0 1,-2-1-1,1-1 5,0 1 0,0-1 0,0 0-1,1 1 1,-1-1 0,1 0 0,0 0 0,0 1-1,0-1 1,0-4 0,1-2 1,1 1 0,0-1 0,0 1 0,0 0 0,1 0-1,5-9 1,-5 9-17,0 1 0,0-1 0,0 1 0,-1-1 0,-1 0 0,1 0 0,-1 0 0,-1 0 0,0 0 0,0 0 0,0 0 0,-3-15 0,-2-2 7,-1 1 1,-15-40-1,20 61 4,0 0 1,0 1 0,0-1 0,0 0-1,0 1 1,-1 0 0,1-1 0,-1 1 0,0 0-1,0 0 1,0-1 0,0 2 0,0-1-1,0 0 1,-1 0 0,-4-2 0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2:03.76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46 6065,'0'0'5313,"163"16"-4208,-105-16-257,-5 0-600,-7-7-16,-11-5-232,-14-4-304,-14 3-936,-7-1-3817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2:04.13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21 8674,'0'0'4153,"145"-2"-4033,-112-5-240,-10 3-368,-8-3-2505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2:04.54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1280,'0'0'14173,"21"15"-14108,140 93 31,-136-92-117,0-1-640,1 2-1,-2 1 1,27 25 0,-50-41 606,1 0 0,-1-1-1,1 1 1,-1 0 0,0 1-1,1-1 1,-1 0 0,-1 0 0,1 0-1,0 1 1,0-1 0,-1 0-1,1 1 1,-1-1 0,0 1 0,0-1-1,0 0 1,0 1 0,0-1-1,0 1 1,-1-1 0,1 0 0,-1 1-1,1-1 1,-2 3 0,-3 7 458,-1-1 0,0 0 0,-14 20 0,-3 6-566,-5 14-1961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2:04.94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411 12 9778,'0'0'4617,"-3"-3"-4576,2 2-45,0 0-1,0 0 1,0 0-1,0 1 1,0-1-1,0 1 1,0-1-1,0 1 0,-1-1 1,1 1-1,0-1 1,0 1-1,-1 0 1,1 0-1,0 0 1,0 0-1,-1 0 0,1 0 1,0 0-1,-1 0 1,-1 1-1,-38 13-33,-44 37 50,70-41-8,-17 10 1,2 1 1,1 1 0,-40 39-1,61-53 0,0 0 0,1 1 0,0 0 0,1 0 0,0 1 0,0 0 0,1 0 0,0 0 0,1 1 0,0-1 0,1 1 0,0 0 0,1 0 0,0 0 0,-1 21 0,4-29 4,0 1-1,-1 0 1,1-1-1,1 1 1,-1-1-1,0 0 0,1 1 1,0-1-1,0 0 1,0 0-1,0 0 1,0 0-1,0-1 1,1 1-1,0 0 0,-1-1 1,1 0-1,0 0 1,0 0-1,0 0 1,0 0-1,1 0 1,-1-1-1,0 0 0,6 2 1,9 4 45,1-2 0,0 0-1,25 4 1,-13-5 12,-1 0 0,1-2 0,57-4-1,-77 1-58,0 0 0,0-1 0,0 0 0,0-1 0,0 0 0,0-1 0,-1 0 0,0-1 0,0 0 1,0 0-1,0-1 0,-1 0 0,15-13 0,-22 16-23,0 1 1,1 0-1,-1-1 1,0 1-1,-1-1 1,1 0-1,0 1 1,-1-1-1,0 0 1,1 0 0,-1 0-1,0 0 1,-1 0-1,1 0 1,0-1-1,-1-2 1,0 4 11,0 0 1,0 1-1,-1-1 1,1 1-1,-1-1 1,1 1-1,-1-1 1,0 1-1,1-1 0,-1 1 1,0 0-1,0-1 1,0 1-1,0 0 1,0 0-1,0 0 1,-1-1-1,1 1 1,0 1-1,0-1 0,-1 0 1,1 0-1,-1 0 1,1 1-1,-1-1 1,1 1-1,-1-1 1,1 1-1,-1-1 1,1 1-1,-3 0 1,-15-3 27,1 1 0,-1 0 0,-33 3 0,45-1-25,0 1 0,-1 0 0,1 0 0,0 1 0,0 0-1,0 0 1,0 1 0,0-1 0,0 2 0,1-1 0,0 1 0,-10 6 0,16-9 1,-1-1-1,0 1 0,0-1 0,1 1 1,-1 0-1,1-1 0,-1 1 1,0 0-1,1-1 0,0 1 1,-1 0-1,1 0 0,-1-1 1,1 1-1,0 0 0,-1 0 1,1 0-1,0-1 0,0 1 1,0 0-1,0 1 0,11 6 39,33-5 76,-38-3-103,18 0 69,0-1-1,0-1 0,42-9 1,-56 9-387,1-2 0,-1 1 1,0-1-1,-1-1 1,1 0-1,-1 0 0,0-1 1,0 0-1,0-1 0,14-14 1,-3-4-4721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2:09.37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257 0 2473,'0'0'4528,"-2"21"-2151,-26 48-1663,-14 40-66,-58 312-176,26-91-327,70-317-131,3-10-8,-1 1 0,1 0 0,1 0 0,-1 0 0,0 0 0,1 0 0,0 6 1,0-9-2,1 1 0,-1-1 1,0 0-1,1 0 0,0 0 1,-1 0-1,1 0 0,-1 0 1,1-1-1,0 1 0,0 0 1,-1 0-1,1 0 0,0-1 1,0 1-1,0 0 0,0-1 1,0 1-1,0-1 0,0 1 1,0-1-1,0 1 0,0-1 1,0 0-1,1 1 0,-1-1 1,0 0-1,0 0 0,0 0 1,0 0-1,2 0 0,37 2 98,0-2-1,0-2 1,0-1-1,0-2 0,0-2 1,-1-2-1,0-1 1,59-25-1,-93 33-162,-1 0 1,1 0-1,0 0 1,-1-1-1,0 0 1,1 0-1,5-7 1,8-17-3291,-14 11-1399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2:09.76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1 133 6681,'0'0'4373,"23"-2"-4189,31-1-72,368-29 1177,-233 12-941,-188 19-376,1 1-1,-1 0 1,1-1 0,-1 1-1,1-1 1,-1 0 0,0 1 0,1-1-1,-1 0 1,0 0 0,0 1 0,0-1-1,1 0 1,-1 0 0,0-1 0,0 1-1,0 0 1,-1 0 0,1 0 0,0-1-1,0 1 1,-1 0 0,1-1 0,0 1-1,-1-1 1,0 1 0,1 0-1,-1-1 1,0 1 0,0-1 0,0 1-1,1-1 1,-2 1 0,1-1 0,0 1-1,0-1 1,0 1 0,-1-1 0,0-1-1,1-8-1227,0-7-3943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19:58:31.48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7706,'0'0'2507,"29"0"-2306,186 0-101,-185 0-75,9-1-96,57 7-1,-86-4 49,-1-1 0,1 1 0,-1 0 0,0 1 0,1 0 0,-1 1 0,0 0 0,-1 0 0,1 1 0,-1 0 0,11 9-1,-17-13 25,-1 0 0,1 0 0,-1 1 0,1-1 0,-1 1 0,1-1 0,-1 1 0,0 0 0,0-1 0,0 1 0,0 0 0,0 0 0,0 0 0,0 0 0,-1 0 0,1 0 0,-1 0 0,1 0 0,-1 0 0,0 0 0,0 0 0,0 0 0,0 0 0,0 0 0,0 0-1,-1 0 1,1 0 0,-1 0 0,1 0 0,-1 0 0,0 0 0,0 0 0,0 0 0,0-1 0,0 1 0,0 0 0,0 0 0,0-1 0,-1 1 0,1-1 0,-1 1 0,1-1 0,-1 0 0,-2 2 0,-10 7 43,0 0 0,0-2 0,-1 1 0,-22 8 0,18-9-46,-105 45-1017,132-54 470,-1 0 0,1 0 0,0 1 0,0 0-1,7 2 1,34-1 735,82-19 342,-76 10-172,86-4 1,-139 12-355,-1 0 0,1 0 0,-1 0 0,1 0-1,-1 1 1,1-1 0,-1 0 0,0 1 0,1-1 0,-1 0 0,1 1 0,-1 0 0,0-1 0,1 1 0,-1 0 0,0 0 0,0 0 0,0 0 0,0 0 0,0 0 0,0 0 0,0 0 0,0 0 0,0 0 0,0 1 0,0-1 0,-1 0 0,1 1 0,0-1 0,-1 0 0,1 1 0,-1-1 0,0 1 0,1-1 0,-1 1 0,0-1 0,0 1 0,0-1 0,0 0 0,-1 3 0,1 2 28,-1 0 1,0-1-1,0 1 1,-1-1 0,0 1-1,0-1 1,0 1-1,0-1 1,-1 0-1,-4 5 1,-9 11 30,-1-1 1,-1-1-1,-1-1 0,0 0 1,-2-1-1,-29 18 0,20-16 11,0-1 0,-2-2 0,0-1-1,-44 14 1,56-23-285,-1-1 0,0-2 0,0 0 0,-1-1 0,1 0 0,-43-5 0,43-2-1418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2:10.16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0 155 7298,'0'0'4362,"24"-4"-3603,-15 2-686,186-28 895,-195 30-967,42-2 30,0-2 0,0-3 0,-1-1 0,0-1 0,53-21 0,24-18-3102,-89 37-616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2:10.94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0 496 5673,'0'0'7174,"11"-14"-6295,31-89-695,-2 8-321,52-189 0,-93 297 99,0-1-1,1 0 1,1 0-1,0 0 1,0 0-1,2 1 1,-1-2-1,1 1 1,10 22-1,-10-26 49,1 0-1,0 0 0,1 0 0,0 0 1,0 0-1,1-1 0,7 8 1,-10-12-3,1 0 1,-1 0-1,1 0 1,0 0-1,0-1 1,0 0-1,0 0 1,0 0-1,1 0 1,-1 0-1,1-1 1,-1 0-1,1 0 1,-1 0-1,6 0 1,4-1-62,1-1 1,-1-1 0,1 0 0,-1 0 0,0-2-1,0 0 1,0 0 0,0-2 0,-1 1 0,0-2 0,0 0-1,0 0 1,-1-1 0,0-1 0,16-14 0,-21 1 108,-7 17 337,-5 17-279,-7 25-146,1-8 109,1 0 0,2 1 0,1 0 0,2 1 1,-4 58-1,9-89-89,0 1 0,0-1-1,0 1 1,0-1 0,0 0 0,1 1 0,-1-1-1,0 0 1,0 1 0,0-1 0,1 0 0,-1 1 0,0-1-1,0 0 1,1 1 0,-1-1 0,0 0 0,1 0 0,-1 1-1,0-1 1,1 0 0,-1 0 0,0 0 0,1 0-1,-1 1 1,1-1 0,-1 0 0,0 0 0,1 0 0,-1 0-1,1 0 1,-1 0 0,0 0 0,1 0 0,-1 0 0,1 0-1,-1 0 1,0 0 0,1 0 0,-1-1 0,1 1-1,19-7-1883,0-9-2326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2:25.29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28 14 8938,'0'0'2264,"-28"-14"-10041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2:27.40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210 1 4809,'-3'0'7702,"-22"7"-7730,14-2 29,0 0 0,1 1 1,0 0-1,0 0 0,0 1 1,1 0-1,0 1 0,1 0 1,-1 1-1,2-1 0,-1 1 1,1 1-1,1 0 0,-9 15 1,7-8-23,2 0 0,0 0 0,1 0 0,0 1-1,2 0 1,0 0 0,1 0 0,0 31 0,1-1 11,1 51 52,0-92-39,1 0 1,0 0-1,1 1 0,-1-1 0,2-1 1,-1 1-1,1 0 0,0 0 1,0-1-1,7 11 0,-6-14 5,0 0 0,-1 0-1,1-1 1,0 0 0,0 0-1,0 0 1,0 0 0,1-1 0,-1 1-1,0-1 1,1 0 0,-1-1-1,1 1 1,-1-1 0,1 1-1,6-2 1,6 1 25,1-1-1,-1-1 1,18-3 0,-23 2-126,0 0 1,-1-1-1,1 0 1,-1-1-1,0-1 1,19-11-1,-26 14-28,0 0 1,0 0-1,0 0 0,-1 0 0,1 0 1,-1-1-1,0 1 0,0-1 0,0 0 1,-1 0-1,1 0 0,-1-1 0,0 1 1,0 0-1,-1-1 0,1 1 0,-1-1 1,0 0-1,0 1 0,0-8 0,0-11-94,0 15 373,-1 0-1,0 0 1,0 0-1,-1 1 0,-2-15 1,2 20-203,1 0 1,-1 1-1,0-1 1,0 0 0,0 0-1,0 1 1,0-1-1,0 1 1,0-1 0,-1 1-1,1 0 1,0-1-1,-1 1 1,1 0-1,-1 0 1,1 0 0,-1 0-1,0 0 1,0 0-1,1 0 1,-1 1-1,0-1 1,0 1 0,0-1-1,1 1 1,-1 0-1,0-1 1,-3 1 0,-14-1-1144,-57-1-1672,70 2 3078,-1 1 0,0-1 0,1 1-1,-1 1 1,1-1 0,0 1 0,-1 0 0,-10 6-1,28-9 3876,21 3-3430,-4-1-417,-2 0-212,50-2 101,-72 1-123,-1-1-1,1 1 0,0-1 0,-1 0 0,1 0 0,-1 0 0,1 0 0,-1-1 0,1 1 1,-1-1-1,0 0 0,0 0 0,0 0 0,0-1 0,0 1 0,3-4 0,-6 6-41,0 0 1,1 0-1,-1 0 0,0-1 0,0 1 0,0 0 0,1 0 0,-1 0 0,0-1 1,0 1-1,0 0 0,0 0 0,0-1 0,1 1 0,-1 0 0,0-1 0,0 1 1,0 0-1,0 0 0,0-1 0,0 1 0,0 0 0,0-1 0,0 1 0,0 0 1,0 0-1,0-1 0,0 1 0,0 0 0,0 0 0,0-1 0,0 1 0,-1 0 1,1-1-1,0 1 0,0 0 0,0 0 0,0 0 0,-1-1 0,1 1 1,0 0-1,0 0 0,-1-1 0,-12-1-2567,13 2 2579,-15-2-1977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2:28.47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85 2617,'0'0'10511,"10"-1"-10328,215-32 186,69-7-98,-288 39-872,-9 0 313,-17-2-408,7 1-733,-9-2-2667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2:29.60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246 1 6329,'0'0'3702,"-9"21"-3476,-10 28 56,-22 84 0,32-92 20,-3 4 50,3 1 1,1 1 0,-1 55-1,8-100-336,-1 0 0,1 0 0,-1-1 0,1 1 1,-1 0-1,1-1 0,-1 1 0,0-1 0,0 1 0,0-1 0,0 0 0,0 0 0,0 0 0,0 0 0,-4 1 0,-10 8 1384,-20 17-1454,35-26 53,-1 0 0,1 1 0,-1-1 0,1 1 0,-1-1 0,1 1 0,0-1 0,-1 1 0,1 0 0,0-1 0,0 1 0,0 0 0,1 0 0,-1 0 0,0 0 0,1 0 0,-1 0 0,1 0 0,0 0 0,-1 3 0,1-5 1,-6 18-33,4-15 41,1 0-1,0 0 1,0 0-1,0 0 1,0 1-1,1-1 1,-1 0-1,1 6 1,-1-9 66,0 3-83,-1 0 0,1 0-1,0 0 1,0 0 0,0 1-1,0-1 1,0 0 0,1 0-1,0 1 1,-1 5 0,1-9-50,9 0 117,-1-1 0,0-1 0,0 0 1,15-5-1,19-3-18,143-18-224,240-68 0,-425 96 141,1 1 1,-1-1-1,1 0 1,-1 0-1,1 0 1,-1 0-1,1 0 1,-1-1-1,1 1 1,-1 0-1,1 0 1,-1 0-1,1 0 0,-1 0 1,1-1-1,-1 1 1,0 0-1,1 0 1,-1-1-1,1 1 1,-1 0-1,0-1 1,1 1-1,-1 0 1,0-1-1,1 1 1,-1-1-1,0 1 1,0 0-1,1-1 1,-1 1-1,0-1 1,-18-3-2309,-13 4-1480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2:30.02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0 144 392,'0'0'10493,"28"-4"-9713,220-39 929,-180 29-1580,-41 9-338,-1 0 1,-1-1-1,1-2 0,41-18 0,-38 4-3516,-22 11-1040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2:30.41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55 3689,'0'0'8450,"8"0"-8106,149-3 49,-78 3-860,0-2 0,0-5 1,123-24-1,-167 20-2116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2:31.29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0 520 624,'0'0'11493,"6"-6"-11350,0-1-124,0-1 0,0-1 1,-1 1-1,0-1 0,-1 0 0,1 0 1,-2 0-1,1 0 0,-1-1 0,-1 1 0,2-11 1,61-368-164,-60 378 98,3 19-58,5 18-97,-13-27 197,5 13 11,-1-1-1,2 0 1,0 0 0,0-1 0,1 1-1,1-2 1,0 1 0,0-1 0,1 0-1,0-1 1,0 0 0,1 0 0,1-1-1,-1 0 1,20 10 0,-11-8 45,-14-7-110,0 0 0,1-1 0,-1 1 0,0-1 0,1 0 0,0-1 1,-1 1-1,1-1 0,0 0 0,0 0 0,7-1 0,-5 0-291,0 0-1,0 0 1,0-1-1,0-1 1,0 1 0,0-1-1,-1-1 1,1 1-1,-1-1 1,1-1 0,-1 1-1,10-8 1,-21 21 1459,0-1 1,0 1-1,1-1 0,-2 13 1,0-6-367,-12 40-724,6-25 5,2 0 1,-6 42-1,14-73-34,1 1 0,0-1 0,0 1 1,0-1-1,0 1 0,0-1 0,0 1 0,0-1 0,0 1 1,0-1-1,0 1 0,0-1 0,0 1 0,0-1 0,0 1 1,0-1-1,1 1 0,-1-1 0,0 0 0,0 1 0,0-1 1,1 1-1,-1-1 0,0 0 0,1 1 0,-1-1 0,0 1 1,1-1-1,-1 0 0,0 0 0,1 1 0,-1-1 0,1 0 1,-1 0-1,1 1 0,-1-1 0,1 0 0,-1 0 0,0 0 1,1 0-1,-1 0 0,1 0 0,-1 0 0,1 0 0,-1 0 1,1 0-1,-1 0 0,1 0 0,-1 0 0,2 0 0,23-12-1995,-7-4-2351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2:32.01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0 615 5761,'0'0'4448,"0"-19"-2632,1 4-1775,1 1 0,0 0-1,1-1 1,0 1 0,1 0-1,10-23 1,45-83-173,-37 79-119,31-57-171,76-104 1,-129 201 431,0 1 0,1-1 0,-1 0 0,1 0 0,-1 1 0,1-1 1,-1 0-1,1 1 0,0-1 0,-1 1 0,1-1 0,0 1 0,-1-1 0,1 1 0,0-1 1,-1 1-1,1 0 0,0-1 0,0 1 0,0 0 0,0 0 0,-1-1 0,1 1 1,0 0-1,0 0 0,0 0 0,1 0 0,-1 1-6,1 0 0,-1-1 0,0 1 0,0 0 1,0 0-1,0 0 0,0 0 0,0 0 0,0 0 0,0 0 0,0 0 0,0 1 0,-1-1 0,1 0 1,0 2-1,19 56-45,-18-52 69,9 39 314,-2 0 0,-2 0 0,-2 0 0,-1 60-1,-9 155 341,5-260-717,-1-38-2705,-1 12-2375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19:58:32.34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0 375 4793,'0'0'3745,"31"-17"-3721,98-59-838,-122 72 520,-1 0-1,1-1 0,-1 1 0,0-2 1,0 1-1,0 0 0,-1-1 0,0 0 1,0-1-1,-1 1 0,1-1 0,-1 0 0,-1 0 1,1 0-1,-1 0 0,0 0 0,2-12 1,-1 5-113,6-46 925,-9-3 3848,-1 37-589,0 29-3770,1 208-61,-1-208 48,0 0-1,1 0 0,0 0 0,-1 0 0,1 0 1,1 0-1,-1-1 0,0 1 0,0 0 1,1-1-1,0 1 0,-1-1 0,1 1 0,0-1 1,0 0-1,1 0 0,-1 0 0,0 0 1,1 0-1,-1 0 0,1-1 0,-1 1 0,1-1 1,0 0-1,0 0 0,-1 0 0,1 0 1,0 0-1,0 0 0,0-1 0,5 1 1,11 0-72,0 0 1,0 0 0,35-5 0,-44 3 61,3-1-239,-1-1 0,1 0 1,0-1-1,-1 0 0,0-1 1,0 0-1,0-1 0,0 0 1,10-8-1,-18 11 139,0 1 1,0-1-1,0 0 1,0 0-1,-1 0 0,1 0 1,-1-1-1,0 1 0,0-1 1,-1 0-1,1 0 1,-1 0-1,1 0 0,-1 0 1,0-1-1,-1 1 0,1-1 1,-1 1-1,0-1 1,0 0-1,0 1 0,-1-1 1,0 0-1,0 1 0,0-1 1,0 0-1,-1 0 1,-1-5-1,2 9 185,-1 0 0,0 0 1,1 0-1,-1 0 0,0 0 0,0 0 1,1 0-1,-1 0 0,0 0 1,0 0-1,0 0 0,0 0 0,0 1 1,0-1-1,0 1 0,-1-1 0,1 0 1,0 1-1,0 0 0,0-1 0,-1 1 1,1 0-1,0 0 0,0-1 1,-1 1-1,1 0 0,0 0 0,0 0 1,-1 1-1,1-1 0,-2 1 0,1-1-47,-1 0 0,1 1 0,0-1-1,0 1 1,0 0 0,0-1-1,0 1 1,0 0 0,0 0-1,0 1 1,0-1 0,0 0 0,1 1-1,-1-1 1,0 1 0,1-1-1,-2 3 1,0 1 53,1-1 1,0 1-1,0 0 0,0 0 0,0 0 0,1 0 0,0 0 1,0 0-1,0 0 0,1 0 0,-1 0 0,1 1 1,1-1-1,-1 0 0,1 0 0,-1 0 0,2 1 1,-1-1-1,0 0 0,1 0 0,0-1 0,0 1 1,1 0-1,-1-1 0,1 1 0,0-1 0,0 0 1,8 8-1,-4-6-47,1 1 0,0-2 0,0 1 0,0-1 0,1 0 0,0-1 0,0 0 0,0 0 1,0-1-1,0 0 0,1 0 0,0-1 0,-1-1 0,19 1 0,-16-1-83,0-1-1,0 0 1,0-1 0,0 0-1,0-1 1,0-1 0,20-6-1,-25 5-65,0 1 0,0-1 0,0-1 0,-1 1-1,1-1 1,-1 0 0,-1 0 0,1-1 0,-1 0 0,0 0-1,0 0 1,0-1 0,4-7 0,-2 0 137,0 0 1,-1 0-1,-1-1 1,0 1-1,4-24 1,0-39 2977,-8 77-2970,1 0 0,-1 1 1,1-1-1,-1 0 1,1 1-1,-1-1 1,0 1-1,1 0 0,-1-1 1,1 1-1,-1 0 1,0 0-1,0 0 0,0 0 1,3 2-1,11 9-17,2-1 0,-1-1 0,2 0 0,-1-1 0,1-1 0,0-1 0,31 9 0,37 16 39,-84-32-48,-1 1 0,1-1-1,-1 1 1,0 0 0,1 0 0,-1 0 0,0 0 0,0 0 0,0 0 0,0 0 0,0 0 0,0 0 0,0 0 0,0 1 0,0-1 0,-1 0 0,1 1-1,0-1 1,-1 0 0,1 1 0,-1-1 0,1 1 0,-1-1 0,0 1 0,0-1 0,0 1 0,0-1 0,0 1 0,0-1 0,0 1 0,0-1 0,0 1-1,-1-1 1,1 1 0,-1-1 0,1 1 0,-1-1 0,1 0 0,-1 1 0,0-1 0,0 0 0,0 0 0,-1 2 0,-4 5 18,0 1 1,0-1-1,-1-1 1,-12 12 0,5-6-37,-8 7 153,-46 33-1,63-50-159,1 0 0,-1 0 0,0 0 0,0 0 0,0-1 0,0 0 0,0 0 0,0-1 0,-1 1 0,1-1 0,-1 0 0,1 0 0,-1-1-1,1 0 1,-1 0 0,1 0 0,-7-2 0,-6-10-1788,1-9-2783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2:32.39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9 5129,'0'0'3390,"7"-1"-3710,28 4 606,0-1 1,0-1-1,52-7 1,-68-2-2262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2:33.09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 6409,'0'0'6154,"142"-2"-5602,-112-1-312,-2 3-192,-8 0 128,-2 0-96,-8 0-160,-7 0 48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2:33.46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46 6905,'0'0'4001,"137"0"-2904,-71-7-585,0-2-16,-5-2-432,-10 4-56,-13 0 120,-13 5-128,-17-1-160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2:34.17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178 0 1568,'0'0'5888,"-19"19"-5586,-60 64 44,70-72-154,1 0 0,0 0-1,1 1 1,0 0 0,1 0 0,0 1-1,1-1 1,1 1 0,0 0-1,0 1 1,2-1 0,-1 1-1,2-1 1,-1 15 0,0-11 40,1 1 1,1-1-1,0 0 1,1 1 0,5 23-1,-4-32-126,1-1 0,0 1 0,0 0 0,1-1 0,0 0 0,1 0 0,-1 0 0,2 0 0,-1-1 0,1 0 0,12 12 0,-4-6-48,0-1 0,1-1 0,0-1 1,1 0-1,0-1 0,1-1 0,0 0 0,0-1 1,34 9-1,-21-10-5,0-1 0,0-1 1,1-2-1,-1-1 0,39-3 0,-52 1-83,0-2-1,0 1 0,0-2 0,0-1 1,-1 0-1,0-1 0,0 0 0,0-1 1,-1-1-1,0-1 0,0 0 0,-1-1 1,0 0-1,-1-1 0,0-1 0,-1 0 1,0-1-1,-1 0 0,0-1 0,-1 0 1,-1 0-1,0-1 0,-1-1 0,-1 1 1,0-1-1,-1 0 0,-1-1 0,0 0 1,-2 1-1,0-1 0,0-1 0,-2 1 1,0-27-1,-2 34-30,0 1 1,0-1-1,-1 1 0,0 0 1,-1 0-1,0 0 0,-1 0 1,1 0-1,-2 0 0,1 1 0,-1 0 1,-1 0-1,1 0 0,-1 1 1,-1 0-1,-11-11 0,7 9 68,0 1-1,-1 0 0,0 1 0,0 0 0,-1 1 0,0 0 0,0 1 0,-1 1 0,1 0 1,-26-4-1,16 4 45,0 1 0,0 0 0,-1 2 1,1 1-1,-1 1 0,1 0 0,0 2 1,-1 1-1,1 1 0,1 1 0,-37 14 0,27-3-189,1 1 0,1 2-1,0 1 1,-34 32-1,4 9-3328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2:42.03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257 0 6057,'0'0'3310,"-10"22"-3074,-11 26-44,-27 92-1,-103 313 1485,145-438-1601,1 0-1,1 0 1,0 0-1,1 1 0,1 0 1,0-1-1,2 1 1,0 20-1,0-35-66,0 1 0,1 0 0,-1-1 0,0 1 0,1-1 1,0 1-1,-1-1 0,1 1 0,0-1 0,0 1 0,-1-1 0,1 1 0,0-1 0,1 0 0,-1 0 0,0 0 1,0 1-1,0-1 0,1 0 0,-1 0 0,3 1 0,0 0 11,0 0 0,1-1 0,-1 1 0,1-1 0,-1 0 1,1 0-1,7 0 0,3 0 48,0-1 1,0 0-1,0-2 1,16-2-1,127-42 105,-3 0-451,-57 28-3624,-76 13 1066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2:42.44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96 6553,'0'0'5492,"3"0"-5288,126 3-7,-52 0-64,1-4 0,139-17 0,-147-1-145,-65 17-302,0 0 0,0-1 0,-1 1 1,0-1-1,1 0 0,-1 0 0,0 0 0,0 0 1,-1-1-1,1 0 0,5-7 0,1-10-4704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2:42.82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60 6873,'0'0'4649,"0"-1"-4594,0-6-56,35 6 11,55-3 190,107-19 0,-56 4-1430,-101 15-1460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2:43.57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0 364 8130,'0'0'5003,"8"-7"-4798,25-39-374,-1-1 0,-3-2 1,-2-1-1,28-71 1,-47 88 149,-4 22-45,3 33 13,-1 3 76,2-1-1,0 0 0,1 0 0,1-1 0,15 25 1,-23-46-37,0 1 1,0-1-1,1 0 0,-1 0 1,0 0-1,1 0 1,0 0-1,-1 0 1,1-1-1,0 1 0,0-1 1,0 0-1,0 0 1,0 0-1,0 0 1,0-1-1,0 1 1,1-1-1,-1 0 0,0 0 1,0 0-1,0 0 1,1 0-1,-1-1 1,0 1-1,0-1 1,0 0-1,0 0 0,0 0 1,5-3-1,5-2-106,-1 0-1,0 0 0,0-2 0,-1 1 1,19-17-1,17-29-17,-63 60 1061,7 0-866,1 0 1,0 0-1,1 1 0,0 0 0,0 0 0,1 1 0,0 0 0,0 0 1,1 0-1,0 1 0,1-1 0,-4 12 0,3-6-22,1 1-1,0-1 1,1 1-1,1 0 1,0 0 0,2 1-1,0 22 1,1-38-117,-1 0 0,1 1 0,0-1-1,-1 0 1,1 1 0,0-1 0,0 0 0,0 0 0,0 0 0,0 1 0,0-1 0,0 0 0,0-1 0,0 1 0,0 0-1,1 0 1,-1 0 0,0-1 0,1 1 0,-1 0 0,0-1 0,1 0 0,-1 1 0,1-1 0,-1 0 0,1 1 0,-1-1-1,0 0 1,1 0 0,-1 0 0,1-1 0,2 1 0,-2 0-212,16 0-4499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2:43.92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6329,'0'0'584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2:44.34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188 0 1696,'0'0'6090,"-24"18"-4990,-75 59-465,93-73-581,1 1 0,0 0 0,0 0 0,0 1 0,1-1 0,-1 1 0,1 0 0,1 0 0,-1 1 0,1-1 0,0 1 0,1 0 0,-1 0 0,1-1 0,1 2 0,-1-1 0,1 0 0,0 0 0,1 0 0,0 0 0,0 1 0,2 8 0,-2 6 48,0-14-43,1 0 0,-1 0 0,1-1 0,1 1 0,-1 0 0,1 0 0,1-1 0,-1 1 0,2-1 0,-1 0 0,1 0 0,-1 0 0,2 0 0,-1-1 0,7 7 0,-7-8-1,0-1-1,1 0 0,0-1 1,0 1-1,0-1 0,0 0 1,0 0-1,1-1 0,-1 1 1,1-1-1,-1 0 0,1-1 1,0 0-1,0 1 0,0-2 1,0 1-1,0-1 0,0 0 1,0 0-1,11-2 0,-7 0-83,-1-1 0,0 0-1,1-1 1,-1 0-1,-1 0 1,1 0 0,-1-2-1,1 1 1,-1-1-1,-1 0 1,8-7 0,-4 3-200,-1-1 1,0 0 0,0 0 0,-1-1-1,-1-1 1,12-21 0,-19 33 237,0-1 1,0 1 0,0-1-1,-1 0 1,1 0-1,0 1 1,-1-1 0,1 0-1,-1 0 1,1 0-1,-1 1 1,0-1 0,0 0-1,0 0 1,0 0-1,0 0 1,0 0 0,0 0-1,-1 1 1,1-1-1,-1-2 1,-1 3 29,0-1-1,0 1 1,1 0 0,-1 0 0,0 0-1,0 1 1,0-1 0,0 0-1,0 1 1,0-1 0,0 1 0,0 0-1,0-1 1,0 1 0,0 0-1,0 0 1,-3 1 0,-7-1 16,-40 1 135,50 0-201,0-1 0,0 0 0,0 0 0,0 0 0,1 1 0,-1-1 0,0 1 0,0 0 0,0-1 0,1 1 0,-1 0 1,0 0-1,1 0 0,-1 0 0,1 0 0,-1 1 0,1-1 0,0 0 0,-1 1 0,1-1 0,-2 3 0,45-1 25,-18-5 1,0-2-1,0-1 1,-1 0-1,1-2 1,-2-1-1,28-12 1,-14 6-53,-13 2-854,-39 5-3786,-6 7-1954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19:58:34.58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168 337 3289,'0'0'8164,"12"-17"-7981,36-56-91,-47 72-92,0 0 0,0 0 0,0-1 0,0 1 1,-1 0-1,1 0 0,-1-1 0,1 1 0,-1-1 0,1 1 0,-1 0 1,0-1-1,1 1 0,-1-1 0,0 1 0,0-1 0,0 1 0,0-1 1,0 1-1,-1-1 0,1 1 0,0 0 0,-1-1 0,1 1 0,-1-1 1,1 1-1,-1 0 0,0-1 0,1 1 0,-1 0 0,0 0 0,0 0 1,0 0-1,0-1 0,0 1 0,0 1 0,0-1 0,-1 0 0,1 0 1,0 0-1,0 0 0,-1 1 0,1-1 0,-1 1 0,1-1 0,-3 0 1,-4-1-4,0 0 1,-1 0 0,1 1 0,0 0-1,-12 0 1,16 1-2,-1-1 0,1 1 0,-1 0 1,1 1-1,-1-1 0,1 1 0,-1 0 0,1 0 0,0 0 0,-1 0 0,1 1 0,0 0 0,0 0 0,0 0 0,0 0 1,0 1-1,1-1 0,-1 1 0,1 0 0,-1 0 0,1 1 0,0-1 0,1 0 0,-1 1 0,0 0 0,1 0 1,0 0-1,0 0 0,-3 7 0,-2 10 35,0 0 1,1 1-1,1 0 1,1 0-1,1 0 1,1 0-1,1 1 1,1-1 0,1 1-1,5 30 1,-5-48-29,0-1 0,0 1 0,0-1 0,1 1 0,0-1-1,0 0 1,0 0 0,0 0 0,1 0 0,0 0 0,0 0 0,0-1 0,0 0 0,0 1 0,1-1 0,-1 0 0,1-1 0,0 1 0,0-1 0,0 1 0,0-1 0,0 0 0,1-1 0,-1 1 0,0-1 0,1 0 0,-1 0 0,1 0 0,0 0 0,5-1 0,0 1-8,-1-1 1,1-1-1,-1 1 0,0-1 0,1-1 1,-1 0-1,0 0 0,0-1 0,0 0 1,0 0-1,-1-1 0,0-1 0,1 1 1,7-7-1,3-6-127,-2-1 1,0-1-1,-1-1 0,-1 0 1,-1-1-1,19-37 0,-23 38 168,1 1-1,1 0 1,0 1 0,2 0-1,0 1 1,0 0-1,2 1 1,32-26-1,-37 36 24,0 0-1,0 1 0,1 0 0,0 1 0,0 0 0,0 1 0,0 0 1,22-2-1,9 3-36,52 2 0,-37 1 59,-58-1-84,0 0 1,0 0 0,0 0 0,-1 0-1,1 0 1,0 0 0,0 0 0,0 0-1,0 0 1,0 0 0,-1 0 0,1 0-1,0-1 1,0 1 0,0 0 0,0 0-1,0 0 1,0 0 0,0 0 0,-1 0-1,1-1 1,0 1 0,0 0 0,0 0-1,0 0 1,0 0 0,0 0-1,0-1 1,0 1 0,0 0 0,0 0-1,0 0 1,0 0 0,0 0 0,0-1-1,0 1 1,0 0 0,0 0 0,0 0-1,0 0 1,0 0 0,0-1 0,0 1-1,0 0 1,0 0 0,1 0 0,-1 0-1,0 0 1,0-1 0,0 1 0,0 0-1,0 0 1,0 0 0,0 0 0,0 0-1,1 0 1,-1 0 0,0 0 0,0 0-1,0-1 1,0 1 0,-13-8-109,0 5 110,-1 1 1,1 0-1,-1 1 0,1 1 1,-1 0-1,1 0 0,-1 1 1,1 1-1,-1 1 0,1 0 1,0 0-1,0 1 0,0 1 1,1 0-1,0 1 0,0 0 1,0 1-1,0 0 0,1 1 1,1 0-1,-1 1 0,1 0 1,1 1-1,-1 0 0,2 0 1,0 1-1,0 0 0,0 0 1,2 1-1,-1 0 0,2 0 1,0 1-1,0 0 0,1 0 1,0 0-1,1 0 0,1 0 1,0 1-1,1 17 0,0-22 6,0-1 13,1 1 1,0 0 0,0 0 0,1 0-1,0-1 1,4 16 0,-4-21-17,0-1 0,1 0 1,-1 1-1,0-1 1,1 0-1,0 0 0,-1 0 1,1 0-1,0 0 1,0-1-1,0 1 0,0 0 1,0-1-1,1 0 1,-1 1-1,0-1 0,1 0 1,-1 0-1,1 0 1,-1 0-1,1-1 0,-1 1 1,1-1-1,0 0 1,-1 1-1,1-1 0,3-1 1,3 2-3,-1-1 0,1-1 0,0 0 1,-1 0-1,1 0 0,-1-1 0,1-1 0,-1 1 1,0-1-1,0-1 0,0 0 0,0 0 0,0 0 1,-1-1-1,0 0 0,0 0 0,0-1 0,-1 0 1,0 0-1,7-9 0,4-3-46,-2 0 1,0-1 0,-1 0-1,12-23 1,-20 31 126,0-1 1,-1 1-1,0-1 0,-1 0 1,-1-1-1,0 1 1,0 0-1,-1-1 0,0-18 1,-2 31-28,-4 17-110,-3 12 29,1 0 0,-1 38 0,6-60 32,0 0 0,1-1 0,0 1-1,1 0 1,-1 0 0,1-1 0,0 1 0,1 0 0,0-1 0,0 0 0,0 1 0,1-1 0,0 0 0,0 0 0,1 0 0,6 8 0,-8-12-16,1 1-1,0-1 1,1 0-1,-1 0 1,0 0-1,1-1 1,-1 1-1,1-1 1,-1 0-1,1 0 1,-1 0-1,1-1 1,0 1-1,0-1 1,-1 0-1,1 0 1,0 0-1,-1 0 1,1-1 0,0 1-1,0-1 1,-1 0-1,7-3 1,2 0-40,-1 0 1,0-2 0,0 1 0,-1-2 0,19-13 0,6-8-643,-3-1 1,0-2-1,-2-1 1,-1-1-1,-1-1 1,36-62-1,-64 96 747,0 0-1,1-1 428,-1 1-428,0 0 1,1-1-1,-1 1 1,0 0-1,0 0 1,0 0-1,0 0 1,0 0-1,1 0 0,-1 0 1,0 0-1,0 0 1,0 0-1,0 0 1,0 0-1,1 0 1,-1 0-1,0 0 0,0 0 1,0 0-1,0 0 1,1 0-1,-1 0 1,0 0-1,0 0 1,0 0-1,1 1 428,-1-1-428,0 0 1,1 1-1,-1-1 1,0 0-1,0 0 1,0 0-1,0 0 1,0 1-1,9 15 740,6 31-1232,-12-37 793,31 85-193,-18-53-170,-1 0 0,12 68-1,-30-126-542,-9-55 104,11 59 439,0 0 1,1-1-1,1 1 0,0 0 0,0 0 1,1 0-1,1 0 0,0 0 1,1 0-1,0 0 0,1 1 0,0 0 1,0 0-1,1 0 0,1 1 0,0 0 1,0 0-1,1 0 0,16-14 0,-17 18 148,0-1 0,1 1 0,0 1 0,0-1-1,0 2 1,1-1 0,-1 1 0,1 0 0,0 1-1,0-1 1,1 2 0,15-3 0,-17 4-114,-1 1 1,0 0-1,0 0 0,0 1 1,0 0-1,0 0 1,0 0-1,0 1 1,0 0-1,-1 1 0,1-1 1,-1 1-1,1 0 1,-1 1-1,0 0 0,0 0 1,9 8-1,-8-5-28,0 0-1,0 1 1,-1-1-1,0 1 1,-1 0 0,0 1-1,0-1 1,-1 1-1,0 0 1,0 0-1,-1 1 1,0-1-1,-1 0 1,0 1-1,0 0 1,-1 0 0,0-1-1,-1 1 1,0 0-1,-1 0 1,-2 15-1,-3-11 57,4-5-768,16-14-206,24-17-284,-1-1 0,-1-2 0,-1-1 0,33-33 0,-19 17-753,-35 31 2094,21-19-128,-34 29 476,0 0 0,0 0 0,0-1 0,0 1 0,0 0 0,3-13 5445,-7 37-5588,-11 22-301,9-30-31,0 0 0,1 0 0,1 0 0,-2 27 1,4-26-15,0-6-23,0 0-1,1 1 1,0-1-1,1 0 1,0 0 0,5 18-1,-5-25 13,0-1-1,1 1 1,-1 0-1,1-1 1,0 1-1,0-1 1,0 0-1,0 1 1,0-1-1,0 0 1,1 0-1,-1-1 1,1 1-1,-1 0 1,1-1-1,0 1 1,-1-1-1,1 0 1,0 0-1,0 0 1,0 0-1,0-1 1,0 1-1,0-1 1,0 0-1,0 0 1,4 0-1,3 0-169,-1 0 1,0-1-1,1 0 1,-1-1-1,0 0 1,0-1-1,0 1 1,0-2-1,0 1 0,-1-1 1,1-1-1,-1 1 1,0-1-1,-1-1 1,1 0-1,-1 0 0,0 0 1,0-1-1,-1 0 1,0 0-1,0 0 1,-1-1-1,0 0 1,0 0-1,-1-1 0,0 1 1,3-10-1,-2-23 4064,-5 33-2071,-7 17-1476,2 2-315,1 1-1,0-1 1,1 1-1,0-1 0,1 1 1,0 0-1,1 0 1,0 0-1,1 0 1,0 0-1,1 0 1,1 0-1,0 0 0,0 0 1,1 0-1,1-1 1,0 1-1,0-1 1,1 0-1,0 0 1,1-1-1,1 0 1,11 15-1,-9-17-16,0 0 0,0-1 1,1 0-1,0-1 0,0 0 1,1-1-1,-1 0 0,1-1 0,0 0 1,1 0-1,21 3 0,-25-5-66,-1-1-1,0 0 1,1-1-1,-1 0 1,1 0-1,-1 0 1,0-1 0,1 0-1,-1-1 1,0 1-1,0-2 1,0 1-1,0-1 1,0 0 0,-1 0-1,1 0 1,-1-1-1,0 0 1,10-8-1,-7 0-7,0 1-1,0-1 1,-2 0-1,1-1 1,-2 0-1,1 0 1,-2-1 0,0 1-1,-1-1 1,0 0-1,-1 0 1,0-1-1,-1 1 1,-1-1-1,-1-28 1,0 30 210,0 0 0,-2 0 1,1 0-1,-2 0 0,0 0 1,0 0-1,-1 1 0,-1 0 1,0-1-1,0 2 0,-1-1 1,-1 1-1,0 0 0,0 0 1,-2 0-1,1 1 0,-17-15 1,19 21-87,1 0 1,-1 1 0,0 0-1,1 0 1,-1 1 0,-1-1 0,1 1-1,0 0 1,-1 1 0,1 0-1,0 0 1,-1 0 0,0 1-1,1 0 1,-12 1 0,15-1-51,-1 1 0,1-1 0,-1 1 0,1 0 1,-1 0-1,1 1 0,0-1 0,0 1 0,-1-1 0,1 1 0,0 0 1,1 0-1,-1 1 0,0-1 0,1 0 0,-1 1 0,1 0 0,-1-1 1,1 1-1,0 0 0,1 0 0,-1 0 0,0 1 0,1-1 0,0 0 1,-1 0-1,1 1 0,1-1 0,-2 6 0,1-3-4,0-1 0,0 1-1,1 0 1,0-1 0,0 1 0,0 0 0,1 0-1,-1-1 1,1 1 0,1 0 0,-1-1 0,1 1-1,0-1 1,0 0 0,1 0 0,-1 0 0,1 0-1,0 0 1,1 0 0,-1-1 0,1 1 0,0-1-1,0 0 1,0 0 0,1 0 0,-1-1 0,1 0-1,0 0 1,0 0 0,7 3 0,5 2-218,1-1 0,-1-1 1,1-1-1,1 0 0,-1-1 1,1-1-1,-1-1 0,1 0 1,0-2-1,0 0 0,0-1 0,0-1 1,-1 0-1,1-2 0,21-6 1,-30 7 150,0-1 1,0 0 0,-1 0 0,1-1 0,-1 0-1,0 0 1,-1-1 0,1 0 0,-1-1 0,0 0-1,-1 0 1,0 0 0,0-1 0,0-1 0,-1 1-1,0-1 1,-1 0 0,0 0 0,0 0 0,-1-1-1,0 0 1,-1 1 0,0-2 0,-1 1 0,0 0-1,0 0 1,-1-1 0,0-14 0,-1 7 861,1 8-303,-1 1 0,0-1 0,-1 0 0,0 0 0,0 1 0,-1-1 1,0 0-1,0 1 0,-2 0 0,-7-18 0,17 41-650,-4-10 153,0 1 1,0-1 0,0 0 0,1 0 0,-1 0 0,1 0 0,0 0 0,4 3-1,16 13-123,1 0-1,1-2 0,1-1 0,1-1 1,0-2-1,1 0 0,0-2 0,1-1 1,0-1-1,1-2 0,0-1 0,37 4 0,-67-11 142,0 0 0,1 0-1,-1 0 1,1 0 0,-1 0-1,0 0 1,1 0-1,-1 1 1,0-1 0,1 0-1,-1 0 1,0 0 0,1 0-1,-1 0 1,0 1-1,1-1 1,-1 0 0,0 0-1,1 1 1,-1-1 0,0 0-1,0 0 1,1 1-1,-1-1 1,0 0 0,0 1-1,0-1 1,1 0 0,-1 1-1,0-1 1,0 0-1,0 1 1,0-1 0,0 0-1,0 1 1,-6 14 163,-17 8-48,-29 26 234,-87 107 1,127-142-328,5-8-1568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2:44.71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 4417,'0'0'8562,"83"-5"-8410,-52 5 360,-1 0-336,1 0-72,-4 0 176,-4 0-192,-2 0-176,-14 0-64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2:45.11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44 10162,'0'0'4905,"165"-18"-4905,-99 8 0,-6 4 24,-6-1-24,-9 4-120,-9 3-544,-11 0-1032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2:45.54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234 1 2801,'0'0'8053,"-11"18"-7425,-16 25-331,2 0 0,-26 63 0,23-34-82,8-24-55,1 1 0,3 1-1,-17 91 1,32-134-150,0 0-1,0 1 1,1-1 0,0 1 0,0-1-1,0 1 1,1-1 0,1 1 0,3 14 0,-3-19-5,0 0 1,0 0 0,1 0 0,-1 0 0,1 0 0,-1 0 0,1-1-1,0 1 1,0-1 0,0 0 0,0 0 0,0 0 0,1 0 0,-1-1 0,1 1-1,-1-1 1,1 0 0,0 0 0,-1 0 0,1 0 0,6 0 0,21 3-11,0-2 1,1-1 0,-1-1 0,1-1 0,-1-2-1,0-2 1,0 0 0,0-2 0,-1-2 0,0 0-1,-1-2 1,0-2 0,54-30 0,-79 41-86,-1-1 1,1 1-1,-1-1 0,0 0 1,0 0-1,0 0 1,0-1-1,0 1 0,2-5 1,4-22-3407,-9 16-1466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2:45.94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1 140 8810,'0'0'4257,"162"-25"-3929,-86 13-224,8 3 304,2-2-408,-5 4 8,-7-4 16,-11-1-24,-7-6-456,-18 2-1425,-15-2-2880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2:46.30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69 8426,'0'0'5433,"173"-51"-4905,-107 42-224,7 2-296,-2 5 128,-2 2-136,-8 0-200,-6 2 48,-14 10-1656,-21-1-6250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2:46.68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0 450 5297,'0'0'6938,"9"-17"-6665,0-2-239,3-6-47,2 1 1,24-36-1,-9 20-371,33-61 0,-55 87 586,0 0 1,-1-1-1,0 1 1,-2-1 0,1 0-1,-2 0 1,0-1-1,1-29 241,-3 49-437,0 1 0,0 0 1,0-1-1,-1 1 0,0 0 0,0-1 0,-1 9 1,2 17-25,-1-26 18,1 1 0,0-1 0,0 1 0,1-1 0,-1 1-1,1-1 1,0 0 0,0 0 0,1 0 0,-1 0 0,1 0 0,0 0 0,0-1 0,0 1 0,0-1 0,1 0-1,-1 0 1,1 0 0,0-1 0,0 1 0,0-1 0,0 0 0,0 0 0,0 0 0,1-1 0,-1 1 0,1-1 0,-1 0-1,1 0 1,-1-1 0,1 1 0,0-1 0,-1 0 0,1-1 0,0 1 0,-1-1 0,1 1 0,-1-1 0,1-1-1,-1 1 1,0-1 0,1 0 0,-1 0 0,0 0 0,8-5 0,-1-1 27,1 0 0,-1-1 0,10-11 0,1 0-28,-21 19-93,-2 14 100,-1 0 0,-1-1 0,0 1 0,0-1 0,-1 0 0,-9 18 0,-8 28-9,16-39-180,1-1 1,0 0-1,2 1 0,-1 18 0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2:47.32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1 484 6649,'0'0'8205,"1"-17"-7653,3 7-545,1 1-1,0 0 1,1 1-1,-1-1 1,2 1 0,-1 0-1,1 1 1,0 0 0,16-12-1,-5 2-88,243-247-1024,-220 226 1107,-29 28 6,0 0 1,18-24-1,-32 104-343,-9-9 308,5-29 44,0-1-1,2 1 1,2 0-1,1 0 1,5 56-1,-1-74-27,-1-1 0,0 1 0,-1-1 0,-1 1 0,0-1 0,0 1 0,-2-1 0,1 1 0,-2-1 0,-6 21 0,2-27-511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2:47.66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44 3729,'0'0'7953,"147"0"-7736,-106 0 151,-1-7-360,-4 0 144,-1-5-152,-7 3-745,-8 0-2407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2:48.77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231 1 3753,'0'0'1659,"-9"1"-1590,-31 7 73,37-6-59,1-1 0,0 0 0,-1 1 0,1 0 0,0-1 0,0 1 0,0 0 0,1 0 0,-1 0 0,0 0 0,1 1 0,-1-1 0,1 0 0,0 1 0,0-1 0,0 1 0,0-1 0,0 1 0,0-1 0,0 5 0,-2 3 203,-18 57 592,3 2-1,-17 130 1,9 146-245,7-69 288,-6 182 443,27-450-1496,1-17-703,-2 7 326,8-25-2328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02:51.56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8071 56 1560,'3'-10'11075,"-422"43"-11238,218-11 150,-480 11-449,-3-34-366,275-1 1060,-932 8-4065,152-15 2850,601-45-958,422 35 2454,3-2 367,-165-12-285,179 33-97,-239 30 0,-319 85-472,420-66-1063,282-48 1028,-29 4 155,0 1 0,1 2 0,-56 21 0,80-25-93,0 0 0,0 1-1,0 0 1,1 1 0,0-1 0,0 1 0,0 1 0,1 0 0,0 0-1,0 0 1,1 1 0,0 0 0,0 0 0,1 0 0,0 1-1,1 0 1,-7 16 0,0 13 11,2 1 0,1 0 0,-5 70 1,8 122 77,5-196-99,0 13-32,3 0 1,1-1-1,3 0 1,2 0 0,1 0-1,25 65 1,0-18 84,-5 1 0,-4 1 0,20 139 0,-42-200-47,-2-2-42,2-1 0,1 1 0,2-1 0,11 32 0,-15-56-4,1 1 0,0-1 0,0 1 0,1-1 0,0-1 0,0 1 0,1-1 0,0 1 1,0-2-1,0 1 0,1-1 0,0 0 0,1 0 0,-1-1 0,1 0 0,0 0 0,0-1 0,1 0 0,10 4 0,12-1 37,0-1 0,1-1 0,0-1 0,-1-2 0,46-3 0,-49 1-22,159-6 370,256-40 0,191-69 24,97-14-335,-148 73-178,194-30 280,30-34 681,-408 112-663,-235 10 583,277-10 111,243 4-819,-372 32 10,45 2-66,-289-29 134,-4 2-82,100-10 0,-156 6-401,1-1 0,-1 1-1,0-1 1,0-1-1,0 1 1,0-1-1,0-1 1,13-7 0,-12 0-3525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04CB8D-6339-0238-82EF-88AC72AB8A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544282D-4A34-42DD-6F7C-B2BC5F96A7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B286EF5-CF7A-6CE2-A3D3-F89B66AF2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102C4-C74F-474A-852A-15491FA163F8}" type="datetimeFigureOut">
              <a:rPr lang="es-AR" smtClean="0"/>
              <a:t>27/10/2023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5FE5FC8-0B66-5695-DC31-237E5BDCC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65FE6A5-BB6D-516A-8235-20CB15CC2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695CA-0E99-4F44-966E-C4F58013E39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49959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C7207D-48DE-D5D8-B4CE-080B68822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0EE9948-5BDA-A36F-A851-8B9F983D46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1CA8F81-BB42-72E1-114B-5D55F80B6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102C4-C74F-474A-852A-15491FA163F8}" type="datetimeFigureOut">
              <a:rPr lang="es-AR" smtClean="0"/>
              <a:t>27/10/2023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6757CBD-00E3-BC91-AED9-9F137E482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B3E8515-56D3-0151-69C7-5A0B5068C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695CA-0E99-4F44-966E-C4F58013E39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21409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D888838-15C4-55B2-099A-EF3919FE22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E17D59E-2E2B-016A-C2BD-C1493E75E1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DEC300C-7783-2E76-CABF-50197EAB7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102C4-C74F-474A-852A-15491FA163F8}" type="datetimeFigureOut">
              <a:rPr lang="es-AR" smtClean="0"/>
              <a:t>27/10/2023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1B0146A-9D04-4488-D8DE-410ADD10E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D9B05FA-552B-0BBB-5571-B462DAA06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695CA-0E99-4F44-966E-C4F58013E39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92115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C38ED5-C0E6-BCF7-960E-C2E6193D81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CC7D48E-EA00-3183-DC53-F13F8D6B4D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33AF993-E822-78A7-E57C-4D6605CFB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102C4-C74F-474A-852A-15491FA163F8}" type="datetimeFigureOut">
              <a:rPr lang="es-AR" smtClean="0"/>
              <a:t>27/10/2023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22FEE47-7ED8-2FA9-56BA-F9BEBC986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7512F88-1CFB-9BD2-0B5B-845F074FF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695CA-0E99-4F44-966E-C4F58013E39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94477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F646E6-931B-7243-A80A-469972D38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9089306-E0AF-F90E-5302-ED2A94460B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9624483-41CB-B4D2-FA61-3D249289F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102C4-C74F-474A-852A-15491FA163F8}" type="datetimeFigureOut">
              <a:rPr lang="es-AR" smtClean="0"/>
              <a:t>27/10/2023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B06B8CB-BF51-2989-DECB-8656EA8FF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EDD1C72-C349-376E-C37B-CB4E9BAF6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695CA-0E99-4F44-966E-C4F58013E39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41413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493C1E-C9B3-C5D2-0E2F-314FE86112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66297C1-360A-5436-EACD-3921D8415B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86B4A7D-23EB-6FB1-9E6B-1B277AC092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4CA8156-7F4D-C2B7-D4CA-A0A4E1AA4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102C4-C74F-474A-852A-15491FA163F8}" type="datetimeFigureOut">
              <a:rPr lang="es-AR" smtClean="0"/>
              <a:t>27/10/2023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DBD3AB2-AD09-1E4B-9941-1B78903FE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0249E27-5A96-5E8C-0EEF-2CD6EE650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695CA-0E99-4F44-966E-C4F58013E39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84123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E19F29-31E9-2E44-0D73-95E88F1A9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7653455-9C93-0788-5B5A-6340B18C4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A76780A-48F0-348B-D4A9-DEA5F0100E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45E13D8-0C8D-5B7A-4B13-454503163B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2C98268-F5FB-55BB-EE88-F381026367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6B80ED4-5DB9-D5FE-90DA-6FC52D792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102C4-C74F-474A-852A-15491FA163F8}" type="datetimeFigureOut">
              <a:rPr lang="es-AR" smtClean="0"/>
              <a:t>27/10/2023</a:t>
            </a:fld>
            <a:endParaRPr lang="es-A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5776628-2851-4393-250A-6FFCF868B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E163491-5F60-D26C-AD71-8233B194C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695CA-0E99-4F44-966E-C4F58013E39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25602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661BEC-2071-89E5-6223-213DDBE52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C173484-E2F7-E7B3-F4AE-3F32ED676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102C4-C74F-474A-852A-15491FA163F8}" type="datetimeFigureOut">
              <a:rPr lang="es-AR" smtClean="0"/>
              <a:t>27/10/2023</a:t>
            </a:fld>
            <a:endParaRPr lang="es-A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4AB1EE2-2460-3A7B-791E-404B312E8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C2B75B6-F8EA-B769-0715-ACCB106E7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695CA-0E99-4F44-966E-C4F58013E39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72380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F3AB32E-10B3-1323-827B-3D16E2DFA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102C4-C74F-474A-852A-15491FA163F8}" type="datetimeFigureOut">
              <a:rPr lang="es-AR" smtClean="0"/>
              <a:t>27/10/2023</a:t>
            </a:fld>
            <a:endParaRPr lang="es-A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C05C8A2-E213-7DB2-26A0-EB091DE9F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C14B2ED-CC80-6D61-404D-3BA77FB10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695CA-0E99-4F44-966E-C4F58013E39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2337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48CF94-3EF8-FB87-E0FE-ED294B426B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4D7528B-2931-D56C-5CB9-F9962EF58B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5893B24-FC81-DEB3-1372-A15F1B977C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78E6D30-EDB5-1ECD-03D7-2543829CE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102C4-C74F-474A-852A-15491FA163F8}" type="datetimeFigureOut">
              <a:rPr lang="es-AR" smtClean="0"/>
              <a:t>27/10/2023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A891B23-3C25-5F84-7241-90313A8F4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CDEC0C0-C679-2813-7DDB-65CA82DD0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695CA-0E99-4F44-966E-C4F58013E39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44903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558B51-E2DE-823E-3D3A-C83AD59A5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0E5B8DC-1307-42A4-7709-5772BD598A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B2E6228-00EC-26DB-44F1-1E5CDA4E25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33A71A4-8DA7-5525-B148-BE6E7A905F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102C4-C74F-474A-852A-15491FA163F8}" type="datetimeFigureOut">
              <a:rPr lang="es-AR" smtClean="0"/>
              <a:t>27/10/2023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87B1AE8-6E75-6890-C18E-E1180E4BA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AF1335D-7A36-BFCE-9197-6298B5A49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695CA-0E99-4F44-966E-C4F58013E39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80413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6527943-AC01-5106-A0F9-865E2C339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C4763C8-D7E7-6AF3-C592-3829EECA55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4A48195-2D89-F089-6D99-F0AE944F48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102C4-C74F-474A-852A-15491FA163F8}" type="datetimeFigureOut">
              <a:rPr lang="es-AR" smtClean="0"/>
              <a:t>27/10/2023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977EE3D-8E24-D53E-8C5E-3DDBD380D3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3ED314D-7123-A551-3DAF-292B7201D2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695CA-0E99-4F44-966E-C4F58013E39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89107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58.png"/><Relationship Id="rId299" Type="http://schemas.openxmlformats.org/officeDocument/2006/relationships/customXml" Target="../ink/ink151.xml"/><Relationship Id="rId303" Type="http://schemas.openxmlformats.org/officeDocument/2006/relationships/customXml" Target="../ink/ink153.xml"/><Relationship Id="rId21" Type="http://schemas.openxmlformats.org/officeDocument/2006/relationships/customXml" Target="../ink/ink10.xml"/><Relationship Id="rId42" Type="http://schemas.openxmlformats.org/officeDocument/2006/relationships/image" Target="../media/image21.png"/><Relationship Id="rId63" Type="http://schemas.openxmlformats.org/officeDocument/2006/relationships/customXml" Target="../ink/ink31.xml"/><Relationship Id="rId84" Type="http://schemas.openxmlformats.org/officeDocument/2006/relationships/image" Target="../media/image42.png"/><Relationship Id="rId138" Type="http://schemas.openxmlformats.org/officeDocument/2006/relationships/customXml" Target="../ink/ink69.xml"/><Relationship Id="rId159" Type="http://schemas.openxmlformats.org/officeDocument/2006/relationships/image" Target="../media/image79.png"/><Relationship Id="rId170" Type="http://schemas.openxmlformats.org/officeDocument/2006/relationships/customXml" Target="../ink/ink85.xml"/><Relationship Id="rId191" Type="http://schemas.openxmlformats.org/officeDocument/2006/relationships/image" Target="../media/image94.png"/><Relationship Id="rId205" Type="http://schemas.openxmlformats.org/officeDocument/2006/relationships/image" Target="../media/image101.png"/><Relationship Id="rId226" Type="http://schemas.openxmlformats.org/officeDocument/2006/relationships/customXml" Target="../ink/ink114.xml"/><Relationship Id="rId247" Type="http://schemas.openxmlformats.org/officeDocument/2006/relationships/image" Target="../media/image122.png"/><Relationship Id="rId107" Type="http://schemas.openxmlformats.org/officeDocument/2006/relationships/image" Target="../media/image53.png"/><Relationship Id="rId268" Type="http://schemas.openxmlformats.org/officeDocument/2006/relationships/customXml" Target="../ink/ink135.xml"/><Relationship Id="rId289" Type="http://schemas.openxmlformats.org/officeDocument/2006/relationships/customXml" Target="../ink/ink146.xml"/><Relationship Id="rId11" Type="http://schemas.openxmlformats.org/officeDocument/2006/relationships/customXml" Target="../ink/ink5.xml"/><Relationship Id="rId32" Type="http://schemas.openxmlformats.org/officeDocument/2006/relationships/image" Target="../media/image16.png"/><Relationship Id="rId53" Type="http://schemas.openxmlformats.org/officeDocument/2006/relationships/customXml" Target="../ink/ink26.xml"/><Relationship Id="rId74" Type="http://schemas.openxmlformats.org/officeDocument/2006/relationships/image" Target="../media/image37.png"/><Relationship Id="rId128" Type="http://schemas.openxmlformats.org/officeDocument/2006/relationships/customXml" Target="../ink/ink64.xml"/><Relationship Id="rId149" Type="http://schemas.openxmlformats.org/officeDocument/2006/relationships/image" Target="../media/image74.png"/><Relationship Id="rId5" Type="http://schemas.openxmlformats.org/officeDocument/2006/relationships/customXml" Target="../ink/ink2.xml"/><Relationship Id="rId95" Type="http://schemas.openxmlformats.org/officeDocument/2006/relationships/customXml" Target="../ink/ink47.xml"/><Relationship Id="rId160" Type="http://schemas.openxmlformats.org/officeDocument/2006/relationships/customXml" Target="../ink/ink80.xml"/><Relationship Id="rId181" Type="http://schemas.openxmlformats.org/officeDocument/2006/relationships/image" Target="../media/image89.png"/><Relationship Id="rId216" Type="http://schemas.openxmlformats.org/officeDocument/2006/relationships/customXml" Target="../ink/ink109.xml"/><Relationship Id="rId237" Type="http://schemas.openxmlformats.org/officeDocument/2006/relationships/image" Target="../media/image117.png"/><Relationship Id="rId258" Type="http://schemas.openxmlformats.org/officeDocument/2006/relationships/customXml" Target="../ink/ink130.xml"/><Relationship Id="rId279" Type="http://schemas.openxmlformats.org/officeDocument/2006/relationships/image" Target="../media/image138.png"/><Relationship Id="rId22" Type="http://schemas.openxmlformats.org/officeDocument/2006/relationships/image" Target="../media/image11.png"/><Relationship Id="rId43" Type="http://schemas.openxmlformats.org/officeDocument/2006/relationships/customXml" Target="../ink/ink21.xml"/><Relationship Id="rId64" Type="http://schemas.openxmlformats.org/officeDocument/2006/relationships/image" Target="../media/image32.png"/><Relationship Id="rId118" Type="http://schemas.openxmlformats.org/officeDocument/2006/relationships/customXml" Target="../ink/ink59.xml"/><Relationship Id="rId139" Type="http://schemas.openxmlformats.org/officeDocument/2006/relationships/image" Target="../media/image69.png"/><Relationship Id="rId290" Type="http://schemas.openxmlformats.org/officeDocument/2006/relationships/image" Target="../media/image143.png"/><Relationship Id="rId304" Type="http://schemas.openxmlformats.org/officeDocument/2006/relationships/image" Target="../media/image150.png"/><Relationship Id="rId85" Type="http://schemas.openxmlformats.org/officeDocument/2006/relationships/customXml" Target="../ink/ink42.xml"/><Relationship Id="rId150" Type="http://schemas.openxmlformats.org/officeDocument/2006/relationships/customXml" Target="../ink/ink75.xml"/><Relationship Id="rId171" Type="http://schemas.openxmlformats.org/officeDocument/2006/relationships/image" Target="../media/image85.png"/><Relationship Id="rId192" Type="http://schemas.openxmlformats.org/officeDocument/2006/relationships/customXml" Target="../ink/ink97.xml"/><Relationship Id="rId206" Type="http://schemas.openxmlformats.org/officeDocument/2006/relationships/customXml" Target="../ink/ink104.xml"/><Relationship Id="rId227" Type="http://schemas.openxmlformats.org/officeDocument/2006/relationships/image" Target="../media/image112.png"/><Relationship Id="rId248" Type="http://schemas.openxmlformats.org/officeDocument/2006/relationships/customXml" Target="../ink/ink125.xml"/><Relationship Id="rId269" Type="http://schemas.openxmlformats.org/officeDocument/2006/relationships/image" Target="../media/image133.png"/><Relationship Id="rId12" Type="http://schemas.openxmlformats.org/officeDocument/2006/relationships/image" Target="../media/image6.png"/><Relationship Id="rId33" Type="http://schemas.openxmlformats.org/officeDocument/2006/relationships/customXml" Target="../ink/ink16.xml"/><Relationship Id="rId108" Type="http://schemas.openxmlformats.org/officeDocument/2006/relationships/customXml" Target="../ink/ink54.xml"/><Relationship Id="rId129" Type="http://schemas.openxmlformats.org/officeDocument/2006/relationships/image" Target="../media/image64.png"/><Relationship Id="rId280" Type="http://schemas.openxmlformats.org/officeDocument/2006/relationships/customXml" Target="../ink/ink141.xml"/><Relationship Id="rId54" Type="http://schemas.openxmlformats.org/officeDocument/2006/relationships/image" Target="../media/image27.png"/><Relationship Id="rId75" Type="http://schemas.openxmlformats.org/officeDocument/2006/relationships/customXml" Target="../ink/ink37.xml"/><Relationship Id="rId96" Type="http://schemas.openxmlformats.org/officeDocument/2006/relationships/image" Target="../media/image48.png"/><Relationship Id="rId140" Type="http://schemas.openxmlformats.org/officeDocument/2006/relationships/customXml" Target="../ink/ink70.xml"/><Relationship Id="rId161" Type="http://schemas.openxmlformats.org/officeDocument/2006/relationships/image" Target="../media/image80.png"/><Relationship Id="rId182" Type="http://schemas.openxmlformats.org/officeDocument/2006/relationships/customXml" Target="../ink/ink92.xml"/><Relationship Id="rId217" Type="http://schemas.openxmlformats.org/officeDocument/2006/relationships/image" Target="../media/image107.png"/><Relationship Id="rId6" Type="http://schemas.openxmlformats.org/officeDocument/2006/relationships/image" Target="../media/image3.png"/><Relationship Id="rId238" Type="http://schemas.openxmlformats.org/officeDocument/2006/relationships/customXml" Target="../ink/ink120.xml"/><Relationship Id="rId259" Type="http://schemas.openxmlformats.org/officeDocument/2006/relationships/image" Target="../media/image128.png"/><Relationship Id="rId23" Type="http://schemas.openxmlformats.org/officeDocument/2006/relationships/customXml" Target="../ink/ink11.xml"/><Relationship Id="rId119" Type="http://schemas.openxmlformats.org/officeDocument/2006/relationships/image" Target="../media/image59.png"/><Relationship Id="rId270" Type="http://schemas.openxmlformats.org/officeDocument/2006/relationships/customXml" Target="../ink/ink136.xml"/><Relationship Id="rId291" Type="http://schemas.openxmlformats.org/officeDocument/2006/relationships/customXml" Target="../ink/ink147.xml"/><Relationship Id="rId305" Type="http://schemas.openxmlformats.org/officeDocument/2006/relationships/customXml" Target="../ink/ink154.xml"/><Relationship Id="rId44" Type="http://schemas.openxmlformats.org/officeDocument/2006/relationships/image" Target="../media/image22.png"/><Relationship Id="rId65" Type="http://schemas.openxmlformats.org/officeDocument/2006/relationships/customXml" Target="../ink/ink32.xml"/><Relationship Id="rId86" Type="http://schemas.openxmlformats.org/officeDocument/2006/relationships/image" Target="../media/image43.png"/><Relationship Id="rId130" Type="http://schemas.openxmlformats.org/officeDocument/2006/relationships/customXml" Target="../ink/ink65.xml"/><Relationship Id="rId151" Type="http://schemas.openxmlformats.org/officeDocument/2006/relationships/image" Target="../media/image75.png"/><Relationship Id="rId172" Type="http://schemas.openxmlformats.org/officeDocument/2006/relationships/customXml" Target="../ink/ink86.xml"/><Relationship Id="rId193" Type="http://schemas.openxmlformats.org/officeDocument/2006/relationships/image" Target="../media/image95.png"/><Relationship Id="rId207" Type="http://schemas.openxmlformats.org/officeDocument/2006/relationships/image" Target="../media/image102.png"/><Relationship Id="rId228" Type="http://schemas.openxmlformats.org/officeDocument/2006/relationships/customXml" Target="../ink/ink115.xml"/><Relationship Id="rId249" Type="http://schemas.openxmlformats.org/officeDocument/2006/relationships/image" Target="../media/image123.png"/><Relationship Id="rId13" Type="http://schemas.openxmlformats.org/officeDocument/2006/relationships/customXml" Target="../ink/ink6.xml"/><Relationship Id="rId109" Type="http://schemas.openxmlformats.org/officeDocument/2006/relationships/image" Target="../media/image54.png"/><Relationship Id="rId260" Type="http://schemas.openxmlformats.org/officeDocument/2006/relationships/customXml" Target="../ink/ink131.xml"/><Relationship Id="rId281" Type="http://schemas.openxmlformats.org/officeDocument/2006/relationships/customXml" Target="../ink/ink142.xml"/><Relationship Id="rId34" Type="http://schemas.openxmlformats.org/officeDocument/2006/relationships/image" Target="../media/image17.png"/><Relationship Id="rId55" Type="http://schemas.openxmlformats.org/officeDocument/2006/relationships/customXml" Target="../ink/ink27.xml"/><Relationship Id="rId76" Type="http://schemas.openxmlformats.org/officeDocument/2006/relationships/image" Target="../media/image38.png"/><Relationship Id="rId97" Type="http://schemas.openxmlformats.org/officeDocument/2006/relationships/customXml" Target="../ink/ink48.xml"/><Relationship Id="rId120" Type="http://schemas.openxmlformats.org/officeDocument/2006/relationships/customXml" Target="../ink/ink60.xml"/><Relationship Id="rId141" Type="http://schemas.openxmlformats.org/officeDocument/2006/relationships/image" Target="../media/image70.png"/><Relationship Id="rId7" Type="http://schemas.openxmlformats.org/officeDocument/2006/relationships/customXml" Target="../ink/ink3.xml"/><Relationship Id="rId162" Type="http://schemas.openxmlformats.org/officeDocument/2006/relationships/customXml" Target="../ink/ink81.xml"/><Relationship Id="rId183" Type="http://schemas.openxmlformats.org/officeDocument/2006/relationships/image" Target="../media/image90.png"/><Relationship Id="rId218" Type="http://schemas.openxmlformats.org/officeDocument/2006/relationships/customXml" Target="../ink/ink110.xml"/><Relationship Id="rId239" Type="http://schemas.openxmlformats.org/officeDocument/2006/relationships/image" Target="../media/image118.png"/><Relationship Id="rId250" Type="http://schemas.openxmlformats.org/officeDocument/2006/relationships/customXml" Target="../ink/ink126.xml"/><Relationship Id="rId271" Type="http://schemas.openxmlformats.org/officeDocument/2006/relationships/image" Target="../media/image134.png"/><Relationship Id="rId292" Type="http://schemas.openxmlformats.org/officeDocument/2006/relationships/image" Target="../media/image144.png"/><Relationship Id="rId306" Type="http://schemas.openxmlformats.org/officeDocument/2006/relationships/image" Target="../media/image151.png"/><Relationship Id="rId24" Type="http://schemas.openxmlformats.org/officeDocument/2006/relationships/image" Target="../media/image12.png"/><Relationship Id="rId40" Type="http://schemas.openxmlformats.org/officeDocument/2006/relationships/image" Target="../media/image20.png"/><Relationship Id="rId45" Type="http://schemas.openxmlformats.org/officeDocument/2006/relationships/customXml" Target="../ink/ink22.xml"/><Relationship Id="rId66" Type="http://schemas.openxmlformats.org/officeDocument/2006/relationships/image" Target="../media/image33.png"/><Relationship Id="rId87" Type="http://schemas.openxmlformats.org/officeDocument/2006/relationships/customXml" Target="../ink/ink43.xml"/><Relationship Id="rId110" Type="http://schemas.openxmlformats.org/officeDocument/2006/relationships/customXml" Target="../ink/ink55.xml"/><Relationship Id="rId115" Type="http://schemas.openxmlformats.org/officeDocument/2006/relationships/image" Target="../media/image57.png"/><Relationship Id="rId131" Type="http://schemas.openxmlformats.org/officeDocument/2006/relationships/image" Target="../media/image65.png"/><Relationship Id="rId136" Type="http://schemas.openxmlformats.org/officeDocument/2006/relationships/customXml" Target="../ink/ink68.xml"/><Relationship Id="rId157" Type="http://schemas.openxmlformats.org/officeDocument/2006/relationships/image" Target="../media/image78.png"/><Relationship Id="rId178" Type="http://schemas.openxmlformats.org/officeDocument/2006/relationships/image" Target="../media/image88.png"/><Relationship Id="rId301" Type="http://schemas.openxmlformats.org/officeDocument/2006/relationships/customXml" Target="../ink/ink152.xml"/><Relationship Id="rId61" Type="http://schemas.openxmlformats.org/officeDocument/2006/relationships/customXml" Target="../ink/ink30.xml"/><Relationship Id="rId82" Type="http://schemas.openxmlformats.org/officeDocument/2006/relationships/image" Target="../media/image41.png"/><Relationship Id="rId152" Type="http://schemas.openxmlformats.org/officeDocument/2006/relationships/customXml" Target="../ink/ink76.xml"/><Relationship Id="rId173" Type="http://schemas.openxmlformats.org/officeDocument/2006/relationships/image" Target="../media/image86.png"/><Relationship Id="rId194" Type="http://schemas.openxmlformats.org/officeDocument/2006/relationships/customXml" Target="../ink/ink98.xml"/><Relationship Id="rId199" Type="http://schemas.openxmlformats.org/officeDocument/2006/relationships/image" Target="../media/image98.png"/><Relationship Id="rId203" Type="http://schemas.openxmlformats.org/officeDocument/2006/relationships/image" Target="../media/image100.png"/><Relationship Id="rId208" Type="http://schemas.openxmlformats.org/officeDocument/2006/relationships/customXml" Target="../ink/ink105.xml"/><Relationship Id="rId229" Type="http://schemas.openxmlformats.org/officeDocument/2006/relationships/image" Target="../media/image113.png"/><Relationship Id="rId19" Type="http://schemas.openxmlformats.org/officeDocument/2006/relationships/customXml" Target="../ink/ink9.xml"/><Relationship Id="rId224" Type="http://schemas.openxmlformats.org/officeDocument/2006/relationships/customXml" Target="../ink/ink113.xml"/><Relationship Id="rId240" Type="http://schemas.openxmlformats.org/officeDocument/2006/relationships/customXml" Target="../ink/ink121.xml"/><Relationship Id="rId245" Type="http://schemas.openxmlformats.org/officeDocument/2006/relationships/image" Target="../media/image121.png"/><Relationship Id="rId261" Type="http://schemas.openxmlformats.org/officeDocument/2006/relationships/image" Target="../media/image129.png"/><Relationship Id="rId266" Type="http://schemas.openxmlformats.org/officeDocument/2006/relationships/customXml" Target="../ink/ink134.xml"/><Relationship Id="rId287" Type="http://schemas.openxmlformats.org/officeDocument/2006/relationships/customXml" Target="../ink/ink145.xml"/><Relationship Id="rId14" Type="http://schemas.openxmlformats.org/officeDocument/2006/relationships/image" Target="../media/image7.png"/><Relationship Id="rId30" Type="http://schemas.openxmlformats.org/officeDocument/2006/relationships/image" Target="../media/image15.png"/><Relationship Id="rId35" Type="http://schemas.openxmlformats.org/officeDocument/2006/relationships/customXml" Target="../ink/ink17.xml"/><Relationship Id="rId56" Type="http://schemas.openxmlformats.org/officeDocument/2006/relationships/image" Target="../media/image28.png"/><Relationship Id="rId77" Type="http://schemas.openxmlformats.org/officeDocument/2006/relationships/customXml" Target="../ink/ink38.xml"/><Relationship Id="rId100" Type="http://schemas.openxmlformats.org/officeDocument/2006/relationships/customXml" Target="../ink/ink50.xml"/><Relationship Id="rId105" Type="http://schemas.openxmlformats.org/officeDocument/2006/relationships/image" Target="../media/image52.png"/><Relationship Id="rId126" Type="http://schemas.openxmlformats.org/officeDocument/2006/relationships/customXml" Target="../ink/ink63.xml"/><Relationship Id="rId147" Type="http://schemas.openxmlformats.org/officeDocument/2006/relationships/image" Target="../media/image73.png"/><Relationship Id="rId168" Type="http://schemas.openxmlformats.org/officeDocument/2006/relationships/customXml" Target="../ink/ink84.xml"/><Relationship Id="rId282" Type="http://schemas.openxmlformats.org/officeDocument/2006/relationships/image" Target="../media/image139.png"/><Relationship Id="rId8" Type="http://schemas.openxmlformats.org/officeDocument/2006/relationships/image" Target="../media/image4.png"/><Relationship Id="rId51" Type="http://schemas.openxmlformats.org/officeDocument/2006/relationships/customXml" Target="../ink/ink25.xml"/><Relationship Id="rId72" Type="http://schemas.openxmlformats.org/officeDocument/2006/relationships/image" Target="../media/image36.png"/><Relationship Id="rId93" Type="http://schemas.openxmlformats.org/officeDocument/2006/relationships/customXml" Target="../ink/ink46.xml"/><Relationship Id="rId98" Type="http://schemas.openxmlformats.org/officeDocument/2006/relationships/image" Target="../media/image49.png"/><Relationship Id="rId121" Type="http://schemas.openxmlformats.org/officeDocument/2006/relationships/image" Target="../media/image60.png"/><Relationship Id="rId142" Type="http://schemas.openxmlformats.org/officeDocument/2006/relationships/customXml" Target="../ink/ink71.xml"/><Relationship Id="rId163" Type="http://schemas.openxmlformats.org/officeDocument/2006/relationships/image" Target="../media/image81.png"/><Relationship Id="rId184" Type="http://schemas.openxmlformats.org/officeDocument/2006/relationships/customXml" Target="../ink/ink93.xml"/><Relationship Id="rId189" Type="http://schemas.openxmlformats.org/officeDocument/2006/relationships/image" Target="../media/image93.png"/><Relationship Id="rId219" Type="http://schemas.openxmlformats.org/officeDocument/2006/relationships/image" Target="../media/image108.png"/><Relationship Id="rId3" Type="http://schemas.openxmlformats.org/officeDocument/2006/relationships/customXml" Target="../ink/ink1.xml"/><Relationship Id="rId214" Type="http://schemas.openxmlformats.org/officeDocument/2006/relationships/customXml" Target="../ink/ink108.xml"/><Relationship Id="rId230" Type="http://schemas.openxmlformats.org/officeDocument/2006/relationships/customXml" Target="../ink/ink116.xml"/><Relationship Id="rId235" Type="http://schemas.openxmlformats.org/officeDocument/2006/relationships/image" Target="../media/image116.png"/><Relationship Id="rId251" Type="http://schemas.openxmlformats.org/officeDocument/2006/relationships/image" Target="../media/image124.png"/><Relationship Id="rId256" Type="http://schemas.openxmlformats.org/officeDocument/2006/relationships/customXml" Target="../ink/ink129.xml"/><Relationship Id="rId277" Type="http://schemas.openxmlformats.org/officeDocument/2006/relationships/image" Target="../media/image137.png"/><Relationship Id="rId298" Type="http://schemas.openxmlformats.org/officeDocument/2006/relationships/image" Target="../media/image147.png"/><Relationship Id="rId25" Type="http://schemas.openxmlformats.org/officeDocument/2006/relationships/customXml" Target="../ink/ink12.xml"/><Relationship Id="rId46" Type="http://schemas.openxmlformats.org/officeDocument/2006/relationships/image" Target="../media/image23.png"/><Relationship Id="rId67" Type="http://schemas.openxmlformats.org/officeDocument/2006/relationships/customXml" Target="../ink/ink33.xml"/><Relationship Id="rId116" Type="http://schemas.openxmlformats.org/officeDocument/2006/relationships/customXml" Target="../ink/ink58.xml"/><Relationship Id="rId137" Type="http://schemas.openxmlformats.org/officeDocument/2006/relationships/image" Target="../media/image68.png"/><Relationship Id="rId158" Type="http://schemas.openxmlformats.org/officeDocument/2006/relationships/customXml" Target="../ink/ink79.xml"/><Relationship Id="rId272" Type="http://schemas.openxmlformats.org/officeDocument/2006/relationships/customXml" Target="../ink/ink137.xml"/><Relationship Id="rId293" Type="http://schemas.openxmlformats.org/officeDocument/2006/relationships/customXml" Target="../ink/ink148.xml"/><Relationship Id="rId302" Type="http://schemas.openxmlformats.org/officeDocument/2006/relationships/image" Target="../media/image149.png"/><Relationship Id="rId307" Type="http://schemas.openxmlformats.org/officeDocument/2006/relationships/customXml" Target="../ink/ink155.xml"/><Relationship Id="rId20" Type="http://schemas.openxmlformats.org/officeDocument/2006/relationships/image" Target="../media/image10.png"/><Relationship Id="rId41" Type="http://schemas.openxmlformats.org/officeDocument/2006/relationships/customXml" Target="../ink/ink20.xml"/><Relationship Id="rId62" Type="http://schemas.openxmlformats.org/officeDocument/2006/relationships/image" Target="../media/image31.png"/><Relationship Id="rId83" Type="http://schemas.openxmlformats.org/officeDocument/2006/relationships/customXml" Target="../ink/ink41.xml"/><Relationship Id="rId88" Type="http://schemas.openxmlformats.org/officeDocument/2006/relationships/image" Target="../media/image44.png"/><Relationship Id="rId111" Type="http://schemas.openxmlformats.org/officeDocument/2006/relationships/image" Target="../media/image55.png"/><Relationship Id="rId132" Type="http://schemas.openxmlformats.org/officeDocument/2006/relationships/customXml" Target="../ink/ink66.xml"/><Relationship Id="rId153" Type="http://schemas.openxmlformats.org/officeDocument/2006/relationships/image" Target="../media/image76.png"/><Relationship Id="rId174" Type="http://schemas.openxmlformats.org/officeDocument/2006/relationships/customXml" Target="../ink/ink87.xml"/><Relationship Id="rId179" Type="http://schemas.openxmlformats.org/officeDocument/2006/relationships/customXml" Target="../ink/ink90.xml"/><Relationship Id="rId195" Type="http://schemas.openxmlformats.org/officeDocument/2006/relationships/image" Target="../media/image96.png"/><Relationship Id="rId209" Type="http://schemas.openxmlformats.org/officeDocument/2006/relationships/image" Target="../media/image103.png"/><Relationship Id="rId190" Type="http://schemas.openxmlformats.org/officeDocument/2006/relationships/customXml" Target="../ink/ink96.xml"/><Relationship Id="rId204" Type="http://schemas.openxmlformats.org/officeDocument/2006/relationships/customXml" Target="../ink/ink103.xml"/><Relationship Id="rId220" Type="http://schemas.openxmlformats.org/officeDocument/2006/relationships/customXml" Target="../ink/ink111.xml"/><Relationship Id="rId225" Type="http://schemas.openxmlformats.org/officeDocument/2006/relationships/image" Target="../media/image111.png"/><Relationship Id="rId241" Type="http://schemas.openxmlformats.org/officeDocument/2006/relationships/image" Target="../media/image119.png"/><Relationship Id="rId246" Type="http://schemas.openxmlformats.org/officeDocument/2006/relationships/customXml" Target="../ink/ink124.xml"/><Relationship Id="rId267" Type="http://schemas.openxmlformats.org/officeDocument/2006/relationships/image" Target="../media/image132.png"/><Relationship Id="rId288" Type="http://schemas.openxmlformats.org/officeDocument/2006/relationships/image" Target="../media/image142.png"/><Relationship Id="rId15" Type="http://schemas.openxmlformats.org/officeDocument/2006/relationships/customXml" Target="../ink/ink7.xml"/><Relationship Id="rId36" Type="http://schemas.openxmlformats.org/officeDocument/2006/relationships/image" Target="../media/image18.png"/><Relationship Id="rId57" Type="http://schemas.openxmlformats.org/officeDocument/2006/relationships/customXml" Target="../ink/ink28.xml"/><Relationship Id="rId106" Type="http://schemas.openxmlformats.org/officeDocument/2006/relationships/customXml" Target="../ink/ink53.xml"/><Relationship Id="rId127" Type="http://schemas.openxmlformats.org/officeDocument/2006/relationships/image" Target="../media/image63.png"/><Relationship Id="rId262" Type="http://schemas.openxmlformats.org/officeDocument/2006/relationships/customXml" Target="../ink/ink132.xml"/><Relationship Id="rId283" Type="http://schemas.openxmlformats.org/officeDocument/2006/relationships/customXml" Target="../ink/ink143.xml"/><Relationship Id="rId10" Type="http://schemas.openxmlformats.org/officeDocument/2006/relationships/image" Target="../media/image5.png"/><Relationship Id="rId31" Type="http://schemas.openxmlformats.org/officeDocument/2006/relationships/customXml" Target="../ink/ink15.xml"/><Relationship Id="rId52" Type="http://schemas.openxmlformats.org/officeDocument/2006/relationships/image" Target="../media/image26.png"/><Relationship Id="rId73" Type="http://schemas.openxmlformats.org/officeDocument/2006/relationships/customXml" Target="../ink/ink36.xml"/><Relationship Id="rId78" Type="http://schemas.openxmlformats.org/officeDocument/2006/relationships/image" Target="../media/image39.png"/><Relationship Id="rId94" Type="http://schemas.openxmlformats.org/officeDocument/2006/relationships/image" Target="../media/image47.png"/><Relationship Id="rId99" Type="http://schemas.openxmlformats.org/officeDocument/2006/relationships/customXml" Target="../ink/ink49.xml"/><Relationship Id="rId101" Type="http://schemas.openxmlformats.org/officeDocument/2006/relationships/image" Target="../media/image50.png"/><Relationship Id="rId122" Type="http://schemas.openxmlformats.org/officeDocument/2006/relationships/customXml" Target="../ink/ink61.xml"/><Relationship Id="rId143" Type="http://schemas.openxmlformats.org/officeDocument/2006/relationships/image" Target="../media/image71.png"/><Relationship Id="rId148" Type="http://schemas.openxmlformats.org/officeDocument/2006/relationships/customXml" Target="../ink/ink74.xml"/><Relationship Id="rId164" Type="http://schemas.openxmlformats.org/officeDocument/2006/relationships/customXml" Target="../ink/ink82.xml"/><Relationship Id="rId169" Type="http://schemas.openxmlformats.org/officeDocument/2006/relationships/image" Target="../media/image84.png"/><Relationship Id="rId185" Type="http://schemas.openxmlformats.org/officeDocument/2006/relationships/image" Target="../media/image91.png"/><Relationship Id="rId4" Type="http://schemas.openxmlformats.org/officeDocument/2006/relationships/image" Target="../media/image2.png"/><Relationship Id="rId9" Type="http://schemas.openxmlformats.org/officeDocument/2006/relationships/customXml" Target="../ink/ink4.xml"/><Relationship Id="rId180" Type="http://schemas.openxmlformats.org/officeDocument/2006/relationships/customXml" Target="../ink/ink91.xml"/><Relationship Id="rId210" Type="http://schemas.openxmlformats.org/officeDocument/2006/relationships/customXml" Target="../ink/ink106.xml"/><Relationship Id="rId215" Type="http://schemas.openxmlformats.org/officeDocument/2006/relationships/image" Target="../media/image106.png"/><Relationship Id="rId236" Type="http://schemas.openxmlformats.org/officeDocument/2006/relationships/customXml" Target="../ink/ink119.xml"/><Relationship Id="rId257" Type="http://schemas.openxmlformats.org/officeDocument/2006/relationships/image" Target="../media/image127.png"/><Relationship Id="rId278" Type="http://schemas.openxmlformats.org/officeDocument/2006/relationships/customXml" Target="../ink/ink140.xml"/><Relationship Id="rId26" Type="http://schemas.openxmlformats.org/officeDocument/2006/relationships/image" Target="../media/image13.png"/><Relationship Id="rId231" Type="http://schemas.openxmlformats.org/officeDocument/2006/relationships/image" Target="../media/image114.png"/><Relationship Id="rId252" Type="http://schemas.openxmlformats.org/officeDocument/2006/relationships/customXml" Target="../ink/ink127.xml"/><Relationship Id="rId273" Type="http://schemas.openxmlformats.org/officeDocument/2006/relationships/image" Target="../media/image135.png"/><Relationship Id="rId294" Type="http://schemas.openxmlformats.org/officeDocument/2006/relationships/image" Target="../media/image145.png"/><Relationship Id="rId308" Type="http://schemas.openxmlformats.org/officeDocument/2006/relationships/customXml" Target="../ink/ink156.xml"/><Relationship Id="rId47" Type="http://schemas.openxmlformats.org/officeDocument/2006/relationships/customXml" Target="../ink/ink23.xml"/><Relationship Id="rId68" Type="http://schemas.openxmlformats.org/officeDocument/2006/relationships/image" Target="../media/image34.png"/><Relationship Id="rId89" Type="http://schemas.openxmlformats.org/officeDocument/2006/relationships/customXml" Target="../ink/ink44.xml"/><Relationship Id="rId112" Type="http://schemas.openxmlformats.org/officeDocument/2006/relationships/customXml" Target="../ink/ink56.xml"/><Relationship Id="rId133" Type="http://schemas.openxmlformats.org/officeDocument/2006/relationships/image" Target="../media/image66.png"/><Relationship Id="rId154" Type="http://schemas.openxmlformats.org/officeDocument/2006/relationships/customXml" Target="../ink/ink77.xml"/><Relationship Id="rId175" Type="http://schemas.openxmlformats.org/officeDocument/2006/relationships/image" Target="../media/image87.png"/><Relationship Id="rId196" Type="http://schemas.openxmlformats.org/officeDocument/2006/relationships/customXml" Target="../ink/ink99.xml"/><Relationship Id="rId200" Type="http://schemas.openxmlformats.org/officeDocument/2006/relationships/customXml" Target="../ink/ink101.xml"/><Relationship Id="rId16" Type="http://schemas.openxmlformats.org/officeDocument/2006/relationships/image" Target="../media/image8.png"/><Relationship Id="rId221" Type="http://schemas.openxmlformats.org/officeDocument/2006/relationships/image" Target="../media/image109.png"/><Relationship Id="rId242" Type="http://schemas.openxmlformats.org/officeDocument/2006/relationships/customXml" Target="../ink/ink122.xml"/><Relationship Id="rId263" Type="http://schemas.openxmlformats.org/officeDocument/2006/relationships/image" Target="../media/image130.png"/><Relationship Id="rId284" Type="http://schemas.openxmlformats.org/officeDocument/2006/relationships/image" Target="../media/image140.png"/><Relationship Id="rId37" Type="http://schemas.openxmlformats.org/officeDocument/2006/relationships/customXml" Target="../ink/ink18.xml"/><Relationship Id="rId58" Type="http://schemas.openxmlformats.org/officeDocument/2006/relationships/image" Target="../media/image29.png"/><Relationship Id="rId79" Type="http://schemas.openxmlformats.org/officeDocument/2006/relationships/customXml" Target="../ink/ink39.xml"/><Relationship Id="rId102" Type="http://schemas.openxmlformats.org/officeDocument/2006/relationships/customXml" Target="../ink/ink51.xml"/><Relationship Id="rId123" Type="http://schemas.openxmlformats.org/officeDocument/2006/relationships/image" Target="../media/image61.png"/><Relationship Id="rId144" Type="http://schemas.openxmlformats.org/officeDocument/2006/relationships/customXml" Target="../ink/ink72.xml"/><Relationship Id="rId90" Type="http://schemas.openxmlformats.org/officeDocument/2006/relationships/image" Target="../media/image45.png"/><Relationship Id="rId165" Type="http://schemas.openxmlformats.org/officeDocument/2006/relationships/image" Target="../media/image82.png"/><Relationship Id="rId186" Type="http://schemas.openxmlformats.org/officeDocument/2006/relationships/customXml" Target="../ink/ink94.xml"/><Relationship Id="rId211" Type="http://schemas.openxmlformats.org/officeDocument/2006/relationships/image" Target="../media/image104.png"/><Relationship Id="rId232" Type="http://schemas.openxmlformats.org/officeDocument/2006/relationships/customXml" Target="../ink/ink117.xml"/><Relationship Id="rId253" Type="http://schemas.openxmlformats.org/officeDocument/2006/relationships/image" Target="../media/image125.png"/><Relationship Id="rId274" Type="http://schemas.openxmlformats.org/officeDocument/2006/relationships/customXml" Target="../ink/ink138.xml"/><Relationship Id="rId295" Type="http://schemas.openxmlformats.org/officeDocument/2006/relationships/customXml" Target="../ink/ink149.xml"/><Relationship Id="rId309" Type="http://schemas.openxmlformats.org/officeDocument/2006/relationships/image" Target="../media/image152.png"/><Relationship Id="rId27" Type="http://schemas.openxmlformats.org/officeDocument/2006/relationships/customXml" Target="../ink/ink13.xml"/><Relationship Id="rId48" Type="http://schemas.openxmlformats.org/officeDocument/2006/relationships/image" Target="../media/image24.png"/><Relationship Id="rId69" Type="http://schemas.openxmlformats.org/officeDocument/2006/relationships/customXml" Target="../ink/ink34.xml"/><Relationship Id="rId113" Type="http://schemas.openxmlformats.org/officeDocument/2006/relationships/image" Target="../media/image56.png"/><Relationship Id="rId134" Type="http://schemas.openxmlformats.org/officeDocument/2006/relationships/customXml" Target="../ink/ink67.xml"/><Relationship Id="rId80" Type="http://schemas.openxmlformats.org/officeDocument/2006/relationships/image" Target="../media/image40.png"/><Relationship Id="rId155" Type="http://schemas.openxmlformats.org/officeDocument/2006/relationships/image" Target="../media/image77.png"/><Relationship Id="rId176" Type="http://schemas.openxmlformats.org/officeDocument/2006/relationships/customXml" Target="../ink/ink88.xml"/><Relationship Id="rId197" Type="http://schemas.openxmlformats.org/officeDocument/2006/relationships/image" Target="../media/image97.png"/><Relationship Id="rId201" Type="http://schemas.openxmlformats.org/officeDocument/2006/relationships/image" Target="../media/image99.png"/><Relationship Id="rId222" Type="http://schemas.openxmlformats.org/officeDocument/2006/relationships/customXml" Target="../ink/ink112.xml"/><Relationship Id="rId243" Type="http://schemas.openxmlformats.org/officeDocument/2006/relationships/image" Target="../media/image120.png"/><Relationship Id="rId264" Type="http://schemas.openxmlformats.org/officeDocument/2006/relationships/customXml" Target="../ink/ink133.xml"/><Relationship Id="rId285" Type="http://schemas.openxmlformats.org/officeDocument/2006/relationships/customXml" Target="../ink/ink144.xml"/><Relationship Id="rId17" Type="http://schemas.openxmlformats.org/officeDocument/2006/relationships/customXml" Target="../ink/ink8.xml"/><Relationship Id="rId38" Type="http://schemas.openxmlformats.org/officeDocument/2006/relationships/image" Target="../media/image19.png"/><Relationship Id="rId59" Type="http://schemas.openxmlformats.org/officeDocument/2006/relationships/customXml" Target="../ink/ink29.xml"/><Relationship Id="rId103" Type="http://schemas.openxmlformats.org/officeDocument/2006/relationships/image" Target="../media/image51.png"/><Relationship Id="rId124" Type="http://schemas.openxmlformats.org/officeDocument/2006/relationships/customXml" Target="../ink/ink62.xml"/><Relationship Id="rId310" Type="http://schemas.openxmlformats.org/officeDocument/2006/relationships/customXml" Target="../ink/ink157.xml"/><Relationship Id="rId70" Type="http://schemas.openxmlformats.org/officeDocument/2006/relationships/image" Target="../media/image35.png"/><Relationship Id="rId91" Type="http://schemas.openxmlformats.org/officeDocument/2006/relationships/customXml" Target="../ink/ink45.xml"/><Relationship Id="rId145" Type="http://schemas.openxmlformats.org/officeDocument/2006/relationships/image" Target="../media/image72.png"/><Relationship Id="rId166" Type="http://schemas.openxmlformats.org/officeDocument/2006/relationships/customXml" Target="../ink/ink83.xml"/><Relationship Id="rId187" Type="http://schemas.openxmlformats.org/officeDocument/2006/relationships/image" Target="../media/image92.png"/><Relationship Id="rId1" Type="http://schemas.openxmlformats.org/officeDocument/2006/relationships/slideLayout" Target="../slideLayouts/slideLayout7.xml"/><Relationship Id="rId212" Type="http://schemas.openxmlformats.org/officeDocument/2006/relationships/customXml" Target="../ink/ink107.xml"/><Relationship Id="rId233" Type="http://schemas.openxmlformats.org/officeDocument/2006/relationships/image" Target="../media/image115.png"/><Relationship Id="rId254" Type="http://schemas.openxmlformats.org/officeDocument/2006/relationships/customXml" Target="../ink/ink128.xml"/><Relationship Id="rId28" Type="http://schemas.openxmlformats.org/officeDocument/2006/relationships/image" Target="../media/image14.png"/><Relationship Id="rId49" Type="http://schemas.openxmlformats.org/officeDocument/2006/relationships/customXml" Target="../ink/ink24.xml"/><Relationship Id="rId114" Type="http://schemas.openxmlformats.org/officeDocument/2006/relationships/customXml" Target="../ink/ink57.xml"/><Relationship Id="rId275" Type="http://schemas.openxmlformats.org/officeDocument/2006/relationships/image" Target="../media/image136.png"/><Relationship Id="rId296" Type="http://schemas.openxmlformats.org/officeDocument/2006/relationships/image" Target="../media/image146.png"/><Relationship Id="rId300" Type="http://schemas.openxmlformats.org/officeDocument/2006/relationships/image" Target="../media/image148.png"/><Relationship Id="rId60" Type="http://schemas.openxmlformats.org/officeDocument/2006/relationships/image" Target="../media/image30.png"/><Relationship Id="rId81" Type="http://schemas.openxmlformats.org/officeDocument/2006/relationships/customXml" Target="../ink/ink40.xml"/><Relationship Id="rId135" Type="http://schemas.openxmlformats.org/officeDocument/2006/relationships/image" Target="../media/image67.png"/><Relationship Id="rId156" Type="http://schemas.openxmlformats.org/officeDocument/2006/relationships/customXml" Target="../ink/ink78.xml"/><Relationship Id="rId177" Type="http://schemas.openxmlformats.org/officeDocument/2006/relationships/customXml" Target="../ink/ink89.xml"/><Relationship Id="rId198" Type="http://schemas.openxmlformats.org/officeDocument/2006/relationships/customXml" Target="../ink/ink100.xml"/><Relationship Id="rId202" Type="http://schemas.openxmlformats.org/officeDocument/2006/relationships/customXml" Target="../ink/ink102.xml"/><Relationship Id="rId223" Type="http://schemas.openxmlformats.org/officeDocument/2006/relationships/image" Target="../media/image110.png"/><Relationship Id="rId244" Type="http://schemas.openxmlformats.org/officeDocument/2006/relationships/customXml" Target="../ink/ink123.xml"/><Relationship Id="rId18" Type="http://schemas.openxmlformats.org/officeDocument/2006/relationships/image" Target="../media/image9.png"/><Relationship Id="rId39" Type="http://schemas.openxmlformats.org/officeDocument/2006/relationships/customXml" Target="../ink/ink19.xml"/><Relationship Id="rId265" Type="http://schemas.openxmlformats.org/officeDocument/2006/relationships/image" Target="../media/image131.png"/><Relationship Id="rId286" Type="http://schemas.openxmlformats.org/officeDocument/2006/relationships/image" Target="../media/image141.png"/><Relationship Id="rId50" Type="http://schemas.openxmlformats.org/officeDocument/2006/relationships/image" Target="../media/image25.png"/><Relationship Id="rId104" Type="http://schemas.openxmlformats.org/officeDocument/2006/relationships/customXml" Target="../ink/ink52.xml"/><Relationship Id="rId125" Type="http://schemas.openxmlformats.org/officeDocument/2006/relationships/image" Target="../media/image62.png"/><Relationship Id="rId146" Type="http://schemas.openxmlformats.org/officeDocument/2006/relationships/customXml" Target="../ink/ink73.xml"/><Relationship Id="rId167" Type="http://schemas.openxmlformats.org/officeDocument/2006/relationships/image" Target="../media/image83.png"/><Relationship Id="rId188" Type="http://schemas.openxmlformats.org/officeDocument/2006/relationships/customXml" Target="../ink/ink95.xml"/><Relationship Id="rId311" Type="http://schemas.openxmlformats.org/officeDocument/2006/relationships/image" Target="../media/image153.png"/><Relationship Id="rId71" Type="http://schemas.openxmlformats.org/officeDocument/2006/relationships/customXml" Target="../ink/ink35.xml"/><Relationship Id="rId92" Type="http://schemas.openxmlformats.org/officeDocument/2006/relationships/image" Target="../media/image46.png"/><Relationship Id="rId213" Type="http://schemas.openxmlformats.org/officeDocument/2006/relationships/image" Target="../media/image105.png"/><Relationship Id="rId234" Type="http://schemas.openxmlformats.org/officeDocument/2006/relationships/customXml" Target="../ink/ink118.xml"/><Relationship Id="rId2" Type="http://schemas.openxmlformats.org/officeDocument/2006/relationships/image" Target="../media/image1.png"/><Relationship Id="rId29" Type="http://schemas.openxmlformats.org/officeDocument/2006/relationships/customXml" Target="../ink/ink14.xml"/><Relationship Id="rId255" Type="http://schemas.openxmlformats.org/officeDocument/2006/relationships/image" Target="../media/image126.png"/><Relationship Id="rId276" Type="http://schemas.openxmlformats.org/officeDocument/2006/relationships/customXml" Target="../ink/ink139.xml"/><Relationship Id="rId297" Type="http://schemas.openxmlformats.org/officeDocument/2006/relationships/customXml" Target="../ink/ink150.xml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210.png"/><Relationship Id="rId21" Type="http://schemas.openxmlformats.org/officeDocument/2006/relationships/customXml" Target="../ink/ink167.xml"/><Relationship Id="rId42" Type="http://schemas.openxmlformats.org/officeDocument/2006/relationships/image" Target="../media/image173.png"/><Relationship Id="rId63" Type="http://schemas.openxmlformats.org/officeDocument/2006/relationships/customXml" Target="../ink/ink188.xml"/><Relationship Id="rId84" Type="http://schemas.openxmlformats.org/officeDocument/2006/relationships/image" Target="../media/image194.png"/><Relationship Id="rId138" Type="http://schemas.openxmlformats.org/officeDocument/2006/relationships/customXml" Target="../ink/ink226.xml"/><Relationship Id="rId159" Type="http://schemas.openxmlformats.org/officeDocument/2006/relationships/customXml" Target="../ink/ink237.xml"/><Relationship Id="rId170" Type="http://schemas.openxmlformats.org/officeDocument/2006/relationships/image" Target="../media/image236.png"/><Relationship Id="rId191" Type="http://schemas.openxmlformats.org/officeDocument/2006/relationships/image" Target="../media/image246.png"/><Relationship Id="rId205" Type="http://schemas.openxmlformats.org/officeDocument/2006/relationships/image" Target="../media/image253.png"/><Relationship Id="rId226" Type="http://schemas.openxmlformats.org/officeDocument/2006/relationships/image" Target="../media/image263.png"/><Relationship Id="rId247" Type="http://schemas.openxmlformats.org/officeDocument/2006/relationships/customXml" Target="../ink/ink282.xml"/><Relationship Id="rId107" Type="http://schemas.openxmlformats.org/officeDocument/2006/relationships/customXml" Target="../ink/ink210.xml"/><Relationship Id="rId268" Type="http://schemas.openxmlformats.org/officeDocument/2006/relationships/image" Target="../media/image284.png"/><Relationship Id="rId11" Type="http://schemas.openxmlformats.org/officeDocument/2006/relationships/customXml" Target="../ink/ink162.xml"/><Relationship Id="rId32" Type="http://schemas.openxmlformats.org/officeDocument/2006/relationships/image" Target="../media/image168.png"/><Relationship Id="rId53" Type="http://schemas.openxmlformats.org/officeDocument/2006/relationships/customXml" Target="../ink/ink183.xml"/><Relationship Id="rId74" Type="http://schemas.openxmlformats.org/officeDocument/2006/relationships/image" Target="../media/image189.png"/><Relationship Id="rId128" Type="http://schemas.openxmlformats.org/officeDocument/2006/relationships/customXml" Target="../ink/ink221.xml"/><Relationship Id="rId149" Type="http://schemas.openxmlformats.org/officeDocument/2006/relationships/customXml" Target="../ink/ink232.xml"/><Relationship Id="rId5" Type="http://schemas.openxmlformats.org/officeDocument/2006/relationships/customXml" Target="../ink/ink159.xml"/><Relationship Id="rId95" Type="http://schemas.openxmlformats.org/officeDocument/2006/relationships/customXml" Target="../ink/ink204.xml"/><Relationship Id="rId160" Type="http://schemas.openxmlformats.org/officeDocument/2006/relationships/image" Target="../media/image231.png"/><Relationship Id="rId181" Type="http://schemas.openxmlformats.org/officeDocument/2006/relationships/customXml" Target="../ink/ink248.xml"/><Relationship Id="rId216" Type="http://schemas.openxmlformats.org/officeDocument/2006/relationships/image" Target="../media/image258.png"/><Relationship Id="rId237" Type="http://schemas.openxmlformats.org/officeDocument/2006/relationships/customXml" Target="../ink/ink277.xml"/><Relationship Id="rId258" Type="http://schemas.openxmlformats.org/officeDocument/2006/relationships/image" Target="../media/image279.png"/><Relationship Id="rId22" Type="http://schemas.openxmlformats.org/officeDocument/2006/relationships/image" Target="../media/image163.png"/><Relationship Id="rId43" Type="http://schemas.openxmlformats.org/officeDocument/2006/relationships/customXml" Target="../ink/ink178.xml"/><Relationship Id="rId64" Type="http://schemas.openxmlformats.org/officeDocument/2006/relationships/image" Target="../media/image184.png"/><Relationship Id="rId118" Type="http://schemas.openxmlformats.org/officeDocument/2006/relationships/customXml" Target="../ink/ink216.xml"/><Relationship Id="rId139" Type="http://schemas.openxmlformats.org/officeDocument/2006/relationships/image" Target="../media/image221.png"/><Relationship Id="rId85" Type="http://schemas.openxmlformats.org/officeDocument/2006/relationships/customXml" Target="../ink/ink199.xml"/><Relationship Id="rId150" Type="http://schemas.openxmlformats.org/officeDocument/2006/relationships/image" Target="../media/image226.png"/><Relationship Id="rId171" Type="http://schemas.openxmlformats.org/officeDocument/2006/relationships/customXml" Target="../ink/ink243.xml"/><Relationship Id="rId192" Type="http://schemas.openxmlformats.org/officeDocument/2006/relationships/customXml" Target="../ink/ink254.xml"/><Relationship Id="rId206" Type="http://schemas.openxmlformats.org/officeDocument/2006/relationships/customXml" Target="../ink/ink261.xml"/><Relationship Id="rId227" Type="http://schemas.openxmlformats.org/officeDocument/2006/relationships/customXml" Target="../ink/ink272.xml"/><Relationship Id="rId248" Type="http://schemas.openxmlformats.org/officeDocument/2006/relationships/image" Target="../media/image274.png"/><Relationship Id="rId269" Type="http://schemas.openxmlformats.org/officeDocument/2006/relationships/customXml" Target="../ink/ink293.xml"/><Relationship Id="rId12" Type="http://schemas.openxmlformats.org/officeDocument/2006/relationships/image" Target="../media/image158.png"/><Relationship Id="rId33" Type="http://schemas.openxmlformats.org/officeDocument/2006/relationships/customXml" Target="../ink/ink173.xml"/><Relationship Id="rId108" Type="http://schemas.openxmlformats.org/officeDocument/2006/relationships/image" Target="../media/image206.png"/><Relationship Id="rId129" Type="http://schemas.openxmlformats.org/officeDocument/2006/relationships/image" Target="../media/image216.png"/><Relationship Id="rId54" Type="http://schemas.openxmlformats.org/officeDocument/2006/relationships/image" Target="../media/image179.png"/><Relationship Id="rId75" Type="http://schemas.openxmlformats.org/officeDocument/2006/relationships/customXml" Target="../ink/ink194.xml"/><Relationship Id="rId96" Type="http://schemas.openxmlformats.org/officeDocument/2006/relationships/image" Target="../media/image200.png"/><Relationship Id="rId140" Type="http://schemas.openxmlformats.org/officeDocument/2006/relationships/customXml" Target="../ink/ink227.xml"/><Relationship Id="rId161" Type="http://schemas.openxmlformats.org/officeDocument/2006/relationships/customXml" Target="../ink/ink238.xml"/><Relationship Id="rId182" Type="http://schemas.openxmlformats.org/officeDocument/2006/relationships/image" Target="../media/image242.png"/><Relationship Id="rId217" Type="http://schemas.openxmlformats.org/officeDocument/2006/relationships/customXml" Target="../ink/ink267.xml"/><Relationship Id="rId6" Type="http://schemas.openxmlformats.org/officeDocument/2006/relationships/image" Target="../media/image155.png"/><Relationship Id="rId238" Type="http://schemas.openxmlformats.org/officeDocument/2006/relationships/image" Target="../media/image269.png"/><Relationship Id="rId259" Type="http://schemas.openxmlformats.org/officeDocument/2006/relationships/customXml" Target="../ink/ink288.xml"/><Relationship Id="rId23" Type="http://schemas.openxmlformats.org/officeDocument/2006/relationships/customXml" Target="../ink/ink168.xml"/><Relationship Id="rId119" Type="http://schemas.openxmlformats.org/officeDocument/2006/relationships/image" Target="../media/image211.png"/><Relationship Id="rId270" Type="http://schemas.openxmlformats.org/officeDocument/2006/relationships/image" Target="../media/image285.png"/><Relationship Id="rId44" Type="http://schemas.openxmlformats.org/officeDocument/2006/relationships/image" Target="../media/image174.png"/><Relationship Id="rId60" Type="http://schemas.openxmlformats.org/officeDocument/2006/relationships/image" Target="../media/image182.png"/><Relationship Id="rId65" Type="http://schemas.openxmlformats.org/officeDocument/2006/relationships/customXml" Target="../ink/ink189.xml"/><Relationship Id="rId81" Type="http://schemas.openxmlformats.org/officeDocument/2006/relationships/customXml" Target="../ink/ink197.xml"/><Relationship Id="rId86" Type="http://schemas.openxmlformats.org/officeDocument/2006/relationships/image" Target="../media/image195.png"/><Relationship Id="rId130" Type="http://schemas.openxmlformats.org/officeDocument/2006/relationships/customXml" Target="../ink/ink222.xml"/><Relationship Id="rId135" Type="http://schemas.openxmlformats.org/officeDocument/2006/relationships/image" Target="../media/image219.png"/><Relationship Id="rId151" Type="http://schemas.openxmlformats.org/officeDocument/2006/relationships/customXml" Target="../ink/ink233.xml"/><Relationship Id="rId156" Type="http://schemas.openxmlformats.org/officeDocument/2006/relationships/image" Target="../media/image229.png"/><Relationship Id="rId177" Type="http://schemas.openxmlformats.org/officeDocument/2006/relationships/customXml" Target="../ink/ink246.xml"/><Relationship Id="rId198" Type="http://schemas.openxmlformats.org/officeDocument/2006/relationships/customXml" Target="../ink/ink257.xml"/><Relationship Id="rId172" Type="http://schemas.openxmlformats.org/officeDocument/2006/relationships/image" Target="../media/image237.png"/><Relationship Id="rId193" Type="http://schemas.openxmlformats.org/officeDocument/2006/relationships/image" Target="../media/image247.png"/><Relationship Id="rId202" Type="http://schemas.openxmlformats.org/officeDocument/2006/relationships/customXml" Target="../ink/ink259.xml"/><Relationship Id="rId207" Type="http://schemas.openxmlformats.org/officeDocument/2006/relationships/customXml" Target="../ink/ink262.xml"/><Relationship Id="rId223" Type="http://schemas.openxmlformats.org/officeDocument/2006/relationships/customXml" Target="../ink/ink270.xml"/><Relationship Id="rId228" Type="http://schemas.openxmlformats.org/officeDocument/2006/relationships/image" Target="../media/image264.png"/><Relationship Id="rId244" Type="http://schemas.openxmlformats.org/officeDocument/2006/relationships/image" Target="../media/image272.png"/><Relationship Id="rId249" Type="http://schemas.openxmlformats.org/officeDocument/2006/relationships/customXml" Target="../ink/ink283.xml"/><Relationship Id="rId13" Type="http://schemas.openxmlformats.org/officeDocument/2006/relationships/customXml" Target="../ink/ink163.xml"/><Relationship Id="rId18" Type="http://schemas.openxmlformats.org/officeDocument/2006/relationships/image" Target="../media/image161.png"/><Relationship Id="rId39" Type="http://schemas.openxmlformats.org/officeDocument/2006/relationships/customXml" Target="../ink/ink176.xml"/><Relationship Id="rId109" Type="http://schemas.openxmlformats.org/officeDocument/2006/relationships/customXml" Target="../ink/ink211.xml"/><Relationship Id="rId260" Type="http://schemas.openxmlformats.org/officeDocument/2006/relationships/image" Target="../media/image280.png"/><Relationship Id="rId265" Type="http://schemas.openxmlformats.org/officeDocument/2006/relationships/customXml" Target="../ink/ink291.xml"/><Relationship Id="rId34" Type="http://schemas.openxmlformats.org/officeDocument/2006/relationships/image" Target="../media/image169.png"/><Relationship Id="rId50" Type="http://schemas.openxmlformats.org/officeDocument/2006/relationships/image" Target="../media/image177.png"/><Relationship Id="rId55" Type="http://schemas.openxmlformats.org/officeDocument/2006/relationships/customXml" Target="../ink/ink184.xml"/><Relationship Id="rId76" Type="http://schemas.openxmlformats.org/officeDocument/2006/relationships/image" Target="../media/image190.png"/><Relationship Id="rId97" Type="http://schemas.openxmlformats.org/officeDocument/2006/relationships/customXml" Target="../ink/ink205.xml"/><Relationship Id="rId104" Type="http://schemas.openxmlformats.org/officeDocument/2006/relationships/image" Target="../media/image204.png"/><Relationship Id="rId120" Type="http://schemas.openxmlformats.org/officeDocument/2006/relationships/customXml" Target="../ink/ink217.xml"/><Relationship Id="rId125" Type="http://schemas.openxmlformats.org/officeDocument/2006/relationships/image" Target="../media/image214.png"/><Relationship Id="rId141" Type="http://schemas.openxmlformats.org/officeDocument/2006/relationships/image" Target="../media/image222.png"/><Relationship Id="rId146" Type="http://schemas.openxmlformats.org/officeDocument/2006/relationships/image" Target="../media/image224.png"/><Relationship Id="rId167" Type="http://schemas.openxmlformats.org/officeDocument/2006/relationships/customXml" Target="../ink/ink241.xml"/><Relationship Id="rId188" Type="http://schemas.openxmlformats.org/officeDocument/2006/relationships/customXml" Target="../ink/ink252.xml"/><Relationship Id="rId7" Type="http://schemas.openxmlformats.org/officeDocument/2006/relationships/customXml" Target="../ink/ink160.xml"/><Relationship Id="rId71" Type="http://schemas.openxmlformats.org/officeDocument/2006/relationships/customXml" Target="../ink/ink192.xml"/><Relationship Id="rId92" Type="http://schemas.openxmlformats.org/officeDocument/2006/relationships/image" Target="../media/image198.png"/><Relationship Id="rId162" Type="http://schemas.openxmlformats.org/officeDocument/2006/relationships/image" Target="../media/image232.png"/><Relationship Id="rId183" Type="http://schemas.openxmlformats.org/officeDocument/2006/relationships/customXml" Target="../ink/ink249.xml"/><Relationship Id="rId213" Type="http://schemas.openxmlformats.org/officeDocument/2006/relationships/customXml" Target="../ink/ink265.xml"/><Relationship Id="rId218" Type="http://schemas.openxmlformats.org/officeDocument/2006/relationships/image" Target="../media/image259.png"/><Relationship Id="rId234" Type="http://schemas.openxmlformats.org/officeDocument/2006/relationships/image" Target="../media/image267.png"/><Relationship Id="rId239" Type="http://schemas.openxmlformats.org/officeDocument/2006/relationships/customXml" Target="../ink/ink278.xml"/><Relationship Id="rId2" Type="http://schemas.openxmlformats.org/officeDocument/2006/relationships/image" Target="../media/image154.png"/><Relationship Id="rId29" Type="http://schemas.openxmlformats.org/officeDocument/2006/relationships/customXml" Target="../ink/ink171.xml"/><Relationship Id="rId250" Type="http://schemas.openxmlformats.org/officeDocument/2006/relationships/image" Target="../media/image275.png"/><Relationship Id="rId255" Type="http://schemas.openxmlformats.org/officeDocument/2006/relationships/customXml" Target="../ink/ink286.xml"/><Relationship Id="rId271" Type="http://schemas.openxmlformats.org/officeDocument/2006/relationships/customXml" Target="../ink/ink294.xml"/><Relationship Id="rId276" Type="http://schemas.openxmlformats.org/officeDocument/2006/relationships/image" Target="../media/image288.png"/><Relationship Id="rId24" Type="http://schemas.openxmlformats.org/officeDocument/2006/relationships/image" Target="../media/image164.png"/><Relationship Id="rId40" Type="http://schemas.openxmlformats.org/officeDocument/2006/relationships/image" Target="../media/image172.png"/><Relationship Id="rId45" Type="http://schemas.openxmlformats.org/officeDocument/2006/relationships/customXml" Target="../ink/ink179.xml"/><Relationship Id="rId66" Type="http://schemas.openxmlformats.org/officeDocument/2006/relationships/image" Target="../media/image185.png"/><Relationship Id="rId87" Type="http://schemas.openxmlformats.org/officeDocument/2006/relationships/customXml" Target="../ink/ink200.xml"/><Relationship Id="rId110" Type="http://schemas.openxmlformats.org/officeDocument/2006/relationships/image" Target="../media/image207.png"/><Relationship Id="rId115" Type="http://schemas.openxmlformats.org/officeDocument/2006/relationships/image" Target="../media/image209.png"/><Relationship Id="rId131" Type="http://schemas.openxmlformats.org/officeDocument/2006/relationships/image" Target="../media/image217.png"/><Relationship Id="rId136" Type="http://schemas.openxmlformats.org/officeDocument/2006/relationships/customXml" Target="../ink/ink225.xml"/><Relationship Id="rId157" Type="http://schemas.openxmlformats.org/officeDocument/2006/relationships/customXml" Target="../ink/ink236.xml"/><Relationship Id="rId178" Type="http://schemas.openxmlformats.org/officeDocument/2006/relationships/image" Target="../media/image240.png"/><Relationship Id="rId61" Type="http://schemas.openxmlformats.org/officeDocument/2006/relationships/customXml" Target="../ink/ink187.xml"/><Relationship Id="rId82" Type="http://schemas.openxmlformats.org/officeDocument/2006/relationships/image" Target="../media/image193.png"/><Relationship Id="rId152" Type="http://schemas.openxmlformats.org/officeDocument/2006/relationships/image" Target="../media/image227.png"/><Relationship Id="rId173" Type="http://schemas.openxmlformats.org/officeDocument/2006/relationships/customXml" Target="../ink/ink244.xml"/><Relationship Id="rId194" Type="http://schemas.openxmlformats.org/officeDocument/2006/relationships/customXml" Target="../ink/ink255.xml"/><Relationship Id="rId199" Type="http://schemas.openxmlformats.org/officeDocument/2006/relationships/image" Target="../media/image250.png"/><Relationship Id="rId203" Type="http://schemas.openxmlformats.org/officeDocument/2006/relationships/image" Target="../media/image252.png"/><Relationship Id="rId208" Type="http://schemas.openxmlformats.org/officeDocument/2006/relationships/image" Target="../media/image254.png"/><Relationship Id="rId229" Type="http://schemas.openxmlformats.org/officeDocument/2006/relationships/customXml" Target="../ink/ink273.xml"/><Relationship Id="rId19" Type="http://schemas.openxmlformats.org/officeDocument/2006/relationships/customXml" Target="../ink/ink166.xml"/><Relationship Id="rId224" Type="http://schemas.openxmlformats.org/officeDocument/2006/relationships/image" Target="../media/image262.png"/><Relationship Id="rId240" Type="http://schemas.openxmlformats.org/officeDocument/2006/relationships/image" Target="../media/image270.png"/><Relationship Id="rId245" Type="http://schemas.openxmlformats.org/officeDocument/2006/relationships/customXml" Target="../ink/ink281.xml"/><Relationship Id="rId261" Type="http://schemas.openxmlformats.org/officeDocument/2006/relationships/customXml" Target="../ink/ink289.xml"/><Relationship Id="rId266" Type="http://schemas.openxmlformats.org/officeDocument/2006/relationships/image" Target="../media/image283.png"/><Relationship Id="rId14" Type="http://schemas.openxmlformats.org/officeDocument/2006/relationships/image" Target="../media/image159.png"/><Relationship Id="rId30" Type="http://schemas.openxmlformats.org/officeDocument/2006/relationships/image" Target="../media/image167.png"/><Relationship Id="rId35" Type="http://schemas.openxmlformats.org/officeDocument/2006/relationships/customXml" Target="../ink/ink174.xml"/><Relationship Id="rId56" Type="http://schemas.openxmlformats.org/officeDocument/2006/relationships/image" Target="../media/image180.png"/><Relationship Id="rId77" Type="http://schemas.openxmlformats.org/officeDocument/2006/relationships/customXml" Target="../ink/ink195.xml"/><Relationship Id="rId100" Type="http://schemas.openxmlformats.org/officeDocument/2006/relationships/image" Target="../media/image202.png"/><Relationship Id="rId105" Type="http://schemas.openxmlformats.org/officeDocument/2006/relationships/customXml" Target="../ink/ink209.xml"/><Relationship Id="rId126" Type="http://schemas.openxmlformats.org/officeDocument/2006/relationships/customXml" Target="../ink/ink220.xml"/><Relationship Id="rId147" Type="http://schemas.openxmlformats.org/officeDocument/2006/relationships/customXml" Target="../ink/ink231.xml"/><Relationship Id="rId168" Type="http://schemas.openxmlformats.org/officeDocument/2006/relationships/image" Target="../media/image235.png"/><Relationship Id="rId8" Type="http://schemas.openxmlformats.org/officeDocument/2006/relationships/image" Target="../media/image156.png"/><Relationship Id="rId51" Type="http://schemas.openxmlformats.org/officeDocument/2006/relationships/customXml" Target="../ink/ink182.xml"/><Relationship Id="rId72" Type="http://schemas.openxmlformats.org/officeDocument/2006/relationships/image" Target="../media/image188.png"/><Relationship Id="rId93" Type="http://schemas.openxmlformats.org/officeDocument/2006/relationships/customXml" Target="../ink/ink203.xml"/><Relationship Id="rId98" Type="http://schemas.openxmlformats.org/officeDocument/2006/relationships/image" Target="../media/image201.png"/><Relationship Id="rId121" Type="http://schemas.openxmlformats.org/officeDocument/2006/relationships/image" Target="../media/image212.png"/><Relationship Id="rId142" Type="http://schemas.openxmlformats.org/officeDocument/2006/relationships/customXml" Target="../ink/ink228.xml"/><Relationship Id="rId163" Type="http://schemas.openxmlformats.org/officeDocument/2006/relationships/customXml" Target="../ink/ink239.xml"/><Relationship Id="rId184" Type="http://schemas.openxmlformats.org/officeDocument/2006/relationships/image" Target="../media/image243.png"/><Relationship Id="rId189" Type="http://schemas.openxmlformats.org/officeDocument/2006/relationships/image" Target="../media/image245.png"/><Relationship Id="rId219" Type="http://schemas.openxmlformats.org/officeDocument/2006/relationships/customXml" Target="../ink/ink268.xml"/><Relationship Id="rId3" Type="http://schemas.openxmlformats.org/officeDocument/2006/relationships/customXml" Target="../ink/ink158.xml"/><Relationship Id="rId214" Type="http://schemas.openxmlformats.org/officeDocument/2006/relationships/image" Target="../media/image257.png"/><Relationship Id="rId230" Type="http://schemas.openxmlformats.org/officeDocument/2006/relationships/image" Target="../media/image265.png"/><Relationship Id="rId235" Type="http://schemas.openxmlformats.org/officeDocument/2006/relationships/customXml" Target="../ink/ink276.xml"/><Relationship Id="rId251" Type="http://schemas.openxmlformats.org/officeDocument/2006/relationships/customXml" Target="../ink/ink284.xml"/><Relationship Id="rId256" Type="http://schemas.openxmlformats.org/officeDocument/2006/relationships/image" Target="../media/image278.png"/><Relationship Id="rId25" Type="http://schemas.openxmlformats.org/officeDocument/2006/relationships/customXml" Target="../ink/ink169.xml"/><Relationship Id="rId46" Type="http://schemas.openxmlformats.org/officeDocument/2006/relationships/image" Target="../media/image175.png"/><Relationship Id="rId67" Type="http://schemas.openxmlformats.org/officeDocument/2006/relationships/customXml" Target="../ink/ink190.xml"/><Relationship Id="rId116" Type="http://schemas.openxmlformats.org/officeDocument/2006/relationships/customXml" Target="../ink/ink215.xml"/><Relationship Id="rId137" Type="http://schemas.openxmlformats.org/officeDocument/2006/relationships/image" Target="../media/image220.png"/><Relationship Id="rId158" Type="http://schemas.openxmlformats.org/officeDocument/2006/relationships/image" Target="../media/image230.png"/><Relationship Id="rId272" Type="http://schemas.openxmlformats.org/officeDocument/2006/relationships/image" Target="../media/image286.png"/><Relationship Id="rId20" Type="http://schemas.openxmlformats.org/officeDocument/2006/relationships/image" Target="../media/image162.png"/><Relationship Id="rId41" Type="http://schemas.openxmlformats.org/officeDocument/2006/relationships/customXml" Target="../ink/ink177.xml"/><Relationship Id="rId62" Type="http://schemas.openxmlformats.org/officeDocument/2006/relationships/image" Target="../media/image183.png"/><Relationship Id="rId83" Type="http://schemas.openxmlformats.org/officeDocument/2006/relationships/customXml" Target="../ink/ink198.xml"/><Relationship Id="rId88" Type="http://schemas.openxmlformats.org/officeDocument/2006/relationships/image" Target="../media/image196.png"/><Relationship Id="rId111" Type="http://schemas.openxmlformats.org/officeDocument/2006/relationships/customXml" Target="../ink/ink212.xml"/><Relationship Id="rId132" Type="http://schemas.openxmlformats.org/officeDocument/2006/relationships/customXml" Target="../ink/ink223.xml"/><Relationship Id="rId153" Type="http://schemas.openxmlformats.org/officeDocument/2006/relationships/customXml" Target="../ink/ink234.xml"/><Relationship Id="rId174" Type="http://schemas.openxmlformats.org/officeDocument/2006/relationships/image" Target="../media/image238.png"/><Relationship Id="rId179" Type="http://schemas.openxmlformats.org/officeDocument/2006/relationships/customXml" Target="../ink/ink247.xml"/><Relationship Id="rId195" Type="http://schemas.openxmlformats.org/officeDocument/2006/relationships/image" Target="../media/image248.png"/><Relationship Id="rId209" Type="http://schemas.openxmlformats.org/officeDocument/2006/relationships/customXml" Target="../ink/ink263.xml"/><Relationship Id="rId190" Type="http://schemas.openxmlformats.org/officeDocument/2006/relationships/customXml" Target="../ink/ink253.xml"/><Relationship Id="rId204" Type="http://schemas.openxmlformats.org/officeDocument/2006/relationships/customXml" Target="../ink/ink260.xml"/><Relationship Id="rId220" Type="http://schemas.openxmlformats.org/officeDocument/2006/relationships/image" Target="../media/image260.png"/><Relationship Id="rId225" Type="http://schemas.openxmlformats.org/officeDocument/2006/relationships/customXml" Target="../ink/ink271.xml"/><Relationship Id="rId241" Type="http://schemas.openxmlformats.org/officeDocument/2006/relationships/customXml" Target="../ink/ink279.xml"/><Relationship Id="rId246" Type="http://schemas.openxmlformats.org/officeDocument/2006/relationships/image" Target="../media/image273.png"/><Relationship Id="rId267" Type="http://schemas.openxmlformats.org/officeDocument/2006/relationships/customXml" Target="../ink/ink292.xml"/><Relationship Id="rId15" Type="http://schemas.openxmlformats.org/officeDocument/2006/relationships/customXml" Target="../ink/ink164.xml"/><Relationship Id="rId36" Type="http://schemas.openxmlformats.org/officeDocument/2006/relationships/image" Target="../media/image170.png"/><Relationship Id="rId57" Type="http://schemas.openxmlformats.org/officeDocument/2006/relationships/customXml" Target="../ink/ink185.xml"/><Relationship Id="rId106" Type="http://schemas.openxmlformats.org/officeDocument/2006/relationships/image" Target="../media/image205.png"/><Relationship Id="rId127" Type="http://schemas.openxmlformats.org/officeDocument/2006/relationships/image" Target="../media/image215.png"/><Relationship Id="rId262" Type="http://schemas.openxmlformats.org/officeDocument/2006/relationships/image" Target="../media/image281.png"/><Relationship Id="rId10" Type="http://schemas.openxmlformats.org/officeDocument/2006/relationships/image" Target="../media/image157.png"/><Relationship Id="rId31" Type="http://schemas.openxmlformats.org/officeDocument/2006/relationships/customXml" Target="../ink/ink172.xml"/><Relationship Id="rId52" Type="http://schemas.openxmlformats.org/officeDocument/2006/relationships/image" Target="../media/image178.png"/><Relationship Id="rId73" Type="http://schemas.openxmlformats.org/officeDocument/2006/relationships/customXml" Target="../ink/ink193.xml"/><Relationship Id="rId78" Type="http://schemas.openxmlformats.org/officeDocument/2006/relationships/image" Target="../media/image191.png"/><Relationship Id="rId94" Type="http://schemas.openxmlformats.org/officeDocument/2006/relationships/image" Target="../media/image199.png"/><Relationship Id="rId99" Type="http://schemas.openxmlformats.org/officeDocument/2006/relationships/customXml" Target="../ink/ink206.xml"/><Relationship Id="rId101" Type="http://schemas.openxmlformats.org/officeDocument/2006/relationships/customXml" Target="../ink/ink207.xml"/><Relationship Id="rId122" Type="http://schemas.openxmlformats.org/officeDocument/2006/relationships/customXml" Target="../ink/ink218.xml"/><Relationship Id="rId143" Type="http://schemas.openxmlformats.org/officeDocument/2006/relationships/image" Target="../media/image223.png"/><Relationship Id="rId148" Type="http://schemas.openxmlformats.org/officeDocument/2006/relationships/image" Target="../media/image225.png"/><Relationship Id="rId164" Type="http://schemas.openxmlformats.org/officeDocument/2006/relationships/image" Target="../media/image233.png"/><Relationship Id="rId169" Type="http://schemas.openxmlformats.org/officeDocument/2006/relationships/customXml" Target="../ink/ink242.xml"/><Relationship Id="rId185" Type="http://schemas.openxmlformats.org/officeDocument/2006/relationships/customXml" Target="../ink/ink250.xml"/><Relationship Id="rId4" Type="http://schemas.openxmlformats.org/officeDocument/2006/relationships/image" Target="../media/image3.png"/><Relationship Id="rId9" Type="http://schemas.openxmlformats.org/officeDocument/2006/relationships/customXml" Target="../ink/ink161.xml"/><Relationship Id="rId180" Type="http://schemas.openxmlformats.org/officeDocument/2006/relationships/image" Target="../media/image241.png"/><Relationship Id="rId210" Type="http://schemas.openxmlformats.org/officeDocument/2006/relationships/image" Target="../media/image255.png"/><Relationship Id="rId215" Type="http://schemas.openxmlformats.org/officeDocument/2006/relationships/customXml" Target="../ink/ink266.xml"/><Relationship Id="rId236" Type="http://schemas.openxmlformats.org/officeDocument/2006/relationships/image" Target="../media/image268.png"/><Relationship Id="rId257" Type="http://schemas.openxmlformats.org/officeDocument/2006/relationships/customXml" Target="../ink/ink287.xml"/><Relationship Id="rId26" Type="http://schemas.openxmlformats.org/officeDocument/2006/relationships/image" Target="../media/image165.png"/><Relationship Id="rId231" Type="http://schemas.openxmlformats.org/officeDocument/2006/relationships/customXml" Target="../ink/ink274.xml"/><Relationship Id="rId252" Type="http://schemas.openxmlformats.org/officeDocument/2006/relationships/image" Target="../media/image276.png"/><Relationship Id="rId273" Type="http://schemas.openxmlformats.org/officeDocument/2006/relationships/customXml" Target="../ink/ink295.xml"/><Relationship Id="rId47" Type="http://schemas.openxmlformats.org/officeDocument/2006/relationships/customXml" Target="../ink/ink180.xml"/><Relationship Id="rId68" Type="http://schemas.openxmlformats.org/officeDocument/2006/relationships/image" Target="../media/image186.png"/><Relationship Id="rId89" Type="http://schemas.openxmlformats.org/officeDocument/2006/relationships/customXml" Target="../ink/ink201.xml"/><Relationship Id="rId112" Type="http://schemas.openxmlformats.org/officeDocument/2006/relationships/customXml" Target="../ink/ink213.xml"/><Relationship Id="rId133" Type="http://schemas.openxmlformats.org/officeDocument/2006/relationships/image" Target="../media/image218.png"/><Relationship Id="rId154" Type="http://schemas.openxmlformats.org/officeDocument/2006/relationships/image" Target="../media/image228.png"/><Relationship Id="rId175" Type="http://schemas.openxmlformats.org/officeDocument/2006/relationships/customXml" Target="../ink/ink245.xml"/><Relationship Id="rId196" Type="http://schemas.openxmlformats.org/officeDocument/2006/relationships/customXml" Target="../ink/ink256.xml"/><Relationship Id="rId200" Type="http://schemas.openxmlformats.org/officeDocument/2006/relationships/customXml" Target="../ink/ink258.xml"/><Relationship Id="rId16" Type="http://schemas.openxmlformats.org/officeDocument/2006/relationships/image" Target="../media/image160.png"/><Relationship Id="rId221" Type="http://schemas.openxmlformats.org/officeDocument/2006/relationships/customXml" Target="../ink/ink269.xml"/><Relationship Id="rId242" Type="http://schemas.openxmlformats.org/officeDocument/2006/relationships/image" Target="../media/image271.png"/><Relationship Id="rId263" Type="http://schemas.openxmlformats.org/officeDocument/2006/relationships/customXml" Target="../ink/ink290.xml"/><Relationship Id="rId37" Type="http://schemas.openxmlformats.org/officeDocument/2006/relationships/customXml" Target="../ink/ink175.xml"/><Relationship Id="rId58" Type="http://schemas.openxmlformats.org/officeDocument/2006/relationships/image" Target="../media/image181.png"/><Relationship Id="rId79" Type="http://schemas.openxmlformats.org/officeDocument/2006/relationships/customXml" Target="../ink/ink196.xml"/><Relationship Id="rId102" Type="http://schemas.openxmlformats.org/officeDocument/2006/relationships/image" Target="../media/image203.png"/><Relationship Id="rId123" Type="http://schemas.openxmlformats.org/officeDocument/2006/relationships/image" Target="../media/image213.png"/><Relationship Id="rId144" Type="http://schemas.openxmlformats.org/officeDocument/2006/relationships/customXml" Target="../ink/ink229.xml"/><Relationship Id="rId90" Type="http://schemas.openxmlformats.org/officeDocument/2006/relationships/image" Target="../media/image197.png"/><Relationship Id="rId165" Type="http://schemas.openxmlformats.org/officeDocument/2006/relationships/customXml" Target="../ink/ink240.xml"/><Relationship Id="rId186" Type="http://schemas.openxmlformats.org/officeDocument/2006/relationships/image" Target="../media/image244.png"/><Relationship Id="rId211" Type="http://schemas.openxmlformats.org/officeDocument/2006/relationships/customXml" Target="../ink/ink264.xml"/><Relationship Id="rId232" Type="http://schemas.openxmlformats.org/officeDocument/2006/relationships/image" Target="../media/image266.png"/><Relationship Id="rId253" Type="http://schemas.openxmlformats.org/officeDocument/2006/relationships/customXml" Target="../ink/ink285.xml"/><Relationship Id="rId274" Type="http://schemas.openxmlformats.org/officeDocument/2006/relationships/image" Target="../media/image287.png"/><Relationship Id="rId27" Type="http://schemas.openxmlformats.org/officeDocument/2006/relationships/customXml" Target="../ink/ink170.xml"/><Relationship Id="rId48" Type="http://schemas.openxmlformats.org/officeDocument/2006/relationships/image" Target="../media/image176.png"/><Relationship Id="rId69" Type="http://schemas.openxmlformats.org/officeDocument/2006/relationships/customXml" Target="../ink/ink191.xml"/><Relationship Id="rId113" Type="http://schemas.openxmlformats.org/officeDocument/2006/relationships/image" Target="../media/image208.png"/><Relationship Id="rId134" Type="http://schemas.openxmlformats.org/officeDocument/2006/relationships/customXml" Target="../ink/ink224.xml"/><Relationship Id="rId80" Type="http://schemas.openxmlformats.org/officeDocument/2006/relationships/image" Target="../media/image192.png"/><Relationship Id="rId155" Type="http://schemas.openxmlformats.org/officeDocument/2006/relationships/customXml" Target="../ink/ink235.xml"/><Relationship Id="rId176" Type="http://schemas.openxmlformats.org/officeDocument/2006/relationships/image" Target="../media/image239.png"/><Relationship Id="rId197" Type="http://schemas.openxmlformats.org/officeDocument/2006/relationships/image" Target="../media/image249.png"/><Relationship Id="rId201" Type="http://schemas.openxmlformats.org/officeDocument/2006/relationships/image" Target="../media/image251.png"/><Relationship Id="rId222" Type="http://schemas.openxmlformats.org/officeDocument/2006/relationships/image" Target="../media/image261.png"/><Relationship Id="rId243" Type="http://schemas.openxmlformats.org/officeDocument/2006/relationships/customXml" Target="../ink/ink280.xml"/><Relationship Id="rId264" Type="http://schemas.openxmlformats.org/officeDocument/2006/relationships/image" Target="../media/image282.png"/><Relationship Id="rId17" Type="http://schemas.openxmlformats.org/officeDocument/2006/relationships/customXml" Target="../ink/ink165.xml"/><Relationship Id="rId38" Type="http://schemas.openxmlformats.org/officeDocument/2006/relationships/image" Target="../media/image171.png"/><Relationship Id="rId59" Type="http://schemas.openxmlformats.org/officeDocument/2006/relationships/customXml" Target="../ink/ink186.xml"/><Relationship Id="rId103" Type="http://schemas.openxmlformats.org/officeDocument/2006/relationships/customXml" Target="../ink/ink208.xml"/><Relationship Id="rId124" Type="http://schemas.openxmlformats.org/officeDocument/2006/relationships/customXml" Target="../ink/ink219.xml"/><Relationship Id="rId70" Type="http://schemas.openxmlformats.org/officeDocument/2006/relationships/image" Target="../media/image187.png"/><Relationship Id="rId91" Type="http://schemas.openxmlformats.org/officeDocument/2006/relationships/customXml" Target="../ink/ink202.xml"/><Relationship Id="rId145" Type="http://schemas.openxmlformats.org/officeDocument/2006/relationships/customXml" Target="../ink/ink230.xml"/><Relationship Id="rId166" Type="http://schemas.openxmlformats.org/officeDocument/2006/relationships/image" Target="../media/image234.png"/><Relationship Id="rId187" Type="http://schemas.openxmlformats.org/officeDocument/2006/relationships/customXml" Target="../ink/ink251.xml"/><Relationship Id="rId1" Type="http://schemas.openxmlformats.org/officeDocument/2006/relationships/slideLayout" Target="../slideLayouts/slideLayout7.xml"/><Relationship Id="rId212" Type="http://schemas.openxmlformats.org/officeDocument/2006/relationships/image" Target="../media/image256.png"/><Relationship Id="rId233" Type="http://schemas.openxmlformats.org/officeDocument/2006/relationships/customXml" Target="../ink/ink275.xml"/><Relationship Id="rId254" Type="http://schemas.openxmlformats.org/officeDocument/2006/relationships/image" Target="../media/image277.png"/><Relationship Id="rId28" Type="http://schemas.openxmlformats.org/officeDocument/2006/relationships/image" Target="../media/image166.png"/><Relationship Id="rId49" Type="http://schemas.openxmlformats.org/officeDocument/2006/relationships/customXml" Target="../ink/ink181.xml"/><Relationship Id="rId114" Type="http://schemas.openxmlformats.org/officeDocument/2006/relationships/customXml" Target="../ink/ink214.xml"/><Relationship Id="rId275" Type="http://schemas.openxmlformats.org/officeDocument/2006/relationships/customXml" Target="../ink/ink29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17" Type="http://schemas.openxmlformats.org/officeDocument/2006/relationships/customXml" Target="../ink/ink354.xml"/><Relationship Id="rId299" Type="http://schemas.openxmlformats.org/officeDocument/2006/relationships/image" Target="../media/image436.png"/><Relationship Id="rId303" Type="http://schemas.openxmlformats.org/officeDocument/2006/relationships/image" Target="../media/image438.png"/><Relationship Id="rId21" Type="http://schemas.openxmlformats.org/officeDocument/2006/relationships/image" Target="../media/image299.png"/><Relationship Id="rId42" Type="http://schemas.openxmlformats.org/officeDocument/2006/relationships/customXml" Target="../ink/ink316.xml"/><Relationship Id="rId63" Type="http://schemas.openxmlformats.org/officeDocument/2006/relationships/image" Target="../media/image320.png"/><Relationship Id="rId84" Type="http://schemas.openxmlformats.org/officeDocument/2006/relationships/customXml" Target="../ink/ink337.xml"/><Relationship Id="rId138" Type="http://schemas.openxmlformats.org/officeDocument/2006/relationships/image" Target="../media/image356.png"/><Relationship Id="rId159" Type="http://schemas.openxmlformats.org/officeDocument/2006/relationships/customXml" Target="../ink/ink375.xml"/><Relationship Id="rId324" Type="http://schemas.openxmlformats.org/officeDocument/2006/relationships/customXml" Target="../ink/ink458.xml"/><Relationship Id="rId345" Type="http://schemas.openxmlformats.org/officeDocument/2006/relationships/image" Target="../media/image459.png"/><Relationship Id="rId366" Type="http://schemas.openxmlformats.org/officeDocument/2006/relationships/customXml" Target="../ink/ink479.xml"/><Relationship Id="rId170" Type="http://schemas.openxmlformats.org/officeDocument/2006/relationships/image" Target="../media/image372.png"/><Relationship Id="rId191" Type="http://schemas.openxmlformats.org/officeDocument/2006/relationships/customXml" Target="../ink/ink391.xml"/><Relationship Id="rId205" Type="http://schemas.openxmlformats.org/officeDocument/2006/relationships/customXml" Target="../ink/ink398.xml"/><Relationship Id="rId226" Type="http://schemas.openxmlformats.org/officeDocument/2006/relationships/customXml" Target="../ink/ink409.xml"/><Relationship Id="rId247" Type="http://schemas.openxmlformats.org/officeDocument/2006/relationships/image" Target="../media/image410.png"/><Relationship Id="rId107" Type="http://schemas.openxmlformats.org/officeDocument/2006/relationships/customXml" Target="../ink/ink349.xml"/><Relationship Id="rId268" Type="http://schemas.openxmlformats.org/officeDocument/2006/relationships/customXml" Target="../ink/ink430.xml"/><Relationship Id="rId289" Type="http://schemas.openxmlformats.org/officeDocument/2006/relationships/image" Target="../media/image431.png"/><Relationship Id="rId11" Type="http://schemas.openxmlformats.org/officeDocument/2006/relationships/image" Target="../media/image294.png"/><Relationship Id="rId32" Type="http://schemas.openxmlformats.org/officeDocument/2006/relationships/customXml" Target="../ink/ink311.xml"/><Relationship Id="rId53" Type="http://schemas.openxmlformats.org/officeDocument/2006/relationships/image" Target="../media/image315.png"/><Relationship Id="rId74" Type="http://schemas.openxmlformats.org/officeDocument/2006/relationships/customXml" Target="../ink/ink332.xml"/><Relationship Id="rId128" Type="http://schemas.openxmlformats.org/officeDocument/2006/relationships/image" Target="../media/image351.png"/><Relationship Id="rId149" Type="http://schemas.openxmlformats.org/officeDocument/2006/relationships/customXml" Target="../ink/ink370.xml"/><Relationship Id="rId314" Type="http://schemas.openxmlformats.org/officeDocument/2006/relationships/customXml" Target="../ink/ink453.xml"/><Relationship Id="rId335" Type="http://schemas.openxmlformats.org/officeDocument/2006/relationships/image" Target="../media/image454.png"/><Relationship Id="rId356" Type="http://schemas.openxmlformats.org/officeDocument/2006/relationships/customXml" Target="../ink/ink474.xml"/><Relationship Id="rId5" Type="http://schemas.openxmlformats.org/officeDocument/2006/relationships/image" Target="../media/image291.png"/><Relationship Id="rId95" Type="http://schemas.openxmlformats.org/officeDocument/2006/relationships/customXml" Target="../ink/ink343.xml"/><Relationship Id="rId160" Type="http://schemas.openxmlformats.org/officeDocument/2006/relationships/image" Target="../media/image367.png"/><Relationship Id="rId181" Type="http://schemas.openxmlformats.org/officeDocument/2006/relationships/customXml" Target="../ink/ink386.xml"/><Relationship Id="rId216" Type="http://schemas.openxmlformats.org/officeDocument/2006/relationships/customXml" Target="../ink/ink404.xml"/><Relationship Id="rId237" Type="http://schemas.openxmlformats.org/officeDocument/2006/relationships/image" Target="../media/image405.png"/><Relationship Id="rId258" Type="http://schemas.openxmlformats.org/officeDocument/2006/relationships/customXml" Target="../ink/ink425.xml"/><Relationship Id="rId279" Type="http://schemas.openxmlformats.org/officeDocument/2006/relationships/image" Target="../media/image426.png"/><Relationship Id="rId22" Type="http://schemas.openxmlformats.org/officeDocument/2006/relationships/customXml" Target="../ink/ink306.xml"/><Relationship Id="rId43" Type="http://schemas.openxmlformats.org/officeDocument/2006/relationships/image" Target="../media/image310.png"/><Relationship Id="rId64" Type="http://schemas.openxmlformats.org/officeDocument/2006/relationships/customXml" Target="../ink/ink327.xml"/><Relationship Id="rId118" Type="http://schemas.openxmlformats.org/officeDocument/2006/relationships/image" Target="../media/image346.png"/><Relationship Id="rId139" Type="http://schemas.openxmlformats.org/officeDocument/2006/relationships/customXml" Target="../ink/ink365.xml"/><Relationship Id="rId290" Type="http://schemas.openxmlformats.org/officeDocument/2006/relationships/customXml" Target="../ink/ink441.xml"/><Relationship Id="rId304" Type="http://schemas.openxmlformats.org/officeDocument/2006/relationships/customXml" Target="../ink/ink448.xml"/><Relationship Id="rId325" Type="http://schemas.openxmlformats.org/officeDocument/2006/relationships/image" Target="../media/image449.png"/><Relationship Id="rId346" Type="http://schemas.openxmlformats.org/officeDocument/2006/relationships/customXml" Target="../ink/ink469.xml"/><Relationship Id="rId367" Type="http://schemas.openxmlformats.org/officeDocument/2006/relationships/image" Target="../media/image470.png"/><Relationship Id="rId85" Type="http://schemas.openxmlformats.org/officeDocument/2006/relationships/image" Target="../media/image330.png"/><Relationship Id="rId150" Type="http://schemas.openxmlformats.org/officeDocument/2006/relationships/image" Target="../media/image362.png"/><Relationship Id="rId171" Type="http://schemas.openxmlformats.org/officeDocument/2006/relationships/customXml" Target="../ink/ink381.xml"/><Relationship Id="rId192" Type="http://schemas.openxmlformats.org/officeDocument/2006/relationships/image" Target="../media/image383.png"/><Relationship Id="rId206" Type="http://schemas.openxmlformats.org/officeDocument/2006/relationships/image" Target="../media/image390.png"/><Relationship Id="rId227" Type="http://schemas.openxmlformats.org/officeDocument/2006/relationships/image" Target="../media/image400.png"/><Relationship Id="rId248" Type="http://schemas.openxmlformats.org/officeDocument/2006/relationships/customXml" Target="../ink/ink420.xml"/><Relationship Id="rId269" Type="http://schemas.openxmlformats.org/officeDocument/2006/relationships/image" Target="../media/image421.png"/><Relationship Id="rId12" Type="http://schemas.openxmlformats.org/officeDocument/2006/relationships/customXml" Target="../ink/ink301.xml"/><Relationship Id="rId33" Type="http://schemas.openxmlformats.org/officeDocument/2006/relationships/image" Target="../media/image305.png"/><Relationship Id="rId108" Type="http://schemas.openxmlformats.org/officeDocument/2006/relationships/image" Target="../media/image341.png"/><Relationship Id="rId129" Type="http://schemas.openxmlformats.org/officeDocument/2006/relationships/customXml" Target="../ink/ink360.xml"/><Relationship Id="rId280" Type="http://schemas.openxmlformats.org/officeDocument/2006/relationships/customXml" Target="../ink/ink436.xml"/><Relationship Id="rId315" Type="http://schemas.openxmlformats.org/officeDocument/2006/relationships/image" Target="../media/image444.png"/><Relationship Id="rId336" Type="http://schemas.openxmlformats.org/officeDocument/2006/relationships/customXml" Target="../ink/ink464.xml"/><Relationship Id="rId357" Type="http://schemas.openxmlformats.org/officeDocument/2006/relationships/image" Target="../media/image465.png"/><Relationship Id="rId54" Type="http://schemas.openxmlformats.org/officeDocument/2006/relationships/customXml" Target="../ink/ink322.xml"/><Relationship Id="rId75" Type="http://schemas.openxmlformats.org/officeDocument/2006/relationships/image" Target="../media/image326.png"/><Relationship Id="rId96" Type="http://schemas.openxmlformats.org/officeDocument/2006/relationships/image" Target="../media/image335.png"/><Relationship Id="rId140" Type="http://schemas.openxmlformats.org/officeDocument/2006/relationships/image" Target="../media/image357.png"/><Relationship Id="rId161" Type="http://schemas.openxmlformats.org/officeDocument/2006/relationships/customXml" Target="../ink/ink376.xml"/><Relationship Id="rId182" Type="http://schemas.openxmlformats.org/officeDocument/2006/relationships/image" Target="../media/image378.png"/><Relationship Id="rId217" Type="http://schemas.openxmlformats.org/officeDocument/2006/relationships/image" Target="../media/image395.png"/><Relationship Id="rId6" Type="http://schemas.openxmlformats.org/officeDocument/2006/relationships/customXml" Target="../ink/ink298.xml"/><Relationship Id="rId238" Type="http://schemas.openxmlformats.org/officeDocument/2006/relationships/customXml" Target="../ink/ink415.xml"/><Relationship Id="rId259" Type="http://schemas.openxmlformats.org/officeDocument/2006/relationships/image" Target="../media/image416.png"/><Relationship Id="rId23" Type="http://schemas.openxmlformats.org/officeDocument/2006/relationships/image" Target="../media/image300.png"/><Relationship Id="rId119" Type="http://schemas.openxmlformats.org/officeDocument/2006/relationships/customXml" Target="../ink/ink355.xml"/><Relationship Id="rId270" Type="http://schemas.openxmlformats.org/officeDocument/2006/relationships/customXml" Target="../ink/ink431.xml"/><Relationship Id="rId291" Type="http://schemas.openxmlformats.org/officeDocument/2006/relationships/image" Target="../media/image432.png"/><Relationship Id="rId305" Type="http://schemas.openxmlformats.org/officeDocument/2006/relationships/image" Target="../media/image439.png"/><Relationship Id="rId326" Type="http://schemas.openxmlformats.org/officeDocument/2006/relationships/customXml" Target="../ink/ink459.xml"/><Relationship Id="rId347" Type="http://schemas.openxmlformats.org/officeDocument/2006/relationships/image" Target="../media/image460.png"/><Relationship Id="rId44" Type="http://schemas.openxmlformats.org/officeDocument/2006/relationships/customXml" Target="../ink/ink317.xml"/><Relationship Id="rId65" Type="http://schemas.openxmlformats.org/officeDocument/2006/relationships/image" Target="../media/image321.png"/><Relationship Id="rId86" Type="http://schemas.openxmlformats.org/officeDocument/2006/relationships/customXml" Target="../ink/ink338.xml"/><Relationship Id="rId130" Type="http://schemas.openxmlformats.org/officeDocument/2006/relationships/image" Target="../media/image352.png"/><Relationship Id="rId151" Type="http://schemas.openxmlformats.org/officeDocument/2006/relationships/customXml" Target="../ink/ink371.xml"/><Relationship Id="rId368" Type="http://schemas.openxmlformats.org/officeDocument/2006/relationships/customXml" Target="../ink/ink480.xml"/><Relationship Id="rId172" Type="http://schemas.openxmlformats.org/officeDocument/2006/relationships/image" Target="../media/image373.png"/><Relationship Id="rId193" Type="http://schemas.openxmlformats.org/officeDocument/2006/relationships/customXml" Target="../ink/ink392.xml"/><Relationship Id="rId207" Type="http://schemas.openxmlformats.org/officeDocument/2006/relationships/customXml" Target="../ink/ink399.xml"/><Relationship Id="rId228" Type="http://schemas.openxmlformats.org/officeDocument/2006/relationships/customXml" Target="../ink/ink410.xml"/><Relationship Id="rId249" Type="http://schemas.openxmlformats.org/officeDocument/2006/relationships/image" Target="../media/image411.png"/><Relationship Id="rId13" Type="http://schemas.openxmlformats.org/officeDocument/2006/relationships/image" Target="../media/image295.png"/><Relationship Id="rId109" Type="http://schemas.openxmlformats.org/officeDocument/2006/relationships/customXml" Target="../ink/ink350.xml"/><Relationship Id="rId260" Type="http://schemas.openxmlformats.org/officeDocument/2006/relationships/customXml" Target="../ink/ink426.xml"/><Relationship Id="rId281" Type="http://schemas.openxmlformats.org/officeDocument/2006/relationships/image" Target="../media/image427.png"/><Relationship Id="rId316" Type="http://schemas.openxmlformats.org/officeDocument/2006/relationships/customXml" Target="../ink/ink454.xml"/><Relationship Id="rId337" Type="http://schemas.openxmlformats.org/officeDocument/2006/relationships/image" Target="../media/image455.png"/><Relationship Id="rId34" Type="http://schemas.openxmlformats.org/officeDocument/2006/relationships/customXml" Target="../ink/ink312.xml"/><Relationship Id="rId55" Type="http://schemas.openxmlformats.org/officeDocument/2006/relationships/image" Target="../media/image316.png"/><Relationship Id="rId76" Type="http://schemas.openxmlformats.org/officeDocument/2006/relationships/customXml" Target="../ink/ink333.xml"/><Relationship Id="rId97" Type="http://schemas.openxmlformats.org/officeDocument/2006/relationships/customXml" Target="../ink/ink344.xml"/><Relationship Id="rId120" Type="http://schemas.openxmlformats.org/officeDocument/2006/relationships/image" Target="../media/image347.png"/><Relationship Id="rId141" Type="http://schemas.openxmlformats.org/officeDocument/2006/relationships/customXml" Target="../ink/ink366.xml"/><Relationship Id="rId358" Type="http://schemas.openxmlformats.org/officeDocument/2006/relationships/customXml" Target="../ink/ink475.xml"/><Relationship Id="rId7" Type="http://schemas.openxmlformats.org/officeDocument/2006/relationships/image" Target="../media/image292.png"/><Relationship Id="rId162" Type="http://schemas.openxmlformats.org/officeDocument/2006/relationships/image" Target="../media/image368.png"/><Relationship Id="rId183" Type="http://schemas.openxmlformats.org/officeDocument/2006/relationships/customXml" Target="../ink/ink387.xml"/><Relationship Id="rId218" Type="http://schemas.openxmlformats.org/officeDocument/2006/relationships/customXml" Target="../ink/ink405.xml"/><Relationship Id="rId239" Type="http://schemas.openxmlformats.org/officeDocument/2006/relationships/image" Target="../media/image406.png"/><Relationship Id="rId250" Type="http://schemas.openxmlformats.org/officeDocument/2006/relationships/customXml" Target="../ink/ink421.xml"/><Relationship Id="rId271" Type="http://schemas.openxmlformats.org/officeDocument/2006/relationships/image" Target="../media/image422.png"/><Relationship Id="rId292" Type="http://schemas.openxmlformats.org/officeDocument/2006/relationships/customXml" Target="../ink/ink442.xml"/><Relationship Id="rId306" Type="http://schemas.openxmlformats.org/officeDocument/2006/relationships/customXml" Target="../ink/ink449.xml"/><Relationship Id="rId24" Type="http://schemas.openxmlformats.org/officeDocument/2006/relationships/customXml" Target="../ink/ink307.xml"/><Relationship Id="rId45" Type="http://schemas.openxmlformats.org/officeDocument/2006/relationships/image" Target="../media/image311.png"/><Relationship Id="rId66" Type="http://schemas.openxmlformats.org/officeDocument/2006/relationships/customXml" Target="../ink/ink328.xml"/><Relationship Id="rId87" Type="http://schemas.openxmlformats.org/officeDocument/2006/relationships/image" Target="../media/image331.png"/><Relationship Id="rId110" Type="http://schemas.openxmlformats.org/officeDocument/2006/relationships/image" Target="../media/image342.png"/><Relationship Id="rId131" Type="http://schemas.openxmlformats.org/officeDocument/2006/relationships/customXml" Target="../ink/ink361.xml"/><Relationship Id="rId327" Type="http://schemas.openxmlformats.org/officeDocument/2006/relationships/image" Target="../media/image450.png"/><Relationship Id="rId348" Type="http://schemas.openxmlformats.org/officeDocument/2006/relationships/customXml" Target="../ink/ink470.xml"/><Relationship Id="rId369" Type="http://schemas.openxmlformats.org/officeDocument/2006/relationships/image" Target="../media/image471.png"/><Relationship Id="rId152" Type="http://schemas.openxmlformats.org/officeDocument/2006/relationships/image" Target="../media/image363.png"/><Relationship Id="rId173" Type="http://schemas.openxmlformats.org/officeDocument/2006/relationships/customXml" Target="../ink/ink382.xml"/><Relationship Id="rId194" Type="http://schemas.openxmlformats.org/officeDocument/2006/relationships/image" Target="../media/image384.png"/><Relationship Id="rId208" Type="http://schemas.openxmlformats.org/officeDocument/2006/relationships/image" Target="../media/image391.png"/><Relationship Id="rId229" Type="http://schemas.openxmlformats.org/officeDocument/2006/relationships/image" Target="../media/image401.png"/><Relationship Id="rId240" Type="http://schemas.openxmlformats.org/officeDocument/2006/relationships/customXml" Target="../ink/ink416.xml"/><Relationship Id="rId261" Type="http://schemas.openxmlformats.org/officeDocument/2006/relationships/image" Target="../media/image417.png"/><Relationship Id="rId14" Type="http://schemas.openxmlformats.org/officeDocument/2006/relationships/customXml" Target="../ink/ink302.xml"/><Relationship Id="rId35" Type="http://schemas.openxmlformats.org/officeDocument/2006/relationships/image" Target="../media/image306.png"/><Relationship Id="rId56" Type="http://schemas.openxmlformats.org/officeDocument/2006/relationships/customXml" Target="../ink/ink323.xml"/><Relationship Id="rId77" Type="http://schemas.openxmlformats.org/officeDocument/2006/relationships/image" Target="../media/image327.png"/><Relationship Id="rId100" Type="http://schemas.openxmlformats.org/officeDocument/2006/relationships/image" Target="../media/image337.png"/><Relationship Id="rId282" Type="http://schemas.openxmlformats.org/officeDocument/2006/relationships/customXml" Target="../ink/ink437.xml"/><Relationship Id="rId317" Type="http://schemas.openxmlformats.org/officeDocument/2006/relationships/image" Target="../media/image445.png"/><Relationship Id="rId338" Type="http://schemas.openxmlformats.org/officeDocument/2006/relationships/customXml" Target="../ink/ink465.xml"/><Relationship Id="rId359" Type="http://schemas.openxmlformats.org/officeDocument/2006/relationships/image" Target="../media/image466.png"/><Relationship Id="rId8" Type="http://schemas.openxmlformats.org/officeDocument/2006/relationships/customXml" Target="../ink/ink299.xml"/><Relationship Id="rId98" Type="http://schemas.openxmlformats.org/officeDocument/2006/relationships/image" Target="../media/image336.png"/><Relationship Id="rId121" Type="http://schemas.openxmlformats.org/officeDocument/2006/relationships/customXml" Target="../ink/ink356.xml"/><Relationship Id="rId142" Type="http://schemas.openxmlformats.org/officeDocument/2006/relationships/image" Target="../media/image358.png"/><Relationship Id="rId163" Type="http://schemas.openxmlformats.org/officeDocument/2006/relationships/customXml" Target="../ink/ink377.xml"/><Relationship Id="rId184" Type="http://schemas.openxmlformats.org/officeDocument/2006/relationships/image" Target="../media/image379.png"/><Relationship Id="rId219" Type="http://schemas.openxmlformats.org/officeDocument/2006/relationships/image" Target="../media/image396.png"/><Relationship Id="rId370" Type="http://schemas.openxmlformats.org/officeDocument/2006/relationships/customXml" Target="../ink/ink481.xml"/><Relationship Id="rId230" Type="http://schemas.openxmlformats.org/officeDocument/2006/relationships/customXml" Target="../ink/ink411.xml"/><Relationship Id="rId251" Type="http://schemas.openxmlformats.org/officeDocument/2006/relationships/image" Target="../media/image412.png"/><Relationship Id="rId25" Type="http://schemas.openxmlformats.org/officeDocument/2006/relationships/image" Target="../media/image301.png"/><Relationship Id="rId46" Type="http://schemas.openxmlformats.org/officeDocument/2006/relationships/customXml" Target="../ink/ink318.xml"/><Relationship Id="rId67" Type="http://schemas.openxmlformats.org/officeDocument/2006/relationships/image" Target="../media/image322.png"/><Relationship Id="rId272" Type="http://schemas.openxmlformats.org/officeDocument/2006/relationships/customXml" Target="../ink/ink432.xml"/><Relationship Id="rId293" Type="http://schemas.openxmlformats.org/officeDocument/2006/relationships/image" Target="../media/image433.png"/><Relationship Id="rId307" Type="http://schemas.openxmlformats.org/officeDocument/2006/relationships/image" Target="../media/image440.png"/><Relationship Id="rId328" Type="http://schemas.openxmlformats.org/officeDocument/2006/relationships/customXml" Target="../ink/ink460.xml"/><Relationship Id="rId349" Type="http://schemas.openxmlformats.org/officeDocument/2006/relationships/image" Target="../media/image461.png"/><Relationship Id="rId88" Type="http://schemas.openxmlformats.org/officeDocument/2006/relationships/customXml" Target="../ink/ink339.xml"/><Relationship Id="rId111" Type="http://schemas.openxmlformats.org/officeDocument/2006/relationships/customXml" Target="../ink/ink351.xml"/><Relationship Id="rId132" Type="http://schemas.openxmlformats.org/officeDocument/2006/relationships/image" Target="../media/image353.png"/><Relationship Id="rId153" Type="http://schemas.openxmlformats.org/officeDocument/2006/relationships/customXml" Target="../ink/ink372.xml"/><Relationship Id="rId174" Type="http://schemas.openxmlformats.org/officeDocument/2006/relationships/image" Target="../media/image374.png"/><Relationship Id="rId195" Type="http://schemas.openxmlformats.org/officeDocument/2006/relationships/customXml" Target="../ink/ink393.xml"/><Relationship Id="rId209" Type="http://schemas.openxmlformats.org/officeDocument/2006/relationships/customXml" Target="../ink/ink400.xml"/><Relationship Id="rId360" Type="http://schemas.openxmlformats.org/officeDocument/2006/relationships/customXml" Target="../ink/ink476.xml"/><Relationship Id="rId220" Type="http://schemas.openxmlformats.org/officeDocument/2006/relationships/customXml" Target="../ink/ink406.xml"/><Relationship Id="rId241" Type="http://schemas.openxmlformats.org/officeDocument/2006/relationships/image" Target="../media/image407.png"/><Relationship Id="rId15" Type="http://schemas.openxmlformats.org/officeDocument/2006/relationships/image" Target="../media/image296.png"/><Relationship Id="rId36" Type="http://schemas.openxmlformats.org/officeDocument/2006/relationships/customXml" Target="../ink/ink313.xml"/><Relationship Id="rId57" Type="http://schemas.openxmlformats.org/officeDocument/2006/relationships/image" Target="../media/image317.png"/><Relationship Id="rId262" Type="http://schemas.openxmlformats.org/officeDocument/2006/relationships/customXml" Target="../ink/ink427.xml"/><Relationship Id="rId283" Type="http://schemas.openxmlformats.org/officeDocument/2006/relationships/image" Target="../media/image428.png"/><Relationship Id="rId318" Type="http://schemas.openxmlformats.org/officeDocument/2006/relationships/customXml" Target="../ink/ink455.xml"/><Relationship Id="rId339" Type="http://schemas.openxmlformats.org/officeDocument/2006/relationships/image" Target="../media/image456.png"/><Relationship Id="rId10" Type="http://schemas.openxmlformats.org/officeDocument/2006/relationships/customXml" Target="../ink/ink300.xml"/><Relationship Id="rId31" Type="http://schemas.openxmlformats.org/officeDocument/2006/relationships/image" Target="../media/image304.png"/><Relationship Id="rId52" Type="http://schemas.openxmlformats.org/officeDocument/2006/relationships/customXml" Target="../ink/ink321.xml"/><Relationship Id="rId73" Type="http://schemas.openxmlformats.org/officeDocument/2006/relationships/image" Target="../media/image325.png"/><Relationship Id="rId78" Type="http://schemas.openxmlformats.org/officeDocument/2006/relationships/customXml" Target="../ink/ink334.xml"/><Relationship Id="rId94" Type="http://schemas.openxmlformats.org/officeDocument/2006/relationships/image" Target="../media/image334.png"/><Relationship Id="rId99" Type="http://schemas.openxmlformats.org/officeDocument/2006/relationships/customXml" Target="../ink/ink345.xml"/><Relationship Id="rId101" Type="http://schemas.openxmlformats.org/officeDocument/2006/relationships/customXml" Target="../ink/ink346.xml"/><Relationship Id="rId122" Type="http://schemas.openxmlformats.org/officeDocument/2006/relationships/image" Target="../media/image348.png"/><Relationship Id="rId143" Type="http://schemas.openxmlformats.org/officeDocument/2006/relationships/customXml" Target="../ink/ink367.xml"/><Relationship Id="rId148" Type="http://schemas.openxmlformats.org/officeDocument/2006/relationships/image" Target="../media/image361.png"/><Relationship Id="rId164" Type="http://schemas.openxmlformats.org/officeDocument/2006/relationships/image" Target="../media/image369.png"/><Relationship Id="rId169" Type="http://schemas.openxmlformats.org/officeDocument/2006/relationships/customXml" Target="../ink/ink380.xml"/><Relationship Id="rId185" Type="http://schemas.openxmlformats.org/officeDocument/2006/relationships/customXml" Target="../ink/ink388.xml"/><Relationship Id="rId334" Type="http://schemas.openxmlformats.org/officeDocument/2006/relationships/customXml" Target="../ink/ink463.xml"/><Relationship Id="rId350" Type="http://schemas.openxmlformats.org/officeDocument/2006/relationships/customXml" Target="../ink/ink471.xml"/><Relationship Id="rId355" Type="http://schemas.openxmlformats.org/officeDocument/2006/relationships/image" Target="../media/image464.png"/><Relationship Id="rId371" Type="http://schemas.openxmlformats.org/officeDocument/2006/relationships/image" Target="../media/image472.png"/><Relationship Id="rId4" Type="http://schemas.openxmlformats.org/officeDocument/2006/relationships/customXml" Target="../ink/ink297.xml"/><Relationship Id="rId9" Type="http://schemas.openxmlformats.org/officeDocument/2006/relationships/image" Target="../media/image293.png"/><Relationship Id="rId180" Type="http://schemas.openxmlformats.org/officeDocument/2006/relationships/image" Target="../media/image377.png"/><Relationship Id="rId210" Type="http://schemas.openxmlformats.org/officeDocument/2006/relationships/image" Target="../media/image392.png"/><Relationship Id="rId215" Type="http://schemas.openxmlformats.org/officeDocument/2006/relationships/image" Target="../media/image394.png"/><Relationship Id="rId236" Type="http://schemas.openxmlformats.org/officeDocument/2006/relationships/customXml" Target="../ink/ink414.xml"/><Relationship Id="rId257" Type="http://schemas.openxmlformats.org/officeDocument/2006/relationships/image" Target="../media/image415.png"/><Relationship Id="rId278" Type="http://schemas.openxmlformats.org/officeDocument/2006/relationships/customXml" Target="../ink/ink435.xml"/><Relationship Id="rId26" Type="http://schemas.openxmlformats.org/officeDocument/2006/relationships/customXml" Target="../ink/ink308.xml"/><Relationship Id="rId231" Type="http://schemas.openxmlformats.org/officeDocument/2006/relationships/image" Target="../media/image402.png"/><Relationship Id="rId252" Type="http://schemas.openxmlformats.org/officeDocument/2006/relationships/customXml" Target="../ink/ink422.xml"/><Relationship Id="rId273" Type="http://schemas.openxmlformats.org/officeDocument/2006/relationships/image" Target="../media/image423.png"/><Relationship Id="rId294" Type="http://schemas.openxmlformats.org/officeDocument/2006/relationships/customXml" Target="../ink/ink443.xml"/><Relationship Id="rId308" Type="http://schemas.openxmlformats.org/officeDocument/2006/relationships/customXml" Target="../ink/ink450.xml"/><Relationship Id="rId329" Type="http://schemas.openxmlformats.org/officeDocument/2006/relationships/image" Target="../media/image451.png"/><Relationship Id="rId47" Type="http://schemas.openxmlformats.org/officeDocument/2006/relationships/image" Target="../media/image312.png"/><Relationship Id="rId68" Type="http://schemas.openxmlformats.org/officeDocument/2006/relationships/customXml" Target="../ink/ink329.xml"/><Relationship Id="rId89" Type="http://schemas.openxmlformats.org/officeDocument/2006/relationships/customXml" Target="../ink/ink340.xml"/><Relationship Id="rId112" Type="http://schemas.openxmlformats.org/officeDocument/2006/relationships/image" Target="../media/image343.png"/><Relationship Id="rId133" Type="http://schemas.openxmlformats.org/officeDocument/2006/relationships/customXml" Target="../ink/ink362.xml"/><Relationship Id="rId154" Type="http://schemas.openxmlformats.org/officeDocument/2006/relationships/image" Target="../media/image364.png"/><Relationship Id="rId175" Type="http://schemas.openxmlformats.org/officeDocument/2006/relationships/customXml" Target="../ink/ink383.xml"/><Relationship Id="rId340" Type="http://schemas.openxmlformats.org/officeDocument/2006/relationships/customXml" Target="../ink/ink466.xml"/><Relationship Id="rId361" Type="http://schemas.openxmlformats.org/officeDocument/2006/relationships/image" Target="../media/image467.png"/><Relationship Id="rId196" Type="http://schemas.openxmlformats.org/officeDocument/2006/relationships/image" Target="../media/image385.png"/><Relationship Id="rId200" Type="http://schemas.openxmlformats.org/officeDocument/2006/relationships/image" Target="../media/image387.png"/><Relationship Id="rId16" Type="http://schemas.openxmlformats.org/officeDocument/2006/relationships/customXml" Target="../ink/ink303.xml"/><Relationship Id="rId221" Type="http://schemas.openxmlformats.org/officeDocument/2006/relationships/image" Target="../media/image397.png"/><Relationship Id="rId242" Type="http://schemas.openxmlformats.org/officeDocument/2006/relationships/customXml" Target="../ink/ink417.xml"/><Relationship Id="rId263" Type="http://schemas.openxmlformats.org/officeDocument/2006/relationships/image" Target="../media/image418.png"/><Relationship Id="rId284" Type="http://schemas.openxmlformats.org/officeDocument/2006/relationships/customXml" Target="../ink/ink438.xml"/><Relationship Id="rId319" Type="http://schemas.openxmlformats.org/officeDocument/2006/relationships/image" Target="../media/image446.png"/><Relationship Id="rId37" Type="http://schemas.openxmlformats.org/officeDocument/2006/relationships/image" Target="../media/image307.png"/><Relationship Id="rId58" Type="http://schemas.openxmlformats.org/officeDocument/2006/relationships/customXml" Target="../ink/ink324.xml"/><Relationship Id="rId79" Type="http://schemas.openxmlformats.org/officeDocument/2006/relationships/image" Target="../media/image3.png"/><Relationship Id="rId102" Type="http://schemas.openxmlformats.org/officeDocument/2006/relationships/image" Target="../media/image338.png"/><Relationship Id="rId123" Type="http://schemas.openxmlformats.org/officeDocument/2006/relationships/customXml" Target="../ink/ink357.xml"/><Relationship Id="rId144" Type="http://schemas.openxmlformats.org/officeDocument/2006/relationships/image" Target="../media/image359.png"/><Relationship Id="rId330" Type="http://schemas.openxmlformats.org/officeDocument/2006/relationships/customXml" Target="../ink/ink461.xml"/><Relationship Id="rId90" Type="http://schemas.openxmlformats.org/officeDocument/2006/relationships/image" Target="../media/image332.png"/><Relationship Id="rId165" Type="http://schemas.openxmlformats.org/officeDocument/2006/relationships/customXml" Target="../ink/ink378.xml"/><Relationship Id="rId186" Type="http://schemas.openxmlformats.org/officeDocument/2006/relationships/image" Target="../media/image380.png"/><Relationship Id="rId351" Type="http://schemas.openxmlformats.org/officeDocument/2006/relationships/image" Target="../media/image462.png"/><Relationship Id="rId211" Type="http://schemas.openxmlformats.org/officeDocument/2006/relationships/customXml" Target="../ink/ink401.xml"/><Relationship Id="rId232" Type="http://schemas.openxmlformats.org/officeDocument/2006/relationships/customXml" Target="../ink/ink412.xml"/><Relationship Id="rId253" Type="http://schemas.openxmlformats.org/officeDocument/2006/relationships/image" Target="../media/image413.png"/><Relationship Id="rId274" Type="http://schemas.openxmlformats.org/officeDocument/2006/relationships/customXml" Target="../ink/ink433.xml"/><Relationship Id="rId295" Type="http://schemas.openxmlformats.org/officeDocument/2006/relationships/image" Target="../media/image434.png"/><Relationship Id="rId309" Type="http://schemas.openxmlformats.org/officeDocument/2006/relationships/image" Target="../media/image441.png"/><Relationship Id="rId27" Type="http://schemas.openxmlformats.org/officeDocument/2006/relationships/image" Target="../media/image302.png"/><Relationship Id="rId48" Type="http://schemas.openxmlformats.org/officeDocument/2006/relationships/customXml" Target="../ink/ink319.xml"/><Relationship Id="rId69" Type="http://schemas.openxmlformats.org/officeDocument/2006/relationships/image" Target="../media/image323.png"/><Relationship Id="rId113" Type="http://schemas.openxmlformats.org/officeDocument/2006/relationships/customXml" Target="../ink/ink352.xml"/><Relationship Id="rId134" Type="http://schemas.openxmlformats.org/officeDocument/2006/relationships/image" Target="../media/image354.png"/><Relationship Id="rId320" Type="http://schemas.openxmlformats.org/officeDocument/2006/relationships/customXml" Target="../ink/ink456.xml"/><Relationship Id="rId80" Type="http://schemas.openxmlformats.org/officeDocument/2006/relationships/customXml" Target="../ink/ink335.xml"/><Relationship Id="rId155" Type="http://schemas.openxmlformats.org/officeDocument/2006/relationships/customXml" Target="../ink/ink373.xml"/><Relationship Id="rId176" Type="http://schemas.openxmlformats.org/officeDocument/2006/relationships/image" Target="../media/image375.png"/><Relationship Id="rId197" Type="http://schemas.openxmlformats.org/officeDocument/2006/relationships/customXml" Target="../ink/ink394.xml"/><Relationship Id="rId341" Type="http://schemas.openxmlformats.org/officeDocument/2006/relationships/image" Target="../media/image457.png"/><Relationship Id="rId362" Type="http://schemas.openxmlformats.org/officeDocument/2006/relationships/customXml" Target="../ink/ink477.xml"/><Relationship Id="rId201" Type="http://schemas.openxmlformats.org/officeDocument/2006/relationships/customXml" Target="../ink/ink396.xml"/><Relationship Id="rId222" Type="http://schemas.openxmlformats.org/officeDocument/2006/relationships/customXml" Target="../ink/ink407.xml"/><Relationship Id="rId243" Type="http://schemas.openxmlformats.org/officeDocument/2006/relationships/image" Target="../media/image408.png"/><Relationship Id="rId264" Type="http://schemas.openxmlformats.org/officeDocument/2006/relationships/customXml" Target="../ink/ink428.xml"/><Relationship Id="rId285" Type="http://schemas.openxmlformats.org/officeDocument/2006/relationships/image" Target="../media/image429.png"/><Relationship Id="rId17" Type="http://schemas.openxmlformats.org/officeDocument/2006/relationships/image" Target="../media/image297.png"/><Relationship Id="rId38" Type="http://schemas.openxmlformats.org/officeDocument/2006/relationships/customXml" Target="../ink/ink314.xml"/><Relationship Id="rId59" Type="http://schemas.openxmlformats.org/officeDocument/2006/relationships/image" Target="../media/image318.png"/><Relationship Id="rId103" Type="http://schemas.openxmlformats.org/officeDocument/2006/relationships/customXml" Target="../ink/ink347.xml"/><Relationship Id="rId124" Type="http://schemas.openxmlformats.org/officeDocument/2006/relationships/image" Target="../media/image349.png"/><Relationship Id="rId310" Type="http://schemas.openxmlformats.org/officeDocument/2006/relationships/customXml" Target="../ink/ink451.xml"/><Relationship Id="rId70" Type="http://schemas.openxmlformats.org/officeDocument/2006/relationships/customXml" Target="../ink/ink330.xml"/><Relationship Id="rId91" Type="http://schemas.openxmlformats.org/officeDocument/2006/relationships/customXml" Target="../ink/ink341.xml"/><Relationship Id="rId145" Type="http://schemas.openxmlformats.org/officeDocument/2006/relationships/customXml" Target="../ink/ink368.xml"/><Relationship Id="rId166" Type="http://schemas.openxmlformats.org/officeDocument/2006/relationships/image" Target="../media/image370.png"/><Relationship Id="rId187" Type="http://schemas.openxmlformats.org/officeDocument/2006/relationships/customXml" Target="../ink/ink389.xml"/><Relationship Id="rId331" Type="http://schemas.openxmlformats.org/officeDocument/2006/relationships/image" Target="../media/image452.png"/><Relationship Id="rId352" Type="http://schemas.openxmlformats.org/officeDocument/2006/relationships/customXml" Target="../ink/ink472.xml"/><Relationship Id="rId1" Type="http://schemas.openxmlformats.org/officeDocument/2006/relationships/slideLayout" Target="../slideLayouts/slideLayout7.xml"/><Relationship Id="rId212" Type="http://schemas.openxmlformats.org/officeDocument/2006/relationships/image" Target="../media/image393.png"/><Relationship Id="rId233" Type="http://schemas.openxmlformats.org/officeDocument/2006/relationships/image" Target="../media/image403.png"/><Relationship Id="rId254" Type="http://schemas.openxmlformats.org/officeDocument/2006/relationships/customXml" Target="../ink/ink423.xml"/><Relationship Id="rId28" Type="http://schemas.openxmlformats.org/officeDocument/2006/relationships/customXml" Target="../ink/ink309.xml"/><Relationship Id="rId49" Type="http://schemas.openxmlformats.org/officeDocument/2006/relationships/image" Target="../media/image313.png"/><Relationship Id="rId114" Type="http://schemas.openxmlformats.org/officeDocument/2006/relationships/image" Target="../media/image344.png"/><Relationship Id="rId275" Type="http://schemas.openxmlformats.org/officeDocument/2006/relationships/image" Target="../media/image424.png"/><Relationship Id="rId296" Type="http://schemas.openxmlformats.org/officeDocument/2006/relationships/customXml" Target="../ink/ink444.xml"/><Relationship Id="rId300" Type="http://schemas.openxmlformats.org/officeDocument/2006/relationships/customXml" Target="../ink/ink446.xml"/><Relationship Id="rId60" Type="http://schemas.openxmlformats.org/officeDocument/2006/relationships/customXml" Target="../ink/ink325.xml"/><Relationship Id="rId81" Type="http://schemas.openxmlformats.org/officeDocument/2006/relationships/image" Target="../media/image328.png"/><Relationship Id="rId135" Type="http://schemas.openxmlformats.org/officeDocument/2006/relationships/customXml" Target="../ink/ink363.xml"/><Relationship Id="rId156" Type="http://schemas.openxmlformats.org/officeDocument/2006/relationships/image" Target="../media/image365.png"/><Relationship Id="rId177" Type="http://schemas.openxmlformats.org/officeDocument/2006/relationships/customXml" Target="../ink/ink384.xml"/><Relationship Id="rId198" Type="http://schemas.openxmlformats.org/officeDocument/2006/relationships/image" Target="../media/image386.png"/><Relationship Id="rId321" Type="http://schemas.openxmlformats.org/officeDocument/2006/relationships/image" Target="../media/image447.png"/><Relationship Id="rId342" Type="http://schemas.openxmlformats.org/officeDocument/2006/relationships/customXml" Target="../ink/ink467.xml"/><Relationship Id="rId363" Type="http://schemas.openxmlformats.org/officeDocument/2006/relationships/image" Target="../media/image468.png"/><Relationship Id="rId202" Type="http://schemas.openxmlformats.org/officeDocument/2006/relationships/image" Target="../media/image388.png"/><Relationship Id="rId223" Type="http://schemas.openxmlformats.org/officeDocument/2006/relationships/image" Target="../media/image398.png"/><Relationship Id="rId244" Type="http://schemas.openxmlformats.org/officeDocument/2006/relationships/customXml" Target="../ink/ink418.xml"/><Relationship Id="rId18" Type="http://schemas.openxmlformats.org/officeDocument/2006/relationships/customXml" Target="../ink/ink304.xml"/><Relationship Id="rId39" Type="http://schemas.openxmlformats.org/officeDocument/2006/relationships/image" Target="../media/image308.png"/><Relationship Id="rId265" Type="http://schemas.openxmlformats.org/officeDocument/2006/relationships/image" Target="../media/image419.png"/><Relationship Id="rId286" Type="http://schemas.openxmlformats.org/officeDocument/2006/relationships/customXml" Target="../ink/ink439.xml"/><Relationship Id="rId50" Type="http://schemas.openxmlformats.org/officeDocument/2006/relationships/customXml" Target="../ink/ink320.xml"/><Relationship Id="rId104" Type="http://schemas.openxmlformats.org/officeDocument/2006/relationships/image" Target="../media/image339.png"/><Relationship Id="rId125" Type="http://schemas.openxmlformats.org/officeDocument/2006/relationships/customXml" Target="../ink/ink358.xml"/><Relationship Id="rId146" Type="http://schemas.openxmlformats.org/officeDocument/2006/relationships/image" Target="../media/image360.png"/><Relationship Id="rId167" Type="http://schemas.openxmlformats.org/officeDocument/2006/relationships/customXml" Target="../ink/ink379.xml"/><Relationship Id="rId188" Type="http://schemas.openxmlformats.org/officeDocument/2006/relationships/image" Target="../media/image381.png"/><Relationship Id="rId311" Type="http://schemas.openxmlformats.org/officeDocument/2006/relationships/image" Target="../media/image442.png"/><Relationship Id="rId332" Type="http://schemas.openxmlformats.org/officeDocument/2006/relationships/customXml" Target="../ink/ink462.xml"/><Relationship Id="rId353" Type="http://schemas.openxmlformats.org/officeDocument/2006/relationships/image" Target="../media/image463.png"/><Relationship Id="rId71" Type="http://schemas.openxmlformats.org/officeDocument/2006/relationships/image" Target="../media/image324.png"/><Relationship Id="rId92" Type="http://schemas.openxmlformats.org/officeDocument/2006/relationships/image" Target="../media/image333.png"/><Relationship Id="rId213" Type="http://schemas.openxmlformats.org/officeDocument/2006/relationships/customXml" Target="../ink/ink402.xml"/><Relationship Id="rId234" Type="http://schemas.openxmlformats.org/officeDocument/2006/relationships/customXml" Target="../ink/ink413.xml"/><Relationship Id="rId2" Type="http://schemas.openxmlformats.org/officeDocument/2006/relationships/image" Target="../media/image289.png"/><Relationship Id="rId29" Type="http://schemas.openxmlformats.org/officeDocument/2006/relationships/image" Target="../media/image303.png"/><Relationship Id="rId255" Type="http://schemas.openxmlformats.org/officeDocument/2006/relationships/image" Target="../media/image414.png"/><Relationship Id="rId276" Type="http://schemas.openxmlformats.org/officeDocument/2006/relationships/customXml" Target="../ink/ink434.xml"/><Relationship Id="rId297" Type="http://schemas.openxmlformats.org/officeDocument/2006/relationships/image" Target="../media/image435.png"/><Relationship Id="rId40" Type="http://schemas.openxmlformats.org/officeDocument/2006/relationships/customXml" Target="../ink/ink315.xml"/><Relationship Id="rId115" Type="http://schemas.openxmlformats.org/officeDocument/2006/relationships/customXml" Target="../ink/ink353.xml"/><Relationship Id="rId136" Type="http://schemas.openxmlformats.org/officeDocument/2006/relationships/image" Target="../media/image355.png"/><Relationship Id="rId157" Type="http://schemas.openxmlformats.org/officeDocument/2006/relationships/customXml" Target="../ink/ink374.xml"/><Relationship Id="rId178" Type="http://schemas.openxmlformats.org/officeDocument/2006/relationships/image" Target="../media/image376.png"/><Relationship Id="rId301" Type="http://schemas.openxmlformats.org/officeDocument/2006/relationships/image" Target="../media/image437.png"/><Relationship Id="rId322" Type="http://schemas.openxmlformats.org/officeDocument/2006/relationships/customXml" Target="../ink/ink457.xml"/><Relationship Id="rId343" Type="http://schemas.openxmlformats.org/officeDocument/2006/relationships/image" Target="../media/image458.png"/><Relationship Id="rId364" Type="http://schemas.openxmlformats.org/officeDocument/2006/relationships/customXml" Target="../ink/ink478.xml"/><Relationship Id="rId61" Type="http://schemas.openxmlformats.org/officeDocument/2006/relationships/image" Target="../media/image319.png"/><Relationship Id="rId82" Type="http://schemas.openxmlformats.org/officeDocument/2006/relationships/customXml" Target="../ink/ink336.xml"/><Relationship Id="rId199" Type="http://schemas.openxmlformats.org/officeDocument/2006/relationships/customXml" Target="../ink/ink395.xml"/><Relationship Id="rId203" Type="http://schemas.openxmlformats.org/officeDocument/2006/relationships/customXml" Target="../ink/ink397.xml"/><Relationship Id="rId19" Type="http://schemas.openxmlformats.org/officeDocument/2006/relationships/image" Target="../media/image298.png"/><Relationship Id="rId224" Type="http://schemas.openxmlformats.org/officeDocument/2006/relationships/customXml" Target="../ink/ink408.xml"/><Relationship Id="rId245" Type="http://schemas.openxmlformats.org/officeDocument/2006/relationships/image" Target="../media/image409.png"/><Relationship Id="rId266" Type="http://schemas.openxmlformats.org/officeDocument/2006/relationships/customXml" Target="../ink/ink429.xml"/><Relationship Id="rId287" Type="http://schemas.openxmlformats.org/officeDocument/2006/relationships/image" Target="../media/image430.png"/><Relationship Id="rId30" Type="http://schemas.openxmlformats.org/officeDocument/2006/relationships/customXml" Target="../ink/ink310.xml"/><Relationship Id="rId105" Type="http://schemas.openxmlformats.org/officeDocument/2006/relationships/customXml" Target="../ink/ink348.xml"/><Relationship Id="rId126" Type="http://schemas.openxmlformats.org/officeDocument/2006/relationships/image" Target="../media/image350.png"/><Relationship Id="rId147" Type="http://schemas.openxmlformats.org/officeDocument/2006/relationships/customXml" Target="../ink/ink369.xml"/><Relationship Id="rId168" Type="http://schemas.openxmlformats.org/officeDocument/2006/relationships/image" Target="../media/image371.png"/><Relationship Id="rId312" Type="http://schemas.openxmlformats.org/officeDocument/2006/relationships/customXml" Target="../ink/ink452.xml"/><Relationship Id="rId333" Type="http://schemas.openxmlformats.org/officeDocument/2006/relationships/image" Target="../media/image453.png"/><Relationship Id="rId354" Type="http://schemas.openxmlformats.org/officeDocument/2006/relationships/customXml" Target="../ink/ink473.xml"/><Relationship Id="rId51" Type="http://schemas.openxmlformats.org/officeDocument/2006/relationships/image" Target="../media/image314.png"/><Relationship Id="rId72" Type="http://schemas.openxmlformats.org/officeDocument/2006/relationships/customXml" Target="../ink/ink331.xml"/><Relationship Id="rId93" Type="http://schemas.openxmlformats.org/officeDocument/2006/relationships/customXml" Target="../ink/ink342.xml"/><Relationship Id="rId189" Type="http://schemas.openxmlformats.org/officeDocument/2006/relationships/customXml" Target="../ink/ink390.xml"/><Relationship Id="rId3" Type="http://schemas.openxmlformats.org/officeDocument/2006/relationships/image" Target="../media/image290.png"/><Relationship Id="rId214" Type="http://schemas.openxmlformats.org/officeDocument/2006/relationships/customXml" Target="../ink/ink403.xml"/><Relationship Id="rId235" Type="http://schemas.openxmlformats.org/officeDocument/2006/relationships/image" Target="../media/image404.png"/><Relationship Id="rId256" Type="http://schemas.openxmlformats.org/officeDocument/2006/relationships/customXml" Target="../ink/ink424.xml"/><Relationship Id="rId277" Type="http://schemas.openxmlformats.org/officeDocument/2006/relationships/image" Target="../media/image425.png"/><Relationship Id="rId298" Type="http://schemas.openxmlformats.org/officeDocument/2006/relationships/customXml" Target="../ink/ink445.xml"/><Relationship Id="rId116" Type="http://schemas.openxmlformats.org/officeDocument/2006/relationships/image" Target="../media/image345.png"/><Relationship Id="rId137" Type="http://schemas.openxmlformats.org/officeDocument/2006/relationships/customXml" Target="../ink/ink364.xml"/><Relationship Id="rId158" Type="http://schemas.openxmlformats.org/officeDocument/2006/relationships/image" Target="../media/image366.png"/><Relationship Id="rId302" Type="http://schemas.openxmlformats.org/officeDocument/2006/relationships/customXml" Target="../ink/ink447.xml"/><Relationship Id="rId323" Type="http://schemas.openxmlformats.org/officeDocument/2006/relationships/image" Target="../media/image448.png"/><Relationship Id="rId344" Type="http://schemas.openxmlformats.org/officeDocument/2006/relationships/customXml" Target="../ink/ink468.xml"/><Relationship Id="rId20" Type="http://schemas.openxmlformats.org/officeDocument/2006/relationships/customXml" Target="../ink/ink305.xml"/><Relationship Id="rId41" Type="http://schemas.openxmlformats.org/officeDocument/2006/relationships/image" Target="../media/image309.png"/><Relationship Id="rId62" Type="http://schemas.openxmlformats.org/officeDocument/2006/relationships/customXml" Target="../ink/ink326.xml"/><Relationship Id="rId83" Type="http://schemas.openxmlformats.org/officeDocument/2006/relationships/image" Target="../media/image329.png"/><Relationship Id="rId179" Type="http://schemas.openxmlformats.org/officeDocument/2006/relationships/customXml" Target="../ink/ink385.xml"/><Relationship Id="rId365" Type="http://schemas.openxmlformats.org/officeDocument/2006/relationships/image" Target="../media/image469.png"/><Relationship Id="rId190" Type="http://schemas.openxmlformats.org/officeDocument/2006/relationships/image" Target="../media/image382.png"/><Relationship Id="rId204" Type="http://schemas.openxmlformats.org/officeDocument/2006/relationships/image" Target="../media/image389.png"/><Relationship Id="rId225" Type="http://schemas.openxmlformats.org/officeDocument/2006/relationships/image" Target="../media/image399.png"/><Relationship Id="rId246" Type="http://schemas.openxmlformats.org/officeDocument/2006/relationships/customXml" Target="../ink/ink419.xml"/><Relationship Id="rId267" Type="http://schemas.openxmlformats.org/officeDocument/2006/relationships/image" Target="../media/image420.png"/><Relationship Id="rId288" Type="http://schemas.openxmlformats.org/officeDocument/2006/relationships/customXml" Target="../ink/ink440.xml"/><Relationship Id="rId106" Type="http://schemas.openxmlformats.org/officeDocument/2006/relationships/image" Target="../media/image340.png"/><Relationship Id="rId127" Type="http://schemas.openxmlformats.org/officeDocument/2006/relationships/customXml" Target="../ink/ink359.xml"/><Relationship Id="rId313" Type="http://schemas.openxmlformats.org/officeDocument/2006/relationships/image" Target="../media/image443.png"/></Relationships>
</file>

<file path=ppt/slides/_rels/slide5.xml.rels><?xml version="1.0" encoding="UTF-8" standalone="yes"?>
<Relationships xmlns="http://schemas.openxmlformats.org/package/2006/relationships"><Relationship Id="rId117" Type="http://schemas.openxmlformats.org/officeDocument/2006/relationships/customXml" Target="../ink/ink539.xml"/><Relationship Id="rId299" Type="http://schemas.openxmlformats.org/officeDocument/2006/relationships/customXml" Target="../ink/ink631.xml"/><Relationship Id="rId21" Type="http://schemas.openxmlformats.org/officeDocument/2006/relationships/customXml" Target="../ink/ink491.xml"/><Relationship Id="rId42" Type="http://schemas.openxmlformats.org/officeDocument/2006/relationships/image" Target="../media/image492.png"/><Relationship Id="rId63" Type="http://schemas.openxmlformats.org/officeDocument/2006/relationships/customXml" Target="../ink/ink512.xml"/><Relationship Id="rId84" Type="http://schemas.openxmlformats.org/officeDocument/2006/relationships/image" Target="../media/image513.png"/><Relationship Id="rId138" Type="http://schemas.openxmlformats.org/officeDocument/2006/relationships/image" Target="../media/image540.png"/><Relationship Id="rId159" Type="http://schemas.openxmlformats.org/officeDocument/2006/relationships/image" Target="../media/image550.png"/><Relationship Id="rId170" Type="http://schemas.openxmlformats.org/officeDocument/2006/relationships/customXml" Target="../ink/ink566.xml"/><Relationship Id="rId191" Type="http://schemas.openxmlformats.org/officeDocument/2006/relationships/customXml" Target="../ink/ink577.xml"/><Relationship Id="rId205" Type="http://schemas.openxmlformats.org/officeDocument/2006/relationships/customXml" Target="../ink/ink584.xml"/><Relationship Id="rId226" Type="http://schemas.openxmlformats.org/officeDocument/2006/relationships/image" Target="../media/image583.png"/><Relationship Id="rId247" Type="http://schemas.openxmlformats.org/officeDocument/2006/relationships/customXml" Target="../ink/ink605.xml"/><Relationship Id="rId107" Type="http://schemas.openxmlformats.org/officeDocument/2006/relationships/customXml" Target="../ink/ink534.xml"/><Relationship Id="rId268" Type="http://schemas.openxmlformats.org/officeDocument/2006/relationships/image" Target="../media/image604.png"/><Relationship Id="rId289" Type="http://schemas.openxmlformats.org/officeDocument/2006/relationships/customXml" Target="../ink/ink626.xml"/><Relationship Id="rId11" Type="http://schemas.openxmlformats.org/officeDocument/2006/relationships/customXml" Target="../ink/ink486.xml"/><Relationship Id="rId32" Type="http://schemas.openxmlformats.org/officeDocument/2006/relationships/image" Target="../media/image487.png"/><Relationship Id="rId53" Type="http://schemas.openxmlformats.org/officeDocument/2006/relationships/customXml" Target="../ink/ink507.xml"/><Relationship Id="rId74" Type="http://schemas.openxmlformats.org/officeDocument/2006/relationships/image" Target="../media/image508.png"/><Relationship Id="rId128" Type="http://schemas.openxmlformats.org/officeDocument/2006/relationships/image" Target="../media/image535.png"/><Relationship Id="rId149" Type="http://schemas.openxmlformats.org/officeDocument/2006/relationships/customXml" Target="../ink/ink555.xml"/><Relationship Id="rId5" Type="http://schemas.openxmlformats.org/officeDocument/2006/relationships/customXml" Target="../ink/ink483.xml"/><Relationship Id="rId95" Type="http://schemas.openxmlformats.org/officeDocument/2006/relationships/customXml" Target="../ink/ink528.xml"/><Relationship Id="rId160" Type="http://schemas.openxmlformats.org/officeDocument/2006/relationships/customXml" Target="../ink/ink561.xml"/><Relationship Id="rId181" Type="http://schemas.openxmlformats.org/officeDocument/2006/relationships/image" Target="../media/image561.png"/><Relationship Id="rId216" Type="http://schemas.openxmlformats.org/officeDocument/2006/relationships/image" Target="../media/image578.png"/><Relationship Id="rId237" Type="http://schemas.openxmlformats.org/officeDocument/2006/relationships/customXml" Target="../ink/ink600.xml"/><Relationship Id="rId258" Type="http://schemas.openxmlformats.org/officeDocument/2006/relationships/image" Target="../media/image599.png"/><Relationship Id="rId279" Type="http://schemas.openxmlformats.org/officeDocument/2006/relationships/customXml" Target="../ink/ink621.xml"/><Relationship Id="rId22" Type="http://schemas.openxmlformats.org/officeDocument/2006/relationships/image" Target="../media/image482.png"/><Relationship Id="rId43" Type="http://schemas.openxmlformats.org/officeDocument/2006/relationships/customXml" Target="../ink/ink502.xml"/><Relationship Id="rId64" Type="http://schemas.openxmlformats.org/officeDocument/2006/relationships/image" Target="../media/image503.png"/><Relationship Id="rId118" Type="http://schemas.openxmlformats.org/officeDocument/2006/relationships/image" Target="../media/image530.png"/><Relationship Id="rId139" Type="http://schemas.openxmlformats.org/officeDocument/2006/relationships/customXml" Target="../ink/ink550.xml"/><Relationship Id="rId290" Type="http://schemas.openxmlformats.org/officeDocument/2006/relationships/image" Target="../media/image615.png"/><Relationship Id="rId85" Type="http://schemas.openxmlformats.org/officeDocument/2006/relationships/customXml" Target="../ink/ink523.xml"/><Relationship Id="rId150" Type="http://schemas.openxmlformats.org/officeDocument/2006/relationships/image" Target="../media/image546.png"/><Relationship Id="rId171" Type="http://schemas.openxmlformats.org/officeDocument/2006/relationships/image" Target="../media/image556.png"/><Relationship Id="rId192" Type="http://schemas.openxmlformats.org/officeDocument/2006/relationships/image" Target="../media/image566.png"/><Relationship Id="rId206" Type="http://schemas.openxmlformats.org/officeDocument/2006/relationships/image" Target="../media/image573.png"/><Relationship Id="rId227" Type="http://schemas.openxmlformats.org/officeDocument/2006/relationships/customXml" Target="../ink/ink595.xml"/><Relationship Id="rId248" Type="http://schemas.openxmlformats.org/officeDocument/2006/relationships/image" Target="../media/image594.png"/><Relationship Id="rId269" Type="http://schemas.openxmlformats.org/officeDocument/2006/relationships/customXml" Target="../ink/ink616.xml"/><Relationship Id="rId12" Type="http://schemas.openxmlformats.org/officeDocument/2006/relationships/image" Target="../media/image478.png"/><Relationship Id="rId33" Type="http://schemas.openxmlformats.org/officeDocument/2006/relationships/customXml" Target="../ink/ink497.xml"/><Relationship Id="rId108" Type="http://schemas.openxmlformats.org/officeDocument/2006/relationships/image" Target="../media/image525.png"/><Relationship Id="rId129" Type="http://schemas.openxmlformats.org/officeDocument/2006/relationships/customXml" Target="../ink/ink545.xml"/><Relationship Id="rId280" Type="http://schemas.openxmlformats.org/officeDocument/2006/relationships/image" Target="../media/image610.png"/><Relationship Id="rId54" Type="http://schemas.openxmlformats.org/officeDocument/2006/relationships/image" Target="../media/image498.png"/><Relationship Id="rId75" Type="http://schemas.openxmlformats.org/officeDocument/2006/relationships/customXml" Target="../ink/ink518.xml"/><Relationship Id="rId96" Type="http://schemas.openxmlformats.org/officeDocument/2006/relationships/image" Target="../media/image519.png"/><Relationship Id="rId140" Type="http://schemas.openxmlformats.org/officeDocument/2006/relationships/image" Target="../media/image541.png"/><Relationship Id="rId161" Type="http://schemas.openxmlformats.org/officeDocument/2006/relationships/image" Target="../media/image551.png"/><Relationship Id="rId182" Type="http://schemas.openxmlformats.org/officeDocument/2006/relationships/customXml" Target="../ink/ink572.xml"/><Relationship Id="rId217" Type="http://schemas.openxmlformats.org/officeDocument/2006/relationships/customXml" Target="../ink/ink590.xml"/><Relationship Id="rId6" Type="http://schemas.openxmlformats.org/officeDocument/2006/relationships/image" Target="../media/image475.png"/><Relationship Id="rId238" Type="http://schemas.openxmlformats.org/officeDocument/2006/relationships/image" Target="../media/image589.png"/><Relationship Id="rId259" Type="http://schemas.openxmlformats.org/officeDocument/2006/relationships/customXml" Target="../ink/ink611.xml"/><Relationship Id="rId23" Type="http://schemas.openxmlformats.org/officeDocument/2006/relationships/customXml" Target="../ink/ink492.xml"/><Relationship Id="rId119" Type="http://schemas.openxmlformats.org/officeDocument/2006/relationships/customXml" Target="../ink/ink540.xml"/><Relationship Id="rId270" Type="http://schemas.openxmlformats.org/officeDocument/2006/relationships/image" Target="../media/image605.png"/><Relationship Id="rId291" Type="http://schemas.openxmlformats.org/officeDocument/2006/relationships/customXml" Target="../ink/ink627.xml"/><Relationship Id="rId44" Type="http://schemas.openxmlformats.org/officeDocument/2006/relationships/image" Target="../media/image493.png"/><Relationship Id="rId65" Type="http://schemas.openxmlformats.org/officeDocument/2006/relationships/customXml" Target="../ink/ink513.xml"/><Relationship Id="rId86" Type="http://schemas.openxmlformats.org/officeDocument/2006/relationships/image" Target="../media/image514.png"/><Relationship Id="rId130" Type="http://schemas.openxmlformats.org/officeDocument/2006/relationships/image" Target="../media/image536.png"/><Relationship Id="rId151" Type="http://schemas.openxmlformats.org/officeDocument/2006/relationships/customXml" Target="../ink/ink556.xml"/><Relationship Id="rId172" Type="http://schemas.openxmlformats.org/officeDocument/2006/relationships/customXml" Target="../ink/ink567.xml"/><Relationship Id="rId193" Type="http://schemas.openxmlformats.org/officeDocument/2006/relationships/customXml" Target="../ink/ink578.xml"/><Relationship Id="rId207" Type="http://schemas.openxmlformats.org/officeDocument/2006/relationships/customXml" Target="../ink/ink585.xml"/><Relationship Id="rId228" Type="http://schemas.openxmlformats.org/officeDocument/2006/relationships/image" Target="../media/image584.png"/><Relationship Id="rId249" Type="http://schemas.openxmlformats.org/officeDocument/2006/relationships/customXml" Target="../ink/ink606.xml"/><Relationship Id="rId13" Type="http://schemas.openxmlformats.org/officeDocument/2006/relationships/customXml" Target="../ink/ink487.xml"/><Relationship Id="rId109" Type="http://schemas.openxmlformats.org/officeDocument/2006/relationships/customXml" Target="../ink/ink535.xml"/><Relationship Id="rId260" Type="http://schemas.openxmlformats.org/officeDocument/2006/relationships/image" Target="../media/image600.png"/><Relationship Id="rId281" Type="http://schemas.openxmlformats.org/officeDocument/2006/relationships/customXml" Target="../ink/ink622.xml"/><Relationship Id="rId34" Type="http://schemas.openxmlformats.org/officeDocument/2006/relationships/image" Target="../media/image488.png"/><Relationship Id="rId55" Type="http://schemas.openxmlformats.org/officeDocument/2006/relationships/customXml" Target="../ink/ink508.xml"/><Relationship Id="rId76" Type="http://schemas.openxmlformats.org/officeDocument/2006/relationships/image" Target="../media/image509.png"/><Relationship Id="rId97" Type="http://schemas.openxmlformats.org/officeDocument/2006/relationships/customXml" Target="../ink/ink529.xml"/><Relationship Id="rId120" Type="http://schemas.openxmlformats.org/officeDocument/2006/relationships/image" Target="../media/image531.png"/><Relationship Id="rId141" Type="http://schemas.openxmlformats.org/officeDocument/2006/relationships/customXml" Target="../ink/ink551.xml"/><Relationship Id="rId7" Type="http://schemas.openxmlformats.org/officeDocument/2006/relationships/customXml" Target="../ink/ink484.xml"/><Relationship Id="rId71" Type="http://schemas.openxmlformats.org/officeDocument/2006/relationships/customXml" Target="../ink/ink516.xml"/><Relationship Id="rId92" Type="http://schemas.openxmlformats.org/officeDocument/2006/relationships/image" Target="../media/image517.png"/><Relationship Id="rId162" Type="http://schemas.openxmlformats.org/officeDocument/2006/relationships/customXml" Target="../ink/ink562.xml"/><Relationship Id="rId183" Type="http://schemas.openxmlformats.org/officeDocument/2006/relationships/image" Target="../media/image562.png"/><Relationship Id="rId213" Type="http://schemas.openxmlformats.org/officeDocument/2006/relationships/customXml" Target="../ink/ink588.xml"/><Relationship Id="rId218" Type="http://schemas.openxmlformats.org/officeDocument/2006/relationships/image" Target="../media/image579.png"/><Relationship Id="rId234" Type="http://schemas.openxmlformats.org/officeDocument/2006/relationships/image" Target="../media/image587.png"/><Relationship Id="rId239" Type="http://schemas.openxmlformats.org/officeDocument/2006/relationships/customXml" Target="../ink/ink601.xml"/><Relationship Id="rId2" Type="http://schemas.openxmlformats.org/officeDocument/2006/relationships/image" Target="../media/image473.png"/><Relationship Id="rId29" Type="http://schemas.openxmlformats.org/officeDocument/2006/relationships/customXml" Target="../ink/ink495.xml"/><Relationship Id="rId250" Type="http://schemas.openxmlformats.org/officeDocument/2006/relationships/image" Target="../media/image595.png"/><Relationship Id="rId255" Type="http://schemas.openxmlformats.org/officeDocument/2006/relationships/customXml" Target="../ink/ink609.xml"/><Relationship Id="rId271" Type="http://schemas.openxmlformats.org/officeDocument/2006/relationships/customXml" Target="../ink/ink617.xml"/><Relationship Id="rId276" Type="http://schemas.openxmlformats.org/officeDocument/2006/relationships/image" Target="../media/image608.png"/><Relationship Id="rId292" Type="http://schemas.openxmlformats.org/officeDocument/2006/relationships/image" Target="../media/image616.png"/><Relationship Id="rId297" Type="http://schemas.openxmlformats.org/officeDocument/2006/relationships/customXml" Target="../ink/ink630.xml"/><Relationship Id="rId24" Type="http://schemas.openxmlformats.org/officeDocument/2006/relationships/image" Target="../media/image483.png"/><Relationship Id="rId40" Type="http://schemas.openxmlformats.org/officeDocument/2006/relationships/image" Target="../media/image491.png"/><Relationship Id="rId45" Type="http://schemas.openxmlformats.org/officeDocument/2006/relationships/customXml" Target="../ink/ink503.xml"/><Relationship Id="rId66" Type="http://schemas.openxmlformats.org/officeDocument/2006/relationships/image" Target="../media/image504.png"/><Relationship Id="rId87" Type="http://schemas.openxmlformats.org/officeDocument/2006/relationships/customXml" Target="../ink/ink524.xml"/><Relationship Id="rId110" Type="http://schemas.openxmlformats.org/officeDocument/2006/relationships/image" Target="../media/image526.png"/><Relationship Id="rId115" Type="http://schemas.openxmlformats.org/officeDocument/2006/relationships/customXml" Target="../ink/ink538.xml"/><Relationship Id="rId131" Type="http://schemas.openxmlformats.org/officeDocument/2006/relationships/customXml" Target="../ink/ink546.xml"/><Relationship Id="rId136" Type="http://schemas.openxmlformats.org/officeDocument/2006/relationships/image" Target="../media/image539.png"/><Relationship Id="rId157" Type="http://schemas.openxmlformats.org/officeDocument/2006/relationships/image" Target="../media/image549.png"/><Relationship Id="rId178" Type="http://schemas.openxmlformats.org/officeDocument/2006/relationships/customXml" Target="../ink/ink570.xml"/><Relationship Id="rId61" Type="http://schemas.openxmlformats.org/officeDocument/2006/relationships/customXml" Target="../ink/ink511.xml"/><Relationship Id="rId82" Type="http://schemas.openxmlformats.org/officeDocument/2006/relationships/image" Target="../media/image512.png"/><Relationship Id="rId152" Type="http://schemas.openxmlformats.org/officeDocument/2006/relationships/customXml" Target="../ink/ink557.xml"/><Relationship Id="rId173" Type="http://schemas.openxmlformats.org/officeDocument/2006/relationships/image" Target="../media/image557.png"/><Relationship Id="rId194" Type="http://schemas.openxmlformats.org/officeDocument/2006/relationships/image" Target="../media/image567.png"/><Relationship Id="rId199" Type="http://schemas.openxmlformats.org/officeDocument/2006/relationships/customXml" Target="../ink/ink581.xml"/><Relationship Id="rId203" Type="http://schemas.openxmlformats.org/officeDocument/2006/relationships/customXml" Target="../ink/ink583.xml"/><Relationship Id="rId208" Type="http://schemas.openxmlformats.org/officeDocument/2006/relationships/image" Target="../media/image574.png"/><Relationship Id="rId229" Type="http://schemas.openxmlformats.org/officeDocument/2006/relationships/customXml" Target="../ink/ink596.xml"/><Relationship Id="rId19" Type="http://schemas.openxmlformats.org/officeDocument/2006/relationships/customXml" Target="../ink/ink490.xml"/><Relationship Id="rId224" Type="http://schemas.openxmlformats.org/officeDocument/2006/relationships/image" Target="../media/image582.png"/><Relationship Id="rId240" Type="http://schemas.openxmlformats.org/officeDocument/2006/relationships/image" Target="../media/image590.png"/><Relationship Id="rId245" Type="http://schemas.openxmlformats.org/officeDocument/2006/relationships/customXml" Target="../ink/ink604.xml"/><Relationship Id="rId261" Type="http://schemas.openxmlformats.org/officeDocument/2006/relationships/customXml" Target="../ink/ink612.xml"/><Relationship Id="rId266" Type="http://schemas.openxmlformats.org/officeDocument/2006/relationships/image" Target="../media/image603.png"/><Relationship Id="rId287" Type="http://schemas.openxmlformats.org/officeDocument/2006/relationships/customXml" Target="../ink/ink625.xml"/><Relationship Id="rId14" Type="http://schemas.openxmlformats.org/officeDocument/2006/relationships/image" Target="../media/image479.png"/><Relationship Id="rId30" Type="http://schemas.openxmlformats.org/officeDocument/2006/relationships/image" Target="../media/image486.png"/><Relationship Id="rId35" Type="http://schemas.openxmlformats.org/officeDocument/2006/relationships/customXml" Target="../ink/ink498.xml"/><Relationship Id="rId56" Type="http://schemas.openxmlformats.org/officeDocument/2006/relationships/image" Target="../media/image499.png"/><Relationship Id="rId77" Type="http://schemas.openxmlformats.org/officeDocument/2006/relationships/customXml" Target="../ink/ink519.xml"/><Relationship Id="rId100" Type="http://schemas.openxmlformats.org/officeDocument/2006/relationships/image" Target="../media/image521.png"/><Relationship Id="rId105" Type="http://schemas.openxmlformats.org/officeDocument/2006/relationships/customXml" Target="../ink/ink533.xml"/><Relationship Id="rId126" Type="http://schemas.openxmlformats.org/officeDocument/2006/relationships/image" Target="../media/image534.png"/><Relationship Id="rId147" Type="http://schemas.openxmlformats.org/officeDocument/2006/relationships/customXml" Target="../ink/ink554.xml"/><Relationship Id="rId168" Type="http://schemas.openxmlformats.org/officeDocument/2006/relationships/customXml" Target="../ink/ink565.xml"/><Relationship Id="rId282" Type="http://schemas.openxmlformats.org/officeDocument/2006/relationships/image" Target="../media/image611.png"/><Relationship Id="rId8" Type="http://schemas.openxmlformats.org/officeDocument/2006/relationships/image" Target="../media/image476.png"/><Relationship Id="rId51" Type="http://schemas.openxmlformats.org/officeDocument/2006/relationships/customXml" Target="../ink/ink506.xml"/><Relationship Id="rId72" Type="http://schemas.openxmlformats.org/officeDocument/2006/relationships/image" Target="../media/image507.png"/><Relationship Id="rId93" Type="http://schemas.openxmlformats.org/officeDocument/2006/relationships/customXml" Target="../ink/ink527.xml"/><Relationship Id="rId98" Type="http://schemas.openxmlformats.org/officeDocument/2006/relationships/image" Target="../media/image520.png"/><Relationship Id="rId121" Type="http://schemas.openxmlformats.org/officeDocument/2006/relationships/customXml" Target="../ink/ink541.xml"/><Relationship Id="rId142" Type="http://schemas.openxmlformats.org/officeDocument/2006/relationships/image" Target="../media/image542.png"/><Relationship Id="rId163" Type="http://schemas.openxmlformats.org/officeDocument/2006/relationships/image" Target="../media/image552.png"/><Relationship Id="rId184" Type="http://schemas.openxmlformats.org/officeDocument/2006/relationships/customXml" Target="../ink/ink573.xml"/><Relationship Id="rId189" Type="http://schemas.openxmlformats.org/officeDocument/2006/relationships/customXml" Target="../ink/ink576.xml"/><Relationship Id="rId219" Type="http://schemas.openxmlformats.org/officeDocument/2006/relationships/customXml" Target="../ink/ink591.xml"/><Relationship Id="rId3" Type="http://schemas.openxmlformats.org/officeDocument/2006/relationships/customXml" Target="../ink/ink482.xml"/><Relationship Id="rId214" Type="http://schemas.openxmlformats.org/officeDocument/2006/relationships/image" Target="../media/image577.png"/><Relationship Id="rId230" Type="http://schemas.openxmlformats.org/officeDocument/2006/relationships/image" Target="../media/image585.png"/><Relationship Id="rId235" Type="http://schemas.openxmlformats.org/officeDocument/2006/relationships/customXml" Target="../ink/ink599.xml"/><Relationship Id="rId251" Type="http://schemas.openxmlformats.org/officeDocument/2006/relationships/customXml" Target="../ink/ink607.xml"/><Relationship Id="rId256" Type="http://schemas.openxmlformats.org/officeDocument/2006/relationships/image" Target="../media/image598.png"/><Relationship Id="rId277" Type="http://schemas.openxmlformats.org/officeDocument/2006/relationships/customXml" Target="../ink/ink620.xml"/><Relationship Id="rId298" Type="http://schemas.openxmlformats.org/officeDocument/2006/relationships/image" Target="../media/image619.png"/><Relationship Id="rId25" Type="http://schemas.openxmlformats.org/officeDocument/2006/relationships/customXml" Target="../ink/ink493.xml"/><Relationship Id="rId46" Type="http://schemas.openxmlformats.org/officeDocument/2006/relationships/image" Target="../media/image494.png"/><Relationship Id="rId67" Type="http://schemas.openxmlformats.org/officeDocument/2006/relationships/customXml" Target="../ink/ink514.xml"/><Relationship Id="rId116" Type="http://schemas.openxmlformats.org/officeDocument/2006/relationships/image" Target="../media/image529.png"/><Relationship Id="rId137" Type="http://schemas.openxmlformats.org/officeDocument/2006/relationships/customXml" Target="../ink/ink549.xml"/><Relationship Id="rId158" Type="http://schemas.openxmlformats.org/officeDocument/2006/relationships/customXml" Target="../ink/ink560.xml"/><Relationship Id="rId272" Type="http://schemas.openxmlformats.org/officeDocument/2006/relationships/image" Target="../media/image606.png"/><Relationship Id="rId293" Type="http://schemas.openxmlformats.org/officeDocument/2006/relationships/customXml" Target="../ink/ink628.xml"/><Relationship Id="rId20" Type="http://schemas.openxmlformats.org/officeDocument/2006/relationships/image" Target="../media/image481.png"/><Relationship Id="rId41" Type="http://schemas.openxmlformats.org/officeDocument/2006/relationships/customXml" Target="../ink/ink501.xml"/><Relationship Id="rId62" Type="http://schemas.openxmlformats.org/officeDocument/2006/relationships/image" Target="../media/image502.png"/><Relationship Id="rId83" Type="http://schemas.openxmlformats.org/officeDocument/2006/relationships/customXml" Target="../ink/ink522.xml"/><Relationship Id="rId88" Type="http://schemas.openxmlformats.org/officeDocument/2006/relationships/image" Target="../media/image515.png"/><Relationship Id="rId111" Type="http://schemas.openxmlformats.org/officeDocument/2006/relationships/customXml" Target="../ink/ink536.xml"/><Relationship Id="rId132" Type="http://schemas.openxmlformats.org/officeDocument/2006/relationships/image" Target="../media/image537.png"/><Relationship Id="rId153" Type="http://schemas.openxmlformats.org/officeDocument/2006/relationships/image" Target="../media/image547.png"/><Relationship Id="rId174" Type="http://schemas.openxmlformats.org/officeDocument/2006/relationships/customXml" Target="../ink/ink568.xml"/><Relationship Id="rId179" Type="http://schemas.openxmlformats.org/officeDocument/2006/relationships/image" Target="../media/image560.png"/><Relationship Id="rId195" Type="http://schemas.openxmlformats.org/officeDocument/2006/relationships/customXml" Target="../ink/ink579.xml"/><Relationship Id="rId209" Type="http://schemas.openxmlformats.org/officeDocument/2006/relationships/customXml" Target="../ink/ink586.xml"/><Relationship Id="rId190" Type="http://schemas.openxmlformats.org/officeDocument/2006/relationships/image" Target="../media/image565.png"/><Relationship Id="rId204" Type="http://schemas.openxmlformats.org/officeDocument/2006/relationships/image" Target="../media/image572.png"/><Relationship Id="rId220" Type="http://schemas.openxmlformats.org/officeDocument/2006/relationships/image" Target="../media/image580.png"/><Relationship Id="rId225" Type="http://schemas.openxmlformats.org/officeDocument/2006/relationships/customXml" Target="../ink/ink594.xml"/><Relationship Id="rId241" Type="http://schemas.openxmlformats.org/officeDocument/2006/relationships/customXml" Target="../ink/ink602.xml"/><Relationship Id="rId246" Type="http://schemas.openxmlformats.org/officeDocument/2006/relationships/image" Target="../media/image593.png"/><Relationship Id="rId267" Type="http://schemas.openxmlformats.org/officeDocument/2006/relationships/customXml" Target="../ink/ink615.xml"/><Relationship Id="rId288" Type="http://schemas.openxmlformats.org/officeDocument/2006/relationships/image" Target="../media/image614.png"/><Relationship Id="rId15" Type="http://schemas.openxmlformats.org/officeDocument/2006/relationships/customXml" Target="../ink/ink488.xml"/><Relationship Id="rId36" Type="http://schemas.openxmlformats.org/officeDocument/2006/relationships/image" Target="../media/image489.png"/><Relationship Id="rId57" Type="http://schemas.openxmlformats.org/officeDocument/2006/relationships/customXml" Target="../ink/ink509.xml"/><Relationship Id="rId106" Type="http://schemas.openxmlformats.org/officeDocument/2006/relationships/image" Target="../media/image524.png"/><Relationship Id="rId127" Type="http://schemas.openxmlformats.org/officeDocument/2006/relationships/customXml" Target="../ink/ink544.xml"/><Relationship Id="rId262" Type="http://schemas.openxmlformats.org/officeDocument/2006/relationships/image" Target="../media/image601.png"/><Relationship Id="rId283" Type="http://schemas.openxmlformats.org/officeDocument/2006/relationships/customXml" Target="../ink/ink623.xml"/><Relationship Id="rId10" Type="http://schemas.openxmlformats.org/officeDocument/2006/relationships/image" Target="../media/image477.png"/><Relationship Id="rId31" Type="http://schemas.openxmlformats.org/officeDocument/2006/relationships/customXml" Target="../ink/ink496.xml"/><Relationship Id="rId52" Type="http://schemas.openxmlformats.org/officeDocument/2006/relationships/image" Target="../media/image497.png"/><Relationship Id="rId73" Type="http://schemas.openxmlformats.org/officeDocument/2006/relationships/customXml" Target="../ink/ink517.xml"/><Relationship Id="rId78" Type="http://schemas.openxmlformats.org/officeDocument/2006/relationships/image" Target="../media/image510.png"/><Relationship Id="rId94" Type="http://schemas.openxmlformats.org/officeDocument/2006/relationships/image" Target="../media/image518.png"/><Relationship Id="rId99" Type="http://schemas.openxmlformats.org/officeDocument/2006/relationships/customXml" Target="../ink/ink530.xml"/><Relationship Id="rId101" Type="http://schemas.openxmlformats.org/officeDocument/2006/relationships/customXml" Target="../ink/ink531.xml"/><Relationship Id="rId122" Type="http://schemas.openxmlformats.org/officeDocument/2006/relationships/image" Target="../media/image532.png"/><Relationship Id="rId143" Type="http://schemas.openxmlformats.org/officeDocument/2006/relationships/customXml" Target="../ink/ink552.xml"/><Relationship Id="rId148" Type="http://schemas.openxmlformats.org/officeDocument/2006/relationships/image" Target="../media/image545.png"/><Relationship Id="rId164" Type="http://schemas.openxmlformats.org/officeDocument/2006/relationships/customXml" Target="../ink/ink563.xml"/><Relationship Id="rId169" Type="http://schemas.openxmlformats.org/officeDocument/2006/relationships/image" Target="../media/image555.png"/><Relationship Id="rId185" Type="http://schemas.openxmlformats.org/officeDocument/2006/relationships/customXml" Target="../ink/ink574.xml"/><Relationship Id="rId4" Type="http://schemas.openxmlformats.org/officeDocument/2006/relationships/image" Target="../media/image474.png"/><Relationship Id="rId9" Type="http://schemas.openxmlformats.org/officeDocument/2006/relationships/customXml" Target="../ink/ink485.xml"/><Relationship Id="rId180" Type="http://schemas.openxmlformats.org/officeDocument/2006/relationships/customXml" Target="../ink/ink571.xml"/><Relationship Id="rId210" Type="http://schemas.openxmlformats.org/officeDocument/2006/relationships/image" Target="../media/image575.png"/><Relationship Id="rId215" Type="http://schemas.openxmlformats.org/officeDocument/2006/relationships/customXml" Target="../ink/ink589.xml"/><Relationship Id="rId236" Type="http://schemas.openxmlformats.org/officeDocument/2006/relationships/image" Target="../media/image588.png"/><Relationship Id="rId257" Type="http://schemas.openxmlformats.org/officeDocument/2006/relationships/customXml" Target="../ink/ink610.xml"/><Relationship Id="rId278" Type="http://schemas.openxmlformats.org/officeDocument/2006/relationships/image" Target="../media/image609.png"/><Relationship Id="rId26" Type="http://schemas.openxmlformats.org/officeDocument/2006/relationships/image" Target="../media/image484.png"/><Relationship Id="rId231" Type="http://schemas.openxmlformats.org/officeDocument/2006/relationships/customXml" Target="../ink/ink597.xml"/><Relationship Id="rId252" Type="http://schemas.openxmlformats.org/officeDocument/2006/relationships/image" Target="../media/image596.png"/><Relationship Id="rId273" Type="http://schemas.openxmlformats.org/officeDocument/2006/relationships/customXml" Target="../ink/ink618.xml"/><Relationship Id="rId294" Type="http://schemas.openxmlformats.org/officeDocument/2006/relationships/image" Target="../media/image617.png"/><Relationship Id="rId47" Type="http://schemas.openxmlformats.org/officeDocument/2006/relationships/customXml" Target="../ink/ink504.xml"/><Relationship Id="rId68" Type="http://schemas.openxmlformats.org/officeDocument/2006/relationships/image" Target="../media/image505.png"/><Relationship Id="rId89" Type="http://schemas.openxmlformats.org/officeDocument/2006/relationships/customXml" Target="../ink/ink525.xml"/><Relationship Id="rId112" Type="http://schemas.openxmlformats.org/officeDocument/2006/relationships/image" Target="../media/image527.png"/><Relationship Id="rId133" Type="http://schemas.openxmlformats.org/officeDocument/2006/relationships/customXml" Target="../ink/ink547.xml"/><Relationship Id="rId154" Type="http://schemas.openxmlformats.org/officeDocument/2006/relationships/customXml" Target="../ink/ink558.xml"/><Relationship Id="rId175" Type="http://schemas.openxmlformats.org/officeDocument/2006/relationships/image" Target="../media/image558.png"/><Relationship Id="rId196" Type="http://schemas.openxmlformats.org/officeDocument/2006/relationships/image" Target="../media/image568.png"/><Relationship Id="rId200" Type="http://schemas.openxmlformats.org/officeDocument/2006/relationships/image" Target="../media/image570.png"/><Relationship Id="rId16" Type="http://schemas.openxmlformats.org/officeDocument/2006/relationships/image" Target="../media/image480.png"/><Relationship Id="rId221" Type="http://schemas.openxmlformats.org/officeDocument/2006/relationships/customXml" Target="../ink/ink592.xml"/><Relationship Id="rId242" Type="http://schemas.openxmlformats.org/officeDocument/2006/relationships/image" Target="../media/image591.png"/><Relationship Id="rId263" Type="http://schemas.openxmlformats.org/officeDocument/2006/relationships/customXml" Target="../ink/ink613.xml"/><Relationship Id="rId284" Type="http://schemas.openxmlformats.org/officeDocument/2006/relationships/image" Target="../media/image612.png"/><Relationship Id="rId37" Type="http://schemas.openxmlformats.org/officeDocument/2006/relationships/customXml" Target="../ink/ink499.xml"/><Relationship Id="rId58" Type="http://schemas.openxmlformats.org/officeDocument/2006/relationships/image" Target="../media/image500.png"/><Relationship Id="rId79" Type="http://schemas.openxmlformats.org/officeDocument/2006/relationships/customXml" Target="../ink/ink520.xml"/><Relationship Id="rId102" Type="http://schemas.openxmlformats.org/officeDocument/2006/relationships/image" Target="../media/image522.png"/><Relationship Id="rId123" Type="http://schemas.openxmlformats.org/officeDocument/2006/relationships/customXml" Target="../ink/ink542.xml"/><Relationship Id="rId144" Type="http://schemas.openxmlformats.org/officeDocument/2006/relationships/image" Target="../media/image543.png"/><Relationship Id="rId90" Type="http://schemas.openxmlformats.org/officeDocument/2006/relationships/image" Target="../media/image516.png"/><Relationship Id="rId165" Type="http://schemas.openxmlformats.org/officeDocument/2006/relationships/image" Target="../media/image553.png"/><Relationship Id="rId186" Type="http://schemas.openxmlformats.org/officeDocument/2006/relationships/image" Target="../media/image563.png"/><Relationship Id="rId211" Type="http://schemas.openxmlformats.org/officeDocument/2006/relationships/customXml" Target="../ink/ink587.xml"/><Relationship Id="rId232" Type="http://schemas.openxmlformats.org/officeDocument/2006/relationships/image" Target="../media/image586.png"/><Relationship Id="rId253" Type="http://schemas.openxmlformats.org/officeDocument/2006/relationships/customXml" Target="../ink/ink608.xml"/><Relationship Id="rId274" Type="http://schemas.openxmlformats.org/officeDocument/2006/relationships/image" Target="../media/image607.png"/><Relationship Id="rId295" Type="http://schemas.openxmlformats.org/officeDocument/2006/relationships/customXml" Target="../ink/ink629.xml"/><Relationship Id="rId27" Type="http://schemas.openxmlformats.org/officeDocument/2006/relationships/customXml" Target="../ink/ink494.xml"/><Relationship Id="rId48" Type="http://schemas.openxmlformats.org/officeDocument/2006/relationships/image" Target="../media/image495.png"/><Relationship Id="rId69" Type="http://schemas.openxmlformats.org/officeDocument/2006/relationships/customXml" Target="../ink/ink515.xml"/><Relationship Id="rId113" Type="http://schemas.openxmlformats.org/officeDocument/2006/relationships/customXml" Target="../ink/ink537.xml"/><Relationship Id="rId134" Type="http://schemas.openxmlformats.org/officeDocument/2006/relationships/image" Target="../media/image538.png"/><Relationship Id="rId80" Type="http://schemas.openxmlformats.org/officeDocument/2006/relationships/image" Target="../media/image511.png"/><Relationship Id="rId155" Type="http://schemas.openxmlformats.org/officeDocument/2006/relationships/image" Target="../media/image548.png"/><Relationship Id="rId176" Type="http://schemas.openxmlformats.org/officeDocument/2006/relationships/customXml" Target="../ink/ink569.xml"/><Relationship Id="rId197" Type="http://schemas.openxmlformats.org/officeDocument/2006/relationships/customXml" Target="../ink/ink580.xml"/><Relationship Id="rId201" Type="http://schemas.openxmlformats.org/officeDocument/2006/relationships/customXml" Target="../ink/ink582.xml"/><Relationship Id="rId222" Type="http://schemas.openxmlformats.org/officeDocument/2006/relationships/image" Target="../media/image581.png"/><Relationship Id="rId243" Type="http://schemas.openxmlformats.org/officeDocument/2006/relationships/customXml" Target="../ink/ink603.xml"/><Relationship Id="rId264" Type="http://schemas.openxmlformats.org/officeDocument/2006/relationships/image" Target="../media/image602.png"/><Relationship Id="rId285" Type="http://schemas.openxmlformats.org/officeDocument/2006/relationships/customXml" Target="../ink/ink624.xml"/><Relationship Id="rId17" Type="http://schemas.openxmlformats.org/officeDocument/2006/relationships/customXml" Target="../ink/ink489.xml"/><Relationship Id="rId38" Type="http://schemas.openxmlformats.org/officeDocument/2006/relationships/image" Target="../media/image490.png"/><Relationship Id="rId59" Type="http://schemas.openxmlformats.org/officeDocument/2006/relationships/customXml" Target="../ink/ink510.xml"/><Relationship Id="rId103" Type="http://schemas.openxmlformats.org/officeDocument/2006/relationships/customXml" Target="../ink/ink532.xml"/><Relationship Id="rId124" Type="http://schemas.openxmlformats.org/officeDocument/2006/relationships/image" Target="../media/image533.png"/><Relationship Id="rId70" Type="http://schemas.openxmlformats.org/officeDocument/2006/relationships/image" Target="../media/image506.png"/><Relationship Id="rId91" Type="http://schemas.openxmlformats.org/officeDocument/2006/relationships/customXml" Target="../ink/ink526.xml"/><Relationship Id="rId145" Type="http://schemas.openxmlformats.org/officeDocument/2006/relationships/customXml" Target="../ink/ink553.xml"/><Relationship Id="rId166" Type="http://schemas.openxmlformats.org/officeDocument/2006/relationships/customXml" Target="../ink/ink564.xml"/><Relationship Id="rId187" Type="http://schemas.openxmlformats.org/officeDocument/2006/relationships/customXml" Target="../ink/ink575.xml"/><Relationship Id="rId1" Type="http://schemas.openxmlformats.org/officeDocument/2006/relationships/slideLayout" Target="../slideLayouts/slideLayout7.xml"/><Relationship Id="rId212" Type="http://schemas.openxmlformats.org/officeDocument/2006/relationships/image" Target="../media/image576.png"/><Relationship Id="rId233" Type="http://schemas.openxmlformats.org/officeDocument/2006/relationships/customXml" Target="../ink/ink598.xml"/><Relationship Id="rId254" Type="http://schemas.openxmlformats.org/officeDocument/2006/relationships/image" Target="../media/image597.png"/><Relationship Id="rId28" Type="http://schemas.openxmlformats.org/officeDocument/2006/relationships/image" Target="../media/image485.png"/><Relationship Id="rId49" Type="http://schemas.openxmlformats.org/officeDocument/2006/relationships/customXml" Target="../ink/ink505.xml"/><Relationship Id="rId114" Type="http://schemas.openxmlformats.org/officeDocument/2006/relationships/image" Target="../media/image528.png"/><Relationship Id="rId275" Type="http://schemas.openxmlformats.org/officeDocument/2006/relationships/customXml" Target="../ink/ink619.xml"/><Relationship Id="rId296" Type="http://schemas.openxmlformats.org/officeDocument/2006/relationships/image" Target="../media/image618.png"/><Relationship Id="rId300" Type="http://schemas.openxmlformats.org/officeDocument/2006/relationships/image" Target="../media/image620.png"/><Relationship Id="rId60" Type="http://schemas.openxmlformats.org/officeDocument/2006/relationships/image" Target="../media/image501.png"/><Relationship Id="rId81" Type="http://schemas.openxmlformats.org/officeDocument/2006/relationships/customXml" Target="../ink/ink521.xml"/><Relationship Id="rId135" Type="http://schemas.openxmlformats.org/officeDocument/2006/relationships/customXml" Target="../ink/ink548.xml"/><Relationship Id="rId156" Type="http://schemas.openxmlformats.org/officeDocument/2006/relationships/customXml" Target="../ink/ink559.xml"/><Relationship Id="rId177" Type="http://schemas.openxmlformats.org/officeDocument/2006/relationships/image" Target="../media/image559.png"/><Relationship Id="rId198" Type="http://schemas.openxmlformats.org/officeDocument/2006/relationships/image" Target="../media/image569.png"/><Relationship Id="rId202" Type="http://schemas.openxmlformats.org/officeDocument/2006/relationships/image" Target="../media/image571.png"/><Relationship Id="rId223" Type="http://schemas.openxmlformats.org/officeDocument/2006/relationships/customXml" Target="../ink/ink593.xml"/><Relationship Id="rId244" Type="http://schemas.openxmlformats.org/officeDocument/2006/relationships/image" Target="../media/image592.png"/><Relationship Id="rId18" Type="http://schemas.openxmlformats.org/officeDocument/2006/relationships/image" Target="../media/image3.png"/><Relationship Id="rId39" Type="http://schemas.openxmlformats.org/officeDocument/2006/relationships/customXml" Target="../ink/ink500.xml"/><Relationship Id="rId265" Type="http://schemas.openxmlformats.org/officeDocument/2006/relationships/customXml" Target="../ink/ink614.xml"/><Relationship Id="rId286" Type="http://schemas.openxmlformats.org/officeDocument/2006/relationships/image" Target="../media/image613.png"/><Relationship Id="rId50" Type="http://schemas.openxmlformats.org/officeDocument/2006/relationships/image" Target="../media/image496.png"/><Relationship Id="rId104" Type="http://schemas.openxmlformats.org/officeDocument/2006/relationships/image" Target="../media/image523.png"/><Relationship Id="rId125" Type="http://schemas.openxmlformats.org/officeDocument/2006/relationships/customXml" Target="../ink/ink543.xml"/><Relationship Id="rId146" Type="http://schemas.openxmlformats.org/officeDocument/2006/relationships/image" Target="../media/image544.png"/><Relationship Id="rId167" Type="http://schemas.openxmlformats.org/officeDocument/2006/relationships/image" Target="../media/image554.png"/><Relationship Id="rId188" Type="http://schemas.openxmlformats.org/officeDocument/2006/relationships/image" Target="../media/image56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CDF4B1AB-E8A5-033D-94EA-28D4CCC91A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224" y="104774"/>
            <a:ext cx="5813043" cy="6296026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6" name="Entrada de lápiz 5">
                <a:extLst>
                  <a:ext uri="{FF2B5EF4-FFF2-40B4-BE49-F238E27FC236}">
                    <a16:creationId xmlns:a16="http://schemas.microsoft.com/office/drawing/2014/main" id="{CFC2D67C-8F99-C8C4-FA70-E07D3AE07907}"/>
                  </a:ext>
                </a:extLst>
              </p14:cNvPr>
              <p14:cNvContentPartPr/>
              <p14:nvPr/>
            </p14:nvContentPartPr>
            <p14:xfrm>
              <a:off x="6865640" y="2090200"/>
              <a:ext cx="360" cy="3600"/>
            </p14:xfrm>
          </p:contentPart>
        </mc:Choice>
        <mc:Fallback>
          <p:pic>
            <p:nvPicPr>
              <p:cNvPr id="6" name="Entrada de lápiz 5">
                <a:extLst>
                  <a:ext uri="{FF2B5EF4-FFF2-40B4-BE49-F238E27FC236}">
                    <a16:creationId xmlns:a16="http://schemas.microsoft.com/office/drawing/2014/main" id="{CFC2D67C-8F99-C8C4-FA70-E07D3AE0790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857000" y="2081560"/>
                <a:ext cx="18000" cy="21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7" name="Entrada de lápiz 6">
                <a:extLst>
                  <a:ext uri="{FF2B5EF4-FFF2-40B4-BE49-F238E27FC236}">
                    <a16:creationId xmlns:a16="http://schemas.microsoft.com/office/drawing/2014/main" id="{8E99CCF7-F3C1-8E10-A3CC-6640F15EECE9}"/>
                  </a:ext>
                </a:extLst>
              </p14:cNvPr>
              <p14:cNvContentPartPr/>
              <p14:nvPr/>
            </p14:nvContentPartPr>
            <p14:xfrm>
              <a:off x="6304040" y="2097760"/>
              <a:ext cx="360" cy="360"/>
            </p14:xfrm>
          </p:contentPart>
        </mc:Choice>
        <mc:Fallback>
          <p:pic>
            <p:nvPicPr>
              <p:cNvPr id="7" name="Entrada de lápiz 6">
                <a:extLst>
                  <a:ext uri="{FF2B5EF4-FFF2-40B4-BE49-F238E27FC236}">
                    <a16:creationId xmlns:a16="http://schemas.microsoft.com/office/drawing/2014/main" id="{8E99CCF7-F3C1-8E10-A3CC-6640F15EECE9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286400" y="2079760"/>
                <a:ext cx="36000" cy="36000"/>
              </a:xfrm>
              <a:prstGeom prst="rect">
                <a:avLst/>
              </a:prstGeom>
            </p:spPr>
          </p:pic>
        </mc:Fallback>
      </mc:AlternateContent>
      <p:grpSp>
        <p:nvGrpSpPr>
          <p:cNvPr id="39" name="Grupo 38">
            <a:extLst>
              <a:ext uri="{FF2B5EF4-FFF2-40B4-BE49-F238E27FC236}">
                <a16:creationId xmlns:a16="http://schemas.microsoft.com/office/drawing/2014/main" id="{B1F19C2D-B5AD-A839-AB3F-A0306F470F8A}"/>
              </a:ext>
            </a:extLst>
          </p:cNvPr>
          <p:cNvGrpSpPr/>
          <p:nvPr/>
        </p:nvGrpSpPr>
        <p:grpSpPr>
          <a:xfrm>
            <a:off x="6262659" y="99522"/>
            <a:ext cx="5548320" cy="910800"/>
            <a:chOff x="6262659" y="99522"/>
            <a:chExt cx="5548320" cy="9108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7">
              <p14:nvContentPartPr>
                <p14:cNvPr id="8" name="Entrada de lápiz 7">
                  <a:extLst>
                    <a:ext uri="{FF2B5EF4-FFF2-40B4-BE49-F238E27FC236}">
                      <a16:creationId xmlns:a16="http://schemas.microsoft.com/office/drawing/2014/main" id="{1BF5455B-BCCF-8DDA-3FBE-0CAB20CB6AE8}"/>
                    </a:ext>
                  </a:extLst>
                </p14:cNvPr>
                <p14:cNvContentPartPr/>
                <p14:nvPr/>
              </p14:nvContentPartPr>
              <p14:xfrm>
                <a:off x="6262659" y="246042"/>
                <a:ext cx="27000" cy="144000"/>
              </p14:xfrm>
            </p:contentPart>
          </mc:Choice>
          <mc:Fallback>
            <p:pic>
              <p:nvPicPr>
                <p:cNvPr id="8" name="Entrada de lápiz 7">
                  <a:extLst>
                    <a:ext uri="{FF2B5EF4-FFF2-40B4-BE49-F238E27FC236}">
                      <a16:creationId xmlns:a16="http://schemas.microsoft.com/office/drawing/2014/main" id="{1BF5455B-BCCF-8DDA-3FBE-0CAB20CB6AE8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6245019" y="228402"/>
                  <a:ext cx="62640" cy="179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">
              <p14:nvContentPartPr>
                <p14:cNvPr id="9" name="Entrada de lápiz 8">
                  <a:extLst>
                    <a:ext uri="{FF2B5EF4-FFF2-40B4-BE49-F238E27FC236}">
                      <a16:creationId xmlns:a16="http://schemas.microsoft.com/office/drawing/2014/main" id="{A343F385-852E-85A4-6621-6490E51858A2}"/>
                    </a:ext>
                  </a:extLst>
                </p14:cNvPr>
                <p14:cNvContentPartPr/>
                <p14:nvPr/>
              </p14:nvContentPartPr>
              <p14:xfrm>
                <a:off x="6383259" y="146322"/>
                <a:ext cx="89640" cy="48600"/>
              </p14:xfrm>
            </p:contentPart>
          </mc:Choice>
          <mc:Fallback>
            <p:pic>
              <p:nvPicPr>
                <p:cNvPr id="9" name="Entrada de lápiz 8">
                  <a:extLst>
                    <a:ext uri="{FF2B5EF4-FFF2-40B4-BE49-F238E27FC236}">
                      <a16:creationId xmlns:a16="http://schemas.microsoft.com/office/drawing/2014/main" id="{A343F385-852E-85A4-6621-6490E51858A2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6365259" y="128682"/>
                  <a:ext cx="125280" cy="84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">
              <p14:nvContentPartPr>
                <p14:cNvPr id="10" name="Entrada de lápiz 9">
                  <a:extLst>
                    <a:ext uri="{FF2B5EF4-FFF2-40B4-BE49-F238E27FC236}">
                      <a16:creationId xmlns:a16="http://schemas.microsoft.com/office/drawing/2014/main" id="{D9E53A2A-7E5D-D471-8139-EB03F4343520}"/>
                    </a:ext>
                  </a:extLst>
                </p14:cNvPr>
                <p14:cNvContentPartPr/>
                <p14:nvPr/>
              </p14:nvContentPartPr>
              <p14:xfrm>
                <a:off x="6515379" y="371322"/>
                <a:ext cx="99360" cy="2520"/>
              </p14:xfrm>
            </p:contentPart>
          </mc:Choice>
          <mc:Fallback>
            <p:pic>
              <p:nvPicPr>
                <p:cNvPr id="10" name="Entrada de lápiz 9">
                  <a:extLst>
                    <a:ext uri="{FF2B5EF4-FFF2-40B4-BE49-F238E27FC236}">
                      <a16:creationId xmlns:a16="http://schemas.microsoft.com/office/drawing/2014/main" id="{D9E53A2A-7E5D-D471-8139-EB03F4343520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6497379" y="353682"/>
                  <a:ext cx="135000" cy="38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">
              <p14:nvContentPartPr>
                <p14:cNvPr id="11" name="Entrada de lápiz 10">
                  <a:extLst>
                    <a:ext uri="{FF2B5EF4-FFF2-40B4-BE49-F238E27FC236}">
                      <a16:creationId xmlns:a16="http://schemas.microsoft.com/office/drawing/2014/main" id="{8610ACA6-6D9D-A705-D061-987B3BDCFE34}"/>
                    </a:ext>
                  </a:extLst>
                </p14:cNvPr>
                <p14:cNvContentPartPr/>
                <p14:nvPr/>
              </p14:nvContentPartPr>
              <p14:xfrm>
                <a:off x="6795819" y="233082"/>
                <a:ext cx="19800" cy="88920"/>
              </p14:xfrm>
            </p:contentPart>
          </mc:Choice>
          <mc:Fallback>
            <p:pic>
              <p:nvPicPr>
                <p:cNvPr id="11" name="Entrada de lápiz 10">
                  <a:extLst>
                    <a:ext uri="{FF2B5EF4-FFF2-40B4-BE49-F238E27FC236}">
                      <a16:creationId xmlns:a16="http://schemas.microsoft.com/office/drawing/2014/main" id="{8610ACA6-6D9D-A705-D061-987B3BDCFE34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6778179" y="215442"/>
                  <a:ext cx="55440" cy="124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">
              <p14:nvContentPartPr>
                <p14:cNvPr id="12" name="Entrada de lápiz 11">
                  <a:extLst>
                    <a:ext uri="{FF2B5EF4-FFF2-40B4-BE49-F238E27FC236}">
                      <a16:creationId xmlns:a16="http://schemas.microsoft.com/office/drawing/2014/main" id="{49CA2042-1211-5ABC-1635-B4CF2B3E12AF}"/>
                    </a:ext>
                  </a:extLst>
                </p14:cNvPr>
                <p14:cNvContentPartPr/>
                <p14:nvPr/>
              </p14:nvContentPartPr>
              <p14:xfrm>
                <a:off x="6810579" y="139842"/>
                <a:ext cx="272880" cy="209880"/>
              </p14:xfrm>
            </p:contentPart>
          </mc:Choice>
          <mc:Fallback>
            <p:pic>
              <p:nvPicPr>
                <p:cNvPr id="12" name="Entrada de lápiz 11">
                  <a:extLst>
                    <a:ext uri="{FF2B5EF4-FFF2-40B4-BE49-F238E27FC236}">
                      <a16:creationId xmlns:a16="http://schemas.microsoft.com/office/drawing/2014/main" id="{49CA2042-1211-5ABC-1635-B4CF2B3E12AF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6792939" y="121842"/>
                  <a:ext cx="308520" cy="245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">
              <p14:nvContentPartPr>
                <p14:cNvPr id="13" name="Entrada de lápiz 12">
                  <a:extLst>
                    <a:ext uri="{FF2B5EF4-FFF2-40B4-BE49-F238E27FC236}">
                      <a16:creationId xmlns:a16="http://schemas.microsoft.com/office/drawing/2014/main" id="{C57089ED-3A8D-FA01-CA33-DB043559DF0B}"/>
                    </a:ext>
                  </a:extLst>
                </p14:cNvPr>
                <p14:cNvContentPartPr/>
                <p14:nvPr/>
              </p14:nvContentPartPr>
              <p14:xfrm>
                <a:off x="7057179" y="215082"/>
                <a:ext cx="465120" cy="137520"/>
              </p14:xfrm>
            </p:contentPart>
          </mc:Choice>
          <mc:Fallback>
            <p:pic>
              <p:nvPicPr>
                <p:cNvPr id="13" name="Entrada de lápiz 12">
                  <a:extLst>
                    <a:ext uri="{FF2B5EF4-FFF2-40B4-BE49-F238E27FC236}">
                      <a16:creationId xmlns:a16="http://schemas.microsoft.com/office/drawing/2014/main" id="{C57089ED-3A8D-FA01-CA33-DB043559DF0B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7039179" y="197082"/>
                  <a:ext cx="500760" cy="173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">
              <p14:nvContentPartPr>
                <p14:cNvPr id="14" name="Entrada de lápiz 13">
                  <a:extLst>
                    <a:ext uri="{FF2B5EF4-FFF2-40B4-BE49-F238E27FC236}">
                      <a16:creationId xmlns:a16="http://schemas.microsoft.com/office/drawing/2014/main" id="{B5BEE2CC-F86C-4602-4D71-F6EB8587D3CF}"/>
                    </a:ext>
                  </a:extLst>
                </p14:cNvPr>
                <p14:cNvContentPartPr/>
                <p14:nvPr/>
              </p14:nvContentPartPr>
              <p14:xfrm>
                <a:off x="7631739" y="114282"/>
                <a:ext cx="1249560" cy="243360"/>
              </p14:xfrm>
            </p:contentPart>
          </mc:Choice>
          <mc:Fallback>
            <p:pic>
              <p:nvPicPr>
                <p:cNvPr id="14" name="Entrada de lápiz 13">
                  <a:extLst>
                    <a:ext uri="{FF2B5EF4-FFF2-40B4-BE49-F238E27FC236}">
                      <a16:creationId xmlns:a16="http://schemas.microsoft.com/office/drawing/2014/main" id="{B5BEE2CC-F86C-4602-4D71-F6EB8587D3CF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7614099" y="96642"/>
                  <a:ext cx="1285200" cy="27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">
              <p14:nvContentPartPr>
                <p14:cNvPr id="15" name="Entrada de lápiz 14">
                  <a:extLst>
                    <a:ext uri="{FF2B5EF4-FFF2-40B4-BE49-F238E27FC236}">
                      <a16:creationId xmlns:a16="http://schemas.microsoft.com/office/drawing/2014/main" id="{DFA841C2-088B-4EE1-BE6F-EE7883DC5FC2}"/>
                    </a:ext>
                  </a:extLst>
                </p14:cNvPr>
                <p14:cNvContentPartPr/>
                <p14:nvPr/>
              </p14:nvContentPartPr>
              <p14:xfrm>
                <a:off x="9248499" y="117522"/>
                <a:ext cx="23760" cy="214920"/>
              </p14:xfrm>
            </p:contentPart>
          </mc:Choice>
          <mc:Fallback>
            <p:pic>
              <p:nvPicPr>
                <p:cNvPr id="15" name="Entrada de lápiz 14">
                  <a:extLst>
                    <a:ext uri="{FF2B5EF4-FFF2-40B4-BE49-F238E27FC236}">
                      <a16:creationId xmlns:a16="http://schemas.microsoft.com/office/drawing/2014/main" id="{DFA841C2-088B-4EE1-BE6F-EE7883DC5FC2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9230499" y="99882"/>
                  <a:ext cx="59400" cy="250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">
              <p14:nvContentPartPr>
                <p14:cNvPr id="16" name="Entrada de lápiz 15">
                  <a:extLst>
                    <a:ext uri="{FF2B5EF4-FFF2-40B4-BE49-F238E27FC236}">
                      <a16:creationId xmlns:a16="http://schemas.microsoft.com/office/drawing/2014/main" id="{0EA36DDE-BC7A-DAD6-FA3E-F8A1A5016824}"/>
                    </a:ext>
                  </a:extLst>
                </p14:cNvPr>
                <p14:cNvContentPartPr/>
                <p14:nvPr/>
              </p14:nvContentPartPr>
              <p14:xfrm>
                <a:off x="9223299" y="99522"/>
                <a:ext cx="287280" cy="27000"/>
              </p14:xfrm>
            </p:contentPart>
          </mc:Choice>
          <mc:Fallback>
            <p:pic>
              <p:nvPicPr>
                <p:cNvPr id="16" name="Entrada de lápiz 15">
                  <a:extLst>
                    <a:ext uri="{FF2B5EF4-FFF2-40B4-BE49-F238E27FC236}">
                      <a16:creationId xmlns:a16="http://schemas.microsoft.com/office/drawing/2014/main" id="{0EA36DDE-BC7A-DAD6-FA3E-F8A1A5016824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9205659" y="81522"/>
                  <a:ext cx="322920" cy="6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">
              <p14:nvContentPartPr>
                <p14:cNvPr id="17" name="Entrada de lápiz 16">
                  <a:extLst>
                    <a:ext uri="{FF2B5EF4-FFF2-40B4-BE49-F238E27FC236}">
                      <a16:creationId xmlns:a16="http://schemas.microsoft.com/office/drawing/2014/main" id="{E1137E1C-9F77-AE3F-354C-0B69456DA98B}"/>
                    </a:ext>
                  </a:extLst>
                </p14:cNvPr>
                <p14:cNvContentPartPr/>
                <p14:nvPr/>
              </p14:nvContentPartPr>
              <p14:xfrm>
                <a:off x="9234099" y="252522"/>
                <a:ext cx="196920" cy="3600"/>
              </p14:xfrm>
            </p:contentPart>
          </mc:Choice>
          <mc:Fallback>
            <p:pic>
              <p:nvPicPr>
                <p:cNvPr id="17" name="Entrada de lápiz 16">
                  <a:extLst>
                    <a:ext uri="{FF2B5EF4-FFF2-40B4-BE49-F238E27FC236}">
                      <a16:creationId xmlns:a16="http://schemas.microsoft.com/office/drawing/2014/main" id="{E1137E1C-9F77-AE3F-354C-0B69456DA98B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9216099" y="234882"/>
                  <a:ext cx="232560" cy="39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">
              <p14:nvContentPartPr>
                <p14:cNvPr id="20" name="Entrada de lápiz 19">
                  <a:extLst>
                    <a:ext uri="{FF2B5EF4-FFF2-40B4-BE49-F238E27FC236}">
                      <a16:creationId xmlns:a16="http://schemas.microsoft.com/office/drawing/2014/main" id="{88C3AC38-409F-DFE6-CC4F-4E59EE9D74D9}"/>
                    </a:ext>
                  </a:extLst>
                </p14:cNvPr>
                <p14:cNvContentPartPr/>
                <p14:nvPr/>
              </p14:nvContentPartPr>
              <p14:xfrm>
                <a:off x="9481779" y="202122"/>
                <a:ext cx="210600" cy="134280"/>
              </p14:xfrm>
            </p:contentPart>
          </mc:Choice>
          <mc:Fallback>
            <p:pic>
              <p:nvPicPr>
                <p:cNvPr id="20" name="Entrada de lápiz 19">
                  <a:extLst>
                    <a:ext uri="{FF2B5EF4-FFF2-40B4-BE49-F238E27FC236}">
                      <a16:creationId xmlns:a16="http://schemas.microsoft.com/office/drawing/2014/main" id="{88C3AC38-409F-DFE6-CC4F-4E59EE9D74D9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9463779" y="184482"/>
                  <a:ext cx="246240" cy="169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">
              <p14:nvContentPartPr>
                <p14:cNvPr id="21" name="Entrada de lápiz 20">
                  <a:extLst>
                    <a:ext uri="{FF2B5EF4-FFF2-40B4-BE49-F238E27FC236}">
                      <a16:creationId xmlns:a16="http://schemas.microsoft.com/office/drawing/2014/main" id="{99351153-4469-FE59-469F-D192B5CBC829}"/>
                    </a:ext>
                  </a:extLst>
                </p14:cNvPr>
                <p14:cNvContentPartPr/>
                <p14:nvPr/>
              </p14:nvContentPartPr>
              <p14:xfrm>
                <a:off x="9784179" y="208962"/>
                <a:ext cx="188280" cy="140760"/>
              </p14:xfrm>
            </p:contentPart>
          </mc:Choice>
          <mc:Fallback>
            <p:pic>
              <p:nvPicPr>
                <p:cNvPr id="21" name="Entrada de lápiz 20">
                  <a:extLst>
                    <a:ext uri="{FF2B5EF4-FFF2-40B4-BE49-F238E27FC236}">
                      <a16:creationId xmlns:a16="http://schemas.microsoft.com/office/drawing/2014/main" id="{99351153-4469-FE59-469F-D192B5CBC829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9766179" y="191322"/>
                  <a:ext cx="223920" cy="176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">
              <p14:nvContentPartPr>
                <p14:cNvPr id="22" name="Entrada de lápiz 21">
                  <a:extLst>
                    <a:ext uri="{FF2B5EF4-FFF2-40B4-BE49-F238E27FC236}">
                      <a16:creationId xmlns:a16="http://schemas.microsoft.com/office/drawing/2014/main" id="{D8BC0D10-1CC0-A414-25E2-388870A856FB}"/>
                    </a:ext>
                  </a:extLst>
                </p14:cNvPr>
                <p14:cNvContentPartPr/>
                <p14:nvPr/>
              </p14:nvContentPartPr>
              <p14:xfrm>
                <a:off x="10199979" y="190242"/>
                <a:ext cx="236160" cy="324360"/>
              </p14:xfrm>
            </p:contentPart>
          </mc:Choice>
          <mc:Fallback>
            <p:pic>
              <p:nvPicPr>
                <p:cNvPr id="22" name="Entrada de lápiz 21">
                  <a:extLst>
                    <a:ext uri="{FF2B5EF4-FFF2-40B4-BE49-F238E27FC236}">
                      <a16:creationId xmlns:a16="http://schemas.microsoft.com/office/drawing/2014/main" id="{D8BC0D10-1CC0-A414-25E2-388870A856FB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10181979" y="172602"/>
                  <a:ext cx="271800" cy="360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">
              <p14:nvContentPartPr>
                <p14:cNvPr id="24" name="Entrada de lápiz 23">
                  <a:extLst>
                    <a:ext uri="{FF2B5EF4-FFF2-40B4-BE49-F238E27FC236}">
                      <a16:creationId xmlns:a16="http://schemas.microsoft.com/office/drawing/2014/main" id="{449DE39F-7DA1-08F1-05A1-DE53B4A71DA3}"/>
                    </a:ext>
                  </a:extLst>
                </p14:cNvPr>
                <p14:cNvContentPartPr/>
                <p14:nvPr/>
              </p14:nvContentPartPr>
              <p14:xfrm>
                <a:off x="10721619" y="172242"/>
                <a:ext cx="108720" cy="172080"/>
              </p14:xfrm>
            </p:contentPart>
          </mc:Choice>
          <mc:Fallback>
            <p:pic>
              <p:nvPicPr>
                <p:cNvPr id="24" name="Entrada de lápiz 23">
                  <a:extLst>
                    <a:ext uri="{FF2B5EF4-FFF2-40B4-BE49-F238E27FC236}">
                      <a16:creationId xmlns:a16="http://schemas.microsoft.com/office/drawing/2014/main" id="{449DE39F-7DA1-08F1-05A1-DE53B4A71DA3}"/>
                    </a:ext>
                  </a:extLst>
                </p:cNvPr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10703619" y="154242"/>
                  <a:ext cx="144360" cy="207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">
              <p14:nvContentPartPr>
                <p14:cNvPr id="25" name="Entrada de lápiz 24">
                  <a:extLst>
                    <a:ext uri="{FF2B5EF4-FFF2-40B4-BE49-F238E27FC236}">
                      <a16:creationId xmlns:a16="http://schemas.microsoft.com/office/drawing/2014/main" id="{1EC6D8F2-EDE1-8012-3E1F-B83DC3D88546}"/>
                    </a:ext>
                  </a:extLst>
                </p14:cNvPr>
                <p14:cNvContentPartPr/>
                <p14:nvPr/>
              </p14:nvContentPartPr>
              <p14:xfrm>
                <a:off x="10876419" y="111402"/>
                <a:ext cx="934560" cy="274320"/>
              </p14:xfrm>
            </p:contentPart>
          </mc:Choice>
          <mc:Fallback>
            <p:pic>
              <p:nvPicPr>
                <p:cNvPr id="25" name="Entrada de lápiz 24">
                  <a:extLst>
                    <a:ext uri="{FF2B5EF4-FFF2-40B4-BE49-F238E27FC236}">
                      <a16:creationId xmlns:a16="http://schemas.microsoft.com/office/drawing/2014/main" id="{1EC6D8F2-EDE1-8012-3E1F-B83DC3D88546}"/>
                    </a:ext>
                  </a:extLst>
                </p:cNvPr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10858419" y="93762"/>
                  <a:ext cx="970200" cy="309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">
              <p14:nvContentPartPr>
                <p14:cNvPr id="27" name="Entrada de lápiz 26">
                  <a:extLst>
                    <a:ext uri="{FF2B5EF4-FFF2-40B4-BE49-F238E27FC236}">
                      <a16:creationId xmlns:a16="http://schemas.microsoft.com/office/drawing/2014/main" id="{19A84334-2058-04EA-2148-8C2ADDAB48B0}"/>
                    </a:ext>
                  </a:extLst>
                </p14:cNvPr>
                <p14:cNvContentPartPr/>
                <p14:nvPr/>
              </p14:nvContentPartPr>
              <p14:xfrm>
                <a:off x="6330699" y="691722"/>
                <a:ext cx="507600" cy="223200"/>
              </p14:xfrm>
            </p:contentPart>
          </mc:Choice>
          <mc:Fallback>
            <p:pic>
              <p:nvPicPr>
                <p:cNvPr id="27" name="Entrada de lápiz 26">
                  <a:extLst>
                    <a:ext uri="{FF2B5EF4-FFF2-40B4-BE49-F238E27FC236}">
                      <a16:creationId xmlns:a16="http://schemas.microsoft.com/office/drawing/2014/main" id="{19A84334-2058-04EA-2148-8C2ADDAB48B0}"/>
                    </a:ext>
                  </a:extLst>
                </p:cNvPr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6313059" y="673722"/>
                  <a:ext cx="543240" cy="258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9">
              <p14:nvContentPartPr>
                <p14:cNvPr id="28" name="Entrada de lápiz 27">
                  <a:extLst>
                    <a:ext uri="{FF2B5EF4-FFF2-40B4-BE49-F238E27FC236}">
                      <a16:creationId xmlns:a16="http://schemas.microsoft.com/office/drawing/2014/main" id="{C2921CD9-FE78-B171-E411-059AB847EC5C}"/>
                    </a:ext>
                  </a:extLst>
                </p14:cNvPr>
                <p14:cNvContentPartPr/>
                <p14:nvPr/>
              </p14:nvContentPartPr>
              <p14:xfrm>
                <a:off x="6870339" y="587682"/>
                <a:ext cx="26640" cy="28080"/>
              </p14:xfrm>
            </p:contentPart>
          </mc:Choice>
          <mc:Fallback>
            <p:pic>
              <p:nvPicPr>
                <p:cNvPr id="28" name="Entrada de lápiz 27">
                  <a:extLst>
                    <a:ext uri="{FF2B5EF4-FFF2-40B4-BE49-F238E27FC236}">
                      <a16:creationId xmlns:a16="http://schemas.microsoft.com/office/drawing/2014/main" id="{C2921CD9-FE78-B171-E411-059AB847EC5C}"/>
                    </a:ext>
                  </a:extLst>
                </p:cNvPr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6852339" y="570042"/>
                  <a:ext cx="62280" cy="63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1">
              <p14:nvContentPartPr>
                <p14:cNvPr id="29" name="Entrada de lápiz 28">
                  <a:extLst>
                    <a:ext uri="{FF2B5EF4-FFF2-40B4-BE49-F238E27FC236}">
                      <a16:creationId xmlns:a16="http://schemas.microsoft.com/office/drawing/2014/main" id="{DCEEBE30-7047-FAE3-C285-C4FBBB174EB9}"/>
                    </a:ext>
                  </a:extLst>
                </p14:cNvPr>
                <p14:cNvContentPartPr/>
                <p14:nvPr/>
              </p14:nvContentPartPr>
              <p14:xfrm>
                <a:off x="7015419" y="521442"/>
                <a:ext cx="632880" cy="318600"/>
              </p14:xfrm>
            </p:contentPart>
          </mc:Choice>
          <mc:Fallback>
            <p:pic>
              <p:nvPicPr>
                <p:cNvPr id="29" name="Entrada de lápiz 28">
                  <a:extLst>
                    <a:ext uri="{FF2B5EF4-FFF2-40B4-BE49-F238E27FC236}">
                      <a16:creationId xmlns:a16="http://schemas.microsoft.com/office/drawing/2014/main" id="{DCEEBE30-7047-FAE3-C285-C4FBBB174EB9}"/>
                    </a:ext>
                  </a:extLst>
                </p:cNvPr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6997779" y="503442"/>
                  <a:ext cx="668520" cy="354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3">
              <p14:nvContentPartPr>
                <p14:cNvPr id="30" name="Entrada de lápiz 29">
                  <a:extLst>
                    <a:ext uri="{FF2B5EF4-FFF2-40B4-BE49-F238E27FC236}">
                      <a16:creationId xmlns:a16="http://schemas.microsoft.com/office/drawing/2014/main" id="{488B4C13-3B8E-B918-3C50-A51B43CDA5B4}"/>
                    </a:ext>
                  </a:extLst>
                </p14:cNvPr>
                <p14:cNvContentPartPr/>
                <p14:nvPr/>
              </p14:nvContentPartPr>
              <p14:xfrm>
                <a:off x="7647219" y="640602"/>
                <a:ext cx="566280" cy="192600"/>
              </p14:xfrm>
            </p:contentPart>
          </mc:Choice>
          <mc:Fallback>
            <p:pic>
              <p:nvPicPr>
                <p:cNvPr id="30" name="Entrada de lápiz 29">
                  <a:extLst>
                    <a:ext uri="{FF2B5EF4-FFF2-40B4-BE49-F238E27FC236}">
                      <a16:creationId xmlns:a16="http://schemas.microsoft.com/office/drawing/2014/main" id="{488B4C13-3B8E-B918-3C50-A51B43CDA5B4}"/>
                    </a:ext>
                  </a:extLst>
                </p:cNvPr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7629579" y="622962"/>
                  <a:ext cx="601920" cy="22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5">
              <p14:nvContentPartPr>
                <p14:cNvPr id="31" name="Entrada de lápiz 30">
                  <a:extLst>
                    <a:ext uri="{FF2B5EF4-FFF2-40B4-BE49-F238E27FC236}">
                      <a16:creationId xmlns:a16="http://schemas.microsoft.com/office/drawing/2014/main" id="{9F5392A9-6D09-8673-15E7-FC6E5EB83926}"/>
                    </a:ext>
                  </a:extLst>
                </p14:cNvPr>
                <p14:cNvContentPartPr/>
                <p14:nvPr/>
              </p14:nvContentPartPr>
              <p14:xfrm>
                <a:off x="8548299" y="512442"/>
                <a:ext cx="37440" cy="262800"/>
              </p14:xfrm>
            </p:contentPart>
          </mc:Choice>
          <mc:Fallback>
            <p:pic>
              <p:nvPicPr>
                <p:cNvPr id="31" name="Entrada de lápiz 30">
                  <a:extLst>
                    <a:ext uri="{FF2B5EF4-FFF2-40B4-BE49-F238E27FC236}">
                      <a16:creationId xmlns:a16="http://schemas.microsoft.com/office/drawing/2014/main" id="{9F5392A9-6D09-8673-15E7-FC6E5EB83926}"/>
                    </a:ext>
                  </a:extLst>
                </p:cNvPr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8530299" y="494442"/>
                  <a:ext cx="73080" cy="298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7">
              <p14:nvContentPartPr>
                <p14:cNvPr id="32" name="Entrada de lápiz 31">
                  <a:extLst>
                    <a:ext uri="{FF2B5EF4-FFF2-40B4-BE49-F238E27FC236}">
                      <a16:creationId xmlns:a16="http://schemas.microsoft.com/office/drawing/2014/main" id="{50C3D56C-BF6E-2DEF-9478-C5EF106166E0}"/>
                    </a:ext>
                  </a:extLst>
                </p14:cNvPr>
                <p14:cNvContentPartPr/>
                <p14:nvPr/>
              </p14:nvContentPartPr>
              <p14:xfrm>
                <a:off x="8421939" y="599562"/>
                <a:ext cx="269640" cy="16560"/>
              </p14:xfrm>
            </p:contentPart>
          </mc:Choice>
          <mc:Fallback>
            <p:pic>
              <p:nvPicPr>
                <p:cNvPr id="32" name="Entrada de lápiz 31">
                  <a:extLst>
                    <a:ext uri="{FF2B5EF4-FFF2-40B4-BE49-F238E27FC236}">
                      <a16:creationId xmlns:a16="http://schemas.microsoft.com/office/drawing/2014/main" id="{50C3D56C-BF6E-2DEF-9478-C5EF106166E0}"/>
                    </a:ext>
                  </a:extLst>
                </p:cNvPr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8403939" y="581922"/>
                  <a:ext cx="305280" cy="52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9">
              <p14:nvContentPartPr>
                <p14:cNvPr id="33" name="Entrada de lápiz 32">
                  <a:extLst>
                    <a:ext uri="{FF2B5EF4-FFF2-40B4-BE49-F238E27FC236}">
                      <a16:creationId xmlns:a16="http://schemas.microsoft.com/office/drawing/2014/main" id="{5BBB73BC-CBDE-FD0C-5BD3-E097A2360C3F}"/>
                    </a:ext>
                  </a:extLst>
                </p14:cNvPr>
                <p14:cNvContentPartPr/>
                <p14:nvPr/>
              </p14:nvContentPartPr>
              <p14:xfrm>
                <a:off x="8656659" y="674082"/>
                <a:ext cx="433800" cy="145080"/>
              </p14:xfrm>
            </p:contentPart>
          </mc:Choice>
          <mc:Fallback>
            <p:pic>
              <p:nvPicPr>
                <p:cNvPr id="33" name="Entrada de lápiz 32">
                  <a:extLst>
                    <a:ext uri="{FF2B5EF4-FFF2-40B4-BE49-F238E27FC236}">
                      <a16:creationId xmlns:a16="http://schemas.microsoft.com/office/drawing/2014/main" id="{5BBB73BC-CBDE-FD0C-5BD3-E097A2360C3F}"/>
                    </a:ext>
                  </a:extLst>
                </p:cNvPr>
                <p:cNvPicPr/>
                <p:nvPr/>
              </p:nvPicPr>
              <p:blipFill>
                <a:blip r:embed="rId50"/>
                <a:stretch>
                  <a:fillRect/>
                </a:stretch>
              </p:blipFill>
              <p:spPr>
                <a:xfrm>
                  <a:off x="8638659" y="656082"/>
                  <a:ext cx="469440" cy="180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1">
              <p14:nvContentPartPr>
                <p14:cNvPr id="35" name="Entrada de lápiz 34">
                  <a:extLst>
                    <a:ext uri="{FF2B5EF4-FFF2-40B4-BE49-F238E27FC236}">
                      <a16:creationId xmlns:a16="http://schemas.microsoft.com/office/drawing/2014/main" id="{2AF5D95D-C8FA-2B47-696A-2A5F5A0C6657}"/>
                    </a:ext>
                  </a:extLst>
                </p14:cNvPr>
                <p14:cNvContentPartPr/>
                <p14:nvPr/>
              </p14:nvContentPartPr>
              <p14:xfrm>
                <a:off x="9157779" y="506322"/>
                <a:ext cx="147240" cy="286920"/>
              </p14:xfrm>
            </p:contentPart>
          </mc:Choice>
          <mc:Fallback>
            <p:pic>
              <p:nvPicPr>
                <p:cNvPr id="35" name="Entrada de lápiz 34">
                  <a:extLst>
                    <a:ext uri="{FF2B5EF4-FFF2-40B4-BE49-F238E27FC236}">
                      <a16:creationId xmlns:a16="http://schemas.microsoft.com/office/drawing/2014/main" id="{2AF5D95D-C8FA-2B47-696A-2A5F5A0C6657}"/>
                    </a:ext>
                  </a:extLst>
                </p:cNvPr>
                <p:cNvPicPr/>
                <p:nvPr/>
              </p:nvPicPr>
              <p:blipFill>
                <a:blip r:embed="rId52"/>
                <a:stretch>
                  <a:fillRect/>
                </a:stretch>
              </p:blipFill>
              <p:spPr>
                <a:xfrm>
                  <a:off x="9140139" y="488682"/>
                  <a:ext cx="182880" cy="32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3">
              <p14:nvContentPartPr>
                <p14:cNvPr id="36" name="Entrada de lápiz 35">
                  <a:extLst>
                    <a:ext uri="{FF2B5EF4-FFF2-40B4-BE49-F238E27FC236}">
                      <a16:creationId xmlns:a16="http://schemas.microsoft.com/office/drawing/2014/main" id="{61ED32A7-EAB1-AAC8-68B8-45A18E7F7A18}"/>
                    </a:ext>
                  </a:extLst>
                </p14:cNvPr>
                <p14:cNvContentPartPr/>
                <p14:nvPr/>
              </p14:nvContentPartPr>
              <p14:xfrm>
                <a:off x="9332739" y="604962"/>
                <a:ext cx="642600" cy="405360"/>
              </p14:xfrm>
            </p:contentPart>
          </mc:Choice>
          <mc:Fallback>
            <p:pic>
              <p:nvPicPr>
                <p:cNvPr id="36" name="Entrada de lápiz 35">
                  <a:extLst>
                    <a:ext uri="{FF2B5EF4-FFF2-40B4-BE49-F238E27FC236}">
                      <a16:creationId xmlns:a16="http://schemas.microsoft.com/office/drawing/2014/main" id="{61ED32A7-EAB1-AAC8-68B8-45A18E7F7A18}"/>
                    </a:ext>
                  </a:extLst>
                </p:cNvPr>
                <p:cNvPicPr/>
                <p:nvPr/>
              </p:nvPicPr>
              <p:blipFill>
                <a:blip r:embed="rId54"/>
                <a:stretch>
                  <a:fillRect/>
                </a:stretch>
              </p:blipFill>
              <p:spPr>
                <a:xfrm>
                  <a:off x="9314739" y="586962"/>
                  <a:ext cx="678240" cy="441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5">
              <p14:nvContentPartPr>
                <p14:cNvPr id="37" name="Entrada de lápiz 36">
                  <a:extLst>
                    <a:ext uri="{FF2B5EF4-FFF2-40B4-BE49-F238E27FC236}">
                      <a16:creationId xmlns:a16="http://schemas.microsoft.com/office/drawing/2014/main" id="{087CFFC1-810C-44E6-74E6-D5EB09C53065}"/>
                    </a:ext>
                  </a:extLst>
                </p14:cNvPr>
                <p14:cNvContentPartPr/>
                <p14:nvPr/>
              </p14:nvContentPartPr>
              <p14:xfrm>
                <a:off x="9713979" y="465642"/>
                <a:ext cx="130320" cy="22680"/>
              </p14:xfrm>
            </p:contentPart>
          </mc:Choice>
          <mc:Fallback>
            <p:pic>
              <p:nvPicPr>
                <p:cNvPr id="37" name="Entrada de lápiz 36">
                  <a:extLst>
                    <a:ext uri="{FF2B5EF4-FFF2-40B4-BE49-F238E27FC236}">
                      <a16:creationId xmlns:a16="http://schemas.microsoft.com/office/drawing/2014/main" id="{087CFFC1-810C-44E6-74E6-D5EB09C53065}"/>
                    </a:ext>
                  </a:extLst>
                </p:cNvPr>
                <p:cNvPicPr/>
                <p:nvPr/>
              </p:nvPicPr>
              <p:blipFill>
                <a:blip r:embed="rId56"/>
                <a:stretch>
                  <a:fillRect/>
                </a:stretch>
              </p:blipFill>
              <p:spPr>
                <a:xfrm>
                  <a:off x="9696339" y="448002"/>
                  <a:ext cx="165960" cy="58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7">
              <p14:nvContentPartPr>
                <p14:cNvPr id="38" name="Entrada de lápiz 37">
                  <a:extLst>
                    <a:ext uri="{FF2B5EF4-FFF2-40B4-BE49-F238E27FC236}">
                      <a16:creationId xmlns:a16="http://schemas.microsoft.com/office/drawing/2014/main" id="{62742DE0-A8F0-949A-B5BF-3F146D7DEB64}"/>
                    </a:ext>
                  </a:extLst>
                </p14:cNvPr>
                <p14:cNvContentPartPr/>
                <p14:nvPr/>
              </p14:nvContentPartPr>
              <p14:xfrm>
                <a:off x="10265499" y="759402"/>
                <a:ext cx="238680" cy="10080"/>
              </p14:xfrm>
            </p:contentPart>
          </mc:Choice>
          <mc:Fallback>
            <p:pic>
              <p:nvPicPr>
                <p:cNvPr id="38" name="Entrada de lápiz 37">
                  <a:extLst>
                    <a:ext uri="{FF2B5EF4-FFF2-40B4-BE49-F238E27FC236}">
                      <a16:creationId xmlns:a16="http://schemas.microsoft.com/office/drawing/2014/main" id="{62742DE0-A8F0-949A-B5BF-3F146D7DEB64}"/>
                    </a:ext>
                  </a:extLst>
                </p:cNvPr>
                <p:cNvPicPr/>
                <p:nvPr/>
              </p:nvPicPr>
              <p:blipFill>
                <a:blip r:embed="rId58"/>
                <a:stretch>
                  <a:fillRect/>
                </a:stretch>
              </p:blipFill>
              <p:spPr>
                <a:xfrm>
                  <a:off x="10247499" y="741402"/>
                  <a:ext cx="274320" cy="457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7" name="Grupo 66">
            <a:extLst>
              <a:ext uri="{FF2B5EF4-FFF2-40B4-BE49-F238E27FC236}">
                <a16:creationId xmlns:a16="http://schemas.microsoft.com/office/drawing/2014/main" id="{E0E9FD8E-784E-81F4-E779-2398821D20E0}"/>
              </a:ext>
            </a:extLst>
          </p:cNvPr>
          <p:cNvGrpSpPr/>
          <p:nvPr/>
        </p:nvGrpSpPr>
        <p:grpSpPr>
          <a:xfrm>
            <a:off x="6318459" y="979722"/>
            <a:ext cx="5677560" cy="1317240"/>
            <a:chOff x="6318459" y="979722"/>
            <a:chExt cx="5677560" cy="13172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9">
              <p14:nvContentPartPr>
                <p14:cNvPr id="40" name="Entrada de lápiz 39">
                  <a:extLst>
                    <a:ext uri="{FF2B5EF4-FFF2-40B4-BE49-F238E27FC236}">
                      <a16:creationId xmlns:a16="http://schemas.microsoft.com/office/drawing/2014/main" id="{FA37C7C0-171F-FB45-7F38-770502ABC4E8}"/>
                    </a:ext>
                  </a:extLst>
                </p14:cNvPr>
                <p14:cNvContentPartPr/>
                <p14:nvPr/>
              </p14:nvContentPartPr>
              <p14:xfrm>
                <a:off x="6359139" y="1176642"/>
                <a:ext cx="243720" cy="334800"/>
              </p14:xfrm>
            </p:contentPart>
          </mc:Choice>
          <mc:Fallback>
            <p:pic>
              <p:nvPicPr>
                <p:cNvPr id="40" name="Entrada de lápiz 39">
                  <a:extLst>
                    <a:ext uri="{FF2B5EF4-FFF2-40B4-BE49-F238E27FC236}">
                      <a16:creationId xmlns:a16="http://schemas.microsoft.com/office/drawing/2014/main" id="{FA37C7C0-171F-FB45-7F38-770502ABC4E8}"/>
                    </a:ext>
                  </a:extLst>
                </p:cNvPr>
                <p:cNvPicPr/>
                <p:nvPr/>
              </p:nvPicPr>
              <p:blipFill>
                <a:blip r:embed="rId60"/>
                <a:stretch>
                  <a:fillRect/>
                </a:stretch>
              </p:blipFill>
              <p:spPr>
                <a:xfrm>
                  <a:off x="6341139" y="1159002"/>
                  <a:ext cx="279360" cy="370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1">
              <p14:nvContentPartPr>
                <p14:cNvPr id="41" name="Entrada de lápiz 40">
                  <a:extLst>
                    <a:ext uri="{FF2B5EF4-FFF2-40B4-BE49-F238E27FC236}">
                      <a16:creationId xmlns:a16="http://schemas.microsoft.com/office/drawing/2014/main" id="{516B468A-55D2-1E0C-5440-54891B25C123}"/>
                    </a:ext>
                  </a:extLst>
                </p14:cNvPr>
                <p14:cNvContentPartPr/>
                <p14:nvPr/>
              </p14:nvContentPartPr>
              <p14:xfrm>
                <a:off x="6695019" y="1178802"/>
                <a:ext cx="375840" cy="274680"/>
              </p14:xfrm>
            </p:contentPart>
          </mc:Choice>
          <mc:Fallback>
            <p:pic>
              <p:nvPicPr>
                <p:cNvPr id="41" name="Entrada de lápiz 40">
                  <a:extLst>
                    <a:ext uri="{FF2B5EF4-FFF2-40B4-BE49-F238E27FC236}">
                      <a16:creationId xmlns:a16="http://schemas.microsoft.com/office/drawing/2014/main" id="{516B468A-55D2-1E0C-5440-54891B25C123}"/>
                    </a:ext>
                  </a:extLst>
                </p:cNvPr>
                <p:cNvPicPr/>
                <p:nvPr/>
              </p:nvPicPr>
              <p:blipFill>
                <a:blip r:embed="rId62"/>
                <a:stretch>
                  <a:fillRect/>
                </a:stretch>
              </p:blipFill>
              <p:spPr>
                <a:xfrm>
                  <a:off x="6677019" y="1161162"/>
                  <a:ext cx="411480" cy="31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3">
              <p14:nvContentPartPr>
                <p14:cNvPr id="42" name="Entrada de lápiz 41">
                  <a:extLst>
                    <a:ext uri="{FF2B5EF4-FFF2-40B4-BE49-F238E27FC236}">
                      <a16:creationId xmlns:a16="http://schemas.microsoft.com/office/drawing/2014/main" id="{55872CD3-AAB1-2E05-924D-0A5C9C954BFF}"/>
                    </a:ext>
                  </a:extLst>
                </p14:cNvPr>
                <p14:cNvContentPartPr/>
                <p14:nvPr/>
              </p14:nvContentPartPr>
              <p14:xfrm>
                <a:off x="6655779" y="1159722"/>
                <a:ext cx="218160" cy="20880"/>
              </p14:xfrm>
            </p:contentPart>
          </mc:Choice>
          <mc:Fallback>
            <p:pic>
              <p:nvPicPr>
                <p:cNvPr id="42" name="Entrada de lápiz 41">
                  <a:extLst>
                    <a:ext uri="{FF2B5EF4-FFF2-40B4-BE49-F238E27FC236}">
                      <a16:creationId xmlns:a16="http://schemas.microsoft.com/office/drawing/2014/main" id="{55872CD3-AAB1-2E05-924D-0A5C9C954BFF}"/>
                    </a:ext>
                  </a:extLst>
                </p:cNvPr>
                <p:cNvPicPr/>
                <p:nvPr/>
              </p:nvPicPr>
              <p:blipFill>
                <a:blip r:embed="rId64"/>
                <a:stretch>
                  <a:fillRect/>
                </a:stretch>
              </p:blipFill>
              <p:spPr>
                <a:xfrm>
                  <a:off x="6638139" y="1142082"/>
                  <a:ext cx="253800" cy="56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5">
              <p14:nvContentPartPr>
                <p14:cNvPr id="43" name="Entrada de lápiz 42">
                  <a:extLst>
                    <a:ext uri="{FF2B5EF4-FFF2-40B4-BE49-F238E27FC236}">
                      <a16:creationId xmlns:a16="http://schemas.microsoft.com/office/drawing/2014/main" id="{D0D6605E-517E-CAD1-C7DF-DF284686DE7C}"/>
                    </a:ext>
                  </a:extLst>
                </p14:cNvPr>
                <p14:cNvContentPartPr/>
                <p14:nvPr/>
              </p14:nvContentPartPr>
              <p14:xfrm>
                <a:off x="7090659" y="1116882"/>
                <a:ext cx="188640" cy="81720"/>
              </p14:xfrm>
            </p:contentPart>
          </mc:Choice>
          <mc:Fallback>
            <p:pic>
              <p:nvPicPr>
                <p:cNvPr id="43" name="Entrada de lápiz 42">
                  <a:extLst>
                    <a:ext uri="{FF2B5EF4-FFF2-40B4-BE49-F238E27FC236}">
                      <a16:creationId xmlns:a16="http://schemas.microsoft.com/office/drawing/2014/main" id="{D0D6605E-517E-CAD1-C7DF-DF284686DE7C}"/>
                    </a:ext>
                  </a:extLst>
                </p:cNvPr>
                <p:cNvPicPr/>
                <p:nvPr/>
              </p:nvPicPr>
              <p:blipFill>
                <a:blip r:embed="rId66"/>
                <a:stretch>
                  <a:fillRect/>
                </a:stretch>
              </p:blipFill>
              <p:spPr>
                <a:xfrm>
                  <a:off x="7072659" y="1099242"/>
                  <a:ext cx="224280" cy="117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7">
              <p14:nvContentPartPr>
                <p14:cNvPr id="44" name="Entrada de lápiz 43">
                  <a:extLst>
                    <a:ext uri="{FF2B5EF4-FFF2-40B4-BE49-F238E27FC236}">
                      <a16:creationId xmlns:a16="http://schemas.microsoft.com/office/drawing/2014/main" id="{B0BEFD00-2F69-CB79-0085-ECF7F305DBA8}"/>
                    </a:ext>
                  </a:extLst>
                </p14:cNvPr>
                <p14:cNvContentPartPr/>
                <p14:nvPr/>
              </p14:nvContentPartPr>
              <p14:xfrm>
                <a:off x="7355979" y="1075842"/>
                <a:ext cx="561240" cy="384480"/>
              </p14:xfrm>
            </p:contentPart>
          </mc:Choice>
          <mc:Fallback>
            <p:pic>
              <p:nvPicPr>
                <p:cNvPr id="44" name="Entrada de lápiz 43">
                  <a:extLst>
                    <a:ext uri="{FF2B5EF4-FFF2-40B4-BE49-F238E27FC236}">
                      <a16:creationId xmlns:a16="http://schemas.microsoft.com/office/drawing/2014/main" id="{B0BEFD00-2F69-CB79-0085-ECF7F305DBA8}"/>
                    </a:ext>
                  </a:extLst>
                </p:cNvPr>
                <p:cNvPicPr/>
                <p:nvPr/>
              </p:nvPicPr>
              <p:blipFill>
                <a:blip r:embed="rId68"/>
                <a:stretch>
                  <a:fillRect/>
                </a:stretch>
              </p:blipFill>
              <p:spPr>
                <a:xfrm>
                  <a:off x="7338339" y="1057842"/>
                  <a:ext cx="596880" cy="420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9">
              <p14:nvContentPartPr>
                <p14:cNvPr id="45" name="Entrada de lápiz 44">
                  <a:extLst>
                    <a:ext uri="{FF2B5EF4-FFF2-40B4-BE49-F238E27FC236}">
                      <a16:creationId xmlns:a16="http://schemas.microsoft.com/office/drawing/2014/main" id="{F040541F-3548-97C2-0C4E-04C8C1443F66}"/>
                    </a:ext>
                  </a:extLst>
                </p14:cNvPr>
                <p14:cNvContentPartPr/>
                <p14:nvPr/>
              </p14:nvContentPartPr>
              <p14:xfrm>
                <a:off x="8198379" y="1128762"/>
                <a:ext cx="1269360" cy="285120"/>
              </p14:xfrm>
            </p:contentPart>
          </mc:Choice>
          <mc:Fallback>
            <p:pic>
              <p:nvPicPr>
                <p:cNvPr id="45" name="Entrada de lápiz 44">
                  <a:extLst>
                    <a:ext uri="{FF2B5EF4-FFF2-40B4-BE49-F238E27FC236}">
                      <a16:creationId xmlns:a16="http://schemas.microsoft.com/office/drawing/2014/main" id="{F040541F-3548-97C2-0C4E-04C8C1443F66}"/>
                    </a:ext>
                  </a:extLst>
                </p:cNvPr>
                <p:cNvPicPr/>
                <p:nvPr/>
              </p:nvPicPr>
              <p:blipFill>
                <a:blip r:embed="rId70"/>
                <a:stretch>
                  <a:fillRect/>
                </a:stretch>
              </p:blipFill>
              <p:spPr>
                <a:xfrm>
                  <a:off x="8180739" y="1111122"/>
                  <a:ext cx="1305000" cy="320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1">
              <p14:nvContentPartPr>
                <p14:cNvPr id="46" name="Entrada de lápiz 45">
                  <a:extLst>
                    <a:ext uri="{FF2B5EF4-FFF2-40B4-BE49-F238E27FC236}">
                      <a16:creationId xmlns:a16="http://schemas.microsoft.com/office/drawing/2014/main" id="{14646151-EB17-99D8-731F-D50AA74AFF86}"/>
                    </a:ext>
                  </a:extLst>
                </p14:cNvPr>
                <p14:cNvContentPartPr/>
                <p14:nvPr/>
              </p14:nvContentPartPr>
              <p14:xfrm>
                <a:off x="9532899" y="1336482"/>
                <a:ext cx="77760" cy="208080"/>
              </p14:xfrm>
            </p:contentPart>
          </mc:Choice>
          <mc:Fallback>
            <p:pic>
              <p:nvPicPr>
                <p:cNvPr id="46" name="Entrada de lápiz 45">
                  <a:extLst>
                    <a:ext uri="{FF2B5EF4-FFF2-40B4-BE49-F238E27FC236}">
                      <a16:creationId xmlns:a16="http://schemas.microsoft.com/office/drawing/2014/main" id="{14646151-EB17-99D8-731F-D50AA74AFF86}"/>
                    </a:ext>
                  </a:extLst>
                </p:cNvPr>
                <p:cNvPicPr/>
                <p:nvPr/>
              </p:nvPicPr>
              <p:blipFill>
                <a:blip r:embed="rId72"/>
                <a:stretch>
                  <a:fillRect/>
                </a:stretch>
              </p:blipFill>
              <p:spPr>
                <a:xfrm>
                  <a:off x="9515259" y="1318842"/>
                  <a:ext cx="113400" cy="243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3">
              <p14:nvContentPartPr>
                <p14:cNvPr id="47" name="Entrada de lápiz 46">
                  <a:extLst>
                    <a:ext uri="{FF2B5EF4-FFF2-40B4-BE49-F238E27FC236}">
                      <a16:creationId xmlns:a16="http://schemas.microsoft.com/office/drawing/2014/main" id="{A8EF2DBF-1D47-9B65-BAFE-39C71C039CC2}"/>
                    </a:ext>
                  </a:extLst>
                </p14:cNvPr>
                <p14:cNvContentPartPr/>
                <p14:nvPr/>
              </p14:nvContentPartPr>
              <p14:xfrm>
                <a:off x="9864099" y="1224882"/>
                <a:ext cx="837000" cy="361440"/>
              </p14:xfrm>
            </p:contentPart>
          </mc:Choice>
          <mc:Fallback>
            <p:pic>
              <p:nvPicPr>
                <p:cNvPr id="47" name="Entrada de lápiz 46">
                  <a:extLst>
                    <a:ext uri="{FF2B5EF4-FFF2-40B4-BE49-F238E27FC236}">
                      <a16:creationId xmlns:a16="http://schemas.microsoft.com/office/drawing/2014/main" id="{A8EF2DBF-1D47-9B65-BAFE-39C71C039CC2}"/>
                    </a:ext>
                  </a:extLst>
                </p:cNvPr>
                <p:cNvPicPr/>
                <p:nvPr/>
              </p:nvPicPr>
              <p:blipFill>
                <a:blip r:embed="rId74"/>
                <a:stretch>
                  <a:fillRect/>
                </a:stretch>
              </p:blipFill>
              <p:spPr>
                <a:xfrm>
                  <a:off x="9846459" y="1207242"/>
                  <a:ext cx="872640" cy="397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5">
              <p14:nvContentPartPr>
                <p14:cNvPr id="48" name="Entrada de lápiz 47">
                  <a:extLst>
                    <a:ext uri="{FF2B5EF4-FFF2-40B4-BE49-F238E27FC236}">
                      <a16:creationId xmlns:a16="http://schemas.microsoft.com/office/drawing/2014/main" id="{E58B0887-B0B4-D9AB-A8FE-78BCE6F00937}"/>
                    </a:ext>
                  </a:extLst>
                </p14:cNvPr>
                <p14:cNvContentPartPr/>
                <p14:nvPr/>
              </p14:nvContentPartPr>
              <p14:xfrm>
                <a:off x="10914939" y="979722"/>
                <a:ext cx="197640" cy="440280"/>
              </p14:xfrm>
            </p:contentPart>
          </mc:Choice>
          <mc:Fallback>
            <p:pic>
              <p:nvPicPr>
                <p:cNvPr id="48" name="Entrada de lápiz 47">
                  <a:extLst>
                    <a:ext uri="{FF2B5EF4-FFF2-40B4-BE49-F238E27FC236}">
                      <a16:creationId xmlns:a16="http://schemas.microsoft.com/office/drawing/2014/main" id="{E58B0887-B0B4-D9AB-A8FE-78BCE6F00937}"/>
                    </a:ext>
                  </a:extLst>
                </p:cNvPr>
                <p:cNvPicPr/>
                <p:nvPr/>
              </p:nvPicPr>
              <p:blipFill>
                <a:blip r:embed="rId76"/>
                <a:stretch>
                  <a:fillRect/>
                </a:stretch>
              </p:blipFill>
              <p:spPr>
                <a:xfrm>
                  <a:off x="10896939" y="962082"/>
                  <a:ext cx="233280" cy="475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7">
              <p14:nvContentPartPr>
                <p14:cNvPr id="49" name="Entrada de lápiz 48">
                  <a:extLst>
                    <a:ext uri="{FF2B5EF4-FFF2-40B4-BE49-F238E27FC236}">
                      <a16:creationId xmlns:a16="http://schemas.microsoft.com/office/drawing/2014/main" id="{B21483DE-E86B-B0DE-1319-4B0ECD6DD2BF}"/>
                    </a:ext>
                  </a:extLst>
                </p14:cNvPr>
                <p14:cNvContentPartPr/>
                <p14:nvPr/>
              </p14:nvContentPartPr>
              <p14:xfrm>
                <a:off x="11148939" y="1346202"/>
                <a:ext cx="264600" cy="216720"/>
              </p14:xfrm>
            </p:contentPart>
          </mc:Choice>
          <mc:Fallback>
            <p:pic>
              <p:nvPicPr>
                <p:cNvPr id="49" name="Entrada de lápiz 48">
                  <a:extLst>
                    <a:ext uri="{FF2B5EF4-FFF2-40B4-BE49-F238E27FC236}">
                      <a16:creationId xmlns:a16="http://schemas.microsoft.com/office/drawing/2014/main" id="{B21483DE-E86B-B0DE-1319-4B0ECD6DD2BF}"/>
                    </a:ext>
                  </a:extLst>
                </p:cNvPr>
                <p:cNvPicPr/>
                <p:nvPr/>
              </p:nvPicPr>
              <p:blipFill>
                <a:blip r:embed="rId78"/>
                <a:stretch>
                  <a:fillRect/>
                </a:stretch>
              </p:blipFill>
              <p:spPr>
                <a:xfrm>
                  <a:off x="11131299" y="1328562"/>
                  <a:ext cx="300240" cy="252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9">
              <p14:nvContentPartPr>
                <p14:cNvPr id="50" name="Entrada de lápiz 49">
                  <a:extLst>
                    <a:ext uri="{FF2B5EF4-FFF2-40B4-BE49-F238E27FC236}">
                      <a16:creationId xmlns:a16="http://schemas.microsoft.com/office/drawing/2014/main" id="{D7FC6419-D0A8-0E56-4A98-9AEBF81FFCE3}"/>
                    </a:ext>
                  </a:extLst>
                </p14:cNvPr>
                <p14:cNvContentPartPr/>
                <p14:nvPr/>
              </p14:nvContentPartPr>
              <p14:xfrm>
                <a:off x="11468259" y="1274562"/>
                <a:ext cx="80280" cy="16560"/>
              </p14:xfrm>
            </p:contentPart>
          </mc:Choice>
          <mc:Fallback>
            <p:pic>
              <p:nvPicPr>
                <p:cNvPr id="50" name="Entrada de lápiz 49">
                  <a:extLst>
                    <a:ext uri="{FF2B5EF4-FFF2-40B4-BE49-F238E27FC236}">
                      <a16:creationId xmlns:a16="http://schemas.microsoft.com/office/drawing/2014/main" id="{D7FC6419-D0A8-0E56-4A98-9AEBF81FFCE3}"/>
                    </a:ext>
                  </a:extLst>
                </p:cNvPr>
                <p:cNvPicPr/>
                <p:nvPr/>
              </p:nvPicPr>
              <p:blipFill>
                <a:blip r:embed="rId80"/>
                <a:stretch>
                  <a:fillRect/>
                </a:stretch>
              </p:blipFill>
              <p:spPr>
                <a:xfrm>
                  <a:off x="11450259" y="1256562"/>
                  <a:ext cx="115920" cy="52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1">
              <p14:nvContentPartPr>
                <p14:cNvPr id="51" name="Entrada de lápiz 50">
                  <a:extLst>
                    <a:ext uri="{FF2B5EF4-FFF2-40B4-BE49-F238E27FC236}">
                      <a16:creationId xmlns:a16="http://schemas.microsoft.com/office/drawing/2014/main" id="{604BF350-44BA-14E0-7996-8DDC859A2FBA}"/>
                    </a:ext>
                  </a:extLst>
                </p14:cNvPr>
                <p14:cNvContentPartPr/>
                <p14:nvPr/>
              </p14:nvContentPartPr>
              <p14:xfrm>
                <a:off x="11416779" y="1389042"/>
                <a:ext cx="147960" cy="10080"/>
              </p14:xfrm>
            </p:contentPart>
          </mc:Choice>
          <mc:Fallback>
            <p:pic>
              <p:nvPicPr>
                <p:cNvPr id="51" name="Entrada de lápiz 50">
                  <a:extLst>
                    <a:ext uri="{FF2B5EF4-FFF2-40B4-BE49-F238E27FC236}">
                      <a16:creationId xmlns:a16="http://schemas.microsoft.com/office/drawing/2014/main" id="{604BF350-44BA-14E0-7996-8DDC859A2FBA}"/>
                    </a:ext>
                  </a:extLst>
                </p:cNvPr>
                <p:cNvPicPr/>
                <p:nvPr/>
              </p:nvPicPr>
              <p:blipFill>
                <a:blip r:embed="rId82"/>
                <a:stretch>
                  <a:fillRect/>
                </a:stretch>
              </p:blipFill>
              <p:spPr>
                <a:xfrm>
                  <a:off x="11399139" y="1371402"/>
                  <a:ext cx="183600" cy="4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3">
              <p14:nvContentPartPr>
                <p14:cNvPr id="52" name="Entrada de lápiz 51">
                  <a:extLst>
                    <a:ext uri="{FF2B5EF4-FFF2-40B4-BE49-F238E27FC236}">
                      <a16:creationId xmlns:a16="http://schemas.microsoft.com/office/drawing/2014/main" id="{6817285B-9562-8FE4-07F0-35553B461721}"/>
                    </a:ext>
                  </a:extLst>
                </p14:cNvPr>
                <p14:cNvContentPartPr/>
                <p14:nvPr/>
              </p14:nvContentPartPr>
              <p14:xfrm>
                <a:off x="11658699" y="1134882"/>
                <a:ext cx="337320" cy="286920"/>
              </p14:xfrm>
            </p:contentPart>
          </mc:Choice>
          <mc:Fallback>
            <p:pic>
              <p:nvPicPr>
                <p:cNvPr id="52" name="Entrada de lápiz 51">
                  <a:extLst>
                    <a:ext uri="{FF2B5EF4-FFF2-40B4-BE49-F238E27FC236}">
                      <a16:creationId xmlns:a16="http://schemas.microsoft.com/office/drawing/2014/main" id="{6817285B-9562-8FE4-07F0-35553B461721}"/>
                    </a:ext>
                  </a:extLst>
                </p:cNvPr>
                <p:cNvPicPr/>
                <p:nvPr/>
              </p:nvPicPr>
              <p:blipFill>
                <a:blip r:embed="rId84"/>
                <a:stretch>
                  <a:fillRect/>
                </a:stretch>
              </p:blipFill>
              <p:spPr>
                <a:xfrm>
                  <a:off x="11641059" y="1117242"/>
                  <a:ext cx="372960" cy="32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5">
              <p14:nvContentPartPr>
                <p14:cNvPr id="54" name="Entrada de lápiz 53">
                  <a:extLst>
                    <a:ext uri="{FF2B5EF4-FFF2-40B4-BE49-F238E27FC236}">
                      <a16:creationId xmlns:a16="http://schemas.microsoft.com/office/drawing/2014/main" id="{D76CEA08-BCAE-8707-D2DE-241AFBD978C1}"/>
                    </a:ext>
                  </a:extLst>
                </p14:cNvPr>
                <p14:cNvContentPartPr/>
                <p14:nvPr/>
              </p14:nvContentPartPr>
              <p14:xfrm>
                <a:off x="6318459" y="1805922"/>
                <a:ext cx="1951200" cy="491040"/>
              </p14:xfrm>
            </p:contentPart>
          </mc:Choice>
          <mc:Fallback>
            <p:pic>
              <p:nvPicPr>
                <p:cNvPr id="54" name="Entrada de lápiz 53">
                  <a:extLst>
                    <a:ext uri="{FF2B5EF4-FFF2-40B4-BE49-F238E27FC236}">
                      <a16:creationId xmlns:a16="http://schemas.microsoft.com/office/drawing/2014/main" id="{D76CEA08-BCAE-8707-D2DE-241AFBD978C1}"/>
                    </a:ext>
                  </a:extLst>
                </p:cNvPr>
                <p:cNvPicPr/>
                <p:nvPr/>
              </p:nvPicPr>
              <p:blipFill>
                <a:blip r:embed="rId86"/>
                <a:stretch>
                  <a:fillRect/>
                </a:stretch>
              </p:blipFill>
              <p:spPr>
                <a:xfrm>
                  <a:off x="6300819" y="1787922"/>
                  <a:ext cx="1986840" cy="526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7">
              <p14:nvContentPartPr>
                <p14:cNvPr id="55" name="Entrada de lápiz 54">
                  <a:extLst>
                    <a:ext uri="{FF2B5EF4-FFF2-40B4-BE49-F238E27FC236}">
                      <a16:creationId xmlns:a16="http://schemas.microsoft.com/office/drawing/2014/main" id="{6E11979E-FE27-31C5-16C8-73B48ECBC3FE}"/>
                    </a:ext>
                  </a:extLst>
                </p14:cNvPr>
                <p14:cNvContentPartPr/>
                <p14:nvPr/>
              </p14:nvContentPartPr>
              <p14:xfrm>
                <a:off x="8568459" y="1660482"/>
                <a:ext cx="367200" cy="376560"/>
              </p14:xfrm>
            </p:contentPart>
          </mc:Choice>
          <mc:Fallback>
            <p:pic>
              <p:nvPicPr>
                <p:cNvPr id="55" name="Entrada de lápiz 54">
                  <a:extLst>
                    <a:ext uri="{FF2B5EF4-FFF2-40B4-BE49-F238E27FC236}">
                      <a16:creationId xmlns:a16="http://schemas.microsoft.com/office/drawing/2014/main" id="{6E11979E-FE27-31C5-16C8-73B48ECBC3FE}"/>
                    </a:ext>
                  </a:extLst>
                </p:cNvPr>
                <p:cNvPicPr/>
                <p:nvPr/>
              </p:nvPicPr>
              <p:blipFill>
                <a:blip r:embed="rId88"/>
                <a:stretch>
                  <a:fillRect/>
                </a:stretch>
              </p:blipFill>
              <p:spPr>
                <a:xfrm>
                  <a:off x="8550459" y="1642482"/>
                  <a:ext cx="402840" cy="412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9">
              <p14:nvContentPartPr>
                <p14:cNvPr id="56" name="Entrada de lápiz 55">
                  <a:extLst>
                    <a:ext uri="{FF2B5EF4-FFF2-40B4-BE49-F238E27FC236}">
                      <a16:creationId xmlns:a16="http://schemas.microsoft.com/office/drawing/2014/main" id="{0D456E3D-6B54-1A96-928F-8A2B52DC6E43}"/>
                    </a:ext>
                  </a:extLst>
                </p14:cNvPr>
                <p14:cNvContentPartPr/>
                <p14:nvPr/>
              </p14:nvContentPartPr>
              <p14:xfrm>
                <a:off x="8969499" y="1828962"/>
                <a:ext cx="193320" cy="180360"/>
              </p14:xfrm>
            </p:contentPart>
          </mc:Choice>
          <mc:Fallback>
            <p:pic>
              <p:nvPicPr>
                <p:cNvPr id="56" name="Entrada de lápiz 55">
                  <a:extLst>
                    <a:ext uri="{FF2B5EF4-FFF2-40B4-BE49-F238E27FC236}">
                      <a16:creationId xmlns:a16="http://schemas.microsoft.com/office/drawing/2014/main" id="{0D456E3D-6B54-1A96-928F-8A2B52DC6E43}"/>
                    </a:ext>
                  </a:extLst>
                </p:cNvPr>
                <p:cNvPicPr/>
                <p:nvPr/>
              </p:nvPicPr>
              <p:blipFill>
                <a:blip r:embed="rId90"/>
                <a:stretch>
                  <a:fillRect/>
                </a:stretch>
              </p:blipFill>
              <p:spPr>
                <a:xfrm>
                  <a:off x="8951859" y="1811322"/>
                  <a:ext cx="22896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1">
              <p14:nvContentPartPr>
                <p14:cNvPr id="57" name="Entrada de lápiz 56">
                  <a:extLst>
                    <a:ext uri="{FF2B5EF4-FFF2-40B4-BE49-F238E27FC236}">
                      <a16:creationId xmlns:a16="http://schemas.microsoft.com/office/drawing/2014/main" id="{9B0B5B5A-6C2E-480F-1604-D7E306B86A3C}"/>
                    </a:ext>
                  </a:extLst>
                </p14:cNvPr>
                <p14:cNvContentPartPr/>
                <p14:nvPr/>
              </p14:nvContentPartPr>
              <p14:xfrm>
                <a:off x="9384219" y="1840122"/>
                <a:ext cx="146880" cy="145080"/>
              </p14:xfrm>
            </p:contentPart>
          </mc:Choice>
          <mc:Fallback>
            <p:pic>
              <p:nvPicPr>
                <p:cNvPr id="57" name="Entrada de lápiz 56">
                  <a:extLst>
                    <a:ext uri="{FF2B5EF4-FFF2-40B4-BE49-F238E27FC236}">
                      <a16:creationId xmlns:a16="http://schemas.microsoft.com/office/drawing/2014/main" id="{9B0B5B5A-6C2E-480F-1604-D7E306B86A3C}"/>
                    </a:ext>
                  </a:extLst>
                </p:cNvPr>
                <p:cNvPicPr/>
                <p:nvPr/>
              </p:nvPicPr>
              <p:blipFill>
                <a:blip r:embed="rId92"/>
                <a:stretch>
                  <a:fillRect/>
                </a:stretch>
              </p:blipFill>
              <p:spPr>
                <a:xfrm>
                  <a:off x="9366219" y="1822122"/>
                  <a:ext cx="182520" cy="180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3">
              <p14:nvContentPartPr>
                <p14:cNvPr id="59" name="Entrada de lápiz 58">
                  <a:extLst>
                    <a:ext uri="{FF2B5EF4-FFF2-40B4-BE49-F238E27FC236}">
                      <a16:creationId xmlns:a16="http://schemas.microsoft.com/office/drawing/2014/main" id="{FB1E89E3-9127-51E1-8E41-45FBA4851A80}"/>
                    </a:ext>
                  </a:extLst>
                </p14:cNvPr>
                <p14:cNvContentPartPr/>
                <p14:nvPr/>
              </p14:nvContentPartPr>
              <p14:xfrm>
                <a:off x="9126819" y="1688202"/>
                <a:ext cx="224280" cy="331200"/>
              </p14:xfrm>
            </p:contentPart>
          </mc:Choice>
          <mc:Fallback>
            <p:pic>
              <p:nvPicPr>
                <p:cNvPr id="59" name="Entrada de lápiz 58">
                  <a:extLst>
                    <a:ext uri="{FF2B5EF4-FFF2-40B4-BE49-F238E27FC236}">
                      <a16:creationId xmlns:a16="http://schemas.microsoft.com/office/drawing/2014/main" id="{FB1E89E3-9127-51E1-8E41-45FBA4851A80}"/>
                    </a:ext>
                  </a:extLst>
                </p:cNvPr>
                <p:cNvPicPr/>
                <p:nvPr/>
              </p:nvPicPr>
              <p:blipFill>
                <a:blip r:embed="rId94"/>
                <a:stretch>
                  <a:fillRect/>
                </a:stretch>
              </p:blipFill>
              <p:spPr>
                <a:xfrm>
                  <a:off x="9109179" y="1670202"/>
                  <a:ext cx="259920" cy="366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5">
              <p14:nvContentPartPr>
                <p14:cNvPr id="60" name="Entrada de lápiz 59">
                  <a:extLst>
                    <a:ext uri="{FF2B5EF4-FFF2-40B4-BE49-F238E27FC236}">
                      <a16:creationId xmlns:a16="http://schemas.microsoft.com/office/drawing/2014/main" id="{9B9D38E4-D2B4-D213-8B25-F65583377CA2}"/>
                    </a:ext>
                  </a:extLst>
                </p14:cNvPr>
                <p14:cNvContentPartPr/>
                <p14:nvPr/>
              </p14:nvContentPartPr>
              <p14:xfrm>
                <a:off x="9479259" y="1760562"/>
                <a:ext cx="942480" cy="434160"/>
              </p14:xfrm>
            </p:contentPart>
          </mc:Choice>
          <mc:Fallback>
            <p:pic>
              <p:nvPicPr>
                <p:cNvPr id="60" name="Entrada de lápiz 59">
                  <a:extLst>
                    <a:ext uri="{FF2B5EF4-FFF2-40B4-BE49-F238E27FC236}">
                      <a16:creationId xmlns:a16="http://schemas.microsoft.com/office/drawing/2014/main" id="{9B9D38E4-D2B4-D213-8B25-F65583377CA2}"/>
                    </a:ext>
                  </a:extLst>
                </p:cNvPr>
                <p:cNvPicPr/>
                <p:nvPr/>
              </p:nvPicPr>
              <p:blipFill>
                <a:blip r:embed="rId96"/>
                <a:stretch>
                  <a:fillRect/>
                </a:stretch>
              </p:blipFill>
              <p:spPr>
                <a:xfrm>
                  <a:off x="9461619" y="1742922"/>
                  <a:ext cx="978120" cy="46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7">
              <p14:nvContentPartPr>
                <p14:cNvPr id="61" name="Entrada de lápiz 60">
                  <a:extLst>
                    <a:ext uri="{FF2B5EF4-FFF2-40B4-BE49-F238E27FC236}">
                      <a16:creationId xmlns:a16="http://schemas.microsoft.com/office/drawing/2014/main" id="{2399158E-9139-F327-62D7-7966FC7D6A40}"/>
                    </a:ext>
                  </a:extLst>
                </p14:cNvPr>
                <p14:cNvContentPartPr/>
                <p14:nvPr/>
              </p14:nvContentPartPr>
              <p14:xfrm>
                <a:off x="10434339" y="1794762"/>
                <a:ext cx="538920" cy="150840"/>
              </p14:xfrm>
            </p:contentPart>
          </mc:Choice>
          <mc:Fallback>
            <p:pic>
              <p:nvPicPr>
                <p:cNvPr id="61" name="Entrada de lápiz 60">
                  <a:extLst>
                    <a:ext uri="{FF2B5EF4-FFF2-40B4-BE49-F238E27FC236}">
                      <a16:creationId xmlns:a16="http://schemas.microsoft.com/office/drawing/2014/main" id="{2399158E-9139-F327-62D7-7966FC7D6A40}"/>
                    </a:ext>
                  </a:extLst>
                </p:cNvPr>
                <p:cNvPicPr/>
                <p:nvPr/>
              </p:nvPicPr>
              <p:blipFill>
                <a:blip r:embed="rId98"/>
                <a:stretch>
                  <a:fillRect/>
                </a:stretch>
              </p:blipFill>
              <p:spPr>
                <a:xfrm>
                  <a:off x="10416339" y="1776762"/>
                  <a:ext cx="574560" cy="186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9">
              <p14:nvContentPartPr>
                <p14:cNvPr id="62" name="Entrada de lápiz 61">
                  <a:extLst>
                    <a:ext uri="{FF2B5EF4-FFF2-40B4-BE49-F238E27FC236}">
                      <a16:creationId xmlns:a16="http://schemas.microsoft.com/office/drawing/2014/main" id="{E2D9C1B8-EBEB-FA4F-3C6A-D97513854ABF}"/>
                    </a:ext>
                  </a:extLst>
                </p14:cNvPr>
                <p14:cNvContentPartPr/>
                <p14:nvPr/>
              </p14:nvContentPartPr>
              <p14:xfrm>
                <a:off x="10836819" y="1722402"/>
                <a:ext cx="360" cy="360"/>
              </p14:xfrm>
            </p:contentPart>
          </mc:Choice>
          <mc:Fallback>
            <p:pic>
              <p:nvPicPr>
                <p:cNvPr id="62" name="Entrada de lápiz 61">
                  <a:extLst>
                    <a:ext uri="{FF2B5EF4-FFF2-40B4-BE49-F238E27FC236}">
                      <a16:creationId xmlns:a16="http://schemas.microsoft.com/office/drawing/2014/main" id="{E2D9C1B8-EBEB-FA4F-3C6A-D97513854ABF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10819179" y="1704402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0">
              <p14:nvContentPartPr>
                <p14:cNvPr id="64" name="Entrada de lápiz 63">
                  <a:extLst>
                    <a:ext uri="{FF2B5EF4-FFF2-40B4-BE49-F238E27FC236}">
                      <a16:creationId xmlns:a16="http://schemas.microsoft.com/office/drawing/2014/main" id="{8FE9B836-F854-04FB-DA03-164A5ED39A8C}"/>
                    </a:ext>
                  </a:extLst>
                </p14:cNvPr>
                <p14:cNvContentPartPr/>
                <p14:nvPr/>
              </p14:nvContentPartPr>
              <p14:xfrm>
                <a:off x="6458139" y="2041722"/>
                <a:ext cx="4607280" cy="214200"/>
              </p14:xfrm>
            </p:contentPart>
          </mc:Choice>
          <mc:Fallback>
            <p:pic>
              <p:nvPicPr>
                <p:cNvPr id="64" name="Entrada de lápiz 63">
                  <a:extLst>
                    <a:ext uri="{FF2B5EF4-FFF2-40B4-BE49-F238E27FC236}">
                      <a16:creationId xmlns:a16="http://schemas.microsoft.com/office/drawing/2014/main" id="{8FE9B836-F854-04FB-DA03-164A5ED39A8C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6440499" y="2023722"/>
                  <a:ext cx="4642920" cy="249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2">
              <p14:nvContentPartPr>
                <p14:cNvPr id="65" name="Entrada de lápiz 64">
                  <a:extLst>
                    <a:ext uri="{FF2B5EF4-FFF2-40B4-BE49-F238E27FC236}">
                      <a16:creationId xmlns:a16="http://schemas.microsoft.com/office/drawing/2014/main" id="{11314FAF-2714-8CB2-460E-52287E9D4D5B}"/>
                    </a:ext>
                  </a:extLst>
                </p14:cNvPr>
                <p14:cNvContentPartPr/>
                <p14:nvPr/>
              </p14:nvContentPartPr>
              <p14:xfrm>
                <a:off x="11134539" y="1817442"/>
                <a:ext cx="81000" cy="36360"/>
              </p14:xfrm>
            </p:contentPart>
          </mc:Choice>
          <mc:Fallback>
            <p:pic>
              <p:nvPicPr>
                <p:cNvPr id="65" name="Entrada de lápiz 64">
                  <a:extLst>
                    <a:ext uri="{FF2B5EF4-FFF2-40B4-BE49-F238E27FC236}">
                      <a16:creationId xmlns:a16="http://schemas.microsoft.com/office/drawing/2014/main" id="{11314FAF-2714-8CB2-460E-52287E9D4D5B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11116899" y="1799802"/>
                  <a:ext cx="116640" cy="7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4">
              <p14:nvContentPartPr>
                <p14:cNvPr id="66" name="Entrada de lápiz 65">
                  <a:extLst>
                    <a:ext uri="{FF2B5EF4-FFF2-40B4-BE49-F238E27FC236}">
                      <a16:creationId xmlns:a16="http://schemas.microsoft.com/office/drawing/2014/main" id="{11CD9AA7-B588-B7FE-02CF-38B30DEEBD79}"/>
                    </a:ext>
                  </a:extLst>
                </p14:cNvPr>
                <p14:cNvContentPartPr/>
                <p14:nvPr/>
              </p14:nvContentPartPr>
              <p14:xfrm>
                <a:off x="11085219" y="1995642"/>
                <a:ext cx="95040" cy="46080"/>
              </p14:xfrm>
            </p:contentPart>
          </mc:Choice>
          <mc:Fallback>
            <p:pic>
              <p:nvPicPr>
                <p:cNvPr id="66" name="Entrada de lápiz 65">
                  <a:extLst>
                    <a:ext uri="{FF2B5EF4-FFF2-40B4-BE49-F238E27FC236}">
                      <a16:creationId xmlns:a16="http://schemas.microsoft.com/office/drawing/2014/main" id="{11CD9AA7-B588-B7FE-02CF-38B30DEEBD79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11067579" y="1978002"/>
                  <a:ext cx="130680" cy="817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06">
            <p14:nvContentPartPr>
              <p14:cNvPr id="89" name="Entrada de lápiz 88">
                <a:extLst>
                  <a:ext uri="{FF2B5EF4-FFF2-40B4-BE49-F238E27FC236}">
                    <a16:creationId xmlns:a16="http://schemas.microsoft.com/office/drawing/2014/main" id="{BE1B0407-81DE-5D58-5A50-DFA96FD5299D}"/>
                  </a:ext>
                </a:extLst>
              </p14:cNvPr>
              <p14:cNvContentPartPr/>
              <p14:nvPr/>
            </p14:nvContentPartPr>
            <p14:xfrm>
              <a:off x="9511640" y="3025480"/>
              <a:ext cx="3240" cy="9000"/>
            </p14:xfrm>
          </p:contentPart>
        </mc:Choice>
        <mc:Fallback>
          <p:pic>
            <p:nvPicPr>
              <p:cNvPr id="89" name="Entrada de lápiz 88">
                <a:extLst>
                  <a:ext uri="{FF2B5EF4-FFF2-40B4-BE49-F238E27FC236}">
                    <a16:creationId xmlns:a16="http://schemas.microsoft.com/office/drawing/2014/main" id="{BE1B0407-81DE-5D58-5A50-DFA96FD5299D}"/>
                  </a:ext>
                </a:extLst>
              </p:cNvPr>
              <p:cNvPicPr/>
              <p:nvPr/>
            </p:nvPicPr>
            <p:blipFill>
              <a:blip r:embed="rId107"/>
              <a:stretch>
                <a:fillRect/>
              </a:stretch>
            </p:blipFill>
            <p:spPr>
              <a:xfrm>
                <a:off x="9493640" y="3007480"/>
                <a:ext cx="38880" cy="44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8">
            <p14:nvContentPartPr>
              <p14:cNvPr id="94" name="Entrada de lápiz 93">
                <a:extLst>
                  <a:ext uri="{FF2B5EF4-FFF2-40B4-BE49-F238E27FC236}">
                    <a16:creationId xmlns:a16="http://schemas.microsoft.com/office/drawing/2014/main" id="{0B11ED31-0C1E-9499-4B63-4C260C78E04D}"/>
                  </a:ext>
                </a:extLst>
              </p14:cNvPr>
              <p14:cNvContentPartPr/>
              <p14:nvPr/>
            </p14:nvContentPartPr>
            <p14:xfrm>
              <a:off x="7103960" y="3260560"/>
              <a:ext cx="5760" cy="4320"/>
            </p14:xfrm>
          </p:contentPart>
        </mc:Choice>
        <mc:Fallback>
          <p:pic>
            <p:nvPicPr>
              <p:cNvPr id="94" name="Entrada de lápiz 93">
                <a:extLst>
                  <a:ext uri="{FF2B5EF4-FFF2-40B4-BE49-F238E27FC236}">
                    <a16:creationId xmlns:a16="http://schemas.microsoft.com/office/drawing/2014/main" id="{0B11ED31-0C1E-9499-4B63-4C260C78E04D}"/>
                  </a:ext>
                </a:extLst>
              </p:cNvPr>
              <p:cNvPicPr/>
              <p:nvPr/>
            </p:nvPicPr>
            <p:blipFill>
              <a:blip r:embed="rId109"/>
              <a:stretch>
                <a:fillRect/>
              </a:stretch>
            </p:blipFill>
            <p:spPr>
              <a:xfrm>
                <a:off x="7086320" y="3242920"/>
                <a:ext cx="41400" cy="39960"/>
              </a:xfrm>
              <a:prstGeom prst="rect">
                <a:avLst/>
              </a:prstGeom>
            </p:spPr>
          </p:pic>
        </mc:Fallback>
      </mc:AlternateContent>
      <p:grpSp>
        <p:nvGrpSpPr>
          <p:cNvPr id="98" name="Grupo 97">
            <a:extLst>
              <a:ext uri="{FF2B5EF4-FFF2-40B4-BE49-F238E27FC236}">
                <a16:creationId xmlns:a16="http://schemas.microsoft.com/office/drawing/2014/main" id="{E40EDE89-F98C-ACD9-1D44-EC670255B8A6}"/>
              </a:ext>
            </a:extLst>
          </p:cNvPr>
          <p:cNvGrpSpPr/>
          <p:nvPr/>
        </p:nvGrpSpPr>
        <p:grpSpPr>
          <a:xfrm>
            <a:off x="8297360" y="3185680"/>
            <a:ext cx="794160" cy="353520"/>
            <a:chOff x="8297360" y="3185680"/>
            <a:chExt cx="794160" cy="3535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10">
              <p14:nvContentPartPr>
                <p14:cNvPr id="95" name="Entrada de lápiz 94">
                  <a:extLst>
                    <a:ext uri="{FF2B5EF4-FFF2-40B4-BE49-F238E27FC236}">
                      <a16:creationId xmlns:a16="http://schemas.microsoft.com/office/drawing/2014/main" id="{455A6541-A72F-177F-2C5B-C9C73C3C7ED9}"/>
                    </a:ext>
                  </a:extLst>
                </p14:cNvPr>
                <p14:cNvContentPartPr/>
                <p14:nvPr/>
              </p14:nvContentPartPr>
              <p14:xfrm>
                <a:off x="8308160" y="3441280"/>
                <a:ext cx="134640" cy="360"/>
              </p14:xfrm>
            </p:contentPart>
          </mc:Choice>
          <mc:Fallback>
            <p:pic>
              <p:nvPicPr>
                <p:cNvPr id="95" name="Entrada de lápiz 94">
                  <a:extLst>
                    <a:ext uri="{FF2B5EF4-FFF2-40B4-BE49-F238E27FC236}">
                      <a16:creationId xmlns:a16="http://schemas.microsoft.com/office/drawing/2014/main" id="{455A6541-A72F-177F-2C5B-C9C73C3C7ED9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8290520" y="3423280"/>
                  <a:ext cx="17028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2">
              <p14:nvContentPartPr>
                <p14:cNvPr id="96" name="Entrada de lápiz 95">
                  <a:extLst>
                    <a:ext uri="{FF2B5EF4-FFF2-40B4-BE49-F238E27FC236}">
                      <a16:creationId xmlns:a16="http://schemas.microsoft.com/office/drawing/2014/main" id="{C6B798C7-07F4-C1D2-7B28-97B5E353AE08}"/>
                    </a:ext>
                  </a:extLst>
                </p14:cNvPr>
                <p14:cNvContentPartPr/>
                <p14:nvPr/>
              </p14:nvContentPartPr>
              <p14:xfrm>
                <a:off x="8297360" y="3523360"/>
                <a:ext cx="171000" cy="15840"/>
              </p14:xfrm>
            </p:contentPart>
          </mc:Choice>
          <mc:Fallback>
            <p:pic>
              <p:nvPicPr>
                <p:cNvPr id="96" name="Entrada de lápiz 95">
                  <a:extLst>
                    <a:ext uri="{FF2B5EF4-FFF2-40B4-BE49-F238E27FC236}">
                      <a16:creationId xmlns:a16="http://schemas.microsoft.com/office/drawing/2014/main" id="{C6B798C7-07F4-C1D2-7B28-97B5E353AE08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8279360" y="3505720"/>
                  <a:ext cx="206640" cy="51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4">
              <p14:nvContentPartPr>
                <p14:cNvPr id="97" name="Entrada de lápiz 96">
                  <a:extLst>
                    <a:ext uri="{FF2B5EF4-FFF2-40B4-BE49-F238E27FC236}">
                      <a16:creationId xmlns:a16="http://schemas.microsoft.com/office/drawing/2014/main" id="{8D27D4C6-48FF-1769-CD6B-CFB6B794F63E}"/>
                    </a:ext>
                  </a:extLst>
                </p14:cNvPr>
                <p14:cNvContentPartPr/>
                <p14:nvPr/>
              </p14:nvContentPartPr>
              <p14:xfrm>
                <a:off x="8713160" y="3185680"/>
                <a:ext cx="378360" cy="333000"/>
              </p14:xfrm>
            </p:contentPart>
          </mc:Choice>
          <mc:Fallback>
            <p:pic>
              <p:nvPicPr>
                <p:cNvPr id="97" name="Entrada de lápiz 96">
                  <a:extLst>
                    <a:ext uri="{FF2B5EF4-FFF2-40B4-BE49-F238E27FC236}">
                      <a16:creationId xmlns:a16="http://schemas.microsoft.com/office/drawing/2014/main" id="{8D27D4C6-48FF-1769-CD6B-CFB6B794F63E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8695520" y="3168040"/>
                  <a:ext cx="414000" cy="3686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9" name="Grupo 108">
            <a:extLst>
              <a:ext uri="{FF2B5EF4-FFF2-40B4-BE49-F238E27FC236}">
                <a16:creationId xmlns:a16="http://schemas.microsoft.com/office/drawing/2014/main" id="{748A4DBE-2CC0-E437-4092-D20E78F6D7CD}"/>
              </a:ext>
            </a:extLst>
          </p:cNvPr>
          <p:cNvGrpSpPr/>
          <p:nvPr/>
        </p:nvGrpSpPr>
        <p:grpSpPr>
          <a:xfrm>
            <a:off x="6251120" y="3152920"/>
            <a:ext cx="1509840" cy="507960"/>
            <a:chOff x="6251120" y="3152920"/>
            <a:chExt cx="1509840" cy="5079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16">
              <p14:nvContentPartPr>
                <p14:cNvPr id="99" name="Entrada de lápiz 98">
                  <a:extLst>
                    <a:ext uri="{FF2B5EF4-FFF2-40B4-BE49-F238E27FC236}">
                      <a16:creationId xmlns:a16="http://schemas.microsoft.com/office/drawing/2014/main" id="{41CDE7AD-0F44-A240-CD39-0A49F39F186F}"/>
                    </a:ext>
                  </a:extLst>
                </p14:cNvPr>
                <p14:cNvContentPartPr/>
                <p14:nvPr/>
              </p14:nvContentPartPr>
              <p14:xfrm>
                <a:off x="6251120" y="3291160"/>
                <a:ext cx="307440" cy="363240"/>
              </p14:xfrm>
            </p:contentPart>
          </mc:Choice>
          <mc:Fallback>
            <p:pic>
              <p:nvPicPr>
                <p:cNvPr id="99" name="Entrada de lápiz 98">
                  <a:extLst>
                    <a:ext uri="{FF2B5EF4-FFF2-40B4-BE49-F238E27FC236}">
                      <a16:creationId xmlns:a16="http://schemas.microsoft.com/office/drawing/2014/main" id="{41CDE7AD-0F44-A240-CD39-0A49F39F186F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6233480" y="3273160"/>
                  <a:ext cx="343080" cy="39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8">
              <p14:nvContentPartPr>
                <p14:cNvPr id="100" name="Entrada de lápiz 99">
                  <a:extLst>
                    <a:ext uri="{FF2B5EF4-FFF2-40B4-BE49-F238E27FC236}">
                      <a16:creationId xmlns:a16="http://schemas.microsoft.com/office/drawing/2014/main" id="{350CE0EF-FF29-071C-E2C1-07F5EADF9239}"/>
                    </a:ext>
                  </a:extLst>
                </p14:cNvPr>
                <p14:cNvContentPartPr/>
                <p14:nvPr/>
              </p14:nvContentPartPr>
              <p14:xfrm>
                <a:off x="6706160" y="3350920"/>
                <a:ext cx="169200" cy="297000"/>
              </p14:xfrm>
            </p:contentPart>
          </mc:Choice>
          <mc:Fallback>
            <p:pic>
              <p:nvPicPr>
                <p:cNvPr id="100" name="Entrada de lápiz 99">
                  <a:extLst>
                    <a:ext uri="{FF2B5EF4-FFF2-40B4-BE49-F238E27FC236}">
                      <a16:creationId xmlns:a16="http://schemas.microsoft.com/office/drawing/2014/main" id="{350CE0EF-FF29-071C-E2C1-07F5EADF9239}"/>
                    </a:ext>
                  </a:extLst>
                </p:cNvPr>
                <p:cNvPicPr/>
                <p:nvPr/>
              </p:nvPicPr>
              <p:blipFill>
                <a:blip r:embed="rId119"/>
                <a:stretch>
                  <a:fillRect/>
                </a:stretch>
              </p:blipFill>
              <p:spPr>
                <a:xfrm>
                  <a:off x="6688520" y="3332920"/>
                  <a:ext cx="204840" cy="33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0">
              <p14:nvContentPartPr>
                <p14:cNvPr id="101" name="Entrada de lápiz 100">
                  <a:extLst>
                    <a:ext uri="{FF2B5EF4-FFF2-40B4-BE49-F238E27FC236}">
                      <a16:creationId xmlns:a16="http://schemas.microsoft.com/office/drawing/2014/main" id="{B8280DF3-42A4-0D10-3B10-BA623EDF55FF}"/>
                    </a:ext>
                  </a:extLst>
                </p14:cNvPr>
                <p14:cNvContentPartPr/>
                <p14:nvPr/>
              </p14:nvContentPartPr>
              <p14:xfrm>
                <a:off x="6701480" y="3486280"/>
                <a:ext cx="190440" cy="27360"/>
              </p14:xfrm>
            </p:contentPart>
          </mc:Choice>
          <mc:Fallback>
            <p:pic>
              <p:nvPicPr>
                <p:cNvPr id="101" name="Entrada de lápiz 100">
                  <a:extLst>
                    <a:ext uri="{FF2B5EF4-FFF2-40B4-BE49-F238E27FC236}">
                      <a16:creationId xmlns:a16="http://schemas.microsoft.com/office/drawing/2014/main" id="{B8280DF3-42A4-0D10-3B10-BA623EDF55FF}"/>
                    </a:ext>
                  </a:extLst>
                </p:cNvPr>
                <p:cNvPicPr/>
                <p:nvPr/>
              </p:nvPicPr>
              <p:blipFill>
                <a:blip r:embed="rId121"/>
                <a:stretch>
                  <a:fillRect/>
                </a:stretch>
              </p:blipFill>
              <p:spPr>
                <a:xfrm>
                  <a:off x="6683480" y="3468640"/>
                  <a:ext cx="226080" cy="63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2">
              <p14:nvContentPartPr>
                <p14:cNvPr id="102" name="Entrada de lápiz 101">
                  <a:extLst>
                    <a:ext uri="{FF2B5EF4-FFF2-40B4-BE49-F238E27FC236}">
                      <a16:creationId xmlns:a16="http://schemas.microsoft.com/office/drawing/2014/main" id="{2FB3AE63-7665-83C2-18BD-EA2677982AA5}"/>
                    </a:ext>
                  </a:extLst>
                </p14:cNvPr>
                <p14:cNvContentPartPr/>
                <p14:nvPr/>
              </p14:nvContentPartPr>
              <p14:xfrm>
                <a:off x="6781760" y="3324640"/>
                <a:ext cx="146520" cy="23400"/>
              </p14:xfrm>
            </p:contentPart>
          </mc:Choice>
          <mc:Fallback>
            <p:pic>
              <p:nvPicPr>
                <p:cNvPr id="102" name="Entrada de lápiz 101">
                  <a:extLst>
                    <a:ext uri="{FF2B5EF4-FFF2-40B4-BE49-F238E27FC236}">
                      <a16:creationId xmlns:a16="http://schemas.microsoft.com/office/drawing/2014/main" id="{2FB3AE63-7665-83C2-18BD-EA2677982AA5}"/>
                    </a:ext>
                  </a:extLst>
                </p:cNvPr>
                <p:cNvPicPr/>
                <p:nvPr/>
              </p:nvPicPr>
              <p:blipFill>
                <a:blip r:embed="rId123"/>
                <a:stretch>
                  <a:fillRect/>
                </a:stretch>
              </p:blipFill>
              <p:spPr>
                <a:xfrm>
                  <a:off x="6763760" y="3306640"/>
                  <a:ext cx="182160" cy="59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4">
              <p14:nvContentPartPr>
                <p14:cNvPr id="103" name="Entrada de lápiz 102">
                  <a:extLst>
                    <a:ext uri="{FF2B5EF4-FFF2-40B4-BE49-F238E27FC236}">
                      <a16:creationId xmlns:a16="http://schemas.microsoft.com/office/drawing/2014/main" id="{6049B003-52BC-8300-C5D8-35CB56066D56}"/>
                    </a:ext>
                  </a:extLst>
                </p14:cNvPr>
                <p14:cNvContentPartPr/>
                <p14:nvPr/>
              </p14:nvContentPartPr>
              <p14:xfrm>
                <a:off x="7006400" y="3467560"/>
                <a:ext cx="204840" cy="193320"/>
              </p14:xfrm>
            </p:contentPart>
          </mc:Choice>
          <mc:Fallback>
            <p:pic>
              <p:nvPicPr>
                <p:cNvPr id="103" name="Entrada de lápiz 102">
                  <a:extLst>
                    <a:ext uri="{FF2B5EF4-FFF2-40B4-BE49-F238E27FC236}">
                      <a16:creationId xmlns:a16="http://schemas.microsoft.com/office/drawing/2014/main" id="{6049B003-52BC-8300-C5D8-35CB56066D56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6988400" y="3449920"/>
                  <a:ext cx="240480" cy="228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6">
              <p14:nvContentPartPr>
                <p14:cNvPr id="104" name="Entrada de lápiz 103">
                  <a:extLst>
                    <a:ext uri="{FF2B5EF4-FFF2-40B4-BE49-F238E27FC236}">
                      <a16:creationId xmlns:a16="http://schemas.microsoft.com/office/drawing/2014/main" id="{26E73046-D4BB-9272-E018-0907845036E3}"/>
                    </a:ext>
                  </a:extLst>
                </p14:cNvPr>
                <p14:cNvContentPartPr/>
                <p14:nvPr/>
              </p14:nvContentPartPr>
              <p14:xfrm>
                <a:off x="7070120" y="3275320"/>
                <a:ext cx="159120" cy="116280"/>
              </p14:xfrm>
            </p:contentPart>
          </mc:Choice>
          <mc:Fallback>
            <p:pic>
              <p:nvPicPr>
                <p:cNvPr id="104" name="Entrada de lápiz 103">
                  <a:extLst>
                    <a:ext uri="{FF2B5EF4-FFF2-40B4-BE49-F238E27FC236}">
                      <a16:creationId xmlns:a16="http://schemas.microsoft.com/office/drawing/2014/main" id="{26E73046-D4BB-9272-E018-0907845036E3}"/>
                    </a:ext>
                  </a:extLst>
                </p:cNvPr>
                <p:cNvPicPr/>
                <p:nvPr/>
              </p:nvPicPr>
              <p:blipFill>
                <a:blip r:embed="rId127"/>
                <a:stretch>
                  <a:fillRect/>
                </a:stretch>
              </p:blipFill>
              <p:spPr>
                <a:xfrm>
                  <a:off x="7052480" y="3257680"/>
                  <a:ext cx="194760" cy="151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8">
              <p14:nvContentPartPr>
                <p14:cNvPr id="105" name="Entrada de lápiz 104">
                  <a:extLst>
                    <a:ext uri="{FF2B5EF4-FFF2-40B4-BE49-F238E27FC236}">
                      <a16:creationId xmlns:a16="http://schemas.microsoft.com/office/drawing/2014/main" id="{0AF9DCD6-8EBB-2791-5143-E2336F26F3A9}"/>
                    </a:ext>
                  </a:extLst>
                </p14:cNvPr>
                <p14:cNvContentPartPr/>
                <p14:nvPr/>
              </p14:nvContentPartPr>
              <p14:xfrm>
                <a:off x="7073000" y="3326440"/>
                <a:ext cx="138240" cy="22680"/>
              </p14:xfrm>
            </p:contentPart>
          </mc:Choice>
          <mc:Fallback>
            <p:pic>
              <p:nvPicPr>
                <p:cNvPr id="105" name="Entrada de lápiz 104">
                  <a:extLst>
                    <a:ext uri="{FF2B5EF4-FFF2-40B4-BE49-F238E27FC236}">
                      <a16:creationId xmlns:a16="http://schemas.microsoft.com/office/drawing/2014/main" id="{0AF9DCD6-8EBB-2791-5143-E2336F26F3A9}"/>
                    </a:ext>
                  </a:extLst>
                </p:cNvPr>
                <p:cNvPicPr/>
                <p:nvPr/>
              </p:nvPicPr>
              <p:blipFill>
                <a:blip r:embed="rId129"/>
                <a:stretch>
                  <a:fillRect/>
                </a:stretch>
              </p:blipFill>
              <p:spPr>
                <a:xfrm>
                  <a:off x="7055000" y="3308440"/>
                  <a:ext cx="173880" cy="58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0">
              <p14:nvContentPartPr>
                <p14:cNvPr id="106" name="Entrada de lápiz 105">
                  <a:extLst>
                    <a:ext uri="{FF2B5EF4-FFF2-40B4-BE49-F238E27FC236}">
                      <a16:creationId xmlns:a16="http://schemas.microsoft.com/office/drawing/2014/main" id="{B465F511-761B-9FE8-C28E-F69AB17416F2}"/>
                    </a:ext>
                  </a:extLst>
                </p14:cNvPr>
                <p14:cNvContentPartPr/>
                <p14:nvPr/>
              </p14:nvContentPartPr>
              <p14:xfrm>
                <a:off x="7301240" y="3284320"/>
                <a:ext cx="78120" cy="7920"/>
              </p14:xfrm>
            </p:contentPart>
          </mc:Choice>
          <mc:Fallback>
            <p:pic>
              <p:nvPicPr>
                <p:cNvPr id="106" name="Entrada de lápiz 105">
                  <a:extLst>
                    <a:ext uri="{FF2B5EF4-FFF2-40B4-BE49-F238E27FC236}">
                      <a16:creationId xmlns:a16="http://schemas.microsoft.com/office/drawing/2014/main" id="{B465F511-761B-9FE8-C28E-F69AB17416F2}"/>
                    </a:ext>
                  </a:extLst>
                </p:cNvPr>
                <p:cNvPicPr/>
                <p:nvPr/>
              </p:nvPicPr>
              <p:blipFill>
                <a:blip r:embed="rId131"/>
                <a:stretch>
                  <a:fillRect/>
                </a:stretch>
              </p:blipFill>
              <p:spPr>
                <a:xfrm>
                  <a:off x="7283240" y="3266680"/>
                  <a:ext cx="113760" cy="4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2">
              <p14:nvContentPartPr>
                <p14:cNvPr id="107" name="Entrada de lápiz 106">
                  <a:extLst>
                    <a:ext uri="{FF2B5EF4-FFF2-40B4-BE49-F238E27FC236}">
                      <a16:creationId xmlns:a16="http://schemas.microsoft.com/office/drawing/2014/main" id="{549EB593-9DA2-66C2-E977-FBFAF6892FEE}"/>
                    </a:ext>
                  </a:extLst>
                </p14:cNvPr>
                <p14:cNvContentPartPr/>
                <p14:nvPr/>
              </p14:nvContentPartPr>
              <p14:xfrm>
                <a:off x="7306640" y="3206200"/>
                <a:ext cx="126000" cy="160920"/>
              </p14:xfrm>
            </p:contentPart>
          </mc:Choice>
          <mc:Fallback>
            <p:pic>
              <p:nvPicPr>
                <p:cNvPr id="107" name="Entrada de lápiz 106">
                  <a:extLst>
                    <a:ext uri="{FF2B5EF4-FFF2-40B4-BE49-F238E27FC236}">
                      <a16:creationId xmlns:a16="http://schemas.microsoft.com/office/drawing/2014/main" id="{549EB593-9DA2-66C2-E977-FBFAF6892FEE}"/>
                    </a:ext>
                  </a:extLst>
                </p:cNvPr>
                <p:cNvPicPr/>
                <p:nvPr/>
              </p:nvPicPr>
              <p:blipFill>
                <a:blip r:embed="rId133"/>
                <a:stretch>
                  <a:fillRect/>
                </a:stretch>
              </p:blipFill>
              <p:spPr>
                <a:xfrm>
                  <a:off x="7289000" y="3188560"/>
                  <a:ext cx="161640" cy="196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4">
              <p14:nvContentPartPr>
                <p14:cNvPr id="108" name="Entrada de lápiz 107">
                  <a:extLst>
                    <a:ext uri="{FF2B5EF4-FFF2-40B4-BE49-F238E27FC236}">
                      <a16:creationId xmlns:a16="http://schemas.microsoft.com/office/drawing/2014/main" id="{4D5FA671-0E38-D44E-874F-93C0513A1B8E}"/>
                    </a:ext>
                  </a:extLst>
                </p14:cNvPr>
                <p14:cNvContentPartPr/>
                <p14:nvPr/>
              </p14:nvContentPartPr>
              <p14:xfrm>
                <a:off x="7539560" y="3152920"/>
                <a:ext cx="221400" cy="175320"/>
              </p14:xfrm>
            </p:contentPart>
          </mc:Choice>
          <mc:Fallback>
            <p:pic>
              <p:nvPicPr>
                <p:cNvPr id="108" name="Entrada de lápiz 107">
                  <a:extLst>
                    <a:ext uri="{FF2B5EF4-FFF2-40B4-BE49-F238E27FC236}">
                      <a16:creationId xmlns:a16="http://schemas.microsoft.com/office/drawing/2014/main" id="{4D5FA671-0E38-D44E-874F-93C0513A1B8E}"/>
                    </a:ext>
                  </a:extLst>
                </p:cNvPr>
                <p:cNvPicPr/>
                <p:nvPr/>
              </p:nvPicPr>
              <p:blipFill>
                <a:blip r:embed="rId135"/>
                <a:stretch>
                  <a:fillRect/>
                </a:stretch>
              </p:blipFill>
              <p:spPr>
                <a:xfrm>
                  <a:off x="7521560" y="3135280"/>
                  <a:ext cx="257040" cy="2109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6" name="Grupo 115">
            <a:extLst>
              <a:ext uri="{FF2B5EF4-FFF2-40B4-BE49-F238E27FC236}">
                <a16:creationId xmlns:a16="http://schemas.microsoft.com/office/drawing/2014/main" id="{F66DD3FB-21F0-1E1D-34A6-D9600EE0BBB0}"/>
              </a:ext>
            </a:extLst>
          </p:cNvPr>
          <p:cNvGrpSpPr/>
          <p:nvPr/>
        </p:nvGrpSpPr>
        <p:grpSpPr>
          <a:xfrm>
            <a:off x="6327080" y="4086040"/>
            <a:ext cx="527760" cy="379800"/>
            <a:chOff x="6327080" y="4086040"/>
            <a:chExt cx="527760" cy="3798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36">
              <p14:nvContentPartPr>
                <p14:cNvPr id="110" name="Entrada de lápiz 109">
                  <a:extLst>
                    <a:ext uri="{FF2B5EF4-FFF2-40B4-BE49-F238E27FC236}">
                      <a16:creationId xmlns:a16="http://schemas.microsoft.com/office/drawing/2014/main" id="{A769C1E0-5439-0093-E7DA-1213A190918D}"/>
                    </a:ext>
                  </a:extLst>
                </p14:cNvPr>
                <p14:cNvContentPartPr/>
                <p14:nvPr/>
              </p14:nvContentPartPr>
              <p14:xfrm>
                <a:off x="6327080" y="4094320"/>
                <a:ext cx="183600" cy="368280"/>
              </p14:xfrm>
            </p:contentPart>
          </mc:Choice>
          <mc:Fallback>
            <p:pic>
              <p:nvPicPr>
                <p:cNvPr id="110" name="Entrada de lápiz 109">
                  <a:extLst>
                    <a:ext uri="{FF2B5EF4-FFF2-40B4-BE49-F238E27FC236}">
                      <a16:creationId xmlns:a16="http://schemas.microsoft.com/office/drawing/2014/main" id="{A769C1E0-5439-0093-E7DA-1213A190918D}"/>
                    </a:ext>
                  </a:extLst>
                </p:cNvPr>
                <p:cNvPicPr/>
                <p:nvPr/>
              </p:nvPicPr>
              <p:blipFill>
                <a:blip r:embed="rId137"/>
                <a:stretch>
                  <a:fillRect/>
                </a:stretch>
              </p:blipFill>
              <p:spPr>
                <a:xfrm>
                  <a:off x="6309440" y="4076320"/>
                  <a:ext cx="219240" cy="403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8">
              <p14:nvContentPartPr>
                <p14:cNvPr id="111" name="Entrada de lápiz 110">
                  <a:extLst>
                    <a:ext uri="{FF2B5EF4-FFF2-40B4-BE49-F238E27FC236}">
                      <a16:creationId xmlns:a16="http://schemas.microsoft.com/office/drawing/2014/main" id="{CE513F9A-97CC-889A-DE6D-05D0FD0DE328}"/>
                    </a:ext>
                  </a:extLst>
                </p14:cNvPr>
                <p14:cNvContentPartPr/>
                <p14:nvPr/>
              </p14:nvContentPartPr>
              <p14:xfrm>
                <a:off x="6336080" y="4302040"/>
                <a:ext cx="258840" cy="47880"/>
              </p14:xfrm>
            </p:contentPart>
          </mc:Choice>
          <mc:Fallback>
            <p:pic>
              <p:nvPicPr>
                <p:cNvPr id="111" name="Entrada de lápiz 110">
                  <a:extLst>
                    <a:ext uri="{FF2B5EF4-FFF2-40B4-BE49-F238E27FC236}">
                      <a16:creationId xmlns:a16="http://schemas.microsoft.com/office/drawing/2014/main" id="{CE513F9A-97CC-889A-DE6D-05D0FD0DE328}"/>
                    </a:ext>
                  </a:extLst>
                </p:cNvPr>
                <p:cNvPicPr/>
                <p:nvPr/>
              </p:nvPicPr>
              <p:blipFill>
                <a:blip r:embed="rId139"/>
                <a:stretch>
                  <a:fillRect/>
                </a:stretch>
              </p:blipFill>
              <p:spPr>
                <a:xfrm>
                  <a:off x="6318440" y="4284040"/>
                  <a:ext cx="294480" cy="83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0">
              <p14:nvContentPartPr>
                <p14:cNvPr id="112" name="Entrada de lápiz 111">
                  <a:extLst>
                    <a:ext uri="{FF2B5EF4-FFF2-40B4-BE49-F238E27FC236}">
                      <a16:creationId xmlns:a16="http://schemas.microsoft.com/office/drawing/2014/main" id="{9629E7F6-A761-9877-AB05-9825A59B4A6C}"/>
                    </a:ext>
                  </a:extLst>
                </p14:cNvPr>
                <p14:cNvContentPartPr/>
                <p14:nvPr/>
              </p14:nvContentPartPr>
              <p14:xfrm>
                <a:off x="6396560" y="4086040"/>
                <a:ext cx="244080" cy="56160"/>
              </p14:xfrm>
            </p:contentPart>
          </mc:Choice>
          <mc:Fallback>
            <p:pic>
              <p:nvPicPr>
                <p:cNvPr id="112" name="Entrada de lápiz 111">
                  <a:extLst>
                    <a:ext uri="{FF2B5EF4-FFF2-40B4-BE49-F238E27FC236}">
                      <a16:creationId xmlns:a16="http://schemas.microsoft.com/office/drawing/2014/main" id="{9629E7F6-A761-9877-AB05-9825A59B4A6C}"/>
                    </a:ext>
                  </a:extLst>
                </p:cNvPr>
                <p:cNvPicPr/>
                <p:nvPr/>
              </p:nvPicPr>
              <p:blipFill>
                <a:blip r:embed="rId141"/>
                <a:stretch>
                  <a:fillRect/>
                </a:stretch>
              </p:blipFill>
              <p:spPr>
                <a:xfrm>
                  <a:off x="6378560" y="4068040"/>
                  <a:ext cx="279720" cy="91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2">
              <p14:nvContentPartPr>
                <p14:cNvPr id="113" name="Entrada de lápiz 112">
                  <a:extLst>
                    <a:ext uri="{FF2B5EF4-FFF2-40B4-BE49-F238E27FC236}">
                      <a16:creationId xmlns:a16="http://schemas.microsoft.com/office/drawing/2014/main" id="{38FAFCA1-A166-A639-0AF2-8ADCB18F7FD2}"/>
                    </a:ext>
                  </a:extLst>
                </p14:cNvPr>
                <p14:cNvContentPartPr/>
                <p14:nvPr/>
              </p14:nvContentPartPr>
              <p14:xfrm>
                <a:off x="6652160" y="4286920"/>
                <a:ext cx="202680" cy="178920"/>
              </p14:xfrm>
            </p:contentPart>
          </mc:Choice>
          <mc:Fallback>
            <p:pic>
              <p:nvPicPr>
                <p:cNvPr id="113" name="Entrada de lápiz 112">
                  <a:extLst>
                    <a:ext uri="{FF2B5EF4-FFF2-40B4-BE49-F238E27FC236}">
                      <a16:creationId xmlns:a16="http://schemas.microsoft.com/office/drawing/2014/main" id="{38FAFCA1-A166-A639-0AF2-8ADCB18F7FD2}"/>
                    </a:ext>
                  </a:extLst>
                </p:cNvPr>
                <p:cNvPicPr/>
                <p:nvPr/>
              </p:nvPicPr>
              <p:blipFill>
                <a:blip r:embed="rId143"/>
                <a:stretch>
                  <a:fillRect/>
                </a:stretch>
              </p:blipFill>
              <p:spPr>
                <a:xfrm>
                  <a:off x="6634160" y="4268920"/>
                  <a:ext cx="238320" cy="214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30" name="Grupo 129">
            <a:extLst>
              <a:ext uri="{FF2B5EF4-FFF2-40B4-BE49-F238E27FC236}">
                <a16:creationId xmlns:a16="http://schemas.microsoft.com/office/drawing/2014/main" id="{3C8C7EE4-596E-3B77-7D10-AC8DC7640FB5}"/>
              </a:ext>
            </a:extLst>
          </p:cNvPr>
          <p:cNvGrpSpPr/>
          <p:nvPr/>
        </p:nvGrpSpPr>
        <p:grpSpPr>
          <a:xfrm>
            <a:off x="7015760" y="4122040"/>
            <a:ext cx="2323800" cy="496440"/>
            <a:chOff x="7015760" y="4122040"/>
            <a:chExt cx="2323800" cy="4964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44">
              <p14:nvContentPartPr>
                <p14:cNvPr id="117" name="Entrada de lápiz 116">
                  <a:extLst>
                    <a:ext uri="{FF2B5EF4-FFF2-40B4-BE49-F238E27FC236}">
                      <a16:creationId xmlns:a16="http://schemas.microsoft.com/office/drawing/2014/main" id="{785842A7-7954-5CA8-53C6-E06FC4E3E8D3}"/>
                    </a:ext>
                  </a:extLst>
                </p14:cNvPr>
                <p14:cNvContentPartPr/>
                <p14:nvPr/>
              </p14:nvContentPartPr>
              <p14:xfrm>
                <a:off x="7093160" y="4362880"/>
                <a:ext cx="10440" cy="5400"/>
              </p14:xfrm>
            </p:contentPart>
          </mc:Choice>
          <mc:Fallback>
            <p:pic>
              <p:nvPicPr>
                <p:cNvPr id="117" name="Entrada de lápiz 116">
                  <a:extLst>
                    <a:ext uri="{FF2B5EF4-FFF2-40B4-BE49-F238E27FC236}">
                      <a16:creationId xmlns:a16="http://schemas.microsoft.com/office/drawing/2014/main" id="{785842A7-7954-5CA8-53C6-E06FC4E3E8D3}"/>
                    </a:ext>
                  </a:extLst>
                </p:cNvPr>
                <p:cNvPicPr/>
                <p:nvPr/>
              </p:nvPicPr>
              <p:blipFill>
                <a:blip r:embed="rId145"/>
                <a:stretch>
                  <a:fillRect/>
                </a:stretch>
              </p:blipFill>
              <p:spPr>
                <a:xfrm>
                  <a:off x="7075160" y="4344880"/>
                  <a:ext cx="46080" cy="4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6">
              <p14:nvContentPartPr>
                <p14:cNvPr id="118" name="Entrada de lápiz 117">
                  <a:extLst>
                    <a:ext uri="{FF2B5EF4-FFF2-40B4-BE49-F238E27FC236}">
                      <a16:creationId xmlns:a16="http://schemas.microsoft.com/office/drawing/2014/main" id="{C13FC413-AA7F-2165-7F0F-17D0EE564B82}"/>
                    </a:ext>
                  </a:extLst>
                </p14:cNvPr>
                <p14:cNvContentPartPr/>
                <p14:nvPr/>
              </p14:nvContentPartPr>
              <p14:xfrm>
                <a:off x="7015760" y="4407880"/>
                <a:ext cx="134640" cy="210600"/>
              </p14:xfrm>
            </p:contentPart>
          </mc:Choice>
          <mc:Fallback>
            <p:pic>
              <p:nvPicPr>
                <p:cNvPr id="118" name="Entrada de lápiz 117">
                  <a:extLst>
                    <a:ext uri="{FF2B5EF4-FFF2-40B4-BE49-F238E27FC236}">
                      <a16:creationId xmlns:a16="http://schemas.microsoft.com/office/drawing/2014/main" id="{C13FC413-AA7F-2165-7F0F-17D0EE564B82}"/>
                    </a:ext>
                  </a:extLst>
                </p:cNvPr>
                <p:cNvPicPr/>
                <p:nvPr/>
              </p:nvPicPr>
              <p:blipFill>
                <a:blip r:embed="rId147"/>
                <a:stretch>
                  <a:fillRect/>
                </a:stretch>
              </p:blipFill>
              <p:spPr>
                <a:xfrm>
                  <a:off x="6998120" y="4390240"/>
                  <a:ext cx="170280" cy="246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8">
              <p14:nvContentPartPr>
                <p14:cNvPr id="119" name="Entrada de lápiz 118">
                  <a:extLst>
                    <a:ext uri="{FF2B5EF4-FFF2-40B4-BE49-F238E27FC236}">
                      <a16:creationId xmlns:a16="http://schemas.microsoft.com/office/drawing/2014/main" id="{2E50E8F0-DB5D-8C26-0245-1AB968B97653}"/>
                    </a:ext>
                  </a:extLst>
                </p14:cNvPr>
                <p14:cNvContentPartPr/>
                <p14:nvPr/>
              </p14:nvContentPartPr>
              <p14:xfrm>
                <a:off x="7341560" y="4345600"/>
                <a:ext cx="192960" cy="30600"/>
              </p14:xfrm>
            </p:contentPart>
          </mc:Choice>
          <mc:Fallback>
            <p:pic>
              <p:nvPicPr>
                <p:cNvPr id="119" name="Entrada de lápiz 118">
                  <a:extLst>
                    <a:ext uri="{FF2B5EF4-FFF2-40B4-BE49-F238E27FC236}">
                      <a16:creationId xmlns:a16="http://schemas.microsoft.com/office/drawing/2014/main" id="{2E50E8F0-DB5D-8C26-0245-1AB968B97653}"/>
                    </a:ext>
                  </a:extLst>
                </p:cNvPr>
                <p:cNvPicPr/>
                <p:nvPr/>
              </p:nvPicPr>
              <p:blipFill>
                <a:blip r:embed="rId149"/>
                <a:stretch>
                  <a:fillRect/>
                </a:stretch>
              </p:blipFill>
              <p:spPr>
                <a:xfrm>
                  <a:off x="7323560" y="4327600"/>
                  <a:ext cx="228600" cy="66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0">
              <p14:nvContentPartPr>
                <p14:cNvPr id="120" name="Entrada de lápiz 119">
                  <a:extLst>
                    <a:ext uri="{FF2B5EF4-FFF2-40B4-BE49-F238E27FC236}">
                      <a16:creationId xmlns:a16="http://schemas.microsoft.com/office/drawing/2014/main" id="{3E39BD09-EE85-D88A-B1C1-FCABCFA286D8}"/>
                    </a:ext>
                  </a:extLst>
                </p14:cNvPr>
                <p14:cNvContentPartPr/>
                <p14:nvPr/>
              </p14:nvContentPartPr>
              <p14:xfrm>
                <a:off x="7679240" y="4192600"/>
                <a:ext cx="259920" cy="244440"/>
              </p14:xfrm>
            </p:contentPart>
          </mc:Choice>
          <mc:Fallback>
            <p:pic>
              <p:nvPicPr>
                <p:cNvPr id="120" name="Entrada de lápiz 119">
                  <a:extLst>
                    <a:ext uri="{FF2B5EF4-FFF2-40B4-BE49-F238E27FC236}">
                      <a16:creationId xmlns:a16="http://schemas.microsoft.com/office/drawing/2014/main" id="{3E39BD09-EE85-D88A-B1C1-FCABCFA286D8}"/>
                    </a:ext>
                  </a:extLst>
                </p:cNvPr>
                <p:cNvPicPr/>
                <p:nvPr/>
              </p:nvPicPr>
              <p:blipFill>
                <a:blip r:embed="rId151"/>
                <a:stretch>
                  <a:fillRect/>
                </a:stretch>
              </p:blipFill>
              <p:spPr>
                <a:xfrm>
                  <a:off x="7661240" y="4174960"/>
                  <a:ext cx="295560" cy="280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2">
              <p14:nvContentPartPr>
                <p14:cNvPr id="121" name="Entrada de lápiz 120">
                  <a:extLst>
                    <a:ext uri="{FF2B5EF4-FFF2-40B4-BE49-F238E27FC236}">
                      <a16:creationId xmlns:a16="http://schemas.microsoft.com/office/drawing/2014/main" id="{725A73F9-8D20-E3E3-79DB-D18EB4B3DFEB}"/>
                    </a:ext>
                  </a:extLst>
                </p14:cNvPr>
                <p14:cNvContentPartPr/>
                <p14:nvPr/>
              </p14:nvContentPartPr>
              <p14:xfrm>
                <a:off x="7704800" y="4258480"/>
                <a:ext cx="198360" cy="52200"/>
              </p14:xfrm>
            </p:contentPart>
          </mc:Choice>
          <mc:Fallback>
            <p:pic>
              <p:nvPicPr>
                <p:cNvPr id="121" name="Entrada de lápiz 120">
                  <a:extLst>
                    <a:ext uri="{FF2B5EF4-FFF2-40B4-BE49-F238E27FC236}">
                      <a16:creationId xmlns:a16="http://schemas.microsoft.com/office/drawing/2014/main" id="{725A73F9-8D20-E3E3-79DB-D18EB4B3DFEB}"/>
                    </a:ext>
                  </a:extLst>
                </p:cNvPr>
                <p:cNvPicPr/>
                <p:nvPr/>
              </p:nvPicPr>
              <p:blipFill>
                <a:blip r:embed="rId153"/>
                <a:stretch>
                  <a:fillRect/>
                </a:stretch>
              </p:blipFill>
              <p:spPr>
                <a:xfrm>
                  <a:off x="7686800" y="4240480"/>
                  <a:ext cx="234000" cy="87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4">
              <p14:nvContentPartPr>
                <p14:cNvPr id="122" name="Entrada de lápiz 121">
                  <a:extLst>
                    <a:ext uri="{FF2B5EF4-FFF2-40B4-BE49-F238E27FC236}">
                      <a16:creationId xmlns:a16="http://schemas.microsoft.com/office/drawing/2014/main" id="{308A3BDE-E860-FFB7-E300-4C723751F50A}"/>
                    </a:ext>
                  </a:extLst>
                </p14:cNvPr>
                <p14:cNvContentPartPr/>
                <p14:nvPr/>
              </p14:nvContentPartPr>
              <p14:xfrm>
                <a:off x="7746920" y="4122040"/>
                <a:ext cx="230400" cy="20160"/>
              </p14:xfrm>
            </p:contentPart>
          </mc:Choice>
          <mc:Fallback>
            <p:pic>
              <p:nvPicPr>
                <p:cNvPr id="122" name="Entrada de lápiz 121">
                  <a:extLst>
                    <a:ext uri="{FF2B5EF4-FFF2-40B4-BE49-F238E27FC236}">
                      <a16:creationId xmlns:a16="http://schemas.microsoft.com/office/drawing/2014/main" id="{308A3BDE-E860-FFB7-E300-4C723751F50A}"/>
                    </a:ext>
                  </a:extLst>
                </p:cNvPr>
                <p:cNvPicPr/>
                <p:nvPr/>
              </p:nvPicPr>
              <p:blipFill>
                <a:blip r:embed="rId155"/>
                <a:stretch>
                  <a:fillRect/>
                </a:stretch>
              </p:blipFill>
              <p:spPr>
                <a:xfrm>
                  <a:off x="7728920" y="4104400"/>
                  <a:ext cx="266040" cy="55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6">
              <p14:nvContentPartPr>
                <p14:cNvPr id="123" name="Entrada de lápiz 122">
                  <a:extLst>
                    <a:ext uri="{FF2B5EF4-FFF2-40B4-BE49-F238E27FC236}">
                      <a16:creationId xmlns:a16="http://schemas.microsoft.com/office/drawing/2014/main" id="{BE7C8C1A-A684-53C9-D8BC-59D5F57AEEBE}"/>
                    </a:ext>
                  </a:extLst>
                </p14:cNvPr>
                <p14:cNvContentPartPr/>
                <p14:nvPr/>
              </p14:nvContentPartPr>
              <p14:xfrm>
                <a:off x="8002520" y="4212760"/>
                <a:ext cx="180000" cy="187200"/>
              </p14:xfrm>
            </p:contentPart>
          </mc:Choice>
          <mc:Fallback>
            <p:pic>
              <p:nvPicPr>
                <p:cNvPr id="123" name="Entrada de lápiz 122">
                  <a:extLst>
                    <a:ext uri="{FF2B5EF4-FFF2-40B4-BE49-F238E27FC236}">
                      <a16:creationId xmlns:a16="http://schemas.microsoft.com/office/drawing/2014/main" id="{BE7C8C1A-A684-53C9-D8BC-59D5F57AEEBE}"/>
                    </a:ext>
                  </a:extLst>
                </p:cNvPr>
                <p:cNvPicPr/>
                <p:nvPr/>
              </p:nvPicPr>
              <p:blipFill>
                <a:blip r:embed="rId157"/>
                <a:stretch>
                  <a:fillRect/>
                </a:stretch>
              </p:blipFill>
              <p:spPr>
                <a:xfrm>
                  <a:off x="7984520" y="4194760"/>
                  <a:ext cx="215640" cy="22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8">
              <p14:nvContentPartPr>
                <p14:cNvPr id="124" name="Entrada de lápiz 123">
                  <a:extLst>
                    <a:ext uri="{FF2B5EF4-FFF2-40B4-BE49-F238E27FC236}">
                      <a16:creationId xmlns:a16="http://schemas.microsoft.com/office/drawing/2014/main" id="{51B98282-BD06-803D-BE32-F5C5E58B9B86}"/>
                    </a:ext>
                  </a:extLst>
                </p14:cNvPr>
                <p14:cNvContentPartPr/>
                <p14:nvPr/>
              </p14:nvContentPartPr>
              <p14:xfrm>
                <a:off x="8275400" y="4250560"/>
                <a:ext cx="138960" cy="229320"/>
              </p14:xfrm>
            </p:contentPart>
          </mc:Choice>
          <mc:Fallback>
            <p:pic>
              <p:nvPicPr>
                <p:cNvPr id="124" name="Entrada de lápiz 123">
                  <a:extLst>
                    <a:ext uri="{FF2B5EF4-FFF2-40B4-BE49-F238E27FC236}">
                      <a16:creationId xmlns:a16="http://schemas.microsoft.com/office/drawing/2014/main" id="{51B98282-BD06-803D-BE32-F5C5E58B9B86}"/>
                    </a:ext>
                  </a:extLst>
                </p:cNvPr>
                <p:cNvPicPr/>
                <p:nvPr/>
              </p:nvPicPr>
              <p:blipFill>
                <a:blip r:embed="rId159"/>
                <a:stretch>
                  <a:fillRect/>
                </a:stretch>
              </p:blipFill>
              <p:spPr>
                <a:xfrm>
                  <a:off x="8257400" y="4232560"/>
                  <a:ext cx="174600" cy="264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0">
              <p14:nvContentPartPr>
                <p14:cNvPr id="125" name="Entrada de lápiz 124">
                  <a:extLst>
                    <a:ext uri="{FF2B5EF4-FFF2-40B4-BE49-F238E27FC236}">
                      <a16:creationId xmlns:a16="http://schemas.microsoft.com/office/drawing/2014/main" id="{34529351-4D9C-AA22-8A36-FB6B3EAE6C42}"/>
                    </a:ext>
                  </a:extLst>
                </p14:cNvPr>
                <p14:cNvContentPartPr/>
                <p14:nvPr/>
              </p14:nvContentPartPr>
              <p14:xfrm>
                <a:off x="8336600" y="4389880"/>
                <a:ext cx="78840" cy="5040"/>
              </p14:xfrm>
            </p:contentPart>
          </mc:Choice>
          <mc:Fallback>
            <p:pic>
              <p:nvPicPr>
                <p:cNvPr id="125" name="Entrada de lápiz 124">
                  <a:extLst>
                    <a:ext uri="{FF2B5EF4-FFF2-40B4-BE49-F238E27FC236}">
                      <a16:creationId xmlns:a16="http://schemas.microsoft.com/office/drawing/2014/main" id="{34529351-4D9C-AA22-8A36-FB6B3EAE6C42}"/>
                    </a:ext>
                  </a:extLst>
                </p:cNvPr>
                <p:cNvPicPr/>
                <p:nvPr/>
              </p:nvPicPr>
              <p:blipFill>
                <a:blip r:embed="rId161"/>
                <a:stretch>
                  <a:fillRect/>
                </a:stretch>
              </p:blipFill>
              <p:spPr>
                <a:xfrm>
                  <a:off x="8318600" y="4371880"/>
                  <a:ext cx="114480" cy="4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2">
              <p14:nvContentPartPr>
                <p14:cNvPr id="127" name="Entrada de lápiz 126">
                  <a:extLst>
                    <a:ext uri="{FF2B5EF4-FFF2-40B4-BE49-F238E27FC236}">
                      <a16:creationId xmlns:a16="http://schemas.microsoft.com/office/drawing/2014/main" id="{0FFEE259-052E-0842-781D-67F717A736B3}"/>
                    </a:ext>
                  </a:extLst>
                </p14:cNvPr>
                <p14:cNvContentPartPr/>
                <p14:nvPr/>
              </p14:nvContentPartPr>
              <p14:xfrm>
                <a:off x="8674280" y="4361080"/>
                <a:ext cx="90720" cy="2160"/>
              </p14:xfrm>
            </p:contentPart>
          </mc:Choice>
          <mc:Fallback>
            <p:pic>
              <p:nvPicPr>
                <p:cNvPr id="127" name="Entrada de lápiz 126">
                  <a:extLst>
                    <a:ext uri="{FF2B5EF4-FFF2-40B4-BE49-F238E27FC236}">
                      <a16:creationId xmlns:a16="http://schemas.microsoft.com/office/drawing/2014/main" id="{0FFEE259-052E-0842-781D-67F717A736B3}"/>
                    </a:ext>
                  </a:extLst>
                </p:cNvPr>
                <p:cNvPicPr/>
                <p:nvPr/>
              </p:nvPicPr>
              <p:blipFill>
                <a:blip r:embed="rId163"/>
                <a:stretch>
                  <a:fillRect/>
                </a:stretch>
              </p:blipFill>
              <p:spPr>
                <a:xfrm>
                  <a:off x="8656640" y="4343080"/>
                  <a:ext cx="126360" cy="3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4">
              <p14:nvContentPartPr>
                <p14:cNvPr id="128" name="Entrada de lápiz 127">
                  <a:extLst>
                    <a:ext uri="{FF2B5EF4-FFF2-40B4-BE49-F238E27FC236}">
                      <a16:creationId xmlns:a16="http://schemas.microsoft.com/office/drawing/2014/main" id="{95D8430C-D170-34A5-5E8D-B9FD6E350951}"/>
                    </a:ext>
                  </a:extLst>
                </p14:cNvPr>
                <p14:cNvContentPartPr/>
                <p14:nvPr/>
              </p14:nvContentPartPr>
              <p14:xfrm>
                <a:off x="8622440" y="4445680"/>
                <a:ext cx="162720" cy="16920"/>
              </p14:xfrm>
            </p:contentPart>
          </mc:Choice>
          <mc:Fallback>
            <p:pic>
              <p:nvPicPr>
                <p:cNvPr id="128" name="Entrada de lápiz 127">
                  <a:extLst>
                    <a:ext uri="{FF2B5EF4-FFF2-40B4-BE49-F238E27FC236}">
                      <a16:creationId xmlns:a16="http://schemas.microsoft.com/office/drawing/2014/main" id="{95D8430C-D170-34A5-5E8D-B9FD6E350951}"/>
                    </a:ext>
                  </a:extLst>
                </p:cNvPr>
                <p:cNvPicPr/>
                <p:nvPr/>
              </p:nvPicPr>
              <p:blipFill>
                <a:blip r:embed="rId165"/>
                <a:stretch>
                  <a:fillRect/>
                </a:stretch>
              </p:blipFill>
              <p:spPr>
                <a:xfrm>
                  <a:off x="8604440" y="4427680"/>
                  <a:ext cx="198360" cy="5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6">
              <p14:nvContentPartPr>
                <p14:cNvPr id="129" name="Entrada de lápiz 128">
                  <a:extLst>
                    <a:ext uri="{FF2B5EF4-FFF2-40B4-BE49-F238E27FC236}">
                      <a16:creationId xmlns:a16="http://schemas.microsoft.com/office/drawing/2014/main" id="{8E878CCA-8FB3-3FA6-E9FC-C122005211F6}"/>
                    </a:ext>
                  </a:extLst>
                </p14:cNvPr>
                <p14:cNvContentPartPr/>
                <p14:nvPr/>
              </p14:nvContentPartPr>
              <p14:xfrm>
                <a:off x="9032120" y="4209160"/>
                <a:ext cx="307440" cy="238680"/>
              </p14:xfrm>
            </p:contentPart>
          </mc:Choice>
          <mc:Fallback>
            <p:pic>
              <p:nvPicPr>
                <p:cNvPr id="129" name="Entrada de lápiz 128">
                  <a:extLst>
                    <a:ext uri="{FF2B5EF4-FFF2-40B4-BE49-F238E27FC236}">
                      <a16:creationId xmlns:a16="http://schemas.microsoft.com/office/drawing/2014/main" id="{8E878CCA-8FB3-3FA6-E9FC-C122005211F6}"/>
                    </a:ext>
                  </a:extLst>
                </p:cNvPr>
                <p:cNvPicPr/>
                <p:nvPr/>
              </p:nvPicPr>
              <p:blipFill>
                <a:blip r:embed="rId167"/>
                <a:stretch>
                  <a:fillRect/>
                </a:stretch>
              </p:blipFill>
              <p:spPr>
                <a:xfrm>
                  <a:off x="9014480" y="4191160"/>
                  <a:ext cx="343080" cy="2743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48" name="Grupo 147">
            <a:extLst>
              <a:ext uri="{FF2B5EF4-FFF2-40B4-BE49-F238E27FC236}">
                <a16:creationId xmlns:a16="http://schemas.microsoft.com/office/drawing/2014/main" id="{DAB217D2-1A54-40A1-2024-D1D90D442F15}"/>
              </a:ext>
            </a:extLst>
          </p:cNvPr>
          <p:cNvGrpSpPr/>
          <p:nvPr/>
        </p:nvGrpSpPr>
        <p:grpSpPr>
          <a:xfrm>
            <a:off x="7475480" y="4866880"/>
            <a:ext cx="2922120" cy="783360"/>
            <a:chOff x="7475480" y="4866880"/>
            <a:chExt cx="2922120" cy="7833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68">
              <p14:nvContentPartPr>
                <p14:cNvPr id="131" name="Entrada de lápiz 130">
                  <a:extLst>
                    <a:ext uri="{FF2B5EF4-FFF2-40B4-BE49-F238E27FC236}">
                      <a16:creationId xmlns:a16="http://schemas.microsoft.com/office/drawing/2014/main" id="{40D33579-802D-EEED-6EEA-56302DC2C879}"/>
                    </a:ext>
                  </a:extLst>
                </p14:cNvPr>
                <p14:cNvContentPartPr/>
                <p14:nvPr/>
              </p14:nvContentPartPr>
              <p14:xfrm>
                <a:off x="7745840" y="5014840"/>
                <a:ext cx="212040" cy="311760"/>
              </p14:xfrm>
            </p:contentPart>
          </mc:Choice>
          <mc:Fallback>
            <p:pic>
              <p:nvPicPr>
                <p:cNvPr id="131" name="Entrada de lápiz 130">
                  <a:extLst>
                    <a:ext uri="{FF2B5EF4-FFF2-40B4-BE49-F238E27FC236}">
                      <a16:creationId xmlns:a16="http://schemas.microsoft.com/office/drawing/2014/main" id="{40D33579-802D-EEED-6EEA-56302DC2C879}"/>
                    </a:ext>
                  </a:extLst>
                </p:cNvPr>
                <p:cNvPicPr/>
                <p:nvPr/>
              </p:nvPicPr>
              <p:blipFill>
                <a:blip r:embed="rId169"/>
                <a:stretch>
                  <a:fillRect/>
                </a:stretch>
              </p:blipFill>
              <p:spPr>
                <a:xfrm>
                  <a:off x="7728200" y="4996840"/>
                  <a:ext cx="247680" cy="347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0">
              <p14:nvContentPartPr>
                <p14:cNvPr id="132" name="Entrada de lápiz 131">
                  <a:extLst>
                    <a:ext uri="{FF2B5EF4-FFF2-40B4-BE49-F238E27FC236}">
                      <a16:creationId xmlns:a16="http://schemas.microsoft.com/office/drawing/2014/main" id="{E0FD8664-58A1-7245-8EFE-707EC1F1E7D9}"/>
                    </a:ext>
                  </a:extLst>
                </p14:cNvPr>
                <p14:cNvContentPartPr/>
                <p14:nvPr/>
              </p14:nvContentPartPr>
              <p14:xfrm>
                <a:off x="7807040" y="5187280"/>
                <a:ext cx="230400" cy="36720"/>
              </p14:xfrm>
            </p:contentPart>
          </mc:Choice>
          <mc:Fallback>
            <p:pic>
              <p:nvPicPr>
                <p:cNvPr id="132" name="Entrada de lápiz 131">
                  <a:extLst>
                    <a:ext uri="{FF2B5EF4-FFF2-40B4-BE49-F238E27FC236}">
                      <a16:creationId xmlns:a16="http://schemas.microsoft.com/office/drawing/2014/main" id="{E0FD8664-58A1-7245-8EFE-707EC1F1E7D9}"/>
                    </a:ext>
                  </a:extLst>
                </p:cNvPr>
                <p:cNvPicPr/>
                <p:nvPr/>
              </p:nvPicPr>
              <p:blipFill>
                <a:blip r:embed="rId171"/>
                <a:stretch>
                  <a:fillRect/>
                </a:stretch>
              </p:blipFill>
              <p:spPr>
                <a:xfrm>
                  <a:off x="7789040" y="5169280"/>
                  <a:ext cx="266040" cy="72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2">
              <p14:nvContentPartPr>
                <p14:cNvPr id="133" name="Entrada de lápiz 132">
                  <a:extLst>
                    <a:ext uri="{FF2B5EF4-FFF2-40B4-BE49-F238E27FC236}">
                      <a16:creationId xmlns:a16="http://schemas.microsoft.com/office/drawing/2014/main" id="{3EEBC721-9880-D56C-7FB7-DA2A2944F0CD}"/>
                    </a:ext>
                  </a:extLst>
                </p14:cNvPr>
                <p14:cNvContentPartPr/>
                <p14:nvPr/>
              </p14:nvContentPartPr>
              <p14:xfrm>
                <a:off x="7858160" y="5024560"/>
                <a:ext cx="181080" cy="21600"/>
              </p14:xfrm>
            </p:contentPart>
          </mc:Choice>
          <mc:Fallback>
            <p:pic>
              <p:nvPicPr>
                <p:cNvPr id="133" name="Entrada de lápiz 132">
                  <a:extLst>
                    <a:ext uri="{FF2B5EF4-FFF2-40B4-BE49-F238E27FC236}">
                      <a16:creationId xmlns:a16="http://schemas.microsoft.com/office/drawing/2014/main" id="{3EEBC721-9880-D56C-7FB7-DA2A2944F0CD}"/>
                    </a:ext>
                  </a:extLst>
                </p:cNvPr>
                <p:cNvPicPr/>
                <p:nvPr/>
              </p:nvPicPr>
              <p:blipFill>
                <a:blip r:embed="rId173"/>
                <a:stretch>
                  <a:fillRect/>
                </a:stretch>
              </p:blipFill>
              <p:spPr>
                <a:xfrm>
                  <a:off x="7840160" y="5006920"/>
                  <a:ext cx="216720" cy="57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4">
              <p14:nvContentPartPr>
                <p14:cNvPr id="134" name="Entrada de lápiz 133">
                  <a:extLst>
                    <a:ext uri="{FF2B5EF4-FFF2-40B4-BE49-F238E27FC236}">
                      <a16:creationId xmlns:a16="http://schemas.microsoft.com/office/drawing/2014/main" id="{E523D09E-7BD5-79DC-3693-535CB4FD3820}"/>
                    </a:ext>
                  </a:extLst>
                </p14:cNvPr>
                <p14:cNvContentPartPr/>
                <p14:nvPr/>
              </p14:nvContentPartPr>
              <p14:xfrm>
                <a:off x="8102960" y="5168200"/>
                <a:ext cx="180360" cy="144360"/>
              </p14:xfrm>
            </p:contentPart>
          </mc:Choice>
          <mc:Fallback>
            <p:pic>
              <p:nvPicPr>
                <p:cNvPr id="134" name="Entrada de lápiz 133">
                  <a:extLst>
                    <a:ext uri="{FF2B5EF4-FFF2-40B4-BE49-F238E27FC236}">
                      <a16:creationId xmlns:a16="http://schemas.microsoft.com/office/drawing/2014/main" id="{E523D09E-7BD5-79DC-3693-535CB4FD3820}"/>
                    </a:ext>
                  </a:extLst>
                </p:cNvPr>
                <p:cNvPicPr/>
                <p:nvPr/>
              </p:nvPicPr>
              <p:blipFill>
                <a:blip r:embed="rId175"/>
                <a:stretch>
                  <a:fillRect/>
                </a:stretch>
              </p:blipFill>
              <p:spPr>
                <a:xfrm>
                  <a:off x="8084960" y="5150200"/>
                  <a:ext cx="216000" cy="180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6">
              <p14:nvContentPartPr>
                <p14:cNvPr id="135" name="Entrada de lápiz 134">
                  <a:extLst>
                    <a:ext uri="{FF2B5EF4-FFF2-40B4-BE49-F238E27FC236}">
                      <a16:creationId xmlns:a16="http://schemas.microsoft.com/office/drawing/2014/main" id="{FECA96D5-96B2-BB7C-D42E-AC5BB6990A27}"/>
                    </a:ext>
                  </a:extLst>
                </p14:cNvPr>
                <p14:cNvContentPartPr/>
                <p14:nvPr/>
              </p14:nvContentPartPr>
              <p14:xfrm>
                <a:off x="8607680" y="5182240"/>
                <a:ext cx="360" cy="360"/>
              </p14:xfrm>
            </p:contentPart>
          </mc:Choice>
          <mc:Fallback>
            <p:pic>
              <p:nvPicPr>
                <p:cNvPr id="135" name="Entrada de lápiz 134">
                  <a:extLst>
                    <a:ext uri="{FF2B5EF4-FFF2-40B4-BE49-F238E27FC236}">
                      <a16:creationId xmlns:a16="http://schemas.microsoft.com/office/drawing/2014/main" id="{FECA96D5-96B2-BB7C-D42E-AC5BB6990A27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8590040" y="5164600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7">
              <p14:nvContentPartPr>
                <p14:cNvPr id="136" name="Entrada de lápiz 135">
                  <a:extLst>
                    <a:ext uri="{FF2B5EF4-FFF2-40B4-BE49-F238E27FC236}">
                      <a16:creationId xmlns:a16="http://schemas.microsoft.com/office/drawing/2014/main" id="{B0063FF9-6C18-D2D5-50B9-B27BBBD580DB}"/>
                    </a:ext>
                  </a:extLst>
                </p14:cNvPr>
                <p14:cNvContentPartPr/>
                <p14:nvPr/>
              </p14:nvContentPartPr>
              <p14:xfrm>
                <a:off x="8457920" y="5225080"/>
                <a:ext cx="187560" cy="158400"/>
              </p14:xfrm>
            </p:contentPart>
          </mc:Choice>
          <mc:Fallback>
            <p:pic>
              <p:nvPicPr>
                <p:cNvPr id="136" name="Entrada de lápiz 135">
                  <a:extLst>
                    <a:ext uri="{FF2B5EF4-FFF2-40B4-BE49-F238E27FC236}">
                      <a16:creationId xmlns:a16="http://schemas.microsoft.com/office/drawing/2014/main" id="{B0063FF9-6C18-D2D5-50B9-B27BBBD580DB}"/>
                    </a:ext>
                  </a:extLst>
                </p:cNvPr>
                <p:cNvPicPr/>
                <p:nvPr/>
              </p:nvPicPr>
              <p:blipFill>
                <a:blip r:embed="rId178"/>
                <a:stretch>
                  <a:fillRect/>
                </a:stretch>
              </p:blipFill>
              <p:spPr>
                <a:xfrm>
                  <a:off x="8440280" y="5207080"/>
                  <a:ext cx="223200" cy="194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9">
              <p14:nvContentPartPr>
                <p14:cNvPr id="137" name="Entrada de lápiz 136">
                  <a:extLst>
                    <a:ext uri="{FF2B5EF4-FFF2-40B4-BE49-F238E27FC236}">
                      <a16:creationId xmlns:a16="http://schemas.microsoft.com/office/drawing/2014/main" id="{044503FF-BC29-2AE3-DE79-62A7FE9F0856}"/>
                    </a:ext>
                  </a:extLst>
                </p14:cNvPr>
                <p14:cNvContentPartPr/>
                <p14:nvPr/>
              </p14:nvContentPartPr>
              <p14:xfrm>
                <a:off x="8859680" y="5224360"/>
                <a:ext cx="91800" cy="2160"/>
              </p14:xfrm>
            </p:contentPart>
          </mc:Choice>
          <mc:Fallback>
            <p:pic>
              <p:nvPicPr>
                <p:cNvPr id="137" name="Entrada de lápiz 136">
                  <a:extLst>
                    <a:ext uri="{FF2B5EF4-FFF2-40B4-BE49-F238E27FC236}">
                      <a16:creationId xmlns:a16="http://schemas.microsoft.com/office/drawing/2014/main" id="{044503FF-BC29-2AE3-DE79-62A7FE9F0856}"/>
                    </a:ext>
                  </a:extLst>
                </p:cNvPr>
                <p:cNvPicPr/>
                <p:nvPr/>
              </p:nvPicPr>
              <p:blipFill>
                <a:blip r:embed="rId163"/>
                <a:stretch>
                  <a:fillRect/>
                </a:stretch>
              </p:blipFill>
              <p:spPr>
                <a:xfrm>
                  <a:off x="8842040" y="5206360"/>
                  <a:ext cx="127440" cy="3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0">
              <p14:nvContentPartPr>
                <p14:cNvPr id="138" name="Entrada de lápiz 137">
                  <a:extLst>
                    <a:ext uri="{FF2B5EF4-FFF2-40B4-BE49-F238E27FC236}">
                      <a16:creationId xmlns:a16="http://schemas.microsoft.com/office/drawing/2014/main" id="{C1991714-FE95-3979-02F5-13E6680902BB}"/>
                    </a:ext>
                  </a:extLst>
                </p14:cNvPr>
                <p14:cNvContentPartPr/>
                <p14:nvPr/>
              </p14:nvContentPartPr>
              <p14:xfrm>
                <a:off x="8815760" y="5298160"/>
                <a:ext cx="162720" cy="15840"/>
              </p14:xfrm>
            </p:contentPart>
          </mc:Choice>
          <mc:Fallback>
            <p:pic>
              <p:nvPicPr>
                <p:cNvPr id="138" name="Entrada de lápiz 137">
                  <a:extLst>
                    <a:ext uri="{FF2B5EF4-FFF2-40B4-BE49-F238E27FC236}">
                      <a16:creationId xmlns:a16="http://schemas.microsoft.com/office/drawing/2014/main" id="{C1991714-FE95-3979-02F5-13E6680902BB}"/>
                    </a:ext>
                  </a:extLst>
                </p:cNvPr>
                <p:cNvPicPr/>
                <p:nvPr/>
              </p:nvPicPr>
              <p:blipFill>
                <a:blip r:embed="rId181"/>
                <a:stretch>
                  <a:fillRect/>
                </a:stretch>
              </p:blipFill>
              <p:spPr>
                <a:xfrm>
                  <a:off x="8798120" y="5280160"/>
                  <a:ext cx="198360" cy="51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2">
              <p14:nvContentPartPr>
                <p14:cNvPr id="139" name="Entrada de lápiz 138">
                  <a:extLst>
                    <a:ext uri="{FF2B5EF4-FFF2-40B4-BE49-F238E27FC236}">
                      <a16:creationId xmlns:a16="http://schemas.microsoft.com/office/drawing/2014/main" id="{FB075C5E-7478-6823-BC91-55E2928131CC}"/>
                    </a:ext>
                  </a:extLst>
                </p14:cNvPr>
                <p14:cNvContentPartPr/>
                <p14:nvPr/>
              </p14:nvContentPartPr>
              <p14:xfrm>
                <a:off x="9263960" y="5074600"/>
                <a:ext cx="218880" cy="256320"/>
              </p14:xfrm>
            </p:contentPart>
          </mc:Choice>
          <mc:Fallback>
            <p:pic>
              <p:nvPicPr>
                <p:cNvPr id="139" name="Entrada de lápiz 138">
                  <a:extLst>
                    <a:ext uri="{FF2B5EF4-FFF2-40B4-BE49-F238E27FC236}">
                      <a16:creationId xmlns:a16="http://schemas.microsoft.com/office/drawing/2014/main" id="{FB075C5E-7478-6823-BC91-55E2928131CC}"/>
                    </a:ext>
                  </a:extLst>
                </p:cNvPr>
                <p:cNvPicPr/>
                <p:nvPr/>
              </p:nvPicPr>
              <p:blipFill>
                <a:blip r:embed="rId183"/>
                <a:stretch>
                  <a:fillRect/>
                </a:stretch>
              </p:blipFill>
              <p:spPr>
                <a:xfrm>
                  <a:off x="9246320" y="5056960"/>
                  <a:ext cx="254520" cy="291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4">
              <p14:nvContentPartPr>
                <p14:cNvPr id="140" name="Entrada de lápiz 139">
                  <a:extLst>
                    <a:ext uri="{FF2B5EF4-FFF2-40B4-BE49-F238E27FC236}">
                      <a16:creationId xmlns:a16="http://schemas.microsoft.com/office/drawing/2014/main" id="{BBA40385-AD72-37A3-C415-518E17A0AEEF}"/>
                    </a:ext>
                  </a:extLst>
                </p14:cNvPr>
                <p14:cNvContentPartPr/>
                <p14:nvPr/>
              </p14:nvContentPartPr>
              <p14:xfrm>
                <a:off x="9278720" y="5184760"/>
                <a:ext cx="267840" cy="50400"/>
              </p14:xfrm>
            </p:contentPart>
          </mc:Choice>
          <mc:Fallback>
            <p:pic>
              <p:nvPicPr>
                <p:cNvPr id="140" name="Entrada de lápiz 139">
                  <a:extLst>
                    <a:ext uri="{FF2B5EF4-FFF2-40B4-BE49-F238E27FC236}">
                      <a16:creationId xmlns:a16="http://schemas.microsoft.com/office/drawing/2014/main" id="{BBA40385-AD72-37A3-C415-518E17A0AEEF}"/>
                    </a:ext>
                  </a:extLst>
                </p:cNvPr>
                <p:cNvPicPr/>
                <p:nvPr/>
              </p:nvPicPr>
              <p:blipFill>
                <a:blip r:embed="rId185"/>
                <a:stretch>
                  <a:fillRect/>
                </a:stretch>
              </p:blipFill>
              <p:spPr>
                <a:xfrm>
                  <a:off x="9261080" y="5167120"/>
                  <a:ext cx="303480" cy="86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6">
              <p14:nvContentPartPr>
                <p14:cNvPr id="141" name="Entrada de lápiz 140">
                  <a:extLst>
                    <a:ext uri="{FF2B5EF4-FFF2-40B4-BE49-F238E27FC236}">
                      <a16:creationId xmlns:a16="http://schemas.microsoft.com/office/drawing/2014/main" id="{F678E3C8-83BC-450E-22BF-93EA145C3ED8}"/>
                    </a:ext>
                  </a:extLst>
                </p14:cNvPr>
                <p14:cNvContentPartPr/>
                <p14:nvPr/>
              </p14:nvContentPartPr>
              <p14:xfrm>
                <a:off x="9320840" y="5023120"/>
                <a:ext cx="226800" cy="24840"/>
              </p14:xfrm>
            </p:contentPart>
          </mc:Choice>
          <mc:Fallback>
            <p:pic>
              <p:nvPicPr>
                <p:cNvPr id="141" name="Entrada de lápiz 140">
                  <a:extLst>
                    <a:ext uri="{FF2B5EF4-FFF2-40B4-BE49-F238E27FC236}">
                      <a16:creationId xmlns:a16="http://schemas.microsoft.com/office/drawing/2014/main" id="{F678E3C8-83BC-450E-22BF-93EA145C3ED8}"/>
                    </a:ext>
                  </a:extLst>
                </p:cNvPr>
                <p:cNvPicPr/>
                <p:nvPr/>
              </p:nvPicPr>
              <p:blipFill>
                <a:blip r:embed="rId187"/>
                <a:stretch>
                  <a:fillRect/>
                </a:stretch>
              </p:blipFill>
              <p:spPr>
                <a:xfrm>
                  <a:off x="9302840" y="5005120"/>
                  <a:ext cx="262440" cy="6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8">
              <p14:nvContentPartPr>
                <p14:cNvPr id="142" name="Entrada de lápiz 141">
                  <a:extLst>
                    <a:ext uri="{FF2B5EF4-FFF2-40B4-BE49-F238E27FC236}">
                      <a16:creationId xmlns:a16="http://schemas.microsoft.com/office/drawing/2014/main" id="{39D25937-CF1B-9CC0-E16E-CCA2B7CD7AC4}"/>
                    </a:ext>
                  </a:extLst>
                </p14:cNvPr>
                <p14:cNvContentPartPr/>
                <p14:nvPr/>
              </p14:nvContentPartPr>
              <p14:xfrm>
                <a:off x="9656000" y="5144440"/>
                <a:ext cx="169200" cy="162000"/>
              </p14:xfrm>
            </p:contentPart>
          </mc:Choice>
          <mc:Fallback>
            <p:pic>
              <p:nvPicPr>
                <p:cNvPr id="142" name="Entrada de lápiz 141">
                  <a:extLst>
                    <a:ext uri="{FF2B5EF4-FFF2-40B4-BE49-F238E27FC236}">
                      <a16:creationId xmlns:a16="http://schemas.microsoft.com/office/drawing/2014/main" id="{39D25937-CF1B-9CC0-E16E-CCA2B7CD7AC4}"/>
                    </a:ext>
                  </a:extLst>
                </p:cNvPr>
                <p:cNvPicPr/>
                <p:nvPr/>
              </p:nvPicPr>
              <p:blipFill>
                <a:blip r:embed="rId189"/>
                <a:stretch>
                  <a:fillRect/>
                </a:stretch>
              </p:blipFill>
              <p:spPr>
                <a:xfrm>
                  <a:off x="9638000" y="5126800"/>
                  <a:ext cx="204840" cy="197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0">
              <p14:nvContentPartPr>
                <p14:cNvPr id="143" name="Entrada de lápiz 142">
                  <a:extLst>
                    <a:ext uri="{FF2B5EF4-FFF2-40B4-BE49-F238E27FC236}">
                      <a16:creationId xmlns:a16="http://schemas.microsoft.com/office/drawing/2014/main" id="{1C7FBE5B-AEDC-00D9-CD07-1BBCF5912E58}"/>
                    </a:ext>
                  </a:extLst>
                </p14:cNvPr>
                <p14:cNvContentPartPr/>
                <p14:nvPr/>
              </p14:nvContentPartPr>
              <p14:xfrm>
                <a:off x="9915920" y="5130760"/>
                <a:ext cx="162720" cy="199800"/>
              </p14:xfrm>
            </p:contentPart>
          </mc:Choice>
          <mc:Fallback>
            <p:pic>
              <p:nvPicPr>
                <p:cNvPr id="143" name="Entrada de lápiz 142">
                  <a:extLst>
                    <a:ext uri="{FF2B5EF4-FFF2-40B4-BE49-F238E27FC236}">
                      <a16:creationId xmlns:a16="http://schemas.microsoft.com/office/drawing/2014/main" id="{1C7FBE5B-AEDC-00D9-CD07-1BBCF5912E58}"/>
                    </a:ext>
                  </a:extLst>
                </p:cNvPr>
                <p:cNvPicPr/>
                <p:nvPr/>
              </p:nvPicPr>
              <p:blipFill>
                <a:blip r:embed="rId191"/>
                <a:stretch>
                  <a:fillRect/>
                </a:stretch>
              </p:blipFill>
              <p:spPr>
                <a:xfrm>
                  <a:off x="9898280" y="5112760"/>
                  <a:ext cx="198360" cy="23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2">
              <p14:nvContentPartPr>
                <p14:cNvPr id="144" name="Entrada de lápiz 143">
                  <a:extLst>
                    <a:ext uri="{FF2B5EF4-FFF2-40B4-BE49-F238E27FC236}">
                      <a16:creationId xmlns:a16="http://schemas.microsoft.com/office/drawing/2014/main" id="{8CD02571-C37A-687C-A69F-8F366BE0FD7B}"/>
                    </a:ext>
                  </a:extLst>
                </p14:cNvPr>
                <p14:cNvContentPartPr/>
                <p14:nvPr/>
              </p14:nvContentPartPr>
              <p14:xfrm>
                <a:off x="9933560" y="5239120"/>
                <a:ext cx="125280" cy="15840"/>
              </p14:xfrm>
            </p:contentPart>
          </mc:Choice>
          <mc:Fallback>
            <p:pic>
              <p:nvPicPr>
                <p:cNvPr id="144" name="Entrada de lápiz 143">
                  <a:extLst>
                    <a:ext uri="{FF2B5EF4-FFF2-40B4-BE49-F238E27FC236}">
                      <a16:creationId xmlns:a16="http://schemas.microsoft.com/office/drawing/2014/main" id="{8CD02571-C37A-687C-A69F-8F366BE0FD7B}"/>
                    </a:ext>
                  </a:extLst>
                </p:cNvPr>
                <p:cNvPicPr/>
                <p:nvPr/>
              </p:nvPicPr>
              <p:blipFill>
                <a:blip r:embed="rId193"/>
                <a:stretch>
                  <a:fillRect/>
                </a:stretch>
              </p:blipFill>
              <p:spPr>
                <a:xfrm>
                  <a:off x="9915560" y="5221120"/>
                  <a:ext cx="160920" cy="51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4">
              <p14:nvContentPartPr>
                <p14:cNvPr id="145" name="Entrada de lápiz 144">
                  <a:extLst>
                    <a:ext uri="{FF2B5EF4-FFF2-40B4-BE49-F238E27FC236}">
                      <a16:creationId xmlns:a16="http://schemas.microsoft.com/office/drawing/2014/main" id="{EBFE145B-CBA2-A7EA-582C-315315C74DCD}"/>
                    </a:ext>
                  </a:extLst>
                </p14:cNvPr>
                <p14:cNvContentPartPr/>
                <p14:nvPr/>
              </p14:nvContentPartPr>
              <p14:xfrm>
                <a:off x="10314080" y="4898920"/>
                <a:ext cx="83520" cy="536760"/>
              </p14:xfrm>
            </p:contentPart>
          </mc:Choice>
          <mc:Fallback>
            <p:pic>
              <p:nvPicPr>
                <p:cNvPr id="145" name="Entrada de lápiz 144">
                  <a:extLst>
                    <a:ext uri="{FF2B5EF4-FFF2-40B4-BE49-F238E27FC236}">
                      <a16:creationId xmlns:a16="http://schemas.microsoft.com/office/drawing/2014/main" id="{EBFE145B-CBA2-A7EA-582C-315315C74DCD}"/>
                    </a:ext>
                  </a:extLst>
                </p:cNvPr>
                <p:cNvPicPr/>
                <p:nvPr/>
              </p:nvPicPr>
              <p:blipFill>
                <a:blip r:embed="rId195"/>
                <a:stretch>
                  <a:fillRect/>
                </a:stretch>
              </p:blipFill>
              <p:spPr>
                <a:xfrm>
                  <a:off x="10296440" y="4881280"/>
                  <a:ext cx="119160" cy="572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6">
              <p14:nvContentPartPr>
                <p14:cNvPr id="147" name="Entrada de lápiz 146">
                  <a:extLst>
                    <a:ext uri="{FF2B5EF4-FFF2-40B4-BE49-F238E27FC236}">
                      <a16:creationId xmlns:a16="http://schemas.microsoft.com/office/drawing/2014/main" id="{86D34073-08F0-935F-DF52-E5AB8A1890AA}"/>
                    </a:ext>
                  </a:extLst>
                </p14:cNvPr>
                <p14:cNvContentPartPr/>
                <p14:nvPr/>
              </p14:nvContentPartPr>
              <p14:xfrm>
                <a:off x="7475480" y="4866880"/>
                <a:ext cx="2906640" cy="783360"/>
              </p14:xfrm>
            </p:contentPart>
          </mc:Choice>
          <mc:Fallback>
            <p:pic>
              <p:nvPicPr>
                <p:cNvPr id="147" name="Entrada de lápiz 146">
                  <a:extLst>
                    <a:ext uri="{FF2B5EF4-FFF2-40B4-BE49-F238E27FC236}">
                      <a16:creationId xmlns:a16="http://schemas.microsoft.com/office/drawing/2014/main" id="{86D34073-08F0-935F-DF52-E5AB8A1890AA}"/>
                    </a:ext>
                  </a:extLst>
                </p:cNvPr>
                <p:cNvPicPr/>
                <p:nvPr/>
              </p:nvPicPr>
              <p:blipFill>
                <a:blip r:embed="rId197"/>
                <a:stretch>
                  <a:fillRect/>
                </a:stretch>
              </p:blipFill>
              <p:spPr>
                <a:xfrm>
                  <a:off x="7457840" y="4849240"/>
                  <a:ext cx="2942280" cy="819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54" name="Grupo 153">
            <a:extLst>
              <a:ext uri="{FF2B5EF4-FFF2-40B4-BE49-F238E27FC236}">
                <a16:creationId xmlns:a16="http://schemas.microsoft.com/office/drawing/2014/main" id="{417A6E2D-7DEC-7DBE-C30D-FE5D889584E3}"/>
              </a:ext>
            </a:extLst>
          </p:cNvPr>
          <p:cNvGrpSpPr/>
          <p:nvPr/>
        </p:nvGrpSpPr>
        <p:grpSpPr>
          <a:xfrm>
            <a:off x="6382520" y="2299000"/>
            <a:ext cx="3791160" cy="637200"/>
            <a:chOff x="6382520" y="2299000"/>
            <a:chExt cx="3791160" cy="6372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98">
              <p14:nvContentPartPr>
                <p14:cNvPr id="68" name="Entrada de lápiz 67">
                  <a:extLst>
                    <a:ext uri="{FF2B5EF4-FFF2-40B4-BE49-F238E27FC236}">
                      <a16:creationId xmlns:a16="http://schemas.microsoft.com/office/drawing/2014/main" id="{4D4225D5-1914-A164-3269-5B6583E18B08}"/>
                    </a:ext>
                  </a:extLst>
                </p14:cNvPr>
                <p14:cNvContentPartPr/>
                <p14:nvPr/>
              </p14:nvContentPartPr>
              <p14:xfrm>
                <a:off x="6382520" y="2536600"/>
                <a:ext cx="347400" cy="385200"/>
              </p14:xfrm>
            </p:contentPart>
          </mc:Choice>
          <mc:Fallback>
            <p:pic>
              <p:nvPicPr>
                <p:cNvPr id="68" name="Entrada de lápiz 67">
                  <a:extLst>
                    <a:ext uri="{FF2B5EF4-FFF2-40B4-BE49-F238E27FC236}">
                      <a16:creationId xmlns:a16="http://schemas.microsoft.com/office/drawing/2014/main" id="{4D4225D5-1914-A164-3269-5B6583E18B08}"/>
                    </a:ext>
                  </a:extLst>
                </p:cNvPr>
                <p:cNvPicPr/>
                <p:nvPr/>
              </p:nvPicPr>
              <p:blipFill>
                <a:blip r:embed="rId199"/>
                <a:stretch>
                  <a:fillRect/>
                </a:stretch>
              </p:blipFill>
              <p:spPr>
                <a:xfrm>
                  <a:off x="6364880" y="2518600"/>
                  <a:ext cx="383040" cy="420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0">
              <p14:nvContentPartPr>
                <p14:cNvPr id="69" name="Entrada de lápiz 68">
                  <a:extLst>
                    <a:ext uri="{FF2B5EF4-FFF2-40B4-BE49-F238E27FC236}">
                      <a16:creationId xmlns:a16="http://schemas.microsoft.com/office/drawing/2014/main" id="{6A335903-39FE-9FA7-0663-DF1FF65870FF}"/>
                    </a:ext>
                  </a:extLst>
                </p14:cNvPr>
                <p14:cNvContentPartPr/>
                <p14:nvPr/>
              </p14:nvContentPartPr>
              <p14:xfrm>
                <a:off x="6864560" y="2610040"/>
                <a:ext cx="244440" cy="271800"/>
              </p14:xfrm>
            </p:contentPart>
          </mc:Choice>
          <mc:Fallback>
            <p:pic>
              <p:nvPicPr>
                <p:cNvPr id="69" name="Entrada de lápiz 68">
                  <a:extLst>
                    <a:ext uri="{FF2B5EF4-FFF2-40B4-BE49-F238E27FC236}">
                      <a16:creationId xmlns:a16="http://schemas.microsoft.com/office/drawing/2014/main" id="{6A335903-39FE-9FA7-0663-DF1FF65870FF}"/>
                    </a:ext>
                  </a:extLst>
                </p:cNvPr>
                <p:cNvPicPr/>
                <p:nvPr/>
              </p:nvPicPr>
              <p:blipFill>
                <a:blip r:embed="rId201"/>
                <a:stretch>
                  <a:fillRect/>
                </a:stretch>
              </p:blipFill>
              <p:spPr>
                <a:xfrm>
                  <a:off x="6846920" y="2592400"/>
                  <a:ext cx="280080" cy="307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2">
              <p14:nvContentPartPr>
                <p14:cNvPr id="70" name="Entrada de lápiz 69">
                  <a:extLst>
                    <a:ext uri="{FF2B5EF4-FFF2-40B4-BE49-F238E27FC236}">
                      <a16:creationId xmlns:a16="http://schemas.microsoft.com/office/drawing/2014/main" id="{831F77FE-0CE1-8C65-BB19-07FBFFD1A96C}"/>
                    </a:ext>
                  </a:extLst>
                </p14:cNvPr>
                <p14:cNvContentPartPr/>
                <p14:nvPr/>
              </p14:nvContentPartPr>
              <p14:xfrm>
                <a:off x="6921440" y="2725960"/>
                <a:ext cx="197640" cy="29880"/>
              </p14:xfrm>
            </p:contentPart>
          </mc:Choice>
          <mc:Fallback>
            <p:pic>
              <p:nvPicPr>
                <p:cNvPr id="70" name="Entrada de lápiz 69">
                  <a:extLst>
                    <a:ext uri="{FF2B5EF4-FFF2-40B4-BE49-F238E27FC236}">
                      <a16:creationId xmlns:a16="http://schemas.microsoft.com/office/drawing/2014/main" id="{831F77FE-0CE1-8C65-BB19-07FBFFD1A96C}"/>
                    </a:ext>
                  </a:extLst>
                </p:cNvPr>
                <p:cNvPicPr/>
                <p:nvPr/>
              </p:nvPicPr>
              <p:blipFill>
                <a:blip r:embed="rId203"/>
                <a:stretch>
                  <a:fillRect/>
                </a:stretch>
              </p:blipFill>
              <p:spPr>
                <a:xfrm>
                  <a:off x="6903440" y="2707960"/>
                  <a:ext cx="233280" cy="65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4">
              <p14:nvContentPartPr>
                <p14:cNvPr id="71" name="Entrada de lápiz 70">
                  <a:extLst>
                    <a:ext uri="{FF2B5EF4-FFF2-40B4-BE49-F238E27FC236}">
                      <a16:creationId xmlns:a16="http://schemas.microsoft.com/office/drawing/2014/main" id="{850AA126-12F2-DE92-FC7E-0887C7230909}"/>
                    </a:ext>
                  </a:extLst>
                </p14:cNvPr>
                <p14:cNvContentPartPr/>
                <p14:nvPr/>
              </p14:nvContentPartPr>
              <p14:xfrm>
                <a:off x="6884720" y="2570800"/>
                <a:ext cx="331920" cy="39960"/>
              </p14:xfrm>
            </p:contentPart>
          </mc:Choice>
          <mc:Fallback>
            <p:pic>
              <p:nvPicPr>
                <p:cNvPr id="71" name="Entrada de lápiz 70">
                  <a:extLst>
                    <a:ext uri="{FF2B5EF4-FFF2-40B4-BE49-F238E27FC236}">
                      <a16:creationId xmlns:a16="http://schemas.microsoft.com/office/drawing/2014/main" id="{850AA126-12F2-DE92-FC7E-0887C7230909}"/>
                    </a:ext>
                  </a:extLst>
                </p:cNvPr>
                <p:cNvPicPr/>
                <p:nvPr/>
              </p:nvPicPr>
              <p:blipFill>
                <a:blip r:embed="rId205"/>
                <a:stretch>
                  <a:fillRect/>
                </a:stretch>
              </p:blipFill>
              <p:spPr>
                <a:xfrm>
                  <a:off x="6867080" y="2552800"/>
                  <a:ext cx="367560" cy="75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6">
              <p14:nvContentPartPr>
                <p14:cNvPr id="72" name="Entrada de lápiz 71">
                  <a:extLst>
                    <a:ext uri="{FF2B5EF4-FFF2-40B4-BE49-F238E27FC236}">
                      <a16:creationId xmlns:a16="http://schemas.microsoft.com/office/drawing/2014/main" id="{43CF79C1-69F0-2392-293B-B8E47A898F54}"/>
                    </a:ext>
                  </a:extLst>
                </p14:cNvPr>
                <p14:cNvContentPartPr/>
                <p14:nvPr/>
              </p14:nvContentPartPr>
              <p14:xfrm>
                <a:off x="7253720" y="2723440"/>
                <a:ext cx="235440" cy="212760"/>
              </p14:xfrm>
            </p:contentPart>
          </mc:Choice>
          <mc:Fallback>
            <p:pic>
              <p:nvPicPr>
                <p:cNvPr id="72" name="Entrada de lápiz 71">
                  <a:extLst>
                    <a:ext uri="{FF2B5EF4-FFF2-40B4-BE49-F238E27FC236}">
                      <a16:creationId xmlns:a16="http://schemas.microsoft.com/office/drawing/2014/main" id="{43CF79C1-69F0-2392-293B-B8E47A898F54}"/>
                    </a:ext>
                  </a:extLst>
                </p:cNvPr>
                <p:cNvPicPr/>
                <p:nvPr/>
              </p:nvPicPr>
              <p:blipFill>
                <a:blip r:embed="rId207"/>
                <a:stretch>
                  <a:fillRect/>
                </a:stretch>
              </p:blipFill>
              <p:spPr>
                <a:xfrm>
                  <a:off x="7236080" y="2705800"/>
                  <a:ext cx="271080" cy="248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8">
              <p14:nvContentPartPr>
                <p14:cNvPr id="73" name="Entrada de lápiz 72">
                  <a:extLst>
                    <a:ext uri="{FF2B5EF4-FFF2-40B4-BE49-F238E27FC236}">
                      <a16:creationId xmlns:a16="http://schemas.microsoft.com/office/drawing/2014/main" id="{897107CE-F382-CA70-FD21-632FD3AB534A}"/>
                    </a:ext>
                  </a:extLst>
                </p14:cNvPr>
                <p14:cNvContentPartPr/>
                <p14:nvPr/>
              </p14:nvContentPartPr>
              <p14:xfrm>
                <a:off x="7329680" y="2427160"/>
                <a:ext cx="153000" cy="151200"/>
              </p14:xfrm>
            </p:contentPart>
          </mc:Choice>
          <mc:Fallback>
            <p:pic>
              <p:nvPicPr>
                <p:cNvPr id="73" name="Entrada de lápiz 72">
                  <a:extLst>
                    <a:ext uri="{FF2B5EF4-FFF2-40B4-BE49-F238E27FC236}">
                      <a16:creationId xmlns:a16="http://schemas.microsoft.com/office/drawing/2014/main" id="{897107CE-F382-CA70-FD21-632FD3AB534A}"/>
                    </a:ext>
                  </a:extLst>
                </p:cNvPr>
                <p:cNvPicPr/>
                <p:nvPr/>
              </p:nvPicPr>
              <p:blipFill>
                <a:blip r:embed="rId209"/>
                <a:stretch>
                  <a:fillRect/>
                </a:stretch>
              </p:blipFill>
              <p:spPr>
                <a:xfrm>
                  <a:off x="7311680" y="2409160"/>
                  <a:ext cx="188640" cy="186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0">
              <p14:nvContentPartPr>
                <p14:cNvPr id="74" name="Entrada de lápiz 73">
                  <a:extLst>
                    <a:ext uri="{FF2B5EF4-FFF2-40B4-BE49-F238E27FC236}">
                      <a16:creationId xmlns:a16="http://schemas.microsoft.com/office/drawing/2014/main" id="{988679D6-96A7-8BBE-A6A2-51947D57DD76}"/>
                    </a:ext>
                  </a:extLst>
                </p14:cNvPr>
                <p14:cNvContentPartPr/>
                <p14:nvPr/>
              </p14:nvContentPartPr>
              <p14:xfrm>
                <a:off x="7408880" y="2512480"/>
                <a:ext cx="63360" cy="11880"/>
              </p14:xfrm>
            </p:contentPart>
          </mc:Choice>
          <mc:Fallback>
            <p:pic>
              <p:nvPicPr>
                <p:cNvPr id="74" name="Entrada de lápiz 73">
                  <a:extLst>
                    <a:ext uri="{FF2B5EF4-FFF2-40B4-BE49-F238E27FC236}">
                      <a16:creationId xmlns:a16="http://schemas.microsoft.com/office/drawing/2014/main" id="{988679D6-96A7-8BBE-A6A2-51947D57DD76}"/>
                    </a:ext>
                  </a:extLst>
                </p:cNvPr>
                <p:cNvPicPr/>
                <p:nvPr/>
              </p:nvPicPr>
              <p:blipFill>
                <a:blip r:embed="rId211"/>
                <a:stretch>
                  <a:fillRect/>
                </a:stretch>
              </p:blipFill>
              <p:spPr>
                <a:xfrm>
                  <a:off x="7391240" y="2494480"/>
                  <a:ext cx="99000" cy="4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2">
              <p14:nvContentPartPr>
                <p14:cNvPr id="75" name="Entrada de lápiz 74">
                  <a:extLst>
                    <a:ext uri="{FF2B5EF4-FFF2-40B4-BE49-F238E27FC236}">
                      <a16:creationId xmlns:a16="http://schemas.microsoft.com/office/drawing/2014/main" id="{2B552E42-F77C-9CA1-CF8C-64C5C96251A6}"/>
                    </a:ext>
                  </a:extLst>
                </p14:cNvPr>
                <p14:cNvContentPartPr/>
                <p14:nvPr/>
              </p14:nvContentPartPr>
              <p14:xfrm>
                <a:off x="7568720" y="2480440"/>
                <a:ext cx="61560" cy="4320"/>
              </p14:xfrm>
            </p:contentPart>
          </mc:Choice>
          <mc:Fallback>
            <p:pic>
              <p:nvPicPr>
                <p:cNvPr id="75" name="Entrada de lápiz 74">
                  <a:extLst>
                    <a:ext uri="{FF2B5EF4-FFF2-40B4-BE49-F238E27FC236}">
                      <a16:creationId xmlns:a16="http://schemas.microsoft.com/office/drawing/2014/main" id="{2B552E42-F77C-9CA1-CF8C-64C5C96251A6}"/>
                    </a:ext>
                  </a:extLst>
                </p:cNvPr>
                <p:cNvPicPr/>
                <p:nvPr/>
              </p:nvPicPr>
              <p:blipFill>
                <a:blip r:embed="rId213"/>
                <a:stretch>
                  <a:fillRect/>
                </a:stretch>
              </p:blipFill>
              <p:spPr>
                <a:xfrm>
                  <a:off x="7550720" y="2462440"/>
                  <a:ext cx="97200" cy="39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4">
              <p14:nvContentPartPr>
                <p14:cNvPr id="76" name="Entrada de lápiz 75">
                  <a:extLst>
                    <a:ext uri="{FF2B5EF4-FFF2-40B4-BE49-F238E27FC236}">
                      <a16:creationId xmlns:a16="http://schemas.microsoft.com/office/drawing/2014/main" id="{ADEE5366-5D54-135E-7650-9414AC03A5D1}"/>
                    </a:ext>
                  </a:extLst>
                </p14:cNvPr>
                <p14:cNvContentPartPr/>
                <p14:nvPr/>
              </p14:nvContentPartPr>
              <p14:xfrm>
                <a:off x="7590680" y="2429320"/>
                <a:ext cx="138960" cy="124200"/>
              </p14:xfrm>
            </p:contentPart>
          </mc:Choice>
          <mc:Fallback>
            <p:pic>
              <p:nvPicPr>
                <p:cNvPr id="76" name="Entrada de lápiz 75">
                  <a:extLst>
                    <a:ext uri="{FF2B5EF4-FFF2-40B4-BE49-F238E27FC236}">
                      <a16:creationId xmlns:a16="http://schemas.microsoft.com/office/drawing/2014/main" id="{ADEE5366-5D54-135E-7650-9414AC03A5D1}"/>
                    </a:ext>
                  </a:extLst>
                </p:cNvPr>
                <p:cNvPicPr/>
                <p:nvPr/>
              </p:nvPicPr>
              <p:blipFill>
                <a:blip r:embed="rId215"/>
                <a:stretch>
                  <a:fillRect/>
                </a:stretch>
              </p:blipFill>
              <p:spPr>
                <a:xfrm>
                  <a:off x="7572680" y="2411680"/>
                  <a:ext cx="174600" cy="159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6">
              <p14:nvContentPartPr>
                <p14:cNvPr id="77" name="Entrada de lápiz 76">
                  <a:extLst>
                    <a:ext uri="{FF2B5EF4-FFF2-40B4-BE49-F238E27FC236}">
                      <a16:creationId xmlns:a16="http://schemas.microsoft.com/office/drawing/2014/main" id="{179E6B5B-8A9E-17EA-64D8-7350994A3475}"/>
                    </a:ext>
                  </a:extLst>
                </p14:cNvPr>
                <p14:cNvContentPartPr/>
                <p14:nvPr/>
              </p14:nvContentPartPr>
              <p14:xfrm>
                <a:off x="7886600" y="2362000"/>
                <a:ext cx="132480" cy="187920"/>
              </p14:xfrm>
            </p:contentPart>
          </mc:Choice>
          <mc:Fallback>
            <p:pic>
              <p:nvPicPr>
                <p:cNvPr id="77" name="Entrada de lápiz 76">
                  <a:extLst>
                    <a:ext uri="{FF2B5EF4-FFF2-40B4-BE49-F238E27FC236}">
                      <a16:creationId xmlns:a16="http://schemas.microsoft.com/office/drawing/2014/main" id="{179E6B5B-8A9E-17EA-64D8-7350994A3475}"/>
                    </a:ext>
                  </a:extLst>
                </p:cNvPr>
                <p:cNvPicPr/>
                <p:nvPr/>
              </p:nvPicPr>
              <p:blipFill>
                <a:blip r:embed="rId217"/>
                <a:stretch>
                  <a:fillRect/>
                </a:stretch>
              </p:blipFill>
              <p:spPr>
                <a:xfrm>
                  <a:off x="7868960" y="2344000"/>
                  <a:ext cx="168120" cy="22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8">
              <p14:nvContentPartPr>
                <p14:cNvPr id="79" name="Entrada de lápiz 78">
                  <a:extLst>
                    <a:ext uri="{FF2B5EF4-FFF2-40B4-BE49-F238E27FC236}">
                      <a16:creationId xmlns:a16="http://schemas.microsoft.com/office/drawing/2014/main" id="{66C701C5-DB2C-9634-8FC7-12CB71D96892}"/>
                    </a:ext>
                  </a:extLst>
                </p14:cNvPr>
                <p14:cNvContentPartPr/>
                <p14:nvPr/>
              </p14:nvContentPartPr>
              <p14:xfrm>
                <a:off x="8150480" y="2756200"/>
                <a:ext cx="122760" cy="6120"/>
              </p14:xfrm>
            </p:contentPart>
          </mc:Choice>
          <mc:Fallback>
            <p:pic>
              <p:nvPicPr>
                <p:cNvPr id="79" name="Entrada de lápiz 78">
                  <a:extLst>
                    <a:ext uri="{FF2B5EF4-FFF2-40B4-BE49-F238E27FC236}">
                      <a16:creationId xmlns:a16="http://schemas.microsoft.com/office/drawing/2014/main" id="{66C701C5-DB2C-9634-8FC7-12CB71D96892}"/>
                    </a:ext>
                  </a:extLst>
                </p:cNvPr>
                <p:cNvPicPr/>
                <p:nvPr/>
              </p:nvPicPr>
              <p:blipFill>
                <a:blip r:embed="rId219"/>
                <a:stretch>
                  <a:fillRect/>
                </a:stretch>
              </p:blipFill>
              <p:spPr>
                <a:xfrm>
                  <a:off x="8132480" y="2738560"/>
                  <a:ext cx="158400" cy="41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0">
              <p14:nvContentPartPr>
                <p14:cNvPr id="80" name="Entrada de lápiz 79">
                  <a:extLst>
                    <a:ext uri="{FF2B5EF4-FFF2-40B4-BE49-F238E27FC236}">
                      <a16:creationId xmlns:a16="http://schemas.microsoft.com/office/drawing/2014/main" id="{3F21EEA3-C710-3FA1-1524-5B6481E5FD17}"/>
                    </a:ext>
                  </a:extLst>
                </p14:cNvPr>
                <p14:cNvContentPartPr/>
                <p14:nvPr/>
              </p14:nvContentPartPr>
              <p14:xfrm>
                <a:off x="8149400" y="2820280"/>
                <a:ext cx="169200" cy="7920"/>
              </p14:xfrm>
            </p:contentPart>
          </mc:Choice>
          <mc:Fallback>
            <p:pic>
              <p:nvPicPr>
                <p:cNvPr id="80" name="Entrada de lápiz 79">
                  <a:extLst>
                    <a:ext uri="{FF2B5EF4-FFF2-40B4-BE49-F238E27FC236}">
                      <a16:creationId xmlns:a16="http://schemas.microsoft.com/office/drawing/2014/main" id="{3F21EEA3-C710-3FA1-1524-5B6481E5FD17}"/>
                    </a:ext>
                  </a:extLst>
                </p:cNvPr>
                <p:cNvPicPr/>
                <p:nvPr/>
              </p:nvPicPr>
              <p:blipFill>
                <a:blip r:embed="rId221"/>
                <a:stretch>
                  <a:fillRect/>
                </a:stretch>
              </p:blipFill>
              <p:spPr>
                <a:xfrm>
                  <a:off x="8131400" y="2802640"/>
                  <a:ext cx="204840" cy="4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2">
              <p14:nvContentPartPr>
                <p14:cNvPr id="81" name="Entrada de lápiz 80">
                  <a:extLst>
                    <a:ext uri="{FF2B5EF4-FFF2-40B4-BE49-F238E27FC236}">
                      <a16:creationId xmlns:a16="http://schemas.microsoft.com/office/drawing/2014/main" id="{3C5FCC15-A39B-4938-2E4B-B2120E1075E6}"/>
                    </a:ext>
                  </a:extLst>
                </p14:cNvPr>
                <p14:cNvContentPartPr/>
                <p14:nvPr/>
              </p14:nvContentPartPr>
              <p14:xfrm>
                <a:off x="8626760" y="2446960"/>
                <a:ext cx="459720" cy="365760"/>
              </p14:xfrm>
            </p:contentPart>
          </mc:Choice>
          <mc:Fallback>
            <p:pic>
              <p:nvPicPr>
                <p:cNvPr id="81" name="Entrada de lápiz 80">
                  <a:extLst>
                    <a:ext uri="{FF2B5EF4-FFF2-40B4-BE49-F238E27FC236}">
                      <a16:creationId xmlns:a16="http://schemas.microsoft.com/office/drawing/2014/main" id="{3C5FCC15-A39B-4938-2E4B-B2120E1075E6}"/>
                    </a:ext>
                  </a:extLst>
                </p:cNvPr>
                <p:cNvPicPr/>
                <p:nvPr/>
              </p:nvPicPr>
              <p:blipFill>
                <a:blip r:embed="rId223"/>
                <a:stretch>
                  <a:fillRect/>
                </a:stretch>
              </p:blipFill>
              <p:spPr>
                <a:xfrm>
                  <a:off x="8609120" y="2428960"/>
                  <a:ext cx="495360" cy="40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4">
              <p14:nvContentPartPr>
                <p14:cNvPr id="82" name="Entrada de lápiz 81">
                  <a:extLst>
                    <a:ext uri="{FF2B5EF4-FFF2-40B4-BE49-F238E27FC236}">
                      <a16:creationId xmlns:a16="http://schemas.microsoft.com/office/drawing/2014/main" id="{F7C6E101-3541-910C-C3C0-6B117DBCD737}"/>
                    </a:ext>
                  </a:extLst>
                </p14:cNvPr>
                <p14:cNvContentPartPr/>
                <p14:nvPr/>
              </p14:nvContentPartPr>
              <p14:xfrm>
                <a:off x="9143000" y="2440120"/>
                <a:ext cx="194040" cy="381960"/>
              </p14:xfrm>
            </p:contentPart>
          </mc:Choice>
          <mc:Fallback>
            <p:pic>
              <p:nvPicPr>
                <p:cNvPr id="82" name="Entrada de lápiz 81">
                  <a:extLst>
                    <a:ext uri="{FF2B5EF4-FFF2-40B4-BE49-F238E27FC236}">
                      <a16:creationId xmlns:a16="http://schemas.microsoft.com/office/drawing/2014/main" id="{F7C6E101-3541-910C-C3C0-6B117DBCD737}"/>
                    </a:ext>
                  </a:extLst>
                </p:cNvPr>
                <p:cNvPicPr/>
                <p:nvPr/>
              </p:nvPicPr>
              <p:blipFill>
                <a:blip r:embed="rId225"/>
                <a:stretch>
                  <a:fillRect/>
                </a:stretch>
              </p:blipFill>
              <p:spPr>
                <a:xfrm>
                  <a:off x="9125360" y="2422480"/>
                  <a:ext cx="229680" cy="417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6">
              <p14:nvContentPartPr>
                <p14:cNvPr id="83" name="Entrada de lápiz 82">
                  <a:extLst>
                    <a:ext uri="{FF2B5EF4-FFF2-40B4-BE49-F238E27FC236}">
                      <a16:creationId xmlns:a16="http://schemas.microsoft.com/office/drawing/2014/main" id="{9D5F1F16-E27C-415E-3BB4-83D1D38B4E92}"/>
                    </a:ext>
                  </a:extLst>
                </p14:cNvPr>
                <p14:cNvContentPartPr/>
                <p14:nvPr/>
              </p14:nvContentPartPr>
              <p14:xfrm>
                <a:off x="9506960" y="2688880"/>
                <a:ext cx="28800" cy="129960"/>
              </p14:xfrm>
            </p:contentPart>
          </mc:Choice>
          <mc:Fallback>
            <p:pic>
              <p:nvPicPr>
                <p:cNvPr id="83" name="Entrada de lápiz 82">
                  <a:extLst>
                    <a:ext uri="{FF2B5EF4-FFF2-40B4-BE49-F238E27FC236}">
                      <a16:creationId xmlns:a16="http://schemas.microsoft.com/office/drawing/2014/main" id="{9D5F1F16-E27C-415E-3BB4-83D1D38B4E92}"/>
                    </a:ext>
                  </a:extLst>
                </p:cNvPr>
                <p:cNvPicPr/>
                <p:nvPr/>
              </p:nvPicPr>
              <p:blipFill>
                <a:blip r:embed="rId227"/>
                <a:stretch>
                  <a:fillRect/>
                </a:stretch>
              </p:blipFill>
              <p:spPr>
                <a:xfrm>
                  <a:off x="9489320" y="2671240"/>
                  <a:ext cx="64440" cy="165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8">
              <p14:nvContentPartPr>
                <p14:cNvPr id="84" name="Entrada de lápiz 83">
                  <a:extLst>
                    <a:ext uri="{FF2B5EF4-FFF2-40B4-BE49-F238E27FC236}">
                      <a16:creationId xmlns:a16="http://schemas.microsoft.com/office/drawing/2014/main" id="{0E3A3BA7-7999-9865-79A2-52492F73C230}"/>
                    </a:ext>
                  </a:extLst>
                </p14:cNvPr>
                <p14:cNvContentPartPr/>
                <p14:nvPr/>
              </p14:nvContentPartPr>
              <p14:xfrm>
                <a:off x="9523520" y="2684920"/>
                <a:ext cx="154800" cy="2160"/>
              </p14:xfrm>
            </p:contentPart>
          </mc:Choice>
          <mc:Fallback>
            <p:pic>
              <p:nvPicPr>
                <p:cNvPr id="84" name="Entrada de lápiz 83">
                  <a:extLst>
                    <a:ext uri="{FF2B5EF4-FFF2-40B4-BE49-F238E27FC236}">
                      <a16:creationId xmlns:a16="http://schemas.microsoft.com/office/drawing/2014/main" id="{0E3A3BA7-7999-9865-79A2-52492F73C230}"/>
                    </a:ext>
                  </a:extLst>
                </p:cNvPr>
                <p:cNvPicPr/>
                <p:nvPr/>
              </p:nvPicPr>
              <p:blipFill>
                <a:blip r:embed="rId229"/>
                <a:stretch>
                  <a:fillRect/>
                </a:stretch>
              </p:blipFill>
              <p:spPr>
                <a:xfrm>
                  <a:off x="9505520" y="2666920"/>
                  <a:ext cx="190440" cy="3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0">
              <p14:nvContentPartPr>
                <p14:cNvPr id="85" name="Entrada de lápiz 84">
                  <a:extLst>
                    <a:ext uri="{FF2B5EF4-FFF2-40B4-BE49-F238E27FC236}">
                      <a16:creationId xmlns:a16="http://schemas.microsoft.com/office/drawing/2014/main" id="{A4F6DFD8-B14A-4572-6557-60491FEC08AA}"/>
                    </a:ext>
                  </a:extLst>
                </p14:cNvPr>
                <p14:cNvContentPartPr/>
                <p14:nvPr/>
              </p14:nvContentPartPr>
              <p14:xfrm>
                <a:off x="9474920" y="2781040"/>
                <a:ext cx="111600" cy="8640"/>
              </p14:xfrm>
            </p:contentPart>
          </mc:Choice>
          <mc:Fallback>
            <p:pic>
              <p:nvPicPr>
                <p:cNvPr id="85" name="Entrada de lápiz 84">
                  <a:extLst>
                    <a:ext uri="{FF2B5EF4-FFF2-40B4-BE49-F238E27FC236}">
                      <a16:creationId xmlns:a16="http://schemas.microsoft.com/office/drawing/2014/main" id="{A4F6DFD8-B14A-4572-6557-60491FEC08AA}"/>
                    </a:ext>
                  </a:extLst>
                </p:cNvPr>
                <p:cNvPicPr/>
                <p:nvPr/>
              </p:nvPicPr>
              <p:blipFill>
                <a:blip r:embed="rId231"/>
                <a:stretch>
                  <a:fillRect/>
                </a:stretch>
              </p:blipFill>
              <p:spPr>
                <a:xfrm>
                  <a:off x="9457280" y="2763040"/>
                  <a:ext cx="147240" cy="4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2">
              <p14:nvContentPartPr>
                <p14:cNvPr id="86" name="Entrada de lápiz 85">
                  <a:extLst>
                    <a:ext uri="{FF2B5EF4-FFF2-40B4-BE49-F238E27FC236}">
                      <a16:creationId xmlns:a16="http://schemas.microsoft.com/office/drawing/2014/main" id="{CA044DB7-9511-9471-D1ED-BAA575247947}"/>
                    </a:ext>
                  </a:extLst>
                </p14:cNvPr>
                <p14:cNvContentPartPr/>
                <p14:nvPr/>
              </p14:nvContentPartPr>
              <p14:xfrm>
                <a:off x="9730880" y="2690680"/>
                <a:ext cx="163800" cy="143280"/>
              </p14:xfrm>
            </p:contentPart>
          </mc:Choice>
          <mc:Fallback>
            <p:pic>
              <p:nvPicPr>
                <p:cNvPr id="86" name="Entrada de lápiz 85">
                  <a:extLst>
                    <a:ext uri="{FF2B5EF4-FFF2-40B4-BE49-F238E27FC236}">
                      <a16:creationId xmlns:a16="http://schemas.microsoft.com/office/drawing/2014/main" id="{CA044DB7-9511-9471-D1ED-BAA575247947}"/>
                    </a:ext>
                  </a:extLst>
                </p:cNvPr>
                <p:cNvPicPr/>
                <p:nvPr/>
              </p:nvPicPr>
              <p:blipFill>
                <a:blip r:embed="rId233"/>
                <a:stretch>
                  <a:fillRect/>
                </a:stretch>
              </p:blipFill>
              <p:spPr>
                <a:xfrm>
                  <a:off x="9712880" y="2672680"/>
                  <a:ext cx="199440" cy="178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4">
              <p14:nvContentPartPr>
                <p14:cNvPr id="87" name="Entrada de lápiz 86">
                  <a:extLst>
                    <a:ext uri="{FF2B5EF4-FFF2-40B4-BE49-F238E27FC236}">
                      <a16:creationId xmlns:a16="http://schemas.microsoft.com/office/drawing/2014/main" id="{45AE90CF-CE36-7B28-206B-AF0FCD7AE0B5}"/>
                    </a:ext>
                  </a:extLst>
                </p14:cNvPr>
                <p14:cNvContentPartPr/>
                <p14:nvPr/>
              </p14:nvContentPartPr>
              <p14:xfrm>
                <a:off x="9970640" y="2679880"/>
                <a:ext cx="111960" cy="150120"/>
              </p14:xfrm>
            </p:contentPart>
          </mc:Choice>
          <mc:Fallback>
            <p:pic>
              <p:nvPicPr>
                <p:cNvPr id="87" name="Entrada de lápiz 86">
                  <a:extLst>
                    <a:ext uri="{FF2B5EF4-FFF2-40B4-BE49-F238E27FC236}">
                      <a16:creationId xmlns:a16="http://schemas.microsoft.com/office/drawing/2014/main" id="{45AE90CF-CE36-7B28-206B-AF0FCD7AE0B5}"/>
                    </a:ext>
                  </a:extLst>
                </p:cNvPr>
                <p:cNvPicPr/>
                <p:nvPr/>
              </p:nvPicPr>
              <p:blipFill>
                <a:blip r:embed="rId235"/>
                <a:stretch>
                  <a:fillRect/>
                </a:stretch>
              </p:blipFill>
              <p:spPr>
                <a:xfrm>
                  <a:off x="9953000" y="2661880"/>
                  <a:ext cx="147600" cy="185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6">
              <p14:nvContentPartPr>
                <p14:cNvPr id="149" name="Entrada de lápiz 148">
                  <a:extLst>
                    <a:ext uri="{FF2B5EF4-FFF2-40B4-BE49-F238E27FC236}">
                      <a16:creationId xmlns:a16="http://schemas.microsoft.com/office/drawing/2014/main" id="{D1F10446-E7E2-9690-3A01-87135D70D98E}"/>
                    </a:ext>
                  </a:extLst>
                </p14:cNvPr>
                <p14:cNvContentPartPr/>
                <p14:nvPr/>
              </p14:nvContentPartPr>
              <p14:xfrm>
                <a:off x="9418400" y="2299000"/>
                <a:ext cx="117360" cy="171360"/>
              </p14:xfrm>
            </p:contentPart>
          </mc:Choice>
          <mc:Fallback>
            <p:pic>
              <p:nvPicPr>
                <p:cNvPr id="149" name="Entrada de lápiz 148">
                  <a:extLst>
                    <a:ext uri="{FF2B5EF4-FFF2-40B4-BE49-F238E27FC236}">
                      <a16:creationId xmlns:a16="http://schemas.microsoft.com/office/drawing/2014/main" id="{D1F10446-E7E2-9690-3A01-87135D70D98E}"/>
                    </a:ext>
                  </a:extLst>
                </p:cNvPr>
                <p:cNvPicPr/>
                <p:nvPr/>
              </p:nvPicPr>
              <p:blipFill>
                <a:blip r:embed="rId237"/>
                <a:stretch>
                  <a:fillRect/>
                </a:stretch>
              </p:blipFill>
              <p:spPr>
                <a:xfrm>
                  <a:off x="9400760" y="2281000"/>
                  <a:ext cx="153000" cy="207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8">
              <p14:nvContentPartPr>
                <p14:cNvPr id="150" name="Entrada de lápiz 149">
                  <a:extLst>
                    <a:ext uri="{FF2B5EF4-FFF2-40B4-BE49-F238E27FC236}">
                      <a16:creationId xmlns:a16="http://schemas.microsoft.com/office/drawing/2014/main" id="{4E1D0289-7665-7FA1-049F-9B4E287AB52A}"/>
                    </a:ext>
                  </a:extLst>
                </p14:cNvPr>
                <p14:cNvContentPartPr/>
                <p14:nvPr/>
              </p14:nvContentPartPr>
              <p14:xfrm>
                <a:off x="9457640" y="2433640"/>
                <a:ext cx="117360" cy="6120"/>
              </p14:xfrm>
            </p:contentPart>
          </mc:Choice>
          <mc:Fallback>
            <p:pic>
              <p:nvPicPr>
                <p:cNvPr id="150" name="Entrada de lápiz 149">
                  <a:extLst>
                    <a:ext uri="{FF2B5EF4-FFF2-40B4-BE49-F238E27FC236}">
                      <a16:creationId xmlns:a16="http://schemas.microsoft.com/office/drawing/2014/main" id="{4E1D0289-7665-7FA1-049F-9B4E287AB52A}"/>
                    </a:ext>
                  </a:extLst>
                </p:cNvPr>
                <p:cNvPicPr/>
                <p:nvPr/>
              </p:nvPicPr>
              <p:blipFill>
                <a:blip r:embed="rId239"/>
                <a:stretch>
                  <a:fillRect/>
                </a:stretch>
              </p:blipFill>
              <p:spPr>
                <a:xfrm>
                  <a:off x="9440000" y="2415640"/>
                  <a:ext cx="153000" cy="41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0">
              <p14:nvContentPartPr>
                <p14:cNvPr id="151" name="Entrada de lápiz 150">
                  <a:extLst>
                    <a:ext uri="{FF2B5EF4-FFF2-40B4-BE49-F238E27FC236}">
                      <a16:creationId xmlns:a16="http://schemas.microsoft.com/office/drawing/2014/main" id="{C01B70CB-856C-8808-7E24-337226B13126}"/>
                    </a:ext>
                  </a:extLst>
                </p14:cNvPr>
                <p14:cNvContentPartPr/>
                <p14:nvPr/>
              </p14:nvContentPartPr>
              <p14:xfrm>
                <a:off x="9612080" y="2408800"/>
                <a:ext cx="102600" cy="3600"/>
              </p14:xfrm>
            </p:contentPart>
          </mc:Choice>
          <mc:Fallback>
            <p:pic>
              <p:nvPicPr>
                <p:cNvPr id="151" name="Entrada de lápiz 150">
                  <a:extLst>
                    <a:ext uri="{FF2B5EF4-FFF2-40B4-BE49-F238E27FC236}">
                      <a16:creationId xmlns:a16="http://schemas.microsoft.com/office/drawing/2014/main" id="{C01B70CB-856C-8808-7E24-337226B13126}"/>
                    </a:ext>
                  </a:extLst>
                </p:cNvPr>
                <p:cNvPicPr/>
                <p:nvPr/>
              </p:nvPicPr>
              <p:blipFill>
                <a:blip r:embed="rId241"/>
                <a:stretch>
                  <a:fillRect/>
                </a:stretch>
              </p:blipFill>
              <p:spPr>
                <a:xfrm>
                  <a:off x="9594080" y="2391160"/>
                  <a:ext cx="138240" cy="39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2">
              <p14:nvContentPartPr>
                <p14:cNvPr id="152" name="Entrada de lápiz 151">
                  <a:extLst>
                    <a:ext uri="{FF2B5EF4-FFF2-40B4-BE49-F238E27FC236}">
                      <a16:creationId xmlns:a16="http://schemas.microsoft.com/office/drawing/2014/main" id="{B57CEEEA-3B2D-0E4B-6154-78BB7F322899}"/>
                    </a:ext>
                  </a:extLst>
                </p14:cNvPr>
                <p14:cNvContentPartPr/>
                <p14:nvPr/>
              </p14:nvContentPartPr>
              <p14:xfrm>
                <a:off x="9707120" y="2352280"/>
                <a:ext cx="88200" cy="117000"/>
              </p14:xfrm>
            </p:contentPart>
          </mc:Choice>
          <mc:Fallback>
            <p:pic>
              <p:nvPicPr>
                <p:cNvPr id="152" name="Entrada de lápiz 151">
                  <a:extLst>
                    <a:ext uri="{FF2B5EF4-FFF2-40B4-BE49-F238E27FC236}">
                      <a16:creationId xmlns:a16="http://schemas.microsoft.com/office/drawing/2014/main" id="{B57CEEEA-3B2D-0E4B-6154-78BB7F322899}"/>
                    </a:ext>
                  </a:extLst>
                </p:cNvPr>
                <p:cNvPicPr/>
                <p:nvPr/>
              </p:nvPicPr>
              <p:blipFill>
                <a:blip r:embed="rId243"/>
                <a:stretch>
                  <a:fillRect/>
                </a:stretch>
              </p:blipFill>
              <p:spPr>
                <a:xfrm>
                  <a:off x="9689120" y="2334280"/>
                  <a:ext cx="123840" cy="15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4">
              <p14:nvContentPartPr>
                <p14:cNvPr id="153" name="Entrada de lápiz 152">
                  <a:extLst>
                    <a:ext uri="{FF2B5EF4-FFF2-40B4-BE49-F238E27FC236}">
                      <a16:creationId xmlns:a16="http://schemas.microsoft.com/office/drawing/2014/main" id="{09F38D0F-6B89-9A62-3696-1B2B26FC1A8F}"/>
                    </a:ext>
                  </a:extLst>
                </p14:cNvPr>
                <p14:cNvContentPartPr/>
                <p14:nvPr/>
              </p14:nvContentPartPr>
              <p14:xfrm>
                <a:off x="9944000" y="2309800"/>
                <a:ext cx="229680" cy="159120"/>
              </p14:xfrm>
            </p:contentPart>
          </mc:Choice>
          <mc:Fallback>
            <p:pic>
              <p:nvPicPr>
                <p:cNvPr id="153" name="Entrada de lápiz 152">
                  <a:extLst>
                    <a:ext uri="{FF2B5EF4-FFF2-40B4-BE49-F238E27FC236}">
                      <a16:creationId xmlns:a16="http://schemas.microsoft.com/office/drawing/2014/main" id="{09F38D0F-6B89-9A62-3696-1B2B26FC1A8F}"/>
                    </a:ext>
                  </a:extLst>
                </p:cNvPr>
                <p:cNvPicPr/>
                <p:nvPr/>
              </p:nvPicPr>
              <p:blipFill>
                <a:blip r:embed="rId245"/>
                <a:stretch>
                  <a:fillRect/>
                </a:stretch>
              </p:blipFill>
              <p:spPr>
                <a:xfrm>
                  <a:off x="9926360" y="2292160"/>
                  <a:ext cx="265320" cy="1947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46">
            <p14:nvContentPartPr>
              <p14:cNvPr id="155" name="Entrada de lápiz 154">
                <a:extLst>
                  <a:ext uri="{FF2B5EF4-FFF2-40B4-BE49-F238E27FC236}">
                    <a16:creationId xmlns:a16="http://schemas.microsoft.com/office/drawing/2014/main" id="{073C43AC-013A-451A-48E8-1815906BA1B4}"/>
                  </a:ext>
                </a:extLst>
              </p14:cNvPr>
              <p14:cNvContentPartPr/>
              <p14:nvPr/>
            </p14:nvContentPartPr>
            <p14:xfrm>
              <a:off x="4300280" y="4177120"/>
              <a:ext cx="1440" cy="5400"/>
            </p14:xfrm>
          </p:contentPart>
        </mc:Choice>
        <mc:Fallback>
          <p:pic>
            <p:nvPicPr>
              <p:cNvPr id="155" name="Entrada de lápiz 154">
                <a:extLst>
                  <a:ext uri="{FF2B5EF4-FFF2-40B4-BE49-F238E27FC236}">
                    <a16:creationId xmlns:a16="http://schemas.microsoft.com/office/drawing/2014/main" id="{073C43AC-013A-451A-48E8-1815906BA1B4}"/>
                  </a:ext>
                </a:extLst>
              </p:cNvPr>
              <p:cNvPicPr/>
              <p:nvPr/>
            </p:nvPicPr>
            <p:blipFill>
              <a:blip r:embed="rId247"/>
              <a:stretch>
                <a:fillRect/>
              </a:stretch>
            </p:blipFill>
            <p:spPr>
              <a:xfrm>
                <a:off x="4282280" y="4159120"/>
                <a:ext cx="37080" cy="41040"/>
              </a:xfrm>
              <a:prstGeom prst="rect">
                <a:avLst/>
              </a:prstGeom>
            </p:spPr>
          </p:pic>
        </mc:Fallback>
      </mc:AlternateContent>
      <p:grpSp>
        <p:nvGrpSpPr>
          <p:cNvPr id="166" name="Grupo 165">
            <a:extLst>
              <a:ext uri="{FF2B5EF4-FFF2-40B4-BE49-F238E27FC236}">
                <a16:creationId xmlns:a16="http://schemas.microsoft.com/office/drawing/2014/main" id="{8E45ACA3-AD5E-7F74-0FD9-A55679FBBB4A}"/>
              </a:ext>
            </a:extLst>
          </p:cNvPr>
          <p:cNvGrpSpPr/>
          <p:nvPr/>
        </p:nvGrpSpPr>
        <p:grpSpPr>
          <a:xfrm>
            <a:off x="820880" y="3665200"/>
            <a:ext cx="1699560" cy="880200"/>
            <a:chOff x="820880" y="3665200"/>
            <a:chExt cx="1699560" cy="8802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48">
              <p14:nvContentPartPr>
                <p14:cNvPr id="156" name="Entrada de lápiz 155">
                  <a:extLst>
                    <a:ext uri="{FF2B5EF4-FFF2-40B4-BE49-F238E27FC236}">
                      <a16:creationId xmlns:a16="http://schemas.microsoft.com/office/drawing/2014/main" id="{8A566389-7782-47D5-66F5-D715EA9B29ED}"/>
                    </a:ext>
                  </a:extLst>
                </p14:cNvPr>
                <p14:cNvContentPartPr/>
                <p14:nvPr/>
              </p14:nvContentPartPr>
              <p14:xfrm>
                <a:off x="820880" y="4141840"/>
                <a:ext cx="392040" cy="403560"/>
              </p14:xfrm>
            </p:contentPart>
          </mc:Choice>
          <mc:Fallback>
            <p:pic>
              <p:nvPicPr>
                <p:cNvPr id="156" name="Entrada de lápiz 155">
                  <a:extLst>
                    <a:ext uri="{FF2B5EF4-FFF2-40B4-BE49-F238E27FC236}">
                      <a16:creationId xmlns:a16="http://schemas.microsoft.com/office/drawing/2014/main" id="{8A566389-7782-47D5-66F5-D715EA9B29ED}"/>
                    </a:ext>
                  </a:extLst>
                </p:cNvPr>
                <p:cNvPicPr/>
                <p:nvPr/>
              </p:nvPicPr>
              <p:blipFill>
                <a:blip r:embed="rId249"/>
                <a:stretch>
                  <a:fillRect/>
                </a:stretch>
              </p:blipFill>
              <p:spPr>
                <a:xfrm>
                  <a:off x="802880" y="4124200"/>
                  <a:ext cx="427680" cy="439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0">
              <p14:nvContentPartPr>
                <p14:cNvPr id="157" name="Entrada de lápiz 156">
                  <a:extLst>
                    <a:ext uri="{FF2B5EF4-FFF2-40B4-BE49-F238E27FC236}">
                      <a16:creationId xmlns:a16="http://schemas.microsoft.com/office/drawing/2014/main" id="{7BAA2595-A4BB-655E-6E9D-A2634E8474CD}"/>
                    </a:ext>
                  </a:extLst>
                </p14:cNvPr>
                <p14:cNvContentPartPr/>
                <p14:nvPr/>
              </p14:nvContentPartPr>
              <p14:xfrm>
                <a:off x="1103840" y="4080640"/>
                <a:ext cx="186480" cy="95040"/>
              </p14:xfrm>
            </p:contentPart>
          </mc:Choice>
          <mc:Fallback>
            <p:pic>
              <p:nvPicPr>
                <p:cNvPr id="157" name="Entrada de lápiz 156">
                  <a:extLst>
                    <a:ext uri="{FF2B5EF4-FFF2-40B4-BE49-F238E27FC236}">
                      <a16:creationId xmlns:a16="http://schemas.microsoft.com/office/drawing/2014/main" id="{7BAA2595-A4BB-655E-6E9D-A2634E8474CD}"/>
                    </a:ext>
                  </a:extLst>
                </p:cNvPr>
                <p:cNvPicPr/>
                <p:nvPr/>
              </p:nvPicPr>
              <p:blipFill>
                <a:blip r:embed="rId251"/>
                <a:stretch>
                  <a:fillRect/>
                </a:stretch>
              </p:blipFill>
              <p:spPr>
                <a:xfrm>
                  <a:off x="1085840" y="4062640"/>
                  <a:ext cx="222120" cy="13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2">
              <p14:nvContentPartPr>
                <p14:cNvPr id="158" name="Entrada de lápiz 157">
                  <a:extLst>
                    <a:ext uri="{FF2B5EF4-FFF2-40B4-BE49-F238E27FC236}">
                      <a16:creationId xmlns:a16="http://schemas.microsoft.com/office/drawing/2014/main" id="{088E4B76-82F6-7801-3DE3-C1C30E1362D5}"/>
                    </a:ext>
                  </a:extLst>
                </p14:cNvPr>
                <p14:cNvContentPartPr/>
                <p14:nvPr/>
              </p14:nvContentPartPr>
              <p14:xfrm>
                <a:off x="1245320" y="3687520"/>
                <a:ext cx="307080" cy="274680"/>
              </p14:xfrm>
            </p:contentPart>
          </mc:Choice>
          <mc:Fallback>
            <p:pic>
              <p:nvPicPr>
                <p:cNvPr id="158" name="Entrada de lápiz 157">
                  <a:extLst>
                    <a:ext uri="{FF2B5EF4-FFF2-40B4-BE49-F238E27FC236}">
                      <a16:creationId xmlns:a16="http://schemas.microsoft.com/office/drawing/2014/main" id="{088E4B76-82F6-7801-3DE3-C1C30E1362D5}"/>
                    </a:ext>
                  </a:extLst>
                </p:cNvPr>
                <p:cNvPicPr/>
                <p:nvPr/>
              </p:nvPicPr>
              <p:blipFill>
                <a:blip r:embed="rId253"/>
                <a:stretch>
                  <a:fillRect/>
                </a:stretch>
              </p:blipFill>
              <p:spPr>
                <a:xfrm>
                  <a:off x="1227320" y="3669880"/>
                  <a:ext cx="342720" cy="31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4">
              <p14:nvContentPartPr>
                <p14:cNvPr id="159" name="Entrada de lápiz 158">
                  <a:extLst>
                    <a:ext uri="{FF2B5EF4-FFF2-40B4-BE49-F238E27FC236}">
                      <a16:creationId xmlns:a16="http://schemas.microsoft.com/office/drawing/2014/main" id="{215C9800-E564-A058-9BE0-DCCC38E98F18}"/>
                    </a:ext>
                  </a:extLst>
                </p14:cNvPr>
                <p14:cNvContentPartPr/>
                <p14:nvPr/>
              </p14:nvContentPartPr>
              <p14:xfrm>
                <a:off x="1611440" y="3770320"/>
                <a:ext cx="134640" cy="187920"/>
              </p14:xfrm>
            </p:contentPart>
          </mc:Choice>
          <mc:Fallback>
            <p:pic>
              <p:nvPicPr>
                <p:cNvPr id="159" name="Entrada de lápiz 158">
                  <a:extLst>
                    <a:ext uri="{FF2B5EF4-FFF2-40B4-BE49-F238E27FC236}">
                      <a16:creationId xmlns:a16="http://schemas.microsoft.com/office/drawing/2014/main" id="{215C9800-E564-A058-9BE0-DCCC38E98F18}"/>
                    </a:ext>
                  </a:extLst>
                </p:cNvPr>
                <p:cNvPicPr/>
                <p:nvPr/>
              </p:nvPicPr>
              <p:blipFill>
                <a:blip r:embed="rId255"/>
                <a:stretch>
                  <a:fillRect/>
                </a:stretch>
              </p:blipFill>
              <p:spPr>
                <a:xfrm>
                  <a:off x="1593440" y="3752320"/>
                  <a:ext cx="170280" cy="22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6">
              <p14:nvContentPartPr>
                <p14:cNvPr id="160" name="Entrada de lápiz 159">
                  <a:extLst>
                    <a:ext uri="{FF2B5EF4-FFF2-40B4-BE49-F238E27FC236}">
                      <a16:creationId xmlns:a16="http://schemas.microsoft.com/office/drawing/2014/main" id="{C0D6F499-B4AF-3035-47A3-0ABED14CA0A8}"/>
                    </a:ext>
                  </a:extLst>
                </p14:cNvPr>
                <p14:cNvContentPartPr/>
                <p14:nvPr/>
              </p14:nvContentPartPr>
              <p14:xfrm>
                <a:off x="1638800" y="3892000"/>
                <a:ext cx="74160" cy="10080"/>
              </p14:xfrm>
            </p:contentPart>
          </mc:Choice>
          <mc:Fallback>
            <p:pic>
              <p:nvPicPr>
                <p:cNvPr id="160" name="Entrada de lápiz 159">
                  <a:extLst>
                    <a:ext uri="{FF2B5EF4-FFF2-40B4-BE49-F238E27FC236}">
                      <a16:creationId xmlns:a16="http://schemas.microsoft.com/office/drawing/2014/main" id="{C0D6F499-B4AF-3035-47A3-0ABED14CA0A8}"/>
                    </a:ext>
                  </a:extLst>
                </p:cNvPr>
                <p:cNvPicPr/>
                <p:nvPr/>
              </p:nvPicPr>
              <p:blipFill>
                <a:blip r:embed="rId257"/>
                <a:stretch>
                  <a:fillRect/>
                </a:stretch>
              </p:blipFill>
              <p:spPr>
                <a:xfrm>
                  <a:off x="1620800" y="3874360"/>
                  <a:ext cx="109800" cy="4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8">
              <p14:nvContentPartPr>
                <p14:cNvPr id="161" name="Entrada de lápiz 160">
                  <a:extLst>
                    <a:ext uri="{FF2B5EF4-FFF2-40B4-BE49-F238E27FC236}">
                      <a16:creationId xmlns:a16="http://schemas.microsoft.com/office/drawing/2014/main" id="{2BE00EB1-28B2-D15C-AFCE-43EAC20582E1}"/>
                    </a:ext>
                  </a:extLst>
                </p14:cNvPr>
                <p14:cNvContentPartPr/>
                <p14:nvPr/>
              </p14:nvContentPartPr>
              <p14:xfrm>
                <a:off x="1841480" y="3816400"/>
                <a:ext cx="87840" cy="102960"/>
              </p14:xfrm>
            </p:contentPart>
          </mc:Choice>
          <mc:Fallback>
            <p:pic>
              <p:nvPicPr>
                <p:cNvPr id="161" name="Entrada de lápiz 160">
                  <a:extLst>
                    <a:ext uri="{FF2B5EF4-FFF2-40B4-BE49-F238E27FC236}">
                      <a16:creationId xmlns:a16="http://schemas.microsoft.com/office/drawing/2014/main" id="{2BE00EB1-28B2-D15C-AFCE-43EAC20582E1}"/>
                    </a:ext>
                  </a:extLst>
                </p:cNvPr>
                <p:cNvPicPr/>
                <p:nvPr/>
              </p:nvPicPr>
              <p:blipFill>
                <a:blip r:embed="rId259"/>
                <a:stretch>
                  <a:fillRect/>
                </a:stretch>
              </p:blipFill>
              <p:spPr>
                <a:xfrm>
                  <a:off x="1823480" y="3798760"/>
                  <a:ext cx="123480" cy="138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0">
              <p14:nvContentPartPr>
                <p14:cNvPr id="162" name="Entrada de lápiz 161">
                  <a:extLst>
                    <a:ext uri="{FF2B5EF4-FFF2-40B4-BE49-F238E27FC236}">
                      <a16:creationId xmlns:a16="http://schemas.microsoft.com/office/drawing/2014/main" id="{791BDA7C-53CA-8A58-34C8-73418C2E89BB}"/>
                    </a:ext>
                  </a:extLst>
                </p14:cNvPr>
                <p14:cNvContentPartPr/>
                <p14:nvPr/>
              </p14:nvContentPartPr>
              <p14:xfrm>
                <a:off x="2072600" y="3668080"/>
                <a:ext cx="142560" cy="228960"/>
              </p14:xfrm>
            </p:contentPart>
          </mc:Choice>
          <mc:Fallback>
            <p:pic>
              <p:nvPicPr>
                <p:cNvPr id="162" name="Entrada de lápiz 161">
                  <a:extLst>
                    <a:ext uri="{FF2B5EF4-FFF2-40B4-BE49-F238E27FC236}">
                      <a16:creationId xmlns:a16="http://schemas.microsoft.com/office/drawing/2014/main" id="{791BDA7C-53CA-8A58-34C8-73418C2E89BB}"/>
                    </a:ext>
                  </a:extLst>
                </p:cNvPr>
                <p:cNvPicPr/>
                <p:nvPr/>
              </p:nvPicPr>
              <p:blipFill>
                <a:blip r:embed="rId261"/>
                <a:stretch>
                  <a:fillRect/>
                </a:stretch>
              </p:blipFill>
              <p:spPr>
                <a:xfrm>
                  <a:off x="2054600" y="3650080"/>
                  <a:ext cx="178200" cy="264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2">
              <p14:nvContentPartPr>
                <p14:cNvPr id="163" name="Entrada de lápiz 162">
                  <a:extLst>
                    <a:ext uri="{FF2B5EF4-FFF2-40B4-BE49-F238E27FC236}">
                      <a16:creationId xmlns:a16="http://schemas.microsoft.com/office/drawing/2014/main" id="{6C3626A8-BC32-C391-6DC4-8FE5334614E1}"/>
                    </a:ext>
                  </a:extLst>
                </p14:cNvPr>
                <p14:cNvContentPartPr/>
                <p14:nvPr/>
              </p14:nvContentPartPr>
              <p14:xfrm>
                <a:off x="2271680" y="3665200"/>
                <a:ext cx="218520" cy="102960"/>
              </p14:xfrm>
            </p:contentPart>
          </mc:Choice>
          <mc:Fallback>
            <p:pic>
              <p:nvPicPr>
                <p:cNvPr id="163" name="Entrada de lápiz 162">
                  <a:extLst>
                    <a:ext uri="{FF2B5EF4-FFF2-40B4-BE49-F238E27FC236}">
                      <a16:creationId xmlns:a16="http://schemas.microsoft.com/office/drawing/2014/main" id="{6C3626A8-BC32-C391-6DC4-8FE5334614E1}"/>
                    </a:ext>
                  </a:extLst>
                </p:cNvPr>
                <p:cNvPicPr/>
                <p:nvPr/>
              </p:nvPicPr>
              <p:blipFill>
                <a:blip r:embed="rId263"/>
                <a:stretch>
                  <a:fillRect/>
                </a:stretch>
              </p:blipFill>
              <p:spPr>
                <a:xfrm>
                  <a:off x="2253680" y="3647560"/>
                  <a:ext cx="254160" cy="138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4">
              <p14:nvContentPartPr>
                <p14:cNvPr id="164" name="Entrada de lápiz 163">
                  <a:extLst>
                    <a:ext uri="{FF2B5EF4-FFF2-40B4-BE49-F238E27FC236}">
                      <a16:creationId xmlns:a16="http://schemas.microsoft.com/office/drawing/2014/main" id="{914FC478-5CFA-62C0-42C9-9C71DDE25A8D}"/>
                    </a:ext>
                  </a:extLst>
                </p14:cNvPr>
                <p14:cNvContentPartPr/>
                <p14:nvPr/>
              </p14:nvContentPartPr>
              <p14:xfrm>
                <a:off x="2325320" y="3834760"/>
                <a:ext cx="188280" cy="48960"/>
              </p14:xfrm>
            </p:contentPart>
          </mc:Choice>
          <mc:Fallback>
            <p:pic>
              <p:nvPicPr>
                <p:cNvPr id="164" name="Entrada de lápiz 163">
                  <a:extLst>
                    <a:ext uri="{FF2B5EF4-FFF2-40B4-BE49-F238E27FC236}">
                      <a16:creationId xmlns:a16="http://schemas.microsoft.com/office/drawing/2014/main" id="{914FC478-5CFA-62C0-42C9-9C71DDE25A8D}"/>
                    </a:ext>
                  </a:extLst>
                </p:cNvPr>
                <p:cNvPicPr/>
                <p:nvPr/>
              </p:nvPicPr>
              <p:blipFill>
                <a:blip r:embed="rId265"/>
                <a:stretch>
                  <a:fillRect/>
                </a:stretch>
              </p:blipFill>
              <p:spPr>
                <a:xfrm>
                  <a:off x="2307680" y="3816760"/>
                  <a:ext cx="223920" cy="84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6">
              <p14:nvContentPartPr>
                <p14:cNvPr id="165" name="Entrada de lápiz 164">
                  <a:extLst>
                    <a:ext uri="{FF2B5EF4-FFF2-40B4-BE49-F238E27FC236}">
                      <a16:creationId xmlns:a16="http://schemas.microsoft.com/office/drawing/2014/main" id="{1D1774C5-F9EC-2660-6DB1-2146DEA2B0BC}"/>
                    </a:ext>
                  </a:extLst>
                </p14:cNvPr>
                <p14:cNvContentPartPr/>
                <p14:nvPr/>
              </p14:nvContentPartPr>
              <p14:xfrm>
                <a:off x="2356280" y="3954640"/>
                <a:ext cx="164160" cy="110520"/>
              </p14:xfrm>
            </p:contentPart>
          </mc:Choice>
          <mc:Fallback>
            <p:pic>
              <p:nvPicPr>
                <p:cNvPr id="165" name="Entrada de lápiz 164">
                  <a:extLst>
                    <a:ext uri="{FF2B5EF4-FFF2-40B4-BE49-F238E27FC236}">
                      <a16:creationId xmlns:a16="http://schemas.microsoft.com/office/drawing/2014/main" id="{1D1774C5-F9EC-2660-6DB1-2146DEA2B0BC}"/>
                    </a:ext>
                  </a:extLst>
                </p:cNvPr>
                <p:cNvPicPr/>
                <p:nvPr/>
              </p:nvPicPr>
              <p:blipFill>
                <a:blip r:embed="rId267"/>
                <a:stretch>
                  <a:fillRect/>
                </a:stretch>
              </p:blipFill>
              <p:spPr>
                <a:xfrm>
                  <a:off x="2338640" y="3936640"/>
                  <a:ext cx="199800" cy="1461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76" name="Grupo 175">
            <a:extLst>
              <a:ext uri="{FF2B5EF4-FFF2-40B4-BE49-F238E27FC236}">
                <a16:creationId xmlns:a16="http://schemas.microsoft.com/office/drawing/2014/main" id="{898544B1-C093-2E94-7BDC-7B5CBD8F40CD}"/>
              </a:ext>
            </a:extLst>
          </p:cNvPr>
          <p:cNvGrpSpPr/>
          <p:nvPr/>
        </p:nvGrpSpPr>
        <p:grpSpPr>
          <a:xfrm>
            <a:off x="365840" y="4609120"/>
            <a:ext cx="730080" cy="1530360"/>
            <a:chOff x="365840" y="4609120"/>
            <a:chExt cx="730080" cy="15303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68">
              <p14:nvContentPartPr>
                <p14:cNvPr id="167" name="Entrada de lápiz 166">
                  <a:extLst>
                    <a:ext uri="{FF2B5EF4-FFF2-40B4-BE49-F238E27FC236}">
                      <a16:creationId xmlns:a16="http://schemas.microsoft.com/office/drawing/2014/main" id="{F85AE4B7-ECA3-2E52-C1B8-E9E4D8E8CB6F}"/>
                    </a:ext>
                  </a:extLst>
                </p14:cNvPr>
                <p14:cNvContentPartPr/>
                <p14:nvPr/>
              </p14:nvContentPartPr>
              <p14:xfrm>
                <a:off x="595160" y="4609120"/>
                <a:ext cx="28440" cy="1530360"/>
              </p14:xfrm>
            </p:contentPart>
          </mc:Choice>
          <mc:Fallback>
            <p:pic>
              <p:nvPicPr>
                <p:cNvPr id="167" name="Entrada de lápiz 166">
                  <a:extLst>
                    <a:ext uri="{FF2B5EF4-FFF2-40B4-BE49-F238E27FC236}">
                      <a16:creationId xmlns:a16="http://schemas.microsoft.com/office/drawing/2014/main" id="{F85AE4B7-ECA3-2E52-C1B8-E9E4D8E8CB6F}"/>
                    </a:ext>
                  </a:extLst>
                </p:cNvPr>
                <p:cNvPicPr/>
                <p:nvPr/>
              </p:nvPicPr>
              <p:blipFill>
                <a:blip r:embed="rId269"/>
                <a:stretch>
                  <a:fillRect/>
                </a:stretch>
              </p:blipFill>
              <p:spPr>
                <a:xfrm>
                  <a:off x="577520" y="4591120"/>
                  <a:ext cx="64080" cy="156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0">
              <p14:nvContentPartPr>
                <p14:cNvPr id="168" name="Entrada de lápiz 167">
                  <a:extLst>
                    <a:ext uri="{FF2B5EF4-FFF2-40B4-BE49-F238E27FC236}">
                      <a16:creationId xmlns:a16="http://schemas.microsoft.com/office/drawing/2014/main" id="{5E5646EC-6781-D898-0E43-D577479B256A}"/>
                    </a:ext>
                  </a:extLst>
                </p14:cNvPr>
                <p14:cNvContentPartPr/>
                <p14:nvPr/>
              </p14:nvContentPartPr>
              <p14:xfrm>
                <a:off x="499400" y="4628200"/>
                <a:ext cx="171000" cy="248760"/>
              </p14:xfrm>
            </p:contentPart>
          </mc:Choice>
          <mc:Fallback>
            <p:pic>
              <p:nvPicPr>
                <p:cNvPr id="168" name="Entrada de lápiz 167">
                  <a:extLst>
                    <a:ext uri="{FF2B5EF4-FFF2-40B4-BE49-F238E27FC236}">
                      <a16:creationId xmlns:a16="http://schemas.microsoft.com/office/drawing/2014/main" id="{5E5646EC-6781-D898-0E43-D577479B256A}"/>
                    </a:ext>
                  </a:extLst>
                </p:cNvPr>
                <p:cNvPicPr/>
                <p:nvPr/>
              </p:nvPicPr>
              <p:blipFill>
                <a:blip r:embed="rId271"/>
                <a:stretch>
                  <a:fillRect/>
                </a:stretch>
              </p:blipFill>
              <p:spPr>
                <a:xfrm>
                  <a:off x="481400" y="4610200"/>
                  <a:ext cx="206640" cy="284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2">
              <p14:nvContentPartPr>
                <p14:cNvPr id="169" name="Entrada de lápiz 168">
                  <a:extLst>
                    <a:ext uri="{FF2B5EF4-FFF2-40B4-BE49-F238E27FC236}">
                      <a16:creationId xmlns:a16="http://schemas.microsoft.com/office/drawing/2014/main" id="{6A47B31F-E359-EA04-A3C5-63F25FBF18F8}"/>
                    </a:ext>
                  </a:extLst>
                </p14:cNvPr>
                <p14:cNvContentPartPr/>
                <p14:nvPr/>
              </p14:nvContentPartPr>
              <p14:xfrm>
                <a:off x="653120" y="5256400"/>
                <a:ext cx="148320" cy="360720"/>
              </p14:xfrm>
            </p:contentPart>
          </mc:Choice>
          <mc:Fallback>
            <p:pic>
              <p:nvPicPr>
                <p:cNvPr id="169" name="Entrada de lápiz 168">
                  <a:extLst>
                    <a:ext uri="{FF2B5EF4-FFF2-40B4-BE49-F238E27FC236}">
                      <a16:creationId xmlns:a16="http://schemas.microsoft.com/office/drawing/2014/main" id="{6A47B31F-E359-EA04-A3C5-63F25FBF18F8}"/>
                    </a:ext>
                  </a:extLst>
                </p:cNvPr>
                <p:cNvPicPr/>
                <p:nvPr/>
              </p:nvPicPr>
              <p:blipFill>
                <a:blip r:embed="rId273"/>
                <a:stretch>
                  <a:fillRect/>
                </a:stretch>
              </p:blipFill>
              <p:spPr>
                <a:xfrm>
                  <a:off x="635480" y="5238760"/>
                  <a:ext cx="183960" cy="396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4">
              <p14:nvContentPartPr>
                <p14:cNvPr id="170" name="Entrada de lápiz 169">
                  <a:extLst>
                    <a:ext uri="{FF2B5EF4-FFF2-40B4-BE49-F238E27FC236}">
                      <a16:creationId xmlns:a16="http://schemas.microsoft.com/office/drawing/2014/main" id="{F416CC26-C66F-8AA4-EBD6-2D233E741991}"/>
                    </a:ext>
                  </a:extLst>
                </p14:cNvPr>
                <p14:cNvContentPartPr/>
                <p14:nvPr/>
              </p14:nvContentPartPr>
              <p14:xfrm>
                <a:off x="848960" y="5328760"/>
                <a:ext cx="104400" cy="169560"/>
              </p14:xfrm>
            </p:contentPart>
          </mc:Choice>
          <mc:Fallback>
            <p:pic>
              <p:nvPicPr>
                <p:cNvPr id="170" name="Entrada de lápiz 169">
                  <a:extLst>
                    <a:ext uri="{FF2B5EF4-FFF2-40B4-BE49-F238E27FC236}">
                      <a16:creationId xmlns:a16="http://schemas.microsoft.com/office/drawing/2014/main" id="{F416CC26-C66F-8AA4-EBD6-2D233E741991}"/>
                    </a:ext>
                  </a:extLst>
                </p:cNvPr>
                <p:cNvPicPr/>
                <p:nvPr/>
              </p:nvPicPr>
              <p:blipFill>
                <a:blip r:embed="rId275"/>
                <a:stretch>
                  <a:fillRect/>
                </a:stretch>
              </p:blipFill>
              <p:spPr>
                <a:xfrm>
                  <a:off x="831320" y="5310760"/>
                  <a:ext cx="140040" cy="205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6">
              <p14:nvContentPartPr>
                <p14:cNvPr id="171" name="Entrada de lápiz 170">
                  <a:extLst>
                    <a:ext uri="{FF2B5EF4-FFF2-40B4-BE49-F238E27FC236}">
                      <a16:creationId xmlns:a16="http://schemas.microsoft.com/office/drawing/2014/main" id="{56548162-5F65-4ED7-418A-F242344E79BB}"/>
                    </a:ext>
                  </a:extLst>
                </p14:cNvPr>
                <p14:cNvContentPartPr/>
                <p14:nvPr/>
              </p14:nvContentPartPr>
              <p14:xfrm>
                <a:off x="874520" y="5416240"/>
                <a:ext cx="80640" cy="18360"/>
              </p14:xfrm>
            </p:contentPart>
          </mc:Choice>
          <mc:Fallback>
            <p:pic>
              <p:nvPicPr>
                <p:cNvPr id="171" name="Entrada de lápiz 170">
                  <a:extLst>
                    <a:ext uri="{FF2B5EF4-FFF2-40B4-BE49-F238E27FC236}">
                      <a16:creationId xmlns:a16="http://schemas.microsoft.com/office/drawing/2014/main" id="{56548162-5F65-4ED7-418A-F242344E79BB}"/>
                    </a:ext>
                  </a:extLst>
                </p:cNvPr>
                <p:cNvPicPr/>
                <p:nvPr/>
              </p:nvPicPr>
              <p:blipFill>
                <a:blip r:embed="rId277"/>
                <a:stretch>
                  <a:fillRect/>
                </a:stretch>
              </p:blipFill>
              <p:spPr>
                <a:xfrm>
                  <a:off x="856880" y="5398600"/>
                  <a:ext cx="116280" cy="54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8">
              <p14:nvContentPartPr>
                <p14:cNvPr id="172" name="Entrada de lápiz 171">
                  <a:extLst>
                    <a:ext uri="{FF2B5EF4-FFF2-40B4-BE49-F238E27FC236}">
                      <a16:creationId xmlns:a16="http://schemas.microsoft.com/office/drawing/2014/main" id="{AB02D3F7-4377-477D-F06B-99150EA2B343}"/>
                    </a:ext>
                  </a:extLst>
                </p14:cNvPr>
                <p14:cNvContentPartPr/>
                <p14:nvPr/>
              </p14:nvContentPartPr>
              <p14:xfrm>
                <a:off x="1021400" y="5199160"/>
                <a:ext cx="74520" cy="178920"/>
              </p14:xfrm>
            </p:contentPart>
          </mc:Choice>
          <mc:Fallback>
            <p:pic>
              <p:nvPicPr>
                <p:cNvPr id="172" name="Entrada de lápiz 171">
                  <a:extLst>
                    <a:ext uri="{FF2B5EF4-FFF2-40B4-BE49-F238E27FC236}">
                      <a16:creationId xmlns:a16="http://schemas.microsoft.com/office/drawing/2014/main" id="{AB02D3F7-4377-477D-F06B-99150EA2B343}"/>
                    </a:ext>
                  </a:extLst>
                </p:cNvPr>
                <p:cNvPicPr/>
                <p:nvPr/>
              </p:nvPicPr>
              <p:blipFill>
                <a:blip r:embed="rId279"/>
                <a:stretch>
                  <a:fillRect/>
                </a:stretch>
              </p:blipFill>
              <p:spPr>
                <a:xfrm>
                  <a:off x="1003760" y="5181520"/>
                  <a:ext cx="110160" cy="214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0">
              <p14:nvContentPartPr>
                <p14:cNvPr id="173" name="Entrada de lápiz 172">
                  <a:extLst>
                    <a:ext uri="{FF2B5EF4-FFF2-40B4-BE49-F238E27FC236}">
                      <a16:creationId xmlns:a16="http://schemas.microsoft.com/office/drawing/2014/main" id="{CE8BF80D-F141-2366-27B9-47D46A4331EB}"/>
                    </a:ext>
                  </a:extLst>
                </p14:cNvPr>
                <p14:cNvContentPartPr/>
                <p14:nvPr/>
              </p14:nvContentPartPr>
              <p14:xfrm>
                <a:off x="1067120" y="5459080"/>
                <a:ext cx="360" cy="4320"/>
              </p14:xfrm>
            </p:contentPart>
          </mc:Choice>
          <mc:Fallback>
            <p:pic>
              <p:nvPicPr>
                <p:cNvPr id="173" name="Entrada de lápiz 172">
                  <a:extLst>
                    <a:ext uri="{FF2B5EF4-FFF2-40B4-BE49-F238E27FC236}">
                      <a16:creationId xmlns:a16="http://schemas.microsoft.com/office/drawing/2014/main" id="{CE8BF80D-F141-2366-27B9-47D46A4331EB}"/>
                    </a:ext>
                  </a:extLst>
                </p:cNvPr>
                <p:cNvPicPr/>
                <p:nvPr/>
              </p:nvPicPr>
              <p:blipFill>
                <a:blip r:embed="rId247"/>
                <a:stretch>
                  <a:fillRect/>
                </a:stretch>
              </p:blipFill>
              <p:spPr>
                <a:xfrm>
                  <a:off x="1049480" y="5441440"/>
                  <a:ext cx="36000" cy="39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1">
              <p14:nvContentPartPr>
                <p14:cNvPr id="174" name="Entrada de lápiz 173">
                  <a:extLst>
                    <a:ext uri="{FF2B5EF4-FFF2-40B4-BE49-F238E27FC236}">
                      <a16:creationId xmlns:a16="http://schemas.microsoft.com/office/drawing/2014/main" id="{B688492A-090D-E8E9-0E91-0A65C006E8A3}"/>
                    </a:ext>
                  </a:extLst>
                </p14:cNvPr>
                <p14:cNvContentPartPr/>
                <p14:nvPr/>
              </p14:nvContentPartPr>
              <p14:xfrm>
                <a:off x="381680" y="5463040"/>
                <a:ext cx="1440" cy="360"/>
              </p14:xfrm>
            </p:contentPart>
          </mc:Choice>
          <mc:Fallback>
            <p:pic>
              <p:nvPicPr>
                <p:cNvPr id="174" name="Entrada de lápiz 173">
                  <a:extLst>
                    <a:ext uri="{FF2B5EF4-FFF2-40B4-BE49-F238E27FC236}">
                      <a16:creationId xmlns:a16="http://schemas.microsoft.com/office/drawing/2014/main" id="{B688492A-090D-E8E9-0E91-0A65C006E8A3}"/>
                    </a:ext>
                  </a:extLst>
                </p:cNvPr>
                <p:cNvPicPr/>
                <p:nvPr/>
              </p:nvPicPr>
              <p:blipFill>
                <a:blip r:embed="rId282"/>
                <a:stretch>
                  <a:fillRect/>
                </a:stretch>
              </p:blipFill>
              <p:spPr>
                <a:xfrm>
                  <a:off x="363680" y="5445400"/>
                  <a:ext cx="3708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3">
              <p14:nvContentPartPr>
                <p14:cNvPr id="175" name="Entrada de lápiz 174">
                  <a:extLst>
                    <a:ext uri="{FF2B5EF4-FFF2-40B4-BE49-F238E27FC236}">
                      <a16:creationId xmlns:a16="http://schemas.microsoft.com/office/drawing/2014/main" id="{AB939148-5012-2689-E778-2B1418B6456F}"/>
                    </a:ext>
                  </a:extLst>
                </p14:cNvPr>
                <p14:cNvContentPartPr/>
                <p14:nvPr/>
              </p14:nvContentPartPr>
              <p14:xfrm>
                <a:off x="365840" y="5544400"/>
                <a:ext cx="198000" cy="179640"/>
              </p14:xfrm>
            </p:contentPart>
          </mc:Choice>
          <mc:Fallback>
            <p:pic>
              <p:nvPicPr>
                <p:cNvPr id="175" name="Entrada de lápiz 174">
                  <a:extLst>
                    <a:ext uri="{FF2B5EF4-FFF2-40B4-BE49-F238E27FC236}">
                      <a16:creationId xmlns:a16="http://schemas.microsoft.com/office/drawing/2014/main" id="{AB939148-5012-2689-E778-2B1418B6456F}"/>
                    </a:ext>
                  </a:extLst>
                </p:cNvPr>
                <p:cNvPicPr/>
                <p:nvPr/>
              </p:nvPicPr>
              <p:blipFill>
                <a:blip r:embed="rId284"/>
                <a:stretch>
                  <a:fillRect/>
                </a:stretch>
              </p:blipFill>
              <p:spPr>
                <a:xfrm>
                  <a:off x="347840" y="5526760"/>
                  <a:ext cx="233640" cy="2152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89" name="Grupo 188">
            <a:extLst>
              <a:ext uri="{FF2B5EF4-FFF2-40B4-BE49-F238E27FC236}">
                <a16:creationId xmlns:a16="http://schemas.microsoft.com/office/drawing/2014/main" id="{1D8CA423-7ECB-EA73-2B4D-65016A541039}"/>
              </a:ext>
            </a:extLst>
          </p:cNvPr>
          <p:cNvGrpSpPr/>
          <p:nvPr/>
        </p:nvGrpSpPr>
        <p:grpSpPr>
          <a:xfrm>
            <a:off x="2285000" y="4002160"/>
            <a:ext cx="2300040" cy="901080"/>
            <a:chOff x="2285000" y="4002160"/>
            <a:chExt cx="2300040" cy="9010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85">
              <p14:nvContentPartPr>
                <p14:cNvPr id="177" name="Entrada de lápiz 176">
                  <a:extLst>
                    <a:ext uri="{FF2B5EF4-FFF2-40B4-BE49-F238E27FC236}">
                      <a16:creationId xmlns:a16="http://schemas.microsoft.com/office/drawing/2014/main" id="{95AC5435-7273-3905-D706-5D52283C41B0}"/>
                    </a:ext>
                  </a:extLst>
                </p14:cNvPr>
                <p14:cNvContentPartPr/>
                <p14:nvPr/>
              </p14:nvContentPartPr>
              <p14:xfrm>
                <a:off x="2285000" y="4315000"/>
                <a:ext cx="594720" cy="588240"/>
              </p14:xfrm>
            </p:contentPart>
          </mc:Choice>
          <mc:Fallback>
            <p:pic>
              <p:nvPicPr>
                <p:cNvPr id="177" name="Entrada de lápiz 176">
                  <a:extLst>
                    <a:ext uri="{FF2B5EF4-FFF2-40B4-BE49-F238E27FC236}">
                      <a16:creationId xmlns:a16="http://schemas.microsoft.com/office/drawing/2014/main" id="{95AC5435-7273-3905-D706-5D52283C41B0}"/>
                    </a:ext>
                  </a:extLst>
                </p:cNvPr>
                <p:cNvPicPr/>
                <p:nvPr/>
              </p:nvPicPr>
              <p:blipFill>
                <a:blip r:embed="rId286"/>
                <a:stretch>
                  <a:fillRect/>
                </a:stretch>
              </p:blipFill>
              <p:spPr>
                <a:xfrm>
                  <a:off x="2267360" y="4297360"/>
                  <a:ext cx="630360" cy="623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7">
              <p14:nvContentPartPr>
                <p14:cNvPr id="178" name="Entrada de lápiz 177">
                  <a:extLst>
                    <a:ext uri="{FF2B5EF4-FFF2-40B4-BE49-F238E27FC236}">
                      <a16:creationId xmlns:a16="http://schemas.microsoft.com/office/drawing/2014/main" id="{3BB3F67F-9DCD-340C-2644-37547CE543FD}"/>
                    </a:ext>
                  </a:extLst>
                </p14:cNvPr>
                <p14:cNvContentPartPr/>
                <p14:nvPr/>
              </p14:nvContentPartPr>
              <p14:xfrm>
                <a:off x="2697920" y="4262800"/>
                <a:ext cx="244440" cy="130320"/>
              </p14:xfrm>
            </p:contentPart>
          </mc:Choice>
          <mc:Fallback>
            <p:pic>
              <p:nvPicPr>
                <p:cNvPr id="178" name="Entrada de lápiz 177">
                  <a:extLst>
                    <a:ext uri="{FF2B5EF4-FFF2-40B4-BE49-F238E27FC236}">
                      <a16:creationId xmlns:a16="http://schemas.microsoft.com/office/drawing/2014/main" id="{3BB3F67F-9DCD-340C-2644-37547CE543FD}"/>
                    </a:ext>
                  </a:extLst>
                </p:cNvPr>
                <p:cNvPicPr/>
                <p:nvPr/>
              </p:nvPicPr>
              <p:blipFill>
                <a:blip r:embed="rId288"/>
                <a:stretch>
                  <a:fillRect/>
                </a:stretch>
              </p:blipFill>
              <p:spPr>
                <a:xfrm>
                  <a:off x="2679920" y="4244800"/>
                  <a:ext cx="280080" cy="165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9">
              <p14:nvContentPartPr>
                <p14:cNvPr id="180" name="Entrada de lápiz 179">
                  <a:extLst>
                    <a:ext uri="{FF2B5EF4-FFF2-40B4-BE49-F238E27FC236}">
                      <a16:creationId xmlns:a16="http://schemas.microsoft.com/office/drawing/2014/main" id="{215ED4B9-0F15-2606-311F-68F6D920DA2C}"/>
                    </a:ext>
                  </a:extLst>
                </p14:cNvPr>
                <p14:cNvContentPartPr/>
                <p14:nvPr/>
              </p14:nvContentPartPr>
              <p14:xfrm>
                <a:off x="3049640" y="4019440"/>
                <a:ext cx="298440" cy="222480"/>
              </p14:xfrm>
            </p:contentPart>
          </mc:Choice>
          <mc:Fallback>
            <p:pic>
              <p:nvPicPr>
                <p:cNvPr id="180" name="Entrada de lápiz 179">
                  <a:extLst>
                    <a:ext uri="{FF2B5EF4-FFF2-40B4-BE49-F238E27FC236}">
                      <a16:creationId xmlns:a16="http://schemas.microsoft.com/office/drawing/2014/main" id="{215ED4B9-0F15-2606-311F-68F6D920DA2C}"/>
                    </a:ext>
                  </a:extLst>
                </p:cNvPr>
                <p:cNvPicPr/>
                <p:nvPr/>
              </p:nvPicPr>
              <p:blipFill>
                <a:blip r:embed="rId290"/>
                <a:stretch>
                  <a:fillRect/>
                </a:stretch>
              </p:blipFill>
              <p:spPr>
                <a:xfrm>
                  <a:off x="3032000" y="4001800"/>
                  <a:ext cx="334080" cy="258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1">
              <p14:nvContentPartPr>
                <p14:cNvPr id="181" name="Entrada de lápiz 180">
                  <a:extLst>
                    <a:ext uri="{FF2B5EF4-FFF2-40B4-BE49-F238E27FC236}">
                      <a16:creationId xmlns:a16="http://schemas.microsoft.com/office/drawing/2014/main" id="{DCF055B0-1AD7-AB35-D930-465978F6168F}"/>
                    </a:ext>
                  </a:extLst>
                </p14:cNvPr>
                <p14:cNvContentPartPr/>
                <p14:nvPr/>
              </p14:nvContentPartPr>
              <p14:xfrm>
                <a:off x="3332960" y="4131760"/>
                <a:ext cx="160200" cy="147960"/>
              </p14:xfrm>
            </p:contentPart>
          </mc:Choice>
          <mc:Fallback>
            <p:pic>
              <p:nvPicPr>
                <p:cNvPr id="181" name="Entrada de lápiz 180">
                  <a:extLst>
                    <a:ext uri="{FF2B5EF4-FFF2-40B4-BE49-F238E27FC236}">
                      <a16:creationId xmlns:a16="http://schemas.microsoft.com/office/drawing/2014/main" id="{DCF055B0-1AD7-AB35-D930-465978F6168F}"/>
                    </a:ext>
                  </a:extLst>
                </p:cNvPr>
                <p:cNvPicPr/>
                <p:nvPr/>
              </p:nvPicPr>
              <p:blipFill>
                <a:blip r:embed="rId292"/>
                <a:stretch>
                  <a:fillRect/>
                </a:stretch>
              </p:blipFill>
              <p:spPr>
                <a:xfrm>
                  <a:off x="3315320" y="4114120"/>
                  <a:ext cx="195840" cy="183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3">
              <p14:nvContentPartPr>
                <p14:cNvPr id="182" name="Entrada de lápiz 181">
                  <a:extLst>
                    <a:ext uri="{FF2B5EF4-FFF2-40B4-BE49-F238E27FC236}">
                      <a16:creationId xmlns:a16="http://schemas.microsoft.com/office/drawing/2014/main" id="{C3D30006-D9EF-956F-09D0-58F53A1B5185}"/>
                    </a:ext>
                  </a:extLst>
                </p14:cNvPr>
                <p14:cNvContentPartPr/>
                <p14:nvPr/>
              </p14:nvContentPartPr>
              <p14:xfrm>
                <a:off x="3610880" y="4144360"/>
                <a:ext cx="87840" cy="11880"/>
              </p14:xfrm>
            </p:contentPart>
          </mc:Choice>
          <mc:Fallback>
            <p:pic>
              <p:nvPicPr>
                <p:cNvPr id="182" name="Entrada de lápiz 181">
                  <a:extLst>
                    <a:ext uri="{FF2B5EF4-FFF2-40B4-BE49-F238E27FC236}">
                      <a16:creationId xmlns:a16="http://schemas.microsoft.com/office/drawing/2014/main" id="{C3D30006-D9EF-956F-09D0-58F53A1B5185}"/>
                    </a:ext>
                  </a:extLst>
                </p:cNvPr>
                <p:cNvPicPr/>
                <p:nvPr/>
              </p:nvPicPr>
              <p:blipFill>
                <a:blip r:embed="rId294"/>
                <a:stretch>
                  <a:fillRect/>
                </a:stretch>
              </p:blipFill>
              <p:spPr>
                <a:xfrm>
                  <a:off x="3592880" y="4126360"/>
                  <a:ext cx="123480" cy="4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5">
              <p14:nvContentPartPr>
                <p14:cNvPr id="183" name="Entrada de lápiz 182">
                  <a:extLst>
                    <a:ext uri="{FF2B5EF4-FFF2-40B4-BE49-F238E27FC236}">
                      <a16:creationId xmlns:a16="http://schemas.microsoft.com/office/drawing/2014/main" id="{FEF56573-32A4-99C0-18D8-33381C37E84D}"/>
                    </a:ext>
                  </a:extLst>
                </p14:cNvPr>
                <p14:cNvContentPartPr/>
                <p14:nvPr/>
              </p14:nvContentPartPr>
              <p14:xfrm>
                <a:off x="3604400" y="4237240"/>
                <a:ext cx="86040" cy="12600"/>
              </p14:xfrm>
            </p:contentPart>
          </mc:Choice>
          <mc:Fallback>
            <p:pic>
              <p:nvPicPr>
                <p:cNvPr id="183" name="Entrada de lápiz 182">
                  <a:extLst>
                    <a:ext uri="{FF2B5EF4-FFF2-40B4-BE49-F238E27FC236}">
                      <a16:creationId xmlns:a16="http://schemas.microsoft.com/office/drawing/2014/main" id="{FEF56573-32A4-99C0-18D8-33381C37E84D}"/>
                    </a:ext>
                  </a:extLst>
                </p:cNvPr>
                <p:cNvPicPr/>
                <p:nvPr/>
              </p:nvPicPr>
              <p:blipFill>
                <a:blip r:embed="rId296"/>
                <a:stretch>
                  <a:fillRect/>
                </a:stretch>
              </p:blipFill>
              <p:spPr>
                <a:xfrm>
                  <a:off x="3586760" y="4219240"/>
                  <a:ext cx="121680" cy="4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7">
              <p14:nvContentPartPr>
                <p14:cNvPr id="184" name="Entrada de lápiz 183">
                  <a:extLst>
                    <a:ext uri="{FF2B5EF4-FFF2-40B4-BE49-F238E27FC236}">
                      <a16:creationId xmlns:a16="http://schemas.microsoft.com/office/drawing/2014/main" id="{DFA6C06F-D58B-9366-A9F1-A5928D51153A}"/>
                    </a:ext>
                  </a:extLst>
                </p14:cNvPr>
                <p14:cNvContentPartPr/>
                <p14:nvPr/>
              </p14:nvContentPartPr>
              <p14:xfrm>
                <a:off x="3769640" y="4043200"/>
                <a:ext cx="54360" cy="144360"/>
              </p14:xfrm>
            </p:contentPart>
          </mc:Choice>
          <mc:Fallback>
            <p:pic>
              <p:nvPicPr>
                <p:cNvPr id="184" name="Entrada de lápiz 183">
                  <a:extLst>
                    <a:ext uri="{FF2B5EF4-FFF2-40B4-BE49-F238E27FC236}">
                      <a16:creationId xmlns:a16="http://schemas.microsoft.com/office/drawing/2014/main" id="{DFA6C06F-D58B-9366-A9F1-A5928D51153A}"/>
                    </a:ext>
                  </a:extLst>
                </p:cNvPr>
                <p:cNvPicPr/>
                <p:nvPr/>
              </p:nvPicPr>
              <p:blipFill>
                <a:blip r:embed="rId298"/>
                <a:stretch>
                  <a:fillRect/>
                </a:stretch>
              </p:blipFill>
              <p:spPr>
                <a:xfrm>
                  <a:off x="3751640" y="4025560"/>
                  <a:ext cx="90000" cy="180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9">
              <p14:nvContentPartPr>
                <p14:cNvPr id="185" name="Entrada de lápiz 184">
                  <a:extLst>
                    <a:ext uri="{FF2B5EF4-FFF2-40B4-BE49-F238E27FC236}">
                      <a16:creationId xmlns:a16="http://schemas.microsoft.com/office/drawing/2014/main" id="{3E235C8C-63F7-B5CF-8B36-18F1DAB75E19}"/>
                    </a:ext>
                  </a:extLst>
                </p14:cNvPr>
                <p14:cNvContentPartPr/>
                <p14:nvPr/>
              </p14:nvContentPartPr>
              <p14:xfrm>
                <a:off x="3860360" y="4035640"/>
                <a:ext cx="152280" cy="158400"/>
              </p14:xfrm>
            </p:contentPart>
          </mc:Choice>
          <mc:Fallback>
            <p:pic>
              <p:nvPicPr>
                <p:cNvPr id="185" name="Entrada de lápiz 184">
                  <a:extLst>
                    <a:ext uri="{FF2B5EF4-FFF2-40B4-BE49-F238E27FC236}">
                      <a16:creationId xmlns:a16="http://schemas.microsoft.com/office/drawing/2014/main" id="{3E235C8C-63F7-B5CF-8B36-18F1DAB75E19}"/>
                    </a:ext>
                  </a:extLst>
                </p:cNvPr>
                <p:cNvPicPr/>
                <p:nvPr/>
              </p:nvPicPr>
              <p:blipFill>
                <a:blip r:embed="rId300"/>
                <a:stretch>
                  <a:fillRect/>
                </a:stretch>
              </p:blipFill>
              <p:spPr>
                <a:xfrm>
                  <a:off x="3842720" y="4018000"/>
                  <a:ext cx="187920" cy="194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1">
              <p14:nvContentPartPr>
                <p14:cNvPr id="186" name="Entrada de lápiz 185">
                  <a:extLst>
                    <a:ext uri="{FF2B5EF4-FFF2-40B4-BE49-F238E27FC236}">
                      <a16:creationId xmlns:a16="http://schemas.microsoft.com/office/drawing/2014/main" id="{D8C3F506-3FCF-CBD1-286E-58E6E8C2E085}"/>
                    </a:ext>
                  </a:extLst>
                </p14:cNvPr>
                <p14:cNvContentPartPr/>
                <p14:nvPr/>
              </p14:nvContentPartPr>
              <p14:xfrm>
                <a:off x="4075640" y="4086760"/>
                <a:ext cx="204120" cy="102240"/>
              </p14:xfrm>
            </p:contentPart>
          </mc:Choice>
          <mc:Fallback>
            <p:pic>
              <p:nvPicPr>
                <p:cNvPr id="186" name="Entrada de lápiz 185">
                  <a:extLst>
                    <a:ext uri="{FF2B5EF4-FFF2-40B4-BE49-F238E27FC236}">
                      <a16:creationId xmlns:a16="http://schemas.microsoft.com/office/drawing/2014/main" id="{D8C3F506-3FCF-CBD1-286E-58E6E8C2E085}"/>
                    </a:ext>
                  </a:extLst>
                </p:cNvPr>
                <p:cNvPicPr/>
                <p:nvPr/>
              </p:nvPicPr>
              <p:blipFill>
                <a:blip r:embed="rId302"/>
                <a:stretch>
                  <a:fillRect/>
                </a:stretch>
              </p:blipFill>
              <p:spPr>
                <a:xfrm>
                  <a:off x="4057640" y="4069120"/>
                  <a:ext cx="239760" cy="137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3">
              <p14:nvContentPartPr>
                <p14:cNvPr id="187" name="Entrada de lápiz 186">
                  <a:extLst>
                    <a:ext uri="{FF2B5EF4-FFF2-40B4-BE49-F238E27FC236}">
                      <a16:creationId xmlns:a16="http://schemas.microsoft.com/office/drawing/2014/main" id="{013CA182-73AF-5407-C4C7-75BD2E939246}"/>
                    </a:ext>
                  </a:extLst>
                </p14:cNvPr>
                <p14:cNvContentPartPr/>
                <p14:nvPr/>
              </p14:nvContentPartPr>
              <p14:xfrm>
                <a:off x="4320440" y="4002160"/>
                <a:ext cx="10080" cy="270720"/>
              </p14:xfrm>
            </p:contentPart>
          </mc:Choice>
          <mc:Fallback>
            <p:pic>
              <p:nvPicPr>
                <p:cNvPr id="187" name="Entrada de lápiz 186">
                  <a:extLst>
                    <a:ext uri="{FF2B5EF4-FFF2-40B4-BE49-F238E27FC236}">
                      <a16:creationId xmlns:a16="http://schemas.microsoft.com/office/drawing/2014/main" id="{013CA182-73AF-5407-C4C7-75BD2E939246}"/>
                    </a:ext>
                  </a:extLst>
                </p:cNvPr>
                <p:cNvPicPr/>
                <p:nvPr/>
              </p:nvPicPr>
              <p:blipFill>
                <a:blip r:embed="rId304"/>
                <a:stretch>
                  <a:fillRect/>
                </a:stretch>
              </p:blipFill>
              <p:spPr>
                <a:xfrm>
                  <a:off x="4302800" y="3984520"/>
                  <a:ext cx="45720" cy="306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5">
              <p14:nvContentPartPr>
                <p14:cNvPr id="188" name="Entrada de lápiz 187">
                  <a:extLst>
                    <a:ext uri="{FF2B5EF4-FFF2-40B4-BE49-F238E27FC236}">
                      <a16:creationId xmlns:a16="http://schemas.microsoft.com/office/drawing/2014/main" id="{04CCF756-4EA9-BB9F-BA7D-8957EE6EE713}"/>
                    </a:ext>
                  </a:extLst>
                </p14:cNvPr>
                <p14:cNvContentPartPr/>
                <p14:nvPr/>
              </p14:nvContentPartPr>
              <p14:xfrm>
                <a:off x="4378760" y="4080280"/>
                <a:ext cx="206280" cy="180360"/>
              </p14:xfrm>
            </p:contentPart>
          </mc:Choice>
          <mc:Fallback>
            <p:pic>
              <p:nvPicPr>
                <p:cNvPr id="188" name="Entrada de lápiz 187">
                  <a:extLst>
                    <a:ext uri="{FF2B5EF4-FFF2-40B4-BE49-F238E27FC236}">
                      <a16:creationId xmlns:a16="http://schemas.microsoft.com/office/drawing/2014/main" id="{04CCF756-4EA9-BB9F-BA7D-8957EE6EE713}"/>
                    </a:ext>
                  </a:extLst>
                </p:cNvPr>
                <p:cNvPicPr/>
                <p:nvPr/>
              </p:nvPicPr>
              <p:blipFill>
                <a:blip r:embed="rId306"/>
                <a:stretch>
                  <a:fillRect/>
                </a:stretch>
              </p:blipFill>
              <p:spPr>
                <a:xfrm>
                  <a:off x="4360760" y="4062280"/>
                  <a:ext cx="241920" cy="216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307">
            <p14:nvContentPartPr>
              <p14:cNvPr id="190" name="Entrada de lápiz 189">
                <a:extLst>
                  <a:ext uri="{FF2B5EF4-FFF2-40B4-BE49-F238E27FC236}">
                    <a16:creationId xmlns:a16="http://schemas.microsoft.com/office/drawing/2014/main" id="{E43625EC-D57C-7022-4730-2AC0639B2604}"/>
                  </a:ext>
                </a:extLst>
              </p14:cNvPr>
              <p14:cNvContentPartPr/>
              <p14:nvPr/>
            </p14:nvContentPartPr>
            <p14:xfrm>
              <a:off x="2009600" y="-119840"/>
              <a:ext cx="360" cy="5400"/>
            </p14:xfrm>
          </p:contentPart>
        </mc:Choice>
        <mc:Fallback>
          <p:pic>
            <p:nvPicPr>
              <p:cNvPr id="190" name="Entrada de lápiz 189">
                <a:extLst>
                  <a:ext uri="{FF2B5EF4-FFF2-40B4-BE49-F238E27FC236}">
                    <a16:creationId xmlns:a16="http://schemas.microsoft.com/office/drawing/2014/main" id="{E43625EC-D57C-7022-4730-2AC0639B2604}"/>
                  </a:ext>
                </a:extLst>
              </p:cNvPr>
              <p:cNvPicPr/>
              <p:nvPr/>
            </p:nvPicPr>
            <p:blipFill>
              <a:blip r:embed="rId247"/>
              <a:stretch>
                <a:fillRect/>
              </a:stretch>
            </p:blipFill>
            <p:spPr>
              <a:xfrm>
                <a:off x="1991600" y="-137480"/>
                <a:ext cx="36000" cy="41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08">
            <p14:nvContentPartPr>
              <p14:cNvPr id="191" name="Entrada de lápiz 190">
                <a:extLst>
                  <a:ext uri="{FF2B5EF4-FFF2-40B4-BE49-F238E27FC236}">
                    <a16:creationId xmlns:a16="http://schemas.microsoft.com/office/drawing/2014/main" id="{8C360532-B37B-CA6B-D596-1DE7C302F348}"/>
                  </a:ext>
                </a:extLst>
              </p14:cNvPr>
              <p14:cNvContentPartPr/>
              <p14:nvPr/>
            </p14:nvContentPartPr>
            <p14:xfrm>
              <a:off x="2000960" y="4645040"/>
              <a:ext cx="387360" cy="307080"/>
            </p14:xfrm>
          </p:contentPart>
        </mc:Choice>
        <mc:Fallback>
          <p:pic>
            <p:nvPicPr>
              <p:cNvPr id="191" name="Entrada de lápiz 190">
                <a:extLst>
                  <a:ext uri="{FF2B5EF4-FFF2-40B4-BE49-F238E27FC236}">
                    <a16:creationId xmlns:a16="http://schemas.microsoft.com/office/drawing/2014/main" id="{8C360532-B37B-CA6B-D596-1DE7C302F348}"/>
                  </a:ext>
                </a:extLst>
              </p:cNvPr>
              <p:cNvPicPr/>
              <p:nvPr/>
            </p:nvPicPr>
            <p:blipFill>
              <a:blip r:embed="rId309"/>
              <a:stretch>
                <a:fillRect/>
              </a:stretch>
            </p:blipFill>
            <p:spPr>
              <a:xfrm>
                <a:off x="1947320" y="4537400"/>
                <a:ext cx="495000" cy="522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10">
            <p14:nvContentPartPr>
              <p14:cNvPr id="192" name="Entrada de lápiz 191">
                <a:extLst>
                  <a:ext uri="{FF2B5EF4-FFF2-40B4-BE49-F238E27FC236}">
                    <a16:creationId xmlns:a16="http://schemas.microsoft.com/office/drawing/2014/main" id="{97DC3D0B-7828-CE70-FAFF-63A0F64E1AF6}"/>
                  </a:ext>
                </a:extLst>
              </p14:cNvPr>
              <p14:cNvContentPartPr/>
              <p14:nvPr/>
            </p14:nvContentPartPr>
            <p14:xfrm>
              <a:off x="787100" y="7010200"/>
              <a:ext cx="360" cy="360"/>
            </p14:xfrm>
          </p:contentPart>
        </mc:Choice>
        <mc:Fallback>
          <p:pic>
            <p:nvPicPr>
              <p:cNvPr id="192" name="Entrada de lápiz 191">
                <a:extLst>
                  <a:ext uri="{FF2B5EF4-FFF2-40B4-BE49-F238E27FC236}">
                    <a16:creationId xmlns:a16="http://schemas.microsoft.com/office/drawing/2014/main" id="{97DC3D0B-7828-CE70-FAFF-63A0F64E1AF6}"/>
                  </a:ext>
                </a:extLst>
              </p:cNvPr>
              <p:cNvPicPr/>
              <p:nvPr/>
            </p:nvPicPr>
            <p:blipFill>
              <a:blip r:embed="rId311"/>
              <a:stretch>
                <a:fillRect/>
              </a:stretch>
            </p:blipFill>
            <p:spPr>
              <a:xfrm>
                <a:off x="733100" y="6902200"/>
                <a:ext cx="108000" cy="216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667882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F210DEB9-1974-8959-832A-3534A5EF2B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5095"/>
            <a:ext cx="5372100" cy="2686050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4" name="Entrada de lápiz 3">
                <a:extLst>
                  <a:ext uri="{FF2B5EF4-FFF2-40B4-BE49-F238E27FC236}">
                    <a16:creationId xmlns:a16="http://schemas.microsoft.com/office/drawing/2014/main" id="{CE984990-F071-AC94-F7E1-5797212AA6C4}"/>
                  </a:ext>
                </a:extLst>
              </p14:cNvPr>
              <p14:cNvContentPartPr/>
              <p14:nvPr/>
            </p14:nvContentPartPr>
            <p14:xfrm>
              <a:off x="5219060" y="3422080"/>
              <a:ext cx="360" cy="360"/>
            </p14:xfrm>
          </p:contentPart>
        </mc:Choice>
        <mc:Fallback>
          <p:pic>
            <p:nvPicPr>
              <p:cNvPr id="4" name="Entrada de lápiz 3">
                <a:extLst>
                  <a:ext uri="{FF2B5EF4-FFF2-40B4-BE49-F238E27FC236}">
                    <a16:creationId xmlns:a16="http://schemas.microsoft.com/office/drawing/2014/main" id="{CE984990-F071-AC94-F7E1-5797212AA6C4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201060" y="3404080"/>
                <a:ext cx="36000" cy="3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11" name="Entrada de lápiz 10">
                <a:extLst>
                  <a:ext uri="{FF2B5EF4-FFF2-40B4-BE49-F238E27FC236}">
                    <a16:creationId xmlns:a16="http://schemas.microsoft.com/office/drawing/2014/main" id="{A0BE9292-8335-FD92-5B80-8B3EFA1B7C5F}"/>
                  </a:ext>
                </a:extLst>
              </p14:cNvPr>
              <p14:cNvContentPartPr/>
              <p14:nvPr/>
            </p14:nvContentPartPr>
            <p14:xfrm>
              <a:off x="1716620" y="3340000"/>
              <a:ext cx="124920" cy="15840"/>
            </p14:xfrm>
          </p:contentPart>
        </mc:Choice>
        <mc:Fallback>
          <p:pic>
            <p:nvPicPr>
              <p:cNvPr id="11" name="Entrada de lápiz 10">
                <a:extLst>
                  <a:ext uri="{FF2B5EF4-FFF2-40B4-BE49-F238E27FC236}">
                    <a16:creationId xmlns:a16="http://schemas.microsoft.com/office/drawing/2014/main" id="{A0BE9292-8335-FD92-5B80-8B3EFA1B7C5F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698620" y="3322000"/>
                <a:ext cx="160560" cy="51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12" name="Entrada de lápiz 11">
                <a:extLst>
                  <a:ext uri="{FF2B5EF4-FFF2-40B4-BE49-F238E27FC236}">
                    <a16:creationId xmlns:a16="http://schemas.microsoft.com/office/drawing/2014/main" id="{8F0E619D-E1C3-F1F9-F97C-473810DEA536}"/>
                  </a:ext>
                </a:extLst>
              </p14:cNvPr>
              <p14:cNvContentPartPr/>
              <p14:nvPr/>
            </p14:nvContentPartPr>
            <p14:xfrm>
              <a:off x="1757660" y="3432160"/>
              <a:ext cx="99720" cy="1440"/>
            </p14:xfrm>
          </p:contentPart>
        </mc:Choice>
        <mc:Fallback>
          <p:pic>
            <p:nvPicPr>
              <p:cNvPr id="12" name="Entrada de lápiz 11">
                <a:extLst>
                  <a:ext uri="{FF2B5EF4-FFF2-40B4-BE49-F238E27FC236}">
                    <a16:creationId xmlns:a16="http://schemas.microsoft.com/office/drawing/2014/main" id="{8F0E619D-E1C3-F1F9-F97C-473810DEA536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739660" y="3414520"/>
                <a:ext cx="135360" cy="37080"/>
              </a:xfrm>
              <a:prstGeom prst="rect">
                <a:avLst/>
              </a:prstGeom>
            </p:spPr>
          </p:pic>
        </mc:Fallback>
      </mc:AlternateContent>
      <p:grpSp>
        <p:nvGrpSpPr>
          <p:cNvPr id="28" name="Grupo 27">
            <a:extLst>
              <a:ext uri="{FF2B5EF4-FFF2-40B4-BE49-F238E27FC236}">
                <a16:creationId xmlns:a16="http://schemas.microsoft.com/office/drawing/2014/main" id="{422ED9F1-1FE3-B0C9-1209-8E5BB2BB7F46}"/>
              </a:ext>
            </a:extLst>
          </p:cNvPr>
          <p:cNvGrpSpPr/>
          <p:nvPr/>
        </p:nvGrpSpPr>
        <p:grpSpPr>
          <a:xfrm>
            <a:off x="2123420" y="3100600"/>
            <a:ext cx="998640" cy="570600"/>
            <a:chOff x="2123420" y="3100600"/>
            <a:chExt cx="998640" cy="5706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9">
              <p14:nvContentPartPr>
                <p14:cNvPr id="13" name="Entrada de lápiz 12">
                  <a:extLst>
                    <a:ext uri="{FF2B5EF4-FFF2-40B4-BE49-F238E27FC236}">
                      <a16:creationId xmlns:a16="http://schemas.microsoft.com/office/drawing/2014/main" id="{BE13ECC5-0A70-44AD-E1B6-7729E48923F9}"/>
                    </a:ext>
                  </a:extLst>
                </p14:cNvPr>
                <p14:cNvContentPartPr/>
                <p14:nvPr/>
              </p14:nvContentPartPr>
              <p14:xfrm>
                <a:off x="2123420" y="3100600"/>
                <a:ext cx="191520" cy="331920"/>
              </p14:xfrm>
            </p:contentPart>
          </mc:Choice>
          <mc:Fallback>
            <p:pic>
              <p:nvPicPr>
                <p:cNvPr id="13" name="Entrada de lápiz 12">
                  <a:extLst>
                    <a:ext uri="{FF2B5EF4-FFF2-40B4-BE49-F238E27FC236}">
                      <a16:creationId xmlns:a16="http://schemas.microsoft.com/office/drawing/2014/main" id="{BE13ECC5-0A70-44AD-E1B6-7729E48923F9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2105420" y="3082600"/>
                  <a:ext cx="227160" cy="367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">
              <p14:nvContentPartPr>
                <p14:cNvPr id="14" name="Entrada de lápiz 13">
                  <a:extLst>
                    <a:ext uri="{FF2B5EF4-FFF2-40B4-BE49-F238E27FC236}">
                      <a16:creationId xmlns:a16="http://schemas.microsoft.com/office/drawing/2014/main" id="{0586314D-10CD-4DF5-01C9-F34C36E4B992}"/>
                    </a:ext>
                  </a:extLst>
                </p14:cNvPr>
                <p14:cNvContentPartPr/>
                <p14:nvPr/>
              </p14:nvContentPartPr>
              <p14:xfrm>
                <a:off x="2346620" y="3168640"/>
                <a:ext cx="179280" cy="172800"/>
              </p14:xfrm>
            </p:contentPart>
          </mc:Choice>
          <mc:Fallback>
            <p:pic>
              <p:nvPicPr>
                <p:cNvPr id="14" name="Entrada de lápiz 13">
                  <a:extLst>
                    <a:ext uri="{FF2B5EF4-FFF2-40B4-BE49-F238E27FC236}">
                      <a16:creationId xmlns:a16="http://schemas.microsoft.com/office/drawing/2014/main" id="{0586314D-10CD-4DF5-01C9-F34C36E4B992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2328620" y="3150640"/>
                  <a:ext cx="214920" cy="208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">
              <p14:nvContentPartPr>
                <p14:cNvPr id="15" name="Entrada de lápiz 14">
                  <a:extLst>
                    <a:ext uri="{FF2B5EF4-FFF2-40B4-BE49-F238E27FC236}">
                      <a16:creationId xmlns:a16="http://schemas.microsoft.com/office/drawing/2014/main" id="{9CD802BA-AEA0-3880-3E78-83E040E71EF1}"/>
                    </a:ext>
                  </a:extLst>
                </p14:cNvPr>
                <p14:cNvContentPartPr/>
                <p14:nvPr/>
              </p14:nvContentPartPr>
              <p14:xfrm>
                <a:off x="2675300" y="3167200"/>
                <a:ext cx="168120" cy="228240"/>
              </p14:xfrm>
            </p:contentPart>
          </mc:Choice>
          <mc:Fallback>
            <p:pic>
              <p:nvPicPr>
                <p:cNvPr id="15" name="Entrada de lápiz 14">
                  <a:extLst>
                    <a:ext uri="{FF2B5EF4-FFF2-40B4-BE49-F238E27FC236}">
                      <a16:creationId xmlns:a16="http://schemas.microsoft.com/office/drawing/2014/main" id="{9CD802BA-AEA0-3880-3E78-83E040E71EF1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2657300" y="3149560"/>
                  <a:ext cx="203760" cy="263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">
              <p14:nvContentPartPr>
                <p14:cNvPr id="16" name="Entrada de lápiz 15">
                  <a:extLst>
                    <a:ext uri="{FF2B5EF4-FFF2-40B4-BE49-F238E27FC236}">
                      <a16:creationId xmlns:a16="http://schemas.microsoft.com/office/drawing/2014/main" id="{8EA82236-0229-887A-1944-C73EFB61F7C6}"/>
                    </a:ext>
                  </a:extLst>
                </p14:cNvPr>
                <p14:cNvContentPartPr/>
                <p14:nvPr/>
              </p14:nvContentPartPr>
              <p14:xfrm>
                <a:off x="2776820" y="3374920"/>
                <a:ext cx="163440" cy="39240"/>
              </p14:xfrm>
            </p:contentPart>
          </mc:Choice>
          <mc:Fallback>
            <p:pic>
              <p:nvPicPr>
                <p:cNvPr id="16" name="Entrada de lápiz 15">
                  <a:extLst>
                    <a:ext uri="{FF2B5EF4-FFF2-40B4-BE49-F238E27FC236}">
                      <a16:creationId xmlns:a16="http://schemas.microsoft.com/office/drawing/2014/main" id="{8EA82236-0229-887A-1944-C73EFB61F7C6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2758820" y="3356920"/>
                  <a:ext cx="199080" cy="74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">
              <p14:nvContentPartPr>
                <p14:cNvPr id="17" name="Entrada de lápiz 16">
                  <a:extLst>
                    <a:ext uri="{FF2B5EF4-FFF2-40B4-BE49-F238E27FC236}">
                      <a16:creationId xmlns:a16="http://schemas.microsoft.com/office/drawing/2014/main" id="{C6F325F1-4A9E-13C4-0C77-94625B9E961E}"/>
                    </a:ext>
                  </a:extLst>
                </p14:cNvPr>
                <p14:cNvContentPartPr/>
                <p14:nvPr/>
              </p14:nvContentPartPr>
              <p14:xfrm>
                <a:off x="2791220" y="3336760"/>
                <a:ext cx="156600" cy="334440"/>
              </p14:xfrm>
            </p:contentPart>
          </mc:Choice>
          <mc:Fallback>
            <p:pic>
              <p:nvPicPr>
                <p:cNvPr id="17" name="Entrada de lápiz 16">
                  <a:extLst>
                    <a:ext uri="{FF2B5EF4-FFF2-40B4-BE49-F238E27FC236}">
                      <a16:creationId xmlns:a16="http://schemas.microsoft.com/office/drawing/2014/main" id="{C6F325F1-4A9E-13C4-0C77-94625B9E961E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2773580" y="3319120"/>
                  <a:ext cx="192240" cy="370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">
              <p14:nvContentPartPr>
                <p14:cNvPr id="18" name="Entrada de lápiz 17">
                  <a:extLst>
                    <a:ext uri="{FF2B5EF4-FFF2-40B4-BE49-F238E27FC236}">
                      <a16:creationId xmlns:a16="http://schemas.microsoft.com/office/drawing/2014/main" id="{3EC21B22-4DF4-AF30-84A9-59DB466A18C3}"/>
                    </a:ext>
                  </a:extLst>
                </p14:cNvPr>
                <p14:cNvContentPartPr/>
                <p14:nvPr/>
              </p14:nvContentPartPr>
              <p14:xfrm>
                <a:off x="3104420" y="3454840"/>
                <a:ext cx="17640" cy="13680"/>
              </p14:xfrm>
            </p:contentPart>
          </mc:Choice>
          <mc:Fallback>
            <p:pic>
              <p:nvPicPr>
                <p:cNvPr id="18" name="Entrada de lápiz 17">
                  <a:extLst>
                    <a:ext uri="{FF2B5EF4-FFF2-40B4-BE49-F238E27FC236}">
                      <a16:creationId xmlns:a16="http://schemas.microsoft.com/office/drawing/2014/main" id="{3EC21B22-4DF4-AF30-84A9-59DB466A18C3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3086420" y="3436840"/>
                  <a:ext cx="53280" cy="493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7" name="Grupo 26">
            <a:extLst>
              <a:ext uri="{FF2B5EF4-FFF2-40B4-BE49-F238E27FC236}">
                <a16:creationId xmlns:a16="http://schemas.microsoft.com/office/drawing/2014/main" id="{76BEE6F5-5DAF-300F-844C-1D0216873407}"/>
              </a:ext>
            </a:extLst>
          </p:cNvPr>
          <p:cNvGrpSpPr/>
          <p:nvPr/>
        </p:nvGrpSpPr>
        <p:grpSpPr>
          <a:xfrm>
            <a:off x="3717140" y="3596680"/>
            <a:ext cx="371160" cy="247320"/>
            <a:chOff x="3717140" y="3596680"/>
            <a:chExt cx="371160" cy="247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1">
              <p14:nvContentPartPr>
                <p14:cNvPr id="23" name="Entrada de lápiz 22">
                  <a:extLst>
                    <a:ext uri="{FF2B5EF4-FFF2-40B4-BE49-F238E27FC236}">
                      <a16:creationId xmlns:a16="http://schemas.microsoft.com/office/drawing/2014/main" id="{E96C8649-8E1B-7877-6A9A-404775EA9423}"/>
                    </a:ext>
                  </a:extLst>
                </p14:cNvPr>
                <p14:cNvContentPartPr/>
                <p14:nvPr/>
              </p14:nvContentPartPr>
              <p14:xfrm>
                <a:off x="3717140" y="3655000"/>
                <a:ext cx="180720" cy="189000"/>
              </p14:xfrm>
            </p:contentPart>
          </mc:Choice>
          <mc:Fallback>
            <p:pic>
              <p:nvPicPr>
                <p:cNvPr id="23" name="Entrada de lápiz 22">
                  <a:extLst>
                    <a:ext uri="{FF2B5EF4-FFF2-40B4-BE49-F238E27FC236}">
                      <a16:creationId xmlns:a16="http://schemas.microsoft.com/office/drawing/2014/main" id="{E96C8649-8E1B-7877-6A9A-404775EA9423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3699140" y="3637360"/>
                  <a:ext cx="216360" cy="22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">
              <p14:nvContentPartPr>
                <p14:cNvPr id="24" name="Entrada de lápiz 23">
                  <a:extLst>
                    <a:ext uri="{FF2B5EF4-FFF2-40B4-BE49-F238E27FC236}">
                      <a16:creationId xmlns:a16="http://schemas.microsoft.com/office/drawing/2014/main" id="{177F127B-2C1A-8003-589D-0F8F097E2A57}"/>
                    </a:ext>
                  </a:extLst>
                </p14:cNvPr>
                <p14:cNvContentPartPr/>
                <p14:nvPr/>
              </p14:nvContentPartPr>
              <p14:xfrm>
                <a:off x="4008380" y="3596680"/>
                <a:ext cx="79920" cy="135720"/>
              </p14:xfrm>
            </p:contentPart>
          </mc:Choice>
          <mc:Fallback>
            <p:pic>
              <p:nvPicPr>
                <p:cNvPr id="24" name="Entrada de lápiz 23">
                  <a:extLst>
                    <a:ext uri="{FF2B5EF4-FFF2-40B4-BE49-F238E27FC236}">
                      <a16:creationId xmlns:a16="http://schemas.microsoft.com/office/drawing/2014/main" id="{177F127B-2C1A-8003-589D-0F8F097E2A57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3990380" y="3579040"/>
                  <a:ext cx="115560" cy="1713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6" name="Grupo 25">
            <a:extLst>
              <a:ext uri="{FF2B5EF4-FFF2-40B4-BE49-F238E27FC236}">
                <a16:creationId xmlns:a16="http://schemas.microsoft.com/office/drawing/2014/main" id="{9A4B78A1-BF96-E894-14A4-434BBBAD7597}"/>
              </a:ext>
            </a:extLst>
          </p:cNvPr>
          <p:cNvGrpSpPr/>
          <p:nvPr/>
        </p:nvGrpSpPr>
        <p:grpSpPr>
          <a:xfrm>
            <a:off x="3473420" y="3122200"/>
            <a:ext cx="846720" cy="343440"/>
            <a:chOff x="3473420" y="3122200"/>
            <a:chExt cx="846720" cy="3434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5">
              <p14:nvContentPartPr>
                <p14:cNvPr id="19" name="Entrada de lápiz 18">
                  <a:extLst>
                    <a:ext uri="{FF2B5EF4-FFF2-40B4-BE49-F238E27FC236}">
                      <a16:creationId xmlns:a16="http://schemas.microsoft.com/office/drawing/2014/main" id="{BBC24B99-1518-A05F-1040-1AE5874DEB64}"/>
                    </a:ext>
                  </a:extLst>
                </p14:cNvPr>
                <p14:cNvContentPartPr/>
                <p14:nvPr/>
              </p14:nvContentPartPr>
              <p14:xfrm>
                <a:off x="3473420" y="3122200"/>
                <a:ext cx="52200" cy="220320"/>
              </p14:xfrm>
            </p:contentPart>
          </mc:Choice>
          <mc:Fallback>
            <p:pic>
              <p:nvPicPr>
                <p:cNvPr id="19" name="Entrada de lápiz 18">
                  <a:extLst>
                    <a:ext uri="{FF2B5EF4-FFF2-40B4-BE49-F238E27FC236}">
                      <a16:creationId xmlns:a16="http://schemas.microsoft.com/office/drawing/2014/main" id="{BBC24B99-1518-A05F-1040-1AE5874DEB64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3455420" y="3104200"/>
                  <a:ext cx="87840" cy="255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">
              <p14:nvContentPartPr>
                <p14:cNvPr id="20" name="Entrada de lápiz 19">
                  <a:extLst>
                    <a:ext uri="{FF2B5EF4-FFF2-40B4-BE49-F238E27FC236}">
                      <a16:creationId xmlns:a16="http://schemas.microsoft.com/office/drawing/2014/main" id="{07863E90-D673-0D51-56A1-2509D24FE336}"/>
                    </a:ext>
                  </a:extLst>
                </p14:cNvPr>
                <p14:cNvContentPartPr/>
                <p14:nvPr/>
              </p14:nvContentPartPr>
              <p14:xfrm>
                <a:off x="3613460" y="3123280"/>
                <a:ext cx="178920" cy="238320"/>
              </p14:xfrm>
            </p:contentPart>
          </mc:Choice>
          <mc:Fallback>
            <p:pic>
              <p:nvPicPr>
                <p:cNvPr id="20" name="Entrada de lápiz 19">
                  <a:extLst>
                    <a:ext uri="{FF2B5EF4-FFF2-40B4-BE49-F238E27FC236}">
                      <a16:creationId xmlns:a16="http://schemas.microsoft.com/office/drawing/2014/main" id="{07863E90-D673-0D51-56A1-2509D24FE336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3595820" y="3105640"/>
                  <a:ext cx="214560" cy="273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">
              <p14:nvContentPartPr>
                <p14:cNvPr id="21" name="Entrada de lápiz 20">
                  <a:extLst>
                    <a:ext uri="{FF2B5EF4-FFF2-40B4-BE49-F238E27FC236}">
                      <a16:creationId xmlns:a16="http://schemas.microsoft.com/office/drawing/2014/main" id="{F2E21EE4-1178-3A6F-B5D3-512379435EEB}"/>
                    </a:ext>
                  </a:extLst>
                </p14:cNvPr>
                <p14:cNvContentPartPr/>
                <p14:nvPr/>
              </p14:nvContentPartPr>
              <p14:xfrm>
                <a:off x="3927020" y="3174400"/>
                <a:ext cx="250200" cy="148680"/>
              </p14:xfrm>
            </p:contentPart>
          </mc:Choice>
          <mc:Fallback>
            <p:pic>
              <p:nvPicPr>
                <p:cNvPr id="21" name="Entrada de lápiz 20">
                  <a:extLst>
                    <a:ext uri="{FF2B5EF4-FFF2-40B4-BE49-F238E27FC236}">
                      <a16:creationId xmlns:a16="http://schemas.microsoft.com/office/drawing/2014/main" id="{F2E21EE4-1178-3A6F-B5D3-512379435EEB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3909380" y="3156400"/>
                  <a:ext cx="285840" cy="184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">
              <p14:nvContentPartPr>
                <p14:cNvPr id="22" name="Entrada de lápiz 21">
                  <a:extLst>
                    <a:ext uri="{FF2B5EF4-FFF2-40B4-BE49-F238E27FC236}">
                      <a16:creationId xmlns:a16="http://schemas.microsoft.com/office/drawing/2014/main" id="{B780E516-26FE-22C2-58B4-3560DB522DDF}"/>
                    </a:ext>
                  </a:extLst>
                </p14:cNvPr>
                <p14:cNvContentPartPr/>
                <p14:nvPr/>
              </p14:nvContentPartPr>
              <p14:xfrm>
                <a:off x="3808580" y="3443680"/>
                <a:ext cx="286920" cy="10800"/>
              </p14:xfrm>
            </p:contentPart>
          </mc:Choice>
          <mc:Fallback>
            <p:pic>
              <p:nvPicPr>
                <p:cNvPr id="22" name="Entrada de lápiz 21">
                  <a:extLst>
                    <a:ext uri="{FF2B5EF4-FFF2-40B4-BE49-F238E27FC236}">
                      <a16:creationId xmlns:a16="http://schemas.microsoft.com/office/drawing/2014/main" id="{B780E516-26FE-22C2-58B4-3560DB522DDF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3790580" y="3425680"/>
                  <a:ext cx="322560" cy="4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">
              <p14:nvContentPartPr>
                <p14:cNvPr id="25" name="Entrada de lápiz 24">
                  <a:extLst>
                    <a:ext uri="{FF2B5EF4-FFF2-40B4-BE49-F238E27FC236}">
                      <a16:creationId xmlns:a16="http://schemas.microsoft.com/office/drawing/2014/main" id="{A650DC5F-E6ED-DA5B-8382-900C7D75575F}"/>
                    </a:ext>
                  </a:extLst>
                </p14:cNvPr>
                <p14:cNvContentPartPr/>
                <p14:nvPr/>
              </p14:nvContentPartPr>
              <p14:xfrm>
                <a:off x="4274420" y="3439720"/>
                <a:ext cx="45720" cy="25920"/>
              </p14:xfrm>
            </p:contentPart>
          </mc:Choice>
          <mc:Fallback>
            <p:pic>
              <p:nvPicPr>
                <p:cNvPr id="25" name="Entrada de lápiz 24">
                  <a:extLst>
                    <a:ext uri="{FF2B5EF4-FFF2-40B4-BE49-F238E27FC236}">
                      <a16:creationId xmlns:a16="http://schemas.microsoft.com/office/drawing/2014/main" id="{A650DC5F-E6ED-DA5B-8382-900C7D75575F}"/>
                    </a:ext>
                  </a:extLst>
                </p:cNvPr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4256420" y="3421720"/>
                  <a:ext cx="81360" cy="61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1" name="Grupo 40">
            <a:extLst>
              <a:ext uri="{FF2B5EF4-FFF2-40B4-BE49-F238E27FC236}">
                <a16:creationId xmlns:a16="http://schemas.microsoft.com/office/drawing/2014/main" id="{847C286D-6511-5F09-1E5C-8B48DFD6620A}"/>
              </a:ext>
            </a:extLst>
          </p:cNvPr>
          <p:cNvGrpSpPr/>
          <p:nvPr/>
        </p:nvGrpSpPr>
        <p:grpSpPr>
          <a:xfrm>
            <a:off x="4526780" y="3099880"/>
            <a:ext cx="978120" cy="358560"/>
            <a:chOff x="4526780" y="3099880"/>
            <a:chExt cx="978120" cy="3585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5">
              <p14:nvContentPartPr>
                <p14:cNvPr id="29" name="Entrada de lápiz 28">
                  <a:extLst>
                    <a:ext uri="{FF2B5EF4-FFF2-40B4-BE49-F238E27FC236}">
                      <a16:creationId xmlns:a16="http://schemas.microsoft.com/office/drawing/2014/main" id="{E14C2ED8-851A-B0BC-A226-4B6EE66EB5BA}"/>
                    </a:ext>
                  </a:extLst>
                </p14:cNvPr>
                <p14:cNvContentPartPr/>
                <p14:nvPr/>
              </p14:nvContentPartPr>
              <p14:xfrm>
                <a:off x="4526780" y="3099880"/>
                <a:ext cx="259920" cy="325080"/>
              </p14:xfrm>
            </p:contentPart>
          </mc:Choice>
          <mc:Fallback>
            <p:pic>
              <p:nvPicPr>
                <p:cNvPr id="29" name="Entrada de lápiz 28">
                  <a:extLst>
                    <a:ext uri="{FF2B5EF4-FFF2-40B4-BE49-F238E27FC236}">
                      <a16:creationId xmlns:a16="http://schemas.microsoft.com/office/drawing/2014/main" id="{E14C2ED8-851A-B0BC-A226-4B6EE66EB5BA}"/>
                    </a:ext>
                  </a:extLst>
                </p:cNvPr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4509140" y="3082240"/>
                  <a:ext cx="295560" cy="360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">
              <p14:nvContentPartPr>
                <p14:cNvPr id="30" name="Entrada de lápiz 29">
                  <a:extLst>
                    <a:ext uri="{FF2B5EF4-FFF2-40B4-BE49-F238E27FC236}">
                      <a16:creationId xmlns:a16="http://schemas.microsoft.com/office/drawing/2014/main" id="{F72F52F4-F74F-C7D9-E21F-DF5512C8234E}"/>
                    </a:ext>
                  </a:extLst>
                </p14:cNvPr>
                <p14:cNvContentPartPr/>
                <p14:nvPr/>
              </p14:nvContentPartPr>
              <p14:xfrm>
                <a:off x="4873100" y="3248920"/>
                <a:ext cx="232920" cy="160200"/>
              </p14:xfrm>
            </p:contentPart>
          </mc:Choice>
          <mc:Fallback>
            <p:pic>
              <p:nvPicPr>
                <p:cNvPr id="30" name="Entrada de lápiz 29">
                  <a:extLst>
                    <a:ext uri="{FF2B5EF4-FFF2-40B4-BE49-F238E27FC236}">
                      <a16:creationId xmlns:a16="http://schemas.microsoft.com/office/drawing/2014/main" id="{F72F52F4-F74F-C7D9-E21F-DF5512C8234E}"/>
                    </a:ext>
                  </a:extLst>
                </p:cNvPr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4855460" y="3230920"/>
                  <a:ext cx="268560" cy="195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9">
              <p14:nvContentPartPr>
                <p14:cNvPr id="31" name="Entrada de lápiz 30">
                  <a:extLst>
                    <a:ext uri="{FF2B5EF4-FFF2-40B4-BE49-F238E27FC236}">
                      <a16:creationId xmlns:a16="http://schemas.microsoft.com/office/drawing/2014/main" id="{076357A0-D423-1F2A-35E2-85C62ED872B0}"/>
                    </a:ext>
                  </a:extLst>
                </p14:cNvPr>
                <p14:cNvContentPartPr/>
                <p14:nvPr/>
              </p14:nvContentPartPr>
              <p14:xfrm>
                <a:off x="5272700" y="3313000"/>
                <a:ext cx="232200" cy="17640"/>
              </p14:xfrm>
            </p:contentPart>
          </mc:Choice>
          <mc:Fallback>
            <p:pic>
              <p:nvPicPr>
                <p:cNvPr id="31" name="Entrada de lápiz 30">
                  <a:extLst>
                    <a:ext uri="{FF2B5EF4-FFF2-40B4-BE49-F238E27FC236}">
                      <a16:creationId xmlns:a16="http://schemas.microsoft.com/office/drawing/2014/main" id="{076357A0-D423-1F2A-35E2-85C62ED872B0}"/>
                    </a:ext>
                  </a:extLst>
                </p:cNvPr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5254700" y="3295360"/>
                  <a:ext cx="267840" cy="53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1">
              <p14:nvContentPartPr>
                <p14:cNvPr id="32" name="Entrada de lápiz 31">
                  <a:extLst>
                    <a:ext uri="{FF2B5EF4-FFF2-40B4-BE49-F238E27FC236}">
                      <a16:creationId xmlns:a16="http://schemas.microsoft.com/office/drawing/2014/main" id="{86A3F7BE-373B-0886-8428-42F58F760FA8}"/>
                    </a:ext>
                  </a:extLst>
                </p14:cNvPr>
                <p14:cNvContentPartPr/>
                <p14:nvPr/>
              </p14:nvContentPartPr>
              <p14:xfrm>
                <a:off x="5377820" y="3243520"/>
                <a:ext cx="41400" cy="214920"/>
              </p14:xfrm>
            </p:contentPart>
          </mc:Choice>
          <mc:Fallback>
            <p:pic>
              <p:nvPicPr>
                <p:cNvPr id="32" name="Entrada de lápiz 31">
                  <a:extLst>
                    <a:ext uri="{FF2B5EF4-FFF2-40B4-BE49-F238E27FC236}">
                      <a16:creationId xmlns:a16="http://schemas.microsoft.com/office/drawing/2014/main" id="{86A3F7BE-373B-0886-8428-42F58F760FA8}"/>
                    </a:ext>
                  </a:extLst>
                </p:cNvPr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5359820" y="3225520"/>
                  <a:ext cx="77040" cy="250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0" name="Grupo 39">
            <a:extLst>
              <a:ext uri="{FF2B5EF4-FFF2-40B4-BE49-F238E27FC236}">
                <a16:creationId xmlns:a16="http://schemas.microsoft.com/office/drawing/2014/main" id="{6EBBC733-0C36-C2B7-A5DC-E84BAE38EADA}"/>
              </a:ext>
            </a:extLst>
          </p:cNvPr>
          <p:cNvGrpSpPr/>
          <p:nvPr/>
        </p:nvGrpSpPr>
        <p:grpSpPr>
          <a:xfrm>
            <a:off x="5779220" y="3026440"/>
            <a:ext cx="289080" cy="402120"/>
            <a:chOff x="5779220" y="3026440"/>
            <a:chExt cx="289080" cy="4021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3">
              <p14:nvContentPartPr>
                <p14:cNvPr id="33" name="Entrada de lápiz 32">
                  <a:extLst>
                    <a:ext uri="{FF2B5EF4-FFF2-40B4-BE49-F238E27FC236}">
                      <a16:creationId xmlns:a16="http://schemas.microsoft.com/office/drawing/2014/main" id="{07E8EC55-BE11-D541-6D17-455668DADCCA}"/>
                    </a:ext>
                  </a:extLst>
                </p14:cNvPr>
                <p14:cNvContentPartPr/>
                <p14:nvPr/>
              </p14:nvContentPartPr>
              <p14:xfrm>
                <a:off x="5931500" y="3026440"/>
                <a:ext cx="77040" cy="261360"/>
              </p14:xfrm>
            </p:contentPart>
          </mc:Choice>
          <mc:Fallback>
            <p:pic>
              <p:nvPicPr>
                <p:cNvPr id="33" name="Entrada de lápiz 32">
                  <a:extLst>
                    <a:ext uri="{FF2B5EF4-FFF2-40B4-BE49-F238E27FC236}">
                      <a16:creationId xmlns:a16="http://schemas.microsoft.com/office/drawing/2014/main" id="{07E8EC55-BE11-D541-6D17-455668DADCCA}"/>
                    </a:ext>
                  </a:extLst>
                </p:cNvPr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5913500" y="3008800"/>
                  <a:ext cx="112680" cy="297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5">
              <p14:nvContentPartPr>
                <p14:cNvPr id="34" name="Entrada de lápiz 33">
                  <a:extLst>
                    <a:ext uri="{FF2B5EF4-FFF2-40B4-BE49-F238E27FC236}">
                      <a16:creationId xmlns:a16="http://schemas.microsoft.com/office/drawing/2014/main" id="{13A53A98-2C85-9A96-82CA-8239B6C47B05}"/>
                    </a:ext>
                  </a:extLst>
                </p14:cNvPr>
                <p14:cNvContentPartPr/>
                <p14:nvPr/>
              </p14:nvContentPartPr>
              <p14:xfrm>
                <a:off x="5779220" y="3387160"/>
                <a:ext cx="289080" cy="41400"/>
              </p14:xfrm>
            </p:contentPart>
          </mc:Choice>
          <mc:Fallback>
            <p:pic>
              <p:nvPicPr>
                <p:cNvPr id="34" name="Entrada de lápiz 33">
                  <a:extLst>
                    <a:ext uri="{FF2B5EF4-FFF2-40B4-BE49-F238E27FC236}">
                      <a16:creationId xmlns:a16="http://schemas.microsoft.com/office/drawing/2014/main" id="{13A53A98-2C85-9A96-82CA-8239B6C47B05}"/>
                    </a:ext>
                  </a:extLst>
                </p:cNvPr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5761580" y="3369160"/>
                  <a:ext cx="324720" cy="770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47">
            <p14:nvContentPartPr>
              <p14:cNvPr id="35" name="Entrada de lápiz 34">
                <a:extLst>
                  <a:ext uri="{FF2B5EF4-FFF2-40B4-BE49-F238E27FC236}">
                    <a16:creationId xmlns:a16="http://schemas.microsoft.com/office/drawing/2014/main" id="{64304B02-82B8-CE09-9C7D-66196B18C0C5}"/>
                  </a:ext>
                </a:extLst>
              </p14:cNvPr>
              <p14:cNvContentPartPr/>
              <p14:nvPr/>
            </p14:nvContentPartPr>
            <p14:xfrm>
              <a:off x="5771300" y="3567880"/>
              <a:ext cx="257400" cy="218160"/>
            </p14:xfrm>
          </p:contentPart>
        </mc:Choice>
        <mc:Fallback>
          <p:pic>
            <p:nvPicPr>
              <p:cNvPr id="35" name="Entrada de lápiz 34">
                <a:extLst>
                  <a:ext uri="{FF2B5EF4-FFF2-40B4-BE49-F238E27FC236}">
                    <a16:creationId xmlns:a16="http://schemas.microsoft.com/office/drawing/2014/main" id="{64304B02-82B8-CE09-9C7D-66196B18C0C5}"/>
                  </a:ext>
                </a:extLst>
              </p:cNvPr>
              <p:cNvPicPr/>
              <p:nvPr/>
            </p:nvPicPr>
            <p:blipFill>
              <a:blip r:embed="rId48"/>
              <a:stretch>
                <a:fillRect/>
              </a:stretch>
            </p:blipFill>
            <p:spPr>
              <a:xfrm>
                <a:off x="5753300" y="3550240"/>
                <a:ext cx="293040" cy="253800"/>
              </a:xfrm>
              <a:prstGeom prst="rect">
                <a:avLst/>
              </a:prstGeom>
            </p:spPr>
          </p:pic>
        </mc:Fallback>
      </mc:AlternateContent>
      <p:grpSp>
        <p:nvGrpSpPr>
          <p:cNvPr id="53" name="Grupo 52">
            <a:extLst>
              <a:ext uri="{FF2B5EF4-FFF2-40B4-BE49-F238E27FC236}">
                <a16:creationId xmlns:a16="http://schemas.microsoft.com/office/drawing/2014/main" id="{75C56AE8-A2DA-2FC0-864A-A8DB0469AA73}"/>
              </a:ext>
            </a:extLst>
          </p:cNvPr>
          <p:cNvGrpSpPr/>
          <p:nvPr/>
        </p:nvGrpSpPr>
        <p:grpSpPr>
          <a:xfrm>
            <a:off x="6344420" y="2877760"/>
            <a:ext cx="2374920" cy="1045440"/>
            <a:chOff x="6344420" y="2877760"/>
            <a:chExt cx="2374920" cy="10454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9">
              <p14:nvContentPartPr>
                <p14:cNvPr id="36" name="Entrada de lápiz 35">
                  <a:extLst>
                    <a:ext uri="{FF2B5EF4-FFF2-40B4-BE49-F238E27FC236}">
                      <a16:creationId xmlns:a16="http://schemas.microsoft.com/office/drawing/2014/main" id="{EBB9491A-5030-AC0E-FEDA-CA12CB93F75C}"/>
                    </a:ext>
                  </a:extLst>
                </p14:cNvPr>
                <p14:cNvContentPartPr/>
                <p14:nvPr/>
              </p14:nvContentPartPr>
              <p14:xfrm>
                <a:off x="6344420" y="3106360"/>
                <a:ext cx="250200" cy="308160"/>
              </p14:xfrm>
            </p:contentPart>
          </mc:Choice>
          <mc:Fallback>
            <p:pic>
              <p:nvPicPr>
                <p:cNvPr id="36" name="Entrada de lápiz 35">
                  <a:extLst>
                    <a:ext uri="{FF2B5EF4-FFF2-40B4-BE49-F238E27FC236}">
                      <a16:creationId xmlns:a16="http://schemas.microsoft.com/office/drawing/2014/main" id="{EBB9491A-5030-AC0E-FEDA-CA12CB93F75C}"/>
                    </a:ext>
                  </a:extLst>
                </p:cNvPr>
                <p:cNvPicPr/>
                <p:nvPr/>
              </p:nvPicPr>
              <p:blipFill>
                <a:blip r:embed="rId50"/>
                <a:stretch>
                  <a:fillRect/>
                </a:stretch>
              </p:blipFill>
              <p:spPr>
                <a:xfrm>
                  <a:off x="6326780" y="3088720"/>
                  <a:ext cx="285840" cy="343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1">
              <p14:nvContentPartPr>
                <p14:cNvPr id="37" name="Entrada de lápiz 36">
                  <a:extLst>
                    <a:ext uri="{FF2B5EF4-FFF2-40B4-BE49-F238E27FC236}">
                      <a16:creationId xmlns:a16="http://schemas.microsoft.com/office/drawing/2014/main" id="{3E810B93-BB17-F9E1-2EBA-2CD16868B49F}"/>
                    </a:ext>
                  </a:extLst>
                </p14:cNvPr>
                <p14:cNvContentPartPr/>
                <p14:nvPr/>
              </p14:nvContentPartPr>
              <p14:xfrm>
                <a:off x="6601820" y="3188080"/>
                <a:ext cx="157320" cy="212040"/>
              </p14:xfrm>
            </p:contentPart>
          </mc:Choice>
          <mc:Fallback>
            <p:pic>
              <p:nvPicPr>
                <p:cNvPr id="37" name="Entrada de lápiz 36">
                  <a:extLst>
                    <a:ext uri="{FF2B5EF4-FFF2-40B4-BE49-F238E27FC236}">
                      <a16:creationId xmlns:a16="http://schemas.microsoft.com/office/drawing/2014/main" id="{3E810B93-BB17-F9E1-2EBA-2CD16868B49F}"/>
                    </a:ext>
                  </a:extLst>
                </p:cNvPr>
                <p:cNvPicPr/>
                <p:nvPr/>
              </p:nvPicPr>
              <p:blipFill>
                <a:blip r:embed="rId52"/>
                <a:stretch>
                  <a:fillRect/>
                </a:stretch>
              </p:blipFill>
              <p:spPr>
                <a:xfrm>
                  <a:off x="6583820" y="3170440"/>
                  <a:ext cx="192960" cy="247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3">
              <p14:nvContentPartPr>
                <p14:cNvPr id="38" name="Entrada de lápiz 37">
                  <a:extLst>
                    <a:ext uri="{FF2B5EF4-FFF2-40B4-BE49-F238E27FC236}">
                      <a16:creationId xmlns:a16="http://schemas.microsoft.com/office/drawing/2014/main" id="{4A17B5DD-712E-9EA0-52D7-69C1ED8F832A}"/>
                    </a:ext>
                  </a:extLst>
                </p14:cNvPr>
                <p14:cNvContentPartPr/>
                <p14:nvPr/>
              </p14:nvContentPartPr>
              <p14:xfrm>
                <a:off x="6909260" y="3020680"/>
                <a:ext cx="136080" cy="312120"/>
              </p14:xfrm>
            </p:contentPart>
          </mc:Choice>
          <mc:Fallback>
            <p:pic>
              <p:nvPicPr>
                <p:cNvPr id="38" name="Entrada de lápiz 37">
                  <a:extLst>
                    <a:ext uri="{FF2B5EF4-FFF2-40B4-BE49-F238E27FC236}">
                      <a16:creationId xmlns:a16="http://schemas.microsoft.com/office/drawing/2014/main" id="{4A17B5DD-712E-9EA0-52D7-69C1ED8F832A}"/>
                    </a:ext>
                  </a:extLst>
                </p:cNvPr>
                <p:cNvPicPr/>
                <p:nvPr/>
              </p:nvPicPr>
              <p:blipFill>
                <a:blip r:embed="rId54"/>
                <a:stretch>
                  <a:fillRect/>
                </a:stretch>
              </p:blipFill>
              <p:spPr>
                <a:xfrm>
                  <a:off x="6891620" y="3002680"/>
                  <a:ext cx="171720" cy="347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5">
              <p14:nvContentPartPr>
                <p14:cNvPr id="42" name="Entrada de lápiz 41">
                  <a:extLst>
                    <a:ext uri="{FF2B5EF4-FFF2-40B4-BE49-F238E27FC236}">
                      <a16:creationId xmlns:a16="http://schemas.microsoft.com/office/drawing/2014/main" id="{F893D8A7-B038-D033-5796-4014EFD903A1}"/>
                    </a:ext>
                  </a:extLst>
                </p14:cNvPr>
                <p14:cNvContentPartPr/>
                <p14:nvPr/>
              </p14:nvContentPartPr>
              <p14:xfrm>
                <a:off x="6871100" y="3282400"/>
                <a:ext cx="258480" cy="365040"/>
              </p14:xfrm>
            </p:contentPart>
          </mc:Choice>
          <mc:Fallback>
            <p:pic>
              <p:nvPicPr>
                <p:cNvPr id="42" name="Entrada de lápiz 41">
                  <a:extLst>
                    <a:ext uri="{FF2B5EF4-FFF2-40B4-BE49-F238E27FC236}">
                      <a16:creationId xmlns:a16="http://schemas.microsoft.com/office/drawing/2014/main" id="{F893D8A7-B038-D033-5796-4014EFD903A1}"/>
                    </a:ext>
                  </a:extLst>
                </p:cNvPr>
                <p:cNvPicPr/>
                <p:nvPr/>
              </p:nvPicPr>
              <p:blipFill>
                <a:blip r:embed="rId56"/>
                <a:stretch>
                  <a:fillRect/>
                </a:stretch>
              </p:blipFill>
              <p:spPr>
                <a:xfrm>
                  <a:off x="6853460" y="3264400"/>
                  <a:ext cx="294120" cy="40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7">
              <p14:nvContentPartPr>
                <p14:cNvPr id="43" name="Entrada de lápiz 42">
                  <a:extLst>
                    <a:ext uri="{FF2B5EF4-FFF2-40B4-BE49-F238E27FC236}">
                      <a16:creationId xmlns:a16="http://schemas.microsoft.com/office/drawing/2014/main" id="{8A9D6D62-37D4-59C9-D698-AA3CA16BEB52}"/>
                    </a:ext>
                  </a:extLst>
                </p14:cNvPr>
                <p14:cNvContentPartPr/>
                <p14:nvPr/>
              </p14:nvContentPartPr>
              <p14:xfrm>
                <a:off x="7289420" y="3374920"/>
                <a:ext cx="7200" cy="1440"/>
              </p14:xfrm>
            </p:contentPart>
          </mc:Choice>
          <mc:Fallback>
            <p:pic>
              <p:nvPicPr>
                <p:cNvPr id="43" name="Entrada de lápiz 42">
                  <a:extLst>
                    <a:ext uri="{FF2B5EF4-FFF2-40B4-BE49-F238E27FC236}">
                      <a16:creationId xmlns:a16="http://schemas.microsoft.com/office/drawing/2014/main" id="{8A9D6D62-37D4-59C9-D698-AA3CA16BEB52}"/>
                    </a:ext>
                  </a:extLst>
                </p:cNvPr>
                <p:cNvPicPr/>
                <p:nvPr/>
              </p:nvPicPr>
              <p:blipFill>
                <a:blip r:embed="rId58"/>
                <a:stretch>
                  <a:fillRect/>
                </a:stretch>
              </p:blipFill>
              <p:spPr>
                <a:xfrm>
                  <a:off x="7271420" y="3356920"/>
                  <a:ext cx="42840" cy="37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9">
              <p14:nvContentPartPr>
                <p14:cNvPr id="45" name="Entrada de lápiz 44">
                  <a:extLst>
                    <a:ext uri="{FF2B5EF4-FFF2-40B4-BE49-F238E27FC236}">
                      <a16:creationId xmlns:a16="http://schemas.microsoft.com/office/drawing/2014/main" id="{4DFA3543-06ED-A656-7DB5-1690B74B7B47}"/>
                    </a:ext>
                  </a:extLst>
                </p14:cNvPr>
                <p14:cNvContentPartPr/>
                <p14:nvPr/>
              </p14:nvContentPartPr>
              <p14:xfrm>
                <a:off x="7420460" y="3085840"/>
                <a:ext cx="78120" cy="245160"/>
              </p14:xfrm>
            </p:contentPart>
          </mc:Choice>
          <mc:Fallback>
            <p:pic>
              <p:nvPicPr>
                <p:cNvPr id="45" name="Entrada de lápiz 44">
                  <a:extLst>
                    <a:ext uri="{FF2B5EF4-FFF2-40B4-BE49-F238E27FC236}">
                      <a16:creationId xmlns:a16="http://schemas.microsoft.com/office/drawing/2014/main" id="{4DFA3543-06ED-A656-7DB5-1690B74B7B47}"/>
                    </a:ext>
                  </a:extLst>
                </p:cNvPr>
                <p:cNvPicPr/>
                <p:nvPr/>
              </p:nvPicPr>
              <p:blipFill>
                <a:blip r:embed="rId60"/>
                <a:stretch>
                  <a:fillRect/>
                </a:stretch>
              </p:blipFill>
              <p:spPr>
                <a:xfrm>
                  <a:off x="7402820" y="3068200"/>
                  <a:ext cx="113760" cy="280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1">
              <p14:nvContentPartPr>
                <p14:cNvPr id="46" name="Entrada de lápiz 45">
                  <a:extLst>
                    <a:ext uri="{FF2B5EF4-FFF2-40B4-BE49-F238E27FC236}">
                      <a16:creationId xmlns:a16="http://schemas.microsoft.com/office/drawing/2014/main" id="{CC7758E4-DCC4-C62D-95B9-56D351D3E52F}"/>
                    </a:ext>
                  </a:extLst>
                </p14:cNvPr>
                <p14:cNvContentPartPr/>
                <p14:nvPr/>
              </p14:nvContentPartPr>
              <p14:xfrm>
                <a:off x="7603700" y="3115000"/>
                <a:ext cx="210600" cy="240840"/>
              </p14:xfrm>
            </p:contentPart>
          </mc:Choice>
          <mc:Fallback>
            <p:pic>
              <p:nvPicPr>
                <p:cNvPr id="46" name="Entrada de lápiz 45">
                  <a:extLst>
                    <a:ext uri="{FF2B5EF4-FFF2-40B4-BE49-F238E27FC236}">
                      <a16:creationId xmlns:a16="http://schemas.microsoft.com/office/drawing/2014/main" id="{CC7758E4-DCC4-C62D-95B9-56D351D3E52F}"/>
                    </a:ext>
                  </a:extLst>
                </p:cNvPr>
                <p:cNvPicPr/>
                <p:nvPr/>
              </p:nvPicPr>
              <p:blipFill>
                <a:blip r:embed="rId62"/>
                <a:stretch>
                  <a:fillRect/>
                </a:stretch>
              </p:blipFill>
              <p:spPr>
                <a:xfrm>
                  <a:off x="7586060" y="3097000"/>
                  <a:ext cx="246240" cy="276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3">
              <p14:nvContentPartPr>
                <p14:cNvPr id="47" name="Entrada de lápiz 46">
                  <a:extLst>
                    <a:ext uri="{FF2B5EF4-FFF2-40B4-BE49-F238E27FC236}">
                      <a16:creationId xmlns:a16="http://schemas.microsoft.com/office/drawing/2014/main" id="{6DACA621-B63A-8B0B-2CF1-F9DE8B8F2915}"/>
                    </a:ext>
                  </a:extLst>
                </p14:cNvPr>
                <p14:cNvContentPartPr/>
                <p14:nvPr/>
              </p14:nvContentPartPr>
              <p14:xfrm>
                <a:off x="7948580" y="3158200"/>
                <a:ext cx="216720" cy="158400"/>
              </p14:xfrm>
            </p:contentPart>
          </mc:Choice>
          <mc:Fallback>
            <p:pic>
              <p:nvPicPr>
                <p:cNvPr id="47" name="Entrada de lápiz 46">
                  <a:extLst>
                    <a:ext uri="{FF2B5EF4-FFF2-40B4-BE49-F238E27FC236}">
                      <a16:creationId xmlns:a16="http://schemas.microsoft.com/office/drawing/2014/main" id="{6DACA621-B63A-8B0B-2CF1-F9DE8B8F2915}"/>
                    </a:ext>
                  </a:extLst>
                </p:cNvPr>
                <p:cNvPicPr/>
                <p:nvPr/>
              </p:nvPicPr>
              <p:blipFill>
                <a:blip r:embed="rId64"/>
                <a:stretch>
                  <a:fillRect/>
                </a:stretch>
              </p:blipFill>
              <p:spPr>
                <a:xfrm>
                  <a:off x="7930580" y="3140200"/>
                  <a:ext cx="252360" cy="194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5">
              <p14:nvContentPartPr>
                <p14:cNvPr id="48" name="Entrada de lápiz 47">
                  <a:extLst>
                    <a:ext uri="{FF2B5EF4-FFF2-40B4-BE49-F238E27FC236}">
                      <a16:creationId xmlns:a16="http://schemas.microsoft.com/office/drawing/2014/main" id="{2FD3298D-E86A-3E06-39A7-FE4BA06C9055}"/>
                    </a:ext>
                  </a:extLst>
                </p14:cNvPr>
                <p14:cNvContentPartPr/>
                <p14:nvPr/>
              </p14:nvContentPartPr>
              <p14:xfrm>
                <a:off x="7875860" y="3436480"/>
                <a:ext cx="275400" cy="360"/>
              </p14:xfrm>
            </p:contentPart>
          </mc:Choice>
          <mc:Fallback>
            <p:pic>
              <p:nvPicPr>
                <p:cNvPr id="48" name="Entrada de lápiz 47">
                  <a:extLst>
                    <a:ext uri="{FF2B5EF4-FFF2-40B4-BE49-F238E27FC236}">
                      <a16:creationId xmlns:a16="http://schemas.microsoft.com/office/drawing/2014/main" id="{2FD3298D-E86A-3E06-39A7-FE4BA06C9055}"/>
                    </a:ext>
                  </a:extLst>
                </p:cNvPr>
                <p:cNvPicPr/>
                <p:nvPr/>
              </p:nvPicPr>
              <p:blipFill>
                <a:blip r:embed="rId66"/>
                <a:stretch>
                  <a:fillRect/>
                </a:stretch>
              </p:blipFill>
              <p:spPr>
                <a:xfrm>
                  <a:off x="7857860" y="3418480"/>
                  <a:ext cx="31104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7">
              <p14:nvContentPartPr>
                <p14:cNvPr id="49" name="Entrada de lápiz 48">
                  <a:extLst>
                    <a:ext uri="{FF2B5EF4-FFF2-40B4-BE49-F238E27FC236}">
                      <a16:creationId xmlns:a16="http://schemas.microsoft.com/office/drawing/2014/main" id="{1F635BAF-4038-F4A7-AEF0-51ED3927FCF2}"/>
                    </a:ext>
                  </a:extLst>
                </p14:cNvPr>
                <p14:cNvContentPartPr/>
                <p14:nvPr/>
              </p14:nvContentPartPr>
              <p14:xfrm>
                <a:off x="7843820" y="3591640"/>
                <a:ext cx="183600" cy="199440"/>
              </p14:xfrm>
            </p:contentPart>
          </mc:Choice>
          <mc:Fallback>
            <p:pic>
              <p:nvPicPr>
                <p:cNvPr id="49" name="Entrada de lápiz 48">
                  <a:extLst>
                    <a:ext uri="{FF2B5EF4-FFF2-40B4-BE49-F238E27FC236}">
                      <a16:creationId xmlns:a16="http://schemas.microsoft.com/office/drawing/2014/main" id="{1F635BAF-4038-F4A7-AEF0-51ED3927FCF2}"/>
                    </a:ext>
                  </a:extLst>
                </p:cNvPr>
                <p:cNvPicPr/>
                <p:nvPr/>
              </p:nvPicPr>
              <p:blipFill>
                <a:blip r:embed="rId68"/>
                <a:stretch>
                  <a:fillRect/>
                </a:stretch>
              </p:blipFill>
              <p:spPr>
                <a:xfrm>
                  <a:off x="7826180" y="3573640"/>
                  <a:ext cx="219240" cy="235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9">
              <p14:nvContentPartPr>
                <p14:cNvPr id="50" name="Entrada de lápiz 49">
                  <a:extLst>
                    <a:ext uri="{FF2B5EF4-FFF2-40B4-BE49-F238E27FC236}">
                      <a16:creationId xmlns:a16="http://schemas.microsoft.com/office/drawing/2014/main" id="{10E8525D-8C23-7F4F-A367-E04029A6E8DC}"/>
                    </a:ext>
                  </a:extLst>
                </p14:cNvPr>
                <p14:cNvContentPartPr/>
                <p14:nvPr/>
              </p14:nvContentPartPr>
              <p14:xfrm>
                <a:off x="8220380" y="3098440"/>
                <a:ext cx="197640" cy="727200"/>
              </p14:xfrm>
            </p:contentPart>
          </mc:Choice>
          <mc:Fallback>
            <p:pic>
              <p:nvPicPr>
                <p:cNvPr id="50" name="Entrada de lápiz 49">
                  <a:extLst>
                    <a:ext uri="{FF2B5EF4-FFF2-40B4-BE49-F238E27FC236}">
                      <a16:creationId xmlns:a16="http://schemas.microsoft.com/office/drawing/2014/main" id="{10E8525D-8C23-7F4F-A367-E04029A6E8DC}"/>
                    </a:ext>
                  </a:extLst>
                </p:cNvPr>
                <p:cNvPicPr/>
                <p:nvPr/>
              </p:nvPicPr>
              <p:blipFill>
                <a:blip r:embed="rId70"/>
                <a:stretch>
                  <a:fillRect/>
                </a:stretch>
              </p:blipFill>
              <p:spPr>
                <a:xfrm>
                  <a:off x="8202740" y="3080800"/>
                  <a:ext cx="233280" cy="76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1">
              <p14:nvContentPartPr>
                <p14:cNvPr id="51" name="Entrada de lápiz 50">
                  <a:extLst>
                    <a:ext uri="{FF2B5EF4-FFF2-40B4-BE49-F238E27FC236}">
                      <a16:creationId xmlns:a16="http://schemas.microsoft.com/office/drawing/2014/main" id="{64C7EA71-706C-F11D-22E1-46C8F4E2D776}"/>
                    </a:ext>
                  </a:extLst>
                </p14:cNvPr>
                <p14:cNvContentPartPr/>
                <p14:nvPr/>
              </p14:nvContentPartPr>
              <p14:xfrm>
                <a:off x="7333340" y="2877760"/>
                <a:ext cx="186840" cy="1045440"/>
              </p14:xfrm>
            </p:contentPart>
          </mc:Choice>
          <mc:Fallback>
            <p:pic>
              <p:nvPicPr>
                <p:cNvPr id="51" name="Entrada de lápiz 50">
                  <a:extLst>
                    <a:ext uri="{FF2B5EF4-FFF2-40B4-BE49-F238E27FC236}">
                      <a16:creationId xmlns:a16="http://schemas.microsoft.com/office/drawing/2014/main" id="{64C7EA71-706C-F11D-22E1-46C8F4E2D776}"/>
                    </a:ext>
                  </a:extLst>
                </p:cNvPr>
                <p:cNvPicPr/>
                <p:nvPr/>
              </p:nvPicPr>
              <p:blipFill>
                <a:blip r:embed="rId72"/>
                <a:stretch>
                  <a:fillRect/>
                </a:stretch>
              </p:blipFill>
              <p:spPr>
                <a:xfrm>
                  <a:off x="7315340" y="2860120"/>
                  <a:ext cx="222480" cy="1081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3">
              <p14:nvContentPartPr>
                <p14:cNvPr id="52" name="Entrada de lápiz 51">
                  <a:extLst>
                    <a:ext uri="{FF2B5EF4-FFF2-40B4-BE49-F238E27FC236}">
                      <a16:creationId xmlns:a16="http://schemas.microsoft.com/office/drawing/2014/main" id="{5E7C5937-732D-3A8B-AD01-C50DB73DA196}"/>
                    </a:ext>
                  </a:extLst>
                </p14:cNvPr>
                <p14:cNvContentPartPr/>
                <p14:nvPr/>
              </p14:nvContentPartPr>
              <p14:xfrm>
                <a:off x="8536460" y="2958400"/>
                <a:ext cx="182880" cy="274680"/>
              </p14:xfrm>
            </p:contentPart>
          </mc:Choice>
          <mc:Fallback>
            <p:pic>
              <p:nvPicPr>
                <p:cNvPr id="52" name="Entrada de lápiz 51">
                  <a:extLst>
                    <a:ext uri="{FF2B5EF4-FFF2-40B4-BE49-F238E27FC236}">
                      <a16:creationId xmlns:a16="http://schemas.microsoft.com/office/drawing/2014/main" id="{5E7C5937-732D-3A8B-AD01-C50DB73DA196}"/>
                    </a:ext>
                  </a:extLst>
                </p:cNvPr>
                <p:cNvPicPr/>
                <p:nvPr/>
              </p:nvPicPr>
              <p:blipFill>
                <a:blip r:embed="rId74"/>
                <a:stretch>
                  <a:fillRect/>
                </a:stretch>
              </p:blipFill>
              <p:spPr>
                <a:xfrm>
                  <a:off x="8518820" y="2940400"/>
                  <a:ext cx="218520" cy="3103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6" name="Grupo 55">
            <a:extLst>
              <a:ext uri="{FF2B5EF4-FFF2-40B4-BE49-F238E27FC236}">
                <a16:creationId xmlns:a16="http://schemas.microsoft.com/office/drawing/2014/main" id="{F83A8920-8E7B-A1F4-686D-CBC57660FEDC}"/>
              </a:ext>
            </a:extLst>
          </p:cNvPr>
          <p:cNvGrpSpPr/>
          <p:nvPr/>
        </p:nvGrpSpPr>
        <p:grpSpPr>
          <a:xfrm>
            <a:off x="518900" y="3072880"/>
            <a:ext cx="912600" cy="454320"/>
            <a:chOff x="518900" y="3072880"/>
            <a:chExt cx="912600" cy="454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75">
              <p14:nvContentPartPr>
                <p14:cNvPr id="5" name="Entrada de lápiz 4">
                  <a:extLst>
                    <a:ext uri="{FF2B5EF4-FFF2-40B4-BE49-F238E27FC236}">
                      <a16:creationId xmlns:a16="http://schemas.microsoft.com/office/drawing/2014/main" id="{F143CF5C-50BE-E3F6-5446-813E6DBAC3AD}"/>
                    </a:ext>
                  </a:extLst>
                </p14:cNvPr>
                <p14:cNvContentPartPr/>
                <p14:nvPr/>
              </p14:nvContentPartPr>
              <p14:xfrm>
                <a:off x="518900" y="3093400"/>
                <a:ext cx="240480" cy="341280"/>
              </p14:xfrm>
            </p:contentPart>
          </mc:Choice>
          <mc:Fallback>
            <p:pic>
              <p:nvPicPr>
                <p:cNvPr id="5" name="Entrada de lápiz 4">
                  <a:extLst>
                    <a:ext uri="{FF2B5EF4-FFF2-40B4-BE49-F238E27FC236}">
                      <a16:creationId xmlns:a16="http://schemas.microsoft.com/office/drawing/2014/main" id="{F143CF5C-50BE-E3F6-5446-813E6DBAC3AD}"/>
                    </a:ext>
                  </a:extLst>
                </p:cNvPr>
                <p:cNvPicPr/>
                <p:nvPr/>
              </p:nvPicPr>
              <p:blipFill>
                <a:blip r:embed="rId76"/>
                <a:stretch>
                  <a:fillRect/>
                </a:stretch>
              </p:blipFill>
              <p:spPr>
                <a:xfrm>
                  <a:off x="501260" y="3075760"/>
                  <a:ext cx="276120" cy="376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7">
              <p14:nvContentPartPr>
                <p14:cNvPr id="6" name="Entrada de lápiz 5">
                  <a:extLst>
                    <a:ext uri="{FF2B5EF4-FFF2-40B4-BE49-F238E27FC236}">
                      <a16:creationId xmlns:a16="http://schemas.microsoft.com/office/drawing/2014/main" id="{D813B6B7-A7E0-1898-DC4E-D2092D532CAD}"/>
                    </a:ext>
                  </a:extLst>
                </p14:cNvPr>
                <p14:cNvContentPartPr/>
                <p14:nvPr/>
              </p14:nvContentPartPr>
              <p14:xfrm>
                <a:off x="586580" y="3280240"/>
                <a:ext cx="236520" cy="27000"/>
              </p14:xfrm>
            </p:contentPart>
          </mc:Choice>
          <mc:Fallback>
            <p:pic>
              <p:nvPicPr>
                <p:cNvPr id="6" name="Entrada de lápiz 5">
                  <a:extLst>
                    <a:ext uri="{FF2B5EF4-FFF2-40B4-BE49-F238E27FC236}">
                      <a16:creationId xmlns:a16="http://schemas.microsoft.com/office/drawing/2014/main" id="{D813B6B7-A7E0-1898-DC4E-D2092D532CAD}"/>
                    </a:ext>
                  </a:extLst>
                </p:cNvPr>
                <p:cNvPicPr/>
                <p:nvPr/>
              </p:nvPicPr>
              <p:blipFill>
                <a:blip r:embed="rId78"/>
                <a:stretch>
                  <a:fillRect/>
                </a:stretch>
              </p:blipFill>
              <p:spPr>
                <a:xfrm>
                  <a:off x="568940" y="3262600"/>
                  <a:ext cx="272160" cy="6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9">
              <p14:nvContentPartPr>
                <p14:cNvPr id="7" name="Entrada de lápiz 6">
                  <a:extLst>
                    <a:ext uri="{FF2B5EF4-FFF2-40B4-BE49-F238E27FC236}">
                      <a16:creationId xmlns:a16="http://schemas.microsoft.com/office/drawing/2014/main" id="{25F33308-6F89-5E65-0F84-ABA4F76D2B62}"/>
                    </a:ext>
                  </a:extLst>
                </p14:cNvPr>
                <p14:cNvContentPartPr/>
                <p14:nvPr/>
              </p14:nvContentPartPr>
              <p14:xfrm>
                <a:off x="642740" y="3072880"/>
                <a:ext cx="199080" cy="24120"/>
              </p14:xfrm>
            </p:contentPart>
          </mc:Choice>
          <mc:Fallback>
            <p:pic>
              <p:nvPicPr>
                <p:cNvPr id="7" name="Entrada de lápiz 6">
                  <a:extLst>
                    <a:ext uri="{FF2B5EF4-FFF2-40B4-BE49-F238E27FC236}">
                      <a16:creationId xmlns:a16="http://schemas.microsoft.com/office/drawing/2014/main" id="{25F33308-6F89-5E65-0F84-ABA4F76D2B62}"/>
                    </a:ext>
                  </a:extLst>
                </p:cNvPr>
                <p:cNvPicPr/>
                <p:nvPr/>
              </p:nvPicPr>
              <p:blipFill>
                <a:blip r:embed="rId80"/>
                <a:stretch>
                  <a:fillRect/>
                </a:stretch>
              </p:blipFill>
              <p:spPr>
                <a:xfrm>
                  <a:off x="624740" y="3055240"/>
                  <a:ext cx="234720" cy="59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1">
              <p14:nvContentPartPr>
                <p14:cNvPr id="8" name="Entrada de lápiz 7">
                  <a:extLst>
                    <a:ext uri="{FF2B5EF4-FFF2-40B4-BE49-F238E27FC236}">
                      <a16:creationId xmlns:a16="http://schemas.microsoft.com/office/drawing/2014/main" id="{A36C0ED3-E3D2-CC8D-12FD-AB228E5B0469}"/>
                    </a:ext>
                  </a:extLst>
                </p14:cNvPr>
                <p14:cNvContentPartPr/>
                <p14:nvPr/>
              </p14:nvContentPartPr>
              <p14:xfrm>
                <a:off x="895820" y="3235600"/>
                <a:ext cx="148680" cy="184680"/>
              </p14:xfrm>
            </p:contentPart>
          </mc:Choice>
          <mc:Fallback>
            <p:pic>
              <p:nvPicPr>
                <p:cNvPr id="8" name="Entrada de lápiz 7">
                  <a:extLst>
                    <a:ext uri="{FF2B5EF4-FFF2-40B4-BE49-F238E27FC236}">
                      <a16:creationId xmlns:a16="http://schemas.microsoft.com/office/drawing/2014/main" id="{A36C0ED3-E3D2-CC8D-12FD-AB228E5B0469}"/>
                    </a:ext>
                  </a:extLst>
                </p:cNvPr>
                <p:cNvPicPr/>
                <p:nvPr/>
              </p:nvPicPr>
              <p:blipFill>
                <a:blip r:embed="rId82"/>
                <a:stretch>
                  <a:fillRect/>
                </a:stretch>
              </p:blipFill>
              <p:spPr>
                <a:xfrm>
                  <a:off x="878180" y="3217960"/>
                  <a:ext cx="184320" cy="22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3">
              <p14:nvContentPartPr>
                <p14:cNvPr id="9" name="Entrada de lápiz 8">
                  <a:extLst>
                    <a:ext uri="{FF2B5EF4-FFF2-40B4-BE49-F238E27FC236}">
                      <a16:creationId xmlns:a16="http://schemas.microsoft.com/office/drawing/2014/main" id="{1EAE4784-AB82-A4C5-CAC9-852366B5571D}"/>
                    </a:ext>
                  </a:extLst>
                </p14:cNvPr>
                <p14:cNvContentPartPr/>
                <p14:nvPr/>
              </p14:nvContentPartPr>
              <p14:xfrm>
                <a:off x="1202540" y="3307600"/>
                <a:ext cx="228960" cy="166680"/>
              </p14:xfrm>
            </p:contentPart>
          </mc:Choice>
          <mc:Fallback>
            <p:pic>
              <p:nvPicPr>
                <p:cNvPr id="9" name="Entrada de lápiz 8">
                  <a:extLst>
                    <a:ext uri="{FF2B5EF4-FFF2-40B4-BE49-F238E27FC236}">
                      <a16:creationId xmlns:a16="http://schemas.microsoft.com/office/drawing/2014/main" id="{1EAE4784-AB82-A4C5-CAC9-852366B5571D}"/>
                    </a:ext>
                  </a:extLst>
                </p:cNvPr>
                <p:cNvPicPr/>
                <p:nvPr/>
              </p:nvPicPr>
              <p:blipFill>
                <a:blip r:embed="rId84"/>
                <a:stretch>
                  <a:fillRect/>
                </a:stretch>
              </p:blipFill>
              <p:spPr>
                <a:xfrm>
                  <a:off x="1184540" y="3289960"/>
                  <a:ext cx="264600" cy="202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5">
              <p14:nvContentPartPr>
                <p14:cNvPr id="54" name="Entrada de lápiz 53">
                  <a:extLst>
                    <a:ext uri="{FF2B5EF4-FFF2-40B4-BE49-F238E27FC236}">
                      <a16:creationId xmlns:a16="http://schemas.microsoft.com/office/drawing/2014/main" id="{C6648456-A96A-9363-1441-6DB6A5D83EC7}"/>
                    </a:ext>
                  </a:extLst>
                </p14:cNvPr>
                <p14:cNvContentPartPr/>
                <p14:nvPr/>
              </p14:nvContentPartPr>
              <p14:xfrm>
                <a:off x="859460" y="3221920"/>
                <a:ext cx="225360" cy="300240"/>
              </p14:xfrm>
            </p:contentPart>
          </mc:Choice>
          <mc:Fallback>
            <p:pic>
              <p:nvPicPr>
                <p:cNvPr id="54" name="Entrada de lápiz 53">
                  <a:extLst>
                    <a:ext uri="{FF2B5EF4-FFF2-40B4-BE49-F238E27FC236}">
                      <a16:creationId xmlns:a16="http://schemas.microsoft.com/office/drawing/2014/main" id="{C6648456-A96A-9363-1441-6DB6A5D83EC7}"/>
                    </a:ext>
                  </a:extLst>
                </p:cNvPr>
                <p:cNvPicPr/>
                <p:nvPr/>
              </p:nvPicPr>
              <p:blipFill>
                <a:blip r:embed="rId86"/>
                <a:stretch>
                  <a:fillRect/>
                </a:stretch>
              </p:blipFill>
              <p:spPr>
                <a:xfrm>
                  <a:off x="841460" y="3203920"/>
                  <a:ext cx="261000" cy="335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7">
              <p14:nvContentPartPr>
                <p14:cNvPr id="55" name="Entrada de lápiz 54">
                  <a:extLst>
                    <a:ext uri="{FF2B5EF4-FFF2-40B4-BE49-F238E27FC236}">
                      <a16:creationId xmlns:a16="http://schemas.microsoft.com/office/drawing/2014/main" id="{0C13771F-88F8-8E75-6C3A-39B3CF771188}"/>
                    </a:ext>
                  </a:extLst>
                </p14:cNvPr>
                <p14:cNvContentPartPr/>
                <p14:nvPr/>
              </p14:nvContentPartPr>
              <p14:xfrm>
                <a:off x="857660" y="3277360"/>
                <a:ext cx="45360" cy="249840"/>
              </p14:xfrm>
            </p:contentPart>
          </mc:Choice>
          <mc:Fallback>
            <p:pic>
              <p:nvPicPr>
                <p:cNvPr id="55" name="Entrada de lápiz 54">
                  <a:extLst>
                    <a:ext uri="{FF2B5EF4-FFF2-40B4-BE49-F238E27FC236}">
                      <a16:creationId xmlns:a16="http://schemas.microsoft.com/office/drawing/2014/main" id="{0C13771F-88F8-8E75-6C3A-39B3CF771188}"/>
                    </a:ext>
                  </a:extLst>
                </p:cNvPr>
                <p:cNvPicPr/>
                <p:nvPr/>
              </p:nvPicPr>
              <p:blipFill>
                <a:blip r:embed="rId88"/>
                <a:stretch>
                  <a:fillRect/>
                </a:stretch>
              </p:blipFill>
              <p:spPr>
                <a:xfrm>
                  <a:off x="839660" y="3259360"/>
                  <a:ext cx="81000" cy="2854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89">
            <p14:nvContentPartPr>
              <p14:cNvPr id="57" name="Entrada de lápiz 56">
                <a:extLst>
                  <a:ext uri="{FF2B5EF4-FFF2-40B4-BE49-F238E27FC236}">
                    <a16:creationId xmlns:a16="http://schemas.microsoft.com/office/drawing/2014/main" id="{4F3A3E7C-6944-EB3F-EDB5-3B852388590D}"/>
                  </a:ext>
                </a:extLst>
              </p14:cNvPr>
              <p14:cNvContentPartPr/>
              <p14:nvPr/>
            </p14:nvContentPartPr>
            <p14:xfrm>
              <a:off x="5580860" y="318520"/>
              <a:ext cx="235080" cy="374040"/>
            </p14:xfrm>
          </p:contentPart>
        </mc:Choice>
        <mc:Fallback>
          <p:pic>
            <p:nvPicPr>
              <p:cNvPr id="57" name="Entrada de lápiz 56">
                <a:extLst>
                  <a:ext uri="{FF2B5EF4-FFF2-40B4-BE49-F238E27FC236}">
                    <a16:creationId xmlns:a16="http://schemas.microsoft.com/office/drawing/2014/main" id="{4F3A3E7C-6944-EB3F-EDB5-3B852388590D}"/>
                  </a:ext>
                </a:extLst>
              </p:cNvPr>
              <p:cNvPicPr/>
              <p:nvPr/>
            </p:nvPicPr>
            <p:blipFill>
              <a:blip r:embed="rId90"/>
              <a:stretch>
                <a:fillRect/>
              </a:stretch>
            </p:blipFill>
            <p:spPr>
              <a:xfrm>
                <a:off x="5562860" y="300880"/>
                <a:ext cx="270720" cy="409680"/>
              </a:xfrm>
              <a:prstGeom prst="rect">
                <a:avLst/>
              </a:prstGeom>
            </p:spPr>
          </p:pic>
        </mc:Fallback>
      </mc:AlternateContent>
      <p:grpSp>
        <p:nvGrpSpPr>
          <p:cNvPr id="89" name="Grupo 88">
            <a:extLst>
              <a:ext uri="{FF2B5EF4-FFF2-40B4-BE49-F238E27FC236}">
                <a16:creationId xmlns:a16="http://schemas.microsoft.com/office/drawing/2014/main" id="{20DF9F10-E828-C52C-403D-0B11EB43F596}"/>
              </a:ext>
            </a:extLst>
          </p:cNvPr>
          <p:cNvGrpSpPr/>
          <p:nvPr/>
        </p:nvGrpSpPr>
        <p:grpSpPr>
          <a:xfrm>
            <a:off x="5620460" y="2212480"/>
            <a:ext cx="1267560" cy="475920"/>
            <a:chOff x="5620460" y="2212480"/>
            <a:chExt cx="1267560" cy="475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91">
              <p14:nvContentPartPr>
                <p14:cNvPr id="58" name="Entrada de lápiz 57">
                  <a:extLst>
                    <a:ext uri="{FF2B5EF4-FFF2-40B4-BE49-F238E27FC236}">
                      <a16:creationId xmlns:a16="http://schemas.microsoft.com/office/drawing/2014/main" id="{088C9F9C-1219-3E2A-DC05-A207E4A2C38A}"/>
                    </a:ext>
                  </a:extLst>
                </p14:cNvPr>
                <p14:cNvContentPartPr/>
                <p14:nvPr/>
              </p14:nvContentPartPr>
              <p14:xfrm>
                <a:off x="5620460" y="2297800"/>
                <a:ext cx="279000" cy="294840"/>
              </p14:xfrm>
            </p:contentPart>
          </mc:Choice>
          <mc:Fallback>
            <p:pic>
              <p:nvPicPr>
                <p:cNvPr id="58" name="Entrada de lápiz 57">
                  <a:extLst>
                    <a:ext uri="{FF2B5EF4-FFF2-40B4-BE49-F238E27FC236}">
                      <a16:creationId xmlns:a16="http://schemas.microsoft.com/office/drawing/2014/main" id="{088C9F9C-1219-3E2A-DC05-A207E4A2C38A}"/>
                    </a:ext>
                  </a:extLst>
                </p:cNvPr>
                <p:cNvPicPr/>
                <p:nvPr/>
              </p:nvPicPr>
              <p:blipFill>
                <a:blip r:embed="rId92"/>
                <a:stretch>
                  <a:fillRect/>
                </a:stretch>
              </p:blipFill>
              <p:spPr>
                <a:xfrm>
                  <a:off x="5602820" y="2280160"/>
                  <a:ext cx="314640" cy="33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3">
              <p14:nvContentPartPr>
                <p14:cNvPr id="59" name="Entrada de lápiz 58">
                  <a:extLst>
                    <a:ext uri="{FF2B5EF4-FFF2-40B4-BE49-F238E27FC236}">
                      <a16:creationId xmlns:a16="http://schemas.microsoft.com/office/drawing/2014/main" id="{CF3E5C32-769F-A17B-0A04-AE4C8D7251E8}"/>
                    </a:ext>
                  </a:extLst>
                </p14:cNvPr>
                <p14:cNvContentPartPr/>
                <p14:nvPr/>
              </p14:nvContentPartPr>
              <p14:xfrm>
                <a:off x="5628740" y="2447560"/>
                <a:ext cx="274320" cy="45360"/>
              </p14:xfrm>
            </p:contentPart>
          </mc:Choice>
          <mc:Fallback>
            <p:pic>
              <p:nvPicPr>
                <p:cNvPr id="59" name="Entrada de lápiz 58">
                  <a:extLst>
                    <a:ext uri="{FF2B5EF4-FFF2-40B4-BE49-F238E27FC236}">
                      <a16:creationId xmlns:a16="http://schemas.microsoft.com/office/drawing/2014/main" id="{CF3E5C32-769F-A17B-0A04-AE4C8D7251E8}"/>
                    </a:ext>
                  </a:extLst>
                </p:cNvPr>
                <p:cNvPicPr/>
                <p:nvPr/>
              </p:nvPicPr>
              <p:blipFill>
                <a:blip r:embed="rId94"/>
                <a:stretch>
                  <a:fillRect/>
                </a:stretch>
              </p:blipFill>
              <p:spPr>
                <a:xfrm>
                  <a:off x="5610740" y="2429920"/>
                  <a:ext cx="309960" cy="81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5">
              <p14:nvContentPartPr>
                <p14:cNvPr id="60" name="Entrada de lápiz 59">
                  <a:extLst>
                    <a:ext uri="{FF2B5EF4-FFF2-40B4-BE49-F238E27FC236}">
                      <a16:creationId xmlns:a16="http://schemas.microsoft.com/office/drawing/2014/main" id="{081B5BCF-CD09-3120-D32F-FF136B6BE3AB}"/>
                    </a:ext>
                  </a:extLst>
                </p14:cNvPr>
                <p14:cNvContentPartPr/>
                <p14:nvPr/>
              </p14:nvContentPartPr>
              <p14:xfrm>
                <a:off x="5707580" y="2212480"/>
                <a:ext cx="182880" cy="36360"/>
              </p14:xfrm>
            </p:contentPart>
          </mc:Choice>
          <mc:Fallback>
            <p:pic>
              <p:nvPicPr>
                <p:cNvPr id="60" name="Entrada de lápiz 59">
                  <a:extLst>
                    <a:ext uri="{FF2B5EF4-FFF2-40B4-BE49-F238E27FC236}">
                      <a16:creationId xmlns:a16="http://schemas.microsoft.com/office/drawing/2014/main" id="{081B5BCF-CD09-3120-D32F-FF136B6BE3AB}"/>
                    </a:ext>
                  </a:extLst>
                </p:cNvPr>
                <p:cNvPicPr/>
                <p:nvPr/>
              </p:nvPicPr>
              <p:blipFill>
                <a:blip r:embed="rId96"/>
                <a:stretch>
                  <a:fillRect/>
                </a:stretch>
              </p:blipFill>
              <p:spPr>
                <a:xfrm>
                  <a:off x="5689580" y="2194840"/>
                  <a:ext cx="218520" cy="7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7">
              <p14:nvContentPartPr>
                <p14:cNvPr id="61" name="Entrada de lápiz 60">
                  <a:extLst>
                    <a:ext uri="{FF2B5EF4-FFF2-40B4-BE49-F238E27FC236}">
                      <a16:creationId xmlns:a16="http://schemas.microsoft.com/office/drawing/2014/main" id="{8D31D49C-2EB5-5655-EEB3-DE2B3D9BC941}"/>
                    </a:ext>
                  </a:extLst>
                </p14:cNvPr>
                <p14:cNvContentPartPr/>
                <p14:nvPr/>
              </p14:nvContentPartPr>
              <p14:xfrm>
                <a:off x="6009980" y="2299600"/>
                <a:ext cx="219600" cy="210240"/>
              </p14:xfrm>
            </p:contentPart>
          </mc:Choice>
          <mc:Fallback>
            <p:pic>
              <p:nvPicPr>
                <p:cNvPr id="61" name="Entrada de lápiz 60">
                  <a:extLst>
                    <a:ext uri="{FF2B5EF4-FFF2-40B4-BE49-F238E27FC236}">
                      <a16:creationId xmlns:a16="http://schemas.microsoft.com/office/drawing/2014/main" id="{8D31D49C-2EB5-5655-EEB3-DE2B3D9BC941}"/>
                    </a:ext>
                  </a:extLst>
                </p:cNvPr>
                <p:cNvPicPr/>
                <p:nvPr/>
              </p:nvPicPr>
              <p:blipFill>
                <a:blip r:embed="rId98"/>
                <a:stretch>
                  <a:fillRect/>
                </a:stretch>
              </p:blipFill>
              <p:spPr>
                <a:xfrm>
                  <a:off x="5991980" y="2281600"/>
                  <a:ext cx="255240" cy="245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9">
              <p14:nvContentPartPr>
                <p14:cNvPr id="62" name="Entrada de lápiz 61">
                  <a:extLst>
                    <a:ext uri="{FF2B5EF4-FFF2-40B4-BE49-F238E27FC236}">
                      <a16:creationId xmlns:a16="http://schemas.microsoft.com/office/drawing/2014/main" id="{67350891-AB00-1734-D17F-32D4B7A58ED2}"/>
                    </a:ext>
                  </a:extLst>
                </p14:cNvPr>
                <p14:cNvContentPartPr/>
                <p14:nvPr/>
              </p14:nvContentPartPr>
              <p14:xfrm>
                <a:off x="6214100" y="2358280"/>
                <a:ext cx="56520" cy="154080"/>
              </p14:xfrm>
            </p:contentPart>
          </mc:Choice>
          <mc:Fallback>
            <p:pic>
              <p:nvPicPr>
                <p:cNvPr id="62" name="Entrada de lápiz 61">
                  <a:extLst>
                    <a:ext uri="{FF2B5EF4-FFF2-40B4-BE49-F238E27FC236}">
                      <a16:creationId xmlns:a16="http://schemas.microsoft.com/office/drawing/2014/main" id="{67350891-AB00-1734-D17F-32D4B7A58ED2}"/>
                    </a:ext>
                  </a:extLst>
                </p:cNvPr>
                <p:cNvPicPr/>
                <p:nvPr/>
              </p:nvPicPr>
              <p:blipFill>
                <a:blip r:embed="rId100"/>
                <a:stretch>
                  <a:fillRect/>
                </a:stretch>
              </p:blipFill>
              <p:spPr>
                <a:xfrm>
                  <a:off x="6196100" y="2340640"/>
                  <a:ext cx="92160" cy="189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1">
              <p14:nvContentPartPr>
                <p14:cNvPr id="63" name="Entrada de lápiz 62">
                  <a:extLst>
                    <a:ext uri="{FF2B5EF4-FFF2-40B4-BE49-F238E27FC236}">
                      <a16:creationId xmlns:a16="http://schemas.microsoft.com/office/drawing/2014/main" id="{30FD9722-5B88-17C4-AB15-0F6C122A1271}"/>
                    </a:ext>
                  </a:extLst>
                </p14:cNvPr>
                <p14:cNvContentPartPr/>
                <p14:nvPr/>
              </p14:nvContentPartPr>
              <p14:xfrm>
                <a:off x="6318860" y="2335600"/>
                <a:ext cx="200520" cy="202680"/>
              </p14:xfrm>
            </p:contentPart>
          </mc:Choice>
          <mc:Fallback>
            <p:pic>
              <p:nvPicPr>
                <p:cNvPr id="63" name="Entrada de lápiz 62">
                  <a:extLst>
                    <a:ext uri="{FF2B5EF4-FFF2-40B4-BE49-F238E27FC236}">
                      <a16:creationId xmlns:a16="http://schemas.microsoft.com/office/drawing/2014/main" id="{30FD9722-5B88-17C4-AB15-0F6C122A1271}"/>
                    </a:ext>
                  </a:extLst>
                </p:cNvPr>
                <p:cNvPicPr/>
                <p:nvPr/>
              </p:nvPicPr>
              <p:blipFill>
                <a:blip r:embed="rId102"/>
                <a:stretch>
                  <a:fillRect/>
                </a:stretch>
              </p:blipFill>
              <p:spPr>
                <a:xfrm>
                  <a:off x="6301220" y="2317960"/>
                  <a:ext cx="236160" cy="238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3">
              <p14:nvContentPartPr>
                <p14:cNvPr id="64" name="Entrada de lápiz 63">
                  <a:extLst>
                    <a:ext uri="{FF2B5EF4-FFF2-40B4-BE49-F238E27FC236}">
                      <a16:creationId xmlns:a16="http://schemas.microsoft.com/office/drawing/2014/main" id="{0DF17702-A5D6-EEC5-F009-936585E2DBBF}"/>
                    </a:ext>
                  </a:extLst>
                </p14:cNvPr>
                <p14:cNvContentPartPr/>
                <p14:nvPr/>
              </p14:nvContentPartPr>
              <p14:xfrm>
                <a:off x="6739340" y="2327680"/>
                <a:ext cx="148680" cy="15840"/>
              </p14:xfrm>
            </p:contentPart>
          </mc:Choice>
          <mc:Fallback>
            <p:pic>
              <p:nvPicPr>
                <p:cNvPr id="64" name="Entrada de lápiz 63">
                  <a:extLst>
                    <a:ext uri="{FF2B5EF4-FFF2-40B4-BE49-F238E27FC236}">
                      <a16:creationId xmlns:a16="http://schemas.microsoft.com/office/drawing/2014/main" id="{0DF17702-A5D6-EEC5-F009-936585E2DBBF}"/>
                    </a:ext>
                  </a:extLst>
                </p:cNvPr>
                <p:cNvPicPr/>
                <p:nvPr/>
              </p:nvPicPr>
              <p:blipFill>
                <a:blip r:embed="rId104"/>
                <a:stretch>
                  <a:fillRect/>
                </a:stretch>
              </p:blipFill>
              <p:spPr>
                <a:xfrm>
                  <a:off x="6721340" y="2309680"/>
                  <a:ext cx="184320" cy="51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5">
              <p14:nvContentPartPr>
                <p14:cNvPr id="65" name="Entrada de lápiz 64">
                  <a:extLst>
                    <a:ext uri="{FF2B5EF4-FFF2-40B4-BE49-F238E27FC236}">
                      <a16:creationId xmlns:a16="http://schemas.microsoft.com/office/drawing/2014/main" id="{11535263-0EFD-E905-0AE6-1CAB2F9B7457}"/>
                    </a:ext>
                  </a:extLst>
                </p14:cNvPr>
                <p14:cNvContentPartPr/>
                <p14:nvPr/>
              </p14:nvContentPartPr>
              <p14:xfrm>
                <a:off x="6719900" y="2419120"/>
                <a:ext cx="150840" cy="35280"/>
              </p14:xfrm>
            </p:contentPart>
          </mc:Choice>
          <mc:Fallback>
            <p:pic>
              <p:nvPicPr>
                <p:cNvPr id="65" name="Entrada de lápiz 64">
                  <a:extLst>
                    <a:ext uri="{FF2B5EF4-FFF2-40B4-BE49-F238E27FC236}">
                      <a16:creationId xmlns:a16="http://schemas.microsoft.com/office/drawing/2014/main" id="{11535263-0EFD-E905-0AE6-1CAB2F9B7457}"/>
                    </a:ext>
                  </a:extLst>
                </p:cNvPr>
                <p:cNvPicPr/>
                <p:nvPr/>
              </p:nvPicPr>
              <p:blipFill>
                <a:blip r:embed="rId106"/>
                <a:stretch>
                  <a:fillRect/>
                </a:stretch>
              </p:blipFill>
              <p:spPr>
                <a:xfrm>
                  <a:off x="6701900" y="2401120"/>
                  <a:ext cx="186480" cy="70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7">
              <p14:nvContentPartPr>
                <p14:cNvPr id="73" name="Entrada de lápiz 72">
                  <a:extLst>
                    <a:ext uri="{FF2B5EF4-FFF2-40B4-BE49-F238E27FC236}">
                      <a16:creationId xmlns:a16="http://schemas.microsoft.com/office/drawing/2014/main" id="{1537536D-6C30-193E-39BE-2D1DA9FEC7DD}"/>
                    </a:ext>
                  </a:extLst>
                </p14:cNvPr>
                <p14:cNvContentPartPr/>
                <p14:nvPr/>
              </p14:nvContentPartPr>
              <p14:xfrm>
                <a:off x="6490220" y="2297800"/>
                <a:ext cx="153360" cy="342360"/>
              </p14:xfrm>
            </p:contentPart>
          </mc:Choice>
          <mc:Fallback>
            <p:pic>
              <p:nvPicPr>
                <p:cNvPr id="73" name="Entrada de lápiz 72">
                  <a:extLst>
                    <a:ext uri="{FF2B5EF4-FFF2-40B4-BE49-F238E27FC236}">
                      <a16:creationId xmlns:a16="http://schemas.microsoft.com/office/drawing/2014/main" id="{1537536D-6C30-193E-39BE-2D1DA9FEC7DD}"/>
                    </a:ext>
                  </a:extLst>
                </p:cNvPr>
                <p:cNvPicPr/>
                <p:nvPr/>
              </p:nvPicPr>
              <p:blipFill>
                <a:blip r:embed="rId108"/>
                <a:stretch>
                  <a:fillRect/>
                </a:stretch>
              </p:blipFill>
              <p:spPr>
                <a:xfrm>
                  <a:off x="6472580" y="2280160"/>
                  <a:ext cx="189000" cy="37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9">
              <p14:nvContentPartPr>
                <p14:cNvPr id="76" name="Entrada de lápiz 75">
                  <a:extLst>
                    <a:ext uri="{FF2B5EF4-FFF2-40B4-BE49-F238E27FC236}">
                      <a16:creationId xmlns:a16="http://schemas.microsoft.com/office/drawing/2014/main" id="{DE496CD9-9886-634A-A790-13B39FF07E55}"/>
                    </a:ext>
                  </a:extLst>
                </p14:cNvPr>
                <p14:cNvContentPartPr/>
                <p14:nvPr/>
              </p14:nvContentPartPr>
              <p14:xfrm>
                <a:off x="6247220" y="2255680"/>
                <a:ext cx="112320" cy="432720"/>
              </p14:xfrm>
            </p:contentPart>
          </mc:Choice>
          <mc:Fallback>
            <p:pic>
              <p:nvPicPr>
                <p:cNvPr id="76" name="Entrada de lápiz 75">
                  <a:extLst>
                    <a:ext uri="{FF2B5EF4-FFF2-40B4-BE49-F238E27FC236}">
                      <a16:creationId xmlns:a16="http://schemas.microsoft.com/office/drawing/2014/main" id="{DE496CD9-9886-634A-A790-13B39FF07E55}"/>
                    </a:ext>
                  </a:extLst>
                </p:cNvPr>
                <p:cNvPicPr/>
                <p:nvPr/>
              </p:nvPicPr>
              <p:blipFill>
                <a:blip r:embed="rId110"/>
                <a:stretch>
                  <a:fillRect/>
                </a:stretch>
              </p:blipFill>
              <p:spPr>
                <a:xfrm>
                  <a:off x="6229580" y="2238040"/>
                  <a:ext cx="147960" cy="4683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9" name="Grupo 108">
            <a:extLst>
              <a:ext uri="{FF2B5EF4-FFF2-40B4-BE49-F238E27FC236}">
                <a16:creationId xmlns:a16="http://schemas.microsoft.com/office/drawing/2014/main" id="{24886043-9FD8-8136-755C-2E6256819726}"/>
              </a:ext>
            </a:extLst>
          </p:cNvPr>
          <p:cNvGrpSpPr/>
          <p:nvPr/>
        </p:nvGrpSpPr>
        <p:grpSpPr>
          <a:xfrm>
            <a:off x="7102220" y="2098720"/>
            <a:ext cx="1623240" cy="551880"/>
            <a:chOff x="7102220" y="2098720"/>
            <a:chExt cx="1623240" cy="5518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11">
              <p14:nvContentPartPr>
                <p14:cNvPr id="90" name="Entrada de lápiz 89">
                  <a:extLst>
                    <a:ext uri="{FF2B5EF4-FFF2-40B4-BE49-F238E27FC236}">
                      <a16:creationId xmlns:a16="http://schemas.microsoft.com/office/drawing/2014/main" id="{2398A7DF-9A16-07BC-38E6-C268062D84F3}"/>
                    </a:ext>
                  </a:extLst>
                </p14:cNvPr>
                <p14:cNvContentPartPr/>
                <p14:nvPr/>
              </p14:nvContentPartPr>
              <p14:xfrm>
                <a:off x="7329020" y="2564920"/>
                <a:ext cx="360" cy="360"/>
              </p14:xfrm>
            </p:contentPart>
          </mc:Choice>
          <mc:Fallback>
            <p:pic>
              <p:nvPicPr>
                <p:cNvPr id="90" name="Entrada de lápiz 89">
                  <a:extLst>
                    <a:ext uri="{FF2B5EF4-FFF2-40B4-BE49-F238E27FC236}">
                      <a16:creationId xmlns:a16="http://schemas.microsoft.com/office/drawing/2014/main" id="{2398A7DF-9A16-07BC-38E6-C268062D84F3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7311380" y="2546920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2">
              <p14:nvContentPartPr>
                <p14:cNvPr id="91" name="Entrada de lápiz 90">
                  <a:extLst>
                    <a:ext uri="{FF2B5EF4-FFF2-40B4-BE49-F238E27FC236}">
                      <a16:creationId xmlns:a16="http://schemas.microsoft.com/office/drawing/2014/main" id="{209D62E9-6F67-5CC4-740E-9BAB53655BC1}"/>
                    </a:ext>
                  </a:extLst>
                </p14:cNvPr>
                <p14:cNvContentPartPr/>
                <p14:nvPr/>
              </p14:nvContentPartPr>
              <p14:xfrm>
                <a:off x="7102220" y="2130400"/>
                <a:ext cx="219240" cy="343080"/>
              </p14:xfrm>
            </p:contentPart>
          </mc:Choice>
          <mc:Fallback>
            <p:pic>
              <p:nvPicPr>
                <p:cNvPr id="91" name="Entrada de lápiz 90">
                  <a:extLst>
                    <a:ext uri="{FF2B5EF4-FFF2-40B4-BE49-F238E27FC236}">
                      <a16:creationId xmlns:a16="http://schemas.microsoft.com/office/drawing/2014/main" id="{209D62E9-6F67-5CC4-740E-9BAB53655BC1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7084580" y="2112760"/>
                  <a:ext cx="254880" cy="378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4">
              <p14:nvContentPartPr>
                <p14:cNvPr id="92" name="Entrada de lápiz 91">
                  <a:extLst>
                    <a:ext uri="{FF2B5EF4-FFF2-40B4-BE49-F238E27FC236}">
                      <a16:creationId xmlns:a16="http://schemas.microsoft.com/office/drawing/2014/main" id="{A0A98EC1-099F-690F-3B44-1004CF15BBAF}"/>
                    </a:ext>
                  </a:extLst>
                </p14:cNvPr>
                <p14:cNvContentPartPr/>
                <p14:nvPr/>
              </p14:nvContentPartPr>
              <p14:xfrm>
                <a:off x="7144340" y="2320480"/>
                <a:ext cx="320040" cy="49680"/>
              </p14:xfrm>
            </p:contentPart>
          </mc:Choice>
          <mc:Fallback>
            <p:pic>
              <p:nvPicPr>
                <p:cNvPr id="92" name="Entrada de lápiz 91">
                  <a:extLst>
                    <a:ext uri="{FF2B5EF4-FFF2-40B4-BE49-F238E27FC236}">
                      <a16:creationId xmlns:a16="http://schemas.microsoft.com/office/drawing/2014/main" id="{A0A98EC1-099F-690F-3B44-1004CF15BBAF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7126340" y="2302480"/>
                  <a:ext cx="355680" cy="85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6">
              <p14:nvContentPartPr>
                <p14:cNvPr id="93" name="Entrada de lápiz 92">
                  <a:extLst>
                    <a:ext uri="{FF2B5EF4-FFF2-40B4-BE49-F238E27FC236}">
                      <a16:creationId xmlns:a16="http://schemas.microsoft.com/office/drawing/2014/main" id="{952DE527-9178-E92E-CC6A-AD0834A698C5}"/>
                    </a:ext>
                  </a:extLst>
                </p14:cNvPr>
                <p14:cNvContentPartPr/>
                <p14:nvPr/>
              </p14:nvContentPartPr>
              <p14:xfrm>
                <a:off x="7165940" y="2098720"/>
                <a:ext cx="282240" cy="23040"/>
              </p14:xfrm>
            </p:contentPart>
          </mc:Choice>
          <mc:Fallback>
            <p:pic>
              <p:nvPicPr>
                <p:cNvPr id="93" name="Entrada de lápiz 92">
                  <a:extLst>
                    <a:ext uri="{FF2B5EF4-FFF2-40B4-BE49-F238E27FC236}">
                      <a16:creationId xmlns:a16="http://schemas.microsoft.com/office/drawing/2014/main" id="{952DE527-9178-E92E-CC6A-AD0834A698C5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7148300" y="2080720"/>
                  <a:ext cx="317880" cy="58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8">
              <p14:nvContentPartPr>
                <p14:cNvPr id="94" name="Entrada de lápiz 93">
                  <a:extLst>
                    <a:ext uri="{FF2B5EF4-FFF2-40B4-BE49-F238E27FC236}">
                      <a16:creationId xmlns:a16="http://schemas.microsoft.com/office/drawing/2014/main" id="{0EC8D251-7E11-296F-E187-D0706478D44D}"/>
                    </a:ext>
                  </a:extLst>
                </p14:cNvPr>
                <p14:cNvContentPartPr/>
                <p14:nvPr/>
              </p14:nvContentPartPr>
              <p14:xfrm>
                <a:off x="7564460" y="2311120"/>
                <a:ext cx="213480" cy="231480"/>
              </p14:xfrm>
            </p:contentPart>
          </mc:Choice>
          <mc:Fallback>
            <p:pic>
              <p:nvPicPr>
                <p:cNvPr id="94" name="Entrada de lápiz 93">
                  <a:extLst>
                    <a:ext uri="{FF2B5EF4-FFF2-40B4-BE49-F238E27FC236}">
                      <a16:creationId xmlns:a16="http://schemas.microsoft.com/office/drawing/2014/main" id="{0EC8D251-7E11-296F-E187-D0706478D44D}"/>
                    </a:ext>
                  </a:extLst>
                </p:cNvPr>
                <p:cNvPicPr/>
                <p:nvPr/>
              </p:nvPicPr>
              <p:blipFill>
                <a:blip r:embed="rId119"/>
                <a:stretch>
                  <a:fillRect/>
                </a:stretch>
              </p:blipFill>
              <p:spPr>
                <a:xfrm>
                  <a:off x="7546460" y="2293480"/>
                  <a:ext cx="249120" cy="267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0">
              <p14:nvContentPartPr>
                <p14:cNvPr id="95" name="Entrada de lápiz 94">
                  <a:extLst>
                    <a:ext uri="{FF2B5EF4-FFF2-40B4-BE49-F238E27FC236}">
                      <a16:creationId xmlns:a16="http://schemas.microsoft.com/office/drawing/2014/main" id="{626CBEA3-758E-D9FD-3935-E4DCB910FED8}"/>
                    </a:ext>
                  </a:extLst>
                </p14:cNvPr>
                <p14:cNvContentPartPr/>
                <p14:nvPr/>
              </p14:nvContentPartPr>
              <p14:xfrm>
                <a:off x="7714940" y="2323360"/>
                <a:ext cx="263880" cy="327240"/>
              </p14:xfrm>
            </p:contentPart>
          </mc:Choice>
          <mc:Fallback>
            <p:pic>
              <p:nvPicPr>
                <p:cNvPr id="95" name="Entrada de lápiz 94">
                  <a:extLst>
                    <a:ext uri="{FF2B5EF4-FFF2-40B4-BE49-F238E27FC236}">
                      <a16:creationId xmlns:a16="http://schemas.microsoft.com/office/drawing/2014/main" id="{626CBEA3-758E-D9FD-3935-E4DCB910FED8}"/>
                    </a:ext>
                  </a:extLst>
                </p:cNvPr>
                <p:cNvPicPr/>
                <p:nvPr/>
              </p:nvPicPr>
              <p:blipFill>
                <a:blip r:embed="rId121"/>
                <a:stretch>
                  <a:fillRect/>
                </a:stretch>
              </p:blipFill>
              <p:spPr>
                <a:xfrm>
                  <a:off x="7696940" y="2305720"/>
                  <a:ext cx="299520" cy="362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2">
              <p14:nvContentPartPr>
                <p14:cNvPr id="96" name="Entrada de lápiz 95">
                  <a:extLst>
                    <a:ext uri="{FF2B5EF4-FFF2-40B4-BE49-F238E27FC236}">
                      <a16:creationId xmlns:a16="http://schemas.microsoft.com/office/drawing/2014/main" id="{A4FA54D7-E6CA-BBB6-C0BE-E0B7C4A0CA3C}"/>
                    </a:ext>
                  </a:extLst>
                </p14:cNvPr>
                <p14:cNvContentPartPr/>
                <p14:nvPr/>
              </p14:nvContentPartPr>
              <p14:xfrm>
                <a:off x="8118860" y="2233000"/>
                <a:ext cx="107640" cy="331920"/>
              </p14:xfrm>
            </p:contentPart>
          </mc:Choice>
          <mc:Fallback>
            <p:pic>
              <p:nvPicPr>
                <p:cNvPr id="96" name="Entrada de lápiz 95">
                  <a:extLst>
                    <a:ext uri="{FF2B5EF4-FFF2-40B4-BE49-F238E27FC236}">
                      <a16:creationId xmlns:a16="http://schemas.microsoft.com/office/drawing/2014/main" id="{A4FA54D7-E6CA-BBB6-C0BE-E0B7C4A0CA3C}"/>
                    </a:ext>
                  </a:extLst>
                </p:cNvPr>
                <p:cNvPicPr/>
                <p:nvPr/>
              </p:nvPicPr>
              <p:blipFill>
                <a:blip r:embed="rId123"/>
                <a:stretch>
                  <a:fillRect/>
                </a:stretch>
              </p:blipFill>
              <p:spPr>
                <a:xfrm>
                  <a:off x="8101220" y="2215360"/>
                  <a:ext cx="143280" cy="367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4">
              <p14:nvContentPartPr>
                <p14:cNvPr id="97" name="Entrada de lápiz 96">
                  <a:extLst>
                    <a:ext uri="{FF2B5EF4-FFF2-40B4-BE49-F238E27FC236}">
                      <a16:creationId xmlns:a16="http://schemas.microsoft.com/office/drawing/2014/main" id="{C4CB6230-3094-B91B-7E4F-DA9BD5075BB0}"/>
                    </a:ext>
                  </a:extLst>
                </p14:cNvPr>
                <p14:cNvContentPartPr/>
                <p14:nvPr/>
              </p14:nvContentPartPr>
              <p14:xfrm>
                <a:off x="8300300" y="2350360"/>
                <a:ext cx="171720" cy="181800"/>
              </p14:xfrm>
            </p:contentPart>
          </mc:Choice>
          <mc:Fallback>
            <p:pic>
              <p:nvPicPr>
                <p:cNvPr id="97" name="Entrada de lápiz 96">
                  <a:extLst>
                    <a:ext uri="{FF2B5EF4-FFF2-40B4-BE49-F238E27FC236}">
                      <a16:creationId xmlns:a16="http://schemas.microsoft.com/office/drawing/2014/main" id="{C4CB6230-3094-B91B-7E4F-DA9BD5075BB0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8282660" y="2332360"/>
                  <a:ext cx="207360" cy="217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6">
              <p14:nvContentPartPr>
                <p14:cNvPr id="98" name="Entrada de lápiz 97">
                  <a:extLst>
                    <a:ext uri="{FF2B5EF4-FFF2-40B4-BE49-F238E27FC236}">
                      <a16:creationId xmlns:a16="http://schemas.microsoft.com/office/drawing/2014/main" id="{4A4892AD-E253-D8D2-FC79-311D40D53F16}"/>
                    </a:ext>
                  </a:extLst>
                </p14:cNvPr>
                <p14:cNvContentPartPr/>
                <p14:nvPr/>
              </p14:nvContentPartPr>
              <p14:xfrm>
                <a:off x="8525300" y="2127520"/>
                <a:ext cx="200160" cy="459360"/>
              </p14:xfrm>
            </p:contentPart>
          </mc:Choice>
          <mc:Fallback>
            <p:pic>
              <p:nvPicPr>
                <p:cNvPr id="98" name="Entrada de lápiz 97">
                  <a:extLst>
                    <a:ext uri="{FF2B5EF4-FFF2-40B4-BE49-F238E27FC236}">
                      <a16:creationId xmlns:a16="http://schemas.microsoft.com/office/drawing/2014/main" id="{4A4892AD-E253-D8D2-FC79-311D40D53F16}"/>
                    </a:ext>
                  </a:extLst>
                </p:cNvPr>
                <p:cNvPicPr/>
                <p:nvPr/>
              </p:nvPicPr>
              <p:blipFill>
                <a:blip r:embed="rId127"/>
                <a:stretch>
                  <a:fillRect/>
                </a:stretch>
              </p:blipFill>
              <p:spPr>
                <a:xfrm>
                  <a:off x="8507300" y="2109520"/>
                  <a:ext cx="235800" cy="495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8" name="Grupo 107">
            <a:extLst>
              <a:ext uri="{FF2B5EF4-FFF2-40B4-BE49-F238E27FC236}">
                <a16:creationId xmlns:a16="http://schemas.microsoft.com/office/drawing/2014/main" id="{46A406E3-4B84-CD14-F9E4-890905E27B3A}"/>
              </a:ext>
            </a:extLst>
          </p:cNvPr>
          <p:cNvGrpSpPr/>
          <p:nvPr/>
        </p:nvGrpSpPr>
        <p:grpSpPr>
          <a:xfrm>
            <a:off x="9053780" y="2123200"/>
            <a:ext cx="1954800" cy="594720"/>
            <a:chOff x="9053780" y="2123200"/>
            <a:chExt cx="1954800" cy="5947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28">
              <p14:nvContentPartPr>
                <p14:cNvPr id="99" name="Entrada de lápiz 98">
                  <a:extLst>
                    <a:ext uri="{FF2B5EF4-FFF2-40B4-BE49-F238E27FC236}">
                      <a16:creationId xmlns:a16="http://schemas.microsoft.com/office/drawing/2014/main" id="{5069DC2C-F705-95B7-D746-2F96E843D42C}"/>
                    </a:ext>
                  </a:extLst>
                </p14:cNvPr>
                <p14:cNvContentPartPr/>
                <p14:nvPr/>
              </p14:nvContentPartPr>
              <p14:xfrm>
                <a:off x="9053780" y="2346040"/>
                <a:ext cx="316440" cy="37440"/>
              </p14:xfrm>
            </p:contentPart>
          </mc:Choice>
          <mc:Fallback>
            <p:pic>
              <p:nvPicPr>
                <p:cNvPr id="99" name="Entrada de lápiz 98">
                  <a:extLst>
                    <a:ext uri="{FF2B5EF4-FFF2-40B4-BE49-F238E27FC236}">
                      <a16:creationId xmlns:a16="http://schemas.microsoft.com/office/drawing/2014/main" id="{5069DC2C-F705-95B7-D746-2F96E843D42C}"/>
                    </a:ext>
                  </a:extLst>
                </p:cNvPr>
                <p:cNvPicPr/>
                <p:nvPr/>
              </p:nvPicPr>
              <p:blipFill>
                <a:blip r:embed="rId129"/>
                <a:stretch>
                  <a:fillRect/>
                </a:stretch>
              </p:blipFill>
              <p:spPr>
                <a:xfrm>
                  <a:off x="9035780" y="2328400"/>
                  <a:ext cx="352080" cy="73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0">
              <p14:nvContentPartPr>
                <p14:cNvPr id="100" name="Entrada de lápiz 99">
                  <a:extLst>
                    <a:ext uri="{FF2B5EF4-FFF2-40B4-BE49-F238E27FC236}">
                      <a16:creationId xmlns:a16="http://schemas.microsoft.com/office/drawing/2014/main" id="{84CA3B97-4614-2D72-8E1F-3A6B094ECA25}"/>
                    </a:ext>
                  </a:extLst>
                </p14:cNvPr>
                <p14:cNvContentPartPr/>
                <p14:nvPr/>
              </p14:nvContentPartPr>
              <p14:xfrm>
                <a:off x="9219020" y="2265040"/>
                <a:ext cx="46080" cy="290880"/>
              </p14:xfrm>
            </p:contentPart>
          </mc:Choice>
          <mc:Fallback>
            <p:pic>
              <p:nvPicPr>
                <p:cNvPr id="100" name="Entrada de lápiz 99">
                  <a:extLst>
                    <a:ext uri="{FF2B5EF4-FFF2-40B4-BE49-F238E27FC236}">
                      <a16:creationId xmlns:a16="http://schemas.microsoft.com/office/drawing/2014/main" id="{84CA3B97-4614-2D72-8E1F-3A6B094ECA25}"/>
                    </a:ext>
                  </a:extLst>
                </p:cNvPr>
                <p:cNvPicPr/>
                <p:nvPr/>
              </p:nvPicPr>
              <p:blipFill>
                <a:blip r:embed="rId131"/>
                <a:stretch>
                  <a:fillRect/>
                </a:stretch>
              </p:blipFill>
              <p:spPr>
                <a:xfrm>
                  <a:off x="9201380" y="2247040"/>
                  <a:ext cx="81720" cy="326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2">
              <p14:nvContentPartPr>
                <p14:cNvPr id="101" name="Entrada de lápiz 100">
                  <a:extLst>
                    <a:ext uri="{FF2B5EF4-FFF2-40B4-BE49-F238E27FC236}">
                      <a16:creationId xmlns:a16="http://schemas.microsoft.com/office/drawing/2014/main" id="{C361BE42-5290-B19E-0A6D-1490AA861290}"/>
                    </a:ext>
                  </a:extLst>
                </p14:cNvPr>
                <p14:cNvContentPartPr/>
                <p14:nvPr/>
              </p14:nvContentPartPr>
              <p14:xfrm>
                <a:off x="9607100" y="2140840"/>
                <a:ext cx="301680" cy="386280"/>
              </p14:xfrm>
            </p:contentPart>
          </mc:Choice>
          <mc:Fallback>
            <p:pic>
              <p:nvPicPr>
                <p:cNvPr id="101" name="Entrada de lápiz 100">
                  <a:extLst>
                    <a:ext uri="{FF2B5EF4-FFF2-40B4-BE49-F238E27FC236}">
                      <a16:creationId xmlns:a16="http://schemas.microsoft.com/office/drawing/2014/main" id="{C361BE42-5290-B19E-0A6D-1490AA861290}"/>
                    </a:ext>
                  </a:extLst>
                </p:cNvPr>
                <p:cNvPicPr/>
                <p:nvPr/>
              </p:nvPicPr>
              <p:blipFill>
                <a:blip r:embed="rId133"/>
                <a:stretch>
                  <a:fillRect/>
                </a:stretch>
              </p:blipFill>
              <p:spPr>
                <a:xfrm>
                  <a:off x="9589100" y="2122840"/>
                  <a:ext cx="337320" cy="421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4">
              <p14:nvContentPartPr>
                <p14:cNvPr id="102" name="Entrada de lápiz 101">
                  <a:extLst>
                    <a:ext uri="{FF2B5EF4-FFF2-40B4-BE49-F238E27FC236}">
                      <a16:creationId xmlns:a16="http://schemas.microsoft.com/office/drawing/2014/main" id="{917F1FD0-4592-DB48-C5B7-0FBAB9AA53F0}"/>
                    </a:ext>
                  </a:extLst>
                </p14:cNvPr>
                <p14:cNvContentPartPr/>
                <p14:nvPr/>
              </p14:nvContentPartPr>
              <p14:xfrm>
                <a:off x="9573980" y="2302840"/>
                <a:ext cx="321120" cy="84600"/>
              </p14:xfrm>
            </p:contentPart>
          </mc:Choice>
          <mc:Fallback>
            <p:pic>
              <p:nvPicPr>
                <p:cNvPr id="102" name="Entrada de lápiz 101">
                  <a:extLst>
                    <a:ext uri="{FF2B5EF4-FFF2-40B4-BE49-F238E27FC236}">
                      <a16:creationId xmlns:a16="http://schemas.microsoft.com/office/drawing/2014/main" id="{917F1FD0-4592-DB48-C5B7-0FBAB9AA53F0}"/>
                    </a:ext>
                  </a:extLst>
                </p:cNvPr>
                <p:cNvPicPr/>
                <p:nvPr/>
              </p:nvPicPr>
              <p:blipFill>
                <a:blip r:embed="rId135"/>
                <a:stretch>
                  <a:fillRect/>
                </a:stretch>
              </p:blipFill>
              <p:spPr>
                <a:xfrm>
                  <a:off x="9556340" y="2285200"/>
                  <a:ext cx="356760" cy="120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6">
              <p14:nvContentPartPr>
                <p14:cNvPr id="103" name="Entrada de lápiz 102">
                  <a:extLst>
                    <a:ext uri="{FF2B5EF4-FFF2-40B4-BE49-F238E27FC236}">
                      <a16:creationId xmlns:a16="http://schemas.microsoft.com/office/drawing/2014/main" id="{B84DF271-D45C-C9C4-004A-2EBA5D75957F}"/>
                    </a:ext>
                  </a:extLst>
                </p14:cNvPr>
                <p14:cNvContentPartPr/>
                <p14:nvPr/>
              </p14:nvContentPartPr>
              <p14:xfrm>
                <a:off x="9632300" y="2123200"/>
                <a:ext cx="245880" cy="16920"/>
              </p14:xfrm>
            </p:contentPart>
          </mc:Choice>
          <mc:Fallback>
            <p:pic>
              <p:nvPicPr>
                <p:cNvPr id="103" name="Entrada de lápiz 102">
                  <a:extLst>
                    <a:ext uri="{FF2B5EF4-FFF2-40B4-BE49-F238E27FC236}">
                      <a16:creationId xmlns:a16="http://schemas.microsoft.com/office/drawing/2014/main" id="{B84DF271-D45C-C9C4-004A-2EBA5D75957F}"/>
                    </a:ext>
                  </a:extLst>
                </p:cNvPr>
                <p:cNvPicPr/>
                <p:nvPr/>
              </p:nvPicPr>
              <p:blipFill>
                <a:blip r:embed="rId137"/>
                <a:stretch>
                  <a:fillRect/>
                </a:stretch>
              </p:blipFill>
              <p:spPr>
                <a:xfrm>
                  <a:off x="9614300" y="2105560"/>
                  <a:ext cx="281520" cy="5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8">
              <p14:nvContentPartPr>
                <p14:cNvPr id="104" name="Entrada de lápiz 103">
                  <a:extLst>
                    <a:ext uri="{FF2B5EF4-FFF2-40B4-BE49-F238E27FC236}">
                      <a16:creationId xmlns:a16="http://schemas.microsoft.com/office/drawing/2014/main" id="{966F864C-91ED-A897-4F7C-4669BD2BDC13}"/>
                    </a:ext>
                  </a:extLst>
                </p14:cNvPr>
                <p14:cNvContentPartPr/>
                <p14:nvPr/>
              </p14:nvContentPartPr>
              <p14:xfrm>
                <a:off x="9973220" y="2346040"/>
                <a:ext cx="137520" cy="190440"/>
              </p14:xfrm>
            </p:contentPart>
          </mc:Choice>
          <mc:Fallback>
            <p:pic>
              <p:nvPicPr>
                <p:cNvPr id="104" name="Entrada de lápiz 103">
                  <a:extLst>
                    <a:ext uri="{FF2B5EF4-FFF2-40B4-BE49-F238E27FC236}">
                      <a16:creationId xmlns:a16="http://schemas.microsoft.com/office/drawing/2014/main" id="{966F864C-91ED-A897-4F7C-4669BD2BDC13}"/>
                    </a:ext>
                  </a:extLst>
                </p:cNvPr>
                <p:cNvPicPr/>
                <p:nvPr/>
              </p:nvPicPr>
              <p:blipFill>
                <a:blip r:embed="rId139"/>
                <a:stretch>
                  <a:fillRect/>
                </a:stretch>
              </p:blipFill>
              <p:spPr>
                <a:xfrm>
                  <a:off x="9955580" y="2328040"/>
                  <a:ext cx="173160" cy="226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0">
              <p14:nvContentPartPr>
                <p14:cNvPr id="105" name="Entrada de lápiz 104">
                  <a:extLst>
                    <a:ext uri="{FF2B5EF4-FFF2-40B4-BE49-F238E27FC236}">
                      <a16:creationId xmlns:a16="http://schemas.microsoft.com/office/drawing/2014/main" id="{8DCE073B-A0EE-3343-9553-78AA9E383412}"/>
                    </a:ext>
                  </a:extLst>
                </p14:cNvPr>
                <p14:cNvContentPartPr/>
                <p14:nvPr/>
              </p14:nvContentPartPr>
              <p14:xfrm>
                <a:off x="10259420" y="2221480"/>
                <a:ext cx="502920" cy="352800"/>
              </p14:xfrm>
            </p:contentPart>
          </mc:Choice>
          <mc:Fallback>
            <p:pic>
              <p:nvPicPr>
                <p:cNvPr id="105" name="Entrada de lápiz 104">
                  <a:extLst>
                    <a:ext uri="{FF2B5EF4-FFF2-40B4-BE49-F238E27FC236}">
                      <a16:creationId xmlns:a16="http://schemas.microsoft.com/office/drawing/2014/main" id="{8DCE073B-A0EE-3343-9553-78AA9E383412}"/>
                    </a:ext>
                  </a:extLst>
                </p:cNvPr>
                <p:cNvPicPr/>
                <p:nvPr/>
              </p:nvPicPr>
              <p:blipFill>
                <a:blip r:embed="rId141"/>
                <a:stretch>
                  <a:fillRect/>
                </a:stretch>
              </p:blipFill>
              <p:spPr>
                <a:xfrm>
                  <a:off x="10241780" y="2203480"/>
                  <a:ext cx="538560" cy="388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2">
              <p14:nvContentPartPr>
                <p14:cNvPr id="106" name="Entrada de lápiz 105">
                  <a:extLst>
                    <a:ext uri="{FF2B5EF4-FFF2-40B4-BE49-F238E27FC236}">
                      <a16:creationId xmlns:a16="http://schemas.microsoft.com/office/drawing/2014/main" id="{0160C965-AFD6-1E67-3E0D-90E9F520619B}"/>
                    </a:ext>
                  </a:extLst>
                </p14:cNvPr>
                <p14:cNvContentPartPr/>
                <p14:nvPr/>
              </p14:nvContentPartPr>
              <p14:xfrm>
                <a:off x="10777100" y="2164240"/>
                <a:ext cx="231480" cy="553680"/>
              </p14:xfrm>
            </p:contentPart>
          </mc:Choice>
          <mc:Fallback>
            <p:pic>
              <p:nvPicPr>
                <p:cNvPr id="106" name="Entrada de lápiz 105">
                  <a:extLst>
                    <a:ext uri="{FF2B5EF4-FFF2-40B4-BE49-F238E27FC236}">
                      <a16:creationId xmlns:a16="http://schemas.microsoft.com/office/drawing/2014/main" id="{0160C965-AFD6-1E67-3E0D-90E9F520619B}"/>
                    </a:ext>
                  </a:extLst>
                </p:cNvPr>
                <p:cNvPicPr/>
                <p:nvPr/>
              </p:nvPicPr>
              <p:blipFill>
                <a:blip r:embed="rId143"/>
                <a:stretch>
                  <a:fillRect/>
                </a:stretch>
              </p:blipFill>
              <p:spPr>
                <a:xfrm>
                  <a:off x="10759100" y="2146600"/>
                  <a:ext cx="267120" cy="5893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44">
            <p14:nvContentPartPr>
              <p14:cNvPr id="107" name="Entrada de lápiz 106">
                <a:extLst>
                  <a:ext uri="{FF2B5EF4-FFF2-40B4-BE49-F238E27FC236}">
                    <a16:creationId xmlns:a16="http://schemas.microsoft.com/office/drawing/2014/main" id="{2DE8F90D-5BB8-2636-ABC1-1A3297F02220}"/>
                  </a:ext>
                </a:extLst>
              </p14:cNvPr>
              <p14:cNvContentPartPr/>
              <p14:nvPr/>
            </p14:nvContentPartPr>
            <p14:xfrm>
              <a:off x="11254100" y="2532880"/>
              <a:ext cx="360" cy="360"/>
            </p14:xfrm>
          </p:contentPart>
        </mc:Choice>
        <mc:Fallback>
          <p:pic>
            <p:nvPicPr>
              <p:cNvPr id="107" name="Entrada de lápiz 106">
                <a:extLst>
                  <a:ext uri="{FF2B5EF4-FFF2-40B4-BE49-F238E27FC236}">
                    <a16:creationId xmlns:a16="http://schemas.microsoft.com/office/drawing/2014/main" id="{2DE8F90D-5BB8-2636-ABC1-1A3297F02220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1236100" y="2515240"/>
                <a:ext cx="36000" cy="36000"/>
              </a:xfrm>
              <a:prstGeom prst="rect">
                <a:avLst/>
              </a:prstGeom>
            </p:spPr>
          </p:pic>
        </mc:Fallback>
      </mc:AlternateContent>
      <p:grpSp>
        <p:nvGrpSpPr>
          <p:cNvPr id="117" name="Grupo 116">
            <a:extLst>
              <a:ext uri="{FF2B5EF4-FFF2-40B4-BE49-F238E27FC236}">
                <a16:creationId xmlns:a16="http://schemas.microsoft.com/office/drawing/2014/main" id="{18E64760-6285-94BB-1B37-F7E10DEACF00}"/>
              </a:ext>
            </a:extLst>
          </p:cNvPr>
          <p:cNvGrpSpPr/>
          <p:nvPr/>
        </p:nvGrpSpPr>
        <p:grpSpPr>
          <a:xfrm>
            <a:off x="469940" y="4092400"/>
            <a:ext cx="1055160" cy="362880"/>
            <a:chOff x="469940" y="4092400"/>
            <a:chExt cx="1055160" cy="3628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45">
              <p14:nvContentPartPr>
                <p14:cNvPr id="110" name="Entrada de lápiz 109">
                  <a:extLst>
                    <a:ext uri="{FF2B5EF4-FFF2-40B4-BE49-F238E27FC236}">
                      <a16:creationId xmlns:a16="http://schemas.microsoft.com/office/drawing/2014/main" id="{01427BF6-A47B-5015-0181-BB65AF3D75A1}"/>
                    </a:ext>
                  </a:extLst>
                </p14:cNvPr>
                <p14:cNvContentPartPr/>
                <p14:nvPr/>
              </p14:nvContentPartPr>
              <p14:xfrm>
                <a:off x="469940" y="4092400"/>
                <a:ext cx="257400" cy="348840"/>
              </p14:xfrm>
            </p:contentPart>
          </mc:Choice>
          <mc:Fallback>
            <p:pic>
              <p:nvPicPr>
                <p:cNvPr id="110" name="Entrada de lápiz 109">
                  <a:extLst>
                    <a:ext uri="{FF2B5EF4-FFF2-40B4-BE49-F238E27FC236}">
                      <a16:creationId xmlns:a16="http://schemas.microsoft.com/office/drawing/2014/main" id="{01427BF6-A47B-5015-0181-BB65AF3D75A1}"/>
                    </a:ext>
                  </a:extLst>
                </p:cNvPr>
                <p:cNvPicPr/>
                <p:nvPr/>
              </p:nvPicPr>
              <p:blipFill>
                <a:blip r:embed="rId146"/>
                <a:stretch>
                  <a:fillRect/>
                </a:stretch>
              </p:blipFill>
              <p:spPr>
                <a:xfrm>
                  <a:off x="452300" y="4074400"/>
                  <a:ext cx="293040" cy="384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7">
              <p14:nvContentPartPr>
                <p14:cNvPr id="111" name="Entrada de lápiz 110">
                  <a:extLst>
                    <a:ext uri="{FF2B5EF4-FFF2-40B4-BE49-F238E27FC236}">
                      <a16:creationId xmlns:a16="http://schemas.microsoft.com/office/drawing/2014/main" id="{14F87F52-132D-2D4B-7A96-EA6009F52CF4}"/>
                    </a:ext>
                  </a:extLst>
                </p14:cNvPr>
                <p14:cNvContentPartPr/>
                <p14:nvPr/>
              </p14:nvContentPartPr>
              <p14:xfrm>
                <a:off x="490820" y="4244320"/>
                <a:ext cx="317520" cy="34200"/>
              </p14:xfrm>
            </p:contentPart>
          </mc:Choice>
          <mc:Fallback>
            <p:pic>
              <p:nvPicPr>
                <p:cNvPr id="111" name="Entrada de lápiz 110">
                  <a:extLst>
                    <a:ext uri="{FF2B5EF4-FFF2-40B4-BE49-F238E27FC236}">
                      <a16:creationId xmlns:a16="http://schemas.microsoft.com/office/drawing/2014/main" id="{14F87F52-132D-2D4B-7A96-EA6009F52CF4}"/>
                    </a:ext>
                  </a:extLst>
                </p:cNvPr>
                <p:cNvPicPr/>
                <p:nvPr/>
              </p:nvPicPr>
              <p:blipFill>
                <a:blip r:embed="rId148"/>
                <a:stretch>
                  <a:fillRect/>
                </a:stretch>
              </p:blipFill>
              <p:spPr>
                <a:xfrm>
                  <a:off x="472820" y="4226320"/>
                  <a:ext cx="353160" cy="69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9">
              <p14:nvContentPartPr>
                <p14:cNvPr id="112" name="Entrada de lápiz 111">
                  <a:extLst>
                    <a:ext uri="{FF2B5EF4-FFF2-40B4-BE49-F238E27FC236}">
                      <a16:creationId xmlns:a16="http://schemas.microsoft.com/office/drawing/2014/main" id="{8C722B22-4A88-A687-3056-B46C55B46129}"/>
                    </a:ext>
                  </a:extLst>
                </p14:cNvPr>
                <p14:cNvContentPartPr/>
                <p14:nvPr/>
              </p14:nvContentPartPr>
              <p14:xfrm>
                <a:off x="545540" y="4104640"/>
                <a:ext cx="253800" cy="18720"/>
              </p14:xfrm>
            </p:contentPart>
          </mc:Choice>
          <mc:Fallback>
            <p:pic>
              <p:nvPicPr>
                <p:cNvPr id="112" name="Entrada de lápiz 111">
                  <a:extLst>
                    <a:ext uri="{FF2B5EF4-FFF2-40B4-BE49-F238E27FC236}">
                      <a16:creationId xmlns:a16="http://schemas.microsoft.com/office/drawing/2014/main" id="{8C722B22-4A88-A687-3056-B46C55B46129}"/>
                    </a:ext>
                  </a:extLst>
                </p:cNvPr>
                <p:cNvPicPr/>
                <p:nvPr/>
              </p:nvPicPr>
              <p:blipFill>
                <a:blip r:embed="rId150"/>
                <a:stretch>
                  <a:fillRect/>
                </a:stretch>
              </p:blipFill>
              <p:spPr>
                <a:xfrm>
                  <a:off x="527900" y="4087000"/>
                  <a:ext cx="289440" cy="54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1">
              <p14:nvContentPartPr>
                <p14:cNvPr id="113" name="Entrada de lápiz 112">
                  <a:extLst>
                    <a:ext uri="{FF2B5EF4-FFF2-40B4-BE49-F238E27FC236}">
                      <a16:creationId xmlns:a16="http://schemas.microsoft.com/office/drawing/2014/main" id="{40DACF87-743F-757D-EC7B-875B3B47D26B}"/>
                    </a:ext>
                  </a:extLst>
                </p14:cNvPr>
                <p14:cNvContentPartPr/>
                <p14:nvPr/>
              </p14:nvContentPartPr>
              <p14:xfrm>
                <a:off x="931460" y="4205080"/>
                <a:ext cx="259560" cy="250200"/>
              </p14:xfrm>
            </p:contentPart>
          </mc:Choice>
          <mc:Fallback>
            <p:pic>
              <p:nvPicPr>
                <p:cNvPr id="113" name="Entrada de lápiz 112">
                  <a:extLst>
                    <a:ext uri="{FF2B5EF4-FFF2-40B4-BE49-F238E27FC236}">
                      <a16:creationId xmlns:a16="http://schemas.microsoft.com/office/drawing/2014/main" id="{40DACF87-743F-757D-EC7B-875B3B47D26B}"/>
                    </a:ext>
                  </a:extLst>
                </p:cNvPr>
                <p:cNvPicPr/>
                <p:nvPr/>
              </p:nvPicPr>
              <p:blipFill>
                <a:blip r:embed="rId152"/>
                <a:stretch>
                  <a:fillRect/>
                </a:stretch>
              </p:blipFill>
              <p:spPr>
                <a:xfrm>
                  <a:off x="913460" y="4187080"/>
                  <a:ext cx="295200" cy="285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3">
              <p14:nvContentPartPr>
                <p14:cNvPr id="114" name="Entrada de lápiz 113">
                  <a:extLst>
                    <a:ext uri="{FF2B5EF4-FFF2-40B4-BE49-F238E27FC236}">
                      <a16:creationId xmlns:a16="http://schemas.microsoft.com/office/drawing/2014/main" id="{726BFD26-AB7C-5277-178A-3DC6BE48DADF}"/>
                    </a:ext>
                  </a:extLst>
                </p14:cNvPr>
                <p14:cNvContentPartPr/>
                <p14:nvPr/>
              </p14:nvContentPartPr>
              <p14:xfrm>
                <a:off x="1393340" y="4254400"/>
                <a:ext cx="131760" cy="188280"/>
              </p14:xfrm>
            </p:contentPart>
          </mc:Choice>
          <mc:Fallback>
            <p:pic>
              <p:nvPicPr>
                <p:cNvPr id="114" name="Entrada de lápiz 113">
                  <a:extLst>
                    <a:ext uri="{FF2B5EF4-FFF2-40B4-BE49-F238E27FC236}">
                      <a16:creationId xmlns:a16="http://schemas.microsoft.com/office/drawing/2014/main" id="{726BFD26-AB7C-5277-178A-3DC6BE48DADF}"/>
                    </a:ext>
                  </a:extLst>
                </p:cNvPr>
                <p:cNvPicPr/>
                <p:nvPr/>
              </p:nvPicPr>
              <p:blipFill>
                <a:blip r:embed="rId154"/>
                <a:stretch>
                  <a:fillRect/>
                </a:stretch>
              </p:blipFill>
              <p:spPr>
                <a:xfrm>
                  <a:off x="1375700" y="4236760"/>
                  <a:ext cx="167400" cy="2239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55">
            <p14:nvContentPartPr>
              <p14:cNvPr id="115" name="Entrada de lápiz 114">
                <a:extLst>
                  <a:ext uri="{FF2B5EF4-FFF2-40B4-BE49-F238E27FC236}">
                    <a16:creationId xmlns:a16="http://schemas.microsoft.com/office/drawing/2014/main" id="{4B26F856-C831-F1D4-CBFC-75704C40202A}"/>
                  </a:ext>
                </a:extLst>
              </p14:cNvPr>
              <p14:cNvContentPartPr/>
              <p14:nvPr/>
            </p14:nvContentPartPr>
            <p14:xfrm>
              <a:off x="1771340" y="4328560"/>
              <a:ext cx="163440" cy="14760"/>
            </p14:xfrm>
          </p:contentPart>
        </mc:Choice>
        <mc:Fallback>
          <p:pic>
            <p:nvPicPr>
              <p:cNvPr id="115" name="Entrada de lápiz 114">
                <a:extLst>
                  <a:ext uri="{FF2B5EF4-FFF2-40B4-BE49-F238E27FC236}">
                    <a16:creationId xmlns:a16="http://schemas.microsoft.com/office/drawing/2014/main" id="{4B26F856-C831-F1D4-CBFC-75704C40202A}"/>
                  </a:ext>
                </a:extLst>
              </p:cNvPr>
              <p:cNvPicPr/>
              <p:nvPr/>
            </p:nvPicPr>
            <p:blipFill>
              <a:blip r:embed="rId156"/>
              <a:stretch>
                <a:fillRect/>
              </a:stretch>
            </p:blipFill>
            <p:spPr>
              <a:xfrm>
                <a:off x="1753340" y="4310560"/>
                <a:ext cx="199080" cy="50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7">
            <p14:nvContentPartPr>
              <p14:cNvPr id="116" name="Entrada de lápiz 115">
                <a:extLst>
                  <a:ext uri="{FF2B5EF4-FFF2-40B4-BE49-F238E27FC236}">
                    <a16:creationId xmlns:a16="http://schemas.microsoft.com/office/drawing/2014/main" id="{B10272BA-BD30-8972-6A2B-60087A98FEB0}"/>
                  </a:ext>
                </a:extLst>
              </p14:cNvPr>
              <p14:cNvContentPartPr/>
              <p14:nvPr/>
            </p14:nvContentPartPr>
            <p14:xfrm>
              <a:off x="1774580" y="4445560"/>
              <a:ext cx="181800" cy="12600"/>
            </p14:xfrm>
          </p:contentPart>
        </mc:Choice>
        <mc:Fallback>
          <p:pic>
            <p:nvPicPr>
              <p:cNvPr id="116" name="Entrada de lápiz 115">
                <a:extLst>
                  <a:ext uri="{FF2B5EF4-FFF2-40B4-BE49-F238E27FC236}">
                    <a16:creationId xmlns:a16="http://schemas.microsoft.com/office/drawing/2014/main" id="{B10272BA-BD30-8972-6A2B-60087A98FEB0}"/>
                  </a:ext>
                </a:extLst>
              </p:cNvPr>
              <p:cNvPicPr/>
              <p:nvPr/>
            </p:nvPicPr>
            <p:blipFill>
              <a:blip r:embed="rId158"/>
              <a:stretch>
                <a:fillRect/>
              </a:stretch>
            </p:blipFill>
            <p:spPr>
              <a:xfrm>
                <a:off x="1756940" y="4427560"/>
                <a:ext cx="217440" cy="48240"/>
              </a:xfrm>
              <a:prstGeom prst="rect">
                <a:avLst/>
              </a:prstGeom>
            </p:spPr>
          </p:pic>
        </mc:Fallback>
      </mc:AlternateContent>
      <p:grpSp>
        <p:nvGrpSpPr>
          <p:cNvPr id="126" name="Grupo 125">
            <a:extLst>
              <a:ext uri="{FF2B5EF4-FFF2-40B4-BE49-F238E27FC236}">
                <a16:creationId xmlns:a16="http://schemas.microsoft.com/office/drawing/2014/main" id="{75A30369-505F-949D-1429-A4E42112D5C5}"/>
              </a:ext>
            </a:extLst>
          </p:cNvPr>
          <p:cNvGrpSpPr/>
          <p:nvPr/>
        </p:nvGrpSpPr>
        <p:grpSpPr>
          <a:xfrm>
            <a:off x="2267780" y="4115080"/>
            <a:ext cx="1162440" cy="351000"/>
            <a:chOff x="2267780" y="4115080"/>
            <a:chExt cx="1162440" cy="3510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59">
              <p14:nvContentPartPr>
                <p14:cNvPr id="118" name="Entrada de lápiz 117">
                  <a:extLst>
                    <a:ext uri="{FF2B5EF4-FFF2-40B4-BE49-F238E27FC236}">
                      <a16:creationId xmlns:a16="http://schemas.microsoft.com/office/drawing/2014/main" id="{199BF840-3CB7-00E5-884D-EE83C0711971}"/>
                    </a:ext>
                  </a:extLst>
                </p14:cNvPr>
                <p14:cNvContentPartPr/>
                <p14:nvPr/>
              </p14:nvContentPartPr>
              <p14:xfrm>
                <a:off x="2267780" y="4115080"/>
                <a:ext cx="290160" cy="324720"/>
              </p14:xfrm>
            </p:contentPart>
          </mc:Choice>
          <mc:Fallback>
            <p:pic>
              <p:nvPicPr>
                <p:cNvPr id="118" name="Entrada de lápiz 117">
                  <a:extLst>
                    <a:ext uri="{FF2B5EF4-FFF2-40B4-BE49-F238E27FC236}">
                      <a16:creationId xmlns:a16="http://schemas.microsoft.com/office/drawing/2014/main" id="{199BF840-3CB7-00E5-884D-EE83C0711971}"/>
                    </a:ext>
                  </a:extLst>
                </p:cNvPr>
                <p:cNvPicPr/>
                <p:nvPr/>
              </p:nvPicPr>
              <p:blipFill>
                <a:blip r:embed="rId160"/>
                <a:stretch>
                  <a:fillRect/>
                </a:stretch>
              </p:blipFill>
              <p:spPr>
                <a:xfrm>
                  <a:off x="2249780" y="4097080"/>
                  <a:ext cx="325800" cy="360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1">
              <p14:nvContentPartPr>
                <p14:cNvPr id="119" name="Entrada de lápiz 118">
                  <a:extLst>
                    <a:ext uri="{FF2B5EF4-FFF2-40B4-BE49-F238E27FC236}">
                      <a16:creationId xmlns:a16="http://schemas.microsoft.com/office/drawing/2014/main" id="{FA51336B-2B34-7D0A-6883-CEF4C7C8D7B0}"/>
                    </a:ext>
                  </a:extLst>
                </p14:cNvPr>
                <p14:cNvContentPartPr/>
                <p14:nvPr/>
              </p14:nvContentPartPr>
              <p14:xfrm>
                <a:off x="2298380" y="4320280"/>
                <a:ext cx="202320" cy="360"/>
              </p14:xfrm>
            </p:contentPart>
          </mc:Choice>
          <mc:Fallback>
            <p:pic>
              <p:nvPicPr>
                <p:cNvPr id="119" name="Entrada de lápiz 118">
                  <a:extLst>
                    <a:ext uri="{FF2B5EF4-FFF2-40B4-BE49-F238E27FC236}">
                      <a16:creationId xmlns:a16="http://schemas.microsoft.com/office/drawing/2014/main" id="{FA51336B-2B34-7D0A-6883-CEF4C7C8D7B0}"/>
                    </a:ext>
                  </a:extLst>
                </p:cNvPr>
                <p:cNvPicPr/>
                <p:nvPr/>
              </p:nvPicPr>
              <p:blipFill>
                <a:blip r:embed="rId162"/>
                <a:stretch>
                  <a:fillRect/>
                </a:stretch>
              </p:blipFill>
              <p:spPr>
                <a:xfrm>
                  <a:off x="2280740" y="4302280"/>
                  <a:ext cx="23796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3">
              <p14:nvContentPartPr>
                <p14:cNvPr id="120" name="Entrada de lápiz 119">
                  <a:extLst>
                    <a:ext uri="{FF2B5EF4-FFF2-40B4-BE49-F238E27FC236}">
                      <a16:creationId xmlns:a16="http://schemas.microsoft.com/office/drawing/2014/main" id="{9B1A7E78-91D0-5EE0-ED6D-D89E94C53159}"/>
                    </a:ext>
                  </a:extLst>
                </p14:cNvPr>
                <p14:cNvContentPartPr/>
                <p14:nvPr/>
              </p14:nvContentPartPr>
              <p14:xfrm>
                <a:off x="2579180" y="4183840"/>
                <a:ext cx="190440" cy="282240"/>
              </p14:xfrm>
            </p:contentPart>
          </mc:Choice>
          <mc:Fallback>
            <p:pic>
              <p:nvPicPr>
                <p:cNvPr id="120" name="Entrada de lápiz 119">
                  <a:extLst>
                    <a:ext uri="{FF2B5EF4-FFF2-40B4-BE49-F238E27FC236}">
                      <a16:creationId xmlns:a16="http://schemas.microsoft.com/office/drawing/2014/main" id="{9B1A7E78-91D0-5EE0-ED6D-D89E94C53159}"/>
                    </a:ext>
                  </a:extLst>
                </p:cNvPr>
                <p:cNvPicPr/>
                <p:nvPr/>
              </p:nvPicPr>
              <p:blipFill>
                <a:blip r:embed="rId164"/>
                <a:stretch>
                  <a:fillRect/>
                </a:stretch>
              </p:blipFill>
              <p:spPr>
                <a:xfrm>
                  <a:off x="2561540" y="4165840"/>
                  <a:ext cx="226080" cy="317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5">
              <p14:nvContentPartPr>
                <p14:cNvPr id="121" name="Entrada de lápiz 120">
                  <a:extLst>
                    <a:ext uri="{FF2B5EF4-FFF2-40B4-BE49-F238E27FC236}">
                      <a16:creationId xmlns:a16="http://schemas.microsoft.com/office/drawing/2014/main" id="{344C82AE-4545-0253-7ECC-BEE99B1C597C}"/>
                    </a:ext>
                  </a:extLst>
                </p14:cNvPr>
                <p14:cNvContentPartPr/>
                <p14:nvPr/>
              </p14:nvContentPartPr>
              <p14:xfrm>
                <a:off x="2931260" y="4220560"/>
                <a:ext cx="217080" cy="225000"/>
              </p14:xfrm>
            </p:contentPart>
          </mc:Choice>
          <mc:Fallback>
            <p:pic>
              <p:nvPicPr>
                <p:cNvPr id="121" name="Entrada de lápiz 120">
                  <a:extLst>
                    <a:ext uri="{FF2B5EF4-FFF2-40B4-BE49-F238E27FC236}">
                      <a16:creationId xmlns:a16="http://schemas.microsoft.com/office/drawing/2014/main" id="{344C82AE-4545-0253-7ECC-BEE99B1C597C}"/>
                    </a:ext>
                  </a:extLst>
                </p:cNvPr>
                <p:cNvPicPr/>
                <p:nvPr/>
              </p:nvPicPr>
              <p:blipFill>
                <a:blip r:embed="rId166"/>
                <a:stretch>
                  <a:fillRect/>
                </a:stretch>
              </p:blipFill>
              <p:spPr>
                <a:xfrm>
                  <a:off x="2913620" y="4202920"/>
                  <a:ext cx="252720" cy="260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7">
              <p14:nvContentPartPr>
                <p14:cNvPr id="122" name="Entrada de lápiz 121">
                  <a:extLst>
                    <a:ext uri="{FF2B5EF4-FFF2-40B4-BE49-F238E27FC236}">
                      <a16:creationId xmlns:a16="http://schemas.microsoft.com/office/drawing/2014/main" id="{F6E22E9E-E1D0-1BEC-9FD6-4796B08A7FF5}"/>
                    </a:ext>
                  </a:extLst>
                </p14:cNvPr>
                <p14:cNvContentPartPr/>
                <p14:nvPr/>
              </p14:nvContentPartPr>
              <p14:xfrm>
                <a:off x="3165260" y="4241080"/>
                <a:ext cx="264960" cy="194040"/>
              </p14:xfrm>
            </p:contentPart>
          </mc:Choice>
          <mc:Fallback>
            <p:pic>
              <p:nvPicPr>
                <p:cNvPr id="122" name="Entrada de lápiz 121">
                  <a:extLst>
                    <a:ext uri="{FF2B5EF4-FFF2-40B4-BE49-F238E27FC236}">
                      <a16:creationId xmlns:a16="http://schemas.microsoft.com/office/drawing/2014/main" id="{F6E22E9E-E1D0-1BEC-9FD6-4796B08A7FF5}"/>
                    </a:ext>
                  </a:extLst>
                </p:cNvPr>
                <p:cNvPicPr/>
                <p:nvPr/>
              </p:nvPicPr>
              <p:blipFill>
                <a:blip r:embed="rId168"/>
                <a:stretch>
                  <a:fillRect/>
                </a:stretch>
              </p:blipFill>
              <p:spPr>
                <a:xfrm>
                  <a:off x="3147620" y="4223080"/>
                  <a:ext cx="300600" cy="2296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69">
            <p14:nvContentPartPr>
              <p14:cNvPr id="127" name="Entrada de lápiz 126">
                <a:extLst>
                  <a:ext uri="{FF2B5EF4-FFF2-40B4-BE49-F238E27FC236}">
                    <a16:creationId xmlns:a16="http://schemas.microsoft.com/office/drawing/2014/main" id="{05031537-45D5-D01D-1F44-48733D423539}"/>
                  </a:ext>
                </a:extLst>
              </p14:cNvPr>
              <p14:cNvContentPartPr/>
              <p14:nvPr/>
            </p14:nvContentPartPr>
            <p14:xfrm>
              <a:off x="3721100" y="4240000"/>
              <a:ext cx="163080" cy="293400"/>
            </p14:xfrm>
          </p:contentPart>
        </mc:Choice>
        <mc:Fallback>
          <p:pic>
            <p:nvPicPr>
              <p:cNvPr id="127" name="Entrada de lápiz 126">
                <a:extLst>
                  <a:ext uri="{FF2B5EF4-FFF2-40B4-BE49-F238E27FC236}">
                    <a16:creationId xmlns:a16="http://schemas.microsoft.com/office/drawing/2014/main" id="{05031537-45D5-D01D-1F44-48733D423539}"/>
                  </a:ext>
                </a:extLst>
              </p:cNvPr>
              <p:cNvPicPr/>
              <p:nvPr/>
            </p:nvPicPr>
            <p:blipFill>
              <a:blip r:embed="rId170"/>
              <a:stretch>
                <a:fillRect/>
              </a:stretch>
            </p:blipFill>
            <p:spPr>
              <a:xfrm>
                <a:off x="3703100" y="4222360"/>
                <a:ext cx="198720" cy="329040"/>
              </a:xfrm>
              <a:prstGeom prst="rect">
                <a:avLst/>
              </a:prstGeom>
            </p:spPr>
          </p:pic>
        </mc:Fallback>
      </mc:AlternateContent>
      <p:grpSp>
        <p:nvGrpSpPr>
          <p:cNvPr id="130" name="Grupo 129">
            <a:extLst>
              <a:ext uri="{FF2B5EF4-FFF2-40B4-BE49-F238E27FC236}">
                <a16:creationId xmlns:a16="http://schemas.microsoft.com/office/drawing/2014/main" id="{C377F651-50D4-751C-86CB-AB80394444E9}"/>
              </a:ext>
            </a:extLst>
          </p:cNvPr>
          <p:cNvGrpSpPr/>
          <p:nvPr/>
        </p:nvGrpSpPr>
        <p:grpSpPr>
          <a:xfrm>
            <a:off x="4230860" y="4308760"/>
            <a:ext cx="237240" cy="206640"/>
            <a:chOff x="4230860" y="4308760"/>
            <a:chExt cx="237240" cy="2066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71">
              <p14:nvContentPartPr>
                <p14:cNvPr id="128" name="Entrada de lápiz 127">
                  <a:extLst>
                    <a:ext uri="{FF2B5EF4-FFF2-40B4-BE49-F238E27FC236}">
                      <a16:creationId xmlns:a16="http://schemas.microsoft.com/office/drawing/2014/main" id="{C5285C1E-F470-5B43-7F4C-CC986A72FAA2}"/>
                    </a:ext>
                  </a:extLst>
                </p14:cNvPr>
                <p14:cNvContentPartPr/>
                <p14:nvPr/>
              </p14:nvContentPartPr>
              <p14:xfrm>
                <a:off x="4230860" y="4411720"/>
                <a:ext cx="237240" cy="16920"/>
              </p14:xfrm>
            </p:contentPart>
          </mc:Choice>
          <mc:Fallback>
            <p:pic>
              <p:nvPicPr>
                <p:cNvPr id="128" name="Entrada de lápiz 127">
                  <a:extLst>
                    <a:ext uri="{FF2B5EF4-FFF2-40B4-BE49-F238E27FC236}">
                      <a16:creationId xmlns:a16="http://schemas.microsoft.com/office/drawing/2014/main" id="{C5285C1E-F470-5B43-7F4C-CC986A72FAA2}"/>
                    </a:ext>
                  </a:extLst>
                </p:cNvPr>
                <p:cNvPicPr/>
                <p:nvPr/>
              </p:nvPicPr>
              <p:blipFill>
                <a:blip r:embed="rId172"/>
                <a:stretch>
                  <a:fillRect/>
                </a:stretch>
              </p:blipFill>
              <p:spPr>
                <a:xfrm>
                  <a:off x="4212860" y="4393720"/>
                  <a:ext cx="272880" cy="5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3">
              <p14:nvContentPartPr>
                <p14:cNvPr id="129" name="Entrada de lápiz 128">
                  <a:extLst>
                    <a:ext uri="{FF2B5EF4-FFF2-40B4-BE49-F238E27FC236}">
                      <a16:creationId xmlns:a16="http://schemas.microsoft.com/office/drawing/2014/main" id="{BEF6C101-27EF-4728-DA13-9872CB4E5D1F}"/>
                    </a:ext>
                  </a:extLst>
                </p14:cNvPr>
                <p14:cNvContentPartPr/>
                <p14:nvPr/>
              </p14:nvContentPartPr>
              <p14:xfrm>
                <a:off x="4308260" y="4308760"/>
                <a:ext cx="59760" cy="206640"/>
              </p14:xfrm>
            </p:contentPart>
          </mc:Choice>
          <mc:Fallback>
            <p:pic>
              <p:nvPicPr>
                <p:cNvPr id="129" name="Entrada de lápiz 128">
                  <a:extLst>
                    <a:ext uri="{FF2B5EF4-FFF2-40B4-BE49-F238E27FC236}">
                      <a16:creationId xmlns:a16="http://schemas.microsoft.com/office/drawing/2014/main" id="{BEF6C101-27EF-4728-DA13-9872CB4E5D1F}"/>
                    </a:ext>
                  </a:extLst>
                </p:cNvPr>
                <p:cNvPicPr/>
                <p:nvPr/>
              </p:nvPicPr>
              <p:blipFill>
                <a:blip r:embed="rId174"/>
                <a:stretch>
                  <a:fillRect/>
                </a:stretch>
              </p:blipFill>
              <p:spPr>
                <a:xfrm>
                  <a:off x="4290620" y="4291120"/>
                  <a:ext cx="95400" cy="2422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47" name="Grupo 146">
            <a:extLst>
              <a:ext uri="{FF2B5EF4-FFF2-40B4-BE49-F238E27FC236}">
                <a16:creationId xmlns:a16="http://schemas.microsoft.com/office/drawing/2014/main" id="{1F2B55EB-799E-F9D8-5EDB-4BA4E5C7F956}"/>
              </a:ext>
            </a:extLst>
          </p:cNvPr>
          <p:cNvGrpSpPr/>
          <p:nvPr/>
        </p:nvGrpSpPr>
        <p:grpSpPr>
          <a:xfrm>
            <a:off x="4685540" y="4186720"/>
            <a:ext cx="1715040" cy="338400"/>
            <a:chOff x="4685540" y="4186720"/>
            <a:chExt cx="1715040" cy="3384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75">
              <p14:nvContentPartPr>
                <p14:cNvPr id="131" name="Entrada de lápiz 130">
                  <a:extLst>
                    <a:ext uri="{FF2B5EF4-FFF2-40B4-BE49-F238E27FC236}">
                      <a16:creationId xmlns:a16="http://schemas.microsoft.com/office/drawing/2014/main" id="{FD208EDE-068F-B73B-E6DF-D3087BD8C031}"/>
                    </a:ext>
                  </a:extLst>
                </p14:cNvPr>
                <p14:cNvContentPartPr/>
                <p14:nvPr/>
              </p14:nvContentPartPr>
              <p14:xfrm>
                <a:off x="4685540" y="4186720"/>
                <a:ext cx="338760" cy="244080"/>
              </p14:xfrm>
            </p:contentPart>
          </mc:Choice>
          <mc:Fallback>
            <p:pic>
              <p:nvPicPr>
                <p:cNvPr id="131" name="Entrada de lápiz 130">
                  <a:extLst>
                    <a:ext uri="{FF2B5EF4-FFF2-40B4-BE49-F238E27FC236}">
                      <a16:creationId xmlns:a16="http://schemas.microsoft.com/office/drawing/2014/main" id="{FD208EDE-068F-B73B-E6DF-D3087BD8C031}"/>
                    </a:ext>
                  </a:extLst>
                </p:cNvPr>
                <p:cNvPicPr/>
                <p:nvPr/>
              </p:nvPicPr>
              <p:blipFill>
                <a:blip r:embed="rId176"/>
                <a:stretch>
                  <a:fillRect/>
                </a:stretch>
              </p:blipFill>
              <p:spPr>
                <a:xfrm>
                  <a:off x="4667900" y="4169080"/>
                  <a:ext cx="374400" cy="279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7">
              <p14:nvContentPartPr>
                <p14:cNvPr id="132" name="Entrada de lápiz 131">
                  <a:extLst>
                    <a:ext uri="{FF2B5EF4-FFF2-40B4-BE49-F238E27FC236}">
                      <a16:creationId xmlns:a16="http://schemas.microsoft.com/office/drawing/2014/main" id="{96BB6C03-50FC-1B26-4D82-D2A026CA31BB}"/>
                    </a:ext>
                  </a:extLst>
                </p14:cNvPr>
                <p14:cNvContentPartPr/>
                <p14:nvPr/>
              </p14:nvContentPartPr>
              <p14:xfrm>
                <a:off x="4914860" y="4255480"/>
                <a:ext cx="98280" cy="252360"/>
              </p14:xfrm>
            </p:contentPart>
          </mc:Choice>
          <mc:Fallback>
            <p:pic>
              <p:nvPicPr>
                <p:cNvPr id="132" name="Entrada de lápiz 131">
                  <a:extLst>
                    <a:ext uri="{FF2B5EF4-FFF2-40B4-BE49-F238E27FC236}">
                      <a16:creationId xmlns:a16="http://schemas.microsoft.com/office/drawing/2014/main" id="{96BB6C03-50FC-1B26-4D82-D2A026CA31BB}"/>
                    </a:ext>
                  </a:extLst>
                </p:cNvPr>
                <p:cNvPicPr/>
                <p:nvPr/>
              </p:nvPicPr>
              <p:blipFill>
                <a:blip r:embed="rId178"/>
                <a:stretch>
                  <a:fillRect/>
                </a:stretch>
              </p:blipFill>
              <p:spPr>
                <a:xfrm>
                  <a:off x="4896860" y="4237840"/>
                  <a:ext cx="133920" cy="28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9">
              <p14:nvContentPartPr>
                <p14:cNvPr id="133" name="Entrada de lápiz 132">
                  <a:extLst>
                    <a:ext uri="{FF2B5EF4-FFF2-40B4-BE49-F238E27FC236}">
                      <a16:creationId xmlns:a16="http://schemas.microsoft.com/office/drawing/2014/main" id="{F944811A-04E6-F401-0D64-05B38392B45F}"/>
                    </a:ext>
                  </a:extLst>
                </p14:cNvPr>
                <p14:cNvContentPartPr/>
                <p14:nvPr/>
              </p14:nvContentPartPr>
              <p14:xfrm>
                <a:off x="5111780" y="4260520"/>
                <a:ext cx="189000" cy="264600"/>
              </p14:xfrm>
            </p:contentPart>
          </mc:Choice>
          <mc:Fallback>
            <p:pic>
              <p:nvPicPr>
                <p:cNvPr id="133" name="Entrada de lápiz 132">
                  <a:extLst>
                    <a:ext uri="{FF2B5EF4-FFF2-40B4-BE49-F238E27FC236}">
                      <a16:creationId xmlns:a16="http://schemas.microsoft.com/office/drawing/2014/main" id="{F944811A-04E6-F401-0D64-05B38392B45F}"/>
                    </a:ext>
                  </a:extLst>
                </p:cNvPr>
                <p:cNvPicPr/>
                <p:nvPr/>
              </p:nvPicPr>
              <p:blipFill>
                <a:blip r:embed="rId180"/>
                <a:stretch>
                  <a:fillRect/>
                </a:stretch>
              </p:blipFill>
              <p:spPr>
                <a:xfrm>
                  <a:off x="5094140" y="4242880"/>
                  <a:ext cx="224640" cy="300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1">
              <p14:nvContentPartPr>
                <p14:cNvPr id="134" name="Entrada de lápiz 133">
                  <a:extLst>
                    <a:ext uri="{FF2B5EF4-FFF2-40B4-BE49-F238E27FC236}">
                      <a16:creationId xmlns:a16="http://schemas.microsoft.com/office/drawing/2014/main" id="{8F62CE7D-C3AA-534E-D555-30DDAE708CBE}"/>
                    </a:ext>
                  </a:extLst>
                </p14:cNvPr>
                <p14:cNvContentPartPr/>
                <p14:nvPr/>
              </p14:nvContentPartPr>
              <p14:xfrm>
                <a:off x="5415260" y="4252600"/>
                <a:ext cx="183240" cy="248400"/>
              </p14:xfrm>
            </p:contentPart>
          </mc:Choice>
          <mc:Fallback>
            <p:pic>
              <p:nvPicPr>
                <p:cNvPr id="134" name="Entrada de lápiz 133">
                  <a:extLst>
                    <a:ext uri="{FF2B5EF4-FFF2-40B4-BE49-F238E27FC236}">
                      <a16:creationId xmlns:a16="http://schemas.microsoft.com/office/drawing/2014/main" id="{8F62CE7D-C3AA-534E-D555-30DDAE708CBE}"/>
                    </a:ext>
                  </a:extLst>
                </p:cNvPr>
                <p:cNvPicPr/>
                <p:nvPr/>
              </p:nvPicPr>
              <p:blipFill>
                <a:blip r:embed="rId182"/>
                <a:stretch>
                  <a:fillRect/>
                </a:stretch>
              </p:blipFill>
              <p:spPr>
                <a:xfrm>
                  <a:off x="5397620" y="4234960"/>
                  <a:ext cx="218880" cy="284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3">
              <p14:nvContentPartPr>
                <p14:cNvPr id="135" name="Entrada de lápiz 134">
                  <a:extLst>
                    <a:ext uri="{FF2B5EF4-FFF2-40B4-BE49-F238E27FC236}">
                      <a16:creationId xmlns:a16="http://schemas.microsoft.com/office/drawing/2014/main" id="{14CC414E-C2CB-DD4C-D533-B3C8DB857747}"/>
                    </a:ext>
                  </a:extLst>
                </p14:cNvPr>
                <p14:cNvContentPartPr/>
                <p14:nvPr/>
              </p14:nvContentPartPr>
              <p14:xfrm>
                <a:off x="5733860" y="4219480"/>
                <a:ext cx="169200" cy="232200"/>
              </p14:xfrm>
            </p:contentPart>
          </mc:Choice>
          <mc:Fallback>
            <p:pic>
              <p:nvPicPr>
                <p:cNvPr id="135" name="Entrada de lápiz 134">
                  <a:extLst>
                    <a:ext uri="{FF2B5EF4-FFF2-40B4-BE49-F238E27FC236}">
                      <a16:creationId xmlns:a16="http://schemas.microsoft.com/office/drawing/2014/main" id="{14CC414E-C2CB-DD4C-D533-B3C8DB857747}"/>
                    </a:ext>
                  </a:extLst>
                </p:cNvPr>
                <p:cNvPicPr/>
                <p:nvPr/>
              </p:nvPicPr>
              <p:blipFill>
                <a:blip r:embed="rId184"/>
                <a:stretch>
                  <a:fillRect/>
                </a:stretch>
              </p:blipFill>
              <p:spPr>
                <a:xfrm>
                  <a:off x="5715860" y="4201840"/>
                  <a:ext cx="204840" cy="267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5">
              <p14:nvContentPartPr>
                <p14:cNvPr id="136" name="Entrada de lápiz 135">
                  <a:extLst>
                    <a:ext uri="{FF2B5EF4-FFF2-40B4-BE49-F238E27FC236}">
                      <a16:creationId xmlns:a16="http://schemas.microsoft.com/office/drawing/2014/main" id="{97D64020-F12E-FFD5-91B5-FF0524E12430}"/>
                    </a:ext>
                  </a:extLst>
                </p14:cNvPr>
                <p14:cNvContentPartPr/>
                <p14:nvPr/>
              </p14:nvContentPartPr>
              <p14:xfrm>
                <a:off x="6090980" y="4189960"/>
                <a:ext cx="126000" cy="299880"/>
              </p14:xfrm>
            </p:contentPart>
          </mc:Choice>
          <mc:Fallback>
            <p:pic>
              <p:nvPicPr>
                <p:cNvPr id="136" name="Entrada de lápiz 135">
                  <a:extLst>
                    <a:ext uri="{FF2B5EF4-FFF2-40B4-BE49-F238E27FC236}">
                      <a16:creationId xmlns:a16="http://schemas.microsoft.com/office/drawing/2014/main" id="{97D64020-F12E-FFD5-91B5-FF0524E12430}"/>
                    </a:ext>
                  </a:extLst>
                </p:cNvPr>
                <p:cNvPicPr/>
                <p:nvPr/>
              </p:nvPicPr>
              <p:blipFill>
                <a:blip r:embed="rId186"/>
                <a:stretch>
                  <a:fillRect/>
                </a:stretch>
              </p:blipFill>
              <p:spPr>
                <a:xfrm>
                  <a:off x="6072980" y="4171960"/>
                  <a:ext cx="161640" cy="335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7">
              <p14:nvContentPartPr>
                <p14:cNvPr id="137" name="Entrada de lápiz 136">
                  <a:extLst>
                    <a:ext uri="{FF2B5EF4-FFF2-40B4-BE49-F238E27FC236}">
                      <a16:creationId xmlns:a16="http://schemas.microsoft.com/office/drawing/2014/main" id="{62691168-8298-11D0-D59B-BC4BAF0286B5}"/>
                    </a:ext>
                  </a:extLst>
                </p14:cNvPr>
                <p14:cNvContentPartPr/>
                <p14:nvPr/>
              </p14:nvContentPartPr>
              <p14:xfrm>
                <a:off x="6400220" y="4511080"/>
                <a:ext cx="360" cy="360"/>
              </p14:xfrm>
            </p:contentPart>
          </mc:Choice>
          <mc:Fallback>
            <p:pic>
              <p:nvPicPr>
                <p:cNvPr id="137" name="Entrada de lápiz 136">
                  <a:extLst>
                    <a:ext uri="{FF2B5EF4-FFF2-40B4-BE49-F238E27FC236}">
                      <a16:creationId xmlns:a16="http://schemas.microsoft.com/office/drawing/2014/main" id="{62691168-8298-11D0-D59B-BC4BAF0286B5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6382220" y="4493440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61" name="Grupo 160">
            <a:extLst>
              <a:ext uri="{FF2B5EF4-FFF2-40B4-BE49-F238E27FC236}">
                <a16:creationId xmlns:a16="http://schemas.microsoft.com/office/drawing/2014/main" id="{CB5724E9-0D5B-E604-9F36-F918BFE2D636}"/>
              </a:ext>
            </a:extLst>
          </p:cNvPr>
          <p:cNvGrpSpPr/>
          <p:nvPr/>
        </p:nvGrpSpPr>
        <p:grpSpPr>
          <a:xfrm>
            <a:off x="184820" y="4770640"/>
            <a:ext cx="5068080" cy="801360"/>
            <a:chOff x="184820" y="4770640"/>
            <a:chExt cx="5068080" cy="8013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88">
              <p14:nvContentPartPr>
                <p14:cNvPr id="138" name="Entrada de lápiz 137">
                  <a:extLst>
                    <a:ext uri="{FF2B5EF4-FFF2-40B4-BE49-F238E27FC236}">
                      <a16:creationId xmlns:a16="http://schemas.microsoft.com/office/drawing/2014/main" id="{787923A7-5549-426B-75E0-057D5916A6CA}"/>
                    </a:ext>
                  </a:extLst>
                </p14:cNvPr>
                <p14:cNvContentPartPr/>
                <p14:nvPr/>
              </p14:nvContentPartPr>
              <p14:xfrm>
                <a:off x="523940" y="4906360"/>
                <a:ext cx="215640" cy="276480"/>
              </p14:xfrm>
            </p:contentPart>
          </mc:Choice>
          <mc:Fallback>
            <p:pic>
              <p:nvPicPr>
                <p:cNvPr id="138" name="Entrada de lápiz 137">
                  <a:extLst>
                    <a:ext uri="{FF2B5EF4-FFF2-40B4-BE49-F238E27FC236}">
                      <a16:creationId xmlns:a16="http://schemas.microsoft.com/office/drawing/2014/main" id="{787923A7-5549-426B-75E0-057D5916A6CA}"/>
                    </a:ext>
                  </a:extLst>
                </p:cNvPr>
                <p:cNvPicPr/>
                <p:nvPr/>
              </p:nvPicPr>
              <p:blipFill>
                <a:blip r:embed="rId189"/>
                <a:stretch>
                  <a:fillRect/>
                </a:stretch>
              </p:blipFill>
              <p:spPr>
                <a:xfrm>
                  <a:off x="505940" y="4888720"/>
                  <a:ext cx="251280" cy="312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0">
              <p14:nvContentPartPr>
                <p14:cNvPr id="139" name="Entrada de lápiz 138">
                  <a:extLst>
                    <a:ext uri="{FF2B5EF4-FFF2-40B4-BE49-F238E27FC236}">
                      <a16:creationId xmlns:a16="http://schemas.microsoft.com/office/drawing/2014/main" id="{72BA3B0F-3E88-09DF-91D0-73FECC030F03}"/>
                    </a:ext>
                  </a:extLst>
                </p14:cNvPr>
                <p14:cNvContentPartPr/>
                <p14:nvPr/>
              </p14:nvContentPartPr>
              <p14:xfrm>
                <a:off x="525020" y="5026600"/>
                <a:ext cx="235440" cy="17640"/>
              </p14:xfrm>
            </p:contentPart>
          </mc:Choice>
          <mc:Fallback>
            <p:pic>
              <p:nvPicPr>
                <p:cNvPr id="139" name="Entrada de lápiz 138">
                  <a:extLst>
                    <a:ext uri="{FF2B5EF4-FFF2-40B4-BE49-F238E27FC236}">
                      <a16:creationId xmlns:a16="http://schemas.microsoft.com/office/drawing/2014/main" id="{72BA3B0F-3E88-09DF-91D0-73FECC030F03}"/>
                    </a:ext>
                  </a:extLst>
                </p:cNvPr>
                <p:cNvPicPr/>
                <p:nvPr/>
              </p:nvPicPr>
              <p:blipFill>
                <a:blip r:embed="rId191"/>
                <a:stretch>
                  <a:fillRect/>
                </a:stretch>
              </p:blipFill>
              <p:spPr>
                <a:xfrm>
                  <a:off x="507380" y="5008600"/>
                  <a:ext cx="271080" cy="53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2">
              <p14:nvContentPartPr>
                <p14:cNvPr id="140" name="Entrada de lápiz 139">
                  <a:extLst>
                    <a:ext uri="{FF2B5EF4-FFF2-40B4-BE49-F238E27FC236}">
                      <a16:creationId xmlns:a16="http://schemas.microsoft.com/office/drawing/2014/main" id="{455125F8-6D57-A31B-4CE3-5213B9C1A91B}"/>
                    </a:ext>
                  </a:extLst>
                </p14:cNvPr>
                <p14:cNvContentPartPr/>
                <p14:nvPr/>
              </p14:nvContentPartPr>
              <p14:xfrm>
                <a:off x="564980" y="4900240"/>
                <a:ext cx="204480" cy="11520"/>
              </p14:xfrm>
            </p:contentPart>
          </mc:Choice>
          <mc:Fallback>
            <p:pic>
              <p:nvPicPr>
                <p:cNvPr id="140" name="Entrada de lápiz 139">
                  <a:extLst>
                    <a:ext uri="{FF2B5EF4-FFF2-40B4-BE49-F238E27FC236}">
                      <a16:creationId xmlns:a16="http://schemas.microsoft.com/office/drawing/2014/main" id="{455125F8-6D57-A31B-4CE3-5213B9C1A91B}"/>
                    </a:ext>
                  </a:extLst>
                </p:cNvPr>
                <p:cNvPicPr/>
                <p:nvPr/>
              </p:nvPicPr>
              <p:blipFill>
                <a:blip r:embed="rId193"/>
                <a:stretch>
                  <a:fillRect/>
                </a:stretch>
              </p:blipFill>
              <p:spPr>
                <a:xfrm>
                  <a:off x="547340" y="4882600"/>
                  <a:ext cx="240120" cy="4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4">
              <p14:nvContentPartPr>
                <p14:cNvPr id="141" name="Entrada de lápiz 140">
                  <a:extLst>
                    <a:ext uri="{FF2B5EF4-FFF2-40B4-BE49-F238E27FC236}">
                      <a16:creationId xmlns:a16="http://schemas.microsoft.com/office/drawing/2014/main" id="{B52D9313-7522-B218-B3D5-26CC53213F15}"/>
                    </a:ext>
                  </a:extLst>
                </p14:cNvPr>
                <p14:cNvContentPartPr/>
                <p14:nvPr/>
              </p14:nvContentPartPr>
              <p14:xfrm>
                <a:off x="883220" y="4956760"/>
                <a:ext cx="183960" cy="213840"/>
              </p14:xfrm>
            </p:contentPart>
          </mc:Choice>
          <mc:Fallback>
            <p:pic>
              <p:nvPicPr>
                <p:cNvPr id="141" name="Entrada de lápiz 140">
                  <a:extLst>
                    <a:ext uri="{FF2B5EF4-FFF2-40B4-BE49-F238E27FC236}">
                      <a16:creationId xmlns:a16="http://schemas.microsoft.com/office/drawing/2014/main" id="{B52D9313-7522-B218-B3D5-26CC53213F15}"/>
                    </a:ext>
                  </a:extLst>
                </p:cNvPr>
                <p:cNvPicPr/>
                <p:nvPr/>
              </p:nvPicPr>
              <p:blipFill>
                <a:blip r:embed="rId195"/>
                <a:stretch>
                  <a:fillRect/>
                </a:stretch>
              </p:blipFill>
              <p:spPr>
                <a:xfrm>
                  <a:off x="865580" y="4938760"/>
                  <a:ext cx="219600" cy="249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6">
              <p14:nvContentPartPr>
                <p14:cNvPr id="142" name="Entrada de lápiz 141">
                  <a:extLst>
                    <a:ext uri="{FF2B5EF4-FFF2-40B4-BE49-F238E27FC236}">
                      <a16:creationId xmlns:a16="http://schemas.microsoft.com/office/drawing/2014/main" id="{8248A07B-E774-9CCE-4995-2C948A182882}"/>
                    </a:ext>
                  </a:extLst>
                </p14:cNvPr>
                <p14:cNvContentPartPr/>
                <p14:nvPr/>
              </p14:nvContentPartPr>
              <p14:xfrm>
                <a:off x="1217300" y="5006440"/>
                <a:ext cx="207360" cy="191160"/>
              </p14:xfrm>
            </p:contentPart>
          </mc:Choice>
          <mc:Fallback>
            <p:pic>
              <p:nvPicPr>
                <p:cNvPr id="142" name="Entrada de lápiz 141">
                  <a:extLst>
                    <a:ext uri="{FF2B5EF4-FFF2-40B4-BE49-F238E27FC236}">
                      <a16:creationId xmlns:a16="http://schemas.microsoft.com/office/drawing/2014/main" id="{8248A07B-E774-9CCE-4995-2C948A182882}"/>
                    </a:ext>
                  </a:extLst>
                </p:cNvPr>
                <p:cNvPicPr/>
                <p:nvPr/>
              </p:nvPicPr>
              <p:blipFill>
                <a:blip r:embed="rId197"/>
                <a:stretch>
                  <a:fillRect/>
                </a:stretch>
              </p:blipFill>
              <p:spPr>
                <a:xfrm>
                  <a:off x="1199660" y="4988800"/>
                  <a:ext cx="243000" cy="226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8">
              <p14:nvContentPartPr>
                <p14:cNvPr id="143" name="Entrada de lápiz 142">
                  <a:extLst>
                    <a:ext uri="{FF2B5EF4-FFF2-40B4-BE49-F238E27FC236}">
                      <a16:creationId xmlns:a16="http://schemas.microsoft.com/office/drawing/2014/main" id="{FF2D2561-AF45-D86C-7D84-14F7661AD480}"/>
                    </a:ext>
                  </a:extLst>
                </p14:cNvPr>
                <p14:cNvContentPartPr/>
                <p14:nvPr/>
              </p14:nvContentPartPr>
              <p14:xfrm>
                <a:off x="1767740" y="5062600"/>
                <a:ext cx="145440" cy="7560"/>
              </p14:xfrm>
            </p:contentPart>
          </mc:Choice>
          <mc:Fallback>
            <p:pic>
              <p:nvPicPr>
                <p:cNvPr id="143" name="Entrada de lápiz 142">
                  <a:extLst>
                    <a:ext uri="{FF2B5EF4-FFF2-40B4-BE49-F238E27FC236}">
                      <a16:creationId xmlns:a16="http://schemas.microsoft.com/office/drawing/2014/main" id="{FF2D2561-AF45-D86C-7D84-14F7661AD480}"/>
                    </a:ext>
                  </a:extLst>
                </p:cNvPr>
                <p:cNvPicPr/>
                <p:nvPr/>
              </p:nvPicPr>
              <p:blipFill>
                <a:blip r:embed="rId199"/>
                <a:stretch>
                  <a:fillRect/>
                </a:stretch>
              </p:blipFill>
              <p:spPr>
                <a:xfrm>
                  <a:off x="1750100" y="5044600"/>
                  <a:ext cx="181080" cy="43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0">
              <p14:nvContentPartPr>
                <p14:cNvPr id="144" name="Entrada de lápiz 143">
                  <a:extLst>
                    <a:ext uri="{FF2B5EF4-FFF2-40B4-BE49-F238E27FC236}">
                      <a16:creationId xmlns:a16="http://schemas.microsoft.com/office/drawing/2014/main" id="{FFB61B7C-E0BF-94AA-4B44-35F4AE726660}"/>
                    </a:ext>
                  </a:extLst>
                </p14:cNvPr>
                <p14:cNvContentPartPr/>
                <p14:nvPr/>
              </p14:nvContentPartPr>
              <p14:xfrm>
                <a:off x="1759820" y="5172400"/>
                <a:ext cx="87120" cy="13680"/>
              </p14:xfrm>
            </p:contentPart>
          </mc:Choice>
          <mc:Fallback>
            <p:pic>
              <p:nvPicPr>
                <p:cNvPr id="144" name="Entrada de lápiz 143">
                  <a:extLst>
                    <a:ext uri="{FF2B5EF4-FFF2-40B4-BE49-F238E27FC236}">
                      <a16:creationId xmlns:a16="http://schemas.microsoft.com/office/drawing/2014/main" id="{FFB61B7C-E0BF-94AA-4B44-35F4AE726660}"/>
                    </a:ext>
                  </a:extLst>
                </p:cNvPr>
                <p:cNvPicPr/>
                <p:nvPr/>
              </p:nvPicPr>
              <p:blipFill>
                <a:blip r:embed="rId201"/>
                <a:stretch>
                  <a:fillRect/>
                </a:stretch>
              </p:blipFill>
              <p:spPr>
                <a:xfrm>
                  <a:off x="1742180" y="5154400"/>
                  <a:ext cx="122760" cy="4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2">
              <p14:nvContentPartPr>
                <p14:cNvPr id="148" name="Entrada de lápiz 147">
                  <a:extLst>
                    <a:ext uri="{FF2B5EF4-FFF2-40B4-BE49-F238E27FC236}">
                      <a16:creationId xmlns:a16="http://schemas.microsoft.com/office/drawing/2014/main" id="{4620CF09-1DCF-8439-FA22-3813F7600688}"/>
                    </a:ext>
                  </a:extLst>
                </p14:cNvPr>
                <p14:cNvContentPartPr/>
                <p14:nvPr/>
              </p14:nvContentPartPr>
              <p14:xfrm>
                <a:off x="2255180" y="4966120"/>
                <a:ext cx="217800" cy="224280"/>
              </p14:xfrm>
            </p:contentPart>
          </mc:Choice>
          <mc:Fallback>
            <p:pic>
              <p:nvPicPr>
                <p:cNvPr id="148" name="Entrada de lápiz 147">
                  <a:extLst>
                    <a:ext uri="{FF2B5EF4-FFF2-40B4-BE49-F238E27FC236}">
                      <a16:creationId xmlns:a16="http://schemas.microsoft.com/office/drawing/2014/main" id="{4620CF09-1DCF-8439-FA22-3813F7600688}"/>
                    </a:ext>
                  </a:extLst>
                </p:cNvPr>
                <p:cNvPicPr/>
                <p:nvPr/>
              </p:nvPicPr>
              <p:blipFill>
                <a:blip r:embed="rId203"/>
                <a:stretch>
                  <a:fillRect/>
                </a:stretch>
              </p:blipFill>
              <p:spPr>
                <a:xfrm>
                  <a:off x="2237540" y="4948120"/>
                  <a:ext cx="253440" cy="259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4">
              <p14:nvContentPartPr>
                <p14:cNvPr id="149" name="Entrada de lápiz 148">
                  <a:extLst>
                    <a:ext uri="{FF2B5EF4-FFF2-40B4-BE49-F238E27FC236}">
                      <a16:creationId xmlns:a16="http://schemas.microsoft.com/office/drawing/2014/main" id="{D83897E2-DA78-0493-F532-FEA5AD7C3286}"/>
                    </a:ext>
                  </a:extLst>
                </p14:cNvPr>
                <p14:cNvContentPartPr/>
                <p14:nvPr/>
              </p14:nvContentPartPr>
              <p14:xfrm>
                <a:off x="2669540" y="4990240"/>
                <a:ext cx="93960" cy="224640"/>
              </p14:xfrm>
            </p:contentPart>
          </mc:Choice>
          <mc:Fallback>
            <p:pic>
              <p:nvPicPr>
                <p:cNvPr id="149" name="Entrada de lápiz 148">
                  <a:extLst>
                    <a:ext uri="{FF2B5EF4-FFF2-40B4-BE49-F238E27FC236}">
                      <a16:creationId xmlns:a16="http://schemas.microsoft.com/office/drawing/2014/main" id="{D83897E2-DA78-0493-F532-FEA5AD7C3286}"/>
                    </a:ext>
                  </a:extLst>
                </p:cNvPr>
                <p:cNvPicPr/>
                <p:nvPr/>
              </p:nvPicPr>
              <p:blipFill>
                <a:blip r:embed="rId205"/>
                <a:stretch>
                  <a:fillRect/>
                </a:stretch>
              </p:blipFill>
              <p:spPr>
                <a:xfrm>
                  <a:off x="2651540" y="4972600"/>
                  <a:ext cx="129600" cy="260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6">
              <p14:nvContentPartPr>
                <p14:cNvPr id="150" name="Entrada de lápiz 149">
                  <a:extLst>
                    <a:ext uri="{FF2B5EF4-FFF2-40B4-BE49-F238E27FC236}">
                      <a16:creationId xmlns:a16="http://schemas.microsoft.com/office/drawing/2014/main" id="{B0EE4A84-2BFA-B29C-7AE4-C3AC04A37AC9}"/>
                    </a:ext>
                  </a:extLst>
                </p14:cNvPr>
                <p14:cNvContentPartPr/>
                <p14:nvPr/>
              </p14:nvContentPartPr>
              <p14:xfrm>
                <a:off x="2922980" y="5218480"/>
                <a:ext cx="360" cy="360"/>
              </p14:xfrm>
            </p:contentPart>
          </mc:Choice>
          <mc:Fallback>
            <p:pic>
              <p:nvPicPr>
                <p:cNvPr id="150" name="Entrada de lápiz 149">
                  <a:extLst>
                    <a:ext uri="{FF2B5EF4-FFF2-40B4-BE49-F238E27FC236}">
                      <a16:creationId xmlns:a16="http://schemas.microsoft.com/office/drawing/2014/main" id="{B0EE4A84-2BFA-B29C-7AE4-C3AC04A37AC9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2904980" y="5200840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7">
              <p14:nvContentPartPr>
                <p14:cNvPr id="151" name="Entrada de lápiz 150">
                  <a:extLst>
                    <a:ext uri="{FF2B5EF4-FFF2-40B4-BE49-F238E27FC236}">
                      <a16:creationId xmlns:a16="http://schemas.microsoft.com/office/drawing/2014/main" id="{3F9164FB-CF3F-6861-41D3-FC046AC5009D}"/>
                    </a:ext>
                  </a:extLst>
                </p14:cNvPr>
                <p14:cNvContentPartPr/>
                <p14:nvPr/>
              </p14:nvContentPartPr>
              <p14:xfrm>
                <a:off x="3097220" y="5016520"/>
                <a:ext cx="155880" cy="232920"/>
              </p14:xfrm>
            </p:contentPart>
          </mc:Choice>
          <mc:Fallback>
            <p:pic>
              <p:nvPicPr>
                <p:cNvPr id="151" name="Entrada de lápiz 150">
                  <a:extLst>
                    <a:ext uri="{FF2B5EF4-FFF2-40B4-BE49-F238E27FC236}">
                      <a16:creationId xmlns:a16="http://schemas.microsoft.com/office/drawing/2014/main" id="{3F9164FB-CF3F-6861-41D3-FC046AC5009D}"/>
                    </a:ext>
                  </a:extLst>
                </p:cNvPr>
                <p:cNvPicPr/>
                <p:nvPr/>
              </p:nvPicPr>
              <p:blipFill>
                <a:blip r:embed="rId208"/>
                <a:stretch>
                  <a:fillRect/>
                </a:stretch>
              </p:blipFill>
              <p:spPr>
                <a:xfrm>
                  <a:off x="3079580" y="4998880"/>
                  <a:ext cx="191520" cy="268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9">
              <p14:nvContentPartPr>
                <p14:cNvPr id="152" name="Entrada de lápiz 151">
                  <a:extLst>
                    <a:ext uri="{FF2B5EF4-FFF2-40B4-BE49-F238E27FC236}">
                      <a16:creationId xmlns:a16="http://schemas.microsoft.com/office/drawing/2014/main" id="{691553F5-B4C7-91CB-9E40-909E020B51D7}"/>
                    </a:ext>
                  </a:extLst>
                </p14:cNvPr>
                <p14:cNvContentPartPr/>
                <p14:nvPr/>
              </p14:nvContentPartPr>
              <p14:xfrm>
                <a:off x="3428780" y="5008240"/>
                <a:ext cx="214920" cy="190800"/>
              </p14:xfrm>
            </p:contentPart>
          </mc:Choice>
          <mc:Fallback>
            <p:pic>
              <p:nvPicPr>
                <p:cNvPr id="152" name="Entrada de lápiz 151">
                  <a:extLst>
                    <a:ext uri="{FF2B5EF4-FFF2-40B4-BE49-F238E27FC236}">
                      <a16:creationId xmlns:a16="http://schemas.microsoft.com/office/drawing/2014/main" id="{691553F5-B4C7-91CB-9E40-909E020B51D7}"/>
                    </a:ext>
                  </a:extLst>
                </p:cNvPr>
                <p:cNvPicPr/>
                <p:nvPr/>
              </p:nvPicPr>
              <p:blipFill>
                <a:blip r:embed="rId210"/>
                <a:stretch>
                  <a:fillRect/>
                </a:stretch>
              </p:blipFill>
              <p:spPr>
                <a:xfrm>
                  <a:off x="3410780" y="4990600"/>
                  <a:ext cx="250560" cy="22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1">
              <p14:nvContentPartPr>
                <p14:cNvPr id="153" name="Entrada de lápiz 152">
                  <a:extLst>
                    <a:ext uri="{FF2B5EF4-FFF2-40B4-BE49-F238E27FC236}">
                      <a16:creationId xmlns:a16="http://schemas.microsoft.com/office/drawing/2014/main" id="{CDA0F9A9-824B-11BD-9E18-389BD42D5B65}"/>
                    </a:ext>
                  </a:extLst>
                </p14:cNvPr>
                <p14:cNvContentPartPr/>
                <p14:nvPr/>
              </p14:nvContentPartPr>
              <p14:xfrm>
                <a:off x="3750260" y="4981960"/>
                <a:ext cx="227520" cy="209160"/>
              </p14:xfrm>
            </p:contentPart>
          </mc:Choice>
          <mc:Fallback>
            <p:pic>
              <p:nvPicPr>
                <p:cNvPr id="153" name="Entrada de lápiz 152">
                  <a:extLst>
                    <a:ext uri="{FF2B5EF4-FFF2-40B4-BE49-F238E27FC236}">
                      <a16:creationId xmlns:a16="http://schemas.microsoft.com/office/drawing/2014/main" id="{CDA0F9A9-824B-11BD-9E18-389BD42D5B65}"/>
                    </a:ext>
                  </a:extLst>
                </p:cNvPr>
                <p:cNvPicPr/>
                <p:nvPr/>
              </p:nvPicPr>
              <p:blipFill>
                <a:blip r:embed="rId212"/>
                <a:stretch>
                  <a:fillRect/>
                </a:stretch>
              </p:blipFill>
              <p:spPr>
                <a:xfrm>
                  <a:off x="3732260" y="4963960"/>
                  <a:ext cx="263160" cy="244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3">
              <p14:nvContentPartPr>
                <p14:cNvPr id="154" name="Entrada de lápiz 153">
                  <a:extLst>
                    <a:ext uri="{FF2B5EF4-FFF2-40B4-BE49-F238E27FC236}">
                      <a16:creationId xmlns:a16="http://schemas.microsoft.com/office/drawing/2014/main" id="{61BDE6AD-2D6E-D3FF-D97D-FB8DF62FF03A}"/>
                    </a:ext>
                  </a:extLst>
                </p14:cNvPr>
                <p14:cNvContentPartPr/>
                <p14:nvPr/>
              </p14:nvContentPartPr>
              <p14:xfrm>
                <a:off x="4168940" y="4909600"/>
                <a:ext cx="112320" cy="290880"/>
              </p14:xfrm>
            </p:contentPart>
          </mc:Choice>
          <mc:Fallback>
            <p:pic>
              <p:nvPicPr>
                <p:cNvPr id="154" name="Entrada de lápiz 153">
                  <a:extLst>
                    <a:ext uri="{FF2B5EF4-FFF2-40B4-BE49-F238E27FC236}">
                      <a16:creationId xmlns:a16="http://schemas.microsoft.com/office/drawing/2014/main" id="{61BDE6AD-2D6E-D3FF-D97D-FB8DF62FF03A}"/>
                    </a:ext>
                  </a:extLst>
                </p:cNvPr>
                <p:cNvPicPr/>
                <p:nvPr/>
              </p:nvPicPr>
              <p:blipFill>
                <a:blip r:embed="rId214"/>
                <a:stretch>
                  <a:fillRect/>
                </a:stretch>
              </p:blipFill>
              <p:spPr>
                <a:xfrm>
                  <a:off x="4151300" y="4891600"/>
                  <a:ext cx="147960" cy="326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5">
              <p14:nvContentPartPr>
                <p14:cNvPr id="156" name="Entrada de lápiz 155">
                  <a:extLst>
                    <a:ext uri="{FF2B5EF4-FFF2-40B4-BE49-F238E27FC236}">
                      <a16:creationId xmlns:a16="http://schemas.microsoft.com/office/drawing/2014/main" id="{003BEF95-DA9E-0B09-A65A-ACFE2C5A86F2}"/>
                    </a:ext>
                  </a:extLst>
                </p14:cNvPr>
                <p14:cNvContentPartPr/>
                <p14:nvPr/>
              </p14:nvContentPartPr>
              <p14:xfrm>
                <a:off x="184820" y="4909600"/>
                <a:ext cx="82440" cy="459360"/>
              </p14:xfrm>
            </p:contentPart>
          </mc:Choice>
          <mc:Fallback>
            <p:pic>
              <p:nvPicPr>
                <p:cNvPr id="156" name="Entrada de lápiz 155">
                  <a:extLst>
                    <a:ext uri="{FF2B5EF4-FFF2-40B4-BE49-F238E27FC236}">
                      <a16:creationId xmlns:a16="http://schemas.microsoft.com/office/drawing/2014/main" id="{003BEF95-DA9E-0B09-A65A-ACFE2C5A86F2}"/>
                    </a:ext>
                  </a:extLst>
                </p:cNvPr>
                <p:cNvPicPr/>
                <p:nvPr/>
              </p:nvPicPr>
              <p:blipFill>
                <a:blip r:embed="rId216"/>
                <a:stretch>
                  <a:fillRect/>
                </a:stretch>
              </p:blipFill>
              <p:spPr>
                <a:xfrm>
                  <a:off x="167180" y="4891600"/>
                  <a:ext cx="118080" cy="495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7">
              <p14:nvContentPartPr>
                <p14:cNvPr id="157" name="Entrada de lápiz 156">
                  <a:extLst>
                    <a:ext uri="{FF2B5EF4-FFF2-40B4-BE49-F238E27FC236}">
                      <a16:creationId xmlns:a16="http://schemas.microsoft.com/office/drawing/2014/main" id="{9E2D2716-CAAE-7B29-DCEA-742D8233A870}"/>
                    </a:ext>
                  </a:extLst>
                </p14:cNvPr>
                <p14:cNvContentPartPr/>
                <p14:nvPr/>
              </p14:nvContentPartPr>
              <p14:xfrm>
                <a:off x="338900" y="4770640"/>
                <a:ext cx="4305240" cy="801360"/>
              </p14:xfrm>
            </p:contentPart>
          </mc:Choice>
          <mc:Fallback>
            <p:pic>
              <p:nvPicPr>
                <p:cNvPr id="157" name="Entrada de lápiz 156">
                  <a:extLst>
                    <a:ext uri="{FF2B5EF4-FFF2-40B4-BE49-F238E27FC236}">
                      <a16:creationId xmlns:a16="http://schemas.microsoft.com/office/drawing/2014/main" id="{9E2D2716-CAAE-7B29-DCEA-742D8233A870}"/>
                    </a:ext>
                  </a:extLst>
                </p:cNvPr>
                <p:cNvPicPr/>
                <p:nvPr/>
              </p:nvPicPr>
              <p:blipFill>
                <a:blip r:embed="rId218"/>
                <a:stretch>
                  <a:fillRect/>
                </a:stretch>
              </p:blipFill>
              <p:spPr>
                <a:xfrm>
                  <a:off x="321260" y="4752640"/>
                  <a:ext cx="4340880" cy="837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9">
              <p14:nvContentPartPr>
                <p14:cNvPr id="159" name="Entrada de lápiz 158">
                  <a:extLst>
                    <a:ext uri="{FF2B5EF4-FFF2-40B4-BE49-F238E27FC236}">
                      <a16:creationId xmlns:a16="http://schemas.microsoft.com/office/drawing/2014/main" id="{89BF2FEF-BDEE-7253-745E-6D16441D8DDB}"/>
                    </a:ext>
                  </a:extLst>
                </p14:cNvPr>
                <p14:cNvContentPartPr/>
                <p14:nvPr/>
              </p14:nvContentPartPr>
              <p14:xfrm>
                <a:off x="4696340" y="5152960"/>
                <a:ext cx="354240" cy="32760"/>
              </p14:xfrm>
            </p:contentPart>
          </mc:Choice>
          <mc:Fallback>
            <p:pic>
              <p:nvPicPr>
                <p:cNvPr id="159" name="Entrada de lápiz 158">
                  <a:extLst>
                    <a:ext uri="{FF2B5EF4-FFF2-40B4-BE49-F238E27FC236}">
                      <a16:creationId xmlns:a16="http://schemas.microsoft.com/office/drawing/2014/main" id="{89BF2FEF-BDEE-7253-745E-6D16441D8DDB}"/>
                    </a:ext>
                  </a:extLst>
                </p:cNvPr>
                <p:cNvPicPr/>
                <p:nvPr/>
              </p:nvPicPr>
              <p:blipFill>
                <a:blip r:embed="rId220"/>
                <a:stretch>
                  <a:fillRect/>
                </a:stretch>
              </p:blipFill>
              <p:spPr>
                <a:xfrm>
                  <a:off x="4678340" y="5134960"/>
                  <a:ext cx="389880" cy="68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1">
              <p14:nvContentPartPr>
                <p14:cNvPr id="160" name="Entrada de lápiz 159">
                  <a:extLst>
                    <a:ext uri="{FF2B5EF4-FFF2-40B4-BE49-F238E27FC236}">
                      <a16:creationId xmlns:a16="http://schemas.microsoft.com/office/drawing/2014/main" id="{4CDB110A-B261-A49D-FFAD-F05A07ECACED}"/>
                    </a:ext>
                  </a:extLst>
                </p14:cNvPr>
                <p14:cNvContentPartPr/>
                <p14:nvPr/>
              </p14:nvContentPartPr>
              <p14:xfrm>
                <a:off x="5020340" y="5056120"/>
                <a:ext cx="232560" cy="274320"/>
              </p14:xfrm>
            </p:contentPart>
          </mc:Choice>
          <mc:Fallback>
            <p:pic>
              <p:nvPicPr>
                <p:cNvPr id="160" name="Entrada de lápiz 159">
                  <a:extLst>
                    <a:ext uri="{FF2B5EF4-FFF2-40B4-BE49-F238E27FC236}">
                      <a16:creationId xmlns:a16="http://schemas.microsoft.com/office/drawing/2014/main" id="{4CDB110A-B261-A49D-FFAD-F05A07ECACED}"/>
                    </a:ext>
                  </a:extLst>
                </p:cNvPr>
                <p:cNvPicPr/>
                <p:nvPr/>
              </p:nvPicPr>
              <p:blipFill>
                <a:blip r:embed="rId222"/>
                <a:stretch>
                  <a:fillRect/>
                </a:stretch>
              </p:blipFill>
              <p:spPr>
                <a:xfrm>
                  <a:off x="5002700" y="5038480"/>
                  <a:ext cx="268200" cy="3099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70" name="Grupo 169">
            <a:extLst>
              <a:ext uri="{FF2B5EF4-FFF2-40B4-BE49-F238E27FC236}">
                <a16:creationId xmlns:a16="http://schemas.microsoft.com/office/drawing/2014/main" id="{5158DDD2-F931-4101-47F7-9B0A7FF4F30D}"/>
              </a:ext>
            </a:extLst>
          </p:cNvPr>
          <p:cNvGrpSpPr/>
          <p:nvPr/>
        </p:nvGrpSpPr>
        <p:grpSpPr>
          <a:xfrm>
            <a:off x="5574020" y="4870360"/>
            <a:ext cx="1082160" cy="375480"/>
            <a:chOff x="5574020" y="4870360"/>
            <a:chExt cx="1082160" cy="3754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23">
              <p14:nvContentPartPr>
                <p14:cNvPr id="162" name="Entrada de lápiz 161">
                  <a:extLst>
                    <a:ext uri="{FF2B5EF4-FFF2-40B4-BE49-F238E27FC236}">
                      <a16:creationId xmlns:a16="http://schemas.microsoft.com/office/drawing/2014/main" id="{D2306775-E83F-F393-9840-9A3E5273388D}"/>
                    </a:ext>
                  </a:extLst>
                </p14:cNvPr>
                <p14:cNvContentPartPr/>
                <p14:nvPr/>
              </p14:nvContentPartPr>
              <p14:xfrm>
                <a:off x="5574020" y="5060440"/>
                <a:ext cx="378000" cy="185400"/>
              </p14:xfrm>
            </p:contentPart>
          </mc:Choice>
          <mc:Fallback>
            <p:pic>
              <p:nvPicPr>
                <p:cNvPr id="162" name="Entrada de lápiz 161">
                  <a:extLst>
                    <a:ext uri="{FF2B5EF4-FFF2-40B4-BE49-F238E27FC236}">
                      <a16:creationId xmlns:a16="http://schemas.microsoft.com/office/drawing/2014/main" id="{D2306775-E83F-F393-9840-9A3E5273388D}"/>
                    </a:ext>
                  </a:extLst>
                </p:cNvPr>
                <p:cNvPicPr/>
                <p:nvPr/>
              </p:nvPicPr>
              <p:blipFill>
                <a:blip r:embed="rId224"/>
                <a:stretch>
                  <a:fillRect/>
                </a:stretch>
              </p:blipFill>
              <p:spPr>
                <a:xfrm>
                  <a:off x="5556020" y="5042800"/>
                  <a:ext cx="413640" cy="22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5">
              <p14:nvContentPartPr>
                <p14:cNvPr id="163" name="Entrada de lápiz 162">
                  <a:extLst>
                    <a:ext uri="{FF2B5EF4-FFF2-40B4-BE49-F238E27FC236}">
                      <a16:creationId xmlns:a16="http://schemas.microsoft.com/office/drawing/2014/main" id="{54B58781-5130-801B-5081-7DDE14BAFB91}"/>
                    </a:ext>
                  </a:extLst>
                </p14:cNvPr>
                <p14:cNvContentPartPr/>
                <p14:nvPr/>
              </p14:nvContentPartPr>
              <p14:xfrm>
                <a:off x="6191420" y="4870360"/>
                <a:ext cx="219600" cy="309960"/>
              </p14:xfrm>
            </p:contentPart>
          </mc:Choice>
          <mc:Fallback>
            <p:pic>
              <p:nvPicPr>
                <p:cNvPr id="163" name="Entrada de lápiz 162">
                  <a:extLst>
                    <a:ext uri="{FF2B5EF4-FFF2-40B4-BE49-F238E27FC236}">
                      <a16:creationId xmlns:a16="http://schemas.microsoft.com/office/drawing/2014/main" id="{54B58781-5130-801B-5081-7DDE14BAFB91}"/>
                    </a:ext>
                  </a:extLst>
                </p:cNvPr>
                <p:cNvPicPr/>
                <p:nvPr/>
              </p:nvPicPr>
              <p:blipFill>
                <a:blip r:embed="rId226"/>
                <a:stretch>
                  <a:fillRect/>
                </a:stretch>
              </p:blipFill>
              <p:spPr>
                <a:xfrm>
                  <a:off x="6173420" y="4852360"/>
                  <a:ext cx="255240" cy="345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7">
              <p14:nvContentPartPr>
                <p14:cNvPr id="164" name="Entrada de lápiz 163">
                  <a:extLst>
                    <a:ext uri="{FF2B5EF4-FFF2-40B4-BE49-F238E27FC236}">
                      <a16:creationId xmlns:a16="http://schemas.microsoft.com/office/drawing/2014/main" id="{4382A643-8131-9225-BFD3-18BEB0E9A79B}"/>
                    </a:ext>
                  </a:extLst>
                </p14:cNvPr>
                <p14:cNvContentPartPr/>
                <p14:nvPr/>
              </p14:nvContentPartPr>
              <p14:xfrm>
                <a:off x="6397700" y="5035600"/>
                <a:ext cx="258480" cy="186840"/>
              </p14:xfrm>
            </p:contentPart>
          </mc:Choice>
          <mc:Fallback>
            <p:pic>
              <p:nvPicPr>
                <p:cNvPr id="164" name="Entrada de lápiz 163">
                  <a:extLst>
                    <a:ext uri="{FF2B5EF4-FFF2-40B4-BE49-F238E27FC236}">
                      <a16:creationId xmlns:a16="http://schemas.microsoft.com/office/drawing/2014/main" id="{4382A643-8131-9225-BFD3-18BEB0E9A79B}"/>
                    </a:ext>
                  </a:extLst>
                </p:cNvPr>
                <p:cNvPicPr/>
                <p:nvPr/>
              </p:nvPicPr>
              <p:blipFill>
                <a:blip r:embed="rId228"/>
                <a:stretch>
                  <a:fillRect/>
                </a:stretch>
              </p:blipFill>
              <p:spPr>
                <a:xfrm>
                  <a:off x="6380060" y="5017960"/>
                  <a:ext cx="294120" cy="2224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69" name="Grupo 168">
            <a:extLst>
              <a:ext uri="{FF2B5EF4-FFF2-40B4-BE49-F238E27FC236}">
                <a16:creationId xmlns:a16="http://schemas.microsoft.com/office/drawing/2014/main" id="{E2F02FF3-E445-F0F9-AE62-9F07D066B15D}"/>
              </a:ext>
            </a:extLst>
          </p:cNvPr>
          <p:cNvGrpSpPr/>
          <p:nvPr/>
        </p:nvGrpSpPr>
        <p:grpSpPr>
          <a:xfrm>
            <a:off x="7066580" y="4991680"/>
            <a:ext cx="3541680" cy="367920"/>
            <a:chOff x="7066580" y="4991680"/>
            <a:chExt cx="3541680" cy="367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29">
              <p14:nvContentPartPr>
                <p14:cNvPr id="165" name="Entrada de lápiz 164">
                  <a:extLst>
                    <a:ext uri="{FF2B5EF4-FFF2-40B4-BE49-F238E27FC236}">
                      <a16:creationId xmlns:a16="http://schemas.microsoft.com/office/drawing/2014/main" id="{D6ED2702-37AE-0911-918F-B097D184AF84}"/>
                    </a:ext>
                  </a:extLst>
                </p14:cNvPr>
                <p14:cNvContentPartPr/>
                <p14:nvPr/>
              </p14:nvContentPartPr>
              <p14:xfrm>
                <a:off x="7066580" y="4991680"/>
                <a:ext cx="1673640" cy="250920"/>
              </p14:xfrm>
            </p:contentPart>
          </mc:Choice>
          <mc:Fallback>
            <p:pic>
              <p:nvPicPr>
                <p:cNvPr id="165" name="Entrada de lápiz 164">
                  <a:extLst>
                    <a:ext uri="{FF2B5EF4-FFF2-40B4-BE49-F238E27FC236}">
                      <a16:creationId xmlns:a16="http://schemas.microsoft.com/office/drawing/2014/main" id="{D6ED2702-37AE-0911-918F-B097D184AF84}"/>
                    </a:ext>
                  </a:extLst>
                </p:cNvPr>
                <p:cNvPicPr/>
                <p:nvPr/>
              </p:nvPicPr>
              <p:blipFill>
                <a:blip r:embed="rId230"/>
                <a:stretch>
                  <a:fillRect/>
                </a:stretch>
              </p:blipFill>
              <p:spPr>
                <a:xfrm>
                  <a:off x="7048580" y="4973680"/>
                  <a:ext cx="1709280" cy="286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1">
              <p14:nvContentPartPr>
                <p14:cNvPr id="166" name="Entrada de lápiz 165">
                  <a:extLst>
                    <a:ext uri="{FF2B5EF4-FFF2-40B4-BE49-F238E27FC236}">
                      <a16:creationId xmlns:a16="http://schemas.microsoft.com/office/drawing/2014/main" id="{6A1DEADD-4942-7C7B-5557-D221C8908FD1}"/>
                    </a:ext>
                  </a:extLst>
                </p14:cNvPr>
                <p14:cNvContentPartPr/>
                <p14:nvPr/>
              </p14:nvContentPartPr>
              <p14:xfrm>
                <a:off x="8989700" y="5027680"/>
                <a:ext cx="271080" cy="331920"/>
              </p14:xfrm>
            </p:contentPart>
          </mc:Choice>
          <mc:Fallback>
            <p:pic>
              <p:nvPicPr>
                <p:cNvPr id="166" name="Entrada de lápiz 165">
                  <a:extLst>
                    <a:ext uri="{FF2B5EF4-FFF2-40B4-BE49-F238E27FC236}">
                      <a16:creationId xmlns:a16="http://schemas.microsoft.com/office/drawing/2014/main" id="{6A1DEADD-4942-7C7B-5557-D221C8908FD1}"/>
                    </a:ext>
                  </a:extLst>
                </p:cNvPr>
                <p:cNvPicPr/>
                <p:nvPr/>
              </p:nvPicPr>
              <p:blipFill>
                <a:blip r:embed="rId232"/>
                <a:stretch>
                  <a:fillRect/>
                </a:stretch>
              </p:blipFill>
              <p:spPr>
                <a:xfrm>
                  <a:off x="8972060" y="5009680"/>
                  <a:ext cx="306720" cy="367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3">
              <p14:nvContentPartPr>
                <p14:cNvPr id="167" name="Entrada de lápiz 166">
                  <a:extLst>
                    <a:ext uri="{FF2B5EF4-FFF2-40B4-BE49-F238E27FC236}">
                      <a16:creationId xmlns:a16="http://schemas.microsoft.com/office/drawing/2014/main" id="{35D9981B-A270-8C3A-8D28-836FB4E00677}"/>
                    </a:ext>
                  </a:extLst>
                </p14:cNvPr>
                <p14:cNvContentPartPr/>
                <p14:nvPr/>
              </p14:nvContentPartPr>
              <p14:xfrm>
                <a:off x="9180140" y="5038840"/>
                <a:ext cx="497520" cy="193320"/>
              </p14:xfrm>
            </p:contentPart>
          </mc:Choice>
          <mc:Fallback>
            <p:pic>
              <p:nvPicPr>
                <p:cNvPr id="167" name="Entrada de lápiz 166">
                  <a:extLst>
                    <a:ext uri="{FF2B5EF4-FFF2-40B4-BE49-F238E27FC236}">
                      <a16:creationId xmlns:a16="http://schemas.microsoft.com/office/drawing/2014/main" id="{35D9981B-A270-8C3A-8D28-836FB4E00677}"/>
                    </a:ext>
                  </a:extLst>
                </p:cNvPr>
                <p:cNvPicPr/>
                <p:nvPr/>
              </p:nvPicPr>
              <p:blipFill>
                <a:blip r:embed="rId234"/>
                <a:stretch>
                  <a:fillRect/>
                </a:stretch>
              </p:blipFill>
              <p:spPr>
                <a:xfrm>
                  <a:off x="9162500" y="5021200"/>
                  <a:ext cx="533160" cy="228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5">
              <p14:nvContentPartPr>
                <p14:cNvPr id="168" name="Entrada de lápiz 167">
                  <a:extLst>
                    <a:ext uri="{FF2B5EF4-FFF2-40B4-BE49-F238E27FC236}">
                      <a16:creationId xmlns:a16="http://schemas.microsoft.com/office/drawing/2014/main" id="{854BCCB0-CE57-B81E-3819-F6AC701AFE2E}"/>
                    </a:ext>
                  </a:extLst>
                </p14:cNvPr>
                <p14:cNvContentPartPr/>
                <p14:nvPr/>
              </p14:nvContentPartPr>
              <p14:xfrm>
                <a:off x="9882140" y="4993840"/>
                <a:ext cx="726120" cy="205560"/>
              </p14:xfrm>
            </p:contentPart>
          </mc:Choice>
          <mc:Fallback>
            <p:pic>
              <p:nvPicPr>
                <p:cNvPr id="168" name="Entrada de lápiz 167">
                  <a:extLst>
                    <a:ext uri="{FF2B5EF4-FFF2-40B4-BE49-F238E27FC236}">
                      <a16:creationId xmlns:a16="http://schemas.microsoft.com/office/drawing/2014/main" id="{854BCCB0-CE57-B81E-3819-F6AC701AFE2E}"/>
                    </a:ext>
                  </a:extLst>
                </p:cNvPr>
                <p:cNvPicPr/>
                <p:nvPr/>
              </p:nvPicPr>
              <p:blipFill>
                <a:blip r:embed="rId236"/>
                <a:stretch>
                  <a:fillRect/>
                </a:stretch>
              </p:blipFill>
              <p:spPr>
                <a:xfrm>
                  <a:off x="9864500" y="4975840"/>
                  <a:ext cx="761760" cy="2412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90" name="Grupo 189">
            <a:extLst>
              <a:ext uri="{FF2B5EF4-FFF2-40B4-BE49-F238E27FC236}">
                <a16:creationId xmlns:a16="http://schemas.microsoft.com/office/drawing/2014/main" id="{186151AA-D30C-976A-A56F-0005115D5ABF}"/>
              </a:ext>
            </a:extLst>
          </p:cNvPr>
          <p:cNvGrpSpPr/>
          <p:nvPr/>
        </p:nvGrpSpPr>
        <p:grpSpPr>
          <a:xfrm>
            <a:off x="922100" y="5705560"/>
            <a:ext cx="1635840" cy="412560"/>
            <a:chOff x="922100" y="5705560"/>
            <a:chExt cx="1635840" cy="4125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37">
              <p14:nvContentPartPr>
                <p14:cNvPr id="171" name="Entrada de lápiz 170">
                  <a:extLst>
                    <a:ext uri="{FF2B5EF4-FFF2-40B4-BE49-F238E27FC236}">
                      <a16:creationId xmlns:a16="http://schemas.microsoft.com/office/drawing/2014/main" id="{892EF9A9-3BCA-2566-0FD9-7725B496442F}"/>
                    </a:ext>
                  </a:extLst>
                </p14:cNvPr>
                <p14:cNvContentPartPr/>
                <p14:nvPr/>
              </p14:nvContentPartPr>
              <p14:xfrm>
                <a:off x="922100" y="5705560"/>
                <a:ext cx="338760" cy="279360"/>
              </p14:xfrm>
            </p:contentPart>
          </mc:Choice>
          <mc:Fallback>
            <p:pic>
              <p:nvPicPr>
                <p:cNvPr id="171" name="Entrada de lápiz 170">
                  <a:extLst>
                    <a:ext uri="{FF2B5EF4-FFF2-40B4-BE49-F238E27FC236}">
                      <a16:creationId xmlns:a16="http://schemas.microsoft.com/office/drawing/2014/main" id="{892EF9A9-3BCA-2566-0FD9-7725B496442F}"/>
                    </a:ext>
                  </a:extLst>
                </p:cNvPr>
                <p:cNvPicPr/>
                <p:nvPr/>
              </p:nvPicPr>
              <p:blipFill>
                <a:blip r:embed="rId238"/>
                <a:stretch>
                  <a:fillRect/>
                </a:stretch>
              </p:blipFill>
              <p:spPr>
                <a:xfrm>
                  <a:off x="904460" y="5687560"/>
                  <a:ext cx="374400" cy="315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9">
              <p14:nvContentPartPr>
                <p14:cNvPr id="172" name="Entrada de lápiz 171">
                  <a:extLst>
                    <a:ext uri="{FF2B5EF4-FFF2-40B4-BE49-F238E27FC236}">
                      <a16:creationId xmlns:a16="http://schemas.microsoft.com/office/drawing/2014/main" id="{0D1305B9-CB67-2C2E-FBE9-91B598BB2CB2}"/>
                    </a:ext>
                  </a:extLst>
                </p14:cNvPr>
                <p14:cNvContentPartPr/>
                <p14:nvPr/>
              </p14:nvContentPartPr>
              <p14:xfrm>
                <a:off x="1039820" y="5874400"/>
                <a:ext cx="165960" cy="24840"/>
              </p14:xfrm>
            </p:contentPart>
          </mc:Choice>
          <mc:Fallback>
            <p:pic>
              <p:nvPicPr>
                <p:cNvPr id="172" name="Entrada de lápiz 171">
                  <a:extLst>
                    <a:ext uri="{FF2B5EF4-FFF2-40B4-BE49-F238E27FC236}">
                      <a16:creationId xmlns:a16="http://schemas.microsoft.com/office/drawing/2014/main" id="{0D1305B9-CB67-2C2E-FBE9-91B598BB2CB2}"/>
                    </a:ext>
                  </a:extLst>
                </p:cNvPr>
                <p:cNvPicPr/>
                <p:nvPr/>
              </p:nvPicPr>
              <p:blipFill>
                <a:blip r:embed="rId240"/>
                <a:stretch>
                  <a:fillRect/>
                </a:stretch>
              </p:blipFill>
              <p:spPr>
                <a:xfrm>
                  <a:off x="1021820" y="5856760"/>
                  <a:ext cx="201600" cy="6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1">
              <p14:nvContentPartPr>
                <p14:cNvPr id="173" name="Entrada de lápiz 172">
                  <a:extLst>
                    <a:ext uri="{FF2B5EF4-FFF2-40B4-BE49-F238E27FC236}">
                      <a16:creationId xmlns:a16="http://schemas.microsoft.com/office/drawing/2014/main" id="{55737613-3298-8DD6-1705-1109688FBCCF}"/>
                    </a:ext>
                  </a:extLst>
                </p14:cNvPr>
                <p14:cNvContentPartPr/>
                <p14:nvPr/>
              </p14:nvContentPartPr>
              <p14:xfrm>
                <a:off x="1392260" y="5954680"/>
                <a:ext cx="17640" cy="102960"/>
              </p14:xfrm>
            </p:contentPart>
          </mc:Choice>
          <mc:Fallback>
            <p:pic>
              <p:nvPicPr>
                <p:cNvPr id="173" name="Entrada de lápiz 172">
                  <a:extLst>
                    <a:ext uri="{FF2B5EF4-FFF2-40B4-BE49-F238E27FC236}">
                      <a16:creationId xmlns:a16="http://schemas.microsoft.com/office/drawing/2014/main" id="{55737613-3298-8DD6-1705-1109688FBCCF}"/>
                    </a:ext>
                  </a:extLst>
                </p:cNvPr>
                <p:cNvPicPr/>
                <p:nvPr/>
              </p:nvPicPr>
              <p:blipFill>
                <a:blip r:embed="rId242"/>
                <a:stretch>
                  <a:fillRect/>
                </a:stretch>
              </p:blipFill>
              <p:spPr>
                <a:xfrm>
                  <a:off x="1374620" y="5936680"/>
                  <a:ext cx="53280" cy="138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3">
              <p14:nvContentPartPr>
                <p14:cNvPr id="174" name="Entrada de lápiz 173">
                  <a:extLst>
                    <a:ext uri="{FF2B5EF4-FFF2-40B4-BE49-F238E27FC236}">
                      <a16:creationId xmlns:a16="http://schemas.microsoft.com/office/drawing/2014/main" id="{031FFAD3-C7CD-E52E-3A53-ADFA25A044D4}"/>
                    </a:ext>
                  </a:extLst>
                </p14:cNvPr>
                <p14:cNvContentPartPr/>
                <p14:nvPr/>
              </p14:nvContentPartPr>
              <p14:xfrm>
                <a:off x="1636700" y="5756320"/>
                <a:ext cx="43560" cy="121320"/>
              </p14:xfrm>
            </p:contentPart>
          </mc:Choice>
          <mc:Fallback>
            <p:pic>
              <p:nvPicPr>
                <p:cNvPr id="174" name="Entrada de lápiz 173">
                  <a:extLst>
                    <a:ext uri="{FF2B5EF4-FFF2-40B4-BE49-F238E27FC236}">
                      <a16:creationId xmlns:a16="http://schemas.microsoft.com/office/drawing/2014/main" id="{031FFAD3-C7CD-E52E-3A53-ADFA25A044D4}"/>
                    </a:ext>
                  </a:extLst>
                </p:cNvPr>
                <p:cNvPicPr/>
                <p:nvPr/>
              </p:nvPicPr>
              <p:blipFill>
                <a:blip r:embed="rId244"/>
                <a:stretch>
                  <a:fillRect/>
                </a:stretch>
              </p:blipFill>
              <p:spPr>
                <a:xfrm>
                  <a:off x="1618700" y="5738680"/>
                  <a:ext cx="79200" cy="156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5">
              <p14:nvContentPartPr>
                <p14:cNvPr id="175" name="Entrada de lápiz 174">
                  <a:extLst>
                    <a:ext uri="{FF2B5EF4-FFF2-40B4-BE49-F238E27FC236}">
                      <a16:creationId xmlns:a16="http://schemas.microsoft.com/office/drawing/2014/main" id="{D72DB42B-24B9-1F11-1692-1DB5842F1EA3}"/>
                    </a:ext>
                  </a:extLst>
                </p14:cNvPr>
                <p14:cNvContentPartPr/>
                <p14:nvPr/>
              </p14:nvContentPartPr>
              <p14:xfrm>
                <a:off x="1657220" y="5728600"/>
                <a:ext cx="214200" cy="258120"/>
              </p14:xfrm>
            </p:contentPart>
          </mc:Choice>
          <mc:Fallback>
            <p:pic>
              <p:nvPicPr>
                <p:cNvPr id="175" name="Entrada de lápiz 174">
                  <a:extLst>
                    <a:ext uri="{FF2B5EF4-FFF2-40B4-BE49-F238E27FC236}">
                      <a16:creationId xmlns:a16="http://schemas.microsoft.com/office/drawing/2014/main" id="{D72DB42B-24B9-1F11-1692-1DB5842F1EA3}"/>
                    </a:ext>
                  </a:extLst>
                </p:cNvPr>
                <p:cNvPicPr/>
                <p:nvPr/>
              </p:nvPicPr>
              <p:blipFill>
                <a:blip r:embed="rId246"/>
                <a:stretch>
                  <a:fillRect/>
                </a:stretch>
              </p:blipFill>
              <p:spPr>
                <a:xfrm>
                  <a:off x="1639220" y="5710960"/>
                  <a:ext cx="249840" cy="293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7">
              <p14:nvContentPartPr>
                <p14:cNvPr id="176" name="Entrada de lápiz 175">
                  <a:extLst>
                    <a:ext uri="{FF2B5EF4-FFF2-40B4-BE49-F238E27FC236}">
                      <a16:creationId xmlns:a16="http://schemas.microsoft.com/office/drawing/2014/main" id="{CCAF489D-B12C-73C4-D51E-8846E7F66DF7}"/>
                    </a:ext>
                  </a:extLst>
                </p14:cNvPr>
                <p14:cNvContentPartPr/>
                <p14:nvPr/>
              </p14:nvContentPartPr>
              <p14:xfrm>
                <a:off x="1913900" y="5921560"/>
                <a:ext cx="101880" cy="190440"/>
              </p14:xfrm>
            </p:contentPart>
          </mc:Choice>
          <mc:Fallback>
            <p:pic>
              <p:nvPicPr>
                <p:cNvPr id="176" name="Entrada de lápiz 175">
                  <a:extLst>
                    <a:ext uri="{FF2B5EF4-FFF2-40B4-BE49-F238E27FC236}">
                      <a16:creationId xmlns:a16="http://schemas.microsoft.com/office/drawing/2014/main" id="{CCAF489D-B12C-73C4-D51E-8846E7F66DF7}"/>
                    </a:ext>
                  </a:extLst>
                </p:cNvPr>
                <p:cNvPicPr/>
                <p:nvPr/>
              </p:nvPicPr>
              <p:blipFill>
                <a:blip r:embed="rId248"/>
                <a:stretch>
                  <a:fillRect/>
                </a:stretch>
              </p:blipFill>
              <p:spPr>
                <a:xfrm>
                  <a:off x="1896260" y="5903920"/>
                  <a:ext cx="137520" cy="226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9">
              <p14:nvContentPartPr>
                <p14:cNvPr id="177" name="Entrada de lápiz 176">
                  <a:extLst>
                    <a:ext uri="{FF2B5EF4-FFF2-40B4-BE49-F238E27FC236}">
                      <a16:creationId xmlns:a16="http://schemas.microsoft.com/office/drawing/2014/main" id="{16485D91-65F6-CE1E-9872-33C75A12BFE0}"/>
                    </a:ext>
                  </a:extLst>
                </p14:cNvPr>
                <p14:cNvContentPartPr/>
                <p14:nvPr/>
              </p14:nvContentPartPr>
              <p14:xfrm>
                <a:off x="2306660" y="5821120"/>
                <a:ext cx="20160" cy="124560"/>
              </p14:xfrm>
            </p:contentPart>
          </mc:Choice>
          <mc:Fallback>
            <p:pic>
              <p:nvPicPr>
                <p:cNvPr id="177" name="Entrada de lápiz 176">
                  <a:extLst>
                    <a:ext uri="{FF2B5EF4-FFF2-40B4-BE49-F238E27FC236}">
                      <a16:creationId xmlns:a16="http://schemas.microsoft.com/office/drawing/2014/main" id="{16485D91-65F6-CE1E-9872-33C75A12BFE0}"/>
                    </a:ext>
                  </a:extLst>
                </p:cNvPr>
                <p:cNvPicPr/>
                <p:nvPr/>
              </p:nvPicPr>
              <p:blipFill>
                <a:blip r:embed="rId250"/>
                <a:stretch>
                  <a:fillRect/>
                </a:stretch>
              </p:blipFill>
              <p:spPr>
                <a:xfrm>
                  <a:off x="2288660" y="5803120"/>
                  <a:ext cx="55800" cy="160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1">
              <p14:nvContentPartPr>
                <p14:cNvPr id="178" name="Entrada de lápiz 177">
                  <a:extLst>
                    <a:ext uri="{FF2B5EF4-FFF2-40B4-BE49-F238E27FC236}">
                      <a16:creationId xmlns:a16="http://schemas.microsoft.com/office/drawing/2014/main" id="{8F42390E-1FB7-F613-5FE3-39F0D176D06E}"/>
                    </a:ext>
                  </a:extLst>
                </p14:cNvPr>
                <p14:cNvContentPartPr/>
                <p14:nvPr/>
              </p14:nvContentPartPr>
              <p14:xfrm>
                <a:off x="2193620" y="5776840"/>
                <a:ext cx="245880" cy="230400"/>
              </p14:xfrm>
            </p:contentPart>
          </mc:Choice>
          <mc:Fallback>
            <p:pic>
              <p:nvPicPr>
                <p:cNvPr id="178" name="Entrada de lápiz 177">
                  <a:extLst>
                    <a:ext uri="{FF2B5EF4-FFF2-40B4-BE49-F238E27FC236}">
                      <a16:creationId xmlns:a16="http://schemas.microsoft.com/office/drawing/2014/main" id="{8F42390E-1FB7-F613-5FE3-39F0D176D06E}"/>
                    </a:ext>
                  </a:extLst>
                </p:cNvPr>
                <p:cNvPicPr/>
                <p:nvPr/>
              </p:nvPicPr>
              <p:blipFill>
                <a:blip r:embed="rId252"/>
                <a:stretch>
                  <a:fillRect/>
                </a:stretch>
              </p:blipFill>
              <p:spPr>
                <a:xfrm>
                  <a:off x="2175620" y="5759200"/>
                  <a:ext cx="281520" cy="266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3">
              <p14:nvContentPartPr>
                <p14:cNvPr id="179" name="Entrada de lápiz 178">
                  <a:extLst>
                    <a:ext uri="{FF2B5EF4-FFF2-40B4-BE49-F238E27FC236}">
                      <a16:creationId xmlns:a16="http://schemas.microsoft.com/office/drawing/2014/main" id="{721604BC-85D1-B356-3A36-1C134A355986}"/>
                    </a:ext>
                  </a:extLst>
                </p14:cNvPr>
                <p14:cNvContentPartPr/>
                <p14:nvPr/>
              </p14:nvContentPartPr>
              <p14:xfrm>
                <a:off x="2541740" y="5956480"/>
                <a:ext cx="16200" cy="161640"/>
              </p14:xfrm>
            </p:contentPart>
          </mc:Choice>
          <mc:Fallback>
            <p:pic>
              <p:nvPicPr>
                <p:cNvPr id="179" name="Entrada de lápiz 178">
                  <a:extLst>
                    <a:ext uri="{FF2B5EF4-FFF2-40B4-BE49-F238E27FC236}">
                      <a16:creationId xmlns:a16="http://schemas.microsoft.com/office/drawing/2014/main" id="{721604BC-85D1-B356-3A36-1C134A355986}"/>
                    </a:ext>
                  </a:extLst>
                </p:cNvPr>
                <p:cNvPicPr/>
                <p:nvPr/>
              </p:nvPicPr>
              <p:blipFill>
                <a:blip r:embed="rId254"/>
                <a:stretch>
                  <a:fillRect/>
                </a:stretch>
              </p:blipFill>
              <p:spPr>
                <a:xfrm>
                  <a:off x="2523740" y="5938840"/>
                  <a:ext cx="51840" cy="1972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88" name="Grupo 187">
            <a:extLst>
              <a:ext uri="{FF2B5EF4-FFF2-40B4-BE49-F238E27FC236}">
                <a16:creationId xmlns:a16="http://schemas.microsoft.com/office/drawing/2014/main" id="{FC9994B2-ABCE-404D-DE5C-FBDE1C46C347}"/>
              </a:ext>
            </a:extLst>
          </p:cNvPr>
          <p:cNvGrpSpPr/>
          <p:nvPr/>
        </p:nvGrpSpPr>
        <p:grpSpPr>
          <a:xfrm>
            <a:off x="4844660" y="5707000"/>
            <a:ext cx="453600" cy="361800"/>
            <a:chOff x="4844660" y="5707000"/>
            <a:chExt cx="453600" cy="3618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55">
              <p14:nvContentPartPr>
                <p14:cNvPr id="186" name="Entrada de lápiz 185">
                  <a:extLst>
                    <a:ext uri="{FF2B5EF4-FFF2-40B4-BE49-F238E27FC236}">
                      <a16:creationId xmlns:a16="http://schemas.microsoft.com/office/drawing/2014/main" id="{DA22D5FA-2BD3-E4E0-8053-F6AF78CAF1D8}"/>
                    </a:ext>
                  </a:extLst>
                </p14:cNvPr>
                <p14:cNvContentPartPr/>
                <p14:nvPr/>
              </p14:nvContentPartPr>
              <p14:xfrm>
                <a:off x="4844660" y="5707000"/>
                <a:ext cx="338760" cy="361800"/>
              </p14:xfrm>
            </p:contentPart>
          </mc:Choice>
          <mc:Fallback>
            <p:pic>
              <p:nvPicPr>
                <p:cNvPr id="186" name="Entrada de lápiz 185">
                  <a:extLst>
                    <a:ext uri="{FF2B5EF4-FFF2-40B4-BE49-F238E27FC236}">
                      <a16:creationId xmlns:a16="http://schemas.microsoft.com/office/drawing/2014/main" id="{DA22D5FA-2BD3-E4E0-8053-F6AF78CAF1D8}"/>
                    </a:ext>
                  </a:extLst>
                </p:cNvPr>
                <p:cNvPicPr/>
                <p:nvPr/>
              </p:nvPicPr>
              <p:blipFill>
                <a:blip r:embed="rId256"/>
                <a:stretch>
                  <a:fillRect/>
                </a:stretch>
              </p:blipFill>
              <p:spPr>
                <a:xfrm>
                  <a:off x="4827020" y="5689360"/>
                  <a:ext cx="374400" cy="397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7">
              <p14:nvContentPartPr>
                <p14:cNvPr id="187" name="Entrada de lápiz 186">
                  <a:extLst>
                    <a:ext uri="{FF2B5EF4-FFF2-40B4-BE49-F238E27FC236}">
                      <a16:creationId xmlns:a16="http://schemas.microsoft.com/office/drawing/2014/main" id="{FB4A8D69-0F3A-F31D-8F33-6D299AF4BC25}"/>
                    </a:ext>
                  </a:extLst>
                </p14:cNvPr>
                <p14:cNvContentPartPr/>
                <p14:nvPr/>
              </p14:nvContentPartPr>
              <p14:xfrm>
                <a:off x="5286380" y="6033520"/>
                <a:ext cx="11880" cy="13680"/>
              </p14:xfrm>
            </p:contentPart>
          </mc:Choice>
          <mc:Fallback>
            <p:pic>
              <p:nvPicPr>
                <p:cNvPr id="187" name="Entrada de lápiz 186">
                  <a:extLst>
                    <a:ext uri="{FF2B5EF4-FFF2-40B4-BE49-F238E27FC236}">
                      <a16:creationId xmlns:a16="http://schemas.microsoft.com/office/drawing/2014/main" id="{FB4A8D69-0F3A-F31D-8F33-6D299AF4BC25}"/>
                    </a:ext>
                  </a:extLst>
                </p:cNvPr>
                <p:cNvPicPr/>
                <p:nvPr/>
              </p:nvPicPr>
              <p:blipFill>
                <a:blip r:embed="rId258"/>
                <a:stretch>
                  <a:fillRect/>
                </a:stretch>
              </p:blipFill>
              <p:spPr>
                <a:xfrm>
                  <a:off x="5268380" y="6015880"/>
                  <a:ext cx="47520" cy="493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59">
            <p14:nvContentPartPr>
              <p14:cNvPr id="191" name="Entrada de lápiz 190">
                <a:extLst>
                  <a:ext uri="{FF2B5EF4-FFF2-40B4-BE49-F238E27FC236}">
                    <a16:creationId xmlns:a16="http://schemas.microsoft.com/office/drawing/2014/main" id="{45CAE578-6F63-3D6B-C6E1-5AB72101A292}"/>
                  </a:ext>
                </a:extLst>
              </p14:cNvPr>
              <p14:cNvContentPartPr/>
              <p14:nvPr/>
            </p14:nvContentPartPr>
            <p14:xfrm>
              <a:off x="3430580" y="1692280"/>
              <a:ext cx="360" cy="14760"/>
            </p14:xfrm>
          </p:contentPart>
        </mc:Choice>
        <mc:Fallback>
          <p:pic>
            <p:nvPicPr>
              <p:cNvPr id="191" name="Entrada de lápiz 190">
                <a:extLst>
                  <a:ext uri="{FF2B5EF4-FFF2-40B4-BE49-F238E27FC236}">
                    <a16:creationId xmlns:a16="http://schemas.microsoft.com/office/drawing/2014/main" id="{45CAE578-6F63-3D6B-C6E1-5AB72101A292}"/>
                  </a:ext>
                </a:extLst>
              </p:cNvPr>
              <p:cNvPicPr/>
              <p:nvPr/>
            </p:nvPicPr>
            <p:blipFill>
              <a:blip r:embed="rId260"/>
              <a:stretch>
                <a:fillRect/>
              </a:stretch>
            </p:blipFill>
            <p:spPr>
              <a:xfrm>
                <a:off x="3412940" y="1674280"/>
                <a:ext cx="36000" cy="50400"/>
              </a:xfrm>
              <a:prstGeom prst="rect">
                <a:avLst/>
              </a:prstGeom>
            </p:spPr>
          </p:pic>
        </mc:Fallback>
      </mc:AlternateContent>
      <p:grpSp>
        <p:nvGrpSpPr>
          <p:cNvPr id="194" name="Grupo 193">
            <a:extLst>
              <a:ext uri="{FF2B5EF4-FFF2-40B4-BE49-F238E27FC236}">
                <a16:creationId xmlns:a16="http://schemas.microsoft.com/office/drawing/2014/main" id="{1F0C6B25-25FB-A08F-A3EC-28C61B764430}"/>
              </a:ext>
            </a:extLst>
          </p:cNvPr>
          <p:cNvGrpSpPr/>
          <p:nvPr/>
        </p:nvGrpSpPr>
        <p:grpSpPr>
          <a:xfrm>
            <a:off x="2856740" y="5664880"/>
            <a:ext cx="1639800" cy="549000"/>
            <a:chOff x="2856740" y="5664880"/>
            <a:chExt cx="1639800" cy="5490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61">
              <p14:nvContentPartPr>
                <p14:cNvPr id="180" name="Entrada de lápiz 179">
                  <a:extLst>
                    <a:ext uri="{FF2B5EF4-FFF2-40B4-BE49-F238E27FC236}">
                      <a16:creationId xmlns:a16="http://schemas.microsoft.com/office/drawing/2014/main" id="{1CE6B079-2804-2004-7F2A-65286264CE28}"/>
                    </a:ext>
                  </a:extLst>
                </p14:cNvPr>
                <p14:cNvContentPartPr/>
                <p14:nvPr/>
              </p14:nvContentPartPr>
              <p14:xfrm>
                <a:off x="2906420" y="5849920"/>
                <a:ext cx="219960" cy="150840"/>
              </p14:xfrm>
            </p:contentPart>
          </mc:Choice>
          <mc:Fallback>
            <p:pic>
              <p:nvPicPr>
                <p:cNvPr id="180" name="Entrada de lápiz 179">
                  <a:extLst>
                    <a:ext uri="{FF2B5EF4-FFF2-40B4-BE49-F238E27FC236}">
                      <a16:creationId xmlns:a16="http://schemas.microsoft.com/office/drawing/2014/main" id="{1CE6B079-2804-2004-7F2A-65286264CE28}"/>
                    </a:ext>
                  </a:extLst>
                </p:cNvPr>
                <p:cNvPicPr/>
                <p:nvPr/>
              </p:nvPicPr>
              <p:blipFill>
                <a:blip r:embed="rId262"/>
                <a:stretch>
                  <a:fillRect/>
                </a:stretch>
              </p:blipFill>
              <p:spPr>
                <a:xfrm>
                  <a:off x="2888420" y="5831920"/>
                  <a:ext cx="255600" cy="186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3">
              <p14:nvContentPartPr>
                <p14:cNvPr id="181" name="Entrada de lápiz 180">
                  <a:extLst>
                    <a:ext uri="{FF2B5EF4-FFF2-40B4-BE49-F238E27FC236}">
                      <a16:creationId xmlns:a16="http://schemas.microsoft.com/office/drawing/2014/main" id="{85AA9C90-0DA4-E5A7-5476-7D633F529413}"/>
                    </a:ext>
                  </a:extLst>
                </p14:cNvPr>
                <p14:cNvContentPartPr/>
                <p14:nvPr/>
              </p14:nvContentPartPr>
              <p14:xfrm>
                <a:off x="2856740" y="5762440"/>
                <a:ext cx="309600" cy="123480"/>
              </p14:xfrm>
            </p:contentPart>
          </mc:Choice>
          <mc:Fallback>
            <p:pic>
              <p:nvPicPr>
                <p:cNvPr id="181" name="Entrada de lápiz 180">
                  <a:extLst>
                    <a:ext uri="{FF2B5EF4-FFF2-40B4-BE49-F238E27FC236}">
                      <a16:creationId xmlns:a16="http://schemas.microsoft.com/office/drawing/2014/main" id="{85AA9C90-0DA4-E5A7-5476-7D633F529413}"/>
                    </a:ext>
                  </a:extLst>
                </p:cNvPr>
                <p:cNvPicPr/>
                <p:nvPr/>
              </p:nvPicPr>
              <p:blipFill>
                <a:blip r:embed="rId264"/>
                <a:stretch>
                  <a:fillRect/>
                </a:stretch>
              </p:blipFill>
              <p:spPr>
                <a:xfrm>
                  <a:off x="2838740" y="5744800"/>
                  <a:ext cx="345240" cy="159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5">
              <p14:nvContentPartPr>
                <p14:cNvPr id="182" name="Entrada de lápiz 181">
                  <a:extLst>
                    <a:ext uri="{FF2B5EF4-FFF2-40B4-BE49-F238E27FC236}">
                      <a16:creationId xmlns:a16="http://schemas.microsoft.com/office/drawing/2014/main" id="{BEC77992-FCB2-4EFF-2A84-190728EAFE56}"/>
                    </a:ext>
                  </a:extLst>
                </p14:cNvPr>
                <p14:cNvContentPartPr/>
                <p14:nvPr/>
              </p14:nvContentPartPr>
              <p14:xfrm>
                <a:off x="3364340" y="5958640"/>
                <a:ext cx="93960" cy="178920"/>
              </p14:xfrm>
            </p:contentPart>
          </mc:Choice>
          <mc:Fallback>
            <p:pic>
              <p:nvPicPr>
                <p:cNvPr id="182" name="Entrada de lápiz 181">
                  <a:extLst>
                    <a:ext uri="{FF2B5EF4-FFF2-40B4-BE49-F238E27FC236}">
                      <a16:creationId xmlns:a16="http://schemas.microsoft.com/office/drawing/2014/main" id="{BEC77992-FCB2-4EFF-2A84-190728EAFE56}"/>
                    </a:ext>
                  </a:extLst>
                </p:cNvPr>
                <p:cNvPicPr/>
                <p:nvPr/>
              </p:nvPicPr>
              <p:blipFill>
                <a:blip r:embed="rId266"/>
                <a:stretch>
                  <a:fillRect/>
                </a:stretch>
              </p:blipFill>
              <p:spPr>
                <a:xfrm>
                  <a:off x="3346700" y="5941000"/>
                  <a:ext cx="129600" cy="214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7">
              <p14:nvContentPartPr>
                <p14:cNvPr id="183" name="Entrada de lápiz 182">
                  <a:extLst>
                    <a:ext uri="{FF2B5EF4-FFF2-40B4-BE49-F238E27FC236}">
                      <a16:creationId xmlns:a16="http://schemas.microsoft.com/office/drawing/2014/main" id="{945B9343-BCDA-85FB-73AA-76A8F095327E}"/>
                    </a:ext>
                  </a:extLst>
                </p14:cNvPr>
                <p14:cNvContentPartPr/>
                <p14:nvPr/>
              </p14:nvContentPartPr>
              <p14:xfrm>
                <a:off x="3785900" y="5835520"/>
                <a:ext cx="27720" cy="176040"/>
              </p14:xfrm>
            </p:contentPart>
          </mc:Choice>
          <mc:Fallback>
            <p:pic>
              <p:nvPicPr>
                <p:cNvPr id="183" name="Entrada de lápiz 182">
                  <a:extLst>
                    <a:ext uri="{FF2B5EF4-FFF2-40B4-BE49-F238E27FC236}">
                      <a16:creationId xmlns:a16="http://schemas.microsoft.com/office/drawing/2014/main" id="{945B9343-BCDA-85FB-73AA-76A8F095327E}"/>
                    </a:ext>
                  </a:extLst>
                </p:cNvPr>
                <p:cNvPicPr/>
                <p:nvPr/>
              </p:nvPicPr>
              <p:blipFill>
                <a:blip r:embed="rId268"/>
                <a:stretch>
                  <a:fillRect/>
                </a:stretch>
              </p:blipFill>
              <p:spPr>
                <a:xfrm>
                  <a:off x="3767900" y="5817520"/>
                  <a:ext cx="63360" cy="211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9">
              <p14:nvContentPartPr>
                <p14:cNvPr id="184" name="Entrada de lápiz 183">
                  <a:extLst>
                    <a:ext uri="{FF2B5EF4-FFF2-40B4-BE49-F238E27FC236}">
                      <a16:creationId xmlns:a16="http://schemas.microsoft.com/office/drawing/2014/main" id="{6AA89758-29F3-43AD-66D0-6ADADD633E67}"/>
                    </a:ext>
                  </a:extLst>
                </p14:cNvPr>
                <p14:cNvContentPartPr/>
                <p14:nvPr/>
              </p14:nvContentPartPr>
              <p14:xfrm>
                <a:off x="3666740" y="5770720"/>
                <a:ext cx="361080" cy="176760"/>
              </p14:xfrm>
            </p:contentPart>
          </mc:Choice>
          <mc:Fallback>
            <p:pic>
              <p:nvPicPr>
                <p:cNvPr id="184" name="Entrada de lápiz 183">
                  <a:extLst>
                    <a:ext uri="{FF2B5EF4-FFF2-40B4-BE49-F238E27FC236}">
                      <a16:creationId xmlns:a16="http://schemas.microsoft.com/office/drawing/2014/main" id="{6AA89758-29F3-43AD-66D0-6ADADD633E67}"/>
                    </a:ext>
                  </a:extLst>
                </p:cNvPr>
                <p:cNvPicPr/>
                <p:nvPr/>
              </p:nvPicPr>
              <p:blipFill>
                <a:blip r:embed="rId270"/>
                <a:stretch>
                  <a:fillRect/>
                </a:stretch>
              </p:blipFill>
              <p:spPr>
                <a:xfrm>
                  <a:off x="3649100" y="5753080"/>
                  <a:ext cx="396720" cy="212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1">
              <p14:nvContentPartPr>
                <p14:cNvPr id="185" name="Entrada de lápiz 184">
                  <a:extLst>
                    <a:ext uri="{FF2B5EF4-FFF2-40B4-BE49-F238E27FC236}">
                      <a16:creationId xmlns:a16="http://schemas.microsoft.com/office/drawing/2014/main" id="{16CB511D-8EF4-0B18-9CFB-E5A0B139F0A8}"/>
                    </a:ext>
                  </a:extLst>
                </p14:cNvPr>
                <p14:cNvContentPartPr/>
                <p14:nvPr/>
              </p14:nvContentPartPr>
              <p14:xfrm>
                <a:off x="4190900" y="5831560"/>
                <a:ext cx="305640" cy="382320"/>
              </p14:xfrm>
            </p:contentPart>
          </mc:Choice>
          <mc:Fallback>
            <p:pic>
              <p:nvPicPr>
                <p:cNvPr id="185" name="Entrada de lápiz 184">
                  <a:extLst>
                    <a:ext uri="{FF2B5EF4-FFF2-40B4-BE49-F238E27FC236}">
                      <a16:creationId xmlns:a16="http://schemas.microsoft.com/office/drawing/2014/main" id="{16CB511D-8EF4-0B18-9CFB-E5A0B139F0A8}"/>
                    </a:ext>
                  </a:extLst>
                </p:cNvPr>
                <p:cNvPicPr/>
                <p:nvPr/>
              </p:nvPicPr>
              <p:blipFill>
                <a:blip r:embed="rId272"/>
                <a:stretch>
                  <a:fillRect/>
                </a:stretch>
              </p:blipFill>
              <p:spPr>
                <a:xfrm>
                  <a:off x="4172900" y="5813560"/>
                  <a:ext cx="341280" cy="417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3">
              <p14:nvContentPartPr>
                <p14:cNvPr id="192" name="Entrada de lápiz 191">
                  <a:extLst>
                    <a:ext uri="{FF2B5EF4-FFF2-40B4-BE49-F238E27FC236}">
                      <a16:creationId xmlns:a16="http://schemas.microsoft.com/office/drawing/2014/main" id="{3B495D86-3CB8-937D-EBDD-682D0DC06D19}"/>
                    </a:ext>
                  </a:extLst>
                </p14:cNvPr>
                <p14:cNvContentPartPr/>
                <p14:nvPr/>
              </p14:nvContentPartPr>
              <p14:xfrm>
                <a:off x="3730820" y="5747320"/>
                <a:ext cx="285840" cy="400320"/>
              </p14:xfrm>
            </p:contentPart>
          </mc:Choice>
          <mc:Fallback>
            <p:pic>
              <p:nvPicPr>
                <p:cNvPr id="192" name="Entrada de lápiz 191">
                  <a:extLst>
                    <a:ext uri="{FF2B5EF4-FFF2-40B4-BE49-F238E27FC236}">
                      <a16:creationId xmlns:a16="http://schemas.microsoft.com/office/drawing/2014/main" id="{3B495D86-3CB8-937D-EBDD-682D0DC06D19}"/>
                    </a:ext>
                  </a:extLst>
                </p:cNvPr>
                <p:cNvPicPr/>
                <p:nvPr/>
              </p:nvPicPr>
              <p:blipFill>
                <a:blip r:embed="rId274"/>
                <a:stretch>
                  <a:fillRect/>
                </a:stretch>
              </p:blipFill>
              <p:spPr>
                <a:xfrm>
                  <a:off x="3713180" y="5729680"/>
                  <a:ext cx="321480" cy="435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5">
              <p14:nvContentPartPr>
                <p14:cNvPr id="193" name="Entrada de lápiz 192">
                  <a:extLst>
                    <a:ext uri="{FF2B5EF4-FFF2-40B4-BE49-F238E27FC236}">
                      <a16:creationId xmlns:a16="http://schemas.microsoft.com/office/drawing/2014/main" id="{D3860240-12A0-1019-8809-2823CC8BA099}"/>
                    </a:ext>
                  </a:extLst>
                </p14:cNvPr>
                <p14:cNvContentPartPr/>
                <p14:nvPr/>
              </p14:nvContentPartPr>
              <p14:xfrm>
                <a:off x="3732980" y="5664880"/>
                <a:ext cx="291960" cy="481320"/>
              </p14:xfrm>
            </p:contentPart>
          </mc:Choice>
          <mc:Fallback>
            <p:pic>
              <p:nvPicPr>
                <p:cNvPr id="193" name="Entrada de lápiz 192">
                  <a:extLst>
                    <a:ext uri="{FF2B5EF4-FFF2-40B4-BE49-F238E27FC236}">
                      <a16:creationId xmlns:a16="http://schemas.microsoft.com/office/drawing/2014/main" id="{D3860240-12A0-1019-8809-2823CC8BA099}"/>
                    </a:ext>
                  </a:extLst>
                </p:cNvPr>
                <p:cNvPicPr/>
                <p:nvPr/>
              </p:nvPicPr>
              <p:blipFill>
                <a:blip r:embed="rId276"/>
                <a:stretch>
                  <a:fillRect/>
                </a:stretch>
              </p:blipFill>
              <p:spPr>
                <a:xfrm>
                  <a:off x="3715340" y="5647240"/>
                  <a:ext cx="327600" cy="51696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332688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3726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2AD93FBF-9707-DC84-0446-318F4CBEDE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36524"/>
            <a:ext cx="6381427" cy="1743075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32BD5AB2-E1EC-D309-3BCC-E72604953F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10412" y="333375"/>
            <a:ext cx="3125788" cy="1879308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109" name="Entrada de lápiz 108">
                <a:extLst>
                  <a:ext uri="{FF2B5EF4-FFF2-40B4-BE49-F238E27FC236}">
                    <a16:creationId xmlns:a16="http://schemas.microsoft.com/office/drawing/2014/main" id="{C2F90EE1-F62D-C917-2991-950375406181}"/>
                  </a:ext>
                </a:extLst>
              </p14:cNvPr>
              <p14:cNvContentPartPr/>
              <p14:nvPr/>
            </p14:nvContentPartPr>
            <p14:xfrm>
              <a:off x="8989700" y="1557640"/>
              <a:ext cx="360" cy="360"/>
            </p14:xfrm>
          </p:contentPart>
        </mc:Choice>
        <mc:Fallback>
          <p:pic>
            <p:nvPicPr>
              <p:cNvPr id="109" name="Entrada de lápiz 108">
                <a:extLst>
                  <a:ext uri="{FF2B5EF4-FFF2-40B4-BE49-F238E27FC236}">
                    <a16:creationId xmlns:a16="http://schemas.microsoft.com/office/drawing/2014/main" id="{C2F90EE1-F62D-C917-2991-950375406181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8972060" y="1540000"/>
                <a:ext cx="36000" cy="36000"/>
              </a:xfrm>
              <a:prstGeom prst="rect">
                <a:avLst/>
              </a:prstGeom>
            </p:spPr>
          </p:pic>
        </mc:Fallback>
      </mc:AlternateContent>
      <p:grpSp>
        <p:nvGrpSpPr>
          <p:cNvPr id="114" name="Grupo 113">
            <a:extLst>
              <a:ext uri="{FF2B5EF4-FFF2-40B4-BE49-F238E27FC236}">
                <a16:creationId xmlns:a16="http://schemas.microsoft.com/office/drawing/2014/main" id="{48332D5C-7424-EB22-773D-E67CE292DF0B}"/>
              </a:ext>
            </a:extLst>
          </p:cNvPr>
          <p:cNvGrpSpPr/>
          <p:nvPr/>
        </p:nvGrpSpPr>
        <p:grpSpPr>
          <a:xfrm>
            <a:off x="9386060" y="946720"/>
            <a:ext cx="636840" cy="820440"/>
            <a:chOff x="9386060" y="946720"/>
            <a:chExt cx="636840" cy="8204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110" name="Entrada de lápiz 109">
                  <a:extLst>
                    <a:ext uri="{FF2B5EF4-FFF2-40B4-BE49-F238E27FC236}">
                      <a16:creationId xmlns:a16="http://schemas.microsoft.com/office/drawing/2014/main" id="{95748726-0CCB-99BF-4E5F-B5989A0EE9FF}"/>
                    </a:ext>
                  </a:extLst>
                </p14:cNvPr>
                <p14:cNvContentPartPr/>
                <p14:nvPr/>
              </p14:nvContentPartPr>
              <p14:xfrm>
                <a:off x="9387860" y="1019800"/>
                <a:ext cx="142920" cy="747360"/>
              </p14:xfrm>
            </p:contentPart>
          </mc:Choice>
          <mc:Fallback>
            <p:pic>
              <p:nvPicPr>
                <p:cNvPr id="110" name="Entrada de lápiz 109">
                  <a:extLst>
                    <a:ext uri="{FF2B5EF4-FFF2-40B4-BE49-F238E27FC236}">
                      <a16:creationId xmlns:a16="http://schemas.microsoft.com/office/drawing/2014/main" id="{95748726-0CCB-99BF-4E5F-B5989A0EE9FF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9370220" y="1001800"/>
                  <a:ext cx="178560" cy="783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111" name="Entrada de lápiz 110">
                  <a:extLst>
                    <a:ext uri="{FF2B5EF4-FFF2-40B4-BE49-F238E27FC236}">
                      <a16:creationId xmlns:a16="http://schemas.microsoft.com/office/drawing/2014/main" id="{99EE8B2F-50A7-0554-AC95-3784C76AB6E1}"/>
                    </a:ext>
                  </a:extLst>
                </p14:cNvPr>
                <p14:cNvContentPartPr/>
                <p14:nvPr/>
              </p14:nvContentPartPr>
              <p14:xfrm>
                <a:off x="9386060" y="946720"/>
                <a:ext cx="242280" cy="221040"/>
              </p14:xfrm>
            </p:contentPart>
          </mc:Choice>
          <mc:Fallback>
            <p:pic>
              <p:nvPicPr>
                <p:cNvPr id="111" name="Entrada de lápiz 110">
                  <a:extLst>
                    <a:ext uri="{FF2B5EF4-FFF2-40B4-BE49-F238E27FC236}">
                      <a16:creationId xmlns:a16="http://schemas.microsoft.com/office/drawing/2014/main" id="{99EE8B2F-50A7-0554-AC95-3784C76AB6E1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9368060" y="929080"/>
                  <a:ext cx="277920" cy="256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112" name="Entrada de lápiz 111">
                  <a:extLst>
                    <a:ext uri="{FF2B5EF4-FFF2-40B4-BE49-F238E27FC236}">
                      <a16:creationId xmlns:a16="http://schemas.microsoft.com/office/drawing/2014/main" id="{A4E55D11-840C-5865-B544-4658A6D50093}"/>
                    </a:ext>
                  </a:extLst>
                </p14:cNvPr>
                <p14:cNvContentPartPr/>
                <p14:nvPr/>
              </p14:nvContentPartPr>
              <p14:xfrm>
                <a:off x="9483980" y="1237960"/>
                <a:ext cx="174960" cy="349920"/>
              </p14:xfrm>
            </p:contentPart>
          </mc:Choice>
          <mc:Fallback>
            <p:pic>
              <p:nvPicPr>
                <p:cNvPr id="112" name="Entrada de lápiz 111">
                  <a:extLst>
                    <a:ext uri="{FF2B5EF4-FFF2-40B4-BE49-F238E27FC236}">
                      <a16:creationId xmlns:a16="http://schemas.microsoft.com/office/drawing/2014/main" id="{A4E55D11-840C-5865-B544-4658A6D50093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9465980" y="1220320"/>
                  <a:ext cx="210600" cy="385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113" name="Entrada de lápiz 112">
                  <a:extLst>
                    <a:ext uri="{FF2B5EF4-FFF2-40B4-BE49-F238E27FC236}">
                      <a16:creationId xmlns:a16="http://schemas.microsoft.com/office/drawing/2014/main" id="{51F4F105-B204-57C9-6CD4-C21FDBEFB8FE}"/>
                    </a:ext>
                  </a:extLst>
                </p14:cNvPr>
                <p14:cNvContentPartPr/>
                <p14:nvPr/>
              </p14:nvContentPartPr>
              <p14:xfrm>
                <a:off x="9702860" y="1383400"/>
                <a:ext cx="320040" cy="166320"/>
              </p14:xfrm>
            </p:contentPart>
          </mc:Choice>
          <mc:Fallback>
            <p:pic>
              <p:nvPicPr>
                <p:cNvPr id="113" name="Entrada de lápiz 112">
                  <a:extLst>
                    <a:ext uri="{FF2B5EF4-FFF2-40B4-BE49-F238E27FC236}">
                      <a16:creationId xmlns:a16="http://schemas.microsoft.com/office/drawing/2014/main" id="{51F4F105-B204-57C9-6CD4-C21FDBEFB8FE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9685220" y="1365760"/>
                  <a:ext cx="355680" cy="2019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157" name="Entrada de lápiz 156">
                <a:extLst>
                  <a:ext uri="{FF2B5EF4-FFF2-40B4-BE49-F238E27FC236}">
                    <a16:creationId xmlns:a16="http://schemas.microsoft.com/office/drawing/2014/main" id="{C7D4097F-F211-11ED-53FD-5D8A29F24944}"/>
                  </a:ext>
                </a:extLst>
              </p14:cNvPr>
              <p14:cNvContentPartPr/>
              <p14:nvPr/>
            </p14:nvContentPartPr>
            <p14:xfrm>
              <a:off x="180500" y="5635720"/>
              <a:ext cx="4078800" cy="824040"/>
            </p14:xfrm>
          </p:contentPart>
        </mc:Choice>
        <mc:Fallback>
          <p:pic>
            <p:nvPicPr>
              <p:cNvPr id="157" name="Entrada de lápiz 156">
                <a:extLst>
                  <a:ext uri="{FF2B5EF4-FFF2-40B4-BE49-F238E27FC236}">
                    <a16:creationId xmlns:a16="http://schemas.microsoft.com/office/drawing/2014/main" id="{C7D4097F-F211-11ED-53FD-5D8A29F24944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62860" y="5618080"/>
                <a:ext cx="4114440" cy="859680"/>
              </a:xfrm>
              <a:prstGeom prst="rect">
                <a:avLst/>
              </a:prstGeom>
            </p:spPr>
          </p:pic>
        </mc:Fallback>
      </mc:AlternateContent>
      <p:grpSp>
        <p:nvGrpSpPr>
          <p:cNvPr id="160" name="Grupo 159">
            <a:extLst>
              <a:ext uri="{FF2B5EF4-FFF2-40B4-BE49-F238E27FC236}">
                <a16:creationId xmlns:a16="http://schemas.microsoft.com/office/drawing/2014/main" id="{3B50D61E-0CAF-4311-BF6B-E0426398AA03}"/>
              </a:ext>
            </a:extLst>
          </p:cNvPr>
          <p:cNvGrpSpPr/>
          <p:nvPr/>
        </p:nvGrpSpPr>
        <p:grpSpPr>
          <a:xfrm>
            <a:off x="316220" y="2089360"/>
            <a:ext cx="8738280" cy="4727520"/>
            <a:chOff x="316220" y="2089360"/>
            <a:chExt cx="8738280" cy="47275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63" name="Entrada de lápiz 62">
                  <a:extLst>
                    <a:ext uri="{FF2B5EF4-FFF2-40B4-BE49-F238E27FC236}">
                      <a16:creationId xmlns:a16="http://schemas.microsoft.com/office/drawing/2014/main" id="{F8932F46-B6D2-3ABE-D302-FEB4B4CCC275}"/>
                    </a:ext>
                  </a:extLst>
                </p14:cNvPr>
                <p14:cNvContentPartPr/>
                <p14:nvPr/>
              </p14:nvContentPartPr>
              <p14:xfrm>
                <a:off x="4084340" y="4076920"/>
                <a:ext cx="248760" cy="217440"/>
              </p14:xfrm>
            </p:contentPart>
          </mc:Choice>
          <mc:Fallback>
            <p:pic>
              <p:nvPicPr>
                <p:cNvPr id="63" name="Entrada de lápiz 62">
                  <a:extLst>
                    <a:ext uri="{FF2B5EF4-FFF2-40B4-BE49-F238E27FC236}">
                      <a16:creationId xmlns:a16="http://schemas.microsoft.com/office/drawing/2014/main" id="{F8932F46-B6D2-3ABE-D302-FEB4B4CCC275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4066700" y="4059280"/>
                  <a:ext cx="284400" cy="253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64" name="Entrada de lápiz 63">
                  <a:extLst>
                    <a:ext uri="{FF2B5EF4-FFF2-40B4-BE49-F238E27FC236}">
                      <a16:creationId xmlns:a16="http://schemas.microsoft.com/office/drawing/2014/main" id="{96B4A065-6E84-56E3-FA2C-8475AE5BBC2E}"/>
                    </a:ext>
                  </a:extLst>
                </p14:cNvPr>
                <p14:cNvContentPartPr/>
                <p14:nvPr/>
              </p14:nvContentPartPr>
              <p14:xfrm>
                <a:off x="4582220" y="4004200"/>
                <a:ext cx="101880" cy="244800"/>
              </p14:xfrm>
            </p:contentPart>
          </mc:Choice>
          <mc:Fallback>
            <p:pic>
              <p:nvPicPr>
                <p:cNvPr id="64" name="Entrada de lápiz 63">
                  <a:extLst>
                    <a:ext uri="{FF2B5EF4-FFF2-40B4-BE49-F238E27FC236}">
                      <a16:creationId xmlns:a16="http://schemas.microsoft.com/office/drawing/2014/main" id="{96B4A065-6E84-56E3-FA2C-8475AE5BBC2E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4564220" y="3986200"/>
                  <a:ext cx="137520" cy="280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61" name="Entrada de lápiz 60">
                  <a:extLst>
                    <a:ext uri="{FF2B5EF4-FFF2-40B4-BE49-F238E27FC236}">
                      <a16:creationId xmlns:a16="http://schemas.microsoft.com/office/drawing/2014/main" id="{5C2A412B-BA24-CA1E-ACA0-D6172F1C84F1}"/>
                    </a:ext>
                  </a:extLst>
                </p14:cNvPr>
                <p14:cNvContentPartPr/>
                <p14:nvPr/>
              </p14:nvContentPartPr>
              <p14:xfrm>
                <a:off x="3497900" y="4214440"/>
                <a:ext cx="307440" cy="9720"/>
              </p14:xfrm>
            </p:contentPart>
          </mc:Choice>
          <mc:Fallback>
            <p:pic>
              <p:nvPicPr>
                <p:cNvPr id="61" name="Entrada de lápiz 60">
                  <a:extLst>
                    <a:ext uri="{FF2B5EF4-FFF2-40B4-BE49-F238E27FC236}">
                      <a16:creationId xmlns:a16="http://schemas.microsoft.com/office/drawing/2014/main" id="{5C2A412B-BA24-CA1E-ACA0-D6172F1C84F1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3480260" y="4196800"/>
                  <a:ext cx="343080" cy="45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62" name="Entrada de lápiz 61">
                  <a:extLst>
                    <a:ext uri="{FF2B5EF4-FFF2-40B4-BE49-F238E27FC236}">
                      <a16:creationId xmlns:a16="http://schemas.microsoft.com/office/drawing/2014/main" id="{1933C8B0-FA13-A67D-2ABD-2C896267CEB4}"/>
                    </a:ext>
                  </a:extLst>
                </p14:cNvPr>
                <p14:cNvContentPartPr/>
                <p14:nvPr/>
              </p14:nvContentPartPr>
              <p14:xfrm>
                <a:off x="3649820" y="4098520"/>
                <a:ext cx="35640" cy="230400"/>
              </p14:xfrm>
            </p:contentPart>
          </mc:Choice>
          <mc:Fallback>
            <p:pic>
              <p:nvPicPr>
                <p:cNvPr id="62" name="Entrada de lápiz 61">
                  <a:extLst>
                    <a:ext uri="{FF2B5EF4-FFF2-40B4-BE49-F238E27FC236}">
                      <a16:creationId xmlns:a16="http://schemas.microsoft.com/office/drawing/2014/main" id="{1933C8B0-FA13-A67D-2ABD-2C896267CEB4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3631820" y="4080520"/>
                  <a:ext cx="71280" cy="266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66" name="Entrada de lápiz 65">
                  <a:extLst>
                    <a:ext uri="{FF2B5EF4-FFF2-40B4-BE49-F238E27FC236}">
                      <a16:creationId xmlns:a16="http://schemas.microsoft.com/office/drawing/2014/main" id="{A0936948-3ED5-31AD-4455-BEB5B2989923}"/>
                    </a:ext>
                  </a:extLst>
                </p14:cNvPr>
                <p14:cNvContentPartPr/>
                <p14:nvPr/>
              </p14:nvContentPartPr>
              <p14:xfrm>
                <a:off x="1831820" y="4223800"/>
                <a:ext cx="120240" cy="15840"/>
              </p14:xfrm>
            </p:contentPart>
          </mc:Choice>
          <mc:Fallback>
            <p:pic>
              <p:nvPicPr>
                <p:cNvPr id="66" name="Entrada de lápiz 65">
                  <a:extLst>
                    <a:ext uri="{FF2B5EF4-FFF2-40B4-BE49-F238E27FC236}">
                      <a16:creationId xmlns:a16="http://schemas.microsoft.com/office/drawing/2014/main" id="{A0936948-3ED5-31AD-4455-BEB5B2989923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1813820" y="4205800"/>
                  <a:ext cx="155880" cy="51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67" name="Entrada de lápiz 66">
                  <a:extLst>
                    <a:ext uri="{FF2B5EF4-FFF2-40B4-BE49-F238E27FC236}">
                      <a16:creationId xmlns:a16="http://schemas.microsoft.com/office/drawing/2014/main" id="{D65E0F51-3321-704E-3FE4-CB6D9CDE1CF2}"/>
                    </a:ext>
                  </a:extLst>
                </p14:cNvPr>
                <p14:cNvContentPartPr/>
                <p14:nvPr/>
              </p14:nvContentPartPr>
              <p14:xfrm>
                <a:off x="1723460" y="4403440"/>
                <a:ext cx="111240" cy="19800"/>
              </p14:xfrm>
            </p:contentPart>
          </mc:Choice>
          <mc:Fallback>
            <p:pic>
              <p:nvPicPr>
                <p:cNvPr id="67" name="Entrada de lápiz 66">
                  <a:extLst>
                    <a:ext uri="{FF2B5EF4-FFF2-40B4-BE49-F238E27FC236}">
                      <a16:creationId xmlns:a16="http://schemas.microsoft.com/office/drawing/2014/main" id="{D65E0F51-3321-704E-3FE4-CB6D9CDE1CF2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1705460" y="4385440"/>
                  <a:ext cx="146880" cy="5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68" name="Entrada de lápiz 67">
                  <a:extLst>
                    <a:ext uri="{FF2B5EF4-FFF2-40B4-BE49-F238E27FC236}">
                      <a16:creationId xmlns:a16="http://schemas.microsoft.com/office/drawing/2014/main" id="{B9902B31-D737-2C19-E5A5-47A47DE6280F}"/>
                    </a:ext>
                  </a:extLst>
                </p14:cNvPr>
                <p14:cNvContentPartPr/>
                <p14:nvPr/>
              </p14:nvContentPartPr>
              <p14:xfrm>
                <a:off x="1991660" y="4151440"/>
                <a:ext cx="343800" cy="197640"/>
              </p14:xfrm>
            </p:contentPart>
          </mc:Choice>
          <mc:Fallback>
            <p:pic>
              <p:nvPicPr>
                <p:cNvPr id="68" name="Entrada de lápiz 67">
                  <a:extLst>
                    <a:ext uri="{FF2B5EF4-FFF2-40B4-BE49-F238E27FC236}">
                      <a16:creationId xmlns:a16="http://schemas.microsoft.com/office/drawing/2014/main" id="{B9902B31-D737-2C19-E5A5-47A47DE6280F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1973660" y="4133800"/>
                  <a:ext cx="379440" cy="233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69" name="Entrada de lápiz 68">
                  <a:extLst>
                    <a:ext uri="{FF2B5EF4-FFF2-40B4-BE49-F238E27FC236}">
                      <a16:creationId xmlns:a16="http://schemas.microsoft.com/office/drawing/2014/main" id="{3DEA2C55-78A4-AA67-597C-FF48240C0964}"/>
                    </a:ext>
                  </a:extLst>
                </p14:cNvPr>
                <p14:cNvContentPartPr/>
                <p14:nvPr/>
              </p14:nvContentPartPr>
              <p14:xfrm>
                <a:off x="2557580" y="4169440"/>
                <a:ext cx="116640" cy="30240"/>
              </p14:xfrm>
            </p:contentPart>
          </mc:Choice>
          <mc:Fallback>
            <p:pic>
              <p:nvPicPr>
                <p:cNvPr id="69" name="Entrada de lápiz 68">
                  <a:extLst>
                    <a:ext uri="{FF2B5EF4-FFF2-40B4-BE49-F238E27FC236}">
                      <a16:creationId xmlns:a16="http://schemas.microsoft.com/office/drawing/2014/main" id="{3DEA2C55-78A4-AA67-597C-FF48240C0964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2539940" y="4151440"/>
                  <a:ext cx="152280" cy="65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">
              <p14:nvContentPartPr>
                <p14:cNvPr id="70" name="Entrada de lápiz 69">
                  <a:extLst>
                    <a:ext uri="{FF2B5EF4-FFF2-40B4-BE49-F238E27FC236}">
                      <a16:creationId xmlns:a16="http://schemas.microsoft.com/office/drawing/2014/main" id="{0334E20D-3051-8FA4-E253-C8F4C3161EAA}"/>
                    </a:ext>
                  </a:extLst>
                </p14:cNvPr>
                <p14:cNvContentPartPr/>
                <p14:nvPr/>
              </p14:nvContentPartPr>
              <p14:xfrm>
                <a:off x="2474060" y="4151440"/>
                <a:ext cx="199080" cy="322200"/>
              </p14:xfrm>
            </p:contentPart>
          </mc:Choice>
          <mc:Fallback>
            <p:pic>
              <p:nvPicPr>
                <p:cNvPr id="70" name="Entrada de lápiz 69">
                  <a:extLst>
                    <a:ext uri="{FF2B5EF4-FFF2-40B4-BE49-F238E27FC236}">
                      <a16:creationId xmlns:a16="http://schemas.microsoft.com/office/drawing/2014/main" id="{0334E20D-3051-8FA4-E253-C8F4C3161EAA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2456060" y="4133800"/>
                  <a:ext cx="234720" cy="357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71" name="Entrada de lápiz 70">
                  <a:extLst>
                    <a:ext uri="{FF2B5EF4-FFF2-40B4-BE49-F238E27FC236}">
                      <a16:creationId xmlns:a16="http://schemas.microsoft.com/office/drawing/2014/main" id="{E368CBF5-ACAF-4D80-A703-95EF97D4D0AB}"/>
                    </a:ext>
                  </a:extLst>
                </p14:cNvPr>
                <p14:cNvContentPartPr/>
                <p14:nvPr/>
              </p14:nvContentPartPr>
              <p14:xfrm>
                <a:off x="2849180" y="3995920"/>
                <a:ext cx="140400" cy="312480"/>
              </p14:xfrm>
            </p:contentPart>
          </mc:Choice>
          <mc:Fallback>
            <p:pic>
              <p:nvPicPr>
                <p:cNvPr id="71" name="Entrada de lápiz 70">
                  <a:extLst>
                    <a:ext uri="{FF2B5EF4-FFF2-40B4-BE49-F238E27FC236}">
                      <a16:creationId xmlns:a16="http://schemas.microsoft.com/office/drawing/2014/main" id="{E368CBF5-ACAF-4D80-A703-95EF97D4D0AB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2831180" y="3977920"/>
                  <a:ext cx="176040" cy="348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72" name="Entrada de lápiz 71">
                  <a:extLst>
                    <a:ext uri="{FF2B5EF4-FFF2-40B4-BE49-F238E27FC236}">
                      <a16:creationId xmlns:a16="http://schemas.microsoft.com/office/drawing/2014/main" id="{E7B45BAF-873D-221F-7FBD-B96ECE4AFA69}"/>
                    </a:ext>
                  </a:extLst>
                </p14:cNvPr>
                <p14:cNvContentPartPr/>
                <p14:nvPr/>
              </p14:nvContentPartPr>
              <p14:xfrm>
                <a:off x="3208100" y="4123000"/>
                <a:ext cx="29880" cy="164520"/>
              </p14:xfrm>
            </p:contentPart>
          </mc:Choice>
          <mc:Fallback>
            <p:pic>
              <p:nvPicPr>
                <p:cNvPr id="72" name="Entrada de lápiz 71">
                  <a:extLst>
                    <a:ext uri="{FF2B5EF4-FFF2-40B4-BE49-F238E27FC236}">
                      <a16:creationId xmlns:a16="http://schemas.microsoft.com/office/drawing/2014/main" id="{E7B45BAF-873D-221F-7FBD-B96ECE4AFA69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3190460" y="4105360"/>
                  <a:ext cx="65520" cy="200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73" name="Entrada de lápiz 72">
                  <a:extLst>
                    <a:ext uri="{FF2B5EF4-FFF2-40B4-BE49-F238E27FC236}">
                      <a16:creationId xmlns:a16="http://schemas.microsoft.com/office/drawing/2014/main" id="{8DA4AF8A-6B9F-BF3D-B572-01A3F610B88A}"/>
                    </a:ext>
                  </a:extLst>
                </p14:cNvPr>
                <p14:cNvContentPartPr/>
                <p14:nvPr/>
              </p14:nvContentPartPr>
              <p14:xfrm>
                <a:off x="3218540" y="4272040"/>
                <a:ext cx="15120" cy="2520"/>
              </p14:xfrm>
            </p:contentPart>
          </mc:Choice>
          <mc:Fallback>
            <p:pic>
              <p:nvPicPr>
                <p:cNvPr id="73" name="Entrada de lápiz 72">
                  <a:extLst>
                    <a:ext uri="{FF2B5EF4-FFF2-40B4-BE49-F238E27FC236}">
                      <a16:creationId xmlns:a16="http://schemas.microsoft.com/office/drawing/2014/main" id="{8DA4AF8A-6B9F-BF3D-B572-01A3F610B88A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3200540" y="4254040"/>
                  <a:ext cx="50760" cy="38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74" name="Entrada de lápiz 73">
                  <a:extLst>
                    <a:ext uri="{FF2B5EF4-FFF2-40B4-BE49-F238E27FC236}">
                      <a16:creationId xmlns:a16="http://schemas.microsoft.com/office/drawing/2014/main" id="{BBA691EB-0337-8A7D-98F2-B9A145533A99}"/>
                    </a:ext>
                  </a:extLst>
                </p14:cNvPr>
                <p14:cNvContentPartPr/>
                <p14:nvPr/>
              </p14:nvContentPartPr>
              <p14:xfrm>
                <a:off x="3211700" y="4223800"/>
                <a:ext cx="92880" cy="48600"/>
              </p14:xfrm>
            </p:contentPart>
          </mc:Choice>
          <mc:Fallback>
            <p:pic>
              <p:nvPicPr>
                <p:cNvPr id="74" name="Entrada de lápiz 73">
                  <a:extLst>
                    <a:ext uri="{FF2B5EF4-FFF2-40B4-BE49-F238E27FC236}">
                      <a16:creationId xmlns:a16="http://schemas.microsoft.com/office/drawing/2014/main" id="{BBA691EB-0337-8A7D-98F2-B9A145533A99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3193700" y="4205800"/>
                  <a:ext cx="128520" cy="84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">
              <p14:nvContentPartPr>
                <p14:cNvPr id="75" name="Entrada de lápiz 74">
                  <a:extLst>
                    <a:ext uri="{FF2B5EF4-FFF2-40B4-BE49-F238E27FC236}">
                      <a16:creationId xmlns:a16="http://schemas.microsoft.com/office/drawing/2014/main" id="{29B06B4D-A1D5-338A-7F62-A29A21243466}"/>
                    </a:ext>
                  </a:extLst>
                </p14:cNvPr>
                <p14:cNvContentPartPr/>
                <p14:nvPr/>
              </p14:nvContentPartPr>
              <p14:xfrm>
                <a:off x="3273260" y="4151800"/>
                <a:ext cx="33480" cy="142200"/>
              </p14:xfrm>
            </p:contentPart>
          </mc:Choice>
          <mc:Fallback>
            <p:pic>
              <p:nvPicPr>
                <p:cNvPr id="75" name="Entrada de lápiz 74">
                  <a:extLst>
                    <a:ext uri="{FF2B5EF4-FFF2-40B4-BE49-F238E27FC236}">
                      <a16:creationId xmlns:a16="http://schemas.microsoft.com/office/drawing/2014/main" id="{29B06B4D-A1D5-338A-7F62-A29A21243466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3255260" y="4134160"/>
                  <a:ext cx="69120" cy="177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4">
              <p14:nvContentPartPr>
                <p14:cNvPr id="76" name="Entrada de lápiz 75">
                  <a:extLst>
                    <a:ext uri="{FF2B5EF4-FFF2-40B4-BE49-F238E27FC236}">
                      <a16:creationId xmlns:a16="http://schemas.microsoft.com/office/drawing/2014/main" id="{6A10389B-6142-B338-6FE5-8453A0231023}"/>
                    </a:ext>
                  </a:extLst>
                </p14:cNvPr>
                <p14:cNvContentPartPr/>
                <p14:nvPr/>
              </p14:nvContentPartPr>
              <p14:xfrm>
                <a:off x="3322220" y="4084120"/>
                <a:ext cx="89280" cy="288720"/>
              </p14:xfrm>
            </p:contentPart>
          </mc:Choice>
          <mc:Fallback>
            <p:pic>
              <p:nvPicPr>
                <p:cNvPr id="76" name="Entrada de lápiz 75">
                  <a:extLst>
                    <a:ext uri="{FF2B5EF4-FFF2-40B4-BE49-F238E27FC236}">
                      <a16:creationId xmlns:a16="http://schemas.microsoft.com/office/drawing/2014/main" id="{6A10389B-6142-B338-6FE5-8453A0231023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3304580" y="4066120"/>
                  <a:ext cx="124920" cy="324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6">
              <p14:nvContentPartPr>
                <p14:cNvPr id="77" name="Entrada de lápiz 76">
                  <a:extLst>
                    <a:ext uri="{FF2B5EF4-FFF2-40B4-BE49-F238E27FC236}">
                      <a16:creationId xmlns:a16="http://schemas.microsoft.com/office/drawing/2014/main" id="{54D9F376-C255-BB0B-4D01-E76E03071F50}"/>
                    </a:ext>
                  </a:extLst>
                </p14:cNvPr>
                <p14:cNvContentPartPr/>
                <p14:nvPr/>
              </p14:nvContentPartPr>
              <p14:xfrm>
                <a:off x="3114500" y="4007080"/>
                <a:ext cx="117000" cy="468360"/>
              </p14:xfrm>
            </p:contentPart>
          </mc:Choice>
          <mc:Fallback>
            <p:pic>
              <p:nvPicPr>
                <p:cNvPr id="77" name="Entrada de lápiz 76">
                  <a:extLst>
                    <a:ext uri="{FF2B5EF4-FFF2-40B4-BE49-F238E27FC236}">
                      <a16:creationId xmlns:a16="http://schemas.microsoft.com/office/drawing/2014/main" id="{54D9F376-C255-BB0B-4D01-E76E03071F50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3096500" y="3989440"/>
                  <a:ext cx="152640" cy="504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8">
              <p14:nvContentPartPr>
                <p14:cNvPr id="79" name="Entrada de lápiz 78">
                  <a:extLst>
                    <a:ext uri="{FF2B5EF4-FFF2-40B4-BE49-F238E27FC236}">
                      <a16:creationId xmlns:a16="http://schemas.microsoft.com/office/drawing/2014/main" id="{42FBE97D-9D1D-EB74-5D30-8ED0E2309056}"/>
                    </a:ext>
                  </a:extLst>
                </p14:cNvPr>
                <p14:cNvContentPartPr/>
                <p14:nvPr/>
              </p14:nvContentPartPr>
              <p14:xfrm>
                <a:off x="335300" y="4193920"/>
                <a:ext cx="253800" cy="312480"/>
              </p14:xfrm>
            </p:contentPart>
          </mc:Choice>
          <mc:Fallback>
            <p:pic>
              <p:nvPicPr>
                <p:cNvPr id="79" name="Entrada de lápiz 78">
                  <a:extLst>
                    <a:ext uri="{FF2B5EF4-FFF2-40B4-BE49-F238E27FC236}">
                      <a16:creationId xmlns:a16="http://schemas.microsoft.com/office/drawing/2014/main" id="{42FBE97D-9D1D-EB74-5D30-8ED0E2309056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317660" y="4176280"/>
                  <a:ext cx="289440" cy="348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80" name="Entrada de lápiz 79">
                  <a:extLst>
                    <a:ext uri="{FF2B5EF4-FFF2-40B4-BE49-F238E27FC236}">
                      <a16:creationId xmlns:a16="http://schemas.microsoft.com/office/drawing/2014/main" id="{F9AC5CA6-16A4-0832-8BB8-FC8B458590C6}"/>
                    </a:ext>
                  </a:extLst>
                </p14:cNvPr>
                <p14:cNvContentPartPr/>
                <p14:nvPr/>
              </p14:nvContentPartPr>
              <p14:xfrm>
                <a:off x="316220" y="4341880"/>
                <a:ext cx="307440" cy="34200"/>
              </p14:xfrm>
            </p:contentPart>
          </mc:Choice>
          <mc:Fallback>
            <p:pic>
              <p:nvPicPr>
                <p:cNvPr id="80" name="Entrada de lápiz 79">
                  <a:extLst>
                    <a:ext uri="{FF2B5EF4-FFF2-40B4-BE49-F238E27FC236}">
                      <a16:creationId xmlns:a16="http://schemas.microsoft.com/office/drawing/2014/main" id="{F9AC5CA6-16A4-0832-8BB8-FC8B458590C6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298220" y="4323880"/>
                  <a:ext cx="343080" cy="69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2">
              <p14:nvContentPartPr>
                <p14:cNvPr id="81" name="Entrada de lápiz 80">
                  <a:extLst>
                    <a:ext uri="{FF2B5EF4-FFF2-40B4-BE49-F238E27FC236}">
                      <a16:creationId xmlns:a16="http://schemas.microsoft.com/office/drawing/2014/main" id="{E989FFE8-4BB2-57A1-8C6E-7391486A7C58}"/>
                    </a:ext>
                  </a:extLst>
                </p14:cNvPr>
                <p14:cNvContentPartPr/>
                <p14:nvPr/>
              </p14:nvContentPartPr>
              <p14:xfrm>
                <a:off x="358340" y="4202200"/>
                <a:ext cx="179640" cy="34200"/>
              </p14:xfrm>
            </p:contentPart>
          </mc:Choice>
          <mc:Fallback>
            <p:pic>
              <p:nvPicPr>
                <p:cNvPr id="81" name="Entrada de lápiz 80">
                  <a:extLst>
                    <a:ext uri="{FF2B5EF4-FFF2-40B4-BE49-F238E27FC236}">
                      <a16:creationId xmlns:a16="http://schemas.microsoft.com/office/drawing/2014/main" id="{E989FFE8-4BB2-57A1-8C6E-7391486A7C58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340700" y="4184200"/>
                  <a:ext cx="215280" cy="69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4">
              <p14:nvContentPartPr>
                <p14:cNvPr id="82" name="Entrada de lápiz 81">
                  <a:extLst>
                    <a:ext uri="{FF2B5EF4-FFF2-40B4-BE49-F238E27FC236}">
                      <a16:creationId xmlns:a16="http://schemas.microsoft.com/office/drawing/2014/main" id="{A5766C47-BAE8-B9C8-F187-2B5AC9F75F60}"/>
                    </a:ext>
                  </a:extLst>
                </p14:cNvPr>
                <p14:cNvContentPartPr/>
                <p14:nvPr/>
              </p14:nvContentPartPr>
              <p14:xfrm>
                <a:off x="703220" y="4324600"/>
                <a:ext cx="227520" cy="197280"/>
              </p14:xfrm>
            </p:contentPart>
          </mc:Choice>
          <mc:Fallback>
            <p:pic>
              <p:nvPicPr>
                <p:cNvPr id="82" name="Entrada de lápiz 81">
                  <a:extLst>
                    <a:ext uri="{FF2B5EF4-FFF2-40B4-BE49-F238E27FC236}">
                      <a16:creationId xmlns:a16="http://schemas.microsoft.com/office/drawing/2014/main" id="{A5766C47-BAE8-B9C8-F187-2B5AC9F75F60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685220" y="4306960"/>
                  <a:ext cx="263160" cy="232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6">
              <p14:nvContentPartPr>
                <p14:cNvPr id="83" name="Entrada de lápiz 82">
                  <a:extLst>
                    <a:ext uri="{FF2B5EF4-FFF2-40B4-BE49-F238E27FC236}">
                      <a16:creationId xmlns:a16="http://schemas.microsoft.com/office/drawing/2014/main" id="{CD53C34F-563B-AD4A-FEEA-4894C28D77F9}"/>
                    </a:ext>
                  </a:extLst>
                </p14:cNvPr>
                <p14:cNvContentPartPr/>
                <p14:nvPr/>
              </p14:nvContentPartPr>
              <p14:xfrm>
                <a:off x="1083020" y="4238200"/>
                <a:ext cx="29880" cy="224280"/>
              </p14:xfrm>
            </p:contentPart>
          </mc:Choice>
          <mc:Fallback>
            <p:pic>
              <p:nvPicPr>
                <p:cNvPr id="83" name="Entrada de lápiz 82">
                  <a:extLst>
                    <a:ext uri="{FF2B5EF4-FFF2-40B4-BE49-F238E27FC236}">
                      <a16:creationId xmlns:a16="http://schemas.microsoft.com/office/drawing/2014/main" id="{CD53C34F-563B-AD4A-FEEA-4894C28D77F9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1065380" y="4220200"/>
                  <a:ext cx="65520" cy="259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8">
              <p14:nvContentPartPr>
                <p14:cNvPr id="84" name="Entrada de lápiz 83">
                  <a:extLst>
                    <a:ext uri="{FF2B5EF4-FFF2-40B4-BE49-F238E27FC236}">
                      <a16:creationId xmlns:a16="http://schemas.microsoft.com/office/drawing/2014/main" id="{61FC620A-4FAF-5267-FA70-1739C51E737E}"/>
                    </a:ext>
                  </a:extLst>
                </p14:cNvPr>
                <p14:cNvContentPartPr/>
                <p14:nvPr/>
              </p14:nvContentPartPr>
              <p14:xfrm>
                <a:off x="1063580" y="4248280"/>
                <a:ext cx="176040" cy="221040"/>
              </p14:xfrm>
            </p:contentPart>
          </mc:Choice>
          <mc:Fallback>
            <p:pic>
              <p:nvPicPr>
                <p:cNvPr id="84" name="Entrada de lápiz 83">
                  <a:extLst>
                    <a:ext uri="{FF2B5EF4-FFF2-40B4-BE49-F238E27FC236}">
                      <a16:creationId xmlns:a16="http://schemas.microsoft.com/office/drawing/2014/main" id="{61FC620A-4FAF-5267-FA70-1739C51E737E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1045940" y="4230640"/>
                  <a:ext cx="211680" cy="256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0">
              <p14:nvContentPartPr>
                <p14:cNvPr id="6" name="Entrada de lápiz 5">
                  <a:extLst>
                    <a:ext uri="{FF2B5EF4-FFF2-40B4-BE49-F238E27FC236}">
                      <a16:creationId xmlns:a16="http://schemas.microsoft.com/office/drawing/2014/main" id="{309FBB8A-2510-8441-BD56-A825F5EF8CAA}"/>
                    </a:ext>
                  </a:extLst>
                </p14:cNvPr>
                <p14:cNvContentPartPr/>
                <p14:nvPr/>
              </p14:nvContentPartPr>
              <p14:xfrm>
                <a:off x="449780" y="2287720"/>
                <a:ext cx="225360" cy="404280"/>
              </p14:xfrm>
            </p:contentPart>
          </mc:Choice>
          <mc:Fallback>
            <p:pic>
              <p:nvPicPr>
                <p:cNvPr id="6" name="Entrada de lápiz 5">
                  <a:extLst>
                    <a:ext uri="{FF2B5EF4-FFF2-40B4-BE49-F238E27FC236}">
                      <a16:creationId xmlns:a16="http://schemas.microsoft.com/office/drawing/2014/main" id="{309FBB8A-2510-8441-BD56-A825F5EF8CAA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431780" y="2269720"/>
                  <a:ext cx="261000" cy="439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2">
              <p14:nvContentPartPr>
                <p14:cNvPr id="7" name="Entrada de lápiz 6">
                  <a:extLst>
                    <a:ext uri="{FF2B5EF4-FFF2-40B4-BE49-F238E27FC236}">
                      <a16:creationId xmlns:a16="http://schemas.microsoft.com/office/drawing/2014/main" id="{00D9359D-B8AA-6047-C237-577AF8DDD6AB}"/>
                    </a:ext>
                  </a:extLst>
                </p14:cNvPr>
                <p14:cNvContentPartPr/>
                <p14:nvPr/>
              </p14:nvContentPartPr>
              <p14:xfrm>
                <a:off x="471380" y="2522800"/>
                <a:ext cx="271800" cy="33120"/>
              </p14:xfrm>
            </p:contentPart>
          </mc:Choice>
          <mc:Fallback>
            <p:pic>
              <p:nvPicPr>
                <p:cNvPr id="7" name="Entrada de lápiz 6">
                  <a:extLst>
                    <a:ext uri="{FF2B5EF4-FFF2-40B4-BE49-F238E27FC236}">
                      <a16:creationId xmlns:a16="http://schemas.microsoft.com/office/drawing/2014/main" id="{00D9359D-B8AA-6047-C237-577AF8DDD6AB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453740" y="2504800"/>
                  <a:ext cx="307440" cy="68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4">
              <p14:nvContentPartPr>
                <p14:cNvPr id="8" name="Entrada de lápiz 7">
                  <a:extLst>
                    <a:ext uri="{FF2B5EF4-FFF2-40B4-BE49-F238E27FC236}">
                      <a16:creationId xmlns:a16="http://schemas.microsoft.com/office/drawing/2014/main" id="{4B3FFB9A-364F-D36E-F75B-905BF9A1C2D7}"/>
                    </a:ext>
                  </a:extLst>
                </p14:cNvPr>
                <p14:cNvContentPartPr/>
                <p14:nvPr/>
              </p14:nvContentPartPr>
              <p14:xfrm>
                <a:off x="546620" y="2305000"/>
                <a:ext cx="250200" cy="37440"/>
              </p14:xfrm>
            </p:contentPart>
          </mc:Choice>
          <mc:Fallback>
            <p:pic>
              <p:nvPicPr>
                <p:cNvPr id="8" name="Entrada de lápiz 7">
                  <a:extLst>
                    <a:ext uri="{FF2B5EF4-FFF2-40B4-BE49-F238E27FC236}">
                      <a16:creationId xmlns:a16="http://schemas.microsoft.com/office/drawing/2014/main" id="{4B3FFB9A-364F-D36E-F75B-905BF9A1C2D7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528980" y="2287360"/>
                  <a:ext cx="285840" cy="73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6">
              <p14:nvContentPartPr>
                <p14:cNvPr id="9" name="Entrada de lápiz 8">
                  <a:extLst>
                    <a:ext uri="{FF2B5EF4-FFF2-40B4-BE49-F238E27FC236}">
                      <a16:creationId xmlns:a16="http://schemas.microsoft.com/office/drawing/2014/main" id="{6EE6D204-49C6-915F-9F1E-8B96DAC720BB}"/>
                    </a:ext>
                  </a:extLst>
                </p14:cNvPr>
                <p14:cNvContentPartPr/>
                <p14:nvPr/>
              </p14:nvContentPartPr>
              <p14:xfrm>
                <a:off x="804740" y="2470240"/>
                <a:ext cx="240840" cy="246960"/>
              </p14:xfrm>
            </p:contentPart>
          </mc:Choice>
          <mc:Fallback>
            <p:pic>
              <p:nvPicPr>
                <p:cNvPr id="9" name="Entrada de lápiz 8">
                  <a:extLst>
                    <a:ext uri="{FF2B5EF4-FFF2-40B4-BE49-F238E27FC236}">
                      <a16:creationId xmlns:a16="http://schemas.microsoft.com/office/drawing/2014/main" id="{6EE6D204-49C6-915F-9F1E-8B96DAC720BB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786740" y="2452600"/>
                  <a:ext cx="276480" cy="28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8">
              <p14:nvContentPartPr>
                <p14:cNvPr id="10" name="Entrada de lápiz 9">
                  <a:extLst>
                    <a:ext uri="{FF2B5EF4-FFF2-40B4-BE49-F238E27FC236}">
                      <a16:creationId xmlns:a16="http://schemas.microsoft.com/office/drawing/2014/main" id="{AB8D0E52-94F0-3FD8-7DAE-97C8ED298C86}"/>
                    </a:ext>
                  </a:extLst>
                </p14:cNvPr>
                <p14:cNvContentPartPr/>
                <p14:nvPr/>
              </p14:nvContentPartPr>
              <p14:xfrm>
                <a:off x="1189940" y="2508400"/>
                <a:ext cx="185400" cy="213840"/>
              </p14:xfrm>
            </p:contentPart>
          </mc:Choice>
          <mc:Fallback>
            <p:pic>
              <p:nvPicPr>
                <p:cNvPr id="10" name="Entrada de lápiz 9">
                  <a:extLst>
                    <a:ext uri="{FF2B5EF4-FFF2-40B4-BE49-F238E27FC236}">
                      <a16:creationId xmlns:a16="http://schemas.microsoft.com/office/drawing/2014/main" id="{AB8D0E52-94F0-3FD8-7DAE-97C8ED298C86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1172300" y="2490400"/>
                  <a:ext cx="221040" cy="249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0">
              <p14:nvContentPartPr>
                <p14:cNvPr id="11" name="Entrada de lápiz 10">
                  <a:extLst>
                    <a:ext uri="{FF2B5EF4-FFF2-40B4-BE49-F238E27FC236}">
                      <a16:creationId xmlns:a16="http://schemas.microsoft.com/office/drawing/2014/main" id="{F2B2A9ED-72D6-6778-152D-28D213B9CC31}"/>
                    </a:ext>
                  </a:extLst>
                </p14:cNvPr>
                <p14:cNvContentPartPr/>
                <p14:nvPr/>
              </p14:nvContentPartPr>
              <p14:xfrm>
                <a:off x="1643540" y="2571040"/>
                <a:ext cx="129240" cy="9720"/>
              </p14:xfrm>
            </p:contentPart>
          </mc:Choice>
          <mc:Fallback>
            <p:pic>
              <p:nvPicPr>
                <p:cNvPr id="11" name="Entrada de lápiz 10">
                  <a:extLst>
                    <a:ext uri="{FF2B5EF4-FFF2-40B4-BE49-F238E27FC236}">
                      <a16:creationId xmlns:a16="http://schemas.microsoft.com/office/drawing/2014/main" id="{F2B2A9ED-72D6-6778-152D-28D213B9CC31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1625540" y="2553040"/>
                  <a:ext cx="164880" cy="45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2">
              <p14:nvContentPartPr>
                <p14:cNvPr id="12" name="Entrada de lápiz 11">
                  <a:extLst>
                    <a:ext uri="{FF2B5EF4-FFF2-40B4-BE49-F238E27FC236}">
                      <a16:creationId xmlns:a16="http://schemas.microsoft.com/office/drawing/2014/main" id="{D86E4921-9DFE-F9A7-3D33-54A2677DB707}"/>
                    </a:ext>
                  </a:extLst>
                </p14:cNvPr>
                <p14:cNvContentPartPr/>
                <p14:nvPr/>
              </p14:nvContentPartPr>
              <p14:xfrm>
                <a:off x="1633100" y="2656000"/>
                <a:ext cx="112320" cy="9720"/>
              </p14:xfrm>
            </p:contentPart>
          </mc:Choice>
          <mc:Fallback>
            <p:pic>
              <p:nvPicPr>
                <p:cNvPr id="12" name="Entrada de lápiz 11">
                  <a:extLst>
                    <a:ext uri="{FF2B5EF4-FFF2-40B4-BE49-F238E27FC236}">
                      <a16:creationId xmlns:a16="http://schemas.microsoft.com/office/drawing/2014/main" id="{D86E4921-9DFE-F9A7-3D33-54A2677DB707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1615460" y="2638360"/>
                  <a:ext cx="147960" cy="45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4">
              <p14:nvContentPartPr>
                <p14:cNvPr id="13" name="Entrada de lápiz 12">
                  <a:extLst>
                    <a:ext uri="{FF2B5EF4-FFF2-40B4-BE49-F238E27FC236}">
                      <a16:creationId xmlns:a16="http://schemas.microsoft.com/office/drawing/2014/main" id="{D81EFD35-6C23-C5F1-B939-CE0C75E507F7}"/>
                    </a:ext>
                  </a:extLst>
                </p14:cNvPr>
                <p14:cNvContentPartPr/>
                <p14:nvPr/>
              </p14:nvContentPartPr>
              <p14:xfrm>
                <a:off x="2112620" y="2375920"/>
                <a:ext cx="146520" cy="213840"/>
              </p14:xfrm>
            </p:contentPart>
          </mc:Choice>
          <mc:Fallback>
            <p:pic>
              <p:nvPicPr>
                <p:cNvPr id="13" name="Entrada de lápiz 12">
                  <a:extLst>
                    <a:ext uri="{FF2B5EF4-FFF2-40B4-BE49-F238E27FC236}">
                      <a16:creationId xmlns:a16="http://schemas.microsoft.com/office/drawing/2014/main" id="{D81EFD35-6C23-C5F1-B939-CE0C75E507F7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2094620" y="2357920"/>
                  <a:ext cx="182160" cy="249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6">
              <p14:nvContentPartPr>
                <p14:cNvPr id="14" name="Entrada de lápiz 13">
                  <a:extLst>
                    <a:ext uri="{FF2B5EF4-FFF2-40B4-BE49-F238E27FC236}">
                      <a16:creationId xmlns:a16="http://schemas.microsoft.com/office/drawing/2014/main" id="{C8D5B127-F5E6-185A-D372-4C7AF050D50B}"/>
                    </a:ext>
                  </a:extLst>
                </p14:cNvPr>
                <p14:cNvContentPartPr/>
                <p14:nvPr/>
              </p14:nvContentPartPr>
              <p14:xfrm>
                <a:off x="2427620" y="2377000"/>
                <a:ext cx="59760" cy="243360"/>
              </p14:xfrm>
            </p:contentPart>
          </mc:Choice>
          <mc:Fallback>
            <p:pic>
              <p:nvPicPr>
                <p:cNvPr id="14" name="Entrada de lápiz 13">
                  <a:extLst>
                    <a:ext uri="{FF2B5EF4-FFF2-40B4-BE49-F238E27FC236}">
                      <a16:creationId xmlns:a16="http://schemas.microsoft.com/office/drawing/2014/main" id="{C8D5B127-F5E6-185A-D372-4C7AF050D50B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2409620" y="2359360"/>
                  <a:ext cx="95400" cy="27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8">
              <p14:nvContentPartPr>
                <p14:cNvPr id="15" name="Entrada de lápiz 14">
                  <a:extLst>
                    <a:ext uri="{FF2B5EF4-FFF2-40B4-BE49-F238E27FC236}">
                      <a16:creationId xmlns:a16="http://schemas.microsoft.com/office/drawing/2014/main" id="{2B567584-FE29-C691-66C9-9320D6220BDE}"/>
                    </a:ext>
                  </a:extLst>
                </p14:cNvPr>
                <p14:cNvContentPartPr/>
                <p14:nvPr/>
              </p14:nvContentPartPr>
              <p14:xfrm>
                <a:off x="2662700" y="2605960"/>
                <a:ext cx="360" cy="360"/>
              </p14:xfrm>
            </p:contentPart>
          </mc:Choice>
          <mc:Fallback>
            <p:pic>
              <p:nvPicPr>
                <p:cNvPr id="15" name="Entrada de lápiz 14">
                  <a:extLst>
                    <a:ext uri="{FF2B5EF4-FFF2-40B4-BE49-F238E27FC236}">
                      <a16:creationId xmlns:a16="http://schemas.microsoft.com/office/drawing/2014/main" id="{2B567584-FE29-C691-66C9-9320D6220BDE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2644700" y="2587960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0">
              <p14:nvContentPartPr>
                <p14:cNvPr id="16" name="Entrada de lápiz 15">
                  <a:extLst>
                    <a:ext uri="{FF2B5EF4-FFF2-40B4-BE49-F238E27FC236}">
                      <a16:creationId xmlns:a16="http://schemas.microsoft.com/office/drawing/2014/main" id="{66003960-BB34-F1A3-F412-30716D32F097}"/>
                    </a:ext>
                  </a:extLst>
                </p14:cNvPr>
                <p14:cNvContentPartPr/>
                <p14:nvPr/>
              </p14:nvContentPartPr>
              <p14:xfrm>
                <a:off x="2785820" y="2418040"/>
                <a:ext cx="242280" cy="194400"/>
              </p14:xfrm>
            </p:contentPart>
          </mc:Choice>
          <mc:Fallback>
            <p:pic>
              <p:nvPicPr>
                <p:cNvPr id="16" name="Entrada de lápiz 15">
                  <a:extLst>
                    <a:ext uri="{FF2B5EF4-FFF2-40B4-BE49-F238E27FC236}">
                      <a16:creationId xmlns:a16="http://schemas.microsoft.com/office/drawing/2014/main" id="{66003960-BB34-F1A3-F412-30716D32F097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2768180" y="2400040"/>
                  <a:ext cx="277920" cy="23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2">
              <p14:nvContentPartPr>
                <p14:cNvPr id="17" name="Entrada de lápiz 16">
                  <a:extLst>
                    <a:ext uri="{FF2B5EF4-FFF2-40B4-BE49-F238E27FC236}">
                      <a16:creationId xmlns:a16="http://schemas.microsoft.com/office/drawing/2014/main" id="{24EE693F-7BEE-CC55-A530-64A027885723}"/>
                    </a:ext>
                  </a:extLst>
                </p14:cNvPr>
                <p14:cNvContentPartPr/>
                <p14:nvPr/>
              </p14:nvContentPartPr>
              <p14:xfrm>
                <a:off x="3126740" y="2416240"/>
                <a:ext cx="279000" cy="200520"/>
              </p14:xfrm>
            </p:contentPart>
          </mc:Choice>
          <mc:Fallback>
            <p:pic>
              <p:nvPicPr>
                <p:cNvPr id="17" name="Entrada de lápiz 16">
                  <a:extLst>
                    <a:ext uri="{FF2B5EF4-FFF2-40B4-BE49-F238E27FC236}">
                      <a16:creationId xmlns:a16="http://schemas.microsoft.com/office/drawing/2014/main" id="{24EE693F-7BEE-CC55-A530-64A027885723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3108740" y="2398240"/>
                  <a:ext cx="314640" cy="236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4">
              <p14:nvContentPartPr>
                <p14:cNvPr id="18" name="Entrada de lápiz 17">
                  <a:extLst>
                    <a:ext uri="{FF2B5EF4-FFF2-40B4-BE49-F238E27FC236}">
                      <a16:creationId xmlns:a16="http://schemas.microsoft.com/office/drawing/2014/main" id="{E5BD601C-294C-64CE-1112-BB5094BBA51E}"/>
                    </a:ext>
                  </a:extLst>
                </p14:cNvPr>
                <p14:cNvContentPartPr/>
                <p14:nvPr/>
              </p14:nvContentPartPr>
              <p14:xfrm>
                <a:off x="3466220" y="2386720"/>
                <a:ext cx="215280" cy="196920"/>
              </p14:xfrm>
            </p:contentPart>
          </mc:Choice>
          <mc:Fallback>
            <p:pic>
              <p:nvPicPr>
                <p:cNvPr id="18" name="Entrada de lápiz 17">
                  <a:extLst>
                    <a:ext uri="{FF2B5EF4-FFF2-40B4-BE49-F238E27FC236}">
                      <a16:creationId xmlns:a16="http://schemas.microsoft.com/office/drawing/2014/main" id="{E5BD601C-294C-64CE-1112-BB5094BBA51E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3448220" y="2368720"/>
                  <a:ext cx="250920" cy="23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6">
              <p14:nvContentPartPr>
                <p14:cNvPr id="22" name="Entrada de lápiz 21">
                  <a:extLst>
                    <a:ext uri="{FF2B5EF4-FFF2-40B4-BE49-F238E27FC236}">
                      <a16:creationId xmlns:a16="http://schemas.microsoft.com/office/drawing/2014/main" id="{F2F21384-BAEA-8C72-7B7B-E04C52C6AB6D}"/>
                    </a:ext>
                  </a:extLst>
                </p14:cNvPr>
                <p14:cNvContentPartPr/>
                <p14:nvPr/>
              </p14:nvContentPartPr>
              <p14:xfrm>
                <a:off x="3861500" y="2374840"/>
                <a:ext cx="194760" cy="259200"/>
              </p14:xfrm>
            </p:contentPart>
          </mc:Choice>
          <mc:Fallback>
            <p:pic>
              <p:nvPicPr>
                <p:cNvPr id="22" name="Entrada de lápiz 21">
                  <a:extLst>
                    <a:ext uri="{FF2B5EF4-FFF2-40B4-BE49-F238E27FC236}">
                      <a16:creationId xmlns:a16="http://schemas.microsoft.com/office/drawing/2014/main" id="{F2F21384-BAEA-8C72-7B7B-E04C52C6AB6D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3843860" y="2357200"/>
                  <a:ext cx="230400" cy="294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8">
              <p14:nvContentPartPr>
                <p14:cNvPr id="23" name="Entrada de lápiz 22">
                  <a:extLst>
                    <a:ext uri="{FF2B5EF4-FFF2-40B4-BE49-F238E27FC236}">
                      <a16:creationId xmlns:a16="http://schemas.microsoft.com/office/drawing/2014/main" id="{2CB1DFFC-E7A3-D015-D5ED-156FCEFC508F}"/>
                    </a:ext>
                  </a:extLst>
                </p14:cNvPr>
                <p14:cNvContentPartPr/>
                <p14:nvPr/>
              </p14:nvContentPartPr>
              <p14:xfrm>
                <a:off x="4253540" y="2633680"/>
                <a:ext cx="360" cy="360"/>
              </p14:xfrm>
            </p:contentPart>
          </mc:Choice>
          <mc:Fallback>
            <p:pic>
              <p:nvPicPr>
                <p:cNvPr id="23" name="Entrada de lápiz 22">
                  <a:extLst>
                    <a:ext uri="{FF2B5EF4-FFF2-40B4-BE49-F238E27FC236}">
                      <a16:creationId xmlns:a16="http://schemas.microsoft.com/office/drawing/2014/main" id="{2CB1DFFC-E7A3-D015-D5ED-156FCEFC508F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4235540" y="2615680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9">
              <p14:nvContentPartPr>
                <p14:cNvPr id="25" name="Entrada de lápiz 24">
                  <a:extLst>
                    <a:ext uri="{FF2B5EF4-FFF2-40B4-BE49-F238E27FC236}">
                      <a16:creationId xmlns:a16="http://schemas.microsoft.com/office/drawing/2014/main" id="{D772650B-8D26-F604-A326-D168038283B1}"/>
                    </a:ext>
                  </a:extLst>
                </p14:cNvPr>
                <p14:cNvContentPartPr/>
                <p14:nvPr/>
              </p14:nvContentPartPr>
              <p14:xfrm>
                <a:off x="391100" y="3153880"/>
                <a:ext cx="276480" cy="390960"/>
              </p14:xfrm>
            </p:contentPart>
          </mc:Choice>
          <mc:Fallback>
            <p:pic>
              <p:nvPicPr>
                <p:cNvPr id="25" name="Entrada de lápiz 24">
                  <a:extLst>
                    <a:ext uri="{FF2B5EF4-FFF2-40B4-BE49-F238E27FC236}">
                      <a16:creationId xmlns:a16="http://schemas.microsoft.com/office/drawing/2014/main" id="{D772650B-8D26-F604-A326-D168038283B1}"/>
                    </a:ext>
                  </a:extLst>
                </p:cNvPr>
                <p:cNvPicPr/>
                <p:nvPr/>
              </p:nvPicPr>
              <p:blipFill>
                <a:blip r:embed="rId90"/>
                <a:stretch>
                  <a:fillRect/>
                </a:stretch>
              </p:blipFill>
              <p:spPr>
                <a:xfrm>
                  <a:off x="373100" y="3136240"/>
                  <a:ext cx="312120" cy="426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1">
              <p14:nvContentPartPr>
                <p14:cNvPr id="26" name="Entrada de lápiz 25">
                  <a:extLst>
                    <a:ext uri="{FF2B5EF4-FFF2-40B4-BE49-F238E27FC236}">
                      <a16:creationId xmlns:a16="http://schemas.microsoft.com/office/drawing/2014/main" id="{646E8EEE-29A6-B16B-DD04-0F73A990B15A}"/>
                    </a:ext>
                  </a:extLst>
                </p14:cNvPr>
                <p14:cNvContentPartPr/>
                <p14:nvPr/>
              </p14:nvContentPartPr>
              <p14:xfrm>
                <a:off x="439340" y="3333520"/>
                <a:ext cx="315360" cy="64080"/>
              </p14:xfrm>
            </p:contentPart>
          </mc:Choice>
          <mc:Fallback>
            <p:pic>
              <p:nvPicPr>
                <p:cNvPr id="26" name="Entrada de lápiz 25">
                  <a:extLst>
                    <a:ext uri="{FF2B5EF4-FFF2-40B4-BE49-F238E27FC236}">
                      <a16:creationId xmlns:a16="http://schemas.microsoft.com/office/drawing/2014/main" id="{646E8EEE-29A6-B16B-DD04-0F73A990B15A}"/>
                    </a:ext>
                  </a:extLst>
                </p:cNvPr>
                <p:cNvPicPr/>
                <p:nvPr/>
              </p:nvPicPr>
              <p:blipFill>
                <a:blip r:embed="rId92"/>
                <a:stretch>
                  <a:fillRect/>
                </a:stretch>
              </p:blipFill>
              <p:spPr>
                <a:xfrm>
                  <a:off x="421700" y="3315880"/>
                  <a:ext cx="351000" cy="99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3">
              <p14:nvContentPartPr>
                <p14:cNvPr id="27" name="Entrada de lápiz 26">
                  <a:extLst>
                    <a:ext uri="{FF2B5EF4-FFF2-40B4-BE49-F238E27FC236}">
                      <a16:creationId xmlns:a16="http://schemas.microsoft.com/office/drawing/2014/main" id="{917A7E68-E6C3-E0B6-F897-650AD5F38327}"/>
                    </a:ext>
                  </a:extLst>
                </p14:cNvPr>
                <p14:cNvContentPartPr/>
                <p14:nvPr/>
              </p14:nvContentPartPr>
              <p14:xfrm>
                <a:off x="445100" y="3177640"/>
                <a:ext cx="297000" cy="2520"/>
              </p14:xfrm>
            </p:contentPart>
          </mc:Choice>
          <mc:Fallback>
            <p:pic>
              <p:nvPicPr>
                <p:cNvPr id="27" name="Entrada de lápiz 26">
                  <a:extLst>
                    <a:ext uri="{FF2B5EF4-FFF2-40B4-BE49-F238E27FC236}">
                      <a16:creationId xmlns:a16="http://schemas.microsoft.com/office/drawing/2014/main" id="{917A7E68-E6C3-E0B6-F897-650AD5F38327}"/>
                    </a:ext>
                  </a:extLst>
                </p:cNvPr>
                <p:cNvPicPr/>
                <p:nvPr/>
              </p:nvPicPr>
              <p:blipFill>
                <a:blip r:embed="rId94"/>
                <a:stretch>
                  <a:fillRect/>
                </a:stretch>
              </p:blipFill>
              <p:spPr>
                <a:xfrm>
                  <a:off x="427460" y="3159640"/>
                  <a:ext cx="332640" cy="38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5">
              <p14:nvContentPartPr>
                <p14:cNvPr id="28" name="Entrada de lápiz 27">
                  <a:extLst>
                    <a:ext uri="{FF2B5EF4-FFF2-40B4-BE49-F238E27FC236}">
                      <a16:creationId xmlns:a16="http://schemas.microsoft.com/office/drawing/2014/main" id="{E7D35930-3D0C-75CA-F277-8FCAE74E0635}"/>
                    </a:ext>
                  </a:extLst>
                </p14:cNvPr>
                <p14:cNvContentPartPr/>
                <p14:nvPr/>
              </p14:nvContentPartPr>
              <p14:xfrm>
                <a:off x="822740" y="3295720"/>
                <a:ext cx="241560" cy="217800"/>
              </p14:xfrm>
            </p:contentPart>
          </mc:Choice>
          <mc:Fallback>
            <p:pic>
              <p:nvPicPr>
                <p:cNvPr id="28" name="Entrada de lápiz 27">
                  <a:extLst>
                    <a:ext uri="{FF2B5EF4-FFF2-40B4-BE49-F238E27FC236}">
                      <a16:creationId xmlns:a16="http://schemas.microsoft.com/office/drawing/2014/main" id="{E7D35930-3D0C-75CA-F277-8FCAE74E0635}"/>
                    </a:ext>
                  </a:extLst>
                </p:cNvPr>
                <p:cNvPicPr/>
                <p:nvPr/>
              </p:nvPicPr>
              <p:blipFill>
                <a:blip r:embed="rId96"/>
                <a:stretch>
                  <a:fillRect/>
                </a:stretch>
              </p:blipFill>
              <p:spPr>
                <a:xfrm>
                  <a:off x="805100" y="3278080"/>
                  <a:ext cx="277200" cy="253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7">
              <p14:nvContentPartPr>
                <p14:cNvPr id="29" name="Entrada de lápiz 28">
                  <a:extLst>
                    <a:ext uri="{FF2B5EF4-FFF2-40B4-BE49-F238E27FC236}">
                      <a16:creationId xmlns:a16="http://schemas.microsoft.com/office/drawing/2014/main" id="{B3BF7DC4-3CAA-9134-B13E-4736E8858508}"/>
                    </a:ext>
                  </a:extLst>
                </p14:cNvPr>
                <p14:cNvContentPartPr/>
                <p14:nvPr/>
              </p14:nvContentPartPr>
              <p14:xfrm>
                <a:off x="1271300" y="3342880"/>
                <a:ext cx="11880" cy="192960"/>
              </p14:xfrm>
            </p:contentPart>
          </mc:Choice>
          <mc:Fallback>
            <p:pic>
              <p:nvPicPr>
                <p:cNvPr id="29" name="Entrada de lápiz 28">
                  <a:extLst>
                    <a:ext uri="{FF2B5EF4-FFF2-40B4-BE49-F238E27FC236}">
                      <a16:creationId xmlns:a16="http://schemas.microsoft.com/office/drawing/2014/main" id="{B3BF7DC4-3CAA-9134-B13E-4736E8858508}"/>
                    </a:ext>
                  </a:extLst>
                </p:cNvPr>
                <p:cNvPicPr/>
                <p:nvPr/>
              </p:nvPicPr>
              <p:blipFill>
                <a:blip r:embed="rId98"/>
                <a:stretch>
                  <a:fillRect/>
                </a:stretch>
              </p:blipFill>
              <p:spPr>
                <a:xfrm>
                  <a:off x="1253660" y="3325240"/>
                  <a:ext cx="47520" cy="228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9">
              <p14:nvContentPartPr>
                <p14:cNvPr id="30" name="Entrada de lápiz 29">
                  <a:extLst>
                    <a:ext uri="{FF2B5EF4-FFF2-40B4-BE49-F238E27FC236}">
                      <a16:creationId xmlns:a16="http://schemas.microsoft.com/office/drawing/2014/main" id="{8CF37968-4F36-16E6-0733-79D4C15ACFD3}"/>
                    </a:ext>
                  </a:extLst>
                </p14:cNvPr>
                <p14:cNvContentPartPr/>
                <p14:nvPr/>
              </p14:nvContentPartPr>
              <p14:xfrm>
                <a:off x="1232780" y="3447640"/>
                <a:ext cx="232200" cy="20880"/>
              </p14:xfrm>
            </p:contentPart>
          </mc:Choice>
          <mc:Fallback>
            <p:pic>
              <p:nvPicPr>
                <p:cNvPr id="30" name="Entrada de lápiz 29">
                  <a:extLst>
                    <a:ext uri="{FF2B5EF4-FFF2-40B4-BE49-F238E27FC236}">
                      <a16:creationId xmlns:a16="http://schemas.microsoft.com/office/drawing/2014/main" id="{8CF37968-4F36-16E6-0733-79D4C15ACFD3}"/>
                    </a:ext>
                  </a:extLst>
                </p:cNvPr>
                <p:cNvPicPr/>
                <p:nvPr/>
              </p:nvPicPr>
              <p:blipFill>
                <a:blip r:embed="rId100"/>
                <a:stretch>
                  <a:fillRect/>
                </a:stretch>
              </p:blipFill>
              <p:spPr>
                <a:xfrm>
                  <a:off x="1214780" y="3429640"/>
                  <a:ext cx="267840" cy="56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1">
              <p14:nvContentPartPr>
                <p14:cNvPr id="31" name="Entrada de lápiz 30">
                  <a:extLst>
                    <a:ext uri="{FF2B5EF4-FFF2-40B4-BE49-F238E27FC236}">
                      <a16:creationId xmlns:a16="http://schemas.microsoft.com/office/drawing/2014/main" id="{7D913923-B13C-3CC8-71E4-C52E1FC26A18}"/>
                    </a:ext>
                  </a:extLst>
                </p14:cNvPr>
                <p14:cNvContentPartPr/>
                <p14:nvPr/>
              </p14:nvContentPartPr>
              <p14:xfrm>
                <a:off x="1439780" y="3391120"/>
                <a:ext cx="30600" cy="182520"/>
              </p14:xfrm>
            </p:contentPart>
          </mc:Choice>
          <mc:Fallback>
            <p:pic>
              <p:nvPicPr>
                <p:cNvPr id="31" name="Entrada de lápiz 30">
                  <a:extLst>
                    <a:ext uri="{FF2B5EF4-FFF2-40B4-BE49-F238E27FC236}">
                      <a16:creationId xmlns:a16="http://schemas.microsoft.com/office/drawing/2014/main" id="{7D913923-B13C-3CC8-71E4-C52E1FC26A18}"/>
                    </a:ext>
                  </a:extLst>
                </p:cNvPr>
                <p:cNvPicPr/>
                <p:nvPr/>
              </p:nvPicPr>
              <p:blipFill>
                <a:blip r:embed="rId102"/>
                <a:stretch>
                  <a:fillRect/>
                </a:stretch>
              </p:blipFill>
              <p:spPr>
                <a:xfrm>
                  <a:off x="1422140" y="3373480"/>
                  <a:ext cx="66240" cy="218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3">
              <p14:nvContentPartPr>
                <p14:cNvPr id="32" name="Entrada de lápiz 31">
                  <a:extLst>
                    <a:ext uri="{FF2B5EF4-FFF2-40B4-BE49-F238E27FC236}">
                      <a16:creationId xmlns:a16="http://schemas.microsoft.com/office/drawing/2014/main" id="{85BE35C3-32BF-0833-D051-8C0A31E0CA43}"/>
                    </a:ext>
                  </a:extLst>
                </p14:cNvPr>
                <p14:cNvContentPartPr/>
                <p14:nvPr/>
              </p14:nvContentPartPr>
              <p14:xfrm>
                <a:off x="1760900" y="3451600"/>
                <a:ext cx="157680" cy="12600"/>
              </p14:xfrm>
            </p:contentPart>
          </mc:Choice>
          <mc:Fallback>
            <p:pic>
              <p:nvPicPr>
                <p:cNvPr id="32" name="Entrada de lápiz 31">
                  <a:extLst>
                    <a:ext uri="{FF2B5EF4-FFF2-40B4-BE49-F238E27FC236}">
                      <a16:creationId xmlns:a16="http://schemas.microsoft.com/office/drawing/2014/main" id="{85BE35C3-32BF-0833-D051-8C0A31E0CA43}"/>
                    </a:ext>
                  </a:extLst>
                </p:cNvPr>
                <p:cNvPicPr/>
                <p:nvPr/>
              </p:nvPicPr>
              <p:blipFill>
                <a:blip r:embed="rId104"/>
                <a:stretch>
                  <a:fillRect/>
                </a:stretch>
              </p:blipFill>
              <p:spPr>
                <a:xfrm>
                  <a:off x="1743260" y="3433960"/>
                  <a:ext cx="193320" cy="4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5">
              <p14:nvContentPartPr>
                <p14:cNvPr id="33" name="Entrada de lápiz 32">
                  <a:extLst>
                    <a:ext uri="{FF2B5EF4-FFF2-40B4-BE49-F238E27FC236}">
                      <a16:creationId xmlns:a16="http://schemas.microsoft.com/office/drawing/2014/main" id="{3FDD6C5A-965B-596A-1539-14E2F9FAB9DA}"/>
                    </a:ext>
                  </a:extLst>
                </p14:cNvPr>
                <p14:cNvContentPartPr/>
                <p14:nvPr/>
              </p14:nvContentPartPr>
              <p14:xfrm>
                <a:off x="1737140" y="3532960"/>
                <a:ext cx="163440" cy="24120"/>
              </p14:xfrm>
            </p:contentPart>
          </mc:Choice>
          <mc:Fallback>
            <p:pic>
              <p:nvPicPr>
                <p:cNvPr id="33" name="Entrada de lápiz 32">
                  <a:extLst>
                    <a:ext uri="{FF2B5EF4-FFF2-40B4-BE49-F238E27FC236}">
                      <a16:creationId xmlns:a16="http://schemas.microsoft.com/office/drawing/2014/main" id="{3FDD6C5A-965B-596A-1539-14E2F9FAB9DA}"/>
                    </a:ext>
                  </a:extLst>
                </p:cNvPr>
                <p:cNvPicPr/>
                <p:nvPr/>
              </p:nvPicPr>
              <p:blipFill>
                <a:blip r:embed="rId106"/>
                <a:stretch>
                  <a:fillRect/>
                </a:stretch>
              </p:blipFill>
              <p:spPr>
                <a:xfrm>
                  <a:off x="1719140" y="3514960"/>
                  <a:ext cx="199080" cy="59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7">
              <p14:nvContentPartPr>
                <p14:cNvPr id="46" name="Entrada de lápiz 45">
                  <a:extLst>
                    <a:ext uri="{FF2B5EF4-FFF2-40B4-BE49-F238E27FC236}">
                      <a16:creationId xmlns:a16="http://schemas.microsoft.com/office/drawing/2014/main" id="{83CCE295-C6BB-562B-0DF0-5A2DFC7ED117}"/>
                    </a:ext>
                  </a:extLst>
                </p14:cNvPr>
                <p14:cNvContentPartPr/>
                <p14:nvPr/>
              </p14:nvContentPartPr>
              <p14:xfrm>
                <a:off x="4064900" y="3244240"/>
                <a:ext cx="183240" cy="306360"/>
              </p14:xfrm>
            </p:contentPart>
          </mc:Choice>
          <mc:Fallback>
            <p:pic>
              <p:nvPicPr>
                <p:cNvPr id="46" name="Entrada de lápiz 45">
                  <a:extLst>
                    <a:ext uri="{FF2B5EF4-FFF2-40B4-BE49-F238E27FC236}">
                      <a16:creationId xmlns:a16="http://schemas.microsoft.com/office/drawing/2014/main" id="{83CCE295-C6BB-562B-0DF0-5A2DFC7ED117}"/>
                    </a:ext>
                  </a:extLst>
                </p:cNvPr>
                <p:cNvPicPr/>
                <p:nvPr/>
              </p:nvPicPr>
              <p:blipFill>
                <a:blip r:embed="rId108"/>
                <a:stretch>
                  <a:fillRect/>
                </a:stretch>
              </p:blipFill>
              <p:spPr>
                <a:xfrm>
                  <a:off x="4046900" y="3226600"/>
                  <a:ext cx="218880" cy="34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9">
              <p14:nvContentPartPr>
                <p14:cNvPr id="47" name="Entrada de lápiz 46">
                  <a:extLst>
                    <a:ext uri="{FF2B5EF4-FFF2-40B4-BE49-F238E27FC236}">
                      <a16:creationId xmlns:a16="http://schemas.microsoft.com/office/drawing/2014/main" id="{25CE3978-D244-5C53-BA5E-862E7F6C5FFF}"/>
                    </a:ext>
                  </a:extLst>
                </p14:cNvPr>
                <p14:cNvContentPartPr/>
                <p14:nvPr/>
              </p14:nvContentPartPr>
              <p14:xfrm>
                <a:off x="4047980" y="3382840"/>
                <a:ext cx="309600" cy="40320"/>
              </p14:xfrm>
            </p:contentPart>
          </mc:Choice>
          <mc:Fallback>
            <p:pic>
              <p:nvPicPr>
                <p:cNvPr id="47" name="Entrada de lápiz 46">
                  <a:extLst>
                    <a:ext uri="{FF2B5EF4-FFF2-40B4-BE49-F238E27FC236}">
                      <a16:creationId xmlns:a16="http://schemas.microsoft.com/office/drawing/2014/main" id="{25CE3978-D244-5C53-BA5E-862E7F6C5FFF}"/>
                    </a:ext>
                  </a:extLst>
                </p:cNvPr>
                <p:cNvPicPr/>
                <p:nvPr/>
              </p:nvPicPr>
              <p:blipFill>
                <a:blip r:embed="rId110"/>
                <a:stretch>
                  <a:fillRect/>
                </a:stretch>
              </p:blipFill>
              <p:spPr>
                <a:xfrm>
                  <a:off x="4030340" y="3365200"/>
                  <a:ext cx="345240" cy="75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1">
              <p14:nvContentPartPr>
                <p14:cNvPr id="48" name="Entrada de lápiz 47">
                  <a:extLst>
                    <a:ext uri="{FF2B5EF4-FFF2-40B4-BE49-F238E27FC236}">
                      <a16:creationId xmlns:a16="http://schemas.microsoft.com/office/drawing/2014/main" id="{2407762D-73F2-6E5E-8151-7681AAF59A5C}"/>
                    </a:ext>
                  </a:extLst>
                </p14:cNvPr>
                <p14:cNvContentPartPr/>
                <p14:nvPr/>
              </p14:nvContentPartPr>
              <p14:xfrm>
                <a:off x="4093700" y="3240280"/>
                <a:ext cx="578880" cy="219960"/>
              </p14:xfrm>
            </p:contentPart>
          </mc:Choice>
          <mc:Fallback>
            <p:pic>
              <p:nvPicPr>
                <p:cNvPr id="48" name="Entrada de lápiz 47">
                  <a:extLst>
                    <a:ext uri="{FF2B5EF4-FFF2-40B4-BE49-F238E27FC236}">
                      <a16:creationId xmlns:a16="http://schemas.microsoft.com/office/drawing/2014/main" id="{2407762D-73F2-6E5E-8151-7681AAF59A5C}"/>
                    </a:ext>
                  </a:extLst>
                </p:cNvPr>
                <p:cNvPicPr/>
                <p:nvPr/>
              </p:nvPicPr>
              <p:blipFill>
                <a:blip r:embed="rId112"/>
                <a:stretch>
                  <a:fillRect/>
                </a:stretch>
              </p:blipFill>
              <p:spPr>
                <a:xfrm>
                  <a:off x="4076060" y="3222280"/>
                  <a:ext cx="614520" cy="255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3">
              <p14:nvContentPartPr>
                <p14:cNvPr id="49" name="Entrada de lápiz 48">
                  <a:extLst>
                    <a:ext uri="{FF2B5EF4-FFF2-40B4-BE49-F238E27FC236}">
                      <a16:creationId xmlns:a16="http://schemas.microsoft.com/office/drawing/2014/main" id="{7B8251AC-BE59-D9DF-5D45-EC6410489E0C}"/>
                    </a:ext>
                  </a:extLst>
                </p14:cNvPr>
                <p14:cNvContentPartPr/>
                <p14:nvPr/>
              </p14:nvContentPartPr>
              <p14:xfrm>
                <a:off x="4456580" y="3385720"/>
                <a:ext cx="216360" cy="194040"/>
              </p14:xfrm>
            </p:contentPart>
          </mc:Choice>
          <mc:Fallback>
            <p:pic>
              <p:nvPicPr>
                <p:cNvPr id="49" name="Entrada de lápiz 48">
                  <a:extLst>
                    <a:ext uri="{FF2B5EF4-FFF2-40B4-BE49-F238E27FC236}">
                      <a16:creationId xmlns:a16="http://schemas.microsoft.com/office/drawing/2014/main" id="{7B8251AC-BE59-D9DF-5D45-EC6410489E0C}"/>
                    </a:ext>
                  </a:extLst>
                </p:cNvPr>
                <p:cNvPicPr/>
                <p:nvPr/>
              </p:nvPicPr>
              <p:blipFill>
                <a:blip r:embed="rId114"/>
                <a:stretch>
                  <a:fillRect/>
                </a:stretch>
              </p:blipFill>
              <p:spPr>
                <a:xfrm>
                  <a:off x="4438580" y="3367720"/>
                  <a:ext cx="252000" cy="229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5">
              <p14:nvContentPartPr>
                <p14:cNvPr id="50" name="Entrada de lápiz 49">
                  <a:extLst>
                    <a:ext uri="{FF2B5EF4-FFF2-40B4-BE49-F238E27FC236}">
                      <a16:creationId xmlns:a16="http://schemas.microsoft.com/office/drawing/2014/main" id="{8F3B0229-5C4D-5B0C-7686-C0560B0904F6}"/>
                    </a:ext>
                  </a:extLst>
                </p14:cNvPr>
                <p14:cNvContentPartPr/>
                <p14:nvPr/>
              </p14:nvContentPartPr>
              <p14:xfrm>
                <a:off x="4850780" y="3309040"/>
                <a:ext cx="6120" cy="218880"/>
              </p14:xfrm>
            </p:contentPart>
          </mc:Choice>
          <mc:Fallback>
            <p:pic>
              <p:nvPicPr>
                <p:cNvPr id="50" name="Entrada de lápiz 49">
                  <a:extLst>
                    <a:ext uri="{FF2B5EF4-FFF2-40B4-BE49-F238E27FC236}">
                      <a16:creationId xmlns:a16="http://schemas.microsoft.com/office/drawing/2014/main" id="{8F3B0229-5C4D-5B0C-7686-C0560B0904F6}"/>
                    </a:ext>
                  </a:extLst>
                </p:cNvPr>
                <p:cNvPicPr/>
                <p:nvPr/>
              </p:nvPicPr>
              <p:blipFill>
                <a:blip r:embed="rId116"/>
                <a:stretch>
                  <a:fillRect/>
                </a:stretch>
              </p:blipFill>
              <p:spPr>
                <a:xfrm>
                  <a:off x="4832780" y="3291400"/>
                  <a:ext cx="41760" cy="254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7">
              <p14:nvContentPartPr>
                <p14:cNvPr id="51" name="Entrada de lápiz 50">
                  <a:extLst>
                    <a:ext uri="{FF2B5EF4-FFF2-40B4-BE49-F238E27FC236}">
                      <a16:creationId xmlns:a16="http://schemas.microsoft.com/office/drawing/2014/main" id="{2EA41FCE-1BC8-0428-0694-1D4A44BC69E5}"/>
                    </a:ext>
                  </a:extLst>
                </p14:cNvPr>
                <p14:cNvContentPartPr/>
                <p14:nvPr/>
              </p14:nvContentPartPr>
              <p14:xfrm>
                <a:off x="4845740" y="3405520"/>
                <a:ext cx="165960" cy="25920"/>
              </p14:xfrm>
            </p:contentPart>
          </mc:Choice>
          <mc:Fallback>
            <p:pic>
              <p:nvPicPr>
                <p:cNvPr id="51" name="Entrada de lápiz 50">
                  <a:extLst>
                    <a:ext uri="{FF2B5EF4-FFF2-40B4-BE49-F238E27FC236}">
                      <a16:creationId xmlns:a16="http://schemas.microsoft.com/office/drawing/2014/main" id="{2EA41FCE-1BC8-0428-0694-1D4A44BC69E5}"/>
                    </a:ext>
                  </a:extLst>
                </p:cNvPr>
                <p:cNvPicPr/>
                <p:nvPr/>
              </p:nvPicPr>
              <p:blipFill>
                <a:blip r:embed="rId118"/>
                <a:stretch>
                  <a:fillRect/>
                </a:stretch>
              </p:blipFill>
              <p:spPr>
                <a:xfrm>
                  <a:off x="4828100" y="3387880"/>
                  <a:ext cx="201600" cy="61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9">
              <p14:nvContentPartPr>
                <p14:cNvPr id="52" name="Entrada de lápiz 51">
                  <a:extLst>
                    <a:ext uri="{FF2B5EF4-FFF2-40B4-BE49-F238E27FC236}">
                      <a16:creationId xmlns:a16="http://schemas.microsoft.com/office/drawing/2014/main" id="{27F79045-C1DE-3B3D-F974-10780FDAC8CE}"/>
                    </a:ext>
                  </a:extLst>
                </p14:cNvPr>
                <p14:cNvContentPartPr/>
                <p14:nvPr/>
              </p14:nvContentPartPr>
              <p14:xfrm>
                <a:off x="4955900" y="3369520"/>
                <a:ext cx="19440" cy="181080"/>
              </p14:xfrm>
            </p:contentPart>
          </mc:Choice>
          <mc:Fallback>
            <p:pic>
              <p:nvPicPr>
                <p:cNvPr id="52" name="Entrada de lápiz 51">
                  <a:extLst>
                    <a:ext uri="{FF2B5EF4-FFF2-40B4-BE49-F238E27FC236}">
                      <a16:creationId xmlns:a16="http://schemas.microsoft.com/office/drawing/2014/main" id="{27F79045-C1DE-3B3D-F974-10780FDAC8CE}"/>
                    </a:ext>
                  </a:extLst>
                </p:cNvPr>
                <p:cNvPicPr/>
                <p:nvPr/>
              </p:nvPicPr>
              <p:blipFill>
                <a:blip r:embed="rId120"/>
                <a:stretch>
                  <a:fillRect/>
                </a:stretch>
              </p:blipFill>
              <p:spPr>
                <a:xfrm>
                  <a:off x="4937900" y="3351880"/>
                  <a:ext cx="55080" cy="21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1">
              <p14:nvContentPartPr>
                <p14:cNvPr id="53" name="Entrada de lápiz 52">
                  <a:extLst>
                    <a:ext uri="{FF2B5EF4-FFF2-40B4-BE49-F238E27FC236}">
                      <a16:creationId xmlns:a16="http://schemas.microsoft.com/office/drawing/2014/main" id="{8E7A8022-6FA6-0BE5-5521-B91816118C97}"/>
                    </a:ext>
                  </a:extLst>
                </p14:cNvPr>
                <p14:cNvContentPartPr/>
                <p14:nvPr/>
              </p14:nvContentPartPr>
              <p14:xfrm>
                <a:off x="5011340" y="3264040"/>
                <a:ext cx="126720" cy="329760"/>
              </p14:xfrm>
            </p:contentPart>
          </mc:Choice>
          <mc:Fallback>
            <p:pic>
              <p:nvPicPr>
                <p:cNvPr id="53" name="Entrada de lápiz 52">
                  <a:extLst>
                    <a:ext uri="{FF2B5EF4-FFF2-40B4-BE49-F238E27FC236}">
                      <a16:creationId xmlns:a16="http://schemas.microsoft.com/office/drawing/2014/main" id="{8E7A8022-6FA6-0BE5-5521-B91816118C97}"/>
                    </a:ext>
                  </a:extLst>
                </p:cNvPr>
                <p:cNvPicPr/>
                <p:nvPr/>
              </p:nvPicPr>
              <p:blipFill>
                <a:blip r:embed="rId122"/>
                <a:stretch>
                  <a:fillRect/>
                </a:stretch>
              </p:blipFill>
              <p:spPr>
                <a:xfrm>
                  <a:off x="4993340" y="3246040"/>
                  <a:ext cx="162360" cy="365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3">
              <p14:nvContentPartPr>
                <p14:cNvPr id="54" name="Entrada de lápiz 53">
                  <a:extLst>
                    <a:ext uri="{FF2B5EF4-FFF2-40B4-BE49-F238E27FC236}">
                      <a16:creationId xmlns:a16="http://schemas.microsoft.com/office/drawing/2014/main" id="{84C866B4-43A6-21DF-9530-B14F3839D932}"/>
                    </a:ext>
                  </a:extLst>
                </p14:cNvPr>
                <p14:cNvContentPartPr/>
                <p14:nvPr/>
              </p14:nvContentPartPr>
              <p14:xfrm>
                <a:off x="4719020" y="3222640"/>
                <a:ext cx="155880" cy="460440"/>
              </p14:xfrm>
            </p:contentPart>
          </mc:Choice>
          <mc:Fallback>
            <p:pic>
              <p:nvPicPr>
                <p:cNvPr id="54" name="Entrada de lápiz 53">
                  <a:extLst>
                    <a:ext uri="{FF2B5EF4-FFF2-40B4-BE49-F238E27FC236}">
                      <a16:creationId xmlns:a16="http://schemas.microsoft.com/office/drawing/2014/main" id="{84C866B4-43A6-21DF-9530-B14F3839D932}"/>
                    </a:ext>
                  </a:extLst>
                </p:cNvPr>
                <p:cNvPicPr/>
                <p:nvPr/>
              </p:nvPicPr>
              <p:blipFill>
                <a:blip r:embed="rId124"/>
                <a:stretch>
                  <a:fillRect/>
                </a:stretch>
              </p:blipFill>
              <p:spPr>
                <a:xfrm>
                  <a:off x="4701020" y="3205000"/>
                  <a:ext cx="191520" cy="496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5">
              <p14:nvContentPartPr>
                <p14:cNvPr id="36" name="Entrada de lápiz 35">
                  <a:extLst>
                    <a:ext uri="{FF2B5EF4-FFF2-40B4-BE49-F238E27FC236}">
                      <a16:creationId xmlns:a16="http://schemas.microsoft.com/office/drawing/2014/main" id="{027AD216-36F9-25AC-52AB-5C6FD0099C7C}"/>
                    </a:ext>
                  </a:extLst>
                </p14:cNvPr>
                <p14:cNvContentPartPr/>
                <p14:nvPr/>
              </p14:nvContentPartPr>
              <p14:xfrm>
                <a:off x="2385500" y="3229120"/>
                <a:ext cx="250200" cy="290160"/>
              </p14:xfrm>
            </p:contentPart>
          </mc:Choice>
          <mc:Fallback>
            <p:pic>
              <p:nvPicPr>
                <p:cNvPr id="36" name="Entrada de lápiz 35">
                  <a:extLst>
                    <a:ext uri="{FF2B5EF4-FFF2-40B4-BE49-F238E27FC236}">
                      <a16:creationId xmlns:a16="http://schemas.microsoft.com/office/drawing/2014/main" id="{027AD216-36F9-25AC-52AB-5C6FD0099C7C}"/>
                    </a:ext>
                  </a:extLst>
                </p:cNvPr>
                <p:cNvPicPr/>
                <p:nvPr/>
              </p:nvPicPr>
              <p:blipFill>
                <a:blip r:embed="rId126"/>
                <a:stretch>
                  <a:fillRect/>
                </a:stretch>
              </p:blipFill>
              <p:spPr>
                <a:xfrm>
                  <a:off x="2367500" y="3211120"/>
                  <a:ext cx="285840" cy="325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7">
              <p14:nvContentPartPr>
                <p14:cNvPr id="37" name="Entrada de lápiz 36">
                  <a:extLst>
                    <a:ext uri="{FF2B5EF4-FFF2-40B4-BE49-F238E27FC236}">
                      <a16:creationId xmlns:a16="http://schemas.microsoft.com/office/drawing/2014/main" id="{ABA6B08B-81CB-400A-EAC1-D4349F9510D3}"/>
                    </a:ext>
                  </a:extLst>
                </p14:cNvPr>
                <p14:cNvContentPartPr/>
                <p14:nvPr/>
              </p14:nvContentPartPr>
              <p14:xfrm>
                <a:off x="2361380" y="3378880"/>
                <a:ext cx="252720" cy="31320"/>
              </p14:xfrm>
            </p:contentPart>
          </mc:Choice>
          <mc:Fallback>
            <p:pic>
              <p:nvPicPr>
                <p:cNvPr id="37" name="Entrada de lápiz 36">
                  <a:extLst>
                    <a:ext uri="{FF2B5EF4-FFF2-40B4-BE49-F238E27FC236}">
                      <a16:creationId xmlns:a16="http://schemas.microsoft.com/office/drawing/2014/main" id="{ABA6B08B-81CB-400A-EAC1-D4349F9510D3}"/>
                    </a:ext>
                  </a:extLst>
                </p:cNvPr>
                <p:cNvPicPr/>
                <p:nvPr/>
              </p:nvPicPr>
              <p:blipFill>
                <a:blip r:embed="rId128"/>
                <a:stretch>
                  <a:fillRect/>
                </a:stretch>
              </p:blipFill>
              <p:spPr>
                <a:xfrm>
                  <a:off x="2343380" y="3360880"/>
                  <a:ext cx="288360" cy="66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9">
              <p14:nvContentPartPr>
                <p14:cNvPr id="38" name="Entrada de lápiz 37">
                  <a:extLst>
                    <a:ext uri="{FF2B5EF4-FFF2-40B4-BE49-F238E27FC236}">
                      <a16:creationId xmlns:a16="http://schemas.microsoft.com/office/drawing/2014/main" id="{E717DEDD-2F76-2C6B-5FBA-62EF3A0A970C}"/>
                    </a:ext>
                  </a:extLst>
                </p14:cNvPr>
                <p14:cNvContentPartPr/>
                <p14:nvPr/>
              </p14:nvContentPartPr>
              <p14:xfrm>
                <a:off x="2434460" y="3198160"/>
                <a:ext cx="249120" cy="25920"/>
              </p14:xfrm>
            </p:contentPart>
          </mc:Choice>
          <mc:Fallback>
            <p:pic>
              <p:nvPicPr>
                <p:cNvPr id="38" name="Entrada de lápiz 37">
                  <a:extLst>
                    <a:ext uri="{FF2B5EF4-FFF2-40B4-BE49-F238E27FC236}">
                      <a16:creationId xmlns:a16="http://schemas.microsoft.com/office/drawing/2014/main" id="{E717DEDD-2F76-2C6B-5FBA-62EF3A0A970C}"/>
                    </a:ext>
                  </a:extLst>
                </p:cNvPr>
                <p:cNvPicPr/>
                <p:nvPr/>
              </p:nvPicPr>
              <p:blipFill>
                <a:blip r:embed="rId130"/>
                <a:stretch>
                  <a:fillRect/>
                </a:stretch>
              </p:blipFill>
              <p:spPr>
                <a:xfrm>
                  <a:off x="2416460" y="3180520"/>
                  <a:ext cx="284760" cy="61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1">
              <p14:nvContentPartPr>
                <p14:cNvPr id="39" name="Entrada de lápiz 38">
                  <a:extLst>
                    <a:ext uri="{FF2B5EF4-FFF2-40B4-BE49-F238E27FC236}">
                      <a16:creationId xmlns:a16="http://schemas.microsoft.com/office/drawing/2014/main" id="{F0C9EB15-BE7C-CBBB-3019-A7CD7BECD531}"/>
                    </a:ext>
                  </a:extLst>
                </p14:cNvPr>
                <p14:cNvContentPartPr/>
                <p14:nvPr/>
              </p14:nvContentPartPr>
              <p14:xfrm>
                <a:off x="2723180" y="3448720"/>
                <a:ext cx="36720" cy="196200"/>
              </p14:xfrm>
            </p:contentPart>
          </mc:Choice>
          <mc:Fallback>
            <p:pic>
              <p:nvPicPr>
                <p:cNvPr id="39" name="Entrada de lápiz 38">
                  <a:extLst>
                    <a:ext uri="{FF2B5EF4-FFF2-40B4-BE49-F238E27FC236}">
                      <a16:creationId xmlns:a16="http://schemas.microsoft.com/office/drawing/2014/main" id="{F0C9EB15-BE7C-CBBB-3019-A7CD7BECD531}"/>
                    </a:ext>
                  </a:extLst>
                </p:cNvPr>
                <p:cNvPicPr/>
                <p:nvPr/>
              </p:nvPicPr>
              <p:blipFill>
                <a:blip r:embed="rId132"/>
                <a:stretch>
                  <a:fillRect/>
                </a:stretch>
              </p:blipFill>
              <p:spPr>
                <a:xfrm>
                  <a:off x="2705180" y="3431080"/>
                  <a:ext cx="72360" cy="231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3">
              <p14:nvContentPartPr>
                <p14:cNvPr id="40" name="Entrada de lápiz 39">
                  <a:extLst>
                    <a:ext uri="{FF2B5EF4-FFF2-40B4-BE49-F238E27FC236}">
                      <a16:creationId xmlns:a16="http://schemas.microsoft.com/office/drawing/2014/main" id="{458056C2-E968-80DF-AA35-9635EC0CDAC9}"/>
                    </a:ext>
                  </a:extLst>
                </p14:cNvPr>
                <p14:cNvContentPartPr/>
                <p14:nvPr/>
              </p14:nvContentPartPr>
              <p14:xfrm>
                <a:off x="2719220" y="3375640"/>
                <a:ext cx="223920" cy="156600"/>
              </p14:xfrm>
            </p:contentPart>
          </mc:Choice>
          <mc:Fallback>
            <p:pic>
              <p:nvPicPr>
                <p:cNvPr id="40" name="Entrada de lápiz 39">
                  <a:extLst>
                    <a:ext uri="{FF2B5EF4-FFF2-40B4-BE49-F238E27FC236}">
                      <a16:creationId xmlns:a16="http://schemas.microsoft.com/office/drawing/2014/main" id="{458056C2-E968-80DF-AA35-9635EC0CDAC9}"/>
                    </a:ext>
                  </a:extLst>
                </p:cNvPr>
                <p:cNvPicPr/>
                <p:nvPr/>
              </p:nvPicPr>
              <p:blipFill>
                <a:blip r:embed="rId134"/>
                <a:stretch>
                  <a:fillRect/>
                </a:stretch>
              </p:blipFill>
              <p:spPr>
                <a:xfrm>
                  <a:off x="2701220" y="3357640"/>
                  <a:ext cx="259560" cy="192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5">
              <p14:nvContentPartPr>
                <p14:cNvPr id="41" name="Entrada de lápiz 40">
                  <a:extLst>
                    <a:ext uri="{FF2B5EF4-FFF2-40B4-BE49-F238E27FC236}">
                      <a16:creationId xmlns:a16="http://schemas.microsoft.com/office/drawing/2014/main" id="{28F4B8A7-C8D5-5A7C-80D3-669BBE5169BD}"/>
                    </a:ext>
                  </a:extLst>
                </p14:cNvPr>
                <p14:cNvContentPartPr/>
                <p14:nvPr/>
              </p14:nvContentPartPr>
              <p14:xfrm>
                <a:off x="3077060" y="3338920"/>
                <a:ext cx="8280" cy="184680"/>
              </p14:xfrm>
            </p:contentPart>
          </mc:Choice>
          <mc:Fallback>
            <p:pic>
              <p:nvPicPr>
                <p:cNvPr id="41" name="Entrada de lápiz 40">
                  <a:extLst>
                    <a:ext uri="{FF2B5EF4-FFF2-40B4-BE49-F238E27FC236}">
                      <a16:creationId xmlns:a16="http://schemas.microsoft.com/office/drawing/2014/main" id="{28F4B8A7-C8D5-5A7C-80D3-669BBE5169BD}"/>
                    </a:ext>
                  </a:extLst>
                </p:cNvPr>
                <p:cNvPicPr/>
                <p:nvPr/>
              </p:nvPicPr>
              <p:blipFill>
                <a:blip r:embed="rId136"/>
                <a:stretch>
                  <a:fillRect/>
                </a:stretch>
              </p:blipFill>
              <p:spPr>
                <a:xfrm>
                  <a:off x="3059060" y="3320920"/>
                  <a:ext cx="43920" cy="22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7">
              <p14:nvContentPartPr>
                <p14:cNvPr id="42" name="Entrada de lápiz 41">
                  <a:extLst>
                    <a:ext uri="{FF2B5EF4-FFF2-40B4-BE49-F238E27FC236}">
                      <a16:creationId xmlns:a16="http://schemas.microsoft.com/office/drawing/2014/main" id="{0B9A2E6D-B3B3-9D82-F797-905425116B0E}"/>
                    </a:ext>
                  </a:extLst>
                </p14:cNvPr>
                <p14:cNvContentPartPr/>
                <p14:nvPr/>
              </p14:nvContentPartPr>
              <p14:xfrm>
                <a:off x="3078140" y="3443680"/>
                <a:ext cx="150840" cy="17640"/>
              </p14:xfrm>
            </p:contentPart>
          </mc:Choice>
          <mc:Fallback>
            <p:pic>
              <p:nvPicPr>
                <p:cNvPr id="42" name="Entrada de lápiz 41">
                  <a:extLst>
                    <a:ext uri="{FF2B5EF4-FFF2-40B4-BE49-F238E27FC236}">
                      <a16:creationId xmlns:a16="http://schemas.microsoft.com/office/drawing/2014/main" id="{0B9A2E6D-B3B3-9D82-F797-905425116B0E}"/>
                    </a:ext>
                  </a:extLst>
                </p:cNvPr>
                <p:cNvPicPr/>
                <p:nvPr/>
              </p:nvPicPr>
              <p:blipFill>
                <a:blip r:embed="rId138"/>
                <a:stretch>
                  <a:fillRect/>
                </a:stretch>
              </p:blipFill>
              <p:spPr>
                <a:xfrm>
                  <a:off x="3060140" y="3425680"/>
                  <a:ext cx="186480" cy="53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9">
              <p14:nvContentPartPr>
                <p14:cNvPr id="43" name="Entrada de lápiz 42">
                  <a:extLst>
                    <a:ext uri="{FF2B5EF4-FFF2-40B4-BE49-F238E27FC236}">
                      <a16:creationId xmlns:a16="http://schemas.microsoft.com/office/drawing/2014/main" id="{8D7E3DE3-7745-5541-ABEB-C9154C6E1C7A}"/>
                    </a:ext>
                  </a:extLst>
                </p14:cNvPr>
                <p14:cNvContentPartPr/>
                <p14:nvPr/>
              </p14:nvContentPartPr>
              <p14:xfrm>
                <a:off x="3220340" y="3372760"/>
                <a:ext cx="28080" cy="183600"/>
              </p14:xfrm>
            </p:contentPart>
          </mc:Choice>
          <mc:Fallback>
            <p:pic>
              <p:nvPicPr>
                <p:cNvPr id="43" name="Entrada de lápiz 42">
                  <a:extLst>
                    <a:ext uri="{FF2B5EF4-FFF2-40B4-BE49-F238E27FC236}">
                      <a16:creationId xmlns:a16="http://schemas.microsoft.com/office/drawing/2014/main" id="{8D7E3DE3-7745-5541-ABEB-C9154C6E1C7A}"/>
                    </a:ext>
                  </a:extLst>
                </p:cNvPr>
                <p:cNvPicPr/>
                <p:nvPr/>
              </p:nvPicPr>
              <p:blipFill>
                <a:blip r:embed="rId140"/>
                <a:stretch>
                  <a:fillRect/>
                </a:stretch>
              </p:blipFill>
              <p:spPr>
                <a:xfrm>
                  <a:off x="3202700" y="3354760"/>
                  <a:ext cx="63720" cy="219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1">
              <p14:nvContentPartPr>
                <p14:cNvPr id="44" name="Entrada de lápiz 43">
                  <a:extLst>
                    <a:ext uri="{FF2B5EF4-FFF2-40B4-BE49-F238E27FC236}">
                      <a16:creationId xmlns:a16="http://schemas.microsoft.com/office/drawing/2014/main" id="{5CE6E164-361B-5D8C-2F18-AA0BA5875C5A}"/>
                    </a:ext>
                  </a:extLst>
                </p14:cNvPr>
                <p14:cNvContentPartPr/>
                <p14:nvPr/>
              </p14:nvContentPartPr>
              <p14:xfrm>
                <a:off x="3459380" y="3403360"/>
                <a:ext cx="228600" cy="360"/>
              </p14:xfrm>
            </p:contentPart>
          </mc:Choice>
          <mc:Fallback>
            <p:pic>
              <p:nvPicPr>
                <p:cNvPr id="44" name="Entrada de lápiz 43">
                  <a:extLst>
                    <a:ext uri="{FF2B5EF4-FFF2-40B4-BE49-F238E27FC236}">
                      <a16:creationId xmlns:a16="http://schemas.microsoft.com/office/drawing/2014/main" id="{5CE6E164-361B-5D8C-2F18-AA0BA5875C5A}"/>
                    </a:ext>
                  </a:extLst>
                </p:cNvPr>
                <p:cNvPicPr/>
                <p:nvPr/>
              </p:nvPicPr>
              <p:blipFill>
                <a:blip r:embed="rId142"/>
                <a:stretch>
                  <a:fillRect/>
                </a:stretch>
              </p:blipFill>
              <p:spPr>
                <a:xfrm>
                  <a:off x="3441380" y="3385720"/>
                  <a:ext cx="26424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3">
              <p14:nvContentPartPr>
                <p14:cNvPr id="45" name="Entrada de lápiz 44">
                  <a:extLst>
                    <a:ext uri="{FF2B5EF4-FFF2-40B4-BE49-F238E27FC236}">
                      <a16:creationId xmlns:a16="http://schemas.microsoft.com/office/drawing/2014/main" id="{88C5BB4C-8DE6-AE6E-F728-95845915C5B4}"/>
                    </a:ext>
                  </a:extLst>
                </p14:cNvPr>
                <p14:cNvContentPartPr/>
                <p14:nvPr/>
              </p14:nvContentPartPr>
              <p14:xfrm>
                <a:off x="3586100" y="3325600"/>
                <a:ext cx="18360" cy="183960"/>
              </p14:xfrm>
            </p:contentPart>
          </mc:Choice>
          <mc:Fallback>
            <p:pic>
              <p:nvPicPr>
                <p:cNvPr id="45" name="Entrada de lápiz 44">
                  <a:extLst>
                    <a:ext uri="{FF2B5EF4-FFF2-40B4-BE49-F238E27FC236}">
                      <a16:creationId xmlns:a16="http://schemas.microsoft.com/office/drawing/2014/main" id="{88C5BB4C-8DE6-AE6E-F728-95845915C5B4}"/>
                    </a:ext>
                  </a:extLst>
                </p:cNvPr>
                <p:cNvPicPr/>
                <p:nvPr/>
              </p:nvPicPr>
              <p:blipFill>
                <a:blip r:embed="rId144"/>
                <a:stretch>
                  <a:fillRect/>
                </a:stretch>
              </p:blipFill>
              <p:spPr>
                <a:xfrm>
                  <a:off x="3568100" y="3307600"/>
                  <a:ext cx="54000" cy="21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5">
              <p14:nvContentPartPr>
                <p14:cNvPr id="58" name="Entrada de lápiz 57">
                  <a:extLst>
                    <a:ext uri="{FF2B5EF4-FFF2-40B4-BE49-F238E27FC236}">
                      <a16:creationId xmlns:a16="http://schemas.microsoft.com/office/drawing/2014/main" id="{6DDD5514-7B94-8B16-F934-55F9574C5EA1}"/>
                    </a:ext>
                  </a:extLst>
                </p14:cNvPr>
                <p14:cNvContentPartPr/>
                <p14:nvPr/>
              </p14:nvContentPartPr>
              <p14:xfrm>
                <a:off x="3205940" y="3316240"/>
                <a:ext cx="168480" cy="383400"/>
              </p14:xfrm>
            </p:contentPart>
          </mc:Choice>
          <mc:Fallback>
            <p:pic>
              <p:nvPicPr>
                <p:cNvPr id="58" name="Entrada de lápiz 57">
                  <a:extLst>
                    <a:ext uri="{FF2B5EF4-FFF2-40B4-BE49-F238E27FC236}">
                      <a16:creationId xmlns:a16="http://schemas.microsoft.com/office/drawing/2014/main" id="{6DDD5514-7B94-8B16-F934-55F9574C5EA1}"/>
                    </a:ext>
                  </a:extLst>
                </p:cNvPr>
                <p:cNvPicPr/>
                <p:nvPr/>
              </p:nvPicPr>
              <p:blipFill>
                <a:blip r:embed="rId146"/>
                <a:stretch>
                  <a:fillRect/>
                </a:stretch>
              </p:blipFill>
              <p:spPr>
                <a:xfrm>
                  <a:off x="3187940" y="3298240"/>
                  <a:ext cx="204120" cy="419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7">
              <p14:nvContentPartPr>
                <p14:cNvPr id="59" name="Entrada de lápiz 58">
                  <a:extLst>
                    <a:ext uri="{FF2B5EF4-FFF2-40B4-BE49-F238E27FC236}">
                      <a16:creationId xmlns:a16="http://schemas.microsoft.com/office/drawing/2014/main" id="{4D232B6D-51C6-77FD-DB09-65B1257A715C}"/>
                    </a:ext>
                  </a:extLst>
                </p14:cNvPr>
                <p14:cNvContentPartPr/>
                <p14:nvPr/>
              </p14:nvContentPartPr>
              <p14:xfrm>
                <a:off x="2956460" y="3313000"/>
                <a:ext cx="140040" cy="396720"/>
              </p14:xfrm>
            </p:contentPart>
          </mc:Choice>
          <mc:Fallback>
            <p:pic>
              <p:nvPicPr>
                <p:cNvPr id="59" name="Entrada de lápiz 58">
                  <a:extLst>
                    <a:ext uri="{FF2B5EF4-FFF2-40B4-BE49-F238E27FC236}">
                      <a16:creationId xmlns:a16="http://schemas.microsoft.com/office/drawing/2014/main" id="{4D232B6D-51C6-77FD-DB09-65B1257A715C}"/>
                    </a:ext>
                  </a:extLst>
                </p:cNvPr>
                <p:cNvPicPr/>
                <p:nvPr/>
              </p:nvPicPr>
              <p:blipFill>
                <a:blip r:embed="rId148"/>
                <a:stretch>
                  <a:fillRect/>
                </a:stretch>
              </p:blipFill>
              <p:spPr>
                <a:xfrm>
                  <a:off x="2938460" y="3295360"/>
                  <a:ext cx="175680" cy="432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9">
              <p14:nvContentPartPr>
                <p14:cNvPr id="86" name="Entrada de lápiz 85">
                  <a:extLst>
                    <a:ext uri="{FF2B5EF4-FFF2-40B4-BE49-F238E27FC236}">
                      <a16:creationId xmlns:a16="http://schemas.microsoft.com/office/drawing/2014/main" id="{A82647BB-8FFA-9CBE-E901-5D202E308560}"/>
                    </a:ext>
                  </a:extLst>
                </p14:cNvPr>
                <p14:cNvContentPartPr/>
                <p14:nvPr/>
              </p14:nvContentPartPr>
              <p14:xfrm>
                <a:off x="4842860" y="2767960"/>
                <a:ext cx="637920" cy="259920"/>
              </p14:xfrm>
            </p:contentPart>
          </mc:Choice>
          <mc:Fallback>
            <p:pic>
              <p:nvPicPr>
                <p:cNvPr id="86" name="Entrada de lápiz 85">
                  <a:extLst>
                    <a:ext uri="{FF2B5EF4-FFF2-40B4-BE49-F238E27FC236}">
                      <a16:creationId xmlns:a16="http://schemas.microsoft.com/office/drawing/2014/main" id="{A82647BB-8FFA-9CBE-E901-5D202E308560}"/>
                    </a:ext>
                  </a:extLst>
                </p:cNvPr>
                <p:cNvPicPr/>
                <p:nvPr/>
              </p:nvPicPr>
              <p:blipFill>
                <a:blip r:embed="rId150"/>
                <a:stretch>
                  <a:fillRect/>
                </a:stretch>
              </p:blipFill>
              <p:spPr>
                <a:xfrm>
                  <a:off x="4824860" y="2750320"/>
                  <a:ext cx="673560" cy="295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1">
              <p14:nvContentPartPr>
                <p14:cNvPr id="87" name="Entrada de lápiz 86">
                  <a:extLst>
                    <a:ext uri="{FF2B5EF4-FFF2-40B4-BE49-F238E27FC236}">
                      <a16:creationId xmlns:a16="http://schemas.microsoft.com/office/drawing/2014/main" id="{0ABFB0F7-30C3-1879-2670-89152C691041}"/>
                    </a:ext>
                  </a:extLst>
                </p14:cNvPr>
                <p14:cNvContentPartPr/>
                <p14:nvPr/>
              </p14:nvContentPartPr>
              <p14:xfrm>
                <a:off x="5249660" y="2690920"/>
                <a:ext cx="325440" cy="239400"/>
              </p14:xfrm>
            </p:contentPart>
          </mc:Choice>
          <mc:Fallback>
            <p:pic>
              <p:nvPicPr>
                <p:cNvPr id="87" name="Entrada de lápiz 86">
                  <a:extLst>
                    <a:ext uri="{FF2B5EF4-FFF2-40B4-BE49-F238E27FC236}">
                      <a16:creationId xmlns:a16="http://schemas.microsoft.com/office/drawing/2014/main" id="{0ABFB0F7-30C3-1879-2670-89152C691041}"/>
                    </a:ext>
                  </a:extLst>
                </p:cNvPr>
                <p:cNvPicPr/>
                <p:nvPr/>
              </p:nvPicPr>
              <p:blipFill>
                <a:blip r:embed="rId152"/>
                <a:stretch>
                  <a:fillRect/>
                </a:stretch>
              </p:blipFill>
              <p:spPr>
                <a:xfrm>
                  <a:off x="5232020" y="2673280"/>
                  <a:ext cx="361080" cy="275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3">
              <p14:nvContentPartPr>
                <p14:cNvPr id="88" name="Entrada de lápiz 87">
                  <a:extLst>
                    <a:ext uri="{FF2B5EF4-FFF2-40B4-BE49-F238E27FC236}">
                      <a16:creationId xmlns:a16="http://schemas.microsoft.com/office/drawing/2014/main" id="{E8F03E80-806B-B0F7-71C2-5B2E8B1FE214}"/>
                    </a:ext>
                  </a:extLst>
                </p14:cNvPr>
                <p14:cNvContentPartPr/>
                <p14:nvPr/>
              </p14:nvContentPartPr>
              <p14:xfrm>
                <a:off x="5739260" y="2580760"/>
                <a:ext cx="409320" cy="254880"/>
              </p14:xfrm>
            </p:contentPart>
          </mc:Choice>
          <mc:Fallback>
            <p:pic>
              <p:nvPicPr>
                <p:cNvPr id="88" name="Entrada de lápiz 87">
                  <a:extLst>
                    <a:ext uri="{FF2B5EF4-FFF2-40B4-BE49-F238E27FC236}">
                      <a16:creationId xmlns:a16="http://schemas.microsoft.com/office/drawing/2014/main" id="{E8F03E80-806B-B0F7-71C2-5B2E8B1FE214}"/>
                    </a:ext>
                  </a:extLst>
                </p:cNvPr>
                <p:cNvPicPr/>
                <p:nvPr/>
              </p:nvPicPr>
              <p:blipFill>
                <a:blip r:embed="rId154"/>
                <a:stretch>
                  <a:fillRect/>
                </a:stretch>
              </p:blipFill>
              <p:spPr>
                <a:xfrm>
                  <a:off x="5721620" y="2563120"/>
                  <a:ext cx="444960" cy="29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5">
              <p14:nvContentPartPr>
                <p14:cNvPr id="89" name="Entrada de lápiz 88">
                  <a:extLst>
                    <a:ext uri="{FF2B5EF4-FFF2-40B4-BE49-F238E27FC236}">
                      <a16:creationId xmlns:a16="http://schemas.microsoft.com/office/drawing/2014/main" id="{59ACB40D-E809-4BC6-1010-6F8C2CA96C91}"/>
                    </a:ext>
                  </a:extLst>
                </p14:cNvPr>
                <p14:cNvContentPartPr/>
                <p14:nvPr/>
              </p14:nvContentPartPr>
              <p14:xfrm>
                <a:off x="6236780" y="2386360"/>
                <a:ext cx="1203480" cy="752400"/>
              </p14:xfrm>
            </p:contentPart>
          </mc:Choice>
          <mc:Fallback>
            <p:pic>
              <p:nvPicPr>
                <p:cNvPr id="89" name="Entrada de lápiz 88">
                  <a:extLst>
                    <a:ext uri="{FF2B5EF4-FFF2-40B4-BE49-F238E27FC236}">
                      <a16:creationId xmlns:a16="http://schemas.microsoft.com/office/drawing/2014/main" id="{59ACB40D-E809-4BC6-1010-6F8C2CA96C91}"/>
                    </a:ext>
                  </a:extLst>
                </p:cNvPr>
                <p:cNvPicPr/>
                <p:nvPr/>
              </p:nvPicPr>
              <p:blipFill>
                <a:blip r:embed="rId156"/>
                <a:stretch>
                  <a:fillRect/>
                </a:stretch>
              </p:blipFill>
              <p:spPr>
                <a:xfrm>
                  <a:off x="6218780" y="2368720"/>
                  <a:ext cx="1239120" cy="788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7">
              <p14:nvContentPartPr>
                <p14:cNvPr id="90" name="Entrada de lápiz 89">
                  <a:extLst>
                    <a:ext uri="{FF2B5EF4-FFF2-40B4-BE49-F238E27FC236}">
                      <a16:creationId xmlns:a16="http://schemas.microsoft.com/office/drawing/2014/main" id="{D7323D36-F85A-E833-0FAA-0BC9A4624080}"/>
                    </a:ext>
                  </a:extLst>
                </p14:cNvPr>
                <p14:cNvContentPartPr/>
                <p14:nvPr/>
              </p14:nvContentPartPr>
              <p14:xfrm>
                <a:off x="7762820" y="2518840"/>
                <a:ext cx="586800" cy="210600"/>
              </p14:xfrm>
            </p:contentPart>
          </mc:Choice>
          <mc:Fallback>
            <p:pic>
              <p:nvPicPr>
                <p:cNvPr id="90" name="Entrada de lápiz 89">
                  <a:extLst>
                    <a:ext uri="{FF2B5EF4-FFF2-40B4-BE49-F238E27FC236}">
                      <a16:creationId xmlns:a16="http://schemas.microsoft.com/office/drawing/2014/main" id="{D7323D36-F85A-E833-0FAA-0BC9A4624080}"/>
                    </a:ext>
                  </a:extLst>
                </p:cNvPr>
                <p:cNvPicPr/>
                <p:nvPr/>
              </p:nvPicPr>
              <p:blipFill>
                <a:blip r:embed="rId158"/>
                <a:stretch>
                  <a:fillRect/>
                </a:stretch>
              </p:blipFill>
              <p:spPr>
                <a:xfrm>
                  <a:off x="7745180" y="2500840"/>
                  <a:ext cx="622440" cy="246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9">
              <p14:nvContentPartPr>
                <p14:cNvPr id="91" name="Entrada de lápiz 90">
                  <a:extLst>
                    <a:ext uri="{FF2B5EF4-FFF2-40B4-BE49-F238E27FC236}">
                      <a16:creationId xmlns:a16="http://schemas.microsoft.com/office/drawing/2014/main" id="{36415C07-0401-5614-356F-E9FBC96F85FA}"/>
                    </a:ext>
                  </a:extLst>
                </p14:cNvPr>
                <p14:cNvContentPartPr/>
                <p14:nvPr/>
              </p14:nvContentPartPr>
              <p14:xfrm>
                <a:off x="8447900" y="2275120"/>
                <a:ext cx="8640" cy="391680"/>
              </p14:xfrm>
            </p:contentPart>
          </mc:Choice>
          <mc:Fallback>
            <p:pic>
              <p:nvPicPr>
                <p:cNvPr id="91" name="Entrada de lápiz 90">
                  <a:extLst>
                    <a:ext uri="{FF2B5EF4-FFF2-40B4-BE49-F238E27FC236}">
                      <a16:creationId xmlns:a16="http://schemas.microsoft.com/office/drawing/2014/main" id="{36415C07-0401-5614-356F-E9FBC96F85FA}"/>
                    </a:ext>
                  </a:extLst>
                </p:cNvPr>
                <p:cNvPicPr/>
                <p:nvPr/>
              </p:nvPicPr>
              <p:blipFill>
                <a:blip r:embed="rId160"/>
                <a:stretch>
                  <a:fillRect/>
                </a:stretch>
              </p:blipFill>
              <p:spPr>
                <a:xfrm>
                  <a:off x="8429900" y="2257480"/>
                  <a:ext cx="44280" cy="427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1">
              <p14:nvContentPartPr>
                <p14:cNvPr id="92" name="Entrada de lápiz 91">
                  <a:extLst>
                    <a:ext uri="{FF2B5EF4-FFF2-40B4-BE49-F238E27FC236}">
                      <a16:creationId xmlns:a16="http://schemas.microsoft.com/office/drawing/2014/main" id="{CB7C11D6-0473-5C2D-99AF-8ED3649B8219}"/>
                    </a:ext>
                  </a:extLst>
                </p14:cNvPr>
                <p14:cNvContentPartPr/>
                <p14:nvPr/>
              </p14:nvContentPartPr>
              <p14:xfrm>
                <a:off x="8366540" y="2554480"/>
                <a:ext cx="261720" cy="8640"/>
              </p14:xfrm>
            </p:contentPart>
          </mc:Choice>
          <mc:Fallback>
            <p:pic>
              <p:nvPicPr>
                <p:cNvPr id="92" name="Entrada de lápiz 91">
                  <a:extLst>
                    <a:ext uri="{FF2B5EF4-FFF2-40B4-BE49-F238E27FC236}">
                      <a16:creationId xmlns:a16="http://schemas.microsoft.com/office/drawing/2014/main" id="{CB7C11D6-0473-5C2D-99AF-8ED3649B8219}"/>
                    </a:ext>
                  </a:extLst>
                </p:cNvPr>
                <p:cNvPicPr/>
                <p:nvPr/>
              </p:nvPicPr>
              <p:blipFill>
                <a:blip r:embed="rId162"/>
                <a:stretch>
                  <a:fillRect/>
                </a:stretch>
              </p:blipFill>
              <p:spPr>
                <a:xfrm>
                  <a:off x="8348900" y="2536840"/>
                  <a:ext cx="297360" cy="4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3">
              <p14:nvContentPartPr>
                <p14:cNvPr id="93" name="Entrada de lápiz 92">
                  <a:extLst>
                    <a:ext uri="{FF2B5EF4-FFF2-40B4-BE49-F238E27FC236}">
                      <a16:creationId xmlns:a16="http://schemas.microsoft.com/office/drawing/2014/main" id="{10F0627E-D07C-E0D7-6D05-566693BFFE96}"/>
                    </a:ext>
                  </a:extLst>
                </p14:cNvPr>
                <p14:cNvContentPartPr/>
                <p14:nvPr/>
              </p14:nvContentPartPr>
              <p14:xfrm>
                <a:off x="8586140" y="2372680"/>
                <a:ext cx="183600" cy="347400"/>
              </p14:xfrm>
            </p:contentPart>
          </mc:Choice>
          <mc:Fallback>
            <p:pic>
              <p:nvPicPr>
                <p:cNvPr id="93" name="Entrada de lápiz 92">
                  <a:extLst>
                    <a:ext uri="{FF2B5EF4-FFF2-40B4-BE49-F238E27FC236}">
                      <a16:creationId xmlns:a16="http://schemas.microsoft.com/office/drawing/2014/main" id="{10F0627E-D07C-E0D7-6D05-566693BFFE96}"/>
                    </a:ext>
                  </a:extLst>
                </p:cNvPr>
                <p:cNvPicPr/>
                <p:nvPr/>
              </p:nvPicPr>
              <p:blipFill>
                <a:blip r:embed="rId164"/>
                <a:stretch>
                  <a:fillRect/>
                </a:stretch>
              </p:blipFill>
              <p:spPr>
                <a:xfrm>
                  <a:off x="8568500" y="2355040"/>
                  <a:ext cx="219240" cy="383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5">
              <p14:nvContentPartPr>
                <p14:cNvPr id="115" name="Entrada de lápiz 114">
                  <a:extLst>
                    <a:ext uri="{FF2B5EF4-FFF2-40B4-BE49-F238E27FC236}">
                      <a16:creationId xmlns:a16="http://schemas.microsoft.com/office/drawing/2014/main" id="{D2BA3D16-E880-2B5C-A56C-86CA6F433040}"/>
                    </a:ext>
                  </a:extLst>
                </p14:cNvPr>
                <p14:cNvContentPartPr/>
                <p14:nvPr/>
              </p14:nvContentPartPr>
              <p14:xfrm>
                <a:off x="4859420" y="4442320"/>
                <a:ext cx="14040" cy="3600"/>
              </p14:xfrm>
            </p:contentPart>
          </mc:Choice>
          <mc:Fallback>
            <p:pic>
              <p:nvPicPr>
                <p:cNvPr id="115" name="Entrada de lápiz 114">
                  <a:extLst>
                    <a:ext uri="{FF2B5EF4-FFF2-40B4-BE49-F238E27FC236}">
                      <a16:creationId xmlns:a16="http://schemas.microsoft.com/office/drawing/2014/main" id="{D2BA3D16-E880-2B5C-A56C-86CA6F433040}"/>
                    </a:ext>
                  </a:extLst>
                </p:cNvPr>
                <p:cNvPicPr/>
                <p:nvPr/>
              </p:nvPicPr>
              <p:blipFill>
                <a:blip r:embed="rId166"/>
                <a:stretch>
                  <a:fillRect/>
                </a:stretch>
              </p:blipFill>
              <p:spPr>
                <a:xfrm>
                  <a:off x="4841780" y="4424680"/>
                  <a:ext cx="49680" cy="39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7">
              <p14:nvContentPartPr>
                <p14:cNvPr id="129" name="Entrada de lápiz 128">
                  <a:extLst>
                    <a:ext uri="{FF2B5EF4-FFF2-40B4-BE49-F238E27FC236}">
                      <a16:creationId xmlns:a16="http://schemas.microsoft.com/office/drawing/2014/main" id="{A063A05C-AE26-D266-3B41-FC0038EB25F6}"/>
                    </a:ext>
                  </a:extLst>
                </p14:cNvPr>
                <p14:cNvContentPartPr/>
                <p14:nvPr/>
              </p14:nvContentPartPr>
              <p14:xfrm>
                <a:off x="4730540" y="4938400"/>
                <a:ext cx="141840" cy="8640"/>
              </p14:xfrm>
            </p:contentPart>
          </mc:Choice>
          <mc:Fallback>
            <p:pic>
              <p:nvPicPr>
                <p:cNvPr id="129" name="Entrada de lápiz 128">
                  <a:extLst>
                    <a:ext uri="{FF2B5EF4-FFF2-40B4-BE49-F238E27FC236}">
                      <a16:creationId xmlns:a16="http://schemas.microsoft.com/office/drawing/2014/main" id="{A063A05C-AE26-D266-3B41-FC0038EB25F6}"/>
                    </a:ext>
                  </a:extLst>
                </p:cNvPr>
                <p:cNvPicPr/>
                <p:nvPr/>
              </p:nvPicPr>
              <p:blipFill>
                <a:blip r:embed="rId168"/>
                <a:stretch>
                  <a:fillRect/>
                </a:stretch>
              </p:blipFill>
              <p:spPr>
                <a:xfrm>
                  <a:off x="4712900" y="4920400"/>
                  <a:ext cx="177480" cy="4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9">
              <p14:nvContentPartPr>
                <p14:cNvPr id="131" name="Entrada de lápiz 130">
                  <a:extLst>
                    <a:ext uri="{FF2B5EF4-FFF2-40B4-BE49-F238E27FC236}">
                      <a16:creationId xmlns:a16="http://schemas.microsoft.com/office/drawing/2014/main" id="{DCED9246-6320-87B5-45CD-28F680717D46}"/>
                    </a:ext>
                  </a:extLst>
                </p14:cNvPr>
                <p14:cNvContentPartPr/>
                <p14:nvPr/>
              </p14:nvContentPartPr>
              <p14:xfrm>
                <a:off x="4692020" y="4933000"/>
                <a:ext cx="205200" cy="302400"/>
              </p14:xfrm>
            </p:contentPart>
          </mc:Choice>
          <mc:Fallback>
            <p:pic>
              <p:nvPicPr>
                <p:cNvPr id="131" name="Entrada de lápiz 130">
                  <a:extLst>
                    <a:ext uri="{FF2B5EF4-FFF2-40B4-BE49-F238E27FC236}">
                      <a16:creationId xmlns:a16="http://schemas.microsoft.com/office/drawing/2014/main" id="{DCED9246-6320-87B5-45CD-28F680717D46}"/>
                    </a:ext>
                  </a:extLst>
                </p:cNvPr>
                <p:cNvPicPr/>
                <p:nvPr/>
              </p:nvPicPr>
              <p:blipFill>
                <a:blip r:embed="rId170"/>
                <a:stretch>
                  <a:fillRect/>
                </a:stretch>
              </p:blipFill>
              <p:spPr>
                <a:xfrm>
                  <a:off x="4674380" y="4915360"/>
                  <a:ext cx="240840" cy="338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1">
              <p14:nvContentPartPr>
                <p14:cNvPr id="132" name="Entrada de lápiz 131">
                  <a:extLst>
                    <a:ext uri="{FF2B5EF4-FFF2-40B4-BE49-F238E27FC236}">
                      <a16:creationId xmlns:a16="http://schemas.microsoft.com/office/drawing/2014/main" id="{74963136-EA47-9A4A-5746-482AFCB9B6C8}"/>
                    </a:ext>
                  </a:extLst>
                </p14:cNvPr>
                <p14:cNvContentPartPr/>
                <p14:nvPr/>
              </p14:nvContentPartPr>
              <p14:xfrm>
                <a:off x="5102780" y="5022640"/>
                <a:ext cx="398520" cy="138960"/>
              </p14:xfrm>
            </p:contentPart>
          </mc:Choice>
          <mc:Fallback>
            <p:pic>
              <p:nvPicPr>
                <p:cNvPr id="132" name="Entrada de lápiz 131">
                  <a:extLst>
                    <a:ext uri="{FF2B5EF4-FFF2-40B4-BE49-F238E27FC236}">
                      <a16:creationId xmlns:a16="http://schemas.microsoft.com/office/drawing/2014/main" id="{74963136-EA47-9A4A-5746-482AFCB9B6C8}"/>
                    </a:ext>
                  </a:extLst>
                </p:cNvPr>
                <p:cNvPicPr/>
                <p:nvPr/>
              </p:nvPicPr>
              <p:blipFill>
                <a:blip r:embed="rId172"/>
                <a:stretch>
                  <a:fillRect/>
                </a:stretch>
              </p:blipFill>
              <p:spPr>
                <a:xfrm>
                  <a:off x="5084780" y="5004640"/>
                  <a:ext cx="434160" cy="174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3">
              <p14:nvContentPartPr>
                <p14:cNvPr id="133" name="Entrada de lápiz 132">
                  <a:extLst>
                    <a:ext uri="{FF2B5EF4-FFF2-40B4-BE49-F238E27FC236}">
                      <a16:creationId xmlns:a16="http://schemas.microsoft.com/office/drawing/2014/main" id="{CDBDCC0C-9BBC-4FCB-D0BB-925D91D5D59A}"/>
                    </a:ext>
                  </a:extLst>
                </p14:cNvPr>
                <p14:cNvContentPartPr/>
                <p14:nvPr/>
              </p14:nvContentPartPr>
              <p14:xfrm>
                <a:off x="5699660" y="5087080"/>
                <a:ext cx="216360" cy="11880"/>
              </p14:xfrm>
            </p:contentPart>
          </mc:Choice>
          <mc:Fallback>
            <p:pic>
              <p:nvPicPr>
                <p:cNvPr id="133" name="Entrada de lápiz 132">
                  <a:extLst>
                    <a:ext uri="{FF2B5EF4-FFF2-40B4-BE49-F238E27FC236}">
                      <a16:creationId xmlns:a16="http://schemas.microsoft.com/office/drawing/2014/main" id="{CDBDCC0C-9BBC-4FCB-D0BB-925D91D5D59A}"/>
                    </a:ext>
                  </a:extLst>
                </p:cNvPr>
                <p:cNvPicPr/>
                <p:nvPr/>
              </p:nvPicPr>
              <p:blipFill>
                <a:blip r:embed="rId174"/>
                <a:stretch>
                  <a:fillRect/>
                </a:stretch>
              </p:blipFill>
              <p:spPr>
                <a:xfrm>
                  <a:off x="5681660" y="5069080"/>
                  <a:ext cx="252000" cy="4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5">
              <p14:nvContentPartPr>
                <p14:cNvPr id="134" name="Entrada de lápiz 133">
                  <a:extLst>
                    <a:ext uri="{FF2B5EF4-FFF2-40B4-BE49-F238E27FC236}">
                      <a16:creationId xmlns:a16="http://schemas.microsoft.com/office/drawing/2014/main" id="{FF2A55D5-BB16-595E-F488-E623CF6D807E}"/>
                    </a:ext>
                  </a:extLst>
                </p14:cNvPr>
                <p14:cNvContentPartPr/>
                <p14:nvPr/>
              </p14:nvContentPartPr>
              <p14:xfrm>
                <a:off x="5763020" y="4998880"/>
                <a:ext cx="92880" cy="167040"/>
              </p14:xfrm>
            </p:contentPart>
          </mc:Choice>
          <mc:Fallback>
            <p:pic>
              <p:nvPicPr>
                <p:cNvPr id="134" name="Entrada de lápiz 133">
                  <a:extLst>
                    <a:ext uri="{FF2B5EF4-FFF2-40B4-BE49-F238E27FC236}">
                      <a16:creationId xmlns:a16="http://schemas.microsoft.com/office/drawing/2014/main" id="{FF2A55D5-BB16-595E-F488-E623CF6D807E}"/>
                    </a:ext>
                  </a:extLst>
                </p:cNvPr>
                <p:cNvPicPr/>
                <p:nvPr/>
              </p:nvPicPr>
              <p:blipFill>
                <a:blip r:embed="rId176"/>
                <a:stretch>
                  <a:fillRect/>
                </a:stretch>
              </p:blipFill>
              <p:spPr>
                <a:xfrm>
                  <a:off x="5745380" y="4980880"/>
                  <a:ext cx="128520" cy="202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7">
              <p14:nvContentPartPr>
                <p14:cNvPr id="135" name="Entrada de lápiz 134">
                  <a:extLst>
                    <a:ext uri="{FF2B5EF4-FFF2-40B4-BE49-F238E27FC236}">
                      <a16:creationId xmlns:a16="http://schemas.microsoft.com/office/drawing/2014/main" id="{2E9A8A76-DE5D-20A2-2DDB-2490169B27C4}"/>
                    </a:ext>
                  </a:extLst>
                </p14:cNvPr>
                <p14:cNvContentPartPr/>
                <p14:nvPr/>
              </p14:nvContentPartPr>
              <p14:xfrm>
                <a:off x="6049940" y="4886920"/>
                <a:ext cx="244440" cy="264960"/>
              </p14:xfrm>
            </p:contentPart>
          </mc:Choice>
          <mc:Fallback>
            <p:pic>
              <p:nvPicPr>
                <p:cNvPr id="135" name="Entrada de lápiz 134">
                  <a:extLst>
                    <a:ext uri="{FF2B5EF4-FFF2-40B4-BE49-F238E27FC236}">
                      <a16:creationId xmlns:a16="http://schemas.microsoft.com/office/drawing/2014/main" id="{2E9A8A76-DE5D-20A2-2DDB-2490169B27C4}"/>
                    </a:ext>
                  </a:extLst>
                </p:cNvPr>
                <p:cNvPicPr/>
                <p:nvPr/>
              </p:nvPicPr>
              <p:blipFill>
                <a:blip r:embed="rId178"/>
                <a:stretch>
                  <a:fillRect/>
                </a:stretch>
              </p:blipFill>
              <p:spPr>
                <a:xfrm>
                  <a:off x="6031940" y="4869280"/>
                  <a:ext cx="280080" cy="300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9">
              <p14:nvContentPartPr>
                <p14:cNvPr id="136" name="Entrada de lápiz 135">
                  <a:extLst>
                    <a:ext uri="{FF2B5EF4-FFF2-40B4-BE49-F238E27FC236}">
                      <a16:creationId xmlns:a16="http://schemas.microsoft.com/office/drawing/2014/main" id="{98FCACF8-73DF-325E-B205-F0C5BBBFA249}"/>
                    </a:ext>
                  </a:extLst>
                </p14:cNvPr>
                <p14:cNvContentPartPr/>
                <p14:nvPr/>
              </p14:nvContentPartPr>
              <p14:xfrm>
                <a:off x="6501740" y="4897000"/>
                <a:ext cx="111600" cy="269280"/>
              </p14:xfrm>
            </p:contentPart>
          </mc:Choice>
          <mc:Fallback>
            <p:pic>
              <p:nvPicPr>
                <p:cNvPr id="136" name="Entrada de lápiz 135">
                  <a:extLst>
                    <a:ext uri="{FF2B5EF4-FFF2-40B4-BE49-F238E27FC236}">
                      <a16:creationId xmlns:a16="http://schemas.microsoft.com/office/drawing/2014/main" id="{98FCACF8-73DF-325E-B205-F0C5BBBFA249}"/>
                    </a:ext>
                  </a:extLst>
                </p:cNvPr>
                <p:cNvPicPr/>
                <p:nvPr/>
              </p:nvPicPr>
              <p:blipFill>
                <a:blip r:embed="rId180"/>
                <a:stretch>
                  <a:fillRect/>
                </a:stretch>
              </p:blipFill>
              <p:spPr>
                <a:xfrm>
                  <a:off x="6484100" y="4879360"/>
                  <a:ext cx="147240" cy="304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1">
              <p14:nvContentPartPr>
                <p14:cNvPr id="95" name="Entrada de lápiz 94">
                  <a:extLst>
                    <a:ext uri="{FF2B5EF4-FFF2-40B4-BE49-F238E27FC236}">
                      <a16:creationId xmlns:a16="http://schemas.microsoft.com/office/drawing/2014/main" id="{C81D2417-282F-4A8C-FCC0-63B51D80C97E}"/>
                    </a:ext>
                  </a:extLst>
                </p14:cNvPr>
                <p14:cNvContentPartPr/>
                <p14:nvPr/>
              </p14:nvContentPartPr>
              <p14:xfrm>
                <a:off x="337460" y="4972240"/>
                <a:ext cx="210600" cy="320040"/>
              </p14:xfrm>
            </p:contentPart>
          </mc:Choice>
          <mc:Fallback>
            <p:pic>
              <p:nvPicPr>
                <p:cNvPr id="95" name="Entrada de lápiz 94">
                  <a:extLst>
                    <a:ext uri="{FF2B5EF4-FFF2-40B4-BE49-F238E27FC236}">
                      <a16:creationId xmlns:a16="http://schemas.microsoft.com/office/drawing/2014/main" id="{C81D2417-282F-4A8C-FCC0-63B51D80C97E}"/>
                    </a:ext>
                  </a:extLst>
                </p:cNvPr>
                <p:cNvPicPr/>
                <p:nvPr/>
              </p:nvPicPr>
              <p:blipFill>
                <a:blip r:embed="rId182"/>
                <a:stretch>
                  <a:fillRect/>
                </a:stretch>
              </p:blipFill>
              <p:spPr>
                <a:xfrm>
                  <a:off x="319460" y="4954240"/>
                  <a:ext cx="246240" cy="355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3">
              <p14:nvContentPartPr>
                <p14:cNvPr id="96" name="Entrada de lápiz 95">
                  <a:extLst>
                    <a:ext uri="{FF2B5EF4-FFF2-40B4-BE49-F238E27FC236}">
                      <a16:creationId xmlns:a16="http://schemas.microsoft.com/office/drawing/2014/main" id="{7BEA34B6-E54B-EDD7-EC4F-44E0C5259D8D}"/>
                    </a:ext>
                  </a:extLst>
                </p14:cNvPr>
                <p14:cNvContentPartPr/>
                <p14:nvPr/>
              </p14:nvContentPartPr>
              <p14:xfrm>
                <a:off x="321980" y="5106520"/>
                <a:ext cx="266400" cy="48600"/>
              </p14:xfrm>
            </p:contentPart>
          </mc:Choice>
          <mc:Fallback>
            <p:pic>
              <p:nvPicPr>
                <p:cNvPr id="96" name="Entrada de lápiz 95">
                  <a:extLst>
                    <a:ext uri="{FF2B5EF4-FFF2-40B4-BE49-F238E27FC236}">
                      <a16:creationId xmlns:a16="http://schemas.microsoft.com/office/drawing/2014/main" id="{7BEA34B6-E54B-EDD7-EC4F-44E0C5259D8D}"/>
                    </a:ext>
                  </a:extLst>
                </p:cNvPr>
                <p:cNvPicPr/>
                <p:nvPr/>
              </p:nvPicPr>
              <p:blipFill>
                <a:blip r:embed="rId184"/>
                <a:stretch>
                  <a:fillRect/>
                </a:stretch>
              </p:blipFill>
              <p:spPr>
                <a:xfrm>
                  <a:off x="303980" y="5088880"/>
                  <a:ext cx="302040" cy="84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5">
              <p14:nvContentPartPr>
                <p14:cNvPr id="97" name="Entrada de lápiz 96">
                  <a:extLst>
                    <a:ext uri="{FF2B5EF4-FFF2-40B4-BE49-F238E27FC236}">
                      <a16:creationId xmlns:a16="http://schemas.microsoft.com/office/drawing/2014/main" id="{EF8F1EB8-B620-3D23-A74B-D12DA56A5BBA}"/>
                    </a:ext>
                  </a:extLst>
                </p14:cNvPr>
                <p14:cNvContentPartPr/>
                <p14:nvPr/>
              </p14:nvContentPartPr>
              <p14:xfrm>
                <a:off x="393620" y="4948480"/>
                <a:ext cx="226440" cy="5400"/>
              </p14:xfrm>
            </p:contentPart>
          </mc:Choice>
          <mc:Fallback>
            <p:pic>
              <p:nvPicPr>
                <p:cNvPr id="97" name="Entrada de lápiz 96">
                  <a:extLst>
                    <a:ext uri="{FF2B5EF4-FFF2-40B4-BE49-F238E27FC236}">
                      <a16:creationId xmlns:a16="http://schemas.microsoft.com/office/drawing/2014/main" id="{EF8F1EB8-B620-3D23-A74B-D12DA56A5BBA}"/>
                    </a:ext>
                  </a:extLst>
                </p:cNvPr>
                <p:cNvPicPr/>
                <p:nvPr/>
              </p:nvPicPr>
              <p:blipFill>
                <a:blip r:embed="rId186"/>
                <a:stretch>
                  <a:fillRect/>
                </a:stretch>
              </p:blipFill>
              <p:spPr>
                <a:xfrm>
                  <a:off x="375980" y="4930840"/>
                  <a:ext cx="262080" cy="4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7">
              <p14:nvContentPartPr>
                <p14:cNvPr id="98" name="Entrada de lápiz 97">
                  <a:extLst>
                    <a:ext uri="{FF2B5EF4-FFF2-40B4-BE49-F238E27FC236}">
                      <a16:creationId xmlns:a16="http://schemas.microsoft.com/office/drawing/2014/main" id="{B8F245C3-08C0-E189-21F6-757354676BF1}"/>
                    </a:ext>
                  </a:extLst>
                </p14:cNvPr>
                <p14:cNvContentPartPr/>
                <p14:nvPr/>
              </p14:nvContentPartPr>
              <p14:xfrm>
                <a:off x="705380" y="5082040"/>
                <a:ext cx="258120" cy="171720"/>
              </p14:xfrm>
            </p:contentPart>
          </mc:Choice>
          <mc:Fallback>
            <p:pic>
              <p:nvPicPr>
                <p:cNvPr id="98" name="Entrada de lápiz 97">
                  <a:extLst>
                    <a:ext uri="{FF2B5EF4-FFF2-40B4-BE49-F238E27FC236}">
                      <a16:creationId xmlns:a16="http://schemas.microsoft.com/office/drawing/2014/main" id="{B8F245C3-08C0-E189-21F6-757354676BF1}"/>
                    </a:ext>
                  </a:extLst>
                </p:cNvPr>
                <p:cNvPicPr/>
                <p:nvPr/>
              </p:nvPicPr>
              <p:blipFill>
                <a:blip r:embed="rId188"/>
                <a:stretch>
                  <a:fillRect/>
                </a:stretch>
              </p:blipFill>
              <p:spPr>
                <a:xfrm>
                  <a:off x="687380" y="5064040"/>
                  <a:ext cx="293760" cy="207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9">
              <p14:nvContentPartPr>
                <p14:cNvPr id="100" name="Entrada de lápiz 99">
                  <a:extLst>
                    <a:ext uri="{FF2B5EF4-FFF2-40B4-BE49-F238E27FC236}">
                      <a16:creationId xmlns:a16="http://schemas.microsoft.com/office/drawing/2014/main" id="{00BE7671-470E-9918-626D-385DCDDEAF9E}"/>
                    </a:ext>
                  </a:extLst>
                </p14:cNvPr>
                <p14:cNvContentPartPr/>
                <p14:nvPr/>
              </p14:nvContentPartPr>
              <p14:xfrm>
                <a:off x="1215500" y="5040280"/>
                <a:ext cx="19800" cy="177120"/>
              </p14:xfrm>
            </p:contentPart>
          </mc:Choice>
          <mc:Fallback>
            <p:pic>
              <p:nvPicPr>
                <p:cNvPr id="100" name="Entrada de lápiz 99">
                  <a:extLst>
                    <a:ext uri="{FF2B5EF4-FFF2-40B4-BE49-F238E27FC236}">
                      <a16:creationId xmlns:a16="http://schemas.microsoft.com/office/drawing/2014/main" id="{00BE7671-470E-9918-626D-385DCDDEAF9E}"/>
                    </a:ext>
                  </a:extLst>
                </p:cNvPr>
                <p:cNvPicPr/>
                <p:nvPr/>
              </p:nvPicPr>
              <p:blipFill>
                <a:blip r:embed="rId190"/>
                <a:stretch>
                  <a:fillRect/>
                </a:stretch>
              </p:blipFill>
              <p:spPr>
                <a:xfrm>
                  <a:off x="1197500" y="5022640"/>
                  <a:ext cx="55440" cy="212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1">
              <p14:nvContentPartPr>
                <p14:cNvPr id="101" name="Entrada de lápiz 100">
                  <a:extLst>
                    <a:ext uri="{FF2B5EF4-FFF2-40B4-BE49-F238E27FC236}">
                      <a16:creationId xmlns:a16="http://schemas.microsoft.com/office/drawing/2014/main" id="{F650597E-709D-DC21-62E3-8BF62BE15D2D}"/>
                    </a:ext>
                  </a:extLst>
                </p14:cNvPr>
                <p14:cNvContentPartPr/>
                <p14:nvPr/>
              </p14:nvContentPartPr>
              <p14:xfrm>
                <a:off x="1189220" y="5139280"/>
                <a:ext cx="126000" cy="1440"/>
              </p14:xfrm>
            </p:contentPart>
          </mc:Choice>
          <mc:Fallback>
            <p:pic>
              <p:nvPicPr>
                <p:cNvPr id="101" name="Entrada de lápiz 100">
                  <a:extLst>
                    <a:ext uri="{FF2B5EF4-FFF2-40B4-BE49-F238E27FC236}">
                      <a16:creationId xmlns:a16="http://schemas.microsoft.com/office/drawing/2014/main" id="{F650597E-709D-DC21-62E3-8BF62BE15D2D}"/>
                    </a:ext>
                  </a:extLst>
                </p:cNvPr>
                <p:cNvPicPr/>
                <p:nvPr/>
              </p:nvPicPr>
              <p:blipFill>
                <a:blip r:embed="rId192"/>
                <a:stretch>
                  <a:fillRect/>
                </a:stretch>
              </p:blipFill>
              <p:spPr>
                <a:xfrm>
                  <a:off x="1171580" y="5121640"/>
                  <a:ext cx="161640" cy="37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3">
              <p14:nvContentPartPr>
                <p14:cNvPr id="102" name="Entrada de lápiz 101">
                  <a:extLst>
                    <a:ext uri="{FF2B5EF4-FFF2-40B4-BE49-F238E27FC236}">
                      <a16:creationId xmlns:a16="http://schemas.microsoft.com/office/drawing/2014/main" id="{89088C93-9D4B-4B9B-879D-4443C5D7EC10}"/>
                    </a:ext>
                  </a:extLst>
                </p14:cNvPr>
                <p14:cNvContentPartPr/>
                <p14:nvPr/>
              </p14:nvContentPartPr>
              <p14:xfrm>
                <a:off x="1314500" y="5052160"/>
                <a:ext cx="14760" cy="149040"/>
              </p14:xfrm>
            </p:contentPart>
          </mc:Choice>
          <mc:Fallback>
            <p:pic>
              <p:nvPicPr>
                <p:cNvPr id="102" name="Entrada de lápiz 101">
                  <a:extLst>
                    <a:ext uri="{FF2B5EF4-FFF2-40B4-BE49-F238E27FC236}">
                      <a16:creationId xmlns:a16="http://schemas.microsoft.com/office/drawing/2014/main" id="{89088C93-9D4B-4B9B-879D-4443C5D7EC10}"/>
                    </a:ext>
                  </a:extLst>
                </p:cNvPr>
                <p:cNvPicPr/>
                <p:nvPr/>
              </p:nvPicPr>
              <p:blipFill>
                <a:blip r:embed="rId194"/>
                <a:stretch>
                  <a:fillRect/>
                </a:stretch>
              </p:blipFill>
              <p:spPr>
                <a:xfrm>
                  <a:off x="1296860" y="5034520"/>
                  <a:ext cx="50400" cy="184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5">
              <p14:nvContentPartPr>
                <p14:cNvPr id="103" name="Entrada de lápiz 102">
                  <a:extLst>
                    <a:ext uri="{FF2B5EF4-FFF2-40B4-BE49-F238E27FC236}">
                      <a16:creationId xmlns:a16="http://schemas.microsoft.com/office/drawing/2014/main" id="{885D3CE6-435D-EA7B-FE7C-AD0F61431C6F}"/>
                    </a:ext>
                  </a:extLst>
                </p14:cNvPr>
                <p14:cNvContentPartPr/>
                <p14:nvPr/>
              </p14:nvContentPartPr>
              <p14:xfrm>
                <a:off x="1451660" y="4873600"/>
                <a:ext cx="99720" cy="342360"/>
              </p14:xfrm>
            </p:contentPart>
          </mc:Choice>
          <mc:Fallback>
            <p:pic>
              <p:nvPicPr>
                <p:cNvPr id="103" name="Entrada de lápiz 102">
                  <a:extLst>
                    <a:ext uri="{FF2B5EF4-FFF2-40B4-BE49-F238E27FC236}">
                      <a16:creationId xmlns:a16="http://schemas.microsoft.com/office/drawing/2014/main" id="{885D3CE6-435D-EA7B-FE7C-AD0F61431C6F}"/>
                    </a:ext>
                  </a:extLst>
                </p:cNvPr>
                <p:cNvPicPr/>
                <p:nvPr/>
              </p:nvPicPr>
              <p:blipFill>
                <a:blip r:embed="rId196"/>
                <a:stretch>
                  <a:fillRect/>
                </a:stretch>
              </p:blipFill>
              <p:spPr>
                <a:xfrm>
                  <a:off x="1434020" y="4855600"/>
                  <a:ext cx="135360" cy="37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7">
              <p14:nvContentPartPr>
                <p14:cNvPr id="104" name="Entrada de lápiz 103">
                  <a:extLst>
                    <a:ext uri="{FF2B5EF4-FFF2-40B4-BE49-F238E27FC236}">
                      <a16:creationId xmlns:a16="http://schemas.microsoft.com/office/drawing/2014/main" id="{D8ED5BC3-4D6C-8940-E91F-8DB16F0B236E}"/>
                    </a:ext>
                  </a:extLst>
                </p14:cNvPr>
                <p14:cNvContentPartPr/>
                <p14:nvPr/>
              </p14:nvContentPartPr>
              <p14:xfrm>
                <a:off x="1124780" y="4916800"/>
                <a:ext cx="120600" cy="509400"/>
              </p14:xfrm>
            </p:contentPart>
          </mc:Choice>
          <mc:Fallback>
            <p:pic>
              <p:nvPicPr>
                <p:cNvPr id="104" name="Entrada de lápiz 103">
                  <a:extLst>
                    <a:ext uri="{FF2B5EF4-FFF2-40B4-BE49-F238E27FC236}">
                      <a16:creationId xmlns:a16="http://schemas.microsoft.com/office/drawing/2014/main" id="{D8ED5BC3-4D6C-8940-E91F-8DB16F0B236E}"/>
                    </a:ext>
                  </a:extLst>
                </p:cNvPr>
                <p:cNvPicPr/>
                <p:nvPr/>
              </p:nvPicPr>
              <p:blipFill>
                <a:blip r:embed="rId198"/>
                <a:stretch>
                  <a:fillRect/>
                </a:stretch>
              </p:blipFill>
              <p:spPr>
                <a:xfrm>
                  <a:off x="1107140" y="4898800"/>
                  <a:ext cx="156240" cy="545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9">
              <p14:nvContentPartPr>
                <p14:cNvPr id="106" name="Entrada de lápiz 105">
                  <a:extLst>
                    <a:ext uri="{FF2B5EF4-FFF2-40B4-BE49-F238E27FC236}">
                      <a16:creationId xmlns:a16="http://schemas.microsoft.com/office/drawing/2014/main" id="{9DB7F611-7CC4-0C82-C2E7-CCC4F15FE9F2}"/>
                    </a:ext>
                  </a:extLst>
                </p14:cNvPr>
                <p14:cNvContentPartPr/>
                <p14:nvPr/>
              </p14:nvContentPartPr>
              <p14:xfrm>
                <a:off x="1790780" y="5112640"/>
                <a:ext cx="137160" cy="23040"/>
              </p14:xfrm>
            </p:contentPart>
          </mc:Choice>
          <mc:Fallback>
            <p:pic>
              <p:nvPicPr>
                <p:cNvPr id="106" name="Entrada de lápiz 105">
                  <a:extLst>
                    <a:ext uri="{FF2B5EF4-FFF2-40B4-BE49-F238E27FC236}">
                      <a16:creationId xmlns:a16="http://schemas.microsoft.com/office/drawing/2014/main" id="{9DB7F611-7CC4-0C82-C2E7-CCC4F15FE9F2}"/>
                    </a:ext>
                  </a:extLst>
                </p:cNvPr>
                <p:cNvPicPr/>
                <p:nvPr/>
              </p:nvPicPr>
              <p:blipFill>
                <a:blip r:embed="rId200"/>
                <a:stretch>
                  <a:fillRect/>
                </a:stretch>
              </p:blipFill>
              <p:spPr>
                <a:xfrm>
                  <a:off x="1772780" y="5095000"/>
                  <a:ext cx="172800" cy="58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1">
              <p14:nvContentPartPr>
                <p14:cNvPr id="107" name="Entrada de lápiz 106">
                  <a:extLst>
                    <a:ext uri="{FF2B5EF4-FFF2-40B4-BE49-F238E27FC236}">
                      <a16:creationId xmlns:a16="http://schemas.microsoft.com/office/drawing/2014/main" id="{1BB4DD02-D665-475B-B617-C23F97831035}"/>
                    </a:ext>
                  </a:extLst>
                </p14:cNvPr>
                <p14:cNvContentPartPr/>
                <p14:nvPr/>
              </p14:nvContentPartPr>
              <p14:xfrm>
                <a:off x="1860260" y="5227840"/>
                <a:ext cx="93960" cy="11520"/>
              </p14:xfrm>
            </p:contentPart>
          </mc:Choice>
          <mc:Fallback>
            <p:pic>
              <p:nvPicPr>
                <p:cNvPr id="107" name="Entrada de lápiz 106">
                  <a:extLst>
                    <a:ext uri="{FF2B5EF4-FFF2-40B4-BE49-F238E27FC236}">
                      <a16:creationId xmlns:a16="http://schemas.microsoft.com/office/drawing/2014/main" id="{1BB4DD02-D665-475B-B617-C23F97831035}"/>
                    </a:ext>
                  </a:extLst>
                </p:cNvPr>
                <p:cNvPicPr/>
                <p:nvPr/>
              </p:nvPicPr>
              <p:blipFill>
                <a:blip r:embed="rId202"/>
                <a:stretch>
                  <a:fillRect/>
                </a:stretch>
              </p:blipFill>
              <p:spPr>
                <a:xfrm>
                  <a:off x="1842620" y="5209840"/>
                  <a:ext cx="129600" cy="4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3">
              <p14:nvContentPartPr>
                <p14:cNvPr id="116" name="Entrada de lápiz 115">
                  <a:extLst>
                    <a:ext uri="{FF2B5EF4-FFF2-40B4-BE49-F238E27FC236}">
                      <a16:creationId xmlns:a16="http://schemas.microsoft.com/office/drawing/2014/main" id="{42496541-8A39-38FE-4E01-7B6FFE97357E}"/>
                    </a:ext>
                  </a:extLst>
                </p14:cNvPr>
                <p14:cNvContentPartPr/>
                <p14:nvPr/>
              </p14:nvContentPartPr>
              <p14:xfrm>
                <a:off x="2203700" y="4899160"/>
                <a:ext cx="227160" cy="348480"/>
              </p14:xfrm>
            </p:contentPart>
          </mc:Choice>
          <mc:Fallback>
            <p:pic>
              <p:nvPicPr>
                <p:cNvPr id="116" name="Entrada de lápiz 115">
                  <a:extLst>
                    <a:ext uri="{FF2B5EF4-FFF2-40B4-BE49-F238E27FC236}">
                      <a16:creationId xmlns:a16="http://schemas.microsoft.com/office/drawing/2014/main" id="{42496541-8A39-38FE-4E01-7B6FFE97357E}"/>
                    </a:ext>
                  </a:extLst>
                </p:cNvPr>
                <p:cNvPicPr/>
                <p:nvPr/>
              </p:nvPicPr>
              <p:blipFill>
                <a:blip r:embed="rId204"/>
                <a:stretch>
                  <a:fillRect/>
                </a:stretch>
              </p:blipFill>
              <p:spPr>
                <a:xfrm>
                  <a:off x="2186060" y="4881520"/>
                  <a:ext cx="262800" cy="384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5">
              <p14:nvContentPartPr>
                <p14:cNvPr id="117" name="Entrada de lápiz 116">
                  <a:extLst>
                    <a:ext uri="{FF2B5EF4-FFF2-40B4-BE49-F238E27FC236}">
                      <a16:creationId xmlns:a16="http://schemas.microsoft.com/office/drawing/2014/main" id="{643F2619-9DBC-FE49-51C4-48FFA6F22AFF}"/>
                    </a:ext>
                  </a:extLst>
                </p14:cNvPr>
                <p14:cNvContentPartPr/>
                <p14:nvPr/>
              </p14:nvContentPartPr>
              <p14:xfrm>
                <a:off x="2489180" y="4964680"/>
                <a:ext cx="180720" cy="225360"/>
              </p14:xfrm>
            </p:contentPart>
          </mc:Choice>
          <mc:Fallback>
            <p:pic>
              <p:nvPicPr>
                <p:cNvPr id="117" name="Entrada de lápiz 116">
                  <a:extLst>
                    <a:ext uri="{FF2B5EF4-FFF2-40B4-BE49-F238E27FC236}">
                      <a16:creationId xmlns:a16="http://schemas.microsoft.com/office/drawing/2014/main" id="{643F2619-9DBC-FE49-51C4-48FFA6F22AFF}"/>
                    </a:ext>
                  </a:extLst>
                </p:cNvPr>
                <p:cNvPicPr/>
                <p:nvPr/>
              </p:nvPicPr>
              <p:blipFill>
                <a:blip r:embed="rId206"/>
                <a:stretch>
                  <a:fillRect/>
                </a:stretch>
              </p:blipFill>
              <p:spPr>
                <a:xfrm>
                  <a:off x="2471180" y="4947040"/>
                  <a:ext cx="216360" cy="261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7">
              <p14:nvContentPartPr>
                <p14:cNvPr id="118" name="Entrada de lápiz 117">
                  <a:extLst>
                    <a:ext uri="{FF2B5EF4-FFF2-40B4-BE49-F238E27FC236}">
                      <a16:creationId xmlns:a16="http://schemas.microsoft.com/office/drawing/2014/main" id="{05F35EA0-2775-6C71-F70E-4C2CB834EB52}"/>
                    </a:ext>
                  </a:extLst>
                </p14:cNvPr>
                <p14:cNvContentPartPr/>
                <p14:nvPr/>
              </p14:nvContentPartPr>
              <p14:xfrm>
                <a:off x="2806340" y="4924720"/>
                <a:ext cx="139680" cy="247680"/>
              </p14:xfrm>
            </p:contentPart>
          </mc:Choice>
          <mc:Fallback>
            <p:pic>
              <p:nvPicPr>
                <p:cNvPr id="118" name="Entrada de lápiz 117">
                  <a:extLst>
                    <a:ext uri="{FF2B5EF4-FFF2-40B4-BE49-F238E27FC236}">
                      <a16:creationId xmlns:a16="http://schemas.microsoft.com/office/drawing/2014/main" id="{05F35EA0-2775-6C71-F70E-4C2CB834EB52}"/>
                    </a:ext>
                  </a:extLst>
                </p:cNvPr>
                <p:cNvPicPr/>
                <p:nvPr/>
              </p:nvPicPr>
              <p:blipFill>
                <a:blip r:embed="rId208"/>
                <a:stretch>
                  <a:fillRect/>
                </a:stretch>
              </p:blipFill>
              <p:spPr>
                <a:xfrm>
                  <a:off x="2788700" y="4907080"/>
                  <a:ext cx="175320" cy="283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9">
              <p14:nvContentPartPr>
                <p14:cNvPr id="119" name="Entrada de lápiz 118">
                  <a:extLst>
                    <a:ext uri="{FF2B5EF4-FFF2-40B4-BE49-F238E27FC236}">
                      <a16:creationId xmlns:a16="http://schemas.microsoft.com/office/drawing/2014/main" id="{F76A7D99-0A83-3739-590C-FF8BD9690918}"/>
                    </a:ext>
                  </a:extLst>
                </p14:cNvPr>
                <p14:cNvContentPartPr/>
                <p14:nvPr/>
              </p14:nvContentPartPr>
              <p14:xfrm>
                <a:off x="2855660" y="5078800"/>
                <a:ext cx="196560" cy="62640"/>
              </p14:xfrm>
            </p:contentPart>
          </mc:Choice>
          <mc:Fallback>
            <p:pic>
              <p:nvPicPr>
                <p:cNvPr id="119" name="Entrada de lápiz 118">
                  <a:extLst>
                    <a:ext uri="{FF2B5EF4-FFF2-40B4-BE49-F238E27FC236}">
                      <a16:creationId xmlns:a16="http://schemas.microsoft.com/office/drawing/2014/main" id="{F76A7D99-0A83-3739-590C-FF8BD9690918}"/>
                    </a:ext>
                  </a:extLst>
                </p:cNvPr>
                <p:cNvPicPr/>
                <p:nvPr/>
              </p:nvPicPr>
              <p:blipFill>
                <a:blip r:embed="rId210"/>
                <a:stretch>
                  <a:fillRect/>
                </a:stretch>
              </p:blipFill>
              <p:spPr>
                <a:xfrm>
                  <a:off x="2837660" y="5060800"/>
                  <a:ext cx="232200" cy="98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1">
              <p14:nvContentPartPr>
                <p14:cNvPr id="120" name="Entrada de lápiz 119">
                  <a:extLst>
                    <a:ext uri="{FF2B5EF4-FFF2-40B4-BE49-F238E27FC236}">
                      <a16:creationId xmlns:a16="http://schemas.microsoft.com/office/drawing/2014/main" id="{818CA2EB-7E44-1E0A-8306-E80E702A9143}"/>
                    </a:ext>
                  </a:extLst>
                </p14:cNvPr>
                <p14:cNvContentPartPr/>
                <p14:nvPr/>
              </p14:nvContentPartPr>
              <p14:xfrm>
                <a:off x="2901740" y="5079880"/>
                <a:ext cx="191520" cy="338400"/>
              </p14:xfrm>
            </p:contentPart>
          </mc:Choice>
          <mc:Fallback>
            <p:pic>
              <p:nvPicPr>
                <p:cNvPr id="120" name="Entrada de lápiz 119">
                  <a:extLst>
                    <a:ext uri="{FF2B5EF4-FFF2-40B4-BE49-F238E27FC236}">
                      <a16:creationId xmlns:a16="http://schemas.microsoft.com/office/drawing/2014/main" id="{818CA2EB-7E44-1E0A-8306-E80E702A9143}"/>
                    </a:ext>
                  </a:extLst>
                </p:cNvPr>
                <p:cNvPicPr/>
                <p:nvPr/>
              </p:nvPicPr>
              <p:blipFill>
                <a:blip r:embed="rId212"/>
                <a:stretch>
                  <a:fillRect/>
                </a:stretch>
              </p:blipFill>
              <p:spPr>
                <a:xfrm>
                  <a:off x="2883740" y="5062240"/>
                  <a:ext cx="227160" cy="374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3">
              <p14:nvContentPartPr>
                <p14:cNvPr id="121" name="Entrada de lápiz 120">
                  <a:extLst>
                    <a:ext uri="{FF2B5EF4-FFF2-40B4-BE49-F238E27FC236}">
                      <a16:creationId xmlns:a16="http://schemas.microsoft.com/office/drawing/2014/main" id="{F2433B9B-CE56-4F6C-6F40-22543D4EDFE3}"/>
                    </a:ext>
                  </a:extLst>
                </p14:cNvPr>
                <p14:cNvContentPartPr/>
                <p14:nvPr/>
              </p14:nvContentPartPr>
              <p14:xfrm>
                <a:off x="3291620" y="5192920"/>
                <a:ext cx="360" cy="360"/>
              </p14:xfrm>
            </p:contentPart>
          </mc:Choice>
          <mc:Fallback>
            <p:pic>
              <p:nvPicPr>
                <p:cNvPr id="121" name="Entrada de lápiz 120">
                  <a:extLst>
                    <a:ext uri="{FF2B5EF4-FFF2-40B4-BE49-F238E27FC236}">
                      <a16:creationId xmlns:a16="http://schemas.microsoft.com/office/drawing/2014/main" id="{F2433B9B-CE56-4F6C-6F40-22543D4EDFE3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3273620" y="5174920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4">
              <p14:nvContentPartPr>
                <p14:cNvPr id="122" name="Entrada de lápiz 121">
                  <a:extLst>
                    <a:ext uri="{FF2B5EF4-FFF2-40B4-BE49-F238E27FC236}">
                      <a16:creationId xmlns:a16="http://schemas.microsoft.com/office/drawing/2014/main" id="{608E1812-009F-4A86-8C82-0C5694471BAF}"/>
                    </a:ext>
                  </a:extLst>
                </p14:cNvPr>
                <p14:cNvContentPartPr/>
                <p14:nvPr/>
              </p14:nvContentPartPr>
              <p14:xfrm>
                <a:off x="3459020" y="4879000"/>
                <a:ext cx="78120" cy="292680"/>
              </p14:xfrm>
            </p:contentPart>
          </mc:Choice>
          <mc:Fallback>
            <p:pic>
              <p:nvPicPr>
                <p:cNvPr id="122" name="Entrada de lápiz 121">
                  <a:extLst>
                    <a:ext uri="{FF2B5EF4-FFF2-40B4-BE49-F238E27FC236}">
                      <a16:creationId xmlns:a16="http://schemas.microsoft.com/office/drawing/2014/main" id="{608E1812-009F-4A86-8C82-0C5694471BAF}"/>
                    </a:ext>
                  </a:extLst>
                </p:cNvPr>
                <p:cNvPicPr/>
                <p:nvPr/>
              </p:nvPicPr>
              <p:blipFill>
                <a:blip r:embed="rId215"/>
                <a:stretch>
                  <a:fillRect/>
                </a:stretch>
              </p:blipFill>
              <p:spPr>
                <a:xfrm>
                  <a:off x="3441020" y="4861000"/>
                  <a:ext cx="113760" cy="328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6">
              <p14:nvContentPartPr>
                <p14:cNvPr id="123" name="Entrada de lápiz 122">
                  <a:extLst>
                    <a:ext uri="{FF2B5EF4-FFF2-40B4-BE49-F238E27FC236}">
                      <a16:creationId xmlns:a16="http://schemas.microsoft.com/office/drawing/2014/main" id="{F00CE945-6299-06A6-7E60-0C8FE8869DF9}"/>
                    </a:ext>
                  </a:extLst>
                </p14:cNvPr>
                <p14:cNvContentPartPr/>
                <p14:nvPr/>
              </p14:nvContentPartPr>
              <p14:xfrm>
                <a:off x="3654860" y="4895200"/>
                <a:ext cx="214200" cy="262080"/>
              </p14:xfrm>
            </p:contentPart>
          </mc:Choice>
          <mc:Fallback>
            <p:pic>
              <p:nvPicPr>
                <p:cNvPr id="123" name="Entrada de lápiz 122">
                  <a:extLst>
                    <a:ext uri="{FF2B5EF4-FFF2-40B4-BE49-F238E27FC236}">
                      <a16:creationId xmlns:a16="http://schemas.microsoft.com/office/drawing/2014/main" id="{F00CE945-6299-06A6-7E60-0C8FE8869DF9}"/>
                    </a:ext>
                  </a:extLst>
                </p:cNvPr>
                <p:cNvPicPr/>
                <p:nvPr/>
              </p:nvPicPr>
              <p:blipFill>
                <a:blip r:embed="rId217"/>
                <a:stretch>
                  <a:fillRect/>
                </a:stretch>
              </p:blipFill>
              <p:spPr>
                <a:xfrm>
                  <a:off x="3637220" y="4877200"/>
                  <a:ext cx="249840" cy="297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8">
              <p14:nvContentPartPr>
                <p14:cNvPr id="124" name="Entrada de lápiz 123">
                  <a:extLst>
                    <a:ext uri="{FF2B5EF4-FFF2-40B4-BE49-F238E27FC236}">
                      <a16:creationId xmlns:a16="http://schemas.microsoft.com/office/drawing/2014/main" id="{52126177-BB9C-BC78-3D97-79B61C353C05}"/>
                    </a:ext>
                  </a:extLst>
                </p14:cNvPr>
                <p14:cNvContentPartPr/>
                <p14:nvPr/>
              </p14:nvContentPartPr>
              <p14:xfrm>
                <a:off x="4009460" y="4958920"/>
                <a:ext cx="255960" cy="177840"/>
              </p14:xfrm>
            </p:contentPart>
          </mc:Choice>
          <mc:Fallback>
            <p:pic>
              <p:nvPicPr>
                <p:cNvPr id="124" name="Entrada de lápiz 123">
                  <a:extLst>
                    <a:ext uri="{FF2B5EF4-FFF2-40B4-BE49-F238E27FC236}">
                      <a16:creationId xmlns:a16="http://schemas.microsoft.com/office/drawing/2014/main" id="{52126177-BB9C-BC78-3D97-79B61C353C05}"/>
                    </a:ext>
                  </a:extLst>
                </p:cNvPr>
                <p:cNvPicPr/>
                <p:nvPr/>
              </p:nvPicPr>
              <p:blipFill>
                <a:blip r:embed="rId219"/>
                <a:stretch>
                  <a:fillRect/>
                </a:stretch>
              </p:blipFill>
              <p:spPr>
                <a:xfrm>
                  <a:off x="3991460" y="4940920"/>
                  <a:ext cx="291600" cy="213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0">
              <p14:nvContentPartPr>
                <p14:cNvPr id="125" name="Entrada de lápiz 124">
                  <a:extLst>
                    <a:ext uri="{FF2B5EF4-FFF2-40B4-BE49-F238E27FC236}">
                      <a16:creationId xmlns:a16="http://schemas.microsoft.com/office/drawing/2014/main" id="{6FF8E633-EBC0-41A4-8DEF-B4D6D9229053}"/>
                    </a:ext>
                  </a:extLst>
                </p14:cNvPr>
                <p14:cNvContentPartPr/>
                <p14:nvPr/>
              </p14:nvContentPartPr>
              <p14:xfrm>
                <a:off x="3848540" y="5241160"/>
                <a:ext cx="311760" cy="18720"/>
              </p14:xfrm>
            </p:contentPart>
          </mc:Choice>
          <mc:Fallback>
            <p:pic>
              <p:nvPicPr>
                <p:cNvPr id="125" name="Entrada de lápiz 124">
                  <a:extLst>
                    <a:ext uri="{FF2B5EF4-FFF2-40B4-BE49-F238E27FC236}">
                      <a16:creationId xmlns:a16="http://schemas.microsoft.com/office/drawing/2014/main" id="{6FF8E633-EBC0-41A4-8DEF-B4D6D9229053}"/>
                    </a:ext>
                  </a:extLst>
                </p:cNvPr>
                <p:cNvPicPr/>
                <p:nvPr/>
              </p:nvPicPr>
              <p:blipFill>
                <a:blip r:embed="rId221"/>
                <a:stretch>
                  <a:fillRect/>
                </a:stretch>
              </p:blipFill>
              <p:spPr>
                <a:xfrm>
                  <a:off x="3830540" y="5223160"/>
                  <a:ext cx="347400" cy="54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2">
              <p14:nvContentPartPr>
                <p14:cNvPr id="126" name="Entrada de lápiz 125">
                  <a:extLst>
                    <a:ext uri="{FF2B5EF4-FFF2-40B4-BE49-F238E27FC236}">
                      <a16:creationId xmlns:a16="http://schemas.microsoft.com/office/drawing/2014/main" id="{025A0C70-FF18-B96A-E383-A08D63FBD5C1}"/>
                    </a:ext>
                  </a:extLst>
                </p14:cNvPr>
                <p14:cNvContentPartPr/>
                <p14:nvPr/>
              </p14:nvContentPartPr>
              <p14:xfrm>
                <a:off x="3777620" y="5390560"/>
                <a:ext cx="195840" cy="248400"/>
              </p14:xfrm>
            </p:contentPart>
          </mc:Choice>
          <mc:Fallback>
            <p:pic>
              <p:nvPicPr>
                <p:cNvPr id="126" name="Entrada de lápiz 125">
                  <a:extLst>
                    <a:ext uri="{FF2B5EF4-FFF2-40B4-BE49-F238E27FC236}">
                      <a16:creationId xmlns:a16="http://schemas.microsoft.com/office/drawing/2014/main" id="{025A0C70-FF18-B96A-E383-A08D63FBD5C1}"/>
                    </a:ext>
                  </a:extLst>
                </p:cNvPr>
                <p:cNvPicPr/>
                <p:nvPr/>
              </p:nvPicPr>
              <p:blipFill>
                <a:blip r:embed="rId223"/>
                <a:stretch>
                  <a:fillRect/>
                </a:stretch>
              </p:blipFill>
              <p:spPr>
                <a:xfrm>
                  <a:off x="3759620" y="5372560"/>
                  <a:ext cx="231480" cy="284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4">
              <p14:nvContentPartPr>
                <p14:cNvPr id="127" name="Entrada de lápiz 126">
                  <a:extLst>
                    <a:ext uri="{FF2B5EF4-FFF2-40B4-BE49-F238E27FC236}">
                      <a16:creationId xmlns:a16="http://schemas.microsoft.com/office/drawing/2014/main" id="{9FB92A6D-8AF2-8CFA-CD1B-BE4E8566490D}"/>
                    </a:ext>
                  </a:extLst>
                </p14:cNvPr>
                <p14:cNvContentPartPr/>
                <p14:nvPr/>
              </p14:nvContentPartPr>
              <p14:xfrm>
                <a:off x="4137260" y="5397760"/>
                <a:ext cx="126000" cy="133920"/>
              </p14:xfrm>
            </p:contentPart>
          </mc:Choice>
          <mc:Fallback>
            <p:pic>
              <p:nvPicPr>
                <p:cNvPr id="127" name="Entrada de lápiz 126">
                  <a:extLst>
                    <a:ext uri="{FF2B5EF4-FFF2-40B4-BE49-F238E27FC236}">
                      <a16:creationId xmlns:a16="http://schemas.microsoft.com/office/drawing/2014/main" id="{9FB92A6D-8AF2-8CFA-CD1B-BE4E8566490D}"/>
                    </a:ext>
                  </a:extLst>
                </p:cNvPr>
                <p:cNvPicPr/>
                <p:nvPr/>
              </p:nvPicPr>
              <p:blipFill>
                <a:blip r:embed="rId225"/>
                <a:stretch>
                  <a:fillRect/>
                </a:stretch>
              </p:blipFill>
              <p:spPr>
                <a:xfrm>
                  <a:off x="4119260" y="5379760"/>
                  <a:ext cx="161640" cy="169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6">
              <p14:nvContentPartPr>
                <p14:cNvPr id="128" name="Entrada de lápiz 127">
                  <a:extLst>
                    <a:ext uri="{FF2B5EF4-FFF2-40B4-BE49-F238E27FC236}">
                      <a16:creationId xmlns:a16="http://schemas.microsoft.com/office/drawing/2014/main" id="{570E9DF3-4B44-D82E-E79A-AD9415FF72C0}"/>
                    </a:ext>
                  </a:extLst>
                </p14:cNvPr>
                <p14:cNvContentPartPr/>
                <p14:nvPr/>
              </p14:nvContentPartPr>
              <p14:xfrm>
                <a:off x="4413380" y="5233960"/>
                <a:ext cx="9360" cy="14760"/>
              </p14:xfrm>
            </p:contentPart>
          </mc:Choice>
          <mc:Fallback>
            <p:pic>
              <p:nvPicPr>
                <p:cNvPr id="128" name="Entrada de lápiz 127">
                  <a:extLst>
                    <a:ext uri="{FF2B5EF4-FFF2-40B4-BE49-F238E27FC236}">
                      <a16:creationId xmlns:a16="http://schemas.microsoft.com/office/drawing/2014/main" id="{570E9DF3-4B44-D82E-E79A-AD9415FF72C0}"/>
                    </a:ext>
                  </a:extLst>
                </p:cNvPr>
                <p:cNvPicPr/>
                <p:nvPr/>
              </p:nvPicPr>
              <p:blipFill>
                <a:blip r:embed="rId227"/>
                <a:stretch>
                  <a:fillRect/>
                </a:stretch>
              </p:blipFill>
              <p:spPr>
                <a:xfrm>
                  <a:off x="4395380" y="5215960"/>
                  <a:ext cx="45000" cy="50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8">
              <p14:nvContentPartPr>
                <p14:cNvPr id="137" name="Entrada de lápiz 136">
                  <a:extLst>
                    <a:ext uri="{FF2B5EF4-FFF2-40B4-BE49-F238E27FC236}">
                      <a16:creationId xmlns:a16="http://schemas.microsoft.com/office/drawing/2014/main" id="{BFA3F0C1-B8D5-216A-2B72-576B6FD4287B}"/>
                    </a:ext>
                  </a:extLst>
                </p14:cNvPr>
                <p14:cNvContentPartPr/>
                <p14:nvPr/>
              </p14:nvContentPartPr>
              <p14:xfrm>
                <a:off x="415580" y="5786200"/>
                <a:ext cx="290160" cy="356760"/>
              </p14:xfrm>
            </p:contentPart>
          </mc:Choice>
          <mc:Fallback>
            <p:pic>
              <p:nvPicPr>
                <p:cNvPr id="137" name="Entrada de lápiz 136">
                  <a:extLst>
                    <a:ext uri="{FF2B5EF4-FFF2-40B4-BE49-F238E27FC236}">
                      <a16:creationId xmlns:a16="http://schemas.microsoft.com/office/drawing/2014/main" id="{BFA3F0C1-B8D5-216A-2B72-576B6FD4287B}"/>
                    </a:ext>
                  </a:extLst>
                </p:cNvPr>
                <p:cNvPicPr/>
                <p:nvPr/>
              </p:nvPicPr>
              <p:blipFill>
                <a:blip r:embed="rId229"/>
                <a:stretch>
                  <a:fillRect/>
                </a:stretch>
              </p:blipFill>
              <p:spPr>
                <a:xfrm>
                  <a:off x="397580" y="5768200"/>
                  <a:ext cx="325800" cy="392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0">
              <p14:nvContentPartPr>
                <p14:cNvPr id="138" name="Entrada de lápiz 137">
                  <a:extLst>
                    <a:ext uri="{FF2B5EF4-FFF2-40B4-BE49-F238E27FC236}">
                      <a16:creationId xmlns:a16="http://schemas.microsoft.com/office/drawing/2014/main" id="{807E78B7-88C5-84D8-B302-51BAEF8B95C7}"/>
                    </a:ext>
                  </a:extLst>
                </p14:cNvPr>
                <p14:cNvContentPartPr/>
                <p14:nvPr/>
              </p14:nvContentPartPr>
              <p14:xfrm>
                <a:off x="468140" y="5957560"/>
                <a:ext cx="260640" cy="46440"/>
              </p14:xfrm>
            </p:contentPart>
          </mc:Choice>
          <mc:Fallback>
            <p:pic>
              <p:nvPicPr>
                <p:cNvPr id="138" name="Entrada de lápiz 137">
                  <a:extLst>
                    <a:ext uri="{FF2B5EF4-FFF2-40B4-BE49-F238E27FC236}">
                      <a16:creationId xmlns:a16="http://schemas.microsoft.com/office/drawing/2014/main" id="{807E78B7-88C5-84D8-B302-51BAEF8B95C7}"/>
                    </a:ext>
                  </a:extLst>
                </p:cNvPr>
                <p:cNvPicPr/>
                <p:nvPr/>
              </p:nvPicPr>
              <p:blipFill>
                <a:blip r:embed="rId231"/>
                <a:stretch>
                  <a:fillRect/>
                </a:stretch>
              </p:blipFill>
              <p:spPr>
                <a:xfrm>
                  <a:off x="450140" y="5939920"/>
                  <a:ext cx="296280" cy="82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2">
              <p14:nvContentPartPr>
                <p14:cNvPr id="139" name="Entrada de lápiz 138">
                  <a:extLst>
                    <a:ext uri="{FF2B5EF4-FFF2-40B4-BE49-F238E27FC236}">
                      <a16:creationId xmlns:a16="http://schemas.microsoft.com/office/drawing/2014/main" id="{52435E1C-D34B-2EFE-55FB-FCEA9E8BCFFD}"/>
                    </a:ext>
                  </a:extLst>
                </p14:cNvPr>
                <p14:cNvContentPartPr/>
                <p14:nvPr/>
              </p14:nvContentPartPr>
              <p14:xfrm>
                <a:off x="481820" y="5785120"/>
                <a:ext cx="217080" cy="23040"/>
              </p14:xfrm>
            </p:contentPart>
          </mc:Choice>
          <mc:Fallback>
            <p:pic>
              <p:nvPicPr>
                <p:cNvPr id="139" name="Entrada de lápiz 138">
                  <a:extLst>
                    <a:ext uri="{FF2B5EF4-FFF2-40B4-BE49-F238E27FC236}">
                      <a16:creationId xmlns:a16="http://schemas.microsoft.com/office/drawing/2014/main" id="{52435E1C-D34B-2EFE-55FB-FCEA9E8BCFFD}"/>
                    </a:ext>
                  </a:extLst>
                </p:cNvPr>
                <p:cNvPicPr/>
                <p:nvPr/>
              </p:nvPicPr>
              <p:blipFill>
                <a:blip r:embed="rId233"/>
                <a:stretch>
                  <a:fillRect/>
                </a:stretch>
              </p:blipFill>
              <p:spPr>
                <a:xfrm>
                  <a:off x="463820" y="5767480"/>
                  <a:ext cx="252720" cy="58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4">
              <p14:nvContentPartPr>
                <p14:cNvPr id="140" name="Entrada de lápiz 139">
                  <a:extLst>
                    <a:ext uri="{FF2B5EF4-FFF2-40B4-BE49-F238E27FC236}">
                      <a16:creationId xmlns:a16="http://schemas.microsoft.com/office/drawing/2014/main" id="{4D45634B-C728-7235-5F39-649E484C2F56}"/>
                    </a:ext>
                  </a:extLst>
                </p14:cNvPr>
                <p14:cNvContentPartPr/>
                <p14:nvPr/>
              </p14:nvContentPartPr>
              <p14:xfrm>
                <a:off x="874220" y="5931280"/>
                <a:ext cx="226080" cy="201240"/>
              </p14:xfrm>
            </p:contentPart>
          </mc:Choice>
          <mc:Fallback>
            <p:pic>
              <p:nvPicPr>
                <p:cNvPr id="140" name="Entrada de lápiz 139">
                  <a:extLst>
                    <a:ext uri="{FF2B5EF4-FFF2-40B4-BE49-F238E27FC236}">
                      <a16:creationId xmlns:a16="http://schemas.microsoft.com/office/drawing/2014/main" id="{4D45634B-C728-7235-5F39-649E484C2F56}"/>
                    </a:ext>
                  </a:extLst>
                </p:cNvPr>
                <p:cNvPicPr/>
                <p:nvPr/>
              </p:nvPicPr>
              <p:blipFill>
                <a:blip r:embed="rId235"/>
                <a:stretch>
                  <a:fillRect/>
                </a:stretch>
              </p:blipFill>
              <p:spPr>
                <a:xfrm>
                  <a:off x="856580" y="5913280"/>
                  <a:ext cx="261720" cy="236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6">
              <p14:nvContentPartPr>
                <p14:cNvPr id="141" name="Entrada de lápiz 140">
                  <a:extLst>
                    <a:ext uri="{FF2B5EF4-FFF2-40B4-BE49-F238E27FC236}">
                      <a16:creationId xmlns:a16="http://schemas.microsoft.com/office/drawing/2014/main" id="{85DEB54C-0EE6-D030-502E-B25292B13773}"/>
                    </a:ext>
                  </a:extLst>
                </p14:cNvPr>
                <p14:cNvContentPartPr/>
                <p14:nvPr/>
              </p14:nvContentPartPr>
              <p14:xfrm>
                <a:off x="1263020" y="5775040"/>
                <a:ext cx="118080" cy="386280"/>
              </p14:xfrm>
            </p:contentPart>
          </mc:Choice>
          <mc:Fallback>
            <p:pic>
              <p:nvPicPr>
                <p:cNvPr id="141" name="Entrada de lápiz 140">
                  <a:extLst>
                    <a:ext uri="{FF2B5EF4-FFF2-40B4-BE49-F238E27FC236}">
                      <a16:creationId xmlns:a16="http://schemas.microsoft.com/office/drawing/2014/main" id="{85DEB54C-0EE6-D030-502E-B25292B13773}"/>
                    </a:ext>
                  </a:extLst>
                </p:cNvPr>
                <p:cNvPicPr/>
                <p:nvPr/>
              </p:nvPicPr>
              <p:blipFill>
                <a:blip r:embed="rId237"/>
                <a:stretch>
                  <a:fillRect/>
                </a:stretch>
              </p:blipFill>
              <p:spPr>
                <a:xfrm>
                  <a:off x="1245380" y="5757040"/>
                  <a:ext cx="153720" cy="421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8">
              <p14:nvContentPartPr>
                <p14:cNvPr id="142" name="Entrada de lápiz 141">
                  <a:extLst>
                    <a:ext uri="{FF2B5EF4-FFF2-40B4-BE49-F238E27FC236}">
                      <a16:creationId xmlns:a16="http://schemas.microsoft.com/office/drawing/2014/main" id="{D22B1DB9-50AF-278A-706A-11AE28AB7E7E}"/>
                    </a:ext>
                  </a:extLst>
                </p14:cNvPr>
                <p14:cNvContentPartPr/>
                <p14:nvPr/>
              </p14:nvContentPartPr>
              <p14:xfrm>
                <a:off x="1472180" y="5885920"/>
                <a:ext cx="12960" cy="237960"/>
              </p14:xfrm>
            </p:contentPart>
          </mc:Choice>
          <mc:Fallback>
            <p:pic>
              <p:nvPicPr>
                <p:cNvPr id="142" name="Entrada de lápiz 141">
                  <a:extLst>
                    <a:ext uri="{FF2B5EF4-FFF2-40B4-BE49-F238E27FC236}">
                      <a16:creationId xmlns:a16="http://schemas.microsoft.com/office/drawing/2014/main" id="{D22B1DB9-50AF-278A-706A-11AE28AB7E7E}"/>
                    </a:ext>
                  </a:extLst>
                </p:cNvPr>
                <p:cNvPicPr/>
                <p:nvPr/>
              </p:nvPicPr>
              <p:blipFill>
                <a:blip r:embed="rId239"/>
                <a:stretch>
                  <a:fillRect/>
                </a:stretch>
              </p:blipFill>
              <p:spPr>
                <a:xfrm>
                  <a:off x="1454540" y="5867920"/>
                  <a:ext cx="48600" cy="273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0">
              <p14:nvContentPartPr>
                <p14:cNvPr id="143" name="Entrada de lápiz 142">
                  <a:extLst>
                    <a:ext uri="{FF2B5EF4-FFF2-40B4-BE49-F238E27FC236}">
                      <a16:creationId xmlns:a16="http://schemas.microsoft.com/office/drawing/2014/main" id="{F0A31ADA-C21D-B29A-769D-E9BCB07782C5}"/>
                    </a:ext>
                  </a:extLst>
                </p14:cNvPr>
                <p14:cNvContentPartPr/>
                <p14:nvPr/>
              </p14:nvContentPartPr>
              <p14:xfrm>
                <a:off x="1458500" y="5979160"/>
                <a:ext cx="177120" cy="81360"/>
              </p14:xfrm>
            </p:contentPart>
          </mc:Choice>
          <mc:Fallback>
            <p:pic>
              <p:nvPicPr>
                <p:cNvPr id="143" name="Entrada de lápiz 142">
                  <a:extLst>
                    <a:ext uri="{FF2B5EF4-FFF2-40B4-BE49-F238E27FC236}">
                      <a16:creationId xmlns:a16="http://schemas.microsoft.com/office/drawing/2014/main" id="{F0A31ADA-C21D-B29A-769D-E9BCB07782C5}"/>
                    </a:ext>
                  </a:extLst>
                </p:cNvPr>
                <p:cNvPicPr/>
                <p:nvPr/>
              </p:nvPicPr>
              <p:blipFill>
                <a:blip r:embed="rId241"/>
                <a:stretch>
                  <a:fillRect/>
                </a:stretch>
              </p:blipFill>
              <p:spPr>
                <a:xfrm>
                  <a:off x="1440860" y="5961520"/>
                  <a:ext cx="212760" cy="117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2">
              <p14:nvContentPartPr>
                <p14:cNvPr id="144" name="Entrada de lápiz 143">
                  <a:extLst>
                    <a:ext uri="{FF2B5EF4-FFF2-40B4-BE49-F238E27FC236}">
                      <a16:creationId xmlns:a16="http://schemas.microsoft.com/office/drawing/2014/main" id="{B02AF5CD-EA95-6C47-DF2E-4FE4A4043E1E}"/>
                    </a:ext>
                  </a:extLst>
                </p14:cNvPr>
                <p14:cNvContentPartPr/>
                <p14:nvPr/>
              </p14:nvContentPartPr>
              <p14:xfrm>
                <a:off x="1687820" y="5672080"/>
                <a:ext cx="119520" cy="492120"/>
              </p14:xfrm>
            </p:contentPart>
          </mc:Choice>
          <mc:Fallback>
            <p:pic>
              <p:nvPicPr>
                <p:cNvPr id="144" name="Entrada de lápiz 143">
                  <a:extLst>
                    <a:ext uri="{FF2B5EF4-FFF2-40B4-BE49-F238E27FC236}">
                      <a16:creationId xmlns:a16="http://schemas.microsoft.com/office/drawing/2014/main" id="{B02AF5CD-EA95-6C47-DF2E-4FE4A4043E1E}"/>
                    </a:ext>
                  </a:extLst>
                </p:cNvPr>
                <p:cNvPicPr/>
                <p:nvPr/>
              </p:nvPicPr>
              <p:blipFill>
                <a:blip r:embed="rId243"/>
                <a:stretch>
                  <a:fillRect/>
                </a:stretch>
              </p:blipFill>
              <p:spPr>
                <a:xfrm>
                  <a:off x="1670180" y="5654440"/>
                  <a:ext cx="155160" cy="527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4">
              <p14:nvContentPartPr>
                <p14:cNvPr id="145" name="Entrada de lápiz 144">
                  <a:extLst>
                    <a:ext uri="{FF2B5EF4-FFF2-40B4-BE49-F238E27FC236}">
                      <a16:creationId xmlns:a16="http://schemas.microsoft.com/office/drawing/2014/main" id="{4F322310-47AD-0BCD-545E-27D0E4D70611}"/>
                    </a:ext>
                  </a:extLst>
                </p14:cNvPr>
                <p14:cNvContentPartPr/>
                <p14:nvPr/>
              </p14:nvContentPartPr>
              <p14:xfrm>
                <a:off x="1983740" y="5951440"/>
                <a:ext cx="135000" cy="40320"/>
              </p14:xfrm>
            </p:contentPart>
          </mc:Choice>
          <mc:Fallback>
            <p:pic>
              <p:nvPicPr>
                <p:cNvPr id="145" name="Entrada de lápiz 144">
                  <a:extLst>
                    <a:ext uri="{FF2B5EF4-FFF2-40B4-BE49-F238E27FC236}">
                      <a16:creationId xmlns:a16="http://schemas.microsoft.com/office/drawing/2014/main" id="{4F322310-47AD-0BCD-545E-27D0E4D70611}"/>
                    </a:ext>
                  </a:extLst>
                </p:cNvPr>
                <p:cNvPicPr/>
                <p:nvPr/>
              </p:nvPicPr>
              <p:blipFill>
                <a:blip r:embed="rId245"/>
                <a:stretch>
                  <a:fillRect/>
                </a:stretch>
              </p:blipFill>
              <p:spPr>
                <a:xfrm>
                  <a:off x="1965740" y="5933800"/>
                  <a:ext cx="170640" cy="75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6">
              <p14:nvContentPartPr>
                <p14:cNvPr id="146" name="Entrada de lápiz 145">
                  <a:extLst>
                    <a:ext uri="{FF2B5EF4-FFF2-40B4-BE49-F238E27FC236}">
                      <a16:creationId xmlns:a16="http://schemas.microsoft.com/office/drawing/2014/main" id="{96994125-525D-1551-C44E-73EDB2EA43C0}"/>
                    </a:ext>
                  </a:extLst>
                </p14:cNvPr>
                <p14:cNvContentPartPr/>
                <p14:nvPr/>
              </p14:nvContentPartPr>
              <p14:xfrm>
                <a:off x="2032700" y="6057280"/>
                <a:ext cx="149760" cy="12600"/>
              </p14:xfrm>
            </p:contentPart>
          </mc:Choice>
          <mc:Fallback>
            <p:pic>
              <p:nvPicPr>
                <p:cNvPr id="146" name="Entrada de lápiz 145">
                  <a:extLst>
                    <a:ext uri="{FF2B5EF4-FFF2-40B4-BE49-F238E27FC236}">
                      <a16:creationId xmlns:a16="http://schemas.microsoft.com/office/drawing/2014/main" id="{96994125-525D-1551-C44E-73EDB2EA43C0}"/>
                    </a:ext>
                  </a:extLst>
                </p:cNvPr>
                <p:cNvPicPr/>
                <p:nvPr/>
              </p:nvPicPr>
              <p:blipFill>
                <a:blip r:embed="rId247"/>
                <a:stretch>
                  <a:fillRect/>
                </a:stretch>
              </p:blipFill>
              <p:spPr>
                <a:xfrm>
                  <a:off x="2014700" y="6039280"/>
                  <a:ext cx="185400" cy="4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8">
              <p14:nvContentPartPr>
                <p14:cNvPr id="149" name="Entrada de lápiz 148">
                  <a:extLst>
                    <a:ext uri="{FF2B5EF4-FFF2-40B4-BE49-F238E27FC236}">
                      <a16:creationId xmlns:a16="http://schemas.microsoft.com/office/drawing/2014/main" id="{741F9955-A0A9-6C25-4E18-2D9127BBF586}"/>
                    </a:ext>
                  </a:extLst>
                </p14:cNvPr>
                <p14:cNvContentPartPr/>
                <p14:nvPr/>
              </p14:nvContentPartPr>
              <p14:xfrm>
                <a:off x="2459300" y="5727880"/>
                <a:ext cx="207000" cy="239760"/>
              </p14:xfrm>
            </p:contentPart>
          </mc:Choice>
          <mc:Fallback>
            <p:pic>
              <p:nvPicPr>
                <p:cNvPr id="149" name="Entrada de lápiz 148">
                  <a:extLst>
                    <a:ext uri="{FF2B5EF4-FFF2-40B4-BE49-F238E27FC236}">
                      <a16:creationId xmlns:a16="http://schemas.microsoft.com/office/drawing/2014/main" id="{741F9955-A0A9-6C25-4E18-2D9127BBF586}"/>
                    </a:ext>
                  </a:extLst>
                </p:cNvPr>
                <p:cNvPicPr/>
                <p:nvPr/>
              </p:nvPicPr>
              <p:blipFill>
                <a:blip r:embed="rId249"/>
                <a:stretch>
                  <a:fillRect/>
                </a:stretch>
              </p:blipFill>
              <p:spPr>
                <a:xfrm>
                  <a:off x="2441660" y="5709880"/>
                  <a:ext cx="242640" cy="275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0">
              <p14:nvContentPartPr>
                <p14:cNvPr id="150" name="Entrada de lápiz 149">
                  <a:extLst>
                    <a:ext uri="{FF2B5EF4-FFF2-40B4-BE49-F238E27FC236}">
                      <a16:creationId xmlns:a16="http://schemas.microsoft.com/office/drawing/2014/main" id="{B6D3BC12-6D6E-7CAE-6AB3-6B61B88CB904}"/>
                    </a:ext>
                  </a:extLst>
                </p14:cNvPr>
                <p14:cNvContentPartPr/>
                <p14:nvPr/>
              </p14:nvContentPartPr>
              <p14:xfrm>
                <a:off x="2672780" y="5851000"/>
                <a:ext cx="19800" cy="197640"/>
              </p14:xfrm>
            </p:contentPart>
          </mc:Choice>
          <mc:Fallback>
            <p:pic>
              <p:nvPicPr>
                <p:cNvPr id="150" name="Entrada de lápiz 149">
                  <a:extLst>
                    <a:ext uri="{FF2B5EF4-FFF2-40B4-BE49-F238E27FC236}">
                      <a16:creationId xmlns:a16="http://schemas.microsoft.com/office/drawing/2014/main" id="{B6D3BC12-6D6E-7CAE-6AB3-6B61B88CB904}"/>
                    </a:ext>
                  </a:extLst>
                </p:cNvPr>
                <p:cNvPicPr/>
                <p:nvPr/>
              </p:nvPicPr>
              <p:blipFill>
                <a:blip r:embed="rId251"/>
                <a:stretch>
                  <a:fillRect/>
                </a:stretch>
              </p:blipFill>
              <p:spPr>
                <a:xfrm>
                  <a:off x="2655140" y="5833000"/>
                  <a:ext cx="55440" cy="233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2">
              <p14:nvContentPartPr>
                <p14:cNvPr id="152" name="Entrada de lápiz 151">
                  <a:extLst>
                    <a:ext uri="{FF2B5EF4-FFF2-40B4-BE49-F238E27FC236}">
                      <a16:creationId xmlns:a16="http://schemas.microsoft.com/office/drawing/2014/main" id="{3E8BD7A1-72B8-2C8F-8D2B-8C3F545F87A0}"/>
                    </a:ext>
                  </a:extLst>
                </p14:cNvPr>
                <p14:cNvContentPartPr/>
                <p14:nvPr/>
              </p14:nvContentPartPr>
              <p14:xfrm>
                <a:off x="2768540" y="5835520"/>
                <a:ext cx="297720" cy="254880"/>
              </p14:xfrm>
            </p:contentPart>
          </mc:Choice>
          <mc:Fallback>
            <p:pic>
              <p:nvPicPr>
                <p:cNvPr id="152" name="Entrada de lápiz 151">
                  <a:extLst>
                    <a:ext uri="{FF2B5EF4-FFF2-40B4-BE49-F238E27FC236}">
                      <a16:creationId xmlns:a16="http://schemas.microsoft.com/office/drawing/2014/main" id="{3E8BD7A1-72B8-2C8F-8D2B-8C3F545F87A0}"/>
                    </a:ext>
                  </a:extLst>
                </p:cNvPr>
                <p:cNvPicPr/>
                <p:nvPr/>
              </p:nvPicPr>
              <p:blipFill>
                <a:blip r:embed="rId253"/>
                <a:stretch>
                  <a:fillRect/>
                </a:stretch>
              </p:blipFill>
              <p:spPr>
                <a:xfrm>
                  <a:off x="2750900" y="5817520"/>
                  <a:ext cx="333360" cy="29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4">
              <p14:nvContentPartPr>
                <p14:cNvPr id="153" name="Entrada de lápiz 152">
                  <a:extLst>
                    <a:ext uri="{FF2B5EF4-FFF2-40B4-BE49-F238E27FC236}">
                      <a16:creationId xmlns:a16="http://schemas.microsoft.com/office/drawing/2014/main" id="{22F52E3F-696F-575B-55B4-5E4ADD462941}"/>
                    </a:ext>
                  </a:extLst>
                </p14:cNvPr>
                <p14:cNvContentPartPr/>
                <p14:nvPr/>
              </p14:nvContentPartPr>
              <p14:xfrm>
                <a:off x="3092900" y="5854240"/>
                <a:ext cx="307800" cy="244440"/>
              </p14:xfrm>
            </p:contentPart>
          </mc:Choice>
          <mc:Fallback>
            <p:pic>
              <p:nvPicPr>
                <p:cNvPr id="153" name="Entrada de lápiz 152">
                  <a:extLst>
                    <a:ext uri="{FF2B5EF4-FFF2-40B4-BE49-F238E27FC236}">
                      <a16:creationId xmlns:a16="http://schemas.microsoft.com/office/drawing/2014/main" id="{22F52E3F-696F-575B-55B4-5E4ADD462941}"/>
                    </a:ext>
                  </a:extLst>
                </p:cNvPr>
                <p:cNvPicPr/>
                <p:nvPr/>
              </p:nvPicPr>
              <p:blipFill>
                <a:blip r:embed="rId255"/>
                <a:stretch>
                  <a:fillRect/>
                </a:stretch>
              </p:blipFill>
              <p:spPr>
                <a:xfrm>
                  <a:off x="3074900" y="5836240"/>
                  <a:ext cx="343440" cy="280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6">
              <p14:nvContentPartPr>
                <p14:cNvPr id="154" name="Entrada de lápiz 153">
                  <a:extLst>
                    <a:ext uri="{FF2B5EF4-FFF2-40B4-BE49-F238E27FC236}">
                      <a16:creationId xmlns:a16="http://schemas.microsoft.com/office/drawing/2014/main" id="{845DB789-0B20-3BA9-009E-B588CBB7A321}"/>
                    </a:ext>
                  </a:extLst>
                </p14:cNvPr>
                <p14:cNvContentPartPr/>
                <p14:nvPr/>
              </p14:nvContentPartPr>
              <p14:xfrm>
                <a:off x="3423740" y="5879800"/>
                <a:ext cx="285480" cy="236160"/>
              </p14:xfrm>
            </p:contentPart>
          </mc:Choice>
          <mc:Fallback>
            <p:pic>
              <p:nvPicPr>
                <p:cNvPr id="154" name="Entrada de lápiz 153">
                  <a:extLst>
                    <a:ext uri="{FF2B5EF4-FFF2-40B4-BE49-F238E27FC236}">
                      <a16:creationId xmlns:a16="http://schemas.microsoft.com/office/drawing/2014/main" id="{845DB789-0B20-3BA9-009E-B588CBB7A321}"/>
                    </a:ext>
                  </a:extLst>
                </p:cNvPr>
                <p:cNvPicPr/>
                <p:nvPr/>
              </p:nvPicPr>
              <p:blipFill>
                <a:blip r:embed="rId257"/>
                <a:stretch>
                  <a:fillRect/>
                </a:stretch>
              </p:blipFill>
              <p:spPr>
                <a:xfrm>
                  <a:off x="3406100" y="5861800"/>
                  <a:ext cx="321120" cy="271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8">
              <p14:nvContentPartPr>
                <p14:cNvPr id="155" name="Entrada de lápiz 154">
                  <a:extLst>
                    <a:ext uri="{FF2B5EF4-FFF2-40B4-BE49-F238E27FC236}">
                      <a16:creationId xmlns:a16="http://schemas.microsoft.com/office/drawing/2014/main" id="{B59DD052-967D-86B8-9E04-7A6414106A4A}"/>
                    </a:ext>
                  </a:extLst>
                </p14:cNvPr>
                <p14:cNvContentPartPr/>
                <p14:nvPr/>
              </p14:nvContentPartPr>
              <p14:xfrm>
                <a:off x="3971300" y="5831200"/>
                <a:ext cx="99360" cy="267120"/>
              </p14:xfrm>
            </p:contentPart>
          </mc:Choice>
          <mc:Fallback>
            <p:pic>
              <p:nvPicPr>
                <p:cNvPr id="155" name="Entrada de lápiz 154">
                  <a:extLst>
                    <a:ext uri="{FF2B5EF4-FFF2-40B4-BE49-F238E27FC236}">
                      <a16:creationId xmlns:a16="http://schemas.microsoft.com/office/drawing/2014/main" id="{B59DD052-967D-86B8-9E04-7A6414106A4A}"/>
                    </a:ext>
                  </a:extLst>
                </p:cNvPr>
                <p:cNvPicPr/>
                <p:nvPr/>
              </p:nvPicPr>
              <p:blipFill>
                <a:blip r:embed="rId259"/>
                <a:stretch>
                  <a:fillRect/>
                </a:stretch>
              </p:blipFill>
              <p:spPr>
                <a:xfrm>
                  <a:off x="3953300" y="5813200"/>
                  <a:ext cx="135000" cy="302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0">
              <p14:nvContentPartPr>
                <p14:cNvPr id="159" name="Entrada de lápiz 158">
                  <a:extLst>
                    <a:ext uri="{FF2B5EF4-FFF2-40B4-BE49-F238E27FC236}">
                      <a16:creationId xmlns:a16="http://schemas.microsoft.com/office/drawing/2014/main" id="{75940291-1EA9-E0EF-3E54-9ECFBE7A0B5E}"/>
                    </a:ext>
                  </a:extLst>
                </p14:cNvPr>
                <p14:cNvContentPartPr/>
                <p14:nvPr/>
              </p14:nvContentPartPr>
              <p14:xfrm>
                <a:off x="6994940" y="2089360"/>
                <a:ext cx="2059560" cy="4727520"/>
              </p14:xfrm>
            </p:contentPart>
          </mc:Choice>
          <mc:Fallback>
            <p:pic>
              <p:nvPicPr>
                <p:cNvPr id="159" name="Entrada de lápiz 158">
                  <a:extLst>
                    <a:ext uri="{FF2B5EF4-FFF2-40B4-BE49-F238E27FC236}">
                      <a16:creationId xmlns:a16="http://schemas.microsoft.com/office/drawing/2014/main" id="{75940291-1EA9-E0EF-3E54-9ECFBE7A0B5E}"/>
                    </a:ext>
                  </a:extLst>
                </p:cNvPr>
                <p:cNvPicPr/>
                <p:nvPr/>
              </p:nvPicPr>
              <p:blipFill>
                <a:blip r:embed="rId261"/>
                <a:stretch>
                  <a:fillRect/>
                </a:stretch>
              </p:blipFill>
              <p:spPr>
                <a:xfrm>
                  <a:off x="6976940" y="2071720"/>
                  <a:ext cx="2095200" cy="47631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62">
            <p14:nvContentPartPr>
              <p14:cNvPr id="161" name="Entrada de lápiz 160">
                <a:extLst>
                  <a:ext uri="{FF2B5EF4-FFF2-40B4-BE49-F238E27FC236}">
                    <a16:creationId xmlns:a16="http://schemas.microsoft.com/office/drawing/2014/main" id="{922163B3-74A2-02CA-D9A0-02592CC222F8}"/>
                  </a:ext>
                </a:extLst>
              </p14:cNvPr>
              <p14:cNvContentPartPr/>
              <p14:nvPr/>
            </p14:nvContentPartPr>
            <p14:xfrm>
              <a:off x="7612340" y="3264040"/>
              <a:ext cx="384480" cy="367920"/>
            </p14:xfrm>
          </p:contentPart>
        </mc:Choice>
        <mc:Fallback>
          <p:pic>
            <p:nvPicPr>
              <p:cNvPr id="161" name="Entrada de lápiz 160">
                <a:extLst>
                  <a:ext uri="{FF2B5EF4-FFF2-40B4-BE49-F238E27FC236}">
                    <a16:creationId xmlns:a16="http://schemas.microsoft.com/office/drawing/2014/main" id="{922163B3-74A2-02CA-D9A0-02592CC222F8}"/>
                  </a:ext>
                </a:extLst>
              </p:cNvPr>
              <p:cNvPicPr/>
              <p:nvPr/>
            </p:nvPicPr>
            <p:blipFill>
              <a:blip r:embed="rId263"/>
              <a:stretch>
                <a:fillRect/>
              </a:stretch>
            </p:blipFill>
            <p:spPr>
              <a:xfrm>
                <a:off x="7594700" y="3246040"/>
                <a:ext cx="420120" cy="403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64">
            <p14:nvContentPartPr>
              <p14:cNvPr id="162" name="Entrada de lápiz 161">
                <a:extLst>
                  <a:ext uri="{FF2B5EF4-FFF2-40B4-BE49-F238E27FC236}">
                    <a16:creationId xmlns:a16="http://schemas.microsoft.com/office/drawing/2014/main" id="{9F3D7793-F903-EF65-53EA-4C08591B7EA7}"/>
                  </a:ext>
                </a:extLst>
              </p14:cNvPr>
              <p14:cNvContentPartPr/>
              <p14:nvPr/>
            </p14:nvContentPartPr>
            <p14:xfrm>
              <a:off x="8015180" y="3235240"/>
              <a:ext cx="269640" cy="420480"/>
            </p14:xfrm>
          </p:contentPart>
        </mc:Choice>
        <mc:Fallback>
          <p:pic>
            <p:nvPicPr>
              <p:cNvPr id="162" name="Entrada de lápiz 161">
                <a:extLst>
                  <a:ext uri="{FF2B5EF4-FFF2-40B4-BE49-F238E27FC236}">
                    <a16:creationId xmlns:a16="http://schemas.microsoft.com/office/drawing/2014/main" id="{9F3D7793-F903-EF65-53EA-4C08591B7EA7}"/>
                  </a:ext>
                </a:extLst>
              </p:cNvPr>
              <p:cNvPicPr/>
              <p:nvPr/>
            </p:nvPicPr>
            <p:blipFill>
              <a:blip r:embed="rId265"/>
              <a:stretch>
                <a:fillRect/>
              </a:stretch>
            </p:blipFill>
            <p:spPr>
              <a:xfrm>
                <a:off x="7997180" y="3217240"/>
                <a:ext cx="305280" cy="456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66">
            <p14:nvContentPartPr>
              <p14:cNvPr id="163" name="Entrada de lápiz 162">
                <a:extLst>
                  <a:ext uri="{FF2B5EF4-FFF2-40B4-BE49-F238E27FC236}">
                    <a16:creationId xmlns:a16="http://schemas.microsoft.com/office/drawing/2014/main" id="{FBF9A372-E593-A87D-CAA5-535CD137917E}"/>
                  </a:ext>
                </a:extLst>
              </p14:cNvPr>
              <p14:cNvContentPartPr/>
              <p14:nvPr/>
            </p14:nvContentPartPr>
            <p14:xfrm>
              <a:off x="8407580" y="3508120"/>
              <a:ext cx="88200" cy="194040"/>
            </p14:xfrm>
          </p:contentPart>
        </mc:Choice>
        <mc:Fallback>
          <p:pic>
            <p:nvPicPr>
              <p:cNvPr id="163" name="Entrada de lápiz 162">
                <a:extLst>
                  <a:ext uri="{FF2B5EF4-FFF2-40B4-BE49-F238E27FC236}">
                    <a16:creationId xmlns:a16="http://schemas.microsoft.com/office/drawing/2014/main" id="{FBF9A372-E593-A87D-CAA5-535CD137917E}"/>
                  </a:ext>
                </a:extLst>
              </p:cNvPr>
              <p:cNvPicPr/>
              <p:nvPr/>
            </p:nvPicPr>
            <p:blipFill>
              <a:blip r:embed="rId267"/>
              <a:stretch>
                <a:fillRect/>
              </a:stretch>
            </p:blipFill>
            <p:spPr>
              <a:xfrm>
                <a:off x="8389940" y="3490480"/>
                <a:ext cx="123840" cy="229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68">
            <p14:nvContentPartPr>
              <p14:cNvPr id="164" name="Entrada de lápiz 163">
                <a:extLst>
                  <a:ext uri="{FF2B5EF4-FFF2-40B4-BE49-F238E27FC236}">
                    <a16:creationId xmlns:a16="http://schemas.microsoft.com/office/drawing/2014/main" id="{73263785-59DF-BB1C-5CC6-F8DB34C6B871}"/>
                  </a:ext>
                </a:extLst>
              </p14:cNvPr>
              <p14:cNvContentPartPr/>
              <p14:nvPr/>
            </p14:nvContentPartPr>
            <p14:xfrm>
              <a:off x="8410100" y="3512440"/>
              <a:ext cx="190800" cy="21600"/>
            </p14:xfrm>
          </p:contentPart>
        </mc:Choice>
        <mc:Fallback>
          <p:pic>
            <p:nvPicPr>
              <p:cNvPr id="164" name="Entrada de lápiz 163">
                <a:extLst>
                  <a:ext uri="{FF2B5EF4-FFF2-40B4-BE49-F238E27FC236}">
                    <a16:creationId xmlns:a16="http://schemas.microsoft.com/office/drawing/2014/main" id="{73263785-59DF-BB1C-5CC6-F8DB34C6B871}"/>
                  </a:ext>
                </a:extLst>
              </p:cNvPr>
              <p:cNvPicPr/>
              <p:nvPr/>
            </p:nvPicPr>
            <p:blipFill>
              <a:blip r:embed="rId269"/>
              <a:stretch>
                <a:fillRect/>
              </a:stretch>
            </p:blipFill>
            <p:spPr>
              <a:xfrm>
                <a:off x="8392100" y="3494440"/>
                <a:ext cx="226440" cy="57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70">
            <p14:nvContentPartPr>
              <p14:cNvPr id="165" name="Entrada de lápiz 164">
                <a:extLst>
                  <a:ext uri="{FF2B5EF4-FFF2-40B4-BE49-F238E27FC236}">
                    <a16:creationId xmlns:a16="http://schemas.microsoft.com/office/drawing/2014/main" id="{78115EE0-9C50-BC4E-E82C-F332E357AFCC}"/>
                  </a:ext>
                </a:extLst>
              </p14:cNvPr>
              <p14:cNvContentPartPr/>
              <p14:nvPr/>
            </p14:nvContentPartPr>
            <p14:xfrm>
              <a:off x="8366540" y="3601720"/>
              <a:ext cx="153360" cy="20880"/>
            </p14:xfrm>
          </p:contentPart>
        </mc:Choice>
        <mc:Fallback>
          <p:pic>
            <p:nvPicPr>
              <p:cNvPr id="165" name="Entrada de lápiz 164">
                <a:extLst>
                  <a:ext uri="{FF2B5EF4-FFF2-40B4-BE49-F238E27FC236}">
                    <a16:creationId xmlns:a16="http://schemas.microsoft.com/office/drawing/2014/main" id="{78115EE0-9C50-BC4E-E82C-F332E357AFCC}"/>
                  </a:ext>
                </a:extLst>
              </p:cNvPr>
              <p:cNvPicPr/>
              <p:nvPr/>
            </p:nvPicPr>
            <p:blipFill>
              <a:blip r:embed="rId271"/>
              <a:stretch>
                <a:fillRect/>
              </a:stretch>
            </p:blipFill>
            <p:spPr>
              <a:xfrm>
                <a:off x="8348900" y="3583720"/>
                <a:ext cx="189000" cy="56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72">
            <p14:nvContentPartPr>
              <p14:cNvPr id="166" name="Entrada de lápiz 165">
                <a:extLst>
                  <a:ext uri="{FF2B5EF4-FFF2-40B4-BE49-F238E27FC236}">
                    <a16:creationId xmlns:a16="http://schemas.microsoft.com/office/drawing/2014/main" id="{497E6C9F-1C96-5F13-198C-A86306F15931}"/>
                  </a:ext>
                </a:extLst>
              </p14:cNvPr>
              <p14:cNvContentPartPr/>
              <p14:nvPr/>
            </p14:nvContentPartPr>
            <p14:xfrm>
              <a:off x="8616380" y="3523600"/>
              <a:ext cx="250560" cy="191160"/>
            </p14:xfrm>
          </p:contentPart>
        </mc:Choice>
        <mc:Fallback>
          <p:pic>
            <p:nvPicPr>
              <p:cNvPr id="166" name="Entrada de lápiz 165">
                <a:extLst>
                  <a:ext uri="{FF2B5EF4-FFF2-40B4-BE49-F238E27FC236}">
                    <a16:creationId xmlns:a16="http://schemas.microsoft.com/office/drawing/2014/main" id="{497E6C9F-1C96-5F13-198C-A86306F15931}"/>
                  </a:ext>
                </a:extLst>
              </p:cNvPr>
              <p:cNvPicPr/>
              <p:nvPr/>
            </p:nvPicPr>
            <p:blipFill>
              <a:blip r:embed="rId273"/>
              <a:stretch>
                <a:fillRect/>
              </a:stretch>
            </p:blipFill>
            <p:spPr>
              <a:xfrm>
                <a:off x="8598740" y="3505960"/>
                <a:ext cx="286200" cy="226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74">
            <p14:nvContentPartPr>
              <p14:cNvPr id="167" name="Entrada de lápiz 166">
                <a:extLst>
                  <a:ext uri="{FF2B5EF4-FFF2-40B4-BE49-F238E27FC236}">
                    <a16:creationId xmlns:a16="http://schemas.microsoft.com/office/drawing/2014/main" id="{C0E0A1BB-953D-CEBD-C1D5-DE8E776ACFD3}"/>
                  </a:ext>
                </a:extLst>
              </p14:cNvPr>
              <p14:cNvContentPartPr/>
              <p14:nvPr/>
            </p14:nvContentPartPr>
            <p14:xfrm>
              <a:off x="9005540" y="3560320"/>
              <a:ext cx="243360" cy="168840"/>
            </p14:xfrm>
          </p:contentPart>
        </mc:Choice>
        <mc:Fallback>
          <p:pic>
            <p:nvPicPr>
              <p:cNvPr id="167" name="Entrada de lápiz 166">
                <a:extLst>
                  <a:ext uri="{FF2B5EF4-FFF2-40B4-BE49-F238E27FC236}">
                    <a16:creationId xmlns:a16="http://schemas.microsoft.com/office/drawing/2014/main" id="{C0E0A1BB-953D-CEBD-C1D5-DE8E776ACFD3}"/>
                  </a:ext>
                </a:extLst>
              </p:cNvPr>
              <p:cNvPicPr/>
              <p:nvPr/>
            </p:nvPicPr>
            <p:blipFill>
              <a:blip r:embed="rId275"/>
              <a:stretch>
                <a:fillRect/>
              </a:stretch>
            </p:blipFill>
            <p:spPr>
              <a:xfrm>
                <a:off x="8987900" y="3542680"/>
                <a:ext cx="279000" cy="204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76">
            <p14:nvContentPartPr>
              <p14:cNvPr id="169" name="Entrada de lápiz 168">
                <a:extLst>
                  <a:ext uri="{FF2B5EF4-FFF2-40B4-BE49-F238E27FC236}">
                    <a16:creationId xmlns:a16="http://schemas.microsoft.com/office/drawing/2014/main" id="{06B97A42-570C-7AB2-378E-E64600F344AB}"/>
                  </a:ext>
                </a:extLst>
              </p14:cNvPr>
              <p14:cNvContentPartPr/>
              <p14:nvPr/>
            </p14:nvContentPartPr>
            <p14:xfrm>
              <a:off x="8411180" y="3152080"/>
              <a:ext cx="214920" cy="195120"/>
            </p14:xfrm>
          </p:contentPart>
        </mc:Choice>
        <mc:Fallback>
          <p:pic>
            <p:nvPicPr>
              <p:cNvPr id="169" name="Entrada de lápiz 168">
                <a:extLst>
                  <a:ext uri="{FF2B5EF4-FFF2-40B4-BE49-F238E27FC236}">
                    <a16:creationId xmlns:a16="http://schemas.microsoft.com/office/drawing/2014/main" id="{06B97A42-570C-7AB2-378E-E64600F344AB}"/>
                  </a:ext>
                </a:extLst>
              </p:cNvPr>
              <p:cNvPicPr/>
              <p:nvPr/>
            </p:nvPicPr>
            <p:blipFill>
              <a:blip r:embed="rId277"/>
              <a:stretch>
                <a:fillRect/>
              </a:stretch>
            </p:blipFill>
            <p:spPr>
              <a:xfrm>
                <a:off x="8393180" y="3134080"/>
                <a:ext cx="250560" cy="230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78">
            <p14:nvContentPartPr>
              <p14:cNvPr id="170" name="Entrada de lápiz 169">
                <a:extLst>
                  <a:ext uri="{FF2B5EF4-FFF2-40B4-BE49-F238E27FC236}">
                    <a16:creationId xmlns:a16="http://schemas.microsoft.com/office/drawing/2014/main" id="{7082752C-D520-4D27-FE44-33D6217CF86D}"/>
                  </a:ext>
                </a:extLst>
              </p14:cNvPr>
              <p14:cNvContentPartPr/>
              <p14:nvPr/>
            </p14:nvContentPartPr>
            <p14:xfrm>
              <a:off x="8731940" y="3247480"/>
              <a:ext cx="179640" cy="360"/>
            </p14:xfrm>
          </p:contentPart>
        </mc:Choice>
        <mc:Fallback>
          <p:pic>
            <p:nvPicPr>
              <p:cNvPr id="170" name="Entrada de lápiz 169">
                <a:extLst>
                  <a:ext uri="{FF2B5EF4-FFF2-40B4-BE49-F238E27FC236}">
                    <a16:creationId xmlns:a16="http://schemas.microsoft.com/office/drawing/2014/main" id="{7082752C-D520-4D27-FE44-33D6217CF86D}"/>
                  </a:ext>
                </a:extLst>
              </p:cNvPr>
              <p:cNvPicPr/>
              <p:nvPr/>
            </p:nvPicPr>
            <p:blipFill>
              <a:blip r:embed="rId279"/>
              <a:stretch>
                <a:fillRect/>
              </a:stretch>
            </p:blipFill>
            <p:spPr>
              <a:xfrm>
                <a:off x="8713940" y="3229480"/>
                <a:ext cx="215280" cy="3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80">
            <p14:nvContentPartPr>
              <p14:cNvPr id="171" name="Entrada de lápiz 170">
                <a:extLst>
                  <a:ext uri="{FF2B5EF4-FFF2-40B4-BE49-F238E27FC236}">
                    <a16:creationId xmlns:a16="http://schemas.microsoft.com/office/drawing/2014/main" id="{A570EB40-A7CF-2BA1-9E48-A9AE8619B19F}"/>
                  </a:ext>
                </a:extLst>
              </p14:cNvPr>
              <p14:cNvContentPartPr/>
              <p14:nvPr/>
            </p14:nvContentPartPr>
            <p14:xfrm>
              <a:off x="8832380" y="3165400"/>
              <a:ext cx="226800" cy="149760"/>
            </p14:xfrm>
          </p:contentPart>
        </mc:Choice>
        <mc:Fallback>
          <p:pic>
            <p:nvPicPr>
              <p:cNvPr id="171" name="Entrada de lápiz 170">
                <a:extLst>
                  <a:ext uri="{FF2B5EF4-FFF2-40B4-BE49-F238E27FC236}">
                    <a16:creationId xmlns:a16="http://schemas.microsoft.com/office/drawing/2014/main" id="{A570EB40-A7CF-2BA1-9E48-A9AE8619B19F}"/>
                  </a:ext>
                </a:extLst>
              </p:cNvPr>
              <p:cNvPicPr/>
              <p:nvPr/>
            </p:nvPicPr>
            <p:blipFill>
              <a:blip r:embed="rId281"/>
              <a:stretch>
                <a:fillRect/>
              </a:stretch>
            </p:blipFill>
            <p:spPr>
              <a:xfrm>
                <a:off x="8814380" y="3147400"/>
                <a:ext cx="262440" cy="185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82">
            <p14:nvContentPartPr>
              <p14:cNvPr id="172" name="Entrada de lápiz 171">
                <a:extLst>
                  <a:ext uri="{FF2B5EF4-FFF2-40B4-BE49-F238E27FC236}">
                    <a16:creationId xmlns:a16="http://schemas.microsoft.com/office/drawing/2014/main" id="{489D05EC-3914-F158-A56F-010FC89E621C}"/>
                  </a:ext>
                </a:extLst>
              </p14:cNvPr>
              <p14:cNvContentPartPr/>
              <p14:nvPr/>
            </p14:nvContentPartPr>
            <p14:xfrm>
              <a:off x="9167900" y="3055600"/>
              <a:ext cx="35640" cy="219960"/>
            </p14:xfrm>
          </p:contentPart>
        </mc:Choice>
        <mc:Fallback>
          <p:pic>
            <p:nvPicPr>
              <p:cNvPr id="172" name="Entrada de lápiz 171">
                <a:extLst>
                  <a:ext uri="{FF2B5EF4-FFF2-40B4-BE49-F238E27FC236}">
                    <a16:creationId xmlns:a16="http://schemas.microsoft.com/office/drawing/2014/main" id="{489D05EC-3914-F158-A56F-010FC89E621C}"/>
                  </a:ext>
                </a:extLst>
              </p:cNvPr>
              <p:cNvPicPr/>
              <p:nvPr/>
            </p:nvPicPr>
            <p:blipFill>
              <a:blip r:embed="rId283"/>
              <a:stretch>
                <a:fillRect/>
              </a:stretch>
            </p:blipFill>
            <p:spPr>
              <a:xfrm>
                <a:off x="9149900" y="3037600"/>
                <a:ext cx="71280" cy="255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84">
            <p14:nvContentPartPr>
              <p14:cNvPr id="173" name="Entrada de lápiz 172">
                <a:extLst>
                  <a:ext uri="{FF2B5EF4-FFF2-40B4-BE49-F238E27FC236}">
                    <a16:creationId xmlns:a16="http://schemas.microsoft.com/office/drawing/2014/main" id="{1DA7347C-961B-979C-5BE6-91BAEDD1C7D1}"/>
                  </a:ext>
                </a:extLst>
              </p14:cNvPr>
              <p14:cNvContentPartPr/>
              <p14:nvPr/>
            </p14:nvContentPartPr>
            <p14:xfrm>
              <a:off x="9155300" y="3179440"/>
              <a:ext cx="196560" cy="21960"/>
            </p14:xfrm>
          </p:contentPart>
        </mc:Choice>
        <mc:Fallback>
          <p:pic>
            <p:nvPicPr>
              <p:cNvPr id="173" name="Entrada de lápiz 172">
                <a:extLst>
                  <a:ext uri="{FF2B5EF4-FFF2-40B4-BE49-F238E27FC236}">
                    <a16:creationId xmlns:a16="http://schemas.microsoft.com/office/drawing/2014/main" id="{1DA7347C-961B-979C-5BE6-91BAEDD1C7D1}"/>
                  </a:ext>
                </a:extLst>
              </p:cNvPr>
              <p:cNvPicPr/>
              <p:nvPr/>
            </p:nvPicPr>
            <p:blipFill>
              <a:blip r:embed="rId285"/>
              <a:stretch>
                <a:fillRect/>
              </a:stretch>
            </p:blipFill>
            <p:spPr>
              <a:xfrm>
                <a:off x="9137300" y="3161800"/>
                <a:ext cx="232200" cy="57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86">
            <p14:nvContentPartPr>
              <p14:cNvPr id="174" name="Entrada de lápiz 173">
                <a:extLst>
                  <a:ext uri="{FF2B5EF4-FFF2-40B4-BE49-F238E27FC236}">
                    <a16:creationId xmlns:a16="http://schemas.microsoft.com/office/drawing/2014/main" id="{95FF3E40-AD07-B527-7365-EE6C59BA1DC0}"/>
                  </a:ext>
                </a:extLst>
              </p14:cNvPr>
              <p14:cNvContentPartPr/>
              <p14:nvPr/>
            </p14:nvContentPartPr>
            <p14:xfrm>
              <a:off x="9298940" y="3082240"/>
              <a:ext cx="43920" cy="224280"/>
            </p14:xfrm>
          </p:contentPart>
        </mc:Choice>
        <mc:Fallback>
          <p:pic>
            <p:nvPicPr>
              <p:cNvPr id="174" name="Entrada de lápiz 173">
                <a:extLst>
                  <a:ext uri="{FF2B5EF4-FFF2-40B4-BE49-F238E27FC236}">
                    <a16:creationId xmlns:a16="http://schemas.microsoft.com/office/drawing/2014/main" id="{95FF3E40-AD07-B527-7365-EE6C59BA1DC0}"/>
                  </a:ext>
                </a:extLst>
              </p:cNvPr>
              <p:cNvPicPr/>
              <p:nvPr/>
            </p:nvPicPr>
            <p:blipFill>
              <a:blip r:embed="rId287"/>
              <a:stretch>
                <a:fillRect/>
              </a:stretch>
            </p:blipFill>
            <p:spPr>
              <a:xfrm>
                <a:off x="9280940" y="3064240"/>
                <a:ext cx="79560" cy="259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88">
            <p14:nvContentPartPr>
              <p14:cNvPr id="175" name="Entrada de lápiz 174">
                <a:extLst>
                  <a:ext uri="{FF2B5EF4-FFF2-40B4-BE49-F238E27FC236}">
                    <a16:creationId xmlns:a16="http://schemas.microsoft.com/office/drawing/2014/main" id="{58A54295-441D-AC6E-7FAF-72E99851E941}"/>
                  </a:ext>
                </a:extLst>
              </p14:cNvPr>
              <p14:cNvContentPartPr/>
              <p14:nvPr/>
            </p14:nvContentPartPr>
            <p14:xfrm>
              <a:off x="9512420" y="3387160"/>
              <a:ext cx="201240" cy="110160"/>
            </p14:xfrm>
          </p:contentPart>
        </mc:Choice>
        <mc:Fallback>
          <p:pic>
            <p:nvPicPr>
              <p:cNvPr id="175" name="Entrada de lápiz 174">
                <a:extLst>
                  <a:ext uri="{FF2B5EF4-FFF2-40B4-BE49-F238E27FC236}">
                    <a16:creationId xmlns:a16="http://schemas.microsoft.com/office/drawing/2014/main" id="{58A54295-441D-AC6E-7FAF-72E99851E941}"/>
                  </a:ext>
                </a:extLst>
              </p:cNvPr>
              <p:cNvPicPr/>
              <p:nvPr/>
            </p:nvPicPr>
            <p:blipFill>
              <a:blip r:embed="rId289"/>
              <a:stretch>
                <a:fillRect/>
              </a:stretch>
            </p:blipFill>
            <p:spPr>
              <a:xfrm>
                <a:off x="9494420" y="3369160"/>
                <a:ext cx="236880" cy="145800"/>
              </a:xfrm>
              <a:prstGeom prst="rect">
                <a:avLst/>
              </a:prstGeom>
            </p:spPr>
          </p:pic>
        </mc:Fallback>
      </mc:AlternateContent>
      <p:grpSp>
        <p:nvGrpSpPr>
          <p:cNvPr id="189" name="Grupo 188">
            <a:extLst>
              <a:ext uri="{FF2B5EF4-FFF2-40B4-BE49-F238E27FC236}">
                <a16:creationId xmlns:a16="http://schemas.microsoft.com/office/drawing/2014/main" id="{E7512DA6-52F1-5795-B7F2-EE83C8AF6064}"/>
              </a:ext>
            </a:extLst>
          </p:cNvPr>
          <p:cNvGrpSpPr/>
          <p:nvPr/>
        </p:nvGrpSpPr>
        <p:grpSpPr>
          <a:xfrm>
            <a:off x="10564700" y="2936440"/>
            <a:ext cx="1357560" cy="669600"/>
            <a:chOff x="10564700" y="2936440"/>
            <a:chExt cx="1357560" cy="6696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90">
              <p14:nvContentPartPr>
                <p14:cNvPr id="178" name="Entrada de lápiz 177">
                  <a:extLst>
                    <a:ext uri="{FF2B5EF4-FFF2-40B4-BE49-F238E27FC236}">
                      <a16:creationId xmlns:a16="http://schemas.microsoft.com/office/drawing/2014/main" id="{5D63D4FD-5F86-A3BE-1958-57D1999668A4}"/>
                    </a:ext>
                  </a:extLst>
                </p14:cNvPr>
                <p14:cNvContentPartPr/>
                <p14:nvPr/>
              </p14:nvContentPartPr>
              <p14:xfrm>
                <a:off x="10583420" y="3197080"/>
                <a:ext cx="212040" cy="358560"/>
              </p14:xfrm>
            </p:contentPart>
          </mc:Choice>
          <mc:Fallback>
            <p:pic>
              <p:nvPicPr>
                <p:cNvPr id="178" name="Entrada de lápiz 177">
                  <a:extLst>
                    <a:ext uri="{FF2B5EF4-FFF2-40B4-BE49-F238E27FC236}">
                      <a16:creationId xmlns:a16="http://schemas.microsoft.com/office/drawing/2014/main" id="{5D63D4FD-5F86-A3BE-1958-57D1999668A4}"/>
                    </a:ext>
                  </a:extLst>
                </p:cNvPr>
                <p:cNvPicPr/>
                <p:nvPr/>
              </p:nvPicPr>
              <p:blipFill>
                <a:blip r:embed="rId291"/>
                <a:stretch>
                  <a:fillRect/>
                </a:stretch>
              </p:blipFill>
              <p:spPr>
                <a:xfrm>
                  <a:off x="10565420" y="3179440"/>
                  <a:ext cx="247680" cy="394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2">
              <p14:nvContentPartPr>
                <p14:cNvPr id="179" name="Entrada de lápiz 178">
                  <a:extLst>
                    <a:ext uri="{FF2B5EF4-FFF2-40B4-BE49-F238E27FC236}">
                      <a16:creationId xmlns:a16="http://schemas.microsoft.com/office/drawing/2014/main" id="{717464DE-C10F-4100-5269-2DA736F72E1A}"/>
                    </a:ext>
                  </a:extLst>
                </p14:cNvPr>
                <p14:cNvContentPartPr/>
                <p14:nvPr/>
              </p14:nvContentPartPr>
              <p14:xfrm>
                <a:off x="10564700" y="3385000"/>
                <a:ext cx="274320" cy="39240"/>
              </p14:xfrm>
            </p:contentPart>
          </mc:Choice>
          <mc:Fallback>
            <p:pic>
              <p:nvPicPr>
                <p:cNvPr id="179" name="Entrada de lápiz 178">
                  <a:extLst>
                    <a:ext uri="{FF2B5EF4-FFF2-40B4-BE49-F238E27FC236}">
                      <a16:creationId xmlns:a16="http://schemas.microsoft.com/office/drawing/2014/main" id="{717464DE-C10F-4100-5269-2DA736F72E1A}"/>
                    </a:ext>
                  </a:extLst>
                </p:cNvPr>
                <p:cNvPicPr/>
                <p:nvPr/>
              </p:nvPicPr>
              <p:blipFill>
                <a:blip r:embed="rId293"/>
                <a:stretch>
                  <a:fillRect/>
                </a:stretch>
              </p:blipFill>
              <p:spPr>
                <a:xfrm>
                  <a:off x="10546700" y="3367360"/>
                  <a:ext cx="309960" cy="74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4">
              <p14:nvContentPartPr>
                <p14:cNvPr id="180" name="Entrada de lápiz 179">
                  <a:extLst>
                    <a:ext uri="{FF2B5EF4-FFF2-40B4-BE49-F238E27FC236}">
                      <a16:creationId xmlns:a16="http://schemas.microsoft.com/office/drawing/2014/main" id="{4973AD35-42FD-EE62-0D69-7CABE9FD2C4D}"/>
                    </a:ext>
                  </a:extLst>
                </p14:cNvPr>
                <p14:cNvContentPartPr/>
                <p14:nvPr/>
              </p14:nvContentPartPr>
              <p14:xfrm>
                <a:off x="10588460" y="3162160"/>
                <a:ext cx="311400" cy="28080"/>
              </p14:xfrm>
            </p:contentPart>
          </mc:Choice>
          <mc:Fallback>
            <p:pic>
              <p:nvPicPr>
                <p:cNvPr id="180" name="Entrada de lápiz 179">
                  <a:extLst>
                    <a:ext uri="{FF2B5EF4-FFF2-40B4-BE49-F238E27FC236}">
                      <a16:creationId xmlns:a16="http://schemas.microsoft.com/office/drawing/2014/main" id="{4973AD35-42FD-EE62-0D69-7CABE9FD2C4D}"/>
                    </a:ext>
                  </a:extLst>
                </p:cNvPr>
                <p:cNvPicPr/>
                <p:nvPr/>
              </p:nvPicPr>
              <p:blipFill>
                <a:blip r:embed="rId295"/>
                <a:stretch>
                  <a:fillRect/>
                </a:stretch>
              </p:blipFill>
              <p:spPr>
                <a:xfrm>
                  <a:off x="10570820" y="3144520"/>
                  <a:ext cx="347040" cy="63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6">
              <p14:nvContentPartPr>
                <p14:cNvPr id="181" name="Entrada de lápiz 180">
                  <a:extLst>
                    <a:ext uri="{FF2B5EF4-FFF2-40B4-BE49-F238E27FC236}">
                      <a16:creationId xmlns:a16="http://schemas.microsoft.com/office/drawing/2014/main" id="{8E961769-840D-0115-F314-637AEE84590A}"/>
                    </a:ext>
                  </a:extLst>
                </p14:cNvPr>
                <p14:cNvContentPartPr/>
                <p14:nvPr/>
              </p14:nvContentPartPr>
              <p14:xfrm>
                <a:off x="10949180" y="3386440"/>
                <a:ext cx="280440" cy="219600"/>
              </p14:xfrm>
            </p:contentPart>
          </mc:Choice>
          <mc:Fallback>
            <p:pic>
              <p:nvPicPr>
                <p:cNvPr id="181" name="Entrada de lápiz 180">
                  <a:extLst>
                    <a:ext uri="{FF2B5EF4-FFF2-40B4-BE49-F238E27FC236}">
                      <a16:creationId xmlns:a16="http://schemas.microsoft.com/office/drawing/2014/main" id="{8E961769-840D-0115-F314-637AEE84590A}"/>
                    </a:ext>
                  </a:extLst>
                </p:cNvPr>
                <p:cNvPicPr/>
                <p:nvPr/>
              </p:nvPicPr>
              <p:blipFill>
                <a:blip r:embed="rId297"/>
                <a:stretch>
                  <a:fillRect/>
                </a:stretch>
              </p:blipFill>
              <p:spPr>
                <a:xfrm>
                  <a:off x="10931540" y="3368800"/>
                  <a:ext cx="316080" cy="255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8">
              <p14:nvContentPartPr>
                <p14:cNvPr id="183" name="Entrada de lápiz 182">
                  <a:extLst>
                    <a:ext uri="{FF2B5EF4-FFF2-40B4-BE49-F238E27FC236}">
                      <a16:creationId xmlns:a16="http://schemas.microsoft.com/office/drawing/2014/main" id="{5617A15B-4F31-6505-CE03-7CD82BFD0E48}"/>
                    </a:ext>
                  </a:extLst>
                </p14:cNvPr>
                <p14:cNvContentPartPr/>
                <p14:nvPr/>
              </p14:nvContentPartPr>
              <p14:xfrm>
                <a:off x="11102900" y="2990800"/>
                <a:ext cx="222120" cy="249120"/>
              </p14:xfrm>
            </p:contentPart>
          </mc:Choice>
          <mc:Fallback>
            <p:pic>
              <p:nvPicPr>
                <p:cNvPr id="183" name="Entrada de lápiz 182">
                  <a:extLst>
                    <a:ext uri="{FF2B5EF4-FFF2-40B4-BE49-F238E27FC236}">
                      <a16:creationId xmlns:a16="http://schemas.microsoft.com/office/drawing/2014/main" id="{5617A15B-4F31-6505-CE03-7CD82BFD0E48}"/>
                    </a:ext>
                  </a:extLst>
                </p:cNvPr>
                <p:cNvPicPr/>
                <p:nvPr/>
              </p:nvPicPr>
              <p:blipFill>
                <a:blip r:embed="rId299"/>
                <a:stretch>
                  <a:fillRect/>
                </a:stretch>
              </p:blipFill>
              <p:spPr>
                <a:xfrm>
                  <a:off x="11085260" y="2972800"/>
                  <a:ext cx="257760" cy="284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0">
              <p14:nvContentPartPr>
                <p14:cNvPr id="184" name="Entrada de lápiz 183">
                  <a:extLst>
                    <a:ext uri="{FF2B5EF4-FFF2-40B4-BE49-F238E27FC236}">
                      <a16:creationId xmlns:a16="http://schemas.microsoft.com/office/drawing/2014/main" id="{EF8F0D7E-92AE-8E77-DFA8-F6257AF64A50}"/>
                    </a:ext>
                  </a:extLst>
                </p14:cNvPr>
                <p14:cNvContentPartPr/>
                <p14:nvPr/>
              </p14:nvContentPartPr>
              <p14:xfrm>
                <a:off x="11441300" y="3111040"/>
                <a:ext cx="162360" cy="11520"/>
              </p14:xfrm>
            </p:contentPart>
          </mc:Choice>
          <mc:Fallback>
            <p:pic>
              <p:nvPicPr>
                <p:cNvPr id="184" name="Entrada de lápiz 183">
                  <a:extLst>
                    <a:ext uri="{FF2B5EF4-FFF2-40B4-BE49-F238E27FC236}">
                      <a16:creationId xmlns:a16="http://schemas.microsoft.com/office/drawing/2014/main" id="{EF8F0D7E-92AE-8E77-DFA8-F6257AF64A50}"/>
                    </a:ext>
                  </a:extLst>
                </p:cNvPr>
                <p:cNvPicPr/>
                <p:nvPr/>
              </p:nvPicPr>
              <p:blipFill>
                <a:blip r:embed="rId301"/>
                <a:stretch>
                  <a:fillRect/>
                </a:stretch>
              </p:blipFill>
              <p:spPr>
                <a:xfrm>
                  <a:off x="11423300" y="3093040"/>
                  <a:ext cx="198000" cy="4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2">
              <p14:nvContentPartPr>
                <p14:cNvPr id="185" name="Entrada de lápiz 184">
                  <a:extLst>
                    <a:ext uri="{FF2B5EF4-FFF2-40B4-BE49-F238E27FC236}">
                      <a16:creationId xmlns:a16="http://schemas.microsoft.com/office/drawing/2014/main" id="{87B9CA1D-4D92-DA3D-EC28-9FEF20379300}"/>
                    </a:ext>
                  </a:extLst>
                </p14:cNvPr>
                <p14:cNvContentPartPr/>
                <p14:nvPr/>
              </p14:nvContentPartPr>
              <p14:xfrm>
                <a:off x="11488100" y="3035800"/>
                <a:ext cx="150840" cy="176760"/>
              </p14:xfrm>
            </p:contentPart>
          </mc:Choice>
          <mc:Fallback>
            <p:pic>
              <p:nvPicPr>
                <p:cNvPr id="185" name="Entrada de lápiz 184">
                  <a:extLst>
                    <a:ext uri="{FF2B5EF4-FFF2-40B4-BE49-F238E27FC236}">
                      <a16:creationId xmlns:a16="http://schemas.microsoft.com/office/drawing/2014/main" id="{87B9CA1D-4D92-DA3D-EC28-9FEF20379300}"/>
                    </a:ext>
                  </a:extLst>
                </p:cNvPr>
                <p:cNvPicPr/>
                <p:nvPr/>
              </p:nvPicPr>
              <p:blipFill>
                <a:blip r:embed="rId303"/>
                <a:stretch>
                  <a:fillRect/>
                </a:stretch>
              </p:blipFill>
              <p:spPr>
                <a:xfrm>
                  <a:off x="11470100" y="3018160"/>
                  <a:ext cx="186480" cy="212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4">
              <p14:nvContentPartPr>
                <p14:cNvPr id="186" name="Entrada de lápiz 185">
                  <a:extLst>
                    <a:ext uri="{FF2B5EF4-FFF2-40B4-BE49-F238E27FC236}">
                      <a16:creationId xmlns:a16="http://schemas.microsoft.com/office/drawing/2014/main" id="{2A478C2B-7B15-1518-FC78-D9DF3CC2D9E7}"/>
                    </a:ext>
                  </a:extLst>
                </p14:cNvPr>
                <p14:cNvContentPartPr/>
                <p14:nvPr/>
              </p14:nvContentPartPr>
              <p14:xfrm>
                <a:off x="11773220" y="2936440"/>
                <a:ext cx="18720" cy="258120"/>
              </p14:xfrm>
            </p:contentPart>
          </mc:Choice>
          <mc:Fallback>
            <p:pic>
              <p:nvPicPr>
                <p:cNvPr id="186" name="Entrada de lápiz 185">
                  <a:extLst>
                    <a:ext uri="{FF2B5EF4-FFF2-40B4-BE49-F238E27FC236}">
                      <a16:creationId xmlns:a16="http://schemas.microsoft.com/office/drawing/2014/main" id="{2A478C2B-7B15-1518-FC78-D9DF3CC2D9E7}"/>
                    </a:ext>
                  </a:extLst>
                </p:cNvPr>
                <p:cNvPicPr/>
                <p:nvPr/>
              </p:nvPicPr>
              <p:blipFill>
                <a:blip r:embed="rId305"/>
                <a:stretch>
                  <a:fillRect/>
                </a:stretch>
              </p:blipFill>
              <p:spPr>
                <a:xfrm>
                  <a:off x="11755580" y="2918440"/>
                  <a:ext cx="54360" cy="293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6">
              <p14:nvContentPartPr>
                <p14:cNvPr id="187" name="Entrada de lápiz 186">
                  <a:extLst>
                    <a:ext uri="{FF2B5EF4-FFF2-40B4-BE49-F238E27FC236}">
                      <a16:creationId xmlns:a16="http://schemas.microsoft.com/office/drawing/2014/main" id="{94CD6565-35C3-C46B-F994-C6F5B419CC6B}"/>
                    </a:ext>
                  </a:extLst>
                </p14:cNvPr>
                <p14:cNvContentPartPr/>
                <p14:nvPr/>
              </p14:nvContentPartPr>
              <p14:xfrm>
                <a:off x="11750540" y="3066760"/>
                <a:ext cx="171720" cy="23040"/>
              </p14:xfrm>
            </p:contentPart>
          </mc:Choice>
          <mc:Fallback>
            <p:pic>
              <p:nvPicPr>
                <p:cNvPr id="187" name="Entrada de lápiz 186">
                  <a:extLst>
                    <a:ext uri="{FF2B5EF4-FFF2-40B4-BE49-F238E27FC236}">
                      <a16:creationId xmlns:a16="http://schemas.microsoft.com/office/drawing/2014/main" id="{94CD6565-35C3-C46B-F994-C6F5B419CC6B}"/>
                    </a:ext>
                  </a:extLst>
                </p:cNvPr>
                <p:cNvPicPr/>
                <p:nvPr/>
              </p:nvPicPr>
              <p:blipFill>
                <a:blip r:embed="rId307"/>
                <a:stretch>
                  <a:fillRect/>
                </a:stretch>
              </p:blipFill>
              <p:spPr>
                <a:xfrm>
                  <a:off x="11732540" y="3049120"/>
                  <a:ext cx="207360" cy="58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8">
              <p14:nvContentPartPr>
                <p14:cNvPr id="188" name="Entrada de lápiz 187">
                  <a:extLst>
                    <a:ext uri="{FF2B5EF4-FFF2-40B4-BE49-F238E27FC236}">
                      <a16:creationId xmlns:a16="http://schemas.microsoft.com/office/drawing/2014/main" id="{8A92C335-FCEA-3C32-965A-B40478315215}"/>
                    </a:ext>
                  </a:extLst>
                </p14:cNvPr>
                <p14:cNvContentPartPr/>
                <p14:nvPr/>
              </p14:nvContentPartPr>
              <p14:xfrm>
                <a:off x="11856380" y="2966320"/>
                <a:ext cx="59760" cy="287640"/>
              </p14:xfrm>
            </p:contentPart>
          </mc:Choice>
          <mc:Fallback>
            <p:pic>
              <p:nvPicPr>
                <p:cNvPr id="188" name="Entrada de lápiz 187">
                  <a:extLst>
                    <a:ext uri="{FF2B5EF4-FFF2-40B4-BE49-F238E27FC236}">
                      <a16:creationId xmlns:a16="http://schemas.microsoft.com/office/drawing/2014/main" id="{8A92C335-FCEA-3C32-965A-B40478315215}"/>
                    </a:ext>
                  </a:extLst>
                </p:cNvPr>
                <p:cNvPicPr/>
                <p:nvPr/>
              </p:nvPicPr>
              <p:blipFill>
                <a:blip r:embed="rId309"/>
                <a:stretch>
                  <a:fillRect/>
                </a:stretch>
              </p:blipFill>
              <p:spPr>
                <a:xfrm>
                  <a:off x="11838740" y="2948320"/>
                  <a:ext cx="95400" cy="3232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22" name="Grupo 221">
            <a:extLst>
              <a:ext uri="{FF2B5EF4-FFF2-40B4-BE49-F238E27FC236}">
                <a16:creationId xmlns:a16="http://schemas.microsoft.com/office/drawing/2014/main" id="{9315957C-EE54-44F7-A17A-DEE4EF207EBF}"/>
              </a:ext>
            </a:extLst>
          </p:cNvPr>
          <p:cNvGrpSpPr/>
          <p:nvPr/>
        </p:nvGrpSpPr>
        <p:grpSpPr>
          <a:xfrm>
            <a:off x="7486700" y="3989800"/>
            <a:ext cx="4823580" cy="572960"/>
            <a:chOff x="7486700" y="3989800"/>
            <a:chExt cx="4823580" cy="5729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10">
              <p14:nvContentPartPr>
                <p14:cNvPr id="190" name="Entrada de lápiz 189">
                  <a:extLst>
                    <a:ext uri="{FF2B5EF4-FFF2-40B4-BE49-F238E27FC236}">
                      <a16:creationId xmlns:a16="http://schemas.microsoft.com/office/drawing/2014/main" id="{A189F39F-B83B-466C-E783-935D305F4960}"/>
                    </a:ext>
                  </a:extLst>
                </p14:cNvPr>
                <p14:cNvContentPartPr/>
                <p14:nvPr/>
              </p14:nvContentPartPr>
              <p14:xfrm>
                <a:off x="7486700" y="4053520"/>
                <a:ext cx="207720" cy="408240"/>
              </p14:xfrm>
            </p:contentPart>
          </mc:Choice>
          <mc:Fallback>
            <p:pic>
              <p:nvPicPr>
                <p:cNvPr id="190" name="Entrada de lápiz 189">
                  <a:extLst>
                    <a:ext uri="{FF2B5EF4-FFF2-40B4-BE49-F238E27FC236}">
                      <a16:creationId xmlns:a16="http://schemas.microsoft.com/office/drawing/2014/main" id="{A189F39F-B83B-466C-E783-935D305F4960}"/>
                    </a:ext>
                  </a:extLst>
                </p:cNvPr>
                <p:cNvPicPr/>
                <p:nvPr/>
              </p:nvPicPr>
              <p:blipFill>
                <a:blip r:embed="rId311"/>
                <a:stretch>
                  <a:fillRect/>
                </a:stretch>
              </p:blipFill>
              <p:spPr>
                <a:xfrm>
                  <a:off x="7469060" y="4035520"/>
                  <a:ext cx="243360" cy="443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2">
              <p14:nvContentPartPr>
                <p14:cNvPr id="191" name="Entrada de lápiz 190">
                  <a:extLst>
                    <a:ext uri="{FF2B5EF4-FFF2-40B4-BE49-F238E27FC236}">
                      <a16:creationId xmlns:a16="http://schemas.microsoft.com/office/drawing/2014/main" id="{09B7343E-FD66-A0D6-782E-52868C360139}"/>
                    </a:ext>
                  </a:extLst>
                </p14:cNvPr>
                <p14:cNvContentPartPr/>
                <p14:nvPr/>
              </p14:nvContentPartPr>
              <p14:xfrm>
                <a:off x="7861100" y="4330360"/>
                <a:ext cx="26280" cy="190080"/>
              </p14:xfrm>
            </p:contentPart>
          </mc:Choice>
          <mc:Fallback>
            <p:pic>
              <p:nvPicPr>
                <p:cNvPr id="191" name="Entrada de lápiz 190">
                  <a:extLst>
                    <a:ext uri="{FF2B5EF4-FFF2-40B4-BE49-F238E27FC236}">
                      <a16:creationId xmlns:a16="http://schemas.microsoft.com/office/drawing/2014/main" id="{09B7343E-FD66-A0D6-782E-52868C360139}"/>
                    </a:ext>
                  </a:extLst>
                </p:cNvPr>
                <p:cNvPicPr/>
                <p:nvPr/>
              </p:nvPicPr>
              <p:blipFill>
                <a:blip r:embed="rId313"/>
                <a:stretch>
                  <a:fillRect/>
                </a:stretch>
              </p:blipFill>
              <p:spPr>
                <a:xfrm>
                  <a:off x="7843100" y="4312720"/>
                  <a:ext cx="61920" cy="22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4">
              <p14:nvContentPartPr>
                <p14:cNvPr id="192" name="Entrada de lápiz 191">
                  <a:extLst>
                    <a:ext uri="{FF2B5EF4-FFF2-40B4-BE49-F238E27FC236}">
                      <a16:creationId xmlns:a16="http://schemas.microsoft.com/office/drawing/2014/main" id="{8725119F-EFF7-B2FD-67CA-E979F5C40B6D}"/>
                    </a:ext>
                  </a:extLst>
                </p14:cNvPr>
                <p14:cNvContentPartPr/>
                <p14:nvPr/>
              </p14:nvContentPartPr>
              <p14:xfrm>
                <a:off x="7869020" y="4329640"/>
                <a:ext cx="119160" cy="171000"/>
              </p14:xfrm>
            </p:contentPart>
          </mc:Choice>
          <mc:Fallback>
            <p:pic>
              <p:nvPicPr>
                <p:cNvPr id="192" name="Entrada de lápiz 191">
                  <a:extLst>
                    <a:ext uri="{FF2B5EF4-FFF2-40B4-BE49-F238E27FC236}">
                      <a16:creationId xmlns:a16="http://schemas.microsoft.com/office/drawing/2014/main" id="{8725119F-EFF7-B2FD-67CA-E979F5C40B6D}"/>
                    </a:ext>
                  </a:extLst>
                </p:cNvPr>
                <p:cNvPicPr/>
                <p:nvPr/>
              </p:nvPicPr>
              <p:blipFill>
                <a:blip r:embed="rId315"/>
                <a:stretch>
                  <a:fillRect/>
                </a:stretch>
              </p:blipFill>
              <p:spPr>
                <a:xfrm>
                  <a:off x="7851020" y="4311640"/>
                  <a:ext cx="154800" cy="20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6">
              <p14:nvContentPartPr>
                <p14:cNvPr id="193" name="Entrada de lápiz 192">
                  <a:extLst>
                    <a:ext uri="{FF2B5EF4-FFF2-40B4-BE49-F238E27FC236}">
                      <a16:creationId xmlns:a16="http://schemas.microsoft.com/office/drawing/2014/main" id="{9AF8E5CB-D45B-77B4-2F51-2CEA835A545E}"/>
                    </a:ext>
                  </a:extLst>
                </p14:cNvPr>
                <p14:cNvContentPartPr/>
                <p14:nvPr/>
              </p14:nvContentPartPr>
              <p14:xfrm>
                <a:off x="8038940" y="4335760"/>
                <a:ext cx="151560" cy="167040"/>
              </p14:xfrm>
            </p:contentPart>
          </mc:Choice>
          <mc:Fallback>
            <p:pic>
              <p:nvPicPr>
                <p:cNvPr id="193" name="Entrada de lápiz 192">
                  <a:extLst>
                    <a:ext uri="{FF2B5EF4-FFF2-40B4-BE49-F238E27FC236}">
                      <a16:creationId xmlns:a16="http://schemas.microsoft.com/office/drawing/2014/main" id="{9AF8E5CB-D45B-77B4-2F51-2CEA835A545E}"/>
                    </a:ext>
                  </a:extLst>
                </p:cNvPr>
                <p:cNvPicPr/>
                <p:nvPr/>
              </p:nvPicPr>
              <p:blipFill>
                <a:blip r:embed="rId317"/>
                <a:stretch>
                  <a:fillRect/>
                </a:stretch>
              </p:blipFill>
              <p:spPr>
                <a:xfrm>
                  <a:off x="8021300" y="4318120"/>
                  <a:ext cx="187200" cy="202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8">
              <p14:nvContentPartPr>
                <p14:cNvPr id="194" name="Entrada de lápiz 193">
                  <a:extLst>
                    <a:ext uri="{FF2B5EF4-FFF2-40B4-BE49-F238E27FC236}">
                      <a16:creationId xmlns:a16="http://schemas.microsoft.com/office/drawing/2014/main" id="{A289803C-36BA-7E9A-DF3F-51D95393F707}"/>
                    </a:ext>
                  </a:extLst>
                </p14:cNvPr>
                <p14:cNvContentPartPr/>
                <p14:nvPr/>
              </p14:nvContentPartPr>
              <p14:xfrm>
                <a:off x="8307140" y="4305880"/>
                <a:ext cx="140760" cy="191880"/>
              </p14:xfrm>
            </p:contentPart>
          </mc:Choice>
          <mc:Fallback>
            <p:pic>
              <p:nvPicPr>
                <p:cNvPr id="194" name="Entrada de lápiz 193">
                  <a:extLst>
                    <a:ext uri="{FF2B5EF4-FFF2-40B4-BE49-F238E27FC236}">
                      <a16:creationId xmlns:a16="http://schemas.microsoft.com/office/drawing/2014/main" id="{A289803C-36BA-7E9A-DF3F-51D95393F707}"/>
                    </a:ext>
                  </a:extLst>
                </p:cNvPr>
                <p:cNvPicPr/>
                <p:nvPr/>
              </p:nvPicPr>
              <p:blipFill>
                <a:blip r:embed="rId319"/>
                <a:stretch>
                  <a:fillRect/>
                </a:stretch>
              </p:blipFill>
              <p:spPr>
                <a:xfrm>
                  <a:off x="8289500" y="4287880"/>
                  <a:ext cx="176400" cy="22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0">
              <p14:nvContentPartPr>
                <p14:cNvPr id="195" name="Entrada de lápiz 194">
                  <a:extLst>
                    <a:ext uri="{FF2B5EF4-FFF2-40B4-BE49-F238E27FC236}">
                      <a16:creationId xmlns:a16="http://schemas.microsoft.com/office/drawing/2014/main" id="{FC47703C-8A49-1D1C-FB32-3C4086C647B1}"/>
                    </a:ext>
                  </a:extLst>
                </p14:cNvPr>
                <p14:cNvContentPartPr/>
                <p14:nvPr/>
              </p14:nvContentPartPr>
              <p14:xfrm>
                <a:off x="8310740" y="4401280"/>
                <a:ext cx="154440" cy="16920"/>
              </p14:xfrm>
            </p:contentPart>
          </mc:Choice>
          <mc:Fallback>
            <p:pic>
              <p:nvPicPr>
                <p:cNvPr id="195" name="Entrada de lápiz 194">
                  <a:extLst>
                    <a:ext uri="{FF2B5EF4-FFF2-40B4-BE49-F238E27FC236}">
                      <a16:creationId xmlns:a16="http://schemas.microsoft.com/office/drawing/2014/main" id="{FC47703C-8A49-1D1C-FB32-3C4086C647B1}"/>
                    </a:ext>
                  </a:extLst>
                </p:cNvPr>
                <p:cNvPicPr/>
                <p:nvPr/>
              </p:nvPicPr>
              <p:blipFill>
                <a:blip r:embed="rId321"/>
                <a:stretch>
                  <a:fillRect/>
                </a:stretch>
              </p:blipFill>
              <p:spPr>
                <a:xfrm>
                  <a:off x="8292740" y="4383640"/>
                  <a:ext cx="190080" cy="5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2">
              <p14:nvContentPartPr>
                <p14:cNvPr id="196" name="Entrada de lápiz 195">
                  <a:extLst>
                    <a:ext uri="{FF2B5EF4-FFF2-40B4-BE49-F238E27FC236}">
                      <a16:creationId xmlns:a16="http://schemas.microsoft.com/office/drawing/2014/main" id="{4DEAC45A-1912-B41E-63E4-77B43ECE055A}"/>
                    </a:ext>
                  </a:extLst>
                </p14:cNvPr>
                <p14:cNvContentPartPr/>
                <p14:nvPr/>
              </p14:nvContentPartPr>
              <p14:xfrm>
                <a:off x="8615300" y="4248280"/>
                <a:ext cx="174960" cy="182160"/>
              </p14:xfrm>
            </p:contentPart>
          </mc:Choice>
          <mc:Fallback>
            <p:pic>
              <p:nvPicPr>
                <p:cNvPr id="196" name="Entrada de lápiz 195">
                  <a:extLst>
                    <a:ext uri="{FF2B5EF4-FFF2-40B4-BE49-F238E27FC236}">
                      <a16:creationId xmlns:a16="http://schemas.microsoft.com/office/drawing/2014/main" id="{4DEAC45A-1912-B41E-63E4-77B43ECE055A}"/>
                    </a:ext>
                  </a:extLst>
                </p:cNvPr>
                <p:cNvPicPr/>
                <p:nvPr/>
              </p:nvPicPr>
              <p:blipFill>
                <a:blip r:embed="rId323"/>
                <a:stretch>
                  <a:fillRect/>
                </a:stretch>
              </p:blipFill>
              <p:spPr>
                <a:xfrm>
                  <a:off x="8597660" y="4230640"/>
                  <a:ext cx="210600" cy="21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4">
              <p14:nvContentPartPr>
                <p14:cNvPr id="197" name="Entrada de lápiz 196">
                  <a:extLst>
                    <a:ext uri="{FF2B5EF4-FFF2-40B4-BE49-F238E27FC236}">
                      <a16:creationId xmlns:a16="http://schemas.microsoft.com/office/drawing/2014/main" id="{73742BD7-9B9C-9BB9-7D88-42030C87B240}"/>
                    </a:ext>
                  </a:extLst>
                </p14:cNvPr>
                <p14:cNvContentPartPr/>
                <p14:nvPr/>
              </p14:nvContentPartPr>
              <p14:xfrm>
                <a:off x="8994380" y="4106800"/>
                <a:ext cx="205200" cy="339120"/>
              </p14:xfrm>
            </p:contentPart>
          </mc:Choice>
          <mc:Fallback>
            <p:pic>
              <p:nvPicPr>
                <p:cNvPr id="197" name="Entrada de lápiz 196">
                  <a:extLst>
                    <a:ext uri="{FF2B5EF4-FFF2-40B4-BE49-F238E27FC236}">
                      <a16:creationId xmlns:a16="http://schemas.microsoft.com/office/drawing/2014/main" id="{73742BD7-9B9C-9BB9-7D88-42030C87B240}"/>
                    </a:ext>
                  </a:extLst>
                </p:cNvPr>
                <p:cNvPicPr/>
                <p:nvPr/>
              </p:nvPicPr>
              <p:blipFill>
                <a:blip r:embed="rId325"/>
                <a:stretch>
                  <a:fillRect/>
                </a:stretch>
              </p:blipFill>
              <p:spPr>
                <a:xfrm>
                  <a:off x="8976740" y="4088800"/>
                  <a:ext cx="240840" cy="374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6">
              <p14:nvContentPartPr>
                <p14:cNvPr id="198" name="Entrada de lápiz 197">
                  <a:extLst>
                    <a:ext uri="{FF2B5EF4-FFF2-40B4-BE49-F238E27FC236}">
                      <a16:creationId xmlns:a16="http://schemas.microsoft.com/office/drawing/2014/main" id="{8C9F0C81-127C-81DF-5EB1-CDEEAF072629}"/>
                    </a:ext>
                  </a:extLst>
                </p14:cNvPr>
                <p14:cNvContentPartPr/>
                <p14:nvPr/>
              </p14:nvContentPartPr>
              <p14:xfrm>
                <a:off x="9276260" y="4319560"/>
                <a:ext cx="159120" cy="138240"/>
              </p14:xfrm>
            </p:contentPart>
          </mc:Choice>
          <mc:Fallback>
            <p:pic>
              <p:nvPicPr>
                <p:cNvPr id="198" name="Entrada de lápiz 197">
                  <a:extLst>
                    <a:ext uri="{FF2B5EF4-FFF2-40B4-BE49-F238E27FC236}">
                      <a16:creationId xmlns:a16="http://schemas.microsoft.com/office/drawing/2014/main" id="{8C9F0C81-127C-81DF-5EB1-CDEEAF072629}"/>
                    </a:ext>
                  </a:extLst>
                </p:cNvPr>
                <p:cNvPicPr/>
                <p:nvPr/>
              </p:nvPicPr>
              <p:blipFill>
                <a:blip r:embed="rId327"/>
                <a:stretch>
                  <a:fillRect/>
                </a:stretch>
              </p:blipFill>
              <p:spPr>
                <a:xfrm>
                  <a:off x="9258260" y="4301560"/>
                  <a:ext cx="194760" cy="173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8">
              <p14:nvContentPartPr>
                <p14:cNvPr id="199" name="Entrada de lápiz 198">
                  <a:extLst>
                    <a:ext uri="{FF2B5EF4-FFF2-40B4-BE49-F238E27FC236}">
                      <a16:creationId xmlns:a16="http://schemas.microsoft.com/office/drawing/2014/main" id="{01FBE4BA-75F3-01B1-5DEA-A6865E74E98D}"/>
                    </a:ext>
                  </a:extLst>
                </p14:cNvPr>
                <p14:cNvContentPartPr/>
                <p14:nvPr/>
              </p14:nvContentPartPr>
              <p14:xfrm>
                <a:off x="9457700" y="4270600"/>
                <a:ext cx="118440" cy="189720"/>
              </p14:xfrm>
            </p:contentPart>
          </mc:Choice>
          <mc:Fallback>
            <p:pic>
              <p:nvPicPr>
                <p:cNvPr id="199" name="Entrada de lápiz 198">
                  <a:extLst>
                    <a:ext uri="{FF2B5EF4-FFF2-40B4-BE49-F238E27FC236}">
                      <a16:creationId xmlns:a16="http://schemas.microsoft.com/office/drawing/2014/main" id="{01FBE4BA-75F3-01B1-5DEA-A6865E74E98D}"/>
                    </a:ext>
                  </a:extLst>
                </p:cNvPr>
                <p:cNvPicPr/>
                <p:nvPr/>
              </p:nvPicPr>
              <p:blipFill>
                <a:blip r:embed="rId329"/>
                <a:stretch>
                  <a:fillRect/>
                </a:stretch>
              </p:blipFill>
              <p:spPr>
                <a:xfrm>
                  <a:off x="9439700" y="4252600"/>
                  <a:ext cx="154080" cy="225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0">
              <p14:nvContentPartPr>
                <p14:cNvPr id="200" name="Entrada de lápiz 199">
                  <a:extLst>
                    <a:ext uri="{FF2B5EF4-FFF2-40B4-BE49-F238E27FC236}">
                      <a16:creationId xmlns:a16="http://schemas.microsoft.com/office/drawing/2014/main" id="{4499CBE2-1251-400E-1F4E-EA1B91B44485}"/>
                    </a:ext>
                  </a:extLst>
                </p14:cNvPr>
                <p14:cNvContentPartPr/>
                <p14:nvPr/>
              </p14:nvContentPartPr>
              <p14:xfrm>
                <a:off x="9621860" y="4242880"/>
                <a:ext cx="191520" cy="210960"/>
              </p14:xfrm>
            </p:contentPart>
          </mc:Choice>
          <mc:Fallback>
            <p:pic>
              <p:nvPicPr>
                <p:cNvPr id="200" name="Entrada de lápiz 199">
                  <a:extLst>
                    <a:ext uri="{FF2B5EF4-FFF2-40B4-BE49-F238E27FC236}">
                      <a16:creationId xmlns:a16="http://schemas.microsoft.com/office/drawing/2014/main" id="{4499CBE2-1251-400E-1F4E-EA1B91B44485}"/>
                    </a:ext>
                  </a:extLst>
                </p:cNvPr>
                <p:cNvPicPr/>
                <p:nvPr/>
              </p:nvPicPr>
              <p:blipFill>
                <a:blip r:embed="rId331"/>
                <a:stretch>
                  <a:fillRect/>
                </a:stretch>
              </p:blipFill>
              <p:spPr>
                <a:xfrm>
                  <a:off x="9604220" y="4225240"/>
                  <a:ext cx="227160" cy="246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2">
              <p14:nvContentPartPr>
                <p14:cNvPr id="201" name="Entrada de lápiz 200">
                  <a:extLst>
                    <a:ext uri="{FF2B5EF4-FFF2-40B4-BE49-F238E27FC236}">
                      <a16:creationId xmlns:a16="http://schemas.microsoft.com/office/drawing/2014/main" id="{A8DA45D6-D497-40D1-1750-B709525E5897}"/>
                    </a:ext>
                  </a:extLst>
                </p14:cNvPr>
                <p14:cNvContentPartPr/>
                <p14:nvPr/>
              </p14:nvContentPartPr>
              <p14:xfrm>
                <a:off x="10007780" y="4237120"/>
                <a:ext cx="149760" cy="13680"/>
              </p14:xfrm>
            </p:contentPart>
          </mc:Choice>
          <mc:Fallback>
            <p:pic>
              <p:nvPicPr>
                <p:cNvPr id="201" name="Entrada de lápiz 200">
                  <a:extLst>
                    <a:ext uri="{FF2B5EF4-FFF2-40B4-BE49-F238E27FC236}">
                      <a16:creationId xmlns:a16="http://schemas.microsoft.com/office/drawing/2014/main" id="{A8DA45D6-D497-40D1-1750-B709525E5897}"/>
                    </a:ext>
                  </a:extLst>
                </p:cNvPr>
                <p:cNvPicPr/>
                <p:nvPr/>
              </p:nvPicPr>
              <p:blipFill>
                <a:blip r:embed="rId333"/>
                <a:stretch>
                  <a:fillRect/>
                </a:stretch>
              </p:blipFill>
              <p:spPr>
                <a:xfrm>
                  <a:off x="9989780" y="4219120"/>
                  <a:ext cx="185400" cy="4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4">
              <p14:nvContentPartPr>
                <p14:cNvPr id="202" name="Entrada de lápiz 201">
                  <a:extLst>
                    <a:ext uri="{FF2B5EF4-FFF2-40B4-BE49-F238E27FC236}">
                      <a16:creationId xmlns:a16="http://schemas.microsoft.com/office/drawing/2014/main" id="{A7FC9A8D-952A-057E-A546-A4BE4E82B5CD}"/>
                    </a:ext>
                  </a:extLst>
                </p14:cNvPr>
                <p14:cNvContentPartPr/>
                <p14:nvPr/>
              </p14:nvContentPartPr>
              <p14:xfrm>
                <a:off x="9927860" y="4350880"/>
                <a:ext cx="173880" cy="15840"/>
              </p14:xfrm>
            </p:contentPart>
          </mc:Choice>
          <mc:Fallback>
            <p:pic>
              <p:nvPicPr>
                <p:cNvPr id="202" name="Entrada de lápiz 201">
                  <a:extLst>
                    <a:ext uri="{FF2B5EF4-FFF2-40B4-BE49-F238E27FC236}">
                      <a16:creationId xmlns:a16="http://schemas.microsoft.com/office/drawing/2014/main" id="{A7FC9A8D-952A-057E-A546-A4BE4E82B5CD}"/>
                    </a:ext>
                  </a:extLst>
                </p:cNvPr>
                <p:cNvPicPr/>
                <p:nvPr/>
              </p:nvPicPr>
              <p:blipFill>
                <a:blip r:embed="rId335"/>
                <a:stretch>
                  <a:fillRect/>
                </a:stretch>
              </p:blipFill>
              <p:spPr>
                <a:xfrm>
                  <a:off x="9909860" y="4333240"/>
                  <a:ext cx="209520" cy="51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6">
              <p14:nvContentPartPr>
                <p14:cNvPr id="204" name="Entrada de lápiz 203">
                  <a:extLst>
                    <a:ext uri="{FF2B5EF4-FFF2-40B4-BE49-F238E27FC236}">
                      <a16:creationId xmlns:a16="http://schemas.microsoft.com/office/drawing/2014/main" id="{58FCEFC3-E755-3B33-27CF-B135456D7E99}"/>
                    </a:ext>
                  </a:extLst>
                </p14:cNvPr>
                <p14:cNvContentPartPr/>
                <p14:nvPr/>
              </p14:nvContentPartPr>
              <p14:xfrm>
                <a:off x="10330340" y="4000960"/>
                <a:ext cx="210240" cy="347400"/>
              </p14:xfrm>
            </p:contentPart>
          </mc:Choice>
          <mc:Fallback>
            <p:pic>
              <p:nvPicPr>
                <p:cNvPr id="204" name="Entrada de lápiz 203">
                  <a:extLst>
                    <a:ext uri="{FF2B5EF4-FFF2-40B4-BE49-F238E27FC236}">
                      <a16:creationId xmlns:a16="http://schemas.microsoft.com/office/drawing/2014/main" id="{58FCEFC3-E755-3B33-27CF-B135456D7E99}"/>
                    </a:ext>
                  </a:extLst>
                </p:cNvPr>
                <p:cNvPicPr/>
                <p:nvPr/>
              </p:nvPicPr>
              <p:blipFill>
                <a:blip r:embed="rId337"/>
                <a:stretch>
                  <a:fillRect/>
                </a:stretch>
              </p:blipFill>
              <p:spPr>
                <a:xfrm>
                  <a:off x="10312700" y="3983320"/>
                  <a:ext cx="245880" cy="383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8">
              <p14:nvContentPartPr>
                <p14:cNvPr id="205" name="Entrada de lápiz 204">
                  <a:extLst>
                    <a:ext uri="{FF2B5EF4-FFF2-40B4-BE49-F238E27FC236}">
                      <a16:creationId xmlns:a16="http://schemas.microsoft.com/office/drawing/2014/main" id="{935E30CE-BD57-BFE5-081D-4DAC04FA3CAA}"/>
                    </a:ext>
                  </a:extLst>
                </p14:cNvPr>
                <p14:cNvContentPartPr/>
                <p14:nvPr/>
              </p14:nvContentPartPr>
              <p14:xfrm>
                <a:off x="10361660" y="4161160"/>
                <a:ext cx="242280" cy="37440"/>
              </p14:xfrm>
            </p:contentPart>
          </mc:Choice>
          <mc:Fallback>
            <p:pic>
              <p:nvPicPr>
                <p:cNvPr id="205" name="Entrada de lápiz 204">
                  <a:extLst>
                    <a:ext uri="{FF2B5EF4-FFF2-40B4-BE49-F238E27FC236}">
                      <a16:creationId xmlns:a16="http://schemas.microsoft.com/office/drawing/2014/main" id="{935E30CE-BD57-BFE5-081D-4DAC04FA3CAA}"/>
                    </a:ext>
                  </a:extLst>
                </p:cNvPr>
                <p:cNvPicPr/>
                <p:nvPr/>
              </p:nvPicPr>
              <p:blipFill>
                <a:blip r:embed="rId339"/>
                <a:stretch>
                  <a:fillRect/>
                </a:stretch>
              </p:blipFill>
              <p:spPr>
                <a:xfrm>
                  <a:off x="10343660" y="4143160"/>
                  <a:ext cx="277920" cy="73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0">
              <p14:nvContentPartPr>
                <p14:cNvPr id="206" name="Entrada de lápiz 205">
                  <a:extLst>
                    <a:ext uri="{FF2B5EF4-FFF2-40B4-BE49-F238E27FC236}">
                      <a16:creationId xmlns:a16="http://schemas.microsoft.com/office/drawing/2014/main" id="{332022E0-91AA-1FB7-D4B5-BD9871C52BB9}"/>
                    </a:ext>
                  </a:extLst>
                </p14:cNvPr>
                <p14:cNvContentPartPr/>
                <p14:nvPr/>
              </p14:nvContentPartPr>
              <p14:xfrm>
                <a:off x="10343300" y="3989800"/>
                <a:ext cx="244440" cy="43560"/>
              </p14:xfrm>
            </p:contentPart>
          </mc:Choice>
          <mc:Fallback>
            <p:pic>
              <p:nvPicPr>
                <p:cNvPr id="206" name="Entrada de lápiz 205">
                  <a:extLst>
                    <a:ext uri="{FF2B5EF4-FFF2-40B4-BE49-F238E27FC236}">
                      <a16:creationId xmlns:a16="http://schemas.microsoft.com/office/drawing/2014/main" id="{332022E0-91AA-1FB7-D4B5-BD9871C52BB9}"/>
                    </a:ext>
                  </a:extLst>
                </p:cNvPr>
                <p:cNvPicPr/>
                <p:nvPr/>
              </p:nvPicPr>
              <p:blipFill>
                <a:blip r:embed="rId341"/>
                <a:stretch>
                  <a:fillRect/>
                </a:stretch>
              </p:blipFill>
              <p:spPr>
                <a:xfrm>
                  <a:off x="10325300" y="3971800"/>
                  <a:ext cx="280080" cy="79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2">
              <p14:nvContentPartPr>
                <p14:cNvPr id="207" name="Entrada de lápiz 206">
                  <a:extLst>
                    <a:ext uri="{FF2B5EF4-FFF2-40B4-BE49-F238E27FC236}">
                      <a16:creationId xmlns:a16="http://schemas.microsoft.com/office/drawing/2014/main" id="{062621A2-8E1B-010D-0B9E-AB751C9E1797}"/>
                    </a:ext>
                  </a:extLst>
                </p14:cNvPr>
                <p14:cNvContentPartPr/>
                <p14:nvPr/>
              </p14:nvContentPartPr>
              <p14:xfrm>
                <a:off x="10655780" y="4117240"/>
                <a:ext cx="203400" cy="206280"/>
              </p14:xfrm>
            </p:contentPart>
          </mc:Choice>
          <mc:Fallback>
            <p:pic>
              <p:nvPicPr>
                <p:cNvPr id="207" name="Entrada de lápiz 206">
                  <a:extLst>
                    <a:ext uri="{FF2B5EF4-FFF2-40B4-BE49-F238E27FC236}">
                      <a16:creationId xmlns:a16="http://schemas.microsoft.com/office/drawing/2014/main" id="{062621A2-8E1B-010D-0B9E-AB751C9E1797}"/>
                    </a:ext>
                  </a:extLst>
                </p:cNvPr>
                <p:cNvPicPr/>
                <p:nvPr/>
              </p:nvPicPr>
              <p:blipFill>
                <a:blip r:embed="rId343"/>
                <a:stretch>
                  <a:fillRect/>
                </a:stretch>
              </p:blipFill>
              <p:spPr>
                <a:xfrm>
                  <a:off x="10638140" y="4099240"/>
                  <a:ext cx="239040" cy="241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4">
              <p14:nvContentPartPr>
                <p14:cNvPr id="208" name="Entrada de lápiz 207">
                  <a:extLst>
                    <a:ext uri="{FF2B5EF4-FFF2-40B4-BE49-F238E27FC236}">
                      <a16:creationId xmlns:a16="http://schemas.microsoft.com/office/drawing/2014/main" id="{6CE461A5-CFC5-B55E-2C4A-85C79F3D5404}"/>
                    </a:ext>
                  </a:extLst>
                </p14:cNvPr>
                <p14:cNvContentPartPr/>
                <p14:nvPr/>
              </p14:nvContentPartPr>
              <p14:xfrm>
                <a:off x="11013260" y="4112920"/>
                <a:ext cx="30960" cy="203760"/>
              </p14:xfrm>
            </p:contentPart>
          </mc:Choice>
          <mc:Fallback>
            <p:pic>
              <p:nvPicPr>
                <p:cNvPr id="208" name="Entrada de lápiz 207">
                  <a:extLst>
                    <a:ext uri="{FF2B5EF4-FFF2-40B4-BE49-F238E27FC236}">
                      <a16:creationId xmlns:a16="http://schemas.microsoft.com/office/drawing/2014/main" id="{6CE461A5-CFC5-B55E-2C4A-85C79F3D5404}"/>
                    </a:ext>
                  </a:extLst>
                </p:cNvPr>
                <p:cNvPicPr/>
                <p:nvPr/>
              </p:nvPicPr>
              <p:blipFill>
                <a:blip r:embed="rId345"/>
                <a:stretch>
                  <a:fillRect/>
                </a:stretch>
              </p:blipFill>
              <p:spPr>
                <a:xfrm>
                  <a:off x="10995620" y="4094920"/>
                  <a:ext cx="66600" cy="239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6">
              <p14:nvContentPartPr>
                <p14:cNvPr id="209" name="Entrada de lápiz 208">
                  <a:extLst>
                    <a:ext uri="{FF2B5EF4-FFF2-40B4-BE49-F238E27FC236}">
                      <a16:creationId xmlns:a16="http://schemas.microsoft.com/office/drawing/2014/main" id="{6CEF25DC-EE96-87FF-49AA-335FBA1C8189}"/>
                    </a:ext>
                  </a:extLst>
                </p14:cNvPr>
                <p14:cNvContentPartPr/>
                <p14:nvPr/>
              </p14:nvContentPartPr>
              <p14:xfrm>
                <a:off x="11038100" y="4237120"/>
                <a:ext cx="127080" cy="3600"/>
              </p14:xfrm>
            </p:contentPart>
          </mc:Choice>
          <mc:Fallback>
            <p:pic>
              <p:nvPicPr>
                <p:cNvPr id="209" name="Entrada de lápiz 208">
                  <a:extLst>
                    <a:ext uri="{FF2B5EF4-FFF2-40B4-BE49-F238E27FC236}">
                      <a16:creationId xmlns:a16="http://schemas.microsoft.com/office/drawing/2014/main" id="{6CEF25DC-EE96-87FF-49AA-335FBA1C8189}"/>
                    </a:ext>
                  </a:extLst>
                </p:cNvPr>
                <p:cNvPicPr/>
                <p:nvPr/>
              </p:nvPicPr>
              <p:blipFill>
                <a:blip r:embed="rId347"/>
                <a:stretch>
                  <a:fillRect/>
                </a:stretch>
              </p:blipFill>
              <p:spPr>
                <a:xfrm>
                  <a:off x="11020460" y="4219120"/>
                  <a:ext cx="162720" cy="39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8">
              <p14:nvContentPartPr>
                <p14:cNvPr id="210" name="Entrada de lápiz 209">
                  <a:extLst>
                    <a:ext uri="{FF2B5EF4-FFF2-40B4-BE49-F238E27FC236}">
                      <a16:creationId xmlns:a16="http://schemas.microsoft.com/office/drawing/2014/main" id="{6966821F-3377-6A2C-3C60-207E9F1430C0}"/>
                    </a:ext>
                  </a:extLst>
                </p14:cNvPr>
                <p14:cNvContentPartPr/>
                <p14:nvPr/>
              </p14:nvContentPartPr>
              <p14:xfrm>
                <a:off x="11115860" y="4189960"/>
                <a:ext cx="38160" cy="187200"/>
              </p14:xfrm>
            </p:contentPart>
          </mc:Choice>
          <mc:Fallback>
            <p:pic>
              <p:nvPicPr>
                <p:cNvPr id="210" name="Entrada de lápiz 209">
                  <a:extLst>
                    <a:ext uri="{FF2B5EF4-FFF2-40B4-BE49-F238E27FC236}">
                      <a16:creationId xmlns:a16="http://schemas.microsoft.com/office/drawing/2014/main" id="{6966821F-3377-6A2C-3C60-207E9F1430C0}"/>
                    </a:ext>
                  </a:extLst>
                </p:cNvPr>
                <p:cNvPicPr/>
                <p:nvPr/>
              </p:nvPicPr>
              <p:blipFill>
                <a:blip r:embed="rId349"/>
                <a:stretch>
                  <a:fillRect/>
                </a:stretch>
              </p:blipFill>
              <p:spPr>
                <a:xfrm>
                  <a:off x="11098220" y="4171960"/>
                  <a:ext cx="73800" cy="22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0">
              <p14:nvContentPartPr>
                <p14:cNvPr id="211" name="Entrada de lápiz 210">
                  <a:extLst>
                    <a:ext uri="{FF2B5EF4-FFF2-40B4-BE49-F238E27FC236}">
                      <a16:creationId xmlns:a16="http://schemas.microsoft.com/office/drawing/2014/main" id="{200138FA-1DAD-CD40-0F2F-F27DC42D7462}"/>
                    </a:ext>
                  </a:extLst>
                </p14:cNvPr>
                <p14:cNvContentPartPr/>
                <p14:nvPr/>
              </p14:nvContentPartPr>
              <p14:xfrm>
                <a:off x="11238980" y="4102480"/>
                <a:ext cx="100800" cy="276480"/>
              </p14:xfrm>
            </p:contentPart>
          </mc:Choice>
          <mc:Fallback>
            <p:pic>
              <p:nvPicPr>
                <p:cNvPr id="211" name="Entrada de lápiz 210">
                  <a:extLst>
                    <a:ext uri="{FF2B5EF4-FFF2-40B4-BE49-F238E27FC236}">
                      <a16:creationId xmlns:a16="http://schemas.microsoft.com/office/drawing/2014/main" id="{200138FA-1DAD-CD40-0F2F-F27DC42D7462}"/>
                    </a:ext>
                  </a:extLst>
                </p:cNvPr>
                <p:cNvPicPr/>
                <p:nvPr/>
              </p:nvPicPr>
              <p:blipFill>
                <a:blip r:embed="rId351"/>
                <a:stretch>
                  <a:fillRect/>
                </a:stretch>
              </p:blipFill>
              <p:spPr>
                <a:xfrm>
                  <a:off x="11221340" y="4084840"/>
                  <a:ext cx="136440" cy="312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2">
              <p14:nvContentPartPr>
                <p14:cNvPr id="212" name="Entrada de lápiz 211">
                  <a:extLst>
                    <a:ext uri="{FF2B5EF4-FFF2-40B4-BE49-F238E27FC236}">
                      <a16:creationId xmlns:a16="http://schemas.microsoft.com/office/drawing/2014/main" id="{D6854FA4-34AD-32DA-7578-9F1606CAA235}"/>
                    </a:ext>
                  </a:extLst>
                </p14:cNvPr>
                <p14:cNvContentPartPr/>
                <p14:nvPr/>
              </p14:nvContentPartPr>
              <p14:xfrm>
                <a:off x="10876460" y="4052440"/>
                <a:ext cx="181440" cy="418320"/>
              </p14:xfrm>
            </p:contentPart>
          </mc:Choice>
          <mc:Fallback>
            <p:pic>
              <p:nvPicPr>
                <p:cNvPr id="212" name="Entrada de lápiz 211">
                  <a:extLst>
                    <a:ext uri="{FF2B5EF4-FFF2-40B4-BE49-F238E27FC236}">
                      <a16:creationId xmlns:a16="http://schemas.microsoft.com/office/drawing/2014/main" id="{D6854FA4-34AD-32DA-7578-9F1606CAA235}"/>
                    </a:ext>
                  </a:extLst>
                </p:cNvPr>
                <p:cNvPicPr/>
                <p:nvPr/>
              </p:nvPicPr>
              <p:blipFill>
                <a:blip r:embed="rId353"/>
                <a:stretch>
                  <a:fillRect/>
                </a:stretch>
              </p:blipFill>
              <p:spPr>
                <a:xfrm>
                  <a:off x="10858820" y="4034440"/>
                  <a:ext cx="217080" cy="453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4">
              <p14:nvContentPartPr>
                <p14:cNvPr id="213" name="Entrada de lápiz 212">
                  <a:extLst>
                    <a:ext uri="{FF2B5EF4-FFF2-40B4-BE49-F238E27FC236}">
                      <a16:creationId xmlns:a16="http://schemas.microsoft.com/office/drawing/2014/main" id="{89392AB7-0D19-C912-A239-14A60CED6C1D}"/>
                    </a:ext>
                  </a:extLst>
                </p14:cNvPr>
                <p14:cNvContentPartPr/>
                <p14:nvPr/>
              </p14:nvContentPartPr>
              <p14:xfrm>
                <a:off x="11476580" y="4248280"/>
                <a:ext cx="157680" cy="24120"/>
              </p14:xfrm>
            </p:contentPart>
          </mc:Choice>
          <mc:Fallback>
            <p:pic>
              <p:nvPicPr>
                <p:cNvPr id="213" name="Entrada de lápiz 212">
                  <a:extLst>
                    <a:ext uri="{FF2B5EF4-FFF2-40B4-BE49-F238E27FC236}">
                      <a16:creationId xmlns:a16="http://schemas.microsoft.com/office/drawing/2014/main" id="{89392AB7-0D19-C912-A239-14A60CED6C1D}"/>
                    </a:ext>
                  </a:extLst>
                </p:cNvPr>
                <p:cNvPicPr/>
                <p:nvPr/>
              </p:nvPicPr>
              <p:blipFill>
                <a:blip r:embed="rId355"/>
                <a:stretch>
                  <a:fillRect/>
                </a:stretch>
              </p:blipFill>
              <p:spPr>
                <a:xfrm>
                  <a:off x="11458580" y="4230640"/>
                  <a:ext cx="193320" cy="59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6">
              <p14:nvContentPartPr>
                <p14:cNvPr id="214" name="Entrada de lápiz 213">
                  <a:extLst>
                    <a:ext uri="{FF2B5EF4-FFF2-40B4-BE49-F238E27FC236}">
                      <a16:creationId xmlns:a16="http://schemas.microsoft.com/office/drawing/2014/main" id="{2E9446CA-86B9-2119-49DB-102C035044BE}"/>
                    </a:ext>
                  </a:extLst>
                </p14:cNvPr>
                <p14:cNvContentPartPr/>
                <p14:nvPr/>
              </p14:nvContentPartPr>
              <p14:xfrm>
                <a:off x="11686460" y="4045240"/>
                <a:ext cx="194400" cy="306720"/>
              </p14:xfrm>
            </p:contentPart>
          </mc:Choice>
          <mc:Fallback>
            <p:pic>
              <p:nvPicPr>
                <p:cNvPr id="214" name="Entrada de lápiz 213">
                  <a:extLst>
                    <a:ext uri="{FF2B5EF4-FFF2-40B4-BE49-F238E27FC236}">
                      <a16:creationId xmlns:a16="http://schemas.microsoft.com/office/drawing/2014/main" id="{2E9446CA-86B9-2119-49DB-102C035044BE}"/>
                    </a:ext>
                  </a:extLst>
                </p:cNvPr>
                <p:cNvPicPr/>
                <p:nvPr/>
              </p:nvPicPr>
              <p:blipFill>
                <a:blip r:embed="rId357"/>
                <a:stretch>
                  <a:fillRect/>
                </a:stretch>
              </p:blipFill>
              <p:spPr>
                <a:xfrm>
                  <a:off x="11668820" y="4027240"/>
                  <a:ext cx="230040" cy="342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8">
              <p14:nvContentPartPr>
                <p14:cNvPr id="215" name="Entrada de lápiz 214">
                  <a:extLst>
                    <a:ext uri="{FF2B5EF4-FFF2-40B4-BE49-F238E27FC236}">
                      <a16:creationId xmlns:a16="http://schemas.microsoft.com/office/drawing/2014/main" id="{5BDF341B-735D-3959-44DF-94AF2B4F0AE0}"/>
                    </a:ext>
                  </a:extLst>
                </p14:cNvPr>
                <p14:cNvContentPartPr/>
                <p14:nvPr/>
              </p14:nvContentPartPr>
              <p14:xfrm>
                <a:off x="11638580" y="4205080"/>
                <a:ext cx="245880" cy="9720"/>
              </p14:xfrm>
            </p:contentPart>
          </mc:Choice>
          <mc:Fallback>
            <p:pic>
              <p:nvPicPr>
                <p:cNvPr id="215" name="Entrada de lápiz 214">
                  <a:extLst>
                    <a:ext uri="{FF2B5EF4-FFF2-40B4-BE49-F238E27FC236}">
                      <a16:creationId xmlns:a16="http://schemas.microsoft.com/office/drawing/2014/main" id="{5BDF341B-735D-3959-44DF-94AF2B4F0AE0}"/>
                    </a:ext>
                  </a:extLst>
                </p:cNvPr>
                <p:cNvPicPr/>
                <p:nvPr/>
              </p:nvPicPr>
              <p:blipFill>
                <a:blip r:embed="rId359"/>
                <a:stretch>
                  <a:fillRect/>
                </a:stretch>
              </p:blipFill>
              <p:spPr>
                <a:xfrm>
                  <a:off x="11620580" y="4187440"/>
                  <a:ext cx="281520" cy="45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0">
              <p14:nvContentPartPr>
                <p14:cNvPr id="216" name="Entrada de lápiz 215">
                  <a:extLst>
                    <a:ext uri="{FF2B5EF4-FFF2-40B4-BE49-F238E27FC236}">
                      <a16:creationId xmlns:a16="http://schemas.microsoft.com/office/drawing/2014/main" id="{14CE5F21-97B4-2279-C4F0-DFE7657BE47B}"/>
                    </a:ext>
                  </a:extLst>
                </p14:cNvPr>
                <p14:cNvContentPartPr/>
                <p14:nvPr/>
              </p14:nvContentPartPr>
              <p14:xfrm>
                <a:off x="11660180" y="4063600"/>
                <a:ext cx="304920" cy="10800"/>
              </p14:xfrm>
            </p:contentPart>
          </mc:Choice>
          <mc:Fallback>
            <p:pic>
              <p:nvPicPr>
                <p:cNvPr id="216" name="Entrada de lápiz 215">
                  <a:extLst>
                    <a:ext uri="{FF2B5EF4-FFF2-40B4-BE49-F238E27FC236}">
                      <a16:creationId xmlns:a16="http://schemas.microsoft.com/office/drawing/2014/main" id="{14CE5F21-97B4-2279-C4F0-DFE7657BE47B}"/>
                    </a:ext>
                  </a:extLst>
                </p:cNvPr>
                <p:cNvPicPr/>
                <p:nvPr/>
              </p:nvPicPr>
              <p:blipFill>
                <a:blip r:embed="rId361"/>
                <a:stretch>
                  <a:fillRect/>
                </a:stretch>
              </p:blipFill>
              <p:spPr>
                <a:xfrm>
                  <a:off x="11642540" y="4045600"/>
                  <a:ext cx="340560" cy="4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2">
              <p14:nvContentPartPr>
                <p14:cNvPr id="218" name="Entrada de lápiz 217">
                  <a:extLst>
                    <a:ext uri="{FF2B5EF4-FFF2-40B4-BE49-F238E27FC236}">
                      <a16:creationId xmlns:a16="http://schemas.microsoft.com/office/drawing/2014/main" id="{70CA72BB-82A2-CFAB-9DE9-B614EE787E1D}"/>
                    </a:ext>
                  </a:extLst>
                </p14:cNvPr>
                <p14:cNvContentPartPr/>
                <p14:nvPr/>
              </p14:nvContentPartPr>
              <p14:xfrm>
                <a:off x="11805920" y="4389960"/>
                <a:ext cx="164880" cy="172800"/>
              </p14:xfrm>
            </p:contentPart>
          </mc:Choice>
          <mc:Fallback>
            <p:pic>
              <p:nvPicPr>
                <p:cNvPr id="218" name="Entrada de lápiz 217">
                  <a:extLst>
                    <a:ext uri="{FF2B5EF4-FFF2-40B4-BE49-F238E27FC236}">
                      <a16:creationId xmlns:a16="http://schemas.microsoft.com/office/drawing/2014/main" id="{70CA72BB-82A2-CFAB-9DE9-B614EE787E1D}"/>
                    </a:ext>
                  </a:extLst>
                </p:cNvPr>
                <p:cNvPicPr/>
                <p:nvPr/>
              </p:nvPicPr>
              <p:blipFill>
                <a:blip r:embed="rId363"/>
                <a:stretch>
                  <a:fillRect/>
                </a:stretch>
              </p:blipFill>
              <p:spPr>
                <a:xfrm>
                  <a:off x="11788280" y="4372320"/>
                  <a:ext cx="200520" cy="208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4">
              <p14:nvContentPartPr>
                <p14:cNvPr id="219" name="Entrada de lápiz 218">
                  <a:extLst>
                    <a:ext uri="{FF2B5EF4-FFF2-40B4-BE49-F238E27FC236}">
                      <a16:creationId xmlns:a16="http://schemas.microsoft.com/office/drawing/2014/main" id="{A01B13D9-7E43-C89B-B4A7-302BCFF55F11}"/>
                    </a:ext>
                  </a:extLst>
                </p14:cNvPr>
                <p14:cNvContentPartPr/>
                <p14:nvPr/>
              </p14:nvContentPartPr>
              <p14:xfrm>
                <a:off x="12022640" y="4294200"/>
                <a:ext cx="164880" cy="167400"/>
              </p14:xfrm>
            </p:contentPart>
          </mc:Choice>
          <mc:Fallback>
            <p:pic>
              <p:nvPicPr>
                <p:cNvPr id="219" name="Entrada de lápiz 218">
                  <a:extLst>
                    <a:ext uri="{FF2B5EF4-FFF2-40B4-BE49-F238E27FC236}">
                      <a16:creationId xmlns:a16="http://schemas.microsoft.com/office/drawing/2014/main" id="{A01B13D9-7E43-C89B-B4A7-302BCFF55F11}"/>
                    </a:ext>
                  </a:extLst>
                </p:cNvPr>
                <p:cNvPicPr/>
                <p:nvPr/>
              </p:nvPicPr>
              <p:blipFill>
                <a:blip r:embed="rId365"/>
                <a:stretch>
                  <a:fillRect/>
                </a:stretch>
              </p:blipFill>
              <p:spPr>
                <a:xfrm>
                  <a:off x="12004640" y="4276200"/>
                  <a:ext cx="200520" cy="203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6">
              <p14:nvContentPartPr>
                <p14:cNvPr id="220" name="Entrada de lápiz 219">
                  <a:extLst>
                    <a:ext uri="{FF2B5EF4-FFF2-40B4-BE49-F238E27FC236}">
                      <a16:creationId xmlns:a16="http://schemas.microsoft.com/office/drawing/2014/main" id="{0ECE354F-1C19-56B8-A30D-9CCD7CCE551F}"/>
                    </a:ext>
                  </a:extLst>
                </p14:cNvPr>
                <p14:cNvContentPartPr/>
                <p14:nvPr/>
              </p14:nvContentPartPr>
              <p14:xfrm>
                <a:off x="12153680" y="4197000"/>
                <a:ext cx="156600" cy="338040"/>
              </p14:xfrm>
            </p:contentPart>
          </mc:Choice>
          <mc:Fallback>
            <p:pic>
              <p:nvPicPr>
                <p:cNvPr id="220" name="Entrada de lápiz 219">
                  <a:extLst>
                    <a:ext uri="{FF2B5EF4-FFF2-40B4-BE49-F238E27FC236}">
                      <a16:creationId xmlns:a16="http://schemas.microsoft.com/office/drawing/2014/main" id="{0ECE354F-1C19-56B8-A30D-9CCD7CCE551F}"/>
                    </a:ext>
                  </a:extLst>
                </p:cNvPr>
                <p:cNvPicPr/>
                <p:nvPr/>
              </p:nvPicPr>
              <p:blipFill>
                <a:blip r:embed="rId367"/>
                <a:stretch>
                  <a:fillRect/>
                </a:stretch>
              </p:blipFill>
              <p:spPr>
                <a:xfrm>
                  <a:off x="12136040" y="4179360"/>
                  <a:ext cx="192240" cy="373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8">
              <p14:nvContentPartPr>
                <p14:cNvPr id="221" name="Entrada de lápiz 220">
                  <a:extLst>
                    <a:ext uri="{FF2B5EF4-FFF2-40B4-BE49-F238E27FC236}">
                      <a16:creationId xmlns:a16="http://schemas.microsoft.com/office/drawing/2014/main" id="{6C2461FD-E94A-1F79-7E37-A7514EAA53E8}"/>
                    </a:ext>
                  </a:extLst>
                </p14:cNvPr>
                <p14:cNvContentPartPr/>
                <p14:nvPr/>
              </p14:nvContentPartPr>
              <p14:xfrm>
                <a:off x="11967160" y="4127160"/>
                <a:ext cx="237600" cy="429120"/>
              </p14:xfrm>
            </p:contentPart>
          </mc:Choice>
          <mc:Fallback>
            <p:pic>
              <p:nvPicPr>
                <p:cNvPr id="221" name="Entrada de lápiz 220">
                  <a:extLst>
                    <a:ext uri="{FF2B5EF4-FFF2-40B4-BE49-F238E27FC236}">
                      <a16:creationId xmlns:a16="http://schemas.microsoft.com/office/drawing/2014/main" id="{6C2461FD-E94A-1F79-7E37-A7514EAA53E8}"/>
                    </a:ext>
                  </a:extLst>
                </p:cNvPr>
                <p:cNvPicPr/>
                <p:nvPr/>
              </p:nvPicPr>
              <p:blipFill>
                <a:blip r:embed="rId369"/>
                <a:stretch>
                  <a:fillRect/>
                </a:stretch>
              </p:blipFill>
              <p:spPr>
                <a:xfrm>
                  <a:off x="11949160" y="4109520"/>
                  <a:ext cx="273240" cy="4647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370">
            <p14:nvContentPartPr>
              <p14:cNvPr id="229" name="Entrada de lápiz 228">
                <a:extLst>
                  <a:ext uri="{FF2B5EF4-FFF2-40B4-BE49-F238E27FC236}">
                    <a16:creationId xmlns:a16="http://schemas.microsoft.com/office/drawing/2014/main" id="{043BA2A7-A51F-E495-61E1-F58F65C9E2FC}"/>
                  </a:ext>
                </a:extLst>
              </p14:cNvPr>
              <p14:cNvContentPartPr/>
              <p14:nvPr/>
            </p14:nvContentPartPr>
            <p14:xfrm>
              <a:off x="9968440" y="3215640"/>
              <a:ext cx="272520" cy="420120"/>
            </p14:xfrm>
          </p:contentPart>
        </mc:Choice>
        <mc:Fallback>
          <p:pic>
            <p:nvPicPr>
              <p:cNvPr id="229" name="Entrada de lápiz 228">
                <a:extLst>
                  <a:ext uri="{FF2B5EF4-FFF2-40B4-BE49-F238E27FC236}">
                    <a16:creationId xmlns:a16="http://schemas.microsoft.com/office/drawing/2014/main" id="{043BA2A7-A51F-E495-61E1-F58F65C9E2FC}"/>
                  </a:ext>
                </a:extLst>
              </p:cNvPr>
              <p:cNvPicPr/>
              <p:nvPr/>
            </p:nvPicPr>
            <p:blipFill>
              <a:blip r:embed="rId371"/>
              <a:stretch>
                <a:fillRect/>
              </a:stretch>
            </p:blipFill>
            <p:spPr>
              <a:xfrm>
                <a:off x="9950800" y="3198000"/>
                <a:ext cx="308160" cy="455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971359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4CA0AFB4-7C58-C518-832B-78E5C3DEAD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122" y="327342"/>
            <a:ext cx="5368679" cy="2090738"/>
          </a:xfrm>
          <a:prstGeom prst="rect">
            <a:avLst/>
          </a:prstGeom>
        </p:spPr>
      </p:pic>
      <p:grpSp>
        <p:nvGrpSpPr>
          <p:cNvPr id="17" name="Grupo 16">
            <a:extLst>
              <a:ext uri="{FF2B5EF4-FFF2-40B4-BE49-F238E27FC236}">
                <a16:creationId xmlns:a16="http://schemas.microsoft.com/office/drawing/2014/main" id="{AF17A7C7-1FB1-C869-AD7B-7121004C53F0}"/>
              </a:ext>
            </a:extLst>
          </p:cNvPr>
          <p:cNvGrpSpPr/>
          <p:nvPr/>
        </p:nvGrpSpPr>
        <p:grpSpPr>
          <a:xfrm>
            <a:off x="391760" y="2463880"/>
            <a:ext cx="1031040" cy="482040"/>
            <a:chOff x="391760" y="2463880"/>
            <a:chExt cx="1031040" cy="4820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">
              <p14:nvContentPartPr>
                <p14:cNvPr id="6" name="Entrada de lápiz 5">
                  <a:extLst>
                    <a:ext uri="{FF2B5EF4-FFF2-40B4-BE49-F238E27FC236}">
                      <a16:creationId xmlns:a16="http://schemas.microsoft.com/office/drawing/2014/main" id="{BD08C317-2D67-A35F-D638-E4E5B82BE584}"/>
                    </a:ext>
                  </a:extLst>
                </p14:cNvPr>
                <p14:cNvContentPartPr/>
                <p14:nvPr/>
              </p14:nvContentPartPr>
              <p14:xfrm>
                <a:off x="391760" y="2463880"/>
                <a:ext cx="77040" cy="348840"/>
              </p14:xfrm>
            </p:contentPart>
          </mc:Choice>
          <mc:Fallback>
            <p:pic>
              <p:nvPicPr>
                <p:cNvPr id="6" name="Entrada de lápiz 5">
                  <a:extLst>
                    <a:ext uri="{FF2B5EF4-FFF2-40B4-BE49-F238E27FC236}">
                      <a16:creationId xmlns:a16="http://schemas.microsoft.com/office/drawing/2014/main" id="{BD08C317-2D67-A35F-D638-E4E5B82BE584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373760" y="2446240"/>
                  <a:ext cx="112680" cy="384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">
              <p14:nvContentPartPr>
                <p14:cNvPr id="7" name="Entrada de lápiz 6">
                  <a:extLst>
                    <a:ext uri="{FF2B5EF4-FFF2-40B4-BE49-F238E27FC236}">
                      <a16:creationId xmlns:a16="http://schemas.microsoft.com/office/drawing/2014/main" id="{DD7BDAD9-2C13-1C99-F10D-CA53CD207F1A}"/>
                    </a:ext>
                  </a:extLst>
                </p14:cNvPr>
                <p14:cNvContentPartPr/>
                <p14:nvPr/>
              </p14:nvContentPartPr>
              <p14:xfrm>
                <a:off x="543320" y="2565040"/>
                <a:ext cx="53280" cy="189720"/>
              </p14:xfrm>
            </p:contentPart>
          </mc:Choice>
          <mc:Fallback>
            <p:pic>
              <p:nvPicPr>
                <p:cNvPr id="7" name="Entrada de lápiz 6">
                  <a:extLst>
                    <a:ext uri="{FF2B5EF4-FFF2-40B4-BE49-F238E27FC236}">
                      <a16:creationId xmlns:a16="http://schemas.microsoft.com/office/drawing/2014/main" id="{DD7BDAD9-2C13-1C99-F10D-CA53CD207F1A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525320" y="2547040"/>
                  <a:ext cx="88920" cy="225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">
              <p14:nvContentPartPr>
                <p14:cNvPr id="8" name="Entrada de lápiz 7">
                  <a:extLst>
                    <a:ext uri="{FF2B5EF4-FFF2-40B4-BE49-F238E27FC236}">
                      <a16:creationId xmlns:a16="http://schemas.microsoft.com/office/drawing/2014/main" id="{475CA9DE-07A5-D23E-3AD0-5CD921260D63}"/>
                    </a:ext>
                  </a:extLst>
                </p14:cNvPr>
                <p14:cNvContentPartPr/>
                <p14:nvPr/>
              </p14:nvContentPartPr>
              <p14:xfrm>
                <a:off x="588680" y="2538760"/>
                <a:ext cx="155520" cy="9360"/>
              </p14:xfrm>
            </p:contentPart>
          </mc:Choice>
          <mc:Fallback>
            <p:pic>
              <p:nvPicPr>
                <p:cNvPr id="8" name="Entrada de lápiz 7">
                  <a:extLst>
                    <a:ext uri="{FF2B5EF4-FFF2-40B4-BE49-F238E27FC236}">
                      <a16:creationId xmlns:a16="http://schemas.microsoft.com/office/drawing/2014/main" id="{475CA9DE-07A5-D23E-3AD0-5CD921260D63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571040" y="2520760"/>
                  <a:ext cx="191160" cy="45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">
              <p14:nvContentPartPr>
                <p14:cNvPr id="9" name="Entrada de lápiz 8">
                  <a:extLst>
                    <a:ext uri="{FF2B5EF4-FFF2-40B4-BE49-F238E27FC236}">
                      <a16:creationId xmlns:a16="http://schemas.microsoft.com/office/drawing/2014/main" id="{F07A43F0-E45B-0E6B-7EB5-ACAD4342B88B}"/>
                    </a:ext>
                  </a:extLst>
                </p14:cNvPr>
                <p14:cNvContentPartPr/>
                <p14:nvPr/>
              </p14:nvContentPartPr>
              <p14:xfrm>
                <a:off x="507680" y="2662600"/>
                <a:ext cx="176400" cy="12600"/>
              </p14:xfrm>
            </p:contentPart>
          </mc:Choice>
          <mc:Fallback>
            <p:pic>
              <p:nvPicPr>
                <p:cNvPr id="9" name="Entrada de lápiz 8">
                  <a:extLst>
                    <a:ext uri="{FF2B5EF4-FFF2-40B4-BE49-F238E27FC236}">
                      <a16:creationId xmlns:a16="http://schemas.microsoft.com/office/drawing/2014/main" id="{F07A43F0-E45B-0E6B-7EB5-ACAD4342B88B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489680" y="2644960"/>
                  <a:ext cx="212040" cy="4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">
              <p14:nvContentPartPr>
                <p14:cNvPr id="11" name="Entrada de lápiz 10">
                  <a:extLst>
                    <a:ext uri="{FF2B5EF4-FFF2-40B4-BE49-F238E27FC236}">
                      <a16:creationId xmlns:a16="http://schemas.microsoft.com/office/drawing/2014/main" id="{190C2097-1851-FD14-5181-918EFBE890DF}"/>
                    </a:ext>
                  </a:extLst>
                </p14:cNvPr>
                <p14:cNvContentPartPr/>
                <p14:nvPr/>
              </p14:nvContentPartPr>
              <p14:xfrm>
                <a:off x="724040" y="2706880"/>
                <a:ext cx="360" cy="104760"/>
              </p14:xfrm>
            </p:contentPart>
          </mc:Choice>
          <mc:Fallback>
            <p:pic>
              <p:nvPicPr>
                <p:cNvPr id="11" name="Entrada de lápiz 10">
                  <a:extLst>
                    <a:ext uri="{FF2B5EF4-FFF2-40B4-BE49-F238E27FC236}">
                      <a16:creationId xmlns:a16="http://schemas.microsoft.com/office/drawing/2014/main" id="{190C2097-1851-FD14-5181-918EFBE890DF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706040" y="2689240"/>
                  <a:ext cx="36000" cy="140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">
              <p14:nvContentPartPr>
                <p14:cNvPr id="12" name="Entrada de lápiz 11">
                  <a:extLst>
                    <a:ext uri="{FF2B5EF4-FFF2-40B4-BE49-F238E27FC236}">
                      <a16:creationId xmlns:a16="http://schemas.microsoft.com/office/drawing/2014/main" id="{FF8A4191-95BB-64DC-889E-E0AA9F841C78}"/>
                    </a:ext>
                  </a:extLst>
                </p14:cNvPr>
                <p14:cNvContentPartPr/>
                <p14:nvPr/>
              </p14:nvContentPartPr>
              <p14:xfrm>
                <a:off x="712160" y="2713720"/>
                <a:ext cx="185760" cy="125640"/>
              </p14:xfrm>
            </p:contentPart>
          </mc:Choice>
          <mc:Fallback>
            <p:pic>
              <p:nvPicPr>
                <p:cNvPr id="12" name="Entrada de lápiz 11">
                  <a:extLst>
                    <a:ext uri="{FF2B5EF4-FFF2-40B4-BE49-F238E27FC236}">
                      <a16:creationId xmlns:a16="http://schemas.microsoft.com/office/drawing/2014/main" id="{FF8A4191-95BB-64DC-889E-E0AA9F841C78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694160" y="2695720"/>
                  <a:ext cx="221400" cy="161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">
              <p14:nvContentPartPr>
                <p14:cNvPr id="13" name="Entrada de lápiz 12">
                  <a:extLst>
                    <a:ext uri="{FF2B5EF4-FFF2-40B4-BE49-F238E27FC236}">
                      <a16:creationId xmlns:a16="http://schemas.microsoft.com/office/drawing/2014/main" id="{E8BB2933-C2C9-9561-821E-ED72E5AD2B5C}"/>
                    </a:ext>
                  </a:extLst>
                </p14:cNvPr>
                <p14:cNvContentPartPr/>
                <p14:nvPr/>
              </p14:nvContentPartPr>
              <p14:xfrm>
                <a:off x="880280" y="2738920"/>
                <a:ext cx="155160" cy="207000"/>
              </p14:xfrm>
            </p:contentPart>
          </mc:Choice>
          <mc:Fallback>
            <p:pic>
              <p:nvPicPr>
                <p:cNvPr id="13" name="Entrada de lápiz 12">
                  <a:extLst>
                    <a:ext uri="{FF2B5EF4-FFF2-40B4-BE49-F238E27FC236}">
                      <a16:creationId xmlns:a16="http://schemas.microsoft.com/office/drawing/2014/main" id="{E8BB2933-C2C9-9561-821E-ED72E5AD2B5C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862640" y="2720920"/>
                  <a:ext cx="190800" cy="24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">
              <p14:nvContentPartPr>
                <p14:cNvPr id="14" name="Entrada de lápiz 13">
                  <a:extLst>
                    <a:ext uri="{FF2B5EF4-FFF2-40B4-BE49-F238E27FC236}">
                      <a16:creationId xmlns:a16="http://schemas.microsoft.com/office/drawing/2014/main" id="{18822EAD-7393-10CF-0F31-07A6DD6BD353}"/>
                    </a:ext>
                  </a:extLst>
                </p14:cNvPr>
                <p14:cNvContentPartPr/>
                <p14:nvPr/>
              </p14:nvContentPartPr>
              <p14:xfrm>
                <a:off x="1148480" y="2776000"/>
                <a:ext cx="360" cy="360"/>
              </p14:xfrm>
            </p:contentPart>
          </mc:Choice>
          <mc:Fallback>
            <p:pic>
              <p:nvPicPr>
                <p:cNvPr id="14" name="Entrada de lápiz 13">
                  <a:extLst>
                    <a:ext uri="{FF2B5EF4-FFF2-40B4-BE49-F238E27FC236}">
                      <a16:creationId xmlns:a16="http://schemas.microsoft.com/office/drawing/2014/main" id="{18822EAD-7393-10CF-0F31-07A6DD6BD353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1130840" y="2758360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">
              <p14:nvContentPartPr>
                <p14:cNvPr id="15" name="Entrada de lápiz 14">
                  <a:extLst>
                    <a:ext uri="{FF2B5EF4-FFF2-40B4-BE49-F238E27FC236}">
                      <a16:creationId xmlns:a16="http://schemas.microsoft.com/office/drawing/2014/main" id="{2B2FF1F6-B530-9EF8-F494-CEC9673DC551}"/>
                    </a:ext>
                  </a:extLst>
                </p14:cNvPr>
                <p14:cNvContentPartPr/>
                <p14:nvPr/>
              </p14:nvContentPartPr>
              <p14:xfrm>
                <a:off x="1255400" y="2482960"/>
                <a:ext cx="42480" cy="343440"/>
              </p14:xfrm>
            </p:contentPart>
          </mc:Choice>
          <mc:Fallback>
            <p:pic>
              <p:nvPicPr>
                <p:cNvPr id="15" name="Entrada de lápiz 14">
                  <a:extLst>
                    <a:ext uri="{FF2B5EF4-FFF2-40B4-BE49-F238E27FC236}">
                      <a16:creationId xmlns:a16="http://schemas.microsoft.com/office/drawing/2014/main" id="{2B2FF1F6-B530-9EF8-F494-CEC9673DC551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1237400" y="2464960"/>
                  <a:ext cx="78120" cy="379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">
              <p14:nvContentPartPr>
                <p14:cNvPr id="16" name="Entrada de lápiz 15">
                  <a:extLst>
                    <a:ext uri="{FF2B5EF4-FFF2-40B4-BE49-F238E27FC236}">
                      <a16:creationId xmlns:a16="http://schemas.microsoft.com/office/drawing/2014/main" id="{D001E680-EE0B-17BB-E9CD-6BBC4D002BCD}"/>
                    </a:ext>
                  </a:extLst>
                </p14:cNvPr>
                <p14:cNvContentPartPr/>
                <p14:nvPr/>
              </p14:nvContentPartPr>
              <p14:xfrm>
                <a:off x="1422440" y="2768800"/>
                <a:ext cx="360" cy="1080"/>
              </p14:xfrm>
            </p:contentPart>
          </mc:Choice>
          <mc:Fallback>
            <p:pic>
              <p:nvPicPr>
                <p:cNvPr id="16" name="Entrada de lápiz 15">
                  <a:extLst>
                    <a:ext uri="{FF2B5EF4-FFF2-40B4-BE49-F238E27FC236}">
                      <a16:creationId xmlns:a16="http://schemas.microsoft.com/office/drawing/2014/main" id="{D001E680-EE0B-17BB-E9CD-6BBC4D002BCD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1404440" y="2750800"/>
                  <a:ext cx="36000" cy="367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5" name="Grupo 24">
            <a:extLst>
              <a:ext uri="{FF2B5EF4-FFF2-40B4-BE49-F238E27FC236}">
                <a16:creationId xmlns:a16="http://schemas.microsoft.com/office/drawing/2014/main" id="{C8F5DE41-6B0E-E958-C2BD-19E380597A1C}"/>
              </a:ext>
            </a:extLst>
          </p:cNvPr>
          <p:cNvGrpSpPr/>
          <p:nvPr/>
        </p:nvGrpSpPr>
        <p:grpSpPr>
          <a:xfrm>
            <a:off x="1666160" y="2405560"/>
            <a:ext cx="780120" cy="392040"/>
            <a:chOff x="1666160" y="2405560"/>
            <a:chExt cx="780120" cy="3920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3">
              <p14:nvContentPartPr>
                <p14:cNvPr id="18" name="Entrada de lápiz 17">
                  <a:extLst>
                    <a:ext uri="{FF2B5EF4-FFF2-40B4-BE49-F238E27FC236}">
                      <a16:creationId xmlns:a16="http://schemas.microsoft.com/office/drawing/2014/main" id="{E704508F-BBA7-CBF2-5F88-9F662B516CC5}"/>
                    </a:ext>
                  </a:extLst>
                </p14:cNvPr>
                <p14:cNvContentPartPr/>
                <p14:nvPr/>
              </p14:nvContentPartPr>
              <p14:xfrm>
                <a:off x="1666160" y="2508160"/>
                <a:ext cx="27720" cy="281880"/>
              </p14:xfrm>
            </p:contentPart>
          </mc:Choice>
          <mc:Fallback>
            <p:pic>
              <p:nvPicPr>
                <p:cNvPr id="18" name="Entrada de lápiz 17">
                  <a:extLst>
                    <a:ext uri="{FF2B5EF4-FFF2-40B4-BE49-F238E27FC236}">
                      <a16:creationId xmlns:a16="http://schemas.microsoft.com/office/drawing/2014/main" id="{E704508F-BBA7-CBF2-5F88-9F662B516CC5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1648160" y="2490520"/>
                  <a:ext cx="63360" cy="31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">
              <p14:nvContentPartPr>
                <p14:cNvPr id="19" name="Entrada de lápiz 18">
                  <a:extLst>
                    <a:ext uri="{FF2B5EF4-FFF2-40B4-BE49-F238E27FC236}">
                      <a16:creationId xmlns:a16="http://schemas.microsoft.com/office/drawing/2014/main" id="{17BA6207-95EB-B339-A5EA-069324CF2634}"/>
                    </a:ext>
                  </a:extLst>
                </p14:cNvPr>
                <p14:cNvContentPartPr/>
                <p14:nvPr/>
              </p14:nvContentPartPr>
              <p14:xfrm>
                <a:off x="1802240" y="2516440"/>
                <a:ext cx="192600" cy="240480"/>
              </p14:xfrm>
            </p:contentPart>
          </mc:Choice>
          <mc:Fallback>
            <p:pic>
              <p:nvPicPr>
                <p:cNvPr id="19" name="Entrada de lápiz 18">
                  <a:extLst>
                    <a:ext uri="{FF2B5EF4-FFF2-40B4-BE49-F238E27FC236}">
                      <a16:creationId xmlns:a16="http://schemas.microsoft.com/office/drawing/2014/main" id="{17BA6207-95EB-B339-A5EA-069324CF2634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1784240" y="2498800"/>
                  <a:ext cx="228240" cy="276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">
              <p14:nvContentPartPr>
                <p14:cNvPr id="20" name="Entrada de lápiz 19">
                  <a:extLst>
                    <a:ext uri="{FF2B5EF4-FFF2-40B4-BE49-F238E27FC236}">
                      <a16:creationId xmlns:a16="http://schemas.microsoft.com/office/drawing/2014/main" id="{74E9C479-AE86-ABFD-247E-DFEA35D6170A}"/>
                    </a:ext>
                  </a:extLst>
                </p14:cNvPr>
                <p14:cNvContentPartPr/>
                <p14:nvPr/>
              </p14:nvContentPartPr>
              <p14:xfrm>
                <a:off x="2079800" y="2640640"/>
                <a:ext cx="165600" cy="116280"/>
              </p14:xfrm>
            </p:contentPart>
          </mc:Choice>
          <mc:Fallback>
            <p:pic>
              <p:nvPicPr>
                <p:cNvPr id="20" name="Entrada de lápiz 19">
                  <a:extLst>
                    <a:ext uri="{FF2B5EF4-FFF2-40B4-BE49-F238E27FC236}">
                      <a16:creationId xmlns:a16="http://schemas.microsoft.com/office/drawing/2014/main" id="{74E9C479-AE86-ABFD-247E-DFEA35D6170A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2061800" y="2622640"/>
                  <a:ext cx="201240" cy="151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">
              <p14:nvContentPartPr>
                <p14:cNvPr id="21" name="Entrada de lápiz 20">
                  <a:extLst>
                    <a:ext uri="{FF2B5EF4-FFF2-40B4-BE49-F238E27FC236}">
                      <a16:creationId xmlns:a16="http://schemas.microsoft.com/office/drawing/2014/main" id="{4757092D-3C27-8183-70FB-1311C75C78F6}"/>
                    </a:ext>
                  </a:extLst>
                </p14:cNvPr>
                <p14:cNvContentPartPr/>
                <p14:nvPr/>
              </p14:nvContentPartPr>
              <p14:xfrm>
                <a:off x="2105360" y="2660080"/>
                <a:ext cx="91800" cy="93240"/>
              </p14:xfrm>
            </p:contentPart>
          </mc:Choice>
          <mc:Fallback>
            <p:pic>
              <p:nvPicPr>
                <p:cNvPr id="21" name="Entrada de lápiz 20">
                  <a:extLst>
                    <a:ext uri="{FF2B5EF4-FFF2-40B4-BE49-F238E27FC236}">
                      <a16:creationId xmlns:a16="http://schemas.microsoft.com/office/drawing/2014/main" id="{4757092D-3C27-8183-70FB-1311C75C78F6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2087360" y="2642440"/>
                  <a:ext cx="127440" cy="12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">
              <p14:nvContentPartPr>
                <p14:cNvPr id="22" name="Entrada de lápiz 21">
                  <a:extLst>
                    <a:ext uri="{FF2B5EF4-FFF2-40B4-BE49-F238E27FC236}">
                      <a16:creationId xmlns:a16="http://schemas.microsoft.com/office/drawing/2014/main" id="{89F50980-88C5-255C-215E-34506260CD6C}"/>
                    </a:ext>
                  </a:extLst>
                </p14:cNvPr>
                <p14:cNvContentPartPr/>
                <p14:nvPr/>
              </p14:nvContentPartPr>
              <p14:xfrm>
                <a:off x="2094200" y="2496640"/>
                <a:ext cx="132840" cy="9360"/>
              </p14:xfrm>
            </p:contentPart>
          </mc:Choice>
          <mc:Fallback>
            <p:pic>
              <p:nvPicPr>
                <p:cNvPr id="22" name="Entrada de lápiz 21">
                  <a:extLst>
                    <a:ext uri="{FF2B5EF4-FFF2-40B4-BE49-F238E27FC236}">
                      <a16:creationId xmlns:a16="http://schemas.microsoft.com/office/drawing/2014/main" id="{89F50980-88C5-255C-215E-34506260CD6C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2076560" y="2479000"/>
                  <a:ext cx="168480" cy="45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">
              <p14:nvContentPartPr>
                <p14:cNvPr id="23" name="Entrada de lápiz 22">
                  <a:extLst>
                    <a:ext uri="{FF2B5EF4-FFF2-40B4-BE49-F238E27FC236}">
                      <a16:creationId xmlns:a16="http://schemas.microsoft.com/office/drawing/2014/main" id="{EC514DE6-A85B-0ECA-EC31-C90B089C221D}"/>
                    </a:ext>
                  </a:extLst>
                </p14:cNvPr>
                <p14:cNvContentPartPr/>
                <p14:nvPr/>
              </p14:nvContentPartPr>
              <p14:xfrm>
                <a:off x="2192840" y="2450920"/>
                <a:ext cx="90720" cy="101520"/>
              </p14:xfrm>
            </p:contentPart>
          </mc:Choice>
          <mc:Fallback>
            <p:pic>
              <p:nvPicPr>
                <p:cNvPr id="23" name="Entrada de lápiz 22">
                  <a:extLst>
                    <a:ext uri="{FF2B5EF4-FFF2-40B4-BE49-F238E27FC236}">
                      <a16:creationId xmlns:a16="http://schemas.microsoft.com/office/drawing/2014/main" id="{EC514DE6-A85B-0ECA-EC31-C90B089C221D}"/>
                    </a:ext>
                  </a:extLst>
                </p:cNvPr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2175200" y="2432920"/>
                  <a:ext cx="126360" cy="13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">
              <p14:nvContentPartPr>
                <p14:cNvPr id="24" name="Entrada de lápiz 23">
                  <a:extLst>
                    <a:ext uri="{FF2B5EF4-FFF2-40B4-BE49-F238E27FC236}">
                      <a16:creationId xmlns:a16="http://schemas.microsoft.com/office/drawing/2014/main" id="{4A7C47B4-E848-9A6A-89B4-A659C1968732}"/>
                    </a:ext>
                  </a:extLst>
                </p14:cNvPr>
                <p14:cNvContentPartPr/>
                <p14:nvPr/>
              </p14:nvContentPartPr>
              <p14:xfrm>
                <a:off x="2405600" y="2405560"/>
                <a:ext cx="40680" cy="392040"/>
              </p14:xfrm>
            </p:contentPart>
          </mc:Choice>
          <mc:Fallback>
            <p:pic>
              <p:nvPicPr>
                <p:cNvPr id="24" name="Entrada de lápiz 23">
                  <a:extLst>
                    <a:ext uri="{FF2B5EF4-FFF2-40B4-BE49-F238E27FC236}">
                      <a16:creationId xmlns:a16="http://schemas.microsoft.com/office/drawing/2014/main" id="{4A7C47B4-E848-9A6A-89B4-A659C1968732}"/>
                    </a:ext>
                  </a:extLst>
                </p:cNvPr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2387960" y="2387920"/>
                  <a:ext cx="76320" cy="4276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7" name="Grupo 36">
            <a:extLst>
              <a:ext uri="{FF2B5EF4-FFF2-40B4-BE49-F238E27FC236}">
                <a16:creationId xmlns:a16="http://schemas.microsoft.com/office/drawing/2014/main" id="{E5E35E56-B350-36F7-E62E-60D6ED295DF3}"/>
              </a:ext>
            </a:extLst>
          </p:cNvPr>
          <p:cNvGrpSpPr/>
          <p:nvPr/>
        </p:nvGrpSpPr>
        <p:grpSpPr>
          <a:xfrm>
            <a:off x="1837880" y="2923960"/>
            <a:ext cx="453960" cy="154080"/>
            <a:chOff x="1837880" y="2923960"/>
            <a:chExt cx="453960" cy="1540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7">
              <p14:nvContentPartPr>
                <p14:cNvPr id="26" name="Entrada de lápiz 25">
                  <a:extLst>
                    <a:ext uri="{FF2B5EF4-FFF2-40B4-BE49-F238E27FC236}">
                      <a16:creationId xmlns:a16="http://schemas.microsoft.com/office/drawing/2014/main" id="{EB5A44C7-B438-0535-0D0D-C3133E6542AB}"/>
                    </a:ext>
                  </a:extLst>
                </p14:cNvPr>
                <p14:cNvContentPartPr/>
                <p14:nvPr/>
              </p14:nvContentPartPr>
              <p14:xfrm>
                <a:off x="1837880" y="2923960"/>
                <a:ext cx="192960" cy="139320"/>
              </p14:xfrm>
            </p:contentPart>
          </mc:Choice>
          <mc:Fallback>
            <p:pic>
              <p:nvPicPr>
                <p:cNvPr id="26" name="Entrada de lápiz 25">
                  <a:extLst>
                    <a:ext uri="{FF2B5EF4-FFF2-40B4-BE49-F238E27FC236}">
                      <a16:creationId xmlns:a16="http://schemas.microsoft.com/office/drawing/2014/main" id="{EB5A44C7-B438-0535-0D0D-C3133E6542AB}"/>
                    </a:ext>
                  </a:extLst>
                </p:cNvPr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1819880" y="2905960"/>
                  <a:ext cx="228600" cy="174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9">
              <p14:nvContentPartPr>
                <p14:cNvPr id="27" name="Entrada de lápiz 26">
                  <a:extLst>
                    <a:ext uri="{FF2B5EF4-FFF2-40B4-BE49-F238E27FC236}">
                      <a16:creationId xmlns:a16="http://schemas.microsoft.com/office/drawing/2014/main" id="{075DE3BE-0722-6975-B8A9-7E37ED920452}"/>
                    </a:ext>
                  </a:extLst>
                </p14:cNvPr>
                <p14:cNvContentPartPr/>
                <p14:nvPr/>
              </p14:nvContentPartPr>
              <p14:xfrm>
                <a:off x="2141000" y="2933680"/>
                <a:ext cx="360" cy="116280"/>
              </p14:xfrm>
            </p:contentPart>
          </mc:Choice>
          <mc:Fallback>
            <p:pic>
              <p:nvPicPr>
                <p:cNvPr id="27" name="Entrada de lápiz 26">
                  <a:extLst>
                    <a:ext uri="{FF2B5EF4-FFF2-40B4-BE49-F238E27FC236}">
                      <a16:creationId xmlns:a16="http://schemas.microsoft.com/office/drawing/2014/main" id="{075DE3BE-0722-6975-B8A9-7E37ED920452}"/>
                    </a:ext>
                  </a:extLst>
                </p:cNvPr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2123000" y="2916040"/>
                  <a:ext cx="36000" cy="151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1">
              <p14:nvContentPartPr>
                <p14:cNvPr id="28" name="Entrada de lápiz 27">
                  <a:extLst>
                    <a:ext uri="{FF2B5EF4-FFF2-40B4-BE49-F238E27FC236}">
                      <a16:creationId xmlns:a16="http://schemas.microsoft.com/office/drawing/2014/main" id="{7B805765-2D28-C6B9-633A-21932E06F613}"/>
                    </a:ext>
                  </a:extLst>
                </p14:cNvPr>
                <p14:cNvContentPartPr/>
                <p14:nvPr/>
              </p14:nvContentPartPr>
              <p14:xfrm>
                <a:off x="2125520" y="2992720"/>
                <a:ext cx="164880" cy="18360"/>
              </p14:xfrm>
            </p:contentPart>
          </mc:Choice>
          <mc:Fallback>
            <p:pic>
              <p:nvPicPr>
                <p:cNvPr id="28" name="Entrada de lápiz 27">
                  <a:extLst>
                    <a:ext uri="{FF2B5EF4-FFF2-40B4-BE49-F238E27FC236}">
                      <a16:creationId xmlns:a16="http://schemas.microsoft.com/office/drawing/2014/main" id="{7B805765-2D28-C6B9-633A-21932E06F613}"/>
                    </a:ext>
                  </a:extLst>
                </p:cNvPr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2107520" y="2975080"/>
                  <a:ext cx="200520" cy="54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3">
              <p14:nvContentPartPr>
                <p14:cNvPr id="29" name="Entrada de lápiz 28">
                  <a:extLst>
                    <a:ext uri="{FF2B5EF4-FFF2-40B4-BE49-F238E27FC236}">
                      <a16:creationId xmlns:a16="http://schemas.microsoft.com/office/drawing/2014/main" id="{1C68138F-2A85-EABD-AC9D-A6EEDF8FA85A}"/>
                    </a:ext>
                  </a:extLst>
                </p14:cNvPr>
                <p14:cNvContentPartPr/>
                <p14:nvPr/>
              </p14:nvContentPartPr>
              <p14:xfrm>
                <a:off x="2281760" y="2936200"/>
                <a:ext cx="10080" cy="141840"/>
              </p14:xfrm>
            </p:contentPart>
          </mc:Choice>
          <mc:Fallback>
            <p:pic>
              <p:nvPicPr>
                <p:cNvPr id="29" name="Entrada de lápiz 28">
                  <a:extLst>
                    <a:ext uri="{FF2B5EF4-FFF2-40B4-BE49-F238E27FC236}">
                      <a16:creationId xmlns:a16="http://schemas.microsoft.com/office/drawing/2014/main" id="{1C68138F-2A85-EABD-AC9D-A6EEDF8FA85A}"/>
                    </a:ext>
                  </a:extLst>
                </p:cNvPr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2264120" y="2918200"/>
                  <a:ext cx="45720" cy="1774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6" name="Grupo 45">
            <a:extLst>
              <a:ext uri="{FF2B5EF4-FFF2-40B4-BE49-F238E27FC236}">
                <a16:creationId xmlns:a16="http://schemas.microsoft.com/office/drawing/2014/main" id="{DD071564-2810-6714-EC98-DF2E1EE331DD}"/>
              </a:ext>
            </a:extLst>
          </p:cNvPr>
          <p:cNvGrpSpPr/>
          <p:nvPr/>
        </p:nvGrpSpPr>
        <p:grpSpPr>
          <a:xfrm>
            <a:off x="2528000" y="2501680"/>
            <a:ext cx="2503800" cy="338040"/>
            <a:chOff x="2528000" y="2501680"/>
            <a:chExt cx="2503800" cy="3380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5">
              <p14:nvContentPartPr>
                <p14:cNvPr id="30" name="Entrada de lápiz 29">
                  <a:extLst>
                    <a:ext uri="{FF2B5EF4-FFF2-40B4-BE49-F238E27FC236}">
                      <a16:creationId xmlns:a16="http://schemas.microsoft.com/office/drawing/2014/main" id="{7782BEBB-73A7-BAF3-5899-201300D64E46}"/>
                    </a:ext>
                  </a:extLst>
                </p14:cNvPr>
                <p14:cNvContentPartPr/>
                <p14:nvPr/>
              </p14:nvContentPartPr>
              <p14:xfrm>
                <a:off x="2528000" y="2768800"/>
                <a:ext cx="37800" cy="21600"/>
              </p14:xfrm>
            </p:contentPart>
          </mc:Choice>
          <mc:Fallback>
            <p:pic>
              <p:nvPicPr>
                <p:cNvPr id="30" name="Entrada de lápiz 29">
                  <a:extLst>
                    <a:ext uri="{FF2B5EF4-FFF2-40B4-BE49-F238E27FC236}">
                      <a16:creationId xmlns:a16="http://schemas.microsoft.com/office/drawing/2014/main" id="{7782BEBB-73A7-BAF3-5899-201300D64E46}"/>
                    </a:ext>
                  </a:extLst>
                </p:cNvPr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2510360" y="2750800"/>
                  <a:ext cx="73440" cy="57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7">
              <p14:nvContentPartPr>
                <p14:cNvPr id="31" name="Entrada de lápiz 30">
                  <a:extLst>
                    <a:ext uri="{FF2B5EF4-FFF2-40B4-BE49-F238E27FC236}">
                      <a16:creationId xmlns:a16="http://schemas.microsoft.com/office/drawing/2014/main" id="{AB859B39-DA28-5010-C697-ED5E92F1E726}"/>
                    </a:ext>
                  </a:extLst>
                </p14:cNvPr>
                <p14:cNvContentPartPr/>
                <p14:nvPr/>
              </p14:nvContentPartPr>
              <p14:xfrm>
                <a:off x="2691080" y="2640640"/>
                <a:ext cx="442440" cy="154800"/>
              </p14:xfrm>
            </p:contentPart>
          </mc:Choice>
          <mc:Fallback>
            <p:pic>
              <p:nvPicPr>
                <p:cNvPr id="31" name="Entrada de lápiz 30">
                  <a:extLst>
                    <a:ext uri="{FF2B5EF4-FFF2-40B4-BE49-F238E27FC236}">
                      <a16:creationId xmlns:a16="http://schemas.microsoft.com/office/drawing/2014/main" id="{AB859B39-DA28-5010-C697-ED5E92F1E726}"/>
                    </a:ext>
                  </a:extLst>
                </p:cNvPr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2673440" y="2622640"/>
                  <a:ext cx="478080" cy="190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9">
              <p14:nvContentPartPr>
                <p14:cNvPr id="32" name="Entrada de lápiz 31">
                  <a:extLst>
                    <a:ext uri="{FF2B5EF4-FFF2-40B4-BE49-F238E27FC236}">
                      <a16:creationId xmlns:a16="http://schemas.microsoft.com/office/drawing/2014/main" id="{A4166498-1606-D7EC-A9EE-046EDCC6389B}"/>
                    </a:ext>
                  </a:extLst>
                </p14:cNvPr>
                <p14:cNvContentPartPr/>
                <p14:nvPr/>
              </p14:nvContentPartPr>
              <p14:xfrm>
                <a:off x="3249440" y="2543440"/>
                <a:ext cx="65160" cy="205560"/>
              </p14:xfrm>
            </p:contentPart>
          </mc:Choice>
          <mc:Fallback>
            <p:pic>
              <p:nvPicPr>
                <p:cNvPr id="32" name="Entrada de lápiz 31">
                  <a:extLst>
                    <a:ext uri="{FF2B5EF4-FFF2-40B4-BE49-F238E27FC236}">
                      <a16:creationId xmlns:a16="http://schemas.microsoft.com/office/drawing/2014/main" id="{A4166498-1606-D7EC-A9EE-046EDCC6389B}"/>
                    </a:ext>
                  </a:extLst>
                </p:cNvPr>
                <p:cNvPicPr/>
                <p:nvPr/>
              </p:nvPicPr>
              <p:blipFill>
                <a:blip r:embed="rId50"/>
                <a:stretch>
                  <a:fillRect/>
                </a:stretch>
              </p:blipFill>
              <p:spPr>
                <a:xfrm>
                  <a:off x="3231440" y="2525800"/>
                  <a:ext cx="100800" cy="241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1">
              <p14:nvContentPartPr>
                <p14:cNvPr id="33" name="Entrada de lápiz 32">
                  <a:extLst>
                    <a:ext uri="{FF2B5EF4-FFF2-40B4-BE49-F238E27FC236}">
                      <a16:creationId xmlns:a16="http://schemas.microsoft.com/office/drawing/2014/main" id="{9B077CAB-3E55-5733-66A5-79E6F90B5B74}"/>
                    </a:ext>
                  </a:extLst>
                </p14:cNvPr>
                <p14:cNvContentPartPr/>
                <p14:nvPr/>
              </p14:nvContentPartPr>
              <p14:xfrm>
                <a:off x="3435200" y="2560000"/>
                <a:ext cx="166680" cy="212400"/>
              </p14:xfrm>
            </p:contentPart>
          </mc:Choice>
          <mc:Fallback>
            <p:pic>
              <p:nvPicPr>
                <p:cNvPr id="33" name="Entrada de lápiz 32">
                  <a:extLst>
                    <a:ext uri="{FF2B5EF4-FFF2-40B4-BE49-F238E27FC236}">
                      <a16:creationId xmlns:a16="http://schemas.microsoft.com/office/drawing/2014/main" id="{9B077CAB-3E55-5733-66A5-79E6F90B5B74}"/>
                    </a:ext>
                  </a:extLst>
                </p:cNvPr>
                <p:cNvPicPr/>
                <p:nvPr/>
              </p:nvPicPr>
              <p:blipFill>
                <a:blip r:embed="rId52"/>
                <a:stretch>
                  <a:fillRect/>
                </a:stretch>
              </p:blipFill>
              <p:spPr>
                <a:xfrm>
                  <a:off x="3417560" y="2542000"/>
                  <a:ext cx="202320" cy="248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3">
              <p14:nvContentPartPr>
                <p14:cNvPr id="34" name="Entrada de lápiz 33">
                  <a:extLst>
                    <a:ext uri="{FF2B5EF4-FFF2-40B4-BE49-F238E27FC236}">
                      <a16:creationId xmlns:a16="http://schemas.microsoft.com/office/drawing/2014/main" id="{624555B5-2738-F7E5-7504-C2CDDF308204}"/>
                    </a:ext>
                  </a:extLst>
                </p14:cNvPr>
                <p14:cNvContentPartPr/>
                <p14:nvPr/>
              </p14:nvContentPartPr>
              <p14:xfrm>
                <a:off x="3593600" y="2591320"/>
                <a:ext cx="177480" cy="227520"/>
              </p14:xfrm>
            </p:contentPart>
          </mc:Choice>
          <mc:Fallback>
            <p:pic>
              <p:nvPicPr>
                <p:cNvPr id="34" name="Entrada de lápiz 33">
                  <a:extLst>
                    <a:ext uri="{FF2B5EF4-FFF2-40B4-BE49-F238E27FC236}">
                      <a16:creationId xmlns:a16="http://schemas.microsoft.com/office/drawing/2014/main" id="{624555B5-2738-F7E5-7504-C2CDDF308204}"/>
                    </a:ext>
                  </a:extLst>
                </p:cNvPr>
                <p:cNvPicPr/>
                <p:nvPr/>
              </p:nvPicPr>
              <p:blipFill>
                <a:blip r:embed="rId54"/>
                <a:stretch>
                  <a:fillRect/>
                </a:stretch>
              </p:blipFill>
              <p:spPr>
                <a:xfrm>
                  <a:off x="3575600" y="2573680"/>
                  <a:ext cx="213120" cy="263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5">
              <p14:nvContentPartPr>
                <p14:cNvPr id="35" name="Entrada de lápiz 34">
                  <a:extLst>
                    <a:ext uri="{FF2B5EF4-FFF2-40B4-BE49-F238E27FC236}">
                      <a16:creationId xmlns:a16="http://schemas.microsoft.com/office/drawing/2014/main" id="{80F4F44A-DD29-A54A-2055-CD7F592EFC34}"/>
                    </a:ext>
                  </a:extLst>
                </p14:cNvPr>
                <p14:cNvContentPartPr/>
                <p14:nvPr/>
              </p14:nvContentPartPr>
              <p14:xfrm>
                <a:off x="3774320" y="2501680"/>
                <a:ext cx="197640" cy="114480"/>
              </p14:xfrm>
            </p:contentPart>
          </mc:Choice>
          <mc:Fallback>
            <p:pic>
              <p:nvPicPr>
                <p:cNvPr id="35" name="Entrada de lápiz 34">
                  <a:extLst>
                    <a:ext uri="{FF2B5EF4-FFF2-40B4-BE49-F238E27FC236}">
                      <a16:creationId xmlns:a16="http://schemas.microsoft.com/office/drawing/2014/main" id="{80F4F44A-DD29-A54A-2055-CD7F592EFC34}"/>
                    </a:ext>
                  </a:extLst>
                </p:cNvPr>
                <p:cNvPicPr/>
                <p:nvPr/>
              </p:nvPicPr>
              <p:blipFill>
                <a:blip r:embed="rId56"/>
                <a:stretch>
                  <a:fillRect/>
                </a:stretch>
              </p:blipFill>
              <p:spPr>
                <a:xfrm>
                  <a:off x="3756320" y="2484040"/>
                  <a:ext cx="233280" cy="150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7">
              <p14:nvContentPartPr>
                <p14:cNvPr id="38" name="Entrada de lápiz 37">
                  <a:extLst>
                    <a:ext uri="{FF2B5EF4-FFF2-40B4-BE49-F238E27FC236}">
                      <a16:creationId xmlns:a16="http://schemas.microsoft.com/office/drawing/2014/main" id="{A557C4B4-8E73-AE58-AEB3-0540AF4D565A}"/>
                    </a:ext>
                  </a:extLst>
                </p14:cNvPr>
                <p14:cNvContentPartPr/>
                <p14:nvPr/>
              </p14:nvContentPartPr>
              <p14:xfrm>
                <a:off x="4147640" y="2708680"/>
                <a:ext cx="239040" cy="12960"/>
              </p14:xfrm>
            </p:contentPart>
          </mc:Choice>
          <mc:Fallback>
            <p:pic>
              <p:nvPicPr>
                <p:cNvPr id="38" name="Entrada de lápiz 37">
                  <a:extLst>
                    <a:ext uri="{FF2B5EF4-FFF2-40B4-BE49-F238E27FC236}">
                      <a16:creationId xmlns:a16="http://schemas.microsoft.com/office/drawing/2014/main" id="{A557C4B4-8E73-AE58-AEB3-0540AF4D565A}"/>
                    </a:ext>
                  </a:extLst>
                </p:cNvPr>
                <p:cNvPicPr/>
                <p:nvPr/>
              </p:nvPicPr>
              <p:blipFill>
                <a:blip r:embed="rId58"/>
                <a:stretch>
                  <a:fillRect/>
                </a:stretch>
              </p:blipFill>
              <p:spPr>
                <a:xfrm>
                  <a:off x="4130000" y="2691040"/>
                  <a:ext cx="274680" cy="48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9">
              <p14:nvContentPartPr>
                <p14:cNvPr id="39" name="Entrada de lápiz 38">
                  <a:extLst>
                    <a:ext uri="{FF2B5EF4-FFF2-40B4-BE49-F238E27FC236}">
                      <a16:creationId xmlns:a16="http://schemas.microsoft.com/office/drawing/2014/main" id="{1AA07159-346C-D2E0-61A8-2A3E90D2D394}"/>
                    </a:ext>
                  </a:extLst>
                </p14:cNvPr>
                <p14:cNvContentPartPr/>
                <p14:nvPr/>
              </p14:nvContentPartPr>
              <p14:xfrm>
                <a:off x="4255280" y="2632360"/>
                <a:ext cx="46800" cy="207360"/>
              </p14:xfrm>
            </p:contentPart>
          </mc:Choice>
          <mc:Fallback>
            <p:pic>
              <p:nvPicPr>
                <p:cNvPr id="39" name="Entrada de lápiz 38">
                  <a:extLst>
                    <a:ext uri="{FF2B5EF4-FFF2-40B4-BE49-F238E27FC236}">
                      <a16:creationId xmlns:a16="http://schemas.microsoft.com/office/drawing/2014/main" id="{1AA07159-346C-D2E0-61A8-2A3E90D2D394}"/>
                    </a:ext>
                  </a:extLst>
                </p:cNvPr>
                <p:cNvPicPr/>
                <p:nvPr/>
              </p:nvPicPr>
              <p:blipFill>
                <a:blip r:embed="rId60"/>
                <a:stretch>
                  <a:fillRect/>
                </a:stretch>
              </p:blipFill>
              <p:spPr>
                <a:xfrm>
                  <a:off x="4237640" y="2614360"/>
                  <a:ext cx="82440" cy="243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1">
              <p14:nvContentPartPr>
                <p14:cNvPr id="41" name="Entrada de lápiz 40">
                  <a:extLst>
                    <a:ext uri="{FF2B5EF4-FFF2-40B4-BE49-F238E27FC236}">
                      <a16:creationId xmlns:a16="http://schemas.microsoft.com/office/drawing/2014/main" id="{36E28DA1-1204-8A27-42E9-49504DCAE56A}"/>
                    </a:ext>
                  </a:extLst>
                </p14:cNvPr>
                <p14:cNvContentPartPr/>
                <p14:nvPr/>
              </p14:nvContentPartPr>
              <p14:xfrm>
                <a:off x="4564160" y="2590600"/>
                <a:ext cx="213120" cy="232560"/>
              </p14:xfrm>
            </p:contentPart>
          </mc:Choice>
          <mc:Fallback>
            <p:pic>
              <p:nvPicPr>
                <p:cNvPr id="41" name="Entrada de lápiz 40">
                  <a:extLst>
                    <a:ext uri="{FF2B5EF4-FFF2-40B4-BE49-F238E27FC236}">
                      <a16:creationId xmlns:a16="http://schemas.microsoft.com/office/drawing/2014/main" id="{36E28DA1-1204-8A27-42E9-49504DCAE56A}"/>
                    </a:ext>
                  </a:extLst>
                </p:cNvPr>
                <p:cNvPicPr/>
                <p:nvPr/>
              </p:nvPicPr>
              <p:blipFill>
                <a:blip r:embed="rId62"/>
                <a:stretch>
                  <a:fillRect/>
                </a:stretch>
              </p:blipFill>
              <p:spPr>
                <a:xfrm>
                  <a:off x="4546160" y="2572960"/>
                  <a:ext cx="248760" cy="268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3">
              <p14:nvContentPartPr>
                <p14:cNvPr id="42" name="Entrada de lápiz 41">
                  <a:extLst>
                    <a:ext uri="{FF2B5EF4-FFF2-40B4-BE49-F238E27FC236}">
                      <a16:creationId xmlns:a16="http://schemas.microsoft.com/office/drawing/2014/main" id="{E073190F-94C2-C270-DC01-9A1EEE0F7201}"/>
                    </a:ext>
                  </a:extLst>
                </p14:cNvPr>
                <p14:cNvContentPartPr/>
                <p14:nvPr/>
              </p14:nvContentPartPr>
              <p14:xfrm>
                <a:off x="4950800" y="2583760"/>
                <a:ext cx="81000" cy="236160"/>
              </p14:xfrm>
            </p:contentPart>
          </mc:Choice>
          <mc:Fallback>
            <p:pic>
              <p:nvPicPr>
                <p:cNvPr id="42" name="Entrada de lápiz 41">
                  <a:extLst>
                    <a:ext uri="{FF2B5EF4-FFF2-40B4-BE49-F238E27FC236}">
                      <a16:creationId xmlns:a16="http://schemas.microsoft.com/office/drawing/2014/main" id="{E073190F-94C2-C270-DC01-9A1EEE0F7201}"/>
                    </a:ext>
                  </a:extLst>
                </p:cNvPr>
                <p:cNvPicPr/>
                <p:nvPr/>
              </p:nvPicPr>
              <p:blipFill>
                <a:blip r:embed="rId64"/>
                <a:stretch>
                  <a:fillRect/>
                </a:stretch>
              </p:blipFill>
              <p:spPr>
                <a:xfrm>
                  <a:off x="4933160" y="2566120"/>
                  <a:ext cx="116640" cy="2718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5" name="Grupo 44">
            <a:extLst>
              <a:ext uri="{FF2B5EF4-FFF2-40B4-BE49-F238E27FC236}">
                <a16:creationId xmlns:a16="http://schemas.microsoft.com/office/drawing/2014/main" id="{16876A76-9964-3709-0E20-09306D5639F4}"/>
              </a:ext>
            </a:extLst>
          </p:cNvPr>
          <p:cNvGrpSpPr/>
          <p:nvPr/>
        </p:nvGrpSpPr>
        <p:grpSpPr>
          <a:xfrm>
            <a:off x="5415920" y="2688520"/>
            <a:ext cx="185040" cy="93600"/>
            <a:chOff x="5415920" y="2688520"/>
            <a:chExt cx="185040" cy="936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5">
              <p14:nvContentPartPr>
                <p14:cNvPr id="43" name="Entrada de lápiz 42">
                  <a:extLst>
                    <a:ext uri="{FF2B5EF4-FFF2-40B4-BE49-F238E27FC236}">
                      <a16:creationId xmlns:a16="http://schemas.microsoft.com/office/drawing/2014/main" id="{57DE8225-2976-F70E-610D-2A74560D519E}"/>
                    </a:ext>
                  </a:extLst>
                </p14:cNvPr>
                <p14:cNvContentPartPr/>
                <p14:nvPr/>
              </p14:nvContentPartPr>
              <p14:xfrm>
                <a:off x="5415920" y="2688520"/>
                <a:ext cx="145080" cy="6480"/>
              </p14:xfrm>
            </p:contentPart>
          </mc:Choice>
          <mc:Fallback>
            <p:pic>
              <p:nvPicPr>
                <p:cNvPr id="43" name="Entrada de lápiz 42">
                  <a:extLst>
                    <a:ext uri="{FF2B5EF4-FFF2-40B4-BE49-F238E27FC236}">
                      <a16:creationId xmlns:a16="http://schemas.microsoft.com/office/drawing/2014/main" id="{57DE8225-2976-F70E-610D-2A74560D519E}"/>
                    </a:ext>
                  </a:extLst>
                </p:cNvPr>
                <p:cNvPicPr/>
                <p:nvPr/>
              </p:nvPicPr>
              <p:blipFill>
                <a:blip r:embed="rId66"/>
                <a:stretch>
                  <a:fillRect/>
                </a:stretch>
              </p:blipFill>
              <p:spPr>
                <a:xfrm>
                  <a:off x="5397920" y="2670880"/>
                  <a:ext cx="180720" cy="42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7">
              <p14:nvContentPartPr>
                <p14:cNvPr id="44" name="Entrada de lápiz 43">
                  <a:extLst>
                    <a:ext uri="{FF2B5EF4-FFF2-40B4-BE49-F238E27FC236}">
                      <a16:creationId xmlns:a16="http://schemas.microsoft.com/office/drawing/2014/main" id="{02789C8D-B746-8FCD-D880-A3057E812CC4}"/>
                    </a:ext>
                  </a:extLst>
                </p14:cNvPr>
                <p14:cNvContentPartPr/>
                <p14:nvPr/>
              </p14:nvContentPartPr>
              <p14:xfrm>
                <a:off x="5446160" y="2770960"/>
                <a:ext cx="154800" cy="11160"/>
              </p14:xfrm>
            </p:contentPart>
          </mc:Choice>
          <mc:Fallback>
            <p:pic>
              <p:nvPicPr>
                <p:cNvPr id="44" name="Entrada de lápiz 43">
                  <a:extLst>
                    <a:ext uri="{FF2B5EF4-FFF2-40B4-BE49-F238E27FC236}">
                      <a16:creationId xmlns:a16="http://schemas.microsoft.com/office/drawing/2014/main" id="{02789C8D-B746-8FCD-D880-A3057E812CC4}"/>
                    </a:ext>
                  </a:extLst>
                </p:cNvPr>
                <p:cNvPicPr/>
                <p:nvPr/>
              </p:nvPicPr>
              <p:blipFill>
                <a:blip r:embed="rId68"/>
                <a:stretch>
                  <a:fillRect/>
                </a:stretch>
              </p:blipFill>
              <p:spPr>
                <a:xfrm>
                  <a:off x="5428160" y="2753320"/>
                  <a:ext cx="190440" cy="468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4" name="Grupo 53">
            <a:extLst>
              <a:ext uri="{FF2B5EF4-FFF2-40B4-BE49-F238E27FC236}">
                <a16:creationId xmlns:a16="http://schemas.microsoft.com/office/drawing/2014/main" id="{CA027385-A687-50EF-8F8A-431DFA68B7BF}"/>
              </a:ext>
            </a:extLst>
          </p:cNvPr>
          <p:cNvGrpSpPr/>
          <p:nvPr/>
        </p:nvGrpSpPr>
        <p:grpSpPr>
          <a:xfrm>
            <a:off x="5810840" y="2367760"/>
            <a:ext cx="1074240" cy="374760"/>
            <a:chOff x="5810840" y="2367760"/>
            <a:chExt cx="1074240" cy="3747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9">
              <p14:nvContentPartPr>
                <p14:cNvPr id="47" name="Entrada de lápiz 46">
                  <a:extLst>
                    <a:ext uri="{FF2B5EF4-FFF2-40B4-BE49-F238E27FC236}">
                      <a16:creationId xmlns:a16="http://schemas.microsoft.com/office/drawing/2014/main" id="{61DC4777-5AFA-CBB8-C203-F928C9AC3CB9}"/>
                    </a:ext>
                  </a:extLst>
                </p14:cNvPr>
                <p14:cNvContentPartPr/>
                <p14:nvPr/>
              </p14:nvContentPartPr>
              <p14:xfrm>
                <a:off x="5810840" y="2367760"/>
                <a:ext cx="241920" cy="277200"/>
              </p14:xfrm>
            </p:contentPart>
          </mc:Choice>
          <mc:Fallback>
            <p:pic>
              <p:nvPicPr>
                <p:cNvPr id="47" name="Entrada de lápiz 46">
                  <a:extLst>
                    <a:ext uri="{FF2B5EF4-FFF2-40B4-BE49-F238E27FC236}">
                      <a16:creationId xmlns:a16="http://schemas.microsoft.com/office/drawing/2014/main" id="{61DC4777-5AFA-CBB8-C203-F928C9AC3CB9}"/>
                    </a:ext>
                  </a:extLst>
                </p:cNvPr>
                <p:cNvPicPr/>
                <p:nvPr/>
              </p:nvPicPr>
              <p:blipFill>
                <a:blip r:embed="rId70"/>
                <a:stretch>
                  <a:fillRect/>
                </a:stretch>
              </p:blipFill>
              <p:spPr>
                <a:xfrm>
                  <a:off x="5792840" y="2350120"/>
                  <a:ext cx="277560" cy="31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1">
              <p14:nvContentPartPr>
                <p14:cNvPr id="48" name="Entrada de lápiz 47">
                  <a:extLst>
                    <a:ext uri="{FF2B5EF4-FFF2-40B4-BE49-F238E27FC236}">
                      <a16:creationId xmlns:a16="http://schemas.microsoft.com/office/drawing/2014/main" id="{122760B6-C644-1F66-3BD5-824621664BB5}"/>
                    </a:ext>
                  </a:extLst>
                </p14:cNvPr>
                <p14:cNvContentPartPr/>
                <p14:nvPr/>
              </p14:nvContentPartPr>
              <p14:xfrm>
                <a:off x="5972840" y="2537680"/>
                <a:ext cx="44280" cy="184320"/>
              </p14:xfrm>
            </p:contentPart>
          </mc:Choice>
          <mc:Fallback>
            <p:pic>
              <p:nvPicPr>
                <p:cNvPr id="48" name="Entrada de lápiz 47">
                  <a:extLst>
                    <a:ext uri="{FF2B5EF4-FFF2-40B4-BE49-F238E27FC236}">
                      <a16:creationId xmlns:a16="http://schemas.microsoft.com/office/drawing/2014/main" id="{122760B6-C644-1F66-3BD5-824621664BB5}"/>
                    </a:ext>
                  </a:extLst>
                </p:cNvPr>
                <p:cNvPicPr/>
                <p:nvPr/>
              </p:nvPicPr>
              <p:blipFill>
                <a:blip r:embed="rId72"/>
                <a:stretch>
                  <a:fillRect/>
                </a:stretch>
              </p:blipFill>
              <p:spPr>
                <a:xfrm>
                  <a:off x="5954840" y="2520040"/>
                  <a:ext cx="79920" cy="219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3">
              <p14:nvContentPartPr>
                <p14:cNvPr id="49" name="Entrada de lápiz 48">
                  <a:extLst>
                    <a:ext uri="{FF2B5EF4-FFF2-40B4-BE49-F238E27FC236}">
                      <a16:creationId xmlns:a16="http://schemas.microsoft.com/office/drawing/2014/main" id="{3B6188C9-5B26-0DEA-4E0D-AE648C785143}"/>
                    </a:ext>
                  </a:extLst>
                </p14:cNvPr>
                <p14:cNvContentPartPr/>
                <p14:nvPr/>
              </p14:nvContentPartPr>
              <p14:xfrm>
                <a:off x="6113240" y="2530120"/>
                <a:ext cx="173520" cy="208080"/>
              </p14:xfrm>
            </p:contentPart>
          </mc:Choice>
          <mc:Fallback>
            <p:pic>
              <p:nvPicPr>
                <p:cNvPr id="49" name="Entrada de lápiz 48">
                  <a:extLst>
                    <a:ext uri="{FF2B5EF4-FFF2-40B4-BE49-F238E27FC236}">
                      <a16:creationId xmlns:a16="http://schemas.microsoft.com/office/drawing/2014/main" id="{3B6188C9-5B26-0DEA-4E0D-AE648C785143}"/>
                    </a:ext>
                  </a:extLst>
                </p:cNvPr>
                <p:cNvPicPr/>
                <p:nvPr/>
              </p:nvPicPr>
              <p:blipFill>
                <a:blip r:embed="rId74"/>
                <a:stretch>
                  <a:fillRect/>
                </a:stretch>
              </p:blipFill>
              <p:spPr>
                <a:xfrm>
                  <a:off x="6095600" y="2512480"/>
                  <a:ext cx="209160" cy="243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5">
              <p14:nvContentPartPr>
                <p14:cNvPr id="50" name="Entrada de lápiz 49">
                  <a:extLst>
                    <a:ext uri="{FF2B5EF4-FFF2-40B4-BE49-F238E27FC236}">
                      <a16:creationId xmlns:a16="http://schemas.microsoft.com/office/drawing/2014/main" id="{6761D8F1-C5A9-AE5A-44F9-A241EB2E43A1}"/>
                    </a:ext>
                  </a:extLst>
                </p14:cNvPr>
                <p14:cNvContentPartPr/>
                <p14:nvPr/>
              </p14:nvContentPartPr>
              <p14:xfrm>
                <a:off x="6342560" y="2515720"/>
                <a:ext cx="156960" cy="223200"/>
              </p14:xfrm>
            </p:contentPart>
          </mc:Choice>
          <mc:Fallback>
            <p:pic>
              <p:nvPicPr>
                <p:cNvPr id="50" name="Entrada de lápiz 49">
                  <a:extLst>
                    <a:ext uri="{FF2B5EF4-FFF2-40B4-BE49-F238E27FC236}">
                      <a16:creationId xmlns:a16="http://schemas.microsoft.com/office/drawing/2014/main" id="{6761D8F1-C5A9-AE5A-44F9-A241EB2E43A1}"/>
                    </a:ext>
                  </a:extLst>
                </p:cNvPr>
                <p:cNvPicPr/>
                <p:nvPr/>
              </p:nvPicPr>
              <p:blipFill>
                <a:blip r:embed="rId76"/>
                <a:stretch>
                  <a:fillRect/>
                </a:stretch>
              </p:blipFill>
              <p:spPr>
                <a:xfrm>
                  <a:off x="6324560" y="2497720"/>
                  <a:ext cx="192600" cy="258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7">
              <p14:nvContentPartPr>
                <p14:cNvPr id="51" name="Entrada de lápiz 50">
                  <a:extLst>
                    <a:ext uri="{FF2B5EF4-FFF2-40B4-BE49-F238E27FC236}">
                      <a16:creationId xmlns:a16="http://schemas.microsoft.com/office/drawing/2014/main" id="{5829F9B1-705E-494A-02E6-6057B5AF9F33}"/>
                    </a:ext>
                  </a:extLst>
                </p14:cNvPr>
                <p14:cNvContentPartPr/>
                <p14:nvPr/>
              </p14:nvContentPartPr>
              <p14:xfrm>
                <a:off x="6542360" y="2518600"/>
                <a:ext cx="174600" cy="194040"/>
              </p14:xfrm>
            </p:contentPart>
          </mc:Choice>
          <mc:Fallback>
            <p:pic>
              <p:nvPicPr>
                <p:cNvPr id="51" name="Entrada de lápiz 50">
                  <a:extLst>
                    <a:ext uri="{FF2B5EF4-FFF2-40B4-BE49-F238E27FC236}">
                      <a16:creationId xmlns:a16="http://schemas.microsoft.com/office/drawing/2014/main" id="{5829F9B1-705E-494A-02E6-6057B5AF9F33}"/>
                    </a:ext>
                  </a:extLst>
                </p:cNvPr>
                <p:cNvPicPr/>
                <p:nvPr/>
              </p:nvPicPr>
              <p:blipFill>
                <a:blip r:embed="rId78"/>
                <a:stretch>
                  <a:fillRect/>
                </a:stretch>
              </p:blipFill>
              <p:spPr>
                <a:xfrm>
                  <a:off x="6524720" y="2500600"/>
                  <a:ext cx="210240" cy="229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9">
              <p14:nvContentPartPr>
                <p14:cNvPr id="52" name="Entrada de lápiz 51">
                  <a:extLst>
                    <a:ext uri="{FF2B5EF4-FFF2-40B4-BE49-F238E27FC236}">
                      <a16:creationId xmlns:a16="http://schemas.microsoft.com/office/drawing/2014/main" id="{0E237169-8015-2F5F-5752-02F7E461B77A}"/>
                    </a:ext>
                  </a:extLst>
                </p14:cNvPr>
                <p14:cNvContentPartPr/>
                <p14:nvPr/>
              </p14:nvContentPartPr>
              <p14:xfrm>
                <a:off x="6819200" y="2474680"/>
                <a:ext cx="65880" cy="267840"/>
              </p14:xfrm>
            </p:contentPart>
          </mc:Choice>
          <mc:Fallback>
            <p:pic>
              <p:nvPicPr>
                <p:cNvPr id="52" name="Entrada de lápiz 51">
                  <a:extLst>
                    <a:ext uri="{FF2B5EF4-FFF2-40B4-BE49-F238E27FC236}">
                      <a16:creationId xmlns:a16="http://schemas.microsoft.com/office/drawing/2014/main" id="{0E237169-8015-2F5F-5752-02F7E461B77A}"/>
                    </a:ext>
                  </a:extLst>
                </p:cNvPr>
                <p:cNvPicPr/>
                <p:nvPr/>
              </p:nvPicPr>
              <p:blipFill>
                <a:blip r:embed="rId80"/>
                <a:stretch>
                  <a:fillRect/>
                </a:stretch>
              </p:blipFill>
              <p:spPr>
                <a:xfrm>
                  <a:off x="6801560" y="2456680"/>
                  <a:ext cx="101520" cy="3034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81">
            <p14:nvContentPartPr>
              <p14:cNvPr id="53" name="Entrada de lápiz 52">
                <a:extLst>
                  <a:ext uri="{FF2B5EF4-FFF2-40B4-BE49-F238E27FC236}">
                    <a16:creationId xmlns:a16="http://schemas.microsoft.com/office/drawing/2014/main" id="{811C852E-96A9-C28B-11BF-11778CB091D4}"/>
                  </a:ext>
                </a:extLst>
              </p14:cNvPr>
              <p14:cNvContentPartPr/>
              <p14:nvPr/>
            </p14:nvContentPartPr>
            <p14:xfrm>
              <a:off x="7074800" y="2659360"/>
              <a:ext cx="160200" cy="4320"/>
            </p14:xfrm>
          </p:contentPart>
        </mc:Choice>
        <mc:Fallback>
          <p:pic>
            <p:nvPicPr>
              <p:cNvPr id="53" name="Entrada de lápiz 52">
                <a:extLst>
                  <a:ext uri="{FF2B5EF4-FFF2-40B4-BE49-F238E27FC236}">
                    <a16:creationId xmlns:a16="http://schemas.microsoft.com/office/drawing/2014/main" id="{811C852E-96A9-C28B-11BF-11778CB091D4}"/>
                  </a:ext>
                </a:extLst>
              </p:cNvPr>
              <p:cNvPicPr/>
              <p:nvPr/>
            </p:nvPicPr>
            <p:blipFill>
              <a:blip r:embed="rId82"/>
              <a:stretch>
                <a:fillRect/>
              </a:stretch>
            </p:blipFill>
            <p:spPr>
              <a:xfrm>
                <a:off x="7056800" y="2641720"/>
                <a:ext cx="195840" cy="39960"/>
              </a:xfrm>
              <a:prstGeom prst="rect">
                <a:avLst/>
              </a:prstGeom>
            </p:spPr>
          </p:pic>
        </mc:Fallback>
      </mc:AlternateContent>
      <p:grpSp>
        <p:nvGrpSpPr>
          <p:cNvPr id="61" name="Grupo 60">
            <a:extLst>
              <a:ext uri="{FF2B5EF4-FFF2-40B4-BE49-F238E27FC236}">
                <a16:creationId xmlns:a16="http://schemas.microsoft.com/office/drawing/2014/main" id="{BFF3ECC6-6139-6CBF-679D-7C27ADF5472F}"/>
              </a:ext>
            </a:extLst>
          </p:cNvPr>
          <p:cNvGrpSpPr/>
          <p:nvPr/>
        </p:nvGrpSpPr>
        <p:grpSpPr>
          <a:xfrm>
            <a:off x="7455680" y="2488720"/>
            <a:ext cx="1244880" cy="267840"/>
            <a:chOff x="7455680" y="2488720"/>
            <a:chExt cx="1244880" cy="2678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83">
              <p14:nvContentPartPr>
                <p14:cNvPr id="55" name="Entrada de lápiz 54">
                  <a:extLst>
                    <a:ext uri="{FF2B5EF4-FFF2-40B4-BE49-F238E27FC236}">
                      <a16:creationId xmlns:a16="http://schemas.microsoft.com/office/drawing/2014/main" id="{92B7CA6D-B3CD-3DCD-BF48-472F70957217}"/>
                    </a:ext>
                  </a:extLst>
                </p14:cNvPr>
                <p14:cNvContentPartPr/>
                <p14:nvPr/>
              </p14:nvContentPartPr>
              <p14:xfrm>
                <a:off x="7455680" y="2488720"/>
                <a:ext cx="114480" cy="258120"/>
              </p14:xfrm>
            </p:contentPart>
          </mc:Choice>
          <mc:Fallback>
            <p:pic>
              <p:nvPicPr>
                <p:cNvPr id="55" name="Entrada de lápiz 54">
                  <a:extLst>
                    <a:ext uri="{FF2B5EF4-FFF2-40B4-BE49-F238E27FC236}">
                      <a16:creationId xmlns:a16="http://schemas.microsoft.com/office/drawing/2014/main" id="{92B7CA6D-B3CD-3DCD-BF48-472F70957217}"/>
                    </a:ext>
                  </a:extLst>
                </p:cNvPr>
                <p:cNvPicPr/>
                <p:nvPr/>
              </p:nvPicPr>
              <p:blipFill>
                <a:blip r:embed="rId84"/>
                <a:stretch>
                  <a:fillRect/>
                </a:stretch>
              </p:blipFill>
              <p:spPr>
                <a:xfrm>
                  <a:off x="7437680" y="2470720"/>
                  <a:ext cx="150120" cy="293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5">
              <p14:nvContentPartPr>
                <p14:cNvPr id="56" name="Entrada de lápiz 55">
                  <a:extLst>
                    <a:ext uri="{FF2B5EF4-FFF2-40B4-BE49-F238E27FC236}">
                      <a16:creationId xmlns:a16="http://schemas.microsoft.com/office/drawing/2014/main" id="{9D62B00F-F300-3132-1302-B00EF8C3841A}"/>
                    </a:ext>
                  </a:extLst>
                </p14:cNvPr>
                <p14:cNvContentPartPr/>
                <p14:nvPr/>
              </p14:nvContentPartPr>
              <p14:xfrm>
                <a:off x="7654400" y="2566480"/>
                <a:ext cx="105120" cy="172800"/>
              </p14:xfrm>
            </p:contentPart>
          </mc:Choice>
          <mc:Fallback>
            <p:pic>
              <p:nvPicPr>
                <p:cNvPr id="56" name="Entrada de lápiz 55">
                  <a:extLst>
                    <a:ext uri="{FF2B5EF4-FFF2-40B4-BE49-F238E27FC236}">
                      <a16:creationId xmlns:a16="http://schemas.microsoft.com/office/drawing/2014/main" id="{9D62B00F-F300-3132-1302-B00EF8C3841A}"/>
                    </a:ext>
                  </a:extLst>
                </p:cNvPr>
                <p:cNvPicPr/>
                <p:nvPr/>
              </p:nvPicPr>
              <p:blipFill>
                <a:blip r:embed="rId86"/>
                <a:stretch>
                  <a:fillRect/>
                </a:stretch>
              </p:blipFill>
              <p:spPr>
                <a:xfrm>
                  <a:off x="7636760" y="2548840"/>
                  <a:ext cx="140760" cy="208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7">
              <p14:nvContentPartPr>
                <p14:cNvPr id="57" name="Entrada de lápiz 56">
                  <a:extLst>
                    <a:ext uri="{FF2B5EF4-FFF2-40B4-BE49-F238E27FC236}">
                      <a16:creationId xmlns:a16="http://schemas.microsoft.com/office/drawing/2014/main" id="{E7250192-B19B-E6B6-9115-0BA4E5B44220}"/>
                    </a:ext>
                  </a:extLst>
                </p14:cNvPr>
                <p14:cNvContentPartPr/>
                <p14:nvPr/>
              </p14:nvContentPartPr>
              <p14:xfrm>
                <a:off x="7904600" y="2548480"/>
                <a:ext cx="141120" cy="208080"/>
              </p14:xfrm>
            </p:contentPart>
          </mc:Choice>
          <mc:Fallback>
            <p:pic>
              <p:nvPicPr>
                <p:cNvPr id="57" name="Entrada de lápiz 56">
                  <a:extLst>
                    <a:ext uri="{FF2B5EF4-FFF2-40B4-BE49-F238E27FC236}">
                      <a16:creationId xmlns:a16="http://schemas.microsoft.com/office/drawing/2014/main" id="{E7250192-B19B-E6B6-9115-0BA4E5B44220}"/>
                    </a:ext>
                  </a:extLst>
                </p:cNvPr>
                <p:cNvPicPr/>
                <p:nvPr/>
              </p:nvPicPr>
              <p:blipFill>
                <a:blip r:embed="rId88"/>
                <a:stretch>
                  <a:fillRect/>
                </a:stretch>
              </p:blipFill>
              <p:spPr>
                <a:xfrm>
                  <a:off x="7886960" y="2530480"/>
                  <a:ext cx="176760" cy="243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9">
              <p14:nvContentPartPr>
                <p14:cNvPr id="58" name="Entrada de lápiz 57">
                  <a:extLst>
                    <a:ext uri="{FF2B5EF4-FFF2-40B4-BE49-F238E27FC236}">
                      <a16:creationId xmlns:a16="http://schemas.microsoft.com/office/drawing/2014/main" id="{043C08BA-5FAD-33FC-8D8D-0D2FD5BBF9AC}"/>
                    </a:ext>
                  </a:extLst>
                </p14:cNvPr>
                <p14:cNvContentPartPr/>
                <p14:nvPr/>
              </p14:nvContentPartPr>
              <p14:xfrm>
                <a:off x="8167760" y="2534800"/>
                <a:ext cx="222480" cy="170640"/>
              </p14:xfrm>
            </p:contentPart>
          </mc:Choice>
          <mc:Fallback>
            <p:pic>
              <p:nvPicPr>
                <p:cNvPr id="58" name="Entrada de lápiz 57">
                  <a:extLst>
                    <a:ext uri="{FF2B5EF4-FFF2-40B4-BE49-F238E27FC236}">
                      <a16:creationId xmlns:a16="http://schemas.microsoft.com/office/drawing/2014/main" id="{043C08BA-5FAD-33FC-8D8D-0D2FD5BBF9AC}"/>
                    </a:ext>
                  </a:extLst>
                </p:cNvPr>
                <p:cNvPicPr/>
                <p:nvPr/>
              </p:nvPicPr>
              <p:blipFill>
                <a:blip r:embed="rId90"/>
                <a:stretch>
                  <a:fillRect/>
                </a:stretch>
              </p:blipFill>
              <p:spPr>
                <a:xfrm>
                  <a:off x="8149760" y="2517160"/>
                  <a:ext cx="258120" cy="206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1">
              <p14:nvContentPartPr>
                <p14:cNvPr id="59" name="Entrada de lápiz 58">
                  <a:extLst>
                    <a:ext uri="{FF2B5EF4-FFF2-40B4-BE49-F238E27FC236}">
                      <a16:creationId xmlns:a16="http://schemas.microsoft.com/office/drawing/2014/main" id="{2FF549E7-5E2A-D01A-F800-0C6B991C0EA6}"/>
                    </a:ext>
                  </a:extLst>
                </p14:cNvPr>
                <p14:cNvContentPartPr/>
                <p14:nvPr/>
              </p14:nvContentPartPr>
              <p14:xfrm>
                <a:off x="8473040" y="2529400"/>
                <a:ext cx="227520" cy="191880"/>
              </p14:xfrm>
            </p:contentPart>
          </mc:Choice>
          <mc:Fallback>
            <p:pic>
              <p:nvPicPr>
                <p:cNvPr id="59" name="Entrada de lápiz 58">
                  <a:extLst>
                    <a:ext uri="{FF2B5EF4-FFF2-40B4-BE49-F238E27FC236}">
                      <a16:creationId xmlns:a16="http://schemas.microsoft.com/office/drawing/2014/main" id="{2FF549E7-5E2A-D01A-F800-0C6B991C0EA6}"/>
                    </a:ext>
                  </a:extLst>
                </p:cNvPr>
                <p:cNvPicPr/>
                <p:nvPr/>
              </p:nvPicPr>
              <p:blipFill>
                <a:blip r:embed="rId92"/>
                <a:stretch>
                  <a:fillRect/>
                </a:stretch>
              </p:blipFill>
              <p:spPr>
                <a:xfrm>
                  <a:off x="8455040" y="2511760"/>
                  <a:ext cx="263160" cy="2275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93">
            <p14:nvContentPartPr>
              <p14:cNvPr id="60" name="Entrada de lápiz 59">
                <a:extLst>
                  <a:ext uri="{FF2B5EF4-FFF2-40B4-BE49-F238E27FC236}">
                    <a16:creationId xmlns:a16="http://schemas.microsoft.com/office/drawing/2014/main" id="{05133180-EB5F-F9BC-9D8A-FA8E2B8506E3}"/>
                  </a:ext>
                </a:extLst>
              </p14:cNvPr>
              <p14:cNvContentPartPr/>
              <p14:nvPr/>
            </p14:nvContentPartPr>
            <p14:xfrm>
              <a:off x="8892080" y="2479720"/>
              <a:ext cx="130680" cy="309600"/>
            </p14:xfrm>
          </p:contentPart>
        </mc:Choice>
        <mc:Fallback>
          <p:pic>
            <p:nvPicPr>
              <p:cNvPr id="60" name="Entrada de lápiz 59">
                <a:extLst>
                  <a:ext uri="{FF2B5EF4-FFF2-40B4-BE49-F238E27FC236}">
                    <a16:creationId xmlns:a16="http://schemas.microsoft.com/office/drawing/2014/main" id="{05133180-EB5F-F9BC-9D8A-FA8E2B8506E3}"/>
                  </a:ext>
                </a:extLst>
              </p:cNvPr>
              <p:cNvPicPr/>
              <p:nvPr/>
            </p:nvPicPr>
            <p:blipFill>
              <a:blip r:embed="rId94"/>
              <a:stretch>
                <a:fillRect/>
              </a:stretch>
            </p:blipFill>
            <p:spPr>
              <a:xfrm>
                <a:off x="8874080" y="2461720"/>
                <a:ext cx="166320" cy="345240"/>
              </a:xfrm>
              <a:prstGeom prst="rect">
                <a:avLst/>
              </a:prstGeom>
            </p:spPr>
          </p:pic>
        </mc:Fallback>
      </mc:AlternateContent>
      <p:grpSp>
        <p:nvGrpSpPr>
          <p:cNvPr id="77" name="Grupo 76">
            <a:extLst>
              <a:ext uri="{FF2B5EF4-FFF2-40B4-BE49-F238E27FC236}">
                <a16:creationId xmlns:a16="http://schemas.microsoft.com/office/drawing/2014/main" id="{E963C6E5-10F1-32F9-2FE1-DDB4D319D38A}"/>
              </a:ext>
            </a:extLst>
          </p:cNvPr>
          <p:cNvGrpSpPr/>
          <p:nvPr/>
        </p:nvGrpSpPr>
        <p:grpSpPr>
          <a:xfrm>
            <a:off x="388880" y="3576640"/>
            <a:ext cx="1206360" cy="282960"/>
            <a:chOff x="388880" y="3576640"/>
            <a:chExt cx="1206360" cy="2829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95">
              <p14:nvContentPartPr>
                <p14:cNvPr id="62" name="Entrada de lápiz 61">
                  <a:extLst>
                    <a:ext uri="{FF2B5EF4-FFF2-40B4-BE49-F238E27FC236}">
                      <a16:creationId xmlns:a16="http://schemas.microsoft.com/office/drawing/2014/main" id="{B618DC9C-804C-A216-6E1E-662FDBEA9493}"/>
                    </a:ext>
                  </a:extLst>
                </p14:cNvPr>
                <p14:cNvContentPartPr/>
                <p14:nvPr/>
              </p14:nvContentPartPr>
              <p14:xfrm>
                <a:off x="465560" y="3576640"/>
                <a:ext cx="185400" cy="16920"/>
              </p14:xfrm>
            </p:contentPart>
          </mc:Choice>
          <mc:Fallback>
            <p:pic>
              <p:nvPicPr>
                <p:cNvPr id="62" name="Entrada de lápiz 61">
                  <a:extLst>
                    <a:ext uri="{FF2B5EF4-FFF2-40B4-BE49-F238E27FC236}">
                      <a16:creationId xmlns:a16="http://schemas.microsoft.com/office/drawing/2014/main" id="{B618DC9C-804C-A216-6E1E-662FDBEA9493}"/>
                    </a:ext>
                  </a:extLst>
                </p:cNvPr>
                <p:cNvPicPr/>
                <p:nvPr/>
              </p:nvPicPr>
              <p:blipFill>
                <a:blip r:embed="rId96"/>
                <a:stretch>
                  <a:fillRect/>
                </a:stretch>
              </p:blipFill>
              <p:spPr>
                <a:xfrm>
                  <a:off x="447560" y="3559000"/>
                  <a:ext cx="221040" cy="5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7">
              <p14:nvContentPartPr>
                <p14:cNvPr id="63" name="Entrada de lápiz 62">
                  <a:extLst>
                    <a:ext uri="{FF2B5EF4-FFF2-40B4-BE49-F238E27FC236}">
                      <a16:creationId xmlns:a16="http://schemas.microsoft.com/office/drawing/2014/main" id="{97D1713A-2986-666B-C9D1-05E7DFECAEBB}"/>
                    </a:ext>
                  </a:extLst>
                </p14:cNvPr>
                <p14:cNvContentPartPr/>
                <p14:nvPr/>
              </p14:nvContentPartPr>
              <p14:xfrm>
                <a:off x="388880" y="3606160"/>
                <a:ext cx="185040" cy="253440"/>
              </p14:xfrm>
            </p:contentPart>
          </mc:Choice>
          <mc:Fallback>
            <p:pic>
              <p:nvPicPr>
                <p:cNvPr id="63" name="Entrada de lápiz 62">
                  <a:extLst>
                    <a:ext uri="{FF2B5EF4-FFF2-40B4-BE49-F238E27FC236}">
                      <a16:creationId xmlns:a16="http://schemas.microsoft.com/office/drawing/2014/main" id="{97D1713A-2986-666B-C9D1-05E7DFECAEBB}"/>
                    </a:ext>
                  </a:extLst>
                </p:cNvPr>
                <p:cNvPicPr/>
                <p:nvPr/>
              </p:nvPicPr>
              <p:blipFill>
                <a:blip r:embed="rId98"/>
                <a:stretch>
                  <a:fillRect/>
                </a:stretch>
              </p:blipFill>
              <p:spPr>
                <a:xfrm>
                  <a:off x="370880" y="3588520"/>
                  <a:ext cx="220680" cy="289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9">
              <p14:nvContentPartPr>
                <p14:cNvPr id="64" name="Entrada de lápiz 63">
                  <a:extLst>
                    <a:ext uri="{FF2B5EF4-FFF2-40B4-BE49-F238E27FC236}">
                      <a16:creationId xmlns:a16="http://schemas.microsoft.com/office/drawing/2014/main" id="{3EDF3534-5F4C-BA34-7754-7893FBA3D13A}"/>
                    </a:ext>
                  </a:extLst>
                </p14:cNvPr>
                <p14:cNvContentPartPr/>
                <p14:nvPr/>
              </p14:nvContentPartPr>
              <p14:xfrm>
                <a:off x="668240" y="3608320"/>
                <a:ext cx="232560" cy="213480"/>
              </p14:xfrm>
            </p:contentPart>
          </mc:Choice>
          <mc:Fallback>
            <p:pic>
              <p:nvPicPr>
                <p:cNvPr id="64" name="Entrada de lápiz 63">
                  <a:extLst>
                    <a:ext uri="{FF2B5EF4-FFF2-40B4-BE49-F238E27FC236}">
                      <a16:creationId xmlns:a16="http://schemas.microsoft.com/office/drawing/2014/main" id="{3EDF3534-5F4C-BA34-7754-7893FBA3D13A}"/>
                    </a:ext>
                  </a:extLst>
                </p:cNvPr>
                <p:cNvPicPr/>
                <p:nvPr/>
              </p:nvPicPr>
              <p:blipFill>
                <a:blip r:embed="rId100"/>
                <a:stretch>
                  <a:fillRect/>
                </a:stretch>
              </p:blipFill>
              <p:spPr>
                <a:xfrm>
                  <a:off x="650600" y="3590320"/>
                  <a:ext cx="268200" cy="249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1">
              <p14:nvContentPartPr>
                <p14:cNvPr id="65" name="Entrada de lápiz 64">
                  <a:extLst>
                    <a:ext uri="{FF2B5EF4-FFF2-40B4-BE49-F238E27FC236}">
                      <a16:creationId xmlns:a16="http://schemas.microsoft.com/office/drawing/2014/main" id="{424C65DB-0A5E-3E7C-13FB-C39BD50B67C1}"/>
                    </a:ext>
                  </a:extLst>
                </p14:cNvPr>
                <p14:cNvContentPartPr/>
                <p14:nvPr/>
              </p14:nvContentPartPr>
              <p14:xfrm>
                <a:off x="947600" y="3638200"/>
                <a:ext cx="189360" cy="157680"/>
              </p14:xfrm>
            </p:contentPart>
          </mc:Choice>
          <mc:Fallback>
            <p:pic>
              <p:nvPicPr>
                <p:cNvPr id="65" name="Entrada de lápiz 64">
                  <a:extLst>
                    <a:ext uri="{FF2B5EF4-FFF2-40B4-BE49-F238E27FC236}">
                      <a16:creationId xmlns:a16="http://schemas.microsoft.com/office/drawing/2014/main" id="{424C65DB-0A5E-3E7C-13FB-C39BD50B67C1}"/>
                    </a:ext>
                  </a:extLst>
                </p:cNvPr>
                <p:cNvPicPr/>
                <p:nvPr/>
              </p:nvPicPr>
              <p:blipFill>
                <a:blip r:embed="rId102"/>
                <a:stretch>
                  <a:fillRect/>
                </a:stretch>
              </p:blipFill>
              <p:spPr>
                <a:xfrm>
                  <a:off x="929960" y="3620560"/>
                  <a:ext cx="225000" cy="193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3">
              <p14:nvContentPartPr>
                <p14:cNvPr id="66" name="Entrada de lápiz 65">
                  <a:extLst>
                    <a:ext uri="{FF2B5EF4-FFF2-40B4-BE49-F238E27FC236}">
                      <a16:creationId xmlns:a16="http://schemas.microsoft.com/office/drawing/2014/main" id="{52CE75DD-46B3-7362-20F6-2E8887CEE9B8}"/>
                    </a:ext>
                  </a:extLst>
                </p14:cNvPr>
                <p14:cNvContentPartPr/>
                <p14:nvPr/>
              </p14:nvContentPartPr>
              <p14:xfrm>
                <a:off x="1272680" y="3664480"/>
                <a:ext cx="22320" cy="126000"/>
              </p14:xfrm>
            </p:contentPart>
          </mc:Choice>
          <mc:Fallback>
            <p:pic>
              <p:nvPicPr>
                <p:cNvPr id="66" name="Entrada de lápiz 65">
                  <a:extLst>
                    <a:ext uri="{FF2B5EF4-FFF2-40B4-BE49-F238E27FC236}">
                      <a16:creationId xmlns:a16="http://schemas.microsoft.com/office/drawing/2014/main" id="{52CE75DD-46B3-7362-20F6-2E8887CEE9B8}"/>
                    </a:ext>
                  </a:extLst>
                </p:cNvPr>
                <p:cNvPicPr/>
                <p:nvPr/>
              </p:nvPicPr>
              <p:blipFill>
                <a:blip r:embed="rId104"/>
                <a:stretch>
                  <a:fillRect/>
                </a:stretch>
              </p:blipFill>
              <p:spPr>
                <a:xfrm>
                  <a:off x="1254680" y="3646840"/>
                  <a:ext cx="57960" cy="161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5">
              <p14:nvContentPartPr>
                <p14:cNvPr id="67" name="Entrada de lápiz 66">
                  <a:extLst>
                    <a:ext uri="{FF2B5EF4-FFF2-40B4-BE49-F238E27FC236}">
                      <a16:creationId xmlns:a16="http://schemas.microsoft.com/office/drawing/2014/main" id="{6BDF1C08-1852-19C6-D3B6-237EDF72617E}"/>
                    </a:ext>
                  </a:extLst>
                </p14:cNvPr>
                <p14:cNvContentPartPr/>
                <p14:nvPr/>
              </p14:nvContentPartPr>
              <p14:xfrm>
                <a:off x="1305440" y="3615520"/>
                <a:ext cx="152640" cy="173520"/>
              </p14:xfrm>
            </p:contentPart>
          </mc:Choice>
          <mc:Fallback>
            <p:pic>
              <p:nvPicPr>
                <p:cNvPr id="67" name="Entrada de lápiz 66">
                  <a:extLst>
                    <a:ext uri="{FF2B5EF4-FFF2-40B4-BE49-F238E27FC236}">
                      <a16:creationId xmlns:a16="http://schemas.microsoft.com/office/drawing/2014/main" id="{6BDF1C08-1852-19C6-D3B6-237EDF72617E}"/>
                    </a:ext>
                  </a:extLst>
                </p:cNvPr>
                <p:cNvPicPr/>
                <p:nvPr/>
              </p:nvPicPr>
              <p:blipFill>
                <a:blip r:embed="rId106"/>
                <a:stretch>
                  <a:fillRect/>
                </a:stretch>
              </p:blipFill>
              <p:spPr>
                <a:xfrm>
                  <a:off x="1287440" y="3597520"/>
                  <a:ext cx="188280" cy="209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7">
              <p14:nvContentPartPr>
                <p14:cNvPr id="68" name="Entrada de lápiz 67">
                  <a:extLst>
                    <a:ext uri="{FF2B5EF4-FFF2-40B4-BE49-F238E27FC236}">
                      <a16:creationId xmlns:a16="http://schemas.microsoft.com/office/drawing/2014/main" id="{98EE9619-7928-02F0-2701-4775F8AC5753}"/>
                    </a:ext>
                  </a:extLst>
                </p14:cNvPr>
                <p14:cNvContentPartPr/>
                <p14:nvPr/>
              </p14:nvContentPartPr>
              <p14:xfrm>
                <a:off x="1567520" y="3755920"/>
                <a:ext cx="27720" cy="26640"/>
              </p14:xfrm>
            </p:contentPart>
          </mc:Choice>
          <mc:Fallback>
            <p:pic>
              <p:nvPicPr>
                <p:cNvPr id="68" name="Entrada de lápiz 67">
                  <a:extLst>
                    <a:ext uri="{FF2B5EF4-FFF2-40B4-BE49-F238E27FC236}">
                      <a16:creationId xmlns:a16="http://schemas.microsoft.com/office/drawing/2014/main" id="{98EE9619-7928-02F0-2701-4775F8AC5753}"/>
                    </a:ext>
                  </a:extLst>
                </p:cNvPr>
                <p:cNvPicPr/>
                <p:nvPr/>
              </p:nvPicPr>
              <p:blipFill>
                <a:blip r:embed="rId108"/>
                <a:stretch>
                  <a:fillRect/>
                </a:stretch>
              </p:blipFill>
              <p:spPr>
                <a:xfrm>
                  <a:off x="1549880" y="3737920"/>
                  <a:ext cx="63360" cy="622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6" name="Grupo 75">
            <a:extLst>
              <a:ext uri="{FF2B5EF4-FFF2-40B4-BE49-F238E27FC236}">
                <a16:creationId xmlns:a16="http://schemas.microsoft.com/office/drawing/2014/main" id="{37D8B598-E83A-0FD7-CCBA-CD555F6B0C97}"/>
              </a:ext>
            </a:extLst>
          </p:cNvPr>
          <p:cNvGrpSpPr/>
          <p:nvPr/>
        </p:nvGrpSpPr>
        <p:grpSpPr>
          <a:xfrm>
            <a:off x="1861640" y="3380440"/>
            <a:ext cx="1007280" cy="429120"/>
            <a:chOff x="1861640" y="3380440"/>
            <a:chExt cx="1007280" cy="4291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9">
              <p14:nvContentPartPr>
                <p14:cNvPr id="69" name="Entrada de lápiz 68">
                  <a:extLst>
                    <a:ext uri="{FF2B5EF4-FFF2-40B4-BE49-F238E27FC236}">
                      <a16:creationId xmlns:a16="http://schemas.microsoft.com/office/drawing/2014/main" id="{0CB629A0-AFBC-D3EC-03EE-02EBCCEE70EC}"/>
                    </a:ext>
                  </a:extLst>
                </p14:cNvPr>
                <p14:cNvContentPartPr/>
                <p14:nvPr/>
              </p14:nvContentPartPr>
              <p14:xfrm>
                <a:off x="1861640" y="3505360"/>
                <a:ext cx="70560" cy="304200"/>
              </p14:xfrm>
            </p:contentPart>
          </mc:Choice>
          <mc:Fallback>
            <p:pic>
              <p:nvPicPr>
                <p:cNvPr id="69" name="Entrada de lápiz 68">
                  <a:extLst>
                    <a:ext uri="{FF2B5EF4-FFF2-40B4-BE49-F238E27FC236}">
                      <a16:creationId xmlns:a16="http://schemas.microsoft.com/office/drawing/2014/main" id="{0CB629A0-AFBC-D3EC-03EE-02EBCCEE70EC}"/>
                    </a:ext>
                  </a:extLst>
                </p:cNvPr>
                <p:cNvPicPr/>
                <p:nvPr/>
              </p:nvPicPr>
              <p:blipFill>
                <a:blip r:embed="rId110"/>
                <a:stretch>
                  <a:fillRect/>
                </a:stretch>
              </p:blipFill>
              <p:spPr>
                <a:xfrm>
                  <a:off x="1843640" y="3487360"/>
                  <a:ext cx="106200" cy="339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1">
              <p14:nvContentPartPr>
                <p14:cNvPr id="70" name="Entrada de lápiz 69">
                  <a:extLst>
                    <a:ext uri="{FF2B5EF4-FFF2-40B4-BE49-F238E27FC236}">
                      <a16:creationId xmlns:a16="http://schemas.microsoft.com/office/drawing/2014/main" id="{32937A33-3546-373D-D561-C7E3AA2FB260}"/>
                    </a:ext>
                  </a:extLst>
                </p14:cNvPr>
                <p14:cNvContentPartPr/>
                <p14:nvPr/>
              </p14:nvContentPartPr>
              <p14:xfrm>
                <a:off x="2084480" y="3532360"/>
                <a:ext cx="218520" cy="214920"/>
              </p14:xfrm>
            </p:contentPart>
          </mc:Choice>
          <mc:Fallback>
            <p:pic>
              <p:nvPicPr>
                <p:cNvPr id="70" name="Entrada de lápiz 69">
                  <a:extLst>
                    <a:ext uri="{FF2B5EF4-FFF2-40B4-BE49-F238E27FC236}">
                      <a16:creationId xmlns:a16="http://schemas.microsoft.com/office/drawing/2014/main" id="{32937A33-3546-373D-D561-C7E3AA2FB260}"/>
                    </a:ext>
                  </a:extLst>
                </p:cNvPr>
                <p:cNvPicPr/>
                <p:nvPr/>
              </p:nvPicPr>
              <p:blipFill>
                <a:blip r:embed="rId112"/>
                <a:stretch>
                  <a:fillRect/>
                </a:stretch>
              </p:blipFill>
              <p:spPr>
                <a:xfrm>
                  <a:off x="2066480" y="3514720"/>
                  <a:ext cx="254160" cy="250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3">
              <p14:nvContentPartPr>
                <p14:cNvPr id="71" name="Entrada de lápiz 70">
                  <a:extLst>
                    <a:ext uri="{FF2B5EF4-FFF2-40B4-BE49-F238E27FC236}">
                      <a16:creationId xmlns:a16="http://schemas.microsoft.com/office/drawing/2014/main" id="{707CAD58-B8AE-AC9B-3654-B44F23B1614B}"/>
                    </a:ext>
                  </a:extLst>
                </p14:cNvPr>
                <p14:cNvContentPartPr/>
                <p14:nvPr/>
              </p14:nvContentPartPr>
              <p14:xfrm>
                <a:off x="2422160" y="3579160"/>
                <a:ext cx="195840" cy="134280"/>
              </p14:xfrm>
            </p:contentPart>
          </mc:Choice>
          <mc:Fallback>
            <p:pic>
              <p:nvPicPr>
                <p:cNvPr id="71" name="Entrada de lápiz 70">
                  <a:extLst>
                    <a:ext uri="{FF2B5EF4-FFF2-40B4-BE49-F238E27FC236}">
                      <a16:creationId xmlns:a16="http://schemas.microsoft.com/office/drawing/2014/main" id="{707CAD58-B8AE-AC9B-3654-B44F23B1614B}"/>
                    </a:ext>
                  </a:extLst>
                </p:cNvPr>
                <p:cNvPicPr/>
                <p:nvPr/>
              </p:nvPicPr>
              <p:blipFill>
                <a:blip r:embed="rId114"/>
                <a:stretch>
                  <a:fillRect/>
                </a:stretch>
              </p:blipFill>
              <p:spPr>
                <a:xfrm>
                  <a:off x="2404160" y="3561520"/>
                  <a:ext cx="231480" cy="169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5">
              <p14:nvContentPartPr>
                <p14:cNvPr id="72" name="Entrada de lápiz 71">
                  <a:extLst>
                    <a:ext uri="{FF2B5EF4-FFF2-40B4-BE49-F238E27FC236}">
                      <a16:creationId xmlns:a16="http://schemas.microsoft.com/office/drawing/2014/main" id="{D21153DD-A490-66C6-9666-C0801D5EFCB6}"/>
                    </a:ext>
                  </a:extLst>
                </p14:cNvPr>
                <p14:cNvContentPartPr/>
                <p14:nvPr/>
              </p14:nvContentPartPr>
              <p14:xfrm>
                <a:off x="2484080" y="3585640"/>
                <a:ext cx="75960" cy="121320"/>
              </p14:xfrm>
            </p:contentPart>
          </mc:Choice>
          <mc:Fallback>
            <p:pic>
              <p:nvPicPr>
                <p:cNvPr id="72" name="Entrada de lápiz 71">
                  <a:extLst>
                    <a:ext uri="{FF2B5EF4-FFF2-40B4-BE49-F238E27FC236}">
                      <a16:creationId xmlns:a16="http://schemas.microsoft.com/office/drawing/2014/main" id="{D21153DD-A490-66C6-9666-C0801D5EFCB6}"/>
                    </a:ext>
                  </a:extLst>
                </p:cNvPr>
                <p:cNvPicPr/>
                <p:nvPr/>
              </p:nvPicPr>
              <p:blipFill>
                <a:blip r:embed="rId116"/>
                <a:stretch>
                  <a:fillRect/>
                </a:stretch>
              </p:blipFill>
              <p:spPr>
                <a:xfrm>
                  <a:off x="2466440" y="3568000"/>
                  <a:ext cx="111600" cy="156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7">
              <p14:nvContentPartPr>
                <p14:cNvPr id="73" name="Entrada de lápiz 72">
                  <a:extLst>
                    <a:ext uri="{FF2B5EF4-FFF2-40B4-BE49-F238E27FC236}">
                      <a16:creationId xmlns:a16="http://schemas.microsoft.com/office/drawing/2014/main" id="{4F1563AC-F731-2652-3C56-DA378FB1ABAD}"/>
                    </a:ext>
                  </a:extLst>
                </p14:cNvPr>
                <p14:cNvContentPartPr/>
                <p14:nvPr/>
              </p14:nvContentPartPr>
              <p14:xfrm>
                <a:off x="2507840" y="3461080"/>
                <a:ext cx="114480" cy="6840"/>
              </p14:xfrm>
            </p:contentPart>
          </mc:Choice>
          <mc:Fallback>
            <p:pic>
              <p:nvPicPr>
                <p:cNvPr id="73" name="Entrada de lápiz 72">
                  <a:extLst>
                    <a:ext uri="{FF2B5EF4-FFF2-40B4-BE49-F238E27FC236}">
                      <a16:creationId xmlns:a16="http://schemas.microsoft.com/office/drawing/2014/main" id="{4F1563AC-F731-2652-3C56-DA378FB1ABAD}"/>
                    </a:ext>
                  </a:extLst>
                </p:cNvPr>
                <p:cNvPicPr/>
                <p:nvPr/>
              </p:nvPicPr>
              <p:blipFill>
                <a:blip r:embed="rId118"/>
                <a:stretch>
                  <a:fillRect/>
                </a:stretch>
              </p:blipFill>
              <p:spPr>
                <a:xfrm>
                  <a:off x="2490200" y="3443080"/>
                  <a:ext cx="150120" cy="4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9">
              <p14:nvContentPartPr>
                <p14:cNvPr id="74" name="Entrada de lápiz 73">
                  <a:extLst>
                    <a:ext uri="{FF2B5EF4-FFF2-40B4-BE49-F238E27FC236}">
                      <a16:creationId xmlns:a16="http://schemas.microsoft.com/office/drawing/2014/main" id="{294DDBB1-ECD7-F7C1-8F89-1A2FF1A61D0A}"/>
                    </a:ext>
                  </a:extLst>
                </p14:cNvPr>
                <p14:cNvContentPartPr/>
                <p14:nvPr/>
              </p14:nvContentPartPr>
              <p14:xfrm>
                <a:off x="2567240" y="3427240"/>
                <a:ext cx="96120" cy="90000"/>
              </p14:xfrm>
            </p:contentPart>
          </mc:Choice>
          <mc:Fallback>
            <p:pic>
              <p:nvPicPr>
                <p:cNvPr id="74" name="Entrada de lápiz 73">
                  <a:extLst>
                    <a:ext uri="{FF2B5EF4-FFF2-40B4-BE49-F238E27FC236}">
                      <a16:creationId xmlns:a16="http://schemas.microsoft.com/office/drawing/2014/main" id="{294DDBB1-ECD7-F7C1-8F89-1A2FF1A61D0A}"/>
                    </a:ext>
                  </a:extLst>
                </p:cNvPr>
                <p:cNvPicPr/>
                <p:nvPr/>
              </p:nvPicPr>
              <p:blipFill>
                <a:blip r:embed="rId120"/>
                <a:stretch>
                  <a:fillRect/>
                </a:stretch>
              </p:blipFill>
              <p:spPr>
                <a:xfrm>
                  <a:off x="2549600" y="3409600"/>
                  <a:ext cx="131760" cy="125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1">
              <p14:nvContentPartPr>
                <p14:cNvPr id="75" name="Entrada de lápiz 74">
                  <a:extLst>
                    <a:ext uri="{FF2B5EF4-FFF2-40B4-BE49-F238E27FC236}">
                      <a16:creationId xmlns:a16="http://schemas.microsoft.com/office/drawing/2014/main" id="{BA5F4121-DC98-CF18-1329-3D7FAB267BB2}"/>
                    </a:ext>
                  </a:extLst>
                </p14:cNvPr>
                <p14:cNvContentPartPr/>
                <p14:nvPr/>
              </p14:nvContentPartPr>
              <p14:xfrm>
                <a:off x="2802680" y="3380440"/>
                <a:ext cx="66240" cy="376560"/>
              </p14:xfrm>
            </p:contentPart>
          </mc:Choice>
          <mc:Fallback>
            <p:pic>
              <p:nvPicPr>
                <p:cNvPr id="75" name="Entrada de lápiz 74">
                  <a:extLst>
                    <a:ext uri="{FF2B5EF4-FFF2-40B4-BE49-F238E27FC236}">
                      <a16:creationId xmlns:a16="http://schemas.microsoft.com/office/drawing/2014/main" id="{BA5F4121-DC98-CF18-1329-3D7FAB267BB2}"/>
                    </a:ext>
                  </a:extLst>
                </p:cNvPr>
                <p:cNvPicPr/>
                <p:nvPr/>
              </p:nvPicPr>
              <p:blipFill>
                <a:blip r:embed="rId122"/>
                <a:stretch>
                  <a:fillRect/>
                </a:stretch>
              </p:blipFill>
              <p:spPr>
                <a:xfrm>
                  <a:off x="2785040" y="3362800"/>
                  <a:ext cx="101880" cy="4122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23">
            <p14:nvContentPartPr>
              <p14:cNvPr id="82" name="Entrada de lápiz 81">
                <a:extLst>
                  <a:ext uri="{FF2B5EF4-FFF2-40B4-BE49-F238E27FC236}">
                    <a16:creationId xmlns:a16="http://schemas.microsoft.com/office/drawing/2014/main" id="{DB73ADD7-0938-7346-ADB2-7E75D9DC01AB}"/>
                  </a:ext>
                </a:extLst>
              </p14:cNvPr>
              <p14:cNvContentPartPr/>
              <p14:nvPr/>
            </p14:nvContentPartPr>
            <p14:xfrm>
              <a:off x="3079520" y="3773200"/>
              <a:ext cx="32400" cy="20160"/>
            </p14:xfrm>
          </p:contentPart>
        </mc:Choice>
        <mc:Fallback>
          <p:pic>
            <p:nvPicPr>
              <p:cNvPr id="82" name="Entrada de lápiz 81">
                <a:extLst>
                  <a:ext uri="{FF2B5EF4-FFF2-40B4-BE49-F238E27FC236}">
                    <a16:creationId xmlns:a16="http://schemas.microsoft.com/office/drawing/2014/main" id="{DB73ADD7-0938-7346-ADB2-7E75D9DC01AB}"/>
                  </a:ext>
                </a:extLst>
              </p:cNvPr>
              <p:cNvPicPr/>
              <p:nvPr/>
            </p:nvPicPr>
            <p:blipFill>
              <a:blip r:embed="rId124"/>
              <a:stretch>
                <a:fillRect/>
              </a:stretch>
            </p:blipFill>
            <p:spPr>
              <a:xfrm>
                <a:off x="3061520" y="3755200"/>
                <a:ext cx="68040" cy="55800"/>
              </a:xfrm>
              <a:prstGeom prst="rect">
                <a:avLst/>
              </a:prstGeom>
            </p:spPr>
          </p:pic>
        </mc:Fallback>
      </mc:AlternateContent>
      <p:grpSp>
        <p:nvGrpSpPr>
          <p:cNvPr id="122" name="Grupo 121">
            <a:extLst>
              <a:ext uri="{FF2B5EF4-FFF2-40B4-BE49-F238E27FC236}">
                <a16:creationId xmlns:a16="http://schemas.microsoft.com/office/drawing/2014/main" id="{D6A946F3-79EC-31B5-4006-4E97000D1E90}"/>
              </a:ext>
            </a:extLst>
          </p:cNvPr>
          <p:cNvGrpSpPr/>
          <p:nvPr/>
        </p:nvGrpSpPr>
        <p:grpSpPr>
          <a:xfrm>
            <a:off x="3408560" y="3350200"/>
            <a:ext cx="781200" cy="465840"/>
            <a:chOff x="3408560" y="3350200"/>
            <a:chExt cx="781200" cy="4658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25">
              <p14:nvContentPartPr>
                <p14:cNvPr id="107" name="Entrada de lápiz 106">
                  <a:extLst>
                    <a:ext uri="{FF2B5EF4-FFF2-40B4-BE49-F238E27FC236}">
                      <a16:creationId xmlns:a16="http://schemas.microsoft.com/office/drawing/2014/main" id="{5080F2D0-5204-AB41-ED1E-C254E82F4DEC}"/>
                    </a:ext>
                  </a:extLst>
                </p14:cNvPr>
                <p14:cNvContentPartPr/>
                <p14:nvPr/>
              </p14:nvContentPartPr>
              <p14:xfrm>
                <a:off x="3408560" y="3463960"/>
                <a:ext cx="115920" cy="335160"/>
              </p14:xfrm>
            </p:contentPart>
          </mc:Choice>
          <mc:Fallback>
            <p:pic>
              <p:nvPicPr>
                <p:cNvPr id="107" name="Entrada de lápiz 106">
                  <a:extLst>
                    <a:ext uri="{FF2B5EF4-FFF2-40B4-BE49-F238E27FC236}">
                      <a16:creationId xmlns:a16="http://schemas.microsoft.com/office/drawing/2014/main" id="{5080F2D0-5204-AB41-ED1E-C254E82F4DEC}"/>
                    </a:ext>
                  </a:extLst>
                </p:cNvPr>
                <p:cNvPicPr/>
                <p:nvPr/>
              </p:nvPicPr>
              <p:blipFill>
                <a:blip r:embed="rId126"/>
                <a:stretch>
                  <a:fillRect/>
                </a:stretch>
              </p:blipFill>
              <p:spPr>
                <a:xfrm>
                  <a:off x="3390560" y="3446320"/>
                  <a:ext cx="151560" cy="370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7">
              <p14:nvContentPartPr>
                <p14:cNvPr id="108" name="Entrada de lápiz 107">
                  <a:extLst>
                    <a:ext uri="{FF2B5EF4-FFF2-40B4-BE49-F238E27FC236}">
                      <a16:creationId xmlns:a16="http://schemas.microsoft.com/office/drawing/2014/main" id="{B268BAFB-75CE-A5C0-0377-3BBB10D5DBAF}"/>
                    </a:ext>
                  </a:extLst>
                </p14:cNvPr>
                <p14:cNvContentPartPr/>
                <p14:nvPr/>
              </p14:nvContentPartPr>
              <p14:xfrm>
                <a:off x="3633560" y="3636760"/>
                <a:ext cx="141840" cy="7920"/>
              </p14:xfrm>
            </p:contentPart>
          </mc:Choice>
          <mc:Fallback>
            <p:pic>
              <p:nvPicPr>
                <p:cNvPr id="108" name="Entrada de lápiz 107">
                  <a:extLst>
                    <a:ext uri="{FF2B5EF4-FFF2-40B4-BE49-F238E27FC236}">
                      <a16:creationId xmlns:a16="http://schemas.microsoft.com/office/drawing/2014/main" id="{B268BAFB-75CE-A5C0-0377-3BBB10D5DBAF}"/>
                    </a:ext>
                  </a:extLst>
                </p:cNvPr>
                <p:cNvPicPr/>
                <p:nvPr/>
              </p:nvPicPr>
              <p:blipFill>
                <a:blip r:embed="rId128"/>
                <a:stretch>
                  <a:fillRect/>
                </a:stretch>
              </p:blipFill>
              <p:spPr>
                <a:xfrm>
                  <a:off x="3615920" y="3618760"/>
                  <a:ext cx="177480" cy="4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9">
              <p14:nvContentPartPr>
                <p14:cNvPr id="109" name="Entrada de lápiz 108">
                  <a:extLst>
                    <a:ext uri="{FF2B5EF4-FFF2-40B4-BE49-F238E27FC236}">
                      <a16:creationId xmlns:a16="http://schemas.microsoft.com/office/drawing/2014/main" id="{564E2D76-5C9D-F2B6-B1BD-1E4B8FBAA1FE}"/>
                    </a:ext>
                  </a:extLst>
                </p14:cNvPr>
                <p14:cNvContentPartPr/>
                <p14:nvPr/>
              </p14:nvContentPartPr>
              <p14:xfrm>
                <a:off x="3946040" y="3507880"/>
                <a:ext cx="31320" cy="208800"/>
              </p14:xfrm>
            </p:contentPart>
          </mc:Choice>
          <mc:Fallback>
            <p:pic>
              <p:nvPicPr>
                <p:cNvPr id="109" name="Entrada de lápiz 108">
                  <a:extLst>
                    <a:ext uri="{FF2B5EF4-FFF2-40B4-BE49-F238E27FC236}">
                      <a16:creationId xmlns:a16="http://schemas.microsoft.com/office/drawing/2014/main" id="{564E2D76-5C9D-F2B6-B1BD-1E4B8FBAA1FE}"/>
                    </a:ext>
                  </a:extLst>
                </p:cNvPr>
                <p:cNvPicPr/>
                <p:nvPr/>
              </p:nvPicPr>
              <p:blipFill>
                <a:blip r:embed="rId130"/>
                <a:stretch>
                  <a:fillRect/>
                </a:stretch>
              </p:blipFill>
              <p:spPr>
                <a:xfrm>
                  <a:off x="3928040" y="3489880"/>
                  <a:ext cx="66960" cy="244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1">
              <p14:nvContentPartPr>
                <p14:cNvPr id="110" name="Entrada de lápiz 109">
                  <a:extLst>
                    <a:ext uri="{FF2B5EF4-FFF2-40B4-BE49-F238E27FC236}">
                      <a16:creationId xmlns:a16="http://schemas.microsoft.com/office/drawing/2014/main" id="{477B9277-16F3-0A0A-5DEF-26E26B3A50C5}"/>
                    </a:ext>
                  </a:extLst>
                </p14:cNvPr>
                <p14:cNvContentPartPr/>
                <p14:nvPr/>
              </p14:nvContentPartPr>
              <p14:xfrm>
                <a:off x="4020920" y="3350200"/>
                <a:ext cx="168840" cy="465840"/>
              </p14:xfrm>
            </p:contentPart>
          </mc:Choice>
          <mc:Fallback>
            <p:pic>
              <p:nvPicPr>
                <p:cNvPr id="110" name="Entrada de lápiz 109">
                  <a:extLst>
                    <a:ext uri="{FF2B5EF4-FFF2-40B4-BE49-F238E27FC236}">
                      <a16:creationId xmlns:a16="http://schemas.microsoft.com/office/drawing/2014/main" id="{477B9277-16F3-0A0A-5DEF-26E26B3A50C5}"/>
                    </a:ext>
                  </a:extLst>
                </p:cNvPr>
                <p:cNvPicPr/>
                <p:nvPr/>
              </p:nvPicPr>
              <p:blipFill>
                <a:blip r:embed="rId132"/>
                <a:stretch>
                  <a:fillRect/>
                </a:stretch>
              </p:blipFill>
              <p:spPr>
                <a:xfrm>
                  <a:off x="4002920" y="3332200"/>
                  <a:ext cx="204480" cy="5014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21" name="Grupo 120">
            <a:extLst>
              <a:ext uri="{FF2B5EF4-FFF2-40B4-BE49-F238E27FC236}">
                <a16:creationId xmlns:a16="http://schemas.microsoft.com/office/drawing/2014/main" id="{6AED6DB8-EEDF-870F-6B89-25DFAAFF8188}"/>
              </a:ext>
            </a:extLst>
          </p:cNvPr>
          <p:cNvGrpSpPr/>
          <p:nvPr/>
        </p:nvGrpSpPr>
        <p:grpSpPr>
          <a:xfrm>
            <a:off x="4620680" y="3431560"/>
            <a:ext cx="2398680" cy="295200"/>
            <a:chOff x="4620680" y="3431560"/>
            <a:chExt cx="2398680" cy="2952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33">
              <p14:nvContentPartPr>
                <p14:cNvPr id="111" name="Entrada de lápiz 110">
                  <a:extLst>
                    <a:ext uri="{FF2B5EF4-FFF2-40B4-BE49-F238E27FC236}">
                      <a16:creationId xmlns:a16="http://schemas.microsoft.com/office/drawing/2014/main" id="{0E726713-CB35-F829-72DA-FB93471C4809}"/>
                    </a:ext>
                  </a:extLst>
                </p14:cNvPr>
                <p14:cNvContentPartPr/>
                <p14:nvPr/>
              </p14:nvContentPartPr>
              <p14:xfrm>
                <a:off x="4640840" y="3642520"/>
                <a:ext cx="157320" cy="6120"/>
              </p14:xfrm>
            </p:contentPart>
          </mc:Choice>
          <mc:Fallback>
            <p:pic>
              <p:nvPicPr>
                <p:cNvPr id="111" name="Entrada de lápiz 110">
                  <a:extLst>
                    <a:ext uri="{FF2B5EF4-FFF2-40B4-BE49-F238E27FC236}">
                      <a16:creationId xmlns:a16="http://schemas.microsoft.com/office/drawing/2014/main" id="{0E726713-CB35-F829-72DA-FB93471C4809}"/>
                    </a:ext>
                  </a:extLst>
                </p:cNvPr>
                <p:cNvPicPr/>
                <p:nvPr/>
              </p:nvPicPr>
              <p:blipFill>
                <a:blip r:embed="rId134"/>
                <a:stretch>
                  <a:fillRect/>
                </a:stretch>
              </p:blipFill>
              <p:spPr>
                <a:xfrm>
                  <a:off x="4622840" y="3624520"/>
                  <a:ext cx="192960" cy="41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5">
              <p14:nvContentPartPr>
                <p14:cNvPr id="112" name="Entrada de lápiz 111">
                  <a:extLst>
                    <a:ext uri="{FF2B5EF4-FFF2-40B4-BE49-F238E27FC236}">
                      <a16:creationId xmlns:a16="http://schemas.microsoft.com/office/drawing/2014/main" id="{0DA13C67-F86E-DF30-D95A-049C226C6D63}"/>
                    </a:ext>
                  </a:extLst>
                </p14:cNvPr>
                <p14:cNvContentPartPr/>
                <p14:nvPr/>
              </p14:nvContentPartPr>
              <p14:xfrm>
                <a:off x="4620680" y="3712360"/>
                <a:ext cx="123480" cy="14400"/>
              </p14:xfrm>
            </p:contentPart>
          </mc:Choice>
          <mc:Fallback>
            <p:pic>
              <p:nvPicPr>
                <p:cNvPr id="112" name="Entrada de lápiz 111">
                  <a:extLst>
                    <a:ext uri="{FF2B5EF4-FFF2-40B4-BE49-F238E27FC236}">
                      <a16:creationId xmlns:a16="http://schemas.microsoft.com/office/drawing/2014/main" id="{0DA13C67-F86E-DF30-D95A-049C226C6D63}"/>
                    </a:ext>
                  </a:extLst>
                </p:cNvPr>
                <p:cNvPicPr/>
                <p:nvPr/>
              </p:nvPicPr>
              <p:blipFill>
                <a:blip r:embed="rId136"/>
                <a:stretch>
                  <a:fillRect/>
                </a:stretch>
              </p:blipFill>
              <p:spPr>
                <a:xfrm>
                  <a:off x="4602680" y="3694360"/>
                  <a:ext cx="159120" cy="5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7">
              <p14:nvContentPartPr>
                <p14:cNvPr id="113" name="Entrada de lápiz 112">
                  <a:extLst>
                    <a:ext uri="{FF2B5EF4-FFF2-40B4-BE49-F238E27FC236}">
                      <a16:creationId xmlns:a16="http://schemas.microsoft.com/office/drawing/2014/main" id="{A11CAD50-9070-F746-9995-825C6DC83F84}"/>
                    </a:ext>
                  </a:extLst>
                </p14:cNvPr>
                <p14:cNvContentPartPr/>
                <p14:nvPr/>
              </p14:nvContentPartPr>
              <p14:xfrm>
                <a:off x="5027840" y="3575920"/>
                <a:ext cx="244800" cy="8640"/>
              </p14:xfrm>
            </p:contentPart>
          </mc:Choice>
          <mc:Fallback>
            <p:pic>
              <p:nvPicPr>
                <p:cNvPr id="113" name="Entrada de lápiz 112">
                  <a:extLst>
                    <a:ext uri="{FF2B5EF4-FFF2-40B4-BE49-F238E27FC236}">
                      <a16:creationId xmlns:a16="http://schemas.microsoft.com/office/drawing/2014/main" id="{A11CAD50-9070-F746-9995-825C6DC83F84}"/>
                    </a:ext>
                  </a:extLst>
                </p:cNvPr>
                <p:cNvPicPr/>
                <p:nvPr/>
              </p:nvPicPr>
              <p:blipFill>
                <a:blip r:embed="rId138"/>
                <a:stretch>
                  <a:fillRect/>
                </a:stretch>
              </p:blipFill>
              <p:spPr>
                <a:xfrm>
                  <a:off x="5009840" y="3557920"/>
                  <a:ext cx="280440" cy="4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9">
              <p14:nvContentPartPr>
                <p14:cNvPr id="114" name="Entrada de lápiz 113">
                  <a:extLst>
                    <a:ext uri="{FF2B5EF4-FFF2-40B4-BE49-F238E27FC236}">
                      <a16:creationId xmlns:a16="http://schemas.microsoft.com/office/drawing/2014/main" id="{D4F6E5DB-A708-E9FE-7714-8CCD5187496A}"/>
                    </a:ext>
                  </a:extLst>
                </p14:cNvPr>
                <p14:cNvContentPartPr/>
                <p14:nvPr/>
              </p14:nvContentPartPr>
              <p14:xfrm>
                <a:off x="5478920" y="3431560"/>
                <a:ext cx="288000" cy="228600"/>
              </p14:xfrm>
            </p:contentPart>
          </mc:Choice>
          <mc:Fallback>
            <p:pic>
              <p:nvPicPr>
                <p:cNvPr id="114" name="Entrada de lápiz 113">
                  <a:extLst>
                    <a:ext uri="{FF2B5EF4-FFF2-40B4-BE49-F238E27FC236}">
                      <a16:creationId xmlns:a16="http://schemas.microsoft.com/office/drawing/2014/main" id="{D4F6E5DB-A708-E9FE-7714-8CCD5187496A}"/>
                    </a:ext>
                  </a:extLst>
                </p:cNvPr>
                <p:cNvPicPr/>
                <p:nvPr/>
              </p:nvPicPr>
              <p:blipFill>
                <a:blip r:embed="rId140"/>
                <a:stretch>
                  <a:fillRect/>
                </a:stretch>
              </p:blipFill>
              <p:spPr>
                <a:xfrm>
                  <a:off x="5460920" y="3413560"/>
                  <a:ext cx="323640" cy="264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1">
              <p14:nvContentPartPr>
                <p14:cNvPr id="115" name="Entrada de lápiz 114">
                  <a:extLst>
                    <a:ext uri="{FF2B5EF4-FFF2-40B4-BE49-F238E27FC236}">
                      <a16:creationId xmlns:a16="http://schemas.microsoft.com/office/drawing/2014/main" id="{FB686932-0A6F-9B43-7279-F0A05D95D84A}"/>
                    </a:ext>
                  </a:extLst>
                </p14:cNvPr>
                <p14:cNvContentPartPr/>
                <p14:nvPr/>
              </p14:nvContentPartPr>
              <p14:xfrm>
                <a:off x="5599520" y="3560440"/>
                <a:ext cx="155520" cy="11880"/>
              </p14:xfrm>
            </p:contentPart>
          </mc:Choice>
          <mc:Fallback>
            <p:pic>
              <p:nvPicPr>
                <p:cNvPr id="115" name="Entrada de lápiz 114">
                  <a:extLst>
                    <a:ext uri="{FF2B5EF4-FFF2-40B4-BE49-F238E27FC236}">
                      <a16:creationId xmlns:a16="http://schemas.microsoft.com/office/drawing/2014/main" id="{FB686932-0A6F-9B43-7279-F0A05D95D84A}"/>
                    </a:ext>
                  </a:extLst>
                </p:cNvPr>
                <p:cNvPicPr/>
                <p:nvPr/>
              </p:nvPicPr>
              <p:blipFill>
                <a:blip r:embed="rId142"/>
                <a:stretch>
                  <a:fillRect/>
                </a:stretch>
              </p:blipFill>
              <p:spPr>
                <a:xfrm>
                  <a:off x="5581520" y="3542440"/>
                  <a:ext cx="191160" cy="4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3">
              <p14:nvContentPartPr>
                <p14:cNvPr id="116" name="Entrada de lápiz 115">
                  <a:extLst>
                    <a:ext uri="{FF2B5EF4-FFF2-40B4-BE49-F238E27FC236}">
                      <a16:creationId xmlns:a16="http://schemas.microsoft.com/office/drawing/2014/main" id="{219360CB-B415-04A2-CAA1-6A3DD6500C05}"/>
                    </a:ext>
                  </a:extLst>
                </p14:cNvPr>
                <p14:cNvContentPartPr/>
                <p14:nvPr/>
              </p14:nvContentPartPr>
              <p14:xfrm>
                <a:off x="5895080" y="3474040"/>
                <a:ext cx="151560" cy="207720"/>
              </p14:xfrm>
            </p:contentPart>
          </mc:Choice>
          <mc:Fallback>
            <p:pic>
              <p:nvPicPr>
                <p:cNvPr id="116" name="Entrada de lápiz 115">
                  <a:extLst>
                    <a:ext uri="{FF2B5EF4-FFF2-40B4-BE49-F238E27FC236}">
                      <a16:creationId xmlns:a16="http://schemas.microsoft.com/office/drawing/2014/main" id="{219360CB-B415-04A2-CAA1-6A3DD6500C05}"/>
                    </a:ext>
                  </a:extLst>
                </p:cNvPr>
                <p:cNvPicPr/>
                <p:nvPr/>
              </p:nvPicPr>
              <p:blipFill>
                <a:blip r:embed="rId144"/>
                <a:stretch>
                  <a:fillRect/>
                </a:stretch>
              </p:blipFill>
              <p:spPr>
                <a:xfrm>
                  <a:off x="5877440" y="3456400"/>
                  <a:ext cx="187200" cy="243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5">
              <p14:nvContentPartPr>
                <p14:cNvPr id="117" name="Entrada de lápiz 116">
                  <a:extLst>
                    <a:ext uri="{FF2B5EF4-FFF2-40B4-BE49-F238E27FC236}">
                      <a16:creationId xmlns:a16="http://schemas.microsoft.com/office/drawing/2014/main" id="{9DD51C1A-35D4-95AC-39A7-0E591CFF3EAA}"/>
                    </a:ext>
                  </a:extLst>
                </p14:cNvPr>
                <p14:cNvContentPartPr/>
                <p14:nvPr/>
              </p14:nvContentPartPr>
              <p14:xfrm>
                <a:off x="6148160" y="3454960"/>
                <a:ext cx="259560" cy="218880"/>
              </p14:xfrm>
            </p:contentPart>
          </mc:Choice>
          <mc:Fallback>
            <p:pic>
              <p:nvPicPr>
                <p:cNvPr id="117" name="Entrada de lápiz 116">
                  <a:extLst>
                    <a:ext uri="{FF2B5EF4-FFF2-40B4-BE49-F238E27FC236}">
                      <a16:creationId xmlns:a16="http://schemas.microsoft.com/office/drawing/2014/main" id="{9DD51C1A-35D4-95AC-39A7-0E591CFF3EAA}"/>
                    </a:ext>
                  </a:extLst>
                </p:cNvPr>
                <p:cNvPicPr/>
                <p:nvPr/>
              </p:nvPicPr>
              <p:blipFill>
                <a:blip r:embed="rId146"/>
                <a:stretch>
                  <a:fillRect/>
                </a:stretch>
              </p:blipFill>
              <p:spPr>
                <a:xfrm>
                  <a:off x="6130160" y="3437320"/>
                  <a:ext cx="295200" cy="254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7">
              <p14:nvContentPartPr>
                <p14:cNvPr id="118" name="Entrada de lápiz 117">
                  <a:extLst>
                    <a:ext uri="{FF2B5EF4-FFF2-40B4-BE49-F238E27FC236}">
                      <a16:creationId xmlns:a16="http://schemas.microsoft.com/office/drawing/2014/main" id="{C236CC2C-7EB2-297A-E27F-6F34BE7BDACD}"/>
                    </a:ext>
                  </a:extLst>
                </p14:cNvPr>
                <p14:cNvContentPartPr/>
                <p14:nvPr/>
              </p14:nvContentPartPr>
              <p14:xfrm>
                <a:off x="6525080" y="3481240"/>
                <a:ext cx="197280" cy="202680"/>
              </p14:xfrm>
            </p:contentPart>
          </mc:Choice>
          <mc:Fallback>
            <p:pic>
              <p:nvPicPr>
                <p:cNvPr id="118" name="Entrada de lápiz 117">
                  <a:extLst>
                    <a:ext uri="{FF2B5EF4-FFF2-40B4-BE49-F238E27FC236}">
                      <a16:creationId xmlns:a16="http://schemas.microsoft.com/office/drawing/2014/main" id="{C236CC2C-7EB2-297A-E27F-6F34BE7BDACD}"/>
                    </a:ext>
                  </a:extLst>
                </p:cNvPr>
                <p:cNvPicPr/>
                <p:nvPr/>
              </p:nvPicPr>
              <p:blipFill>
                <a:blip r:embed="rId148"/>
                <a:stretch>
                  <a:fillRect/>
                </a:stretch>
              </p:blipFill>
              <p:spPr>
                <a:xfrm>
                  <a:off x="6507080" y="3463600"/>
                  <a:ext cx="232920" cy="238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9">
              <p14:nvContentPartPr>
                <p14:cNvPr id="119" name="Entrada de lápiz 118">
                  <a:extLst>
                    <a:ext uri="{FF2B5EF4-FFF2-40B4-BE49-F238E27FC236}">
                      <a16:creationId xmlns:a16="http://schemas.microsoft.com/office/drawing/2014/main" id="{1AB41439-F434-68B5-93A9-EB9F2FCC4B88}"/>
                    </a:ext>
                  </a:extLst>
                </p14:cNvPr>
                <p14:cNvContentPartPr/>
                <p14:nvPr/>
              </p14:nvContentPartPr>
              <p14:xfrm>
                <a:off x="6836480" y="3451360"/>
                <a:ext cx="111960" cy="210240"/>
              </p14:xfrm>
            </p:contentPart>
          </mc:Choice>
          <mc:Fallback>
            <p:pic>
              <p:nvPicPr>
                <p:cNvPr id="119" name="Entrada de lápiz 118">
                  <a:extLst>
                    <a:ext uri="{FF2B5EF4-FFF2-40B4-BE49-F238E27FC236}">
                      <a16:creationId xmlns:a16="http://schemas.microsoft.com/office/drawing/2014/main" id="{1AB41439-F434-68B5-93A9-EB9F2FCC4B88}"/>
                    </a:ext>
                  </a:extLst>
                </p:cNvPr>
                <p:cNvPicPr/>
                <p:nvPr/>
              </p:nvPicPr>
              <p:blipFill>
                <a:blip r:embed="rId150"/>
                <a:stretch>
                  <a:fillRect/>
                </a:stretch>
              </p:blipFill>
              <p:spPr>
                <a:xfrm>
                  <a:off x="6818840" y="3433360"/>
                  <a:ext cx="147600" cy="245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1">
              <p14:nvContentPartPr>
                <p14:cNvPr id="120" name="Entrada de lápiz 119">
                  <a:extLst>
                    <a:ext uri="{FF2B5EF4-FFF2-40B4-BE49-F238E27FC236}">
                      <a16:creationId xmlns:a16="http://schemas.microsoft.com/office/drawing/2014/main" id="{33AE36D4-ECD2-CA3D-BB7E-C369F12EBBC4}"/>
                    </a:ext>
                  </a:extLst>
                </p14:cNvPr>
                <p14:cNvContentPartPr/>
                <p14:nvPr/>
              </p14:nvContentPartPr>
              <p14:xfrm>
                <a:off x="7019000" y="3705880"/>
                <a:ext cx="360" cy="360"/>
              </p14:xfrm>
            </p:contentPart>
          </mc:Choice>
          <mc:Fallback>
            <p:pic>
              <p:nvPicPr>
                <p:cNvPr id="120" name="Entrada de lápiz 119">
                  <a:extLst>
                    <a:ext uri="{FF2B5EF4-FFF2-40B4-BE49-F238E27FC236}">
                      <a16:creationId xmlns:a16="http://schemas.microsoft.com/office/drawing/2014/main" id="{33AE36D4-ECD2-CA3D-BB7E-C369F12EBBC4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7001360" y="3687880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82" name="Grupo 181">
            <a:extLst>
              <a:ext uri="{FF2B5EF4-FFF2-40B4-BE49-F238E27FC236}">
                <a16:creationId xmlns:a16="http://schemas.microsoft.com/office/drawing/2014/main" id="{5F7018EF-5F96-A51E-A0F5-FADD607FE8E8}"/>
              </a:ext>
            </a:extLst>
          </p:cNvPr>
          <p:cNvGrpSpPr/>
          <p:nvPr/>
        </p:nvGrpSpPr>
        <p:grpSpPr>
          <a:xfrm>
            <a:off x="5389640" y="-231800"/>
            <a:ext cx="3992040" cy="1797840"/>
            <a:chOff x="5389640" y="-231800"/>
            <a:chExt cx="3992040" cy="17978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52">
              <p14:nvContentPartPr>
                <p14:cNvPr id="84" name="Entrada de lápiz 83">
                  <a:extLst>
                    <a:ext uri="{FF2B5EF4-FFF2-40B4-BE49-F238E27FC236}">
                      <a16:creationId xmlns:a16="http://schemas.microsoft.com/office/drawing/2014/main" id="{457CD4D3-3EF3-2FA5-0F31-194F420AF0DA}"/>
                    </a:ext>
                  </a:extLst>
                </p14:cNvPr>
                <p14:cNvContentPartPr/>
                <p14:nvPr/>
              </p14:nvContentPartPr>
              <p14:xfrm>
                <a:off x="6878600" y="914080"/>
                <a:ext cx="1414080" cy="76680"/>
              </p14:xfrm>
            </p:contentPart>
          </mc:Choice>
          <mc:Fallback>
            <p:pic>
              <p:nvPicPr>
                <p:cNvPr id="84" name="Entrada de lápiz 83">
                  <a:extLst>
                    <a:ext uri="{FF2B5EF4-FFF2-40B4-BE49-F238E27FC236}">
                      <a16:creationId xmlns:a16="http://schemas.microsoft.com/office/drawing/2014/main" id="{457CD4D3-3EF3-2FA5-0F31-194F420AF0DA}"/>
                    </a:ext>
                  </a:extLst>
                </p:cNvPr>
                <p:cNvPicPr/>
                <p:nvPr/>
              </p:nvPicPr>
              <p:blipFill>
                <a:blip r:embed="rId153"/>
                <a:stretch>
                  <a:fillRect/>
                </a:stretch>
              </p:blipFill>
              <p:spPr>
                <a:xfrm>
                  <a:off x="6860600" y="896440"/>
                  <a:ext cx="1449720" cy="112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4">
              <p14:nvContentPartPr>
                <p14:cNvPr id="85" name="Entrada de lápiz 84">
                  <a:extLst>
                    <a:ext uri="{FF2B5EF4-FFF2-40B4-BE49-F238E27FC236}">
                      <a16:creationId xmlns:a16="http://schemas.microsoft.com/office/drawing/2014/main" id="{67D34A35-6813-41DE-C1CC-FE804EC77B8C}"/>
                    </a:ext>
                  </a:extLst>
                </p14:cNvPr>
                <p14:cNvContentPartPr/>
                <p14:nvPr/>
              </p14:nvContentPartPr>
              <p14:xfrm>
                <a:off x="8192240" y="867280"/>
                <a:ext cx="291600" cy="174600"/>
              </p14:xfrm>
            </p:contentPart>
          </mc:Choice>
          <mc:Fallback>
            <p:pic>
              <p:nvPicPr>
                <p:cNvPr id="85" name="Entrada de lápiz 84">
                  <a:extLst>
                    <a:ext uri="{FF2B5EF4-FFF2-40B4-BE49-F238E27FC236}">
                      <a16:creationId xmlns:a16="http://schemas.microsoft.com/office/drawing/2014/main" id="{67D34A35-6813-41DE-C1CC-FE804EC77B8C}"/>
                    </a:ext>
                  </a:extLst>
                </p:cNvPr>
                <p:cNvPicPr/>
                <p:nvPr/>
              </p:nvPicPr>
              <p:blipFill>
                <a:blip r:embed="rId155"/>
                <a:stretch>
                  <a:fillRect/>
                </a:stretch>
              </p:blipFill>
              <p:spPr>
                <a:xfrm>
                  <a:off x="8174600" y="849640"/>
                  <a:ext cx="327240" cy="210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6">
              <p14:nvContentPartPr>
                <p14:cNvPr id="86" name="Entrada de lápiz 85">
                  <a:extLst>
                    <a:ext uri="{FF2B5EF4-FFF2-40B4-BE49-F238E27FC236}">
                      <a16:creationId xmlns:a16="http://schemas.microsoft.com/office/drawing/2014/main" id="{8FE7349A-E22D-2B51-8F84-2E914B14F231}"/>
                    </a:ext>
                  </a:extLst>
                </p14:cNvPr>
                <p14:cNvContentPartPr/>
                <p14:nvPr/>
              </p14:nvContentPartPr>
              <p14:xfrm>
                <a:off x="8539280" y="766480"/>
                <a:ext cx="359280" cy="204840"/>
              </p14:xfrm>
            </p:contentPart>
          </mc:Choice>
          <mc:Fallback>
            <p:pic>
              <p:nvPicPr>
                <p:cNvPr id="86" name="Entrada de lápiz 85">
                  <a:extLst>
                    <a:ext uri="{FF2B5EF4-FFF2-40B4-BE49-F238E27FC236}">
                      <a16:creationId xmlns:a16="http://schemas.microsoft.com/office/drawing/2014/main" id="{8FE7349A-E22D-2B51-8F84-2E914B14F231}"/>
                    </a:ext>
                  </a:extLst>
                </p:cNvPr>
                <p:cNvPicPr/>
                <p:nvPr/>
              </p:nvPicPr>
              <p:blipFill>
                <a:blip r:embed="rId157"/>
                <a:stretch>
                  <a:fillRect/>
                </a:stretch>
              </p:blipFill>
              <p:spPr>
                <a:xfrm>
                  <a:off x="8521280" y="748480"/>
                  <a:ext cx="394920" cy="24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8">
              <p14:nvContentPartPr>
                <p14:cNvPr id="88" name="Entrada de lápiz 87">
                  <a:extLst>
                    <a:ext uri="{FF2B5EF4-FFF2-40B4-BE49-F238E27FC236}">
                      <a16:creationId xmlns:a16="http://schemas.microsoft.com/office/drawing/2014/main" id="{7A93F088-C221-6D10-0C16-19D9B662EE09}"/>
                    </a:ext>
                  </a:extLst>
                </p14:cNvPr>
                <p14:cNvContentPartPr/>
                <p14:nvPr/>
              </p14:nvContentPartPr>
              <p14:xfrm>
                <a:off x="6822800" y="901840"/>
                <a:ext cx="54360" cy="138240"/>
              </p14:xfrm>
            </p:contentPart>
          </mc:Choice>
          <mc:Fallback>
            <p:pic>
              <p:nvPicPr>
                <p:cNvPr id="88" name="Entrada de lápiz 87">
                  <a:extLst>
                    <a:ext uri="{FF2B5EF4-FFF2-40B4-BE49-F238E27FC236}">
                      <a16:creationId xmlns:a16="http://schemas.microsoft.com/office/drawing/2014/main" id="{7A93F088-C221-6D10-0C16-19D9B662EE09}"/>
                    </a:ext>
                  </a:extLst>
                </p:cNvPr>
                <p:cNvPicPr/>
                <p:nvPr/>
              </p:nvPicPr>
              <p:blipFill>
                <a:blip r:embed="rId159"/>
                <a:stretch>
                  <a:fillRect/>
                </a:stretch>
              </p:blipFill>
              <p:spPr>
                <a:xfrm>
                  <a:off x="6804800" y="884200"/>
                  <a:ext cx="90000" cy="173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0">
              <p14:nvContentPartPr>
                <p14:cNvPr id="89" name="Entrada de lápiz 88">
                  <a:extLst>
                    <a:ext uri="{FF2B5EF4-FFF2-40B4-BE49-F238E27FC236}">
                      <a16:creationId xmlns:a16="http://schemas.microsoft.com/office/drawing/2014/main" id="{337551C2-681C-CBFA-C2EB-343D61F7A71B}"/>
                    </a:ext>
                  </a:extLst>
                </p14:cNvPr>
                <p14:cNvContentPartPr/>
                <p14:nvPr/>
              </p14:nvContentPartPr>
              <p14:xfrm>
                <a:off x="6158960" y="982480"/>
                <a:ext cx="723600" cy="36360"/>
              </p14:xfrm>
            </p:contentPart>
          </mc:Choice>
          <mc:Fallback>
            <p:pic>
              <p:nvPicPr>
                <p:cNvPr id="89" name="Entrada de lápiz 88">
                  <a:extLst>
                    <a:ext uri="{FF2B5EF4-FFF2-40B4-BE49-F238E27FC236}">
                      <a16:creationId xmlns:a16="http://schemas.microsoft.com/office/drawing/2014/main" id="{337551C2-681C-CBFA-C2EB-343D61F7A71B}"/>
                    </a:ext>
                  </a:extLst>
                </p:cNvPr>
                <p:cNvPicPr/>
                <p:nvPr/>
              </p:nvPicPr>
              <p:blipFill>
                <a:blip r:embed="rId161"/>
                <a:stretch>
                  <a:fillRect/>
                </a:stretch>
              </p:blipFill>
              <p:spPr>
                <a:xfrm>
                  <a:off x="6140960" y="964480"/>
                  <a:ext cx="759240" cy="7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2">
              <p14:nvContentPartPr>
                <p14:cNvPr id="90" name="Entrada de lápiz 89">
                  <a:extLst>
                    <a:ext uri="{FF2B5EF4-FFF2-40B4-BE49-F238E27FC236}">
                      <a16:creationId xmlns:a16="http://schemas.microsoft.com/office/drawing/2014/main" id="{D25E3ED4-50DC-F541-6328-E56E228FA4A1}"/>
                    </a:ext>
                  </a:extLst>
                </p14:cNvPr>
                <p14:cNvContentPartPr/>
                <p14:nvPr/>
              </p14:nvContentPartPr>
              <p14:xfrm>
                <a:off x="6002360" y="945040"/>
                <a:ext cx="316800" cy="127080"/>
              </p14:xfrm>
            </p:contentPart>
          </mc:Choice>
          <mc:Fallback>
            <p:pic>
              <p:nvPicPr>
                <p:cNvPr id="90" name="Entrada de lápiz 89">
                  <a:extLst>
                    <a:ext uri="{FF2B5EF4-FFF2-40B4-BE49-F238E27FC236}">
                      <a16:creationId xmlns:a16="http://schemas.microsoft.com/office/drawing/2014/main" id="{D25E3ED4-50DC-F541-6328-E56E228FA4A1}"/>
                    </a:ext>
                  </a:extLst>
                </p:cNvPr>
                <p:cNvPicPr/>
                <p:nvPr/>
              </p:nvPicPr>
              <p:blipFill>
                <a:blip r:embed="rId163"/>
                <a:stretch>
                  <a:fillRect/>
                </a:stretch>
              </p:blipFill>
              <p:spPr>
                <a:xfrm>
                  <a:off x="5984360" y="927400"/>
                  <a:ext cx="352440" cy="162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4">
              <p14:nvContentPartPr>
                <p14:cNvPr id="91" name="Entrada de lápiz 90">
                  <a:extLst>
                    <a:ext uri="{FF2B5EF4-FFF2-40B4-BE49-F238E27FC236}">
                      <a16:creationId xmlns:a16="http://schemas.microsoft.com/office/drawing/2014/main" id="{D8BFE4A6-9F0A-8B76-63A4-1A837C306992}"/>
                    </a:ext>
                  </a:extLst>
                </p14:cNvPr>
                <p14:cNvContentPartPr/>
                <p14:nvPr/>
              </p14:nvContentPartPr>
              <p14:xfrm>
                <a:off x="5764760" y="536440"/>
                <a:ext cx="58680" cy="208440"/>
              </p14:xfrm>
            </p:contentPart>
          </mc:Choice>
          <mc:Fallback>
            <p:pic>
              <p:nvPicPr>
                <p:cNvPr id="91" name="Entrada de lápiz 90">
                  <a:extLst>
                    <a:ext uri="{FF2B5EF4-FFF2-40B4-BE49-F238E27FC236}">
                      <a16:creationId xmlns:a16="http://schemas.microsoft.com/office/drawing/2014/main" id="{D8BFE4A6-9F0A-8B76-63A4-1A837C306992}"/>
                    </a:ext>
                  </a:extLst>
                </p:cNvPr>
                <p:cNvPicPr/>
                <p:nvPr/>
              </p:nvPicPr>
              <p:blipFill>
                <a:blip r:embed="rId165"/>
                <a:stretch>
                  <a:fillRect/>
                </a:stretch>
              </p:blipFill>
              <p:spPr>
                <a:xfrm>
                  <a:off x="5746760" y="518440"/>
                  <a:ext cx="94320" cy="244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6">
              <p14:nvContentPartPr>
                <p14:cNvPr id="92" name="Entrada de lápiz 91">
                  <a:extLst>
                    <a:ext uri="{FF2B5EF4-FFF2-40B4-BE49-F238E27FC236}">
                      <a16:creationId xmlns:a16="http://schemas.microsoft.com/office/drawing/2014/main" id="{202710A6-80E8-9A9B-D768-0C216C4FD94B}"/>
                    </a:ext>
                  </a:extLst>
                </p14:cNvPr>
                <p14:cNvContentPartPr/>
                <p14:nvPr/>
              </p14:nvContentPartPr>
              <p14:xfrm>
                <a:off x="5792840" y="467680"/>
                <a:ext cx="234720" cy="42840"/>
              </p14:xfrm>
            </p:contentPart>
          </mc:Choice>
          <mc:Fallback>
            <p:pic>
              <p:nvPicPr>
                <p:cNvPr id="92" name="Entrada de lápiz 91">
                  <a:extLst>
                    <a:ext uri="{FF2B5EF4-FFF2-40B4-BE49-F238E27FC236}">
                      <a16:creationId xmlns:a16="http://schemas.microsoft.com/office/drawing/2014/main" id="{202710A6-80E8-9A9B-D768-0C216C4FD94B}"/>
                    </a:ext>
                  </a:extLst>
                </p:cNvPr>
                <p:cNvPicPr/>
                <p:nvPr/>
              </p:nvPicPr>
              <p:blipFill>
                <a:blip r:embed="rId167"/>
                <a:stretch>
                  <a:fillRect/>
                </a:stretch>
              </p:blipFill>
              <p:spPr>
                <a:xfrm>
                  <a:off x="5775200" y="449680"/>
                  <a:ext cx="270360" cy="78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8">
              <p14:nvContentPartPr>
                <p14:cNvPr id="93" name="Entrada de lápiz 92">
                  <a:extLst>
                    <a:ext uri="{FF2B5EF4-FFF2-40B4-BE49-F238E27FC236}">
                      <a16:creationId xmlns:a16="http://schemas.microsoft.com/office/drawing/2014/main" id="{D83323CE-3A78-1CC7-1D2F-4360038A5A8D}"/>
                    </a:ext>
                  </a:extLst>
                </p14:cNvPr>
                <p14:cNvContentPartPr/>
                <p14:nvPr/>
              </p14:nvContentPartPr>
              <p14:xfrm>
                <a:off x="5867720" y="605560"/>
                <a:ext cx="99720" cy="6120"/>
              </p14:xfrm>
            </p:contentPart>
          </mc:Choice>
          <mc:Fallback>
            <p:pic>
              <p:nvPicPr>
                <p:cNvPr id="93" name="Entrada de lápiz 92">
                  <a:extLst>
                    <a:ext uri="{FF2B5EF4-FFF2-40B4-BE49-F238E27FC236}">
                      <a16:creationId xmlns:a16="http://schemas.microsoft.com/office/drawing/2014/main" id="{D83323CE-3A78-1CC7-1D2F-4360038A5A8D}"/>
                    </a:ext>
                  </a:extLst>
                </p:cNvPr>
                <p:cNvPicPr/>
                <p:nvPr/>
              </p:nvPicPr>
              <p:blipFill>
                <a:blip r:embed="rId169"/>
                <a:stretch>
                  <a:fillRect/>
                </a:stretch>
              </p:blipFill>
              <p:spPr>
                <a:xfrm>
                  <a:off x="5850080" y="587560"/>
                  <a:ext cx="135360" cy="41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0">
              <p14:nvContentPartPr>
                <p14:cNvPr id="94" name="Entrada de lápiz 93">
                  <a:extLst>
                    <a:ext uri="{FF2B5EF4-FFF2-40B4-BE49-F238E27FC236}">
                      <a16:creationId xmlns:a16="http://schemas.microsoft.com/office/drawing/2014/main" id="{3A8C32DC-4C95-75F7-7A7B-168F26FA62DD}"/>
                    </a:ext>
                  </a:extLst>
                </p14:cNvPr>
                <p14:cNvContentPartPr/>
                <p14:nvPr/>
              </p14:nvContentPartPr>
              <p14:xfrm>
                <a:off x="5964560" y="609520"/>
                <a:ext cx="390960" cy="175320"/>
              </p14:xfrm>
            </p:contentPart>
          </mc:Choice>
          <mc:Fallback>
            <p:pic>
              <p:nvPicPr>
                <p:cNvPr id="94" name="Entrada de lápiz 93">
                  <a:extLst>
                    <a:ext uri="{FF2B5EF4-FFF2-40B4-BE49-F238E27FC236}">
                      <a16:creationId xmlns:a16="http://schemas.microsoft.com/office/drawing/2014/main" id="{3A8C32DC-4C95-75F7-7A7B-168F26FA62DD}"/>
                    </a:ext>
                  </a:extLst>
                </p:cNvPr>
                <p:cNvPicPr/>
                <p:nvPr/>
              </p:nvPicPr>
              <p:blipFill>
                <a:blip r:embed="rId171"/>
                <a:stretch>
                  <a:fillRect/>
                </a:stretch>
              </p:blipFill>
              <p:spPr>
                <a:xfrm>
                  <a:off x="5946920" y="591880"/>
                  <a:ext cx="426600" cy="210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2">
              <p14:nvContentPartPr>
                <p14:cNvPr id="95" name="Entrada de lápiz 94">
                  <a:extLst>
                    <a:ext uri="{FF2B5EF4-FFF2-40B4-BE49-F238E27FC236}">
                      <a16:creationId xmlns:a16="http://schemas.microsoft.com/office/drawing/2014/main" id="{770C3F47-CE2D-D6BE-A05A-D1FC4DD456A1}"/>
                    </a:ext>
                  </a:extLst>
                </p14:cNvPr>
                <p14:cNvContentPartPr/>
                <p14:nvPr/>
              </p14:nvContentPartPr>
              <p14:xfrm>
                <a:off x="6502400" y="608440"/>
                <a:ext cx="571320" cy="286200"/>
              </p14:xfrm>
            </p:contentPart>
          </mc:Choice>
          <mc:Fallback>
            <p:pic>
              <p:nvPicPr>
                <p:cNvPr id="95" name="Entrada de lápiz 94">
                  <a:extLst>
                    <a:ext uri="{FF2B5EF4-FFF2-40B4-BE49-F238E27FC236}">
                      <a16:creationId xmlns:a16="http://schemas.microsoft.com/office/drawing/2014/main" id="{770C3F47-CE2D-D6BE-A05A-D1FC4DD456A1}"/>
                    </a:ext>
                  </a:extLst>
                </p:cNvPr>
                <p:cNvPicPr/>
                <p:nvPr/>
              </p:nvPicPr>
              <p:blipFill>
                <a:blip r:embed="rId173"/>
                <a:stretch>
                  <a:fillRect/>
                </a:stretch>
              </p:blipFill>
              <p:spPr>
                <a:xfrm>
                  <a:off x="6484400" y="590440"/>
                  <a:ext cx="606960" cy="321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4">
              <p14:nvContentPartPr>
                <p14:cNvPr id="96" name="Entrada de lápiz 95">
                  <a:extLst>
                    <a:ext uri="{FF2B5EF4-FFF2-40B4-BE49-F238E27FC236}">
                      <a16:creationId xmlns:a16="http://schemas.microsoft.com/office/drawing/2014/main" id="{6CB77030-DFEE-6F06-AA75-B1A356162D83}"/>
                    </a:ext>
                  </a:extLst>
                </p14:cNvPr>
                <p14:cNvContentPartPr/>
                <p14:nvPr/>
              </p14:nvContentPartPr>
              <p14:xfrm>
                <a:off x="6730640" y="295960"/>
                <a:ext cx="187560" cy="225360"/>
              </p14:xfrm>
            </p:contentPart>
          </mc:Choice>
          <mc:Fallback>
            <p:pic>
              <p:nvPicPr>
                <p:cNvPr id="96" name="Entrada de lápiz 95">
                  <a:extLst>
                    <a:ext uri="{FF2B5EF4-FFF2-40B4-BE49-F238E27FC236}">
                      <a16:creationId xmlns:a16="http://schemas.microsoft.com/office/drawing/2014/main" id="{6CB77030-DFEE-6F06-AA75-B1A356162D83}"/>
                    </a:ext>
                  </a:extLst>
                </p:cNvPr>
                <p:cNvPicPr/>
                <p:nvPr/>
              </p:nvPicPr>
              <p:blipFill>
                <a:blip r:embed="rId175"/>
                <a:stretch>
                  <a:fillRect/>
                </a:stretch>
              </p:blipFill>
              <p:spPr>
                <a:xfrm>
                  <a:off x="6712640" y="277960"/>
                  <a:ext cx="223200" cy="261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6">
              <p14:nvContentPartPr>
                <p14:cNvPr id="97" name="Entrada de lápiz 96">
                  <a:extLst>
                    <a:ext uri="{FF2B5EF4-FFF2-40B4-BE49-F238E27FC236}">
                      <a16:creationId xmlns:a16="http://schemas.microsoft.com/office/drawing/2014/main" id="{0CA6D7C4-C533-C91B-99BD-17240D50D1CE}"/>
                    </a:ext>
                  </a:extLst>
                </p14:cNvPr>
                <p14:cNvContentPartPr/>
                <p14:nvPr/>
              </p14:nvContentPartPr>
              <p14:xfrm>
                <a:off x="7026200" y="291640"/>
                <a:ext cx="231840" cy="294120"/>
              </p14:xfrm>
            </p:contentPart>
          </mc:Choice>
          <mc:Fallback>
            <p:pic>
              <p:nvPicPr>
                <p:cNvPr id="97" name="Entrada de lápiz 96">
                  <a:extLst>
                    <a:ext uri="{FF2B5EF4-FFF2-40B4-BE49-F238E27FC236}">
                      <a16:creationId xmlns:a16="http://schemas.microsoft.com/office/drawing/2014/main" id="{0CA6D7C4-C533-C91B-99BD-17240D50D1CE}"/>
                    </a:ext>
                  </a:extLst>
                </p:cNvPr>
                <p:cNvPicPr/>
                <p:nvPr/>
              </p:nvPicPr>
              <p:blipFill>
                <a:blip r:embed="rId177"/>
                <a:stretch>
                  <a:fillRect/>
                </a:stretch>
              </p:blipFill>
              <p:spPr>
                <a:xfrm>
                  <a:off x="7008200" y="274000"/>
                  <a:ext cx="267480" cy="329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8">
              <p14:nvContentPartPr>
                <p14:cNvPr id="98" name="Entrada de lápiz 97">
                  <a:extLst>
                    <a:ext uri="{FF2B5EF4-FFF2-40B4-BE49-F238E27FC236}">
                      <a16:creationId xmlns:a16="http://schemas.microsoft.com/office/drawing/2014/main" id="{7BBEDFA6-5285-A382-8086-AF0EF23BE679}"/>
                    </a:ext>
                  </a:extLst>
                </p14:cNvPr>
                <p14:cNvContentPartPr/>
                <p14:nvPr/>
              </p14:nvContentPartPr>
              <p14:xfrm>
                <a:off x="7280360" y="321160"/>
                <a:ext cx="167040" cy="253440"/>
              </p14:xfrm>
            </p:contentPart>
          </mc:Choice>
          <mc:Fallback>
            <p:pic>
              <p:nvPicPr>
                <p:cNvPr id="98" name="Entrada de lápiz 97">
                  <a:extLst>
                    <a:ext uri="{FF2B5EF4-FFF2-40B4-BE49-F238E27FC236}">
                      <a16:creationId xmlns:a16="http://schemas.microsoft.com/office/drawing/2014/main" id="{7BBEDFA6-5285-A382-8086-AF0EF23BE679}"/>
                    </a:ext>
                  </a:extLst>
                </p:cNvPr>
                <p:cNvPicPr/>
                <p:nvPr/>
              </p:nvPicPr>
              <p:blipFill>
                <a:blip r:embed="rId179"/>
                <a:stretch>
                  <a:fillRect/>
                </a:stretch>
              </p:blipFill>
              <p:spPr>
                <a:xfrm>
                  <a:off x="7262360" y="303520"/>
                  <a:ext cx="202680" cy="289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0">
              <p14:nvContentPartPr>
                <p14:cNvPr id="100" name="Entrada de lápiz 99">
                  <a:extLst>
                    <a:ext uri="{FF2B5EF4-FFF2-40B4-BE49-F238E27FC236}">
                      <a16:creationId xmlns:a16="http://schemas.microsoft.com/office/drawing/2014/main" id="{D9470B06-2019-0977-DC1D-5614AB2FFA96}"/>
                    </a:ext>
                  </a:extLst>
                </p14:cNvPr>
                <p14:cNvContentPartPr/>
                <p14:nvPr/>
              </p14:nvContentPartPr>
              <p14:xfrm>
                <a:off x="6510680" y="126760"/>
                <a:ext cx="114480" cy="133560"/>
              </p14:xfrm>
            </p:contentPart>
          </mc:Choice>
          <mc:Fallback>
            <p:pic>
              <p:nvPicPr>
                <p:cNvPr id="100" name="Entrada de lápiz 99">
                  <a:extLst>
                    <a:ext uri="{FF2B5EF4-FFF2-40B4-BE49-F238E27FC236}">
                      <a16:creationId xmlns:a16="http://schemas.microsoft.com/office/drawing/2014/main" id="{D9470B06-2019-0977-DC1D-5614AB2FFA96}"/>
                    </a:ext>
                  </a:extLst>
                </p:cNvPr>
                <p:cNvPicPr/>
                <p:nvPr/>
              </p:nvPicPr>
              <p:blipFill>
                <a:blip r:embed="rId181"/>
                <a:stretch>
                  <a:fillRect/>
                </a:stretch>
              </p:blipFill>
              <p:spPr>
                <a:xfrm>
                  <a:off x="6493040" y="108760"/>
                  <a:ext cx="150120" cy="169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2">
              <p14:nvContentPartPr>
                <p14:cNvPr id="101" name="Entrada de lápiz 100">
                  <a:extLst>
                    <a:ext uri="{FF2B5EF4-FFF2-40B4-BE49-F238E27FC236}">
                      <a16:creationId xmlns:a16="http://schemas.microsoft.com/office/drawing/2014/main" id="{B6937F8D-B2A3-A237-24D6-4EB78C173220}"/>
                    </a:ext>
                  </a:extLst>
                </p14:cNvPr>
                <p14:cNvContentPartPr/>
                <p14:nvPr/>
              </p14:nvContentPartPr>
              <p14:xfrm>
                <a:off x="7445600" y="51880"/>
                <a:ext cx="109800" cy="110880"/>
              </p14:xfrm>
            </p:contentPart>
          </mc:Choice>
          <mc:Fallback>
            <p:pic>
              <p:nvPicPr>
                <p:cNvPr id="101" name="Entrada de lápiz 100">
                  <a:extLst>
                    <a:ext uri="{FF2B5EF4-FFF2-40B4-BE49-F238E27FC236}">
                      <a16:creationId xmlns:a16="http://schemas.microsoft.com/office/drawing/2014/main" id="{B6937F8D-B2A3-A237-24D6-4EB78C173220}"/>
                    </a:ext>
                  </a:extLst>
                </p:cNvPr>
                <p:cNvPicPr/>
                <p:nvPr/>
              </p:nvPicPr>
              <p:blipFill>
                <a:blip r:embed="rId183"/>
                <a:stretch>
                  <a:fillRect/>
                </a:stretch>
              </p:blipFill>
              <p:spPr>
                <a:xfrm>
                  <a:off x="7427600" y="33880"/>
                  <a:ext cx="145440" cy="146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4">
              <p14:nvContentPartPr>
                <p14:cNvPr id="103" name="Entrada de lápiz 102">
                  <a:extLst>
                    <a:ext uri="{FF2B5EF4-FFF2-40B4-BE49-F238E27FC236}">
                      <a16:creationId xmlns:a16="http://schemas.microsoft.com/office/drawing/2014/main" id="{1170CF02-0913-47E9-418D-4AA71FAD2007}"/>
                    </a:ext>
                  </a:extLst>
                </p14:cNvPr>
                <p14:cNvContentPartPr/>
                <p14:nvPr/>
              </p14:nvContentPartPr>
              <p14:xfrm>
                <a:off x="6646760" y="134680"/>
                <a:ext cx="360" cy="360"/>
              </p14:xfrm>
            </p:contentPart>
          </mc:Choice>
          <mc:Fallback>
            <p:pic>
              <p:nvPicPr>
                <p:cNvPr id="103" name="Entrada de lápiz 102">
                  <a:extLst>
                    <a:ext uri="{FF2B5EF4-FFF2-40B4-BE49-F238E27FC236}">
                      <a16:creationId xmlns:a16="http://schemas.microsoft.com/office/drawing/2014/main" id="{1170CF02-0913-47E9-418D-4AA71FAD2007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6628760" y="117040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5">
              <p14:nvContentPartPr>
                <p14:cNvPr id="104" name="Entrada de lápiz 103">
                  <a:extLst>
                    <a:ext uri="{FF2B5EF4-FFF2-40B4-BE49-F238E27FC236}">
                      <a16:creationId xmlns:a16="http://schemas.microsoft.com/office/drawing/2014/main" id="{3F9D9251-1A24-0F0B-1514-16E1D5821A52}"/>
                    </a:ext>
                  </a:extLst>
                </p14:cNvPr>
                <p14:cNvContentPartPr/>
                <p14:nvPr/>
              </p14:nvContentPartPr>
              <p14:xfrm>
                <a:off x="6544160" y="123880"/>
                <a:ext cx="109080" cy="121680"/>
              </p14:xfrm>
            </p:contentPart>
          </mc:Choice>
          <mc:Fallback>
            <p:pic>
              <p:nvPicPr>
                <p:cNvPr id="104" name="Entrada de lápiz 103">
                  <a:extLst>
                    <a:ext uri="{FF2B5EF4-FFF2-40B4-BE49-F238E27FC236}">
                      <a16:creationId xmlns:a16="http://schemas.microsoft.com/office/drawing/2014/main" id="{3F9D9251-1A24-0F0B-1514-16E1D5821A52}"/>
                    </a:ext>
                  </a:extLst>
                </p:cNvPr>
                <p:cNvPicPr/>
                <p:nvPr/>
              </p:nvPicPr>
              <p:blipFill>
                <a:blip r:embed="rId186"/>
                <a:stretch>
                  <a:fillRect/>
                </a:stretch>
              </p:blipFill>
              <p:spPr>
                <a:xfrm>
                  <a:off x="6526520" y="106240"/>
                  <a:ext cx="144720" cy="157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7">
              <p14:nvContentPartPr>
                <p14:cNvPr id="105" name="Entrada de lápiz 104">
                  <a:extLst>
                    <a:ext uri="{FF2B5EF4-FFF2-40B4-BE49-F238E27FC236}">
                      <a16:creationId xmlns:a16="http://schemas.microsoft.com/office/drawing/2014/main" id="{5AF0363B-B3A4-0DA5-4845-5E1871B8E411}"/>
                    </a:ext>
                  </a:extLst>
                </p14:cNvPr>
                <p14:cNvContentPartPr/>
                <p14:nvPr/>
              </p14:nvContentPartPr>
              <p14:xfrm>
                <a:off x="7382960" y="92200"/>
                <a:ext cx="203400" cy="88920"/>
              </p14:xfrm>
            </p:contentPart>
          </mc:Choice>
          <mc:Fallback>
            <p:pic>
              <p:nvPicPr>
                <p:cNvPr id="105" name="Entrada de lápiz 104">
                  <a:extLst>
                    <a:ext uri="{FF2B5EF4-FFF2-40B4-BE49-F238E27FC236}">
                      <a16:creationId xmlns:a16="http://schemas.microsoft.com/office/drawing/2014/main" id="{5AF0363B-B3A4-0DA5-4845-5E1871B8E411}"/>
                    </a:ext>
                  </a:extLst>
                </p:cNvPr>
                <p:cNvPicPr/>
                <p:nvPr/>
              </p:nvPicPr>
              <p:blipFill>
                <a:blip r:embed="rId188"/>
                <a:stretch>
                  <a:fillRect/>
                </a:stretch>
              </p:blipFill>
              <p:spPr>
                <a:xfrm>
                  <a:off x="7364960" y="74200"/>
                  <a:ext cx="239040" cy="124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9">
              <p14:nvContentPartPr>
                <p14:cNvPr id="177" name="Entrada de lápiz 176">
                  <a:extLst>
                    <a:ext uri="{FF2B5EF4-FFF2-40B4-BE49-F238E27FC236}">
                      <a16:creationId xmlns:a16="http://schemas.microsoft.com/office/drawing/2014/main" id="{9D79C213-9224-E652-BA37-9F37C151FEC3}"/>
                    </a:ext>
                  </a:extLst>
                </p14:cNvPr>
                <p14:cNvContentPartPr/>
                <p14:nvPr/>
              </p14:nvContentPartPr>
              <p14:xfrm>
                <a:off x="5389640" y="-231800"/>
                <a:ext cx="3992040" cy="1797840"/>
              </p14:xfrm>
            </p:contentPart>
          </mc:Choice>
          <mc:Fallback>
            <p:pic>
              <p:nvPicPr>
                <p:cNvPr id="177" name="Entrada de lápiz 176">
                  <a:extLst>
                    <a:ext uri="{FF2B5EF4-FFF2-40B4-BE49-F238E27FC236}">
                      <a16:creationId xmlns:a16="http://schemas.microsoft.com/office/drawing/2014/main" id="{9D79C213-9224-E652-BA37-9F37C151FEC3}"/>
                    </a:ext>
                  </a:extLst>
                </p:cNvPr>
                <p:cNvPicPr/>
                <p:nvPr/>
              </p:nvPicPr>
              <p:blipFill>
                <a:blip r:embed="rId190"/>
                <a:stretch>
                  <a:fillRect/>
                </a:stretch>
              </p:blipFill>
              <p:spPr>
                <a:xfrm>
                  <a:off x="5371640" y="-249800"/>
                  <a:ext cx="4027680" cy="1833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1">
              <p14:nvContentPartPr>
                <p14:cNvPr id="179" name="Entrada de lápiz 178">
                  <a:extLst>
                    <a:ext uri="{FF2B5EF4-FFF2-40B4-BE49-F238E27FC236}">
                      <a16:creationId xmlns:a16="http://schemas.microsoft.com/office/drawing/2014/main" id="{3C11C45D-A7FC-EA84-E8C3-BF689227FF74}"/>
                    </a:ext>
                  </a:extLst>
                </p14:cNvPr>
                <p14:cNvContentPartPr/>
                <p14:nvPr/>
              </p14:nvContentPartPr>
              <p14:xfrm>
                <a:off x="6643880" y="617360"/>
                <a:ext cx="362160" cy="226440"/>
              </p14:xfrm>
            </p:contentPart>
          </mc:Choice>
          <mc:Fallback>
            <p:pic>
              <p:nvPicPr>
                <p:cNvPr id="179" name="Entrada de lápiz 178">
                  <a:extLst>
                    <a:ext uri="{FF2B5EF4-FFF2-40B4-BE49-F238E27FC236}">
                      <a16:creationId xmlns:a16="http://schemas.microsoft.com/office/drawing/2014/main" id="{3C11C45D-A7FC-EA84-E8C3-BF689227FF74}"/>
                    </a:ext>
                  </a:extLst>
                </p:cNvPr>
                <p:cNvPicPr/>
                <p:nvPr/>
              </p:nvPicPr>
              <p:blipFill>
                <a:blip r:embed="rId192"/>
                <a:stretch>
                  <a:fillRect/>
                </a:stretch>
              </p:blipFill>
              <p:spPr>
                <a:xfrm>
                  <a:off x="6625880" y="599360"/>
                  <a:ext cx="397800" cy="262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3">
              <p14:nvContentPartPr>
                <p14:cNvPr id="180" name="Entrada de lápiz 179">
                  <a:extLst>
                    <a:ext uri="{FF2B5EF4-FFF2-40B4-BE49-F238E27FC236}">
                      <a16:creationId xmlns:a16="http://schemas.microsoft.com/office/drawing/2014/main" id="{F90915DF-B485-9C04-8908-31E7F277EB9A}"/>
                    </a:ext>
                  </a:extLst>
                </p14:cNvPr>
                <p14:cNvContentPartPr/>
                <p14:nvPr/>
              </p14:nvContentPartPr>
              <p14:xfrm>
                <a:off x="6539840" y="145040"/>
                <a:ext cx="108720" cy="81720"/>
              </p14:xfrm>
            </p:contentPart>
          </mc:Choice>
          <mc:Fallback>
            <p:pic>
              <p:nvPicPr>
                <p:cNvPr id="180" name="Entrada de lápiz 179">
                  <a:extLst>
                    <a:ext uri="{FF2B5EF4-FFF2-40B4-BE49-F238E27FC236}">
                      <a16:creationId xmlns:a16="http://schemas.microsoft.com/office/drawing/2014/main" id="{F90915DF-B485-9C04-8908-31E7F277EB9A}"/>
                    </a:ext>
                  </a:extLst>
                </p:cNvPr>
                <p:cNvPicPr/>
                <p:nvPr/>
              </p:nvPicPr>
              <p:blipFill>
                <a:blip r:embed="rId194"/>
                <a:stretch>
                  <a:fillRect/>
                </a:stretch>
              </p:blipFill>
              <p:spPr>
                <a:xfrm>
                  <a:off x="6521840" y="127400"/>
                  <a:ext cx="144360" cy="117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5">
              <p14:nvContentPartPr>
                <p14:cNvPr id="181" name="Entrada de lápiz 180">
                  <a:extLst>
                    <a:ext uri="{FF2B5EF4-FFF2-40B4-BE49-F238E27FC236}">
                      <a16:creationId xmlns:a16="http://schemas.microsoft.com/office/drawing/2014/main" id="{80103B81-E84B-F732-2A18-0B63279E9BFD}"/>
                    </a:ext>
                  </a:extLst>
                </p14:cNvPr>
                <p14:cNvContentPartPr/>
                <p14:nvPr/>
              </p14:nvContentPartPr>
              <p14:xfrm>
                <a:off x="7358480" y="119840"/>
                <a:ext cx="180360" cy="79920"/>
              </p14:xfrm>
            </p:contentPart>
          </mc:Choice>
          <mc:Fallback>
            <p:pic>
              <p:nvPicPr>
                <p:cNvPr id="181" name="Entrada de lápiz 180">
                  <a:extLst>
                    <a:ext uri="{FF2B5EF4-FFF2-40B4-BE49-F238E27FC236}">
                      <a16:creationId xmlns:a16="http://schemas.microsoft.com/office/drawing/2014/main" id="{80103B81-E84B-F732-2A18-0B63279E9BFD}"/>
                    </a:ext>
                  </a:extLst>
                </p:cNvPr>
                <p:cNvPicPr/>
                <p:nvPr/>
              </p:nvPicPr>
              <p:blipFill>
                <a:blip r:embed="rId196"/>
                <a:stretch>
                  <a:fillRect/>
                </a:stretch>
              </p:blipFill>
              <p:spPr>
                <a:xfrm>
                  <a:off x="7340480" y="101840"/>
                  <a:ext cx="216000" cy="1155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97">
            <p14:nvContentPartPr>
              <p14:cNvPr id="183" name="Entrada de lápiz 182">
                <a:extLst>
                  <a:ext uri="{FF2B5EF4-FFF2-40B4-BE49-F238E27FC236}">
                    <a16:creationId xmlns:a16="http://schemas.microsoft.com/office/drawing/2014/main" id="{CFA2EAC9-0511-367A-BF05-F9FEBDC374D1}"/>
                  </a:ext>
                </a:extLst>
              </p14:cNvPr>
              <p14:cNvContentPartPr/>
              <p14:nvPr/>
            </p14:nvContentPartPr>
            <p14:xfrm>
              <a:off x="2130560" y="5471960"/>
              <a:ext cx="50040" cy="855720"/>
            </p14:xfrm>
          </p:contentPart>
        </mc:Choice>
        <mc:Fallback>
          <p:pic>
            <p:nvPicPr>
              <p:cNvPr id="183" name="Entrada de lápiz 182">
                <a:extLst>
                  <a:ext uri="{FF2B5EF4-FFF2-40B4-BE49-F238E27FC236}">
                    <a16:creationId xmlns:a16="http://schemas.microsoft.com/office/drawing/2014/main" id="{CFA2EAC9-0511-367A-BF05-F9FEBDC374D1}"/>
                  </a:ext>
                </a:extLst>
              </p:cNvPr>
              <p:cNvPicPr/>
              <p:nvPr/>
            </p:nvPicPr>
            <p:blipFill>
              <a:blip r:embed="rId198"/>
              <a:stretch>
                <a:fillRect/>
              </a:stretch>
            </p:blipFill>
            <p:spPr>
              <a:xfrm>
                <a:off x="2112560" y="5453960"/>
                <a:ext cx="85680" cy="891360"/>
              </a:xfrm>
              <a:prstGeom prst="rect">
                <a:avLst/>
              </a:prstGeom>
            </p:spPr>
          </p:pic>
        </mc:Fallback>
      </mc:AlternateContent>
      <p:grpSp>
        <p:nvGrpSpPr>
          <p:cNvPr id="185" name="Grupo 184">
            <a:extLst>
              <a:ext uri="{FF2B5EF4-FFF2-40B4-BE49-F238E27FC236}">
                <a16:creationId xmlns:a16="http://schemas.microsoft.com/office/drawing/2014/main" id="{BDB70021-A146-F857-02AF-5C0B11D5C6CD}"/>
              </a:ext>
            </a:extLst>
          </p:cNvPr>
          <p:cNvGrpSpPr/>
          <p:nvPr/>
        </p:nvGrpSpPr>
        <p:grpSpPr>
          <a:xfrm>
            <a:off x="2193200" y="3992440"/>
            <a:ext cx="4419360" cy="2636560"/>
            <a:chOff x="2193200" y="3992440"/>
            <a:chExt cx="4419360" cy="26365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99">
              <p14:nvContentPartPr>
                <p14:cNvPr id="78" name="Entrada de lápiz 77">
                  <a:extLst>
                    <a:ext uri="{FF2B5EF4-FFF2-40B4-BE49-F238E27FC236}">
                      <a16:creationId xmlns:a16="http://schemas.microsoft.com/office/drawing/2014/main" id="{F7B1025B-E89D-C185-F57B-FA6E239BFC0B}"/>
                    </a:ext>
                  </a:extLst>
                </p14:cNvPr>
                <p14:cNvContentPartPr/>
                <p14:nvPr/>
              </p14:nvContentPartPr>
              <p14:xfrm>
                <a:off x="2345120" y="3992440"/>
                <a:ext cx="159480" cy="168840"/>
              </p14:xfrm>
            </p:contentPart>
          </mc:Choice>
          <mc:Fallback>
            <p:pic>
              <p:nvPicPr>
                <p:cNvPr id="78" name="Entrada de lápiz 77">
                  <a:extLst>
                    <a:ext uri="{FF2B5EF4-FFF2-40B4-BE49-F238E27FC236}">
                      <a16:creationId xmlns:a16="http://schemas.microsoft.com/office/drawing/2014/main" id="{F7B1025B-E89D-C185-F57B-FA6E239BFC0B}"/>
                    </a:ext>
                  </a:extLst>
                </p:cNvPr>
                <p:cNvPicPr/>
                <p:nvPr/>
              </p:nvPicPr>
              <p:blipFill>
                <a:blip r:embed="rId200"/>
                <a:stretch>
                  <a:fillRect/>
                </a:stretch>
              </p:blipFill>
              <p:spPr>
                <a:xfrm>
                  <a:off x="2327120" y="3974440"/>
                  <a:ext cx="195120" cy="204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1">
              <p14:nvContentPartPr>
                <p14:cNvPr id="79" name="Entrada de lápiz 78">
                  <a:extLst>
                    <a:ext uri="{FF2B5EF4-FFF2-40B4-BE49-F238E27FC236}">
                      <a16:creationId xmlns:a16="http://schemas.microsoft.com/office/drawing/2014/main" id="{23641D2B-384E-5A95-742F-7D369C05CC39}"/>
                    </a:ext>
                  </a:extLst>
                </p14:cNvPr>
                <p14:cNvContentPartPr/>
                <p14:nvPr/>
              </p14:nvContentPartPr>
              <p14:xfrm>
                <a:off x="2647880" y="3999640"/>
                <a:ext cx="19440" cy="138960"/>
              </p14:xfrm>
            </p:contentPart>
          </mc:Choice>
          <mc:Fallback>
            <p:pic>
              <p:nvPicPr>
                <p:cNvPr id="79" name="Entrada de lápiz 78">
                  <a:extLst>
                    <a:ext uri="{FF2B5EF4-FFF2-40B4-BE49-F238E27FC236}">
                      <a16:creationId xmlns:a16="http://schemas.microsoft.com/office/drawing/2014/main" id="{23641D2B-384E-5A95-742F-7D369C05CC39}"/>
                    </a:ext>
                  </a:extLst>
                </p:cNvPr>
                <p:cNvPicPr/>
                <p:nvPr/>
              </p:nvPicPr>
              <p:blipFill>
                <a:blip r:embed="rId202"/>
                <a:stretch>
                  <a:fillRect/>
                </a:stretch>
              </p:blipFill>
              <p:spPr>
                <a:xfrm>
                  <a:off x="2629880" y="3982000"/>
                  <a:ext cx="55080" cy="174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3">
              <p14:nvContentPartPr>
                <p14:cNvPr id="80" name="Entrada de lápiz 79">
                  <a:extLst>
                    <a:ext uri="{FF2B5EF4-FFF2-40B4-BE49-F238E27FC236}">
                      <a16:creationId xmlns:a16="http://schemas.microsoft.com/office/drawing/2014/main" id="{B3A59771-5C9F-6C8E-EA61-23E0BF88E607}"/>
                    </a:ext>
                  </a:extLst>
                </p14:cNvPr>
                <p14:cNvContentPartPr/>
                <p14:nvPr/>
              </p14:nvContentPartPr>
              <p14:xfrm>
                <a:off x="2658680" y="4065520"/>
                <a:ext cx="120960" cy="14400"/>
              </p14:xfrm>
            </p:contentPart>
          </mc:Choice>
          <mc:Fallback>
            <p:pic>
              <p:nvPicPr>
                <p:cNvPr id="80" name="Entrada de lápiz 79">
                  <a:extLst>
                    <a:ext uri="{FF2B5EF4-FFF2-40B4-BE49-F238E27FC236}">
                      <a16:creationId xmlns:a16="http://schemas.microsoft.com/office/drawing/2014/main" id="{B3A59771-5C9F-6C8E-EA61-23E0BF88E607}"/>
                    </a:ext>
                  </a:extLst>
                </p:cNvPr>
                <p:cNvPicPr/>
                <p:nvPr/>
              </p:nvPicPr>
              <p:blipFill>
                <a:blip r:embed="rId204"/>
                <a:stretch>
                  <a:fillRect/>
                </a:stretch>
              </p:blipFill>
              <p:spPr>
                <a:xfrm>
                  <a:off x="2640680" y="4047520"/>
                  <a:ext cx="156600" cy="5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5">
              <p14:nvContentPartPr>
                <p14:cNvPr id="81" name="Entrada de lápiz 80">
                  <a:extLst>
                    <a:ext uri="{FF2B5EF4-FFF2-40B4-BE49-F238E27FC236}">
                      <a16:creationId xmlns:a16="http://schemas.microsoft.com/office/drawing/2014/main" id="{7521081F-95CF-C20E-D983-D54C716356CF}"/>
                    </a:ext>
                  </a:extLst>
                </p14:cNvPr>
                <p14:cNvContentPartPr/>
                <p14:nvPr/>
              </p14:nvContentPartPr>
              <p14:xfrm>
                <a:off x="2756960" y="4017640"/>
                <a:ext cx="25920" cy="113760"/>
              </p14:xfrm>
            </p:contentPart>
          </mc:Choice>
          <mc:Fallback>
            <p:pic>
              <p:nvPicPr>
                <p:cNvPr id="81" name="Entrada de lápiz 80">
                  <a:extLst>
                    <a:ext uri="{FF2B5EF4-FFF2-40B4-BE49-F238E27FC236}">
                      <a16:creationId xmlns:a16="http://schemas.microsoft.com/office/drawing/2014/main" id="{7521081F-95CF-C20E-D983-D54C716356CF}"/>
                    </a:ext>
                  </a:extLst>
                </p:cNvPr>
                <p:cNvPicPr/>
                <p:nvPr/>
              </p:nvPicPr>
              <p:blipFill>
                <a:blip r:embed="rId206"/>
                <a:stretch>
                  <a:fillRect/>
                </a:stretch>
              </p:blipFill>
              <p:spPr>
                <a:xfrm>
                  <a:off x="2739320" y="4000000"/>
                  <a:ext cx="61560" cy="149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7">
              <p14:nvContentPartPr>
                <p14:cNvPr id="126" name="Entrada de lápiz 125">
                  <a:extLst>
                    <a:ext uri="{FF2B5EF4-FFF2-40B4-BE49-F238E27FC236}">
                      <a16:creationId xmlns:a16="http://schemas.microsoft.com/office/drawing/2014/main" id="{D7CDD7C8-7169-236D-73B3-9F70061FBE60}"/>
                    </a:ext>
                  </a:extLst>
                </p14:cNvPr>
                <p14:cNvContentPartPr/>
                <p14:nvPr/>
              </p14:nvContentPartPr>
              <p14:xfrm>
                <a:off x="3494960" y="4449640"/>
                <a:ext cx="40680" cy="351000"/>
              </p14:xfrm>
            </p:contentPart>
          </mc:Choice>
          <mc:Fallback>
            <p:pic>
              <p:nvPicPr>
                <p:cNvPr id="126" name="Entrada de lápiz 125">
                  <a:extLst>
                    <a:ext uri="{FF2B5EF4-FFF2-40B4-BE49-F238E27FC236}">
                      <a16:creationId xmlns:a16="http://schemas.microsoft.com/office/drawing/2014/main" id="{D7CDD7C8-7169-236D-73B3-9F70061FBE60}"/>
                    </a:ext>
                  </a:extLst>
                </p:cNvPr>
                <p:cNvPicPr/>
                <p:nvPr/>
              </p:nvPicPr>
              <p:blipFill>
                <a:blip r:embed="rId208"/>
                <a:stretch>
                  <a:fillRect/>
                </a:stretch>
              </p:blipFill>
              <p:spPr>
                <a:xfrm>
                  <a:off x="3476960" y="4432000"/>
                  <a:ext cx="76320" cy="38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9">
              <p14:nvContentPartPr>
                <p14:cNvPr id="123" name="Entrada de lápiz 122">
                  <a:extLst>
                    <a:ext uri="{FF2B5EF4-FFF2-40B4-BE49-F238E27FC236}">
                      <a16:creationId xmlns:a16="http://schemas.microsoft.com/office/drawing/2014/main" id="{252F396C-EACF-312C-E78E-A99E59720240}"/>
                    </a:ext>
                  </a:extLst>
                </p14:cNvPr>
                <p14:cNvContentPartPr/>
                <p14:nvPr/>
              </p14:nvContentPartPr>
              <p14:xfrm>
                <a:off x="2619440" y="4482760"/>
                <a:ext cx="287640" cy="303480"/>
              </p14:xfrm>
            </p:contentPart>
          </mc:Choice>
          <mc:Fallback>
            <p:pic>
              <p:nvPicPr>
                <p:cNvPr id="123" name="Entrada de lápiz 122">
                  <a:extLst>
                    <a:ext uri="{FF2B5EF4-FFF2-40B4-BE49-F238E27FC236}">
                      <a16:creationId xmlns:a16="http://schemas.microsoft.com/office/drawing/2014/main" id="{252F396C-EACF-312C-E78E-A99E59720240}"/>
                    </a:ext>
                  </a:extLst>
                </p:cNvPr>
                <p:cNvPicPr/>
                <p:nvPr/>
              </p:nvPicPr>
              <p:blipFill>
                <a:blip r:embed="rId210"/>
                <a:stretch>
                  <a:fillRect/>
                </a:stretch>
              </p:blipFill>
              <p:spPr>
                <a:xfrm>
                  <a:off x="2601440" y="4464760"/>
                  <a:ext cx="323280" cy="339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1">
              <p14:nvContentPartPr>
                <p14:cNvPr id="124" name="Entrada de lápiz 123">
                  <a:extLst>
                    <a:ext uri="{FF2B5EF4-FFF2-40B4-BE49-F238E27FC236}">
                      <a16:creationId xmlns:a16="http://schemas.microsoft.com/office/drawing/2014/main" id="{85F18B45-A97D-6F31-2C33-16DF40467F27}"/>
                    </a:ext>
                  </a:extLst>
                </p14:cNvPr>
                <p14:cNvContentPartPr/>
                <p14:nvPr/>
              </p14:nvContentPartPr>
              <p14:xfrm>
                <a:off x="3074840" y="4601920"/>
                <a:ext cx="199440" cy="168480"/>
              </p14:xfrm>
            </p:contentPart>
          </mc:Choice>
          <mc:Fallback>
            <p:pic>
              <p:nvPicPr>
                <p:cNvPr id="124" name="Entrada de lápiz 123">
                  <a:extLst>
                    <a:ext uri="{FF2B5EF4-FFF2-40B4-BE49-F238E27FC236}">
                      <a16:creationId xmlns:a16="http://schemas.microsoft.com/office/drawing/2014/main" id="{85F18B45-A97D-6F31-2C33-16DF40467F27}"/>
                    </a:ext>
                  </a:extLst>
                </p:cNvPr>
                <p:cNvPicPr/>
                <p:nvPr/>
              </p:nvPicPr>
              <p:blipFill>
                <a:blip r:embed="rId212"/>
                <a:stretch>
                  <a:fillRect/>
                </a:stretch>
              </p:blipFill>
              <p:spPr>
                <a:xfrm>
                  <a:off x="3057200" y="4584280"/>
                  <a:ext cx="235080" cy="204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3">
              <p14:nvContentPartPr>
                <p14:cNvPr id="125" name="Entrada de lápiz 124">
                  <a:extLst>
                    <a:ext uri="{FF2B5EF4-FFF2-40B4-BE49-F238E27FC236}">
                      <a16:creationId xmlns:a16="http://schemas.microsoft.com/office/drawing/2014/main" id="{6A3262EA-7612-FCF1-6D79-913D42B44881}"/>
                    </a:ext>
                  </a:extLst>
                </p14:cNvPr>
                <p14:cNvContentPartPr/>
                <p14:nvPr/>
              </p14:nvContentPartPr>
              <p14:xfrm>
                <a:off x="3129560" y="4633600"/>
                <a:ext cx="101880" cy="145080"/>
              </p14:xfrm>
            </p:contentPart>
          </mc:Choice>
          <mc:Fallback>
            <p:pic>
              <p:nvPicPr>
                <p:cNvPr id="125" name="Entrada de lápiz 124">
                  <a:extLst>
                    <a:ext uri="{FF2B5EF4-FFF2-40B4-BE49-F238E27FC236}">
                      <a16:creationId xmlns:a16="http://schemas.microsoft.com/office/drawing/2014/main" id="{6A3262EA-7612-FCF1-6D79-913D42B44881}"/>
                    </a:ext>
                  </a:extLst>
                </p:cNvPr>
                <p:cNvPicPr/>
                <p:nvPr/>
              </p:nvPicPr>
              <p:blipFill>
                <a:blip r:embed="rId214"/>
                <a:stretch>
                  <a:fillRect/>
                </a:stretch>
              </p:blipFill>
              <p:spPr>
                <a:xfrm>
                  <a:off x="3111920" y="4615960"/>
                  <a:ext cx="137520" cy="180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5">
              <p14:nvContentPartPr>
                <p14:cNvPr id="127" name="Entrada de lápiz 126">
                  <a:extLst>
                    <a:ext uri="{FF2B5EF4-FFF2-40B4-BE49-F238E27FC236}">
                      <a16:creationId xmlns:a16="http://schemas.microsoft.com/office/drawing/2014/main" id="{56DE8624-0F27-158D-D08C-F65FC8854175}"/>
                    </a:ext>
                  </a:extLst>
                </p14:cNvPr>
                <p14:cNvContentPartPr/>
                <p14:nvPr/>
              </p14:nvContentPartPr>
              <p14:xfrm>
                <a:off x="3127760" y="4495000"/>
                <a:ext cx="109800" cy="2880"/>
              </p14:xfrm>
            </p:contentPart>
          </mc:Choice>
          <mc:Fallback>
            <p:pic>
              <p:nvPicPr>
                <p:cNvPr id="127" name="Entrada de lápiz 126">
                  <a:extLst>
                    <a:ext uri="{FF2B5EF4-FFF2-40B4-BE49-F238E27FC236}">
                      <a16:creationId xmlns:a16="http://schemas.microsoft.com/office/drawing/2014/main" id="{56DE8624-0F27-158D-D08C-F65FC8854175}"/>
                    </a:ext>
                  </a:extLst>
                </p:cNvPr>
                <p:cNvPicPr/>
                <p:nvPr/>
              </p:nvPicPr>
              <p:blipFill>
                <a:blip r:embed="rId216"/>
                <a:stretch>
                  <a:fillRect/>
                </a:stretch>
              </p:blipFill>
              <p:spPr>
                <a:xfrm>
                  <a:off x="3110120" y="4477000"/>
                  <a:ext cx="145440" cy="38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7">
              <p14:nvContentPartPr>
                <p14:cNvPr id="128" name="Entrada de lápiz 127">
                  <a:extLst>
                    <a:ext uri="{FF2B5EF4-FFF2-40B4-BE49-F238E27FC236}">
                      <a16:creationId xmlns:a16="http://schemas.microsoft.com/office/drawing/2014/main" id="{765441A6-30B4-CB5B-1F27-05AE77BEC3A0}"/>
                    </a:ext>
                  </a:extLst>
                </p14:cNvPr>
                <p14:cNvContentPartPr/>
                <p14:nvPr/>
              </p14:nvContentPartPr>
              <p14:xfrm>
                <a:off x="3232880" y="4429120"/>
                <a:ext cx="43560" cy="96480"/>
              </p14:xfrm>
            </p:contentPart>
          </mc:Choice>
          <mc:Fallback>
            <p:pic>
              <p:nvPicPr>
                <p:cNvPr id="128" name="Entrada de lápiz 127">
                  <a:extLst>
                    <a:ext uri="{FF2B5EF4-FFF2-40B4-BE49-F238E27FC236}">
                      <a16:creationId xmlns:a16="http://schemas.microsoft.com/office/drawing/2014/main" id="{765441A6-30B4-CB5B-1F27-05AE77BEC3A0}"/>
                    </a:ext>
                  </a:extLst>
                </p:cNvPr>
                <p:cNvPicPr/>
                <p:nvPr/>
              </p:nvPicPr>
              <p:blipFill>
                <a:blip r:embed="rId218"/>
                <a:stretch>
                  <a:fillRect/>
                </a:stretch>
              </p:blipFill>
              <p:spPr>
                <a:xfrm>
                  <a:off x="3214880" y="4411480"/>
                  <a:ext cx="79200" cy="132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9">
              <p14:nvContentPartPr>
                <p14:cNvPr id="129" name="Entrada de lápiz 128">
                  <a:extLst>
                    <a:ext uri="{FF2B5EF4-FFF2-40B4-BE49-F238E27FC236}">
                      <a16:creationId xmlns:a16="http://schemas.microsoft.com/office/drawing/2014/main" id="{B3D95957-BCAA-83BB-D10E-F2921986DBD9}"/>
                    </a:ext>
                  </a:extLst>
                </p14:cNvPr>
                <p14:cNvContentPartPr/>
                <p14:nvPr/>
              </p14:nvContentPartPr>
              <p14:xfrm>
                <a:off x="2452400" y="4391320"/>
                <a:ext cx="96120" cy="439560"/>
              </p14:xfrm>
            </p:contentPart>
          </mc:Choice>
          <mc:Fallback>
            <p:pic>
              <p:nvPicPr>
                <p:cNvPr id="129" name="Entrada de lápiz 128">
                  <a:extLst>
                    <a:ext uri="{FF2B5EF4-FFF2-40B4-BE49-F238E27FC236}">
                      <a16:creationId xmlns:a16="http://schemas.microsoft.com/office/drawing/2014/main" id="{B3D95957-BCAA-83BB-D10E-F2921986DBD9}"/>
                    </a:ext>
                  </a:extLst>
                </p:cNvPr>
                <p:cNvPicPr/>
                <p:nvPr/>
              </p:nvPicPr>
              <p:blipFill>
                <a:blip r:embed="rId220"/>
                <a:stretch>
                  <a:fillRect/>
                </a:stretch>
              </p:blipFill>
              <p:spPr>
                <a:xfrm>
                  <a:off x="2434400" y="4373680"/>
                  <a:ext cx="131760" cy="475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1">
              <p14:nvContentPartPr>
                <p14:cNvPr id="130" name="Entrada de lápiz 129">
                  <a:extLst>
                    <a:ext uri="{FF2B5EF4-FFF2-40B4-BE49-F238E27FC236}">
                      <a16:creationId xmlns:a16="http://schemas.microsoft.com/office/drawing/2014/main" id="{AD7D6D23-BD91-FD37-E384-C227DBEBE2B0}"/>
                    </a:ext>
                  </a:extLst>
                </p14:cNvPr>
                <p14:cNvContentPartPr/>
                <p14:nvPr/>
              </p14:nvContentPartPr>
              <p14:xfrm>
                <a:off x="3113000" y="4959040"/>
                <a:ext cx="189360" cy="195480"/>
              </p14:xfrm>
            </p:contentPart>
          </mc:Choice>
          <mc:Fallback>
            <p:pic>
              <p:nvPicPr>
                <p:cNvPr id="130" name="Entrada de lápiz 129">
                  <a:extLst>
                    <a:ext uri="{FF2B5EF4-FFF2-40B4-BE49-F238E27FC236}">
                      <a16:creationId xmlns:a16="http://schemas.microsoft.com/office/drawing/2014/main" id="{AD7D6D23-BD91-FD37-E384-C227DBEBE2B0}"/>
                    </a:ext>
                  </a:extLst>
                </p:cNvPr>
                <p:cNvPicPr/>
                <p:nvPr/>
              </p:nvPicPr>
              <p:blipFill>
                <a:blip r:embed="rId222"/>
                <a:stretch>
                  <a:fillRect/>
                </a:stretch>
              </p:blipFill>
              <p:spPr>
                <a:xfrm>
                  <a:off x="3095360" y="4941040"/>
                  <a:ext cx="225000" cy="23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3">
              <p14:nvContentPartPr>
                <p14:cNvPr id="131" name="Entrada de lápiz 130">
                  <a:extLst>
                    <a:ext uri="{FF2B5EF4-FFF2-40B4-BE49-F238E27FC236}">
                      <a16:creationId xmlns:a16="http://schemas.microsoft.com/office/drawing/2014/main" id="{CCB3B389-4E80-6F6D-97CB-2B7607741D60}"/>
                    </a:ext>
                  </a:extLst>
                </p14:cNvPr>
                <p14:cNvContentPartPr/>
                <p14:nvPr/>
              </p14:nvContentPartPr>
              <p14:xfrm>
                <a:off x="3393440" y="4981000"/>
                <a:ext cx="15840" cy="159840"/>
              </p14:xfrm>
            </p:contentPart>
          </mc:Choice>
          <mc:Fallback>
            <p:pic>
              <p:nvPicPr>
                <p:cNvPr id="131" name="Entrada de lápiz 130">
                  <a:extLst>
                    <a:ext uri="{FF2B5EF4-FFF2-40B4-BE49-F238E27FC236}">
                      <a16:creationId xmlns:a16="http://schemas.microsoft.com/office/drawing/2014/main" id="{CCB3B389-4E80-6F6D-97CB-2B7607741D60}"/>
                    </a:ext>
                  </a:extLst>
                </p:cNvPr>
                <p:cNvPicPr/>
                <p:nvPr/>
              </p:nvPicPr>
              <p:blipFill>
                <a:blip r:embed="rId224"/>
                <a:stretch>
                  <a:fillRect/>
                </a:stretch>
              </p:blipFill>
              <p:spPr>
                <a:xfrm>
                  <a:off x="3375800" y="4963360"/>
                  <a:ext cx="51480" cy="195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5">
              <p14:nvContentPartPr>
                <p14:cNvPr id="132" name="Entrada de lápiz 131">
                  <a:extLst>
                    <a:ext uri="{FF2B5EF4-FFF2-40B4-BE49-F238E27FC236}">
                      <a16:creationId xmlns:a16="http://schemas.microsoft.com/office/drawing/2014/main" id="{2EB31035-EADB-1680-CD60-81CC3780D94A}"/>
                    </a:ext>
                  </a:extLst>
                </p14:cNvPr>
                <p14:cNvContentPartPr/>
                <p14:nvPr/>
              </p14:nvContentPartPr>
              <p14:xfrm>
                <a:off x="3401000" y="5037880"/>
                <a:ext cx="122760" cy="30600"/>
              </p14:xfrm>
            </p:contentPart>
          </mc:Choice>
          <mc:Fallback>
            <p:pic>
              <p:nvPicPr>
                <p:cNvPr id="132" name="Entrada de lápiz 131">
                  <a:extLst>
                    <a:ext uri="{FF2B5EF4-FFF2-40B4-BE49-F238E27FC236}">
                      <a16:creationId xmlns:a16="http://schemas.microsoft.com/office/drawing/2014/main" id="{2EB31035-EADB-1680-CD60-81CC3780D94A}"/>
                    </a:ext>
                  </a:extLst>
                </p:cNvPr>
                <p:cNvPicPr/>
                <p:nvPr/>
              </p:nvPicPr>
              <p:blipFill>
                <a:blip r:embed="rId226"/>
                <a:stretch>
                  <a:fillRect/>
                </a:stretch>
              </p:blipFill>
              <p:spPr>
                <a:xfrm>
                  <a:off x="3383000" y="5019880"/>
                  <a:ext cx="158400" cy="66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7">
              <p14:nvContentPartPr>
                <p14:cNvPr id="133" name="Entrada de lápiz 132">
                  <a:extLst>
                    <a:ext uri="{FF2B5EF4-FFF2-40B4-BE49-F238E27FC236}">
                      <a16:creationId xmlns:a16="http://schemas.microsoft.com/office/drawing/2014/main" id="{93CBB0E9-6E90-9A23-2906-E7378BFB3069}"/>
                    </a:ext>
                  </a:extLst>
                </p14:cNvPr>
                <p14:cNvContentPartPr/>
                <p14:nvPr/>
              </p14:nvContentPartPr>
              <p14:xfrm>
                <a:off x="3475160" y="4994320"/>
                <a:ext cx="37440" cy="156240"/>
              </p14:xfrm>
            </p:contentPart>
          </mc:Choice>
          <mc:Fallback>
            <p:pic>
              <p:nvPicPr>
                <p:cNvPr id="133" name="Entrada de lápiz 132">
                  <a:extLst>
                    <a:ext uri="{FF2B5EF4-FFF2-40B4-BE49-F238E27FC236}">
                      <a16:creationId xmlns:a16="http://schemas.microsoft.com/office/drawing/2014/main" id="{93CBB0E9-6E90-9A23-2906-E7378BFB3069}"/>
                    </a:ext>
                  </a:extLst>
                </p:cNvPr>
                <p:cNvPicPr/>
                <p:nvPr/>
              </p:nvPicPr>
              <p:blipFill>
                <a:blip r:embed="rId228"/>
                <a:stretch>
                  <a:fillRect/>
                </a:stretch>
              </p:blipFill>
              <p:spPr>
                <a:xfrm>
                  <a:off x="3457520" y="4976320"/>
                  <a:ext cx="73080" cy="191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9">
              <p14:nvContentPartPr>
                <p14:cNvPr id="134" name="Entrada de lápiz 133">
                  <a:extLst>
                    <a:ext uri="{FF2B5EF4-FFF2-40B4-BE49-F238E27FC236}">
                      <a16:creationId xmlns:a16="http://schemas.microsoft.com/office/drawing/2014/main" id="{47DADA02-407A-19CA-A25D-5B68B516BC01}"/>
                    </a:ext>
                  </a:extLst>
                </p14:cNvPr>
                <p14:cNvContentPartPr/>
                <p14:nvPr/>
              </p14:nvContentPartPr>
              <p14:xfrm>
                <a:off x="4109480" y="4655200"/>
                <a:ext cx="111600" cy="14400"/>
              </p14:xfrm>
            </p:contentPart>
          </mc:Choice>
          <mc:Fallback>
            <p:pic>
              <p:nvPicPr>
                <p:cNvPr id="134" name="Entrada de lápiz 133">
                  <a:extLst>
                    <a:ext uri="{FF2B5EF4-FFF2-40B4-BE49-F238E27FC236}">
                      <a16:creationId xmlns:a16="http://schemas.microsoft.com/office/drawing/2014/main" id="{47DADA02-407A-19CA-A25D-5B68B516BC01}"/>
                    </a:ext>
                  </a:extLst>
                </p:cNvPr>
                <p:cNvPicPr/>
                <p:nvPr/>
              </p:nvPicPr>
              <p:blipFill>
                <a:blip r:embed="rId230"/>
                <a:stretch>
                  <a:fillRect/>
                </a:stretch>
              </p:blipFill>
              <p:spPr>
                <a:xfrm>
                  <a:off x="4091480" y="4637200"/>
                  <a:ext cx="147240" cy="5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1">
              <p14:nvContentPartPr>
                <p14:cNvPr id="135" name="Entrada de lápiz 134">
                  <a:extLst>
                    <a:ext uri="{FF2B5EF4-FFF2-40B4-BE49-F238E27FC236}">
                      <a16:creationId xmlns:a16="http://schemas.microsoft.com/office/drawing/2014/main" id="{44E968E0-8C33-D0EE-AC17-66A8F09E5592}"/>
                    </a:ext>
                  </a:extLst>
                </p14:cNvPr>
                <p14:cNvContentPartPr/>
                <p14:nvPr/>
              </p14:nvContentPartPr>
              <p14:xfrm>
                <a:off x="4028840" y="4738720"/>
                <a:ext cx="134640" cy="6840"/>
              </p14:xfrm>
            </p:contentPart>
          </mc:Choice>
          <mc:Fallback>
            <p:pic>
              <p:nvPicPr>
                <p:cNvPr id="135" name="Entrada de lápiz 134">
                  <a:extLst>
                    <a:ext uri="{FF2B5EF4-FFF2-40B4-BE49-F238E27FC236}">
                      <a16:creationId xmlns:a16="http://schemas.microsoft.com/office/drawing/2014/main" id="{44E968E0-8C33-D0EE-AC17-66A8F09E5592}"/>
                    </a:ext>
                  </a:extLst>
                </p:cNvPr>
                <p:cNvPicPr/>
                <p:nvPr/>
              </p:nvPicPr>
              <p:blipFill>
                <a:blip r:embed="rId232"/>
                <a:stretch>
                  <a:fillRect/>
                </a:stretch>
              </p:blipFill>
              <p:spPr>
                <a:xfrm>
                  <a:off x="4011200" y="4721080"/>
                  <a:ext cx="170280" cy="4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3">
              <p14:nvContentPartPr>
                <p14:cNvPr id="139" name="Entrada de lápiz 138">
                  <a:extLst>
                    <a:ext uri="{FF2B5EF4-FFF2-40B4-BE49-F238E27FC236}">
                      <a16:creationId xmlns:a16="http://schemas.microsoft.com/office/drawing/2014/main" id="{150E390B-F406-D6D1-12E2-755B4093CCBC}"/>
                    </a:ext>
                  </a:extLst>
                </p14:cNvPr>
                <p14:cNvContentPartPr/>
                <p14:nvPr/>
              </p14:nvContentPartPr>
              <p14:xfrm>
                <a:off x="4731200" y="4401400"/>
                <a:ext cx="218160" cy="6840"/>
              </p14:xfrm>
            </p:contentPart>
          </mc:Choice>
          <mc:Fallback>
            <p:pic>
              <p:nvPicPr>
                <p:cNvPr id="139" name="Entrada de lápiz 138">
                  <a:extLst>
                    <a:ext uri="{FF2B5EF4-FFF2-40B4-BE49-F238E27FC236}">
                      <a16:creationId xmlns:a16="http://schemas.microsoft.com/office/drawing/2014/main" id="{150E390B-F406-D6D1-12E2-755B4093CCBC}"/>
                    </a:ext>
                  </a:extLst>
                </p:cNvPr>
                <p:cNvPicPr/>
                <p:nvPr/>
              </p:nvPicPr>
              <p:blipFill>
                <a:blip r:embed="rId234"/>
                <a:stretch>
                  <a:fillRect/>
                </a:stretch>
              </p:blipFill>
              <p:spPr>
                <a:xfrm>
                  <a:off x="4713200" y="4383400"/>
                  <a:ext cx="253800" cy="4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5">
              <p14:nvContentPartPr>
                <p14:cNvPr id="140" name="Entrada de lápiz 139">
                  <a:extLst>
                    <a:ext uri="{FF2B5EF4-FFF2-40B4-BE49-F238E27FC236}">
                      <a16:creationId xmlns:a16="http://schemas.microsoft.com/office/drawing/2014/main" id="{E3A8872E-32F0-F72A-4FD8-042B249988D0}"/>
                    </a:ext>
                  </a:extLst>
                </p14:cNvPr>
                <p14:cNvContentPartPr/>
                <p14:nvPr/>
              </p14:nvContentPartPr>
              <p14:xfrm>
                <a:off x="5080040" y="4246960"/>
                <a:ext cx="176400" cy="255240"/>
              </p14:xfrm>
            </p:contentPart>
          </mc:Choice>
          <mc:Fallback>
            <p:pic>
              <p:nvPicPr>
                <p:cNvPr id="140" name="Entrada de lápiz 139">
                  <a:extLst>
                    <a:ext uri="{FF2B5EF4-FFF2-40B4-BE49-F238E27FC236}">
                      <a16:creationId xmlns:a16="http://schemas.microsoft.com/office/drawing/2014/main" id="{E3A8872E-32F0-F72A-4FD8-042B249988D0}"/>
                    </a:ext>
                  </a:extLst>
                </p:cNvPr>
                <p:cNvPicPr/>
                <p:nvPr/>
              </p:nvPicPr>
              <p:blipFill>
                <a:blip r:embed="rId236"/>
                <a:stretch>
                  <a:fillRect/>
                </a:stretch>
              </p:blipFill>
              <p:spPr>
                <a:xfrm>
                  <a:off x="5062040" y="4228960"/>
                  <a:ext cx="212040" cy="290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7">
              <p14:nvContentPartPr>
                <p14:cNvPr id="141" name="Entrada de lápiz 140">
                  <a:extLst>
                    <a:ext uri="{FF2B5EF4-FFF2-40B4-BE49-F238E27FC236}">
                      <a16:creationId xmlns:a16="http://schemas.microsoft.com/office/drawing/2014/main" id="{BF47836D-59D9-9339-3D4F-5362F324781F}"/>
                    </a:ext>
                  </a:extLst>
                </p14:cNvPr>
                <p14:cNvContentPartPr/>
                <p14:nvPr/>
              </p14:nvContentPartPr>
              <p14:xfrm>
                <a:off x="5133320" y="4376560"/>
                <a:ext cx="150480" cy="10080"/>
              </p14:xfrm>
            </p:contentPart>
          </mc:Choice>
          <mc:Fallback>
            <p:pic>
              <p:nvPicPr>
                <p:cNvPr id="141" name="Entrada de lápiz 140">
                  <a:extLst>
                    <a:ext uri="{FF2B5EF4-FFF2-40B4-BE49-F238E27FC236}">
                      <a16:creationId xmlns:a16="http://schemas.microsoft.com/office/drawing/2014/main" id="{BF47836D-59D9-9339-3D4F-5362F324781F}"/>
                    </a:ext>
                  </a:extLst>
                </p:cNvPr>
                <p:cNvPicPr/>
                <p:nvPr/>
              </p:nvPicPr>
              <p:blipFill>
                <a:blip r:embed="rId238"/>
                <a:stretch>
                  <a:fillRect/>
                </a:stretch>
              </p:blipFill>
              <p:spPr>
                <a:xfrm>
                  <a:off x="5115680" y="4358920"/>
                  <a:ext cx="186120" cy="4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9">
              <p14:nvContentPartPr>
                <p14:cNvPr id="142" name="Entrada de lápiz 141">
                  <a:extLst>
                    <a:ext uri="{FF2B5EF4-FFF2-40B4-BE49-F238E27FC236}">
                      <a16:creationId xmlns:a16="http://schemas.microsoft.com/office/drawing/2014/main" id="{D3038A69-A416-43CE-1F9E-C779D7FD09A6}"/>
                    </a:ext>
                  </a:extLst>
                </p14:cNvPr>
                <p14:cNvContentPartPr/>
                <p14:nvPr/>
              </p14:nvContentPartPr>
              <p14:xfrm>
                <a:off x="5406560" y="4286920"/>
                <a:ext cx="105480" cy="210960"/>
              </p14:xfrm>
            </p:contentPart>
          </mc:Choice>
          <mc:Fallback>
            <p:pic>
              <p:nvPicPr>
                <p:cNvPr id="142" name="Entrada de lápiz 141">
                  <a:extLst>
                    <a:ext uri="{FF2B5EF4-FFF2-40B4-BE49-F238E27FC236}">
                      <a16:creationId xmlns:a16="http://schemas.microsoft.com/office/drawing/2014/main" id="{D3038A69-A416-43CE-1F9E-C779D7FD09A6}"/>
                    </a:ext>
                  </a:extLst>
                </p:cNvPr>
                <p:cNvPicPr/>
                <p:nvPr/>
              </p:nvPicPr>
              <p:blipFill>
                <a:blip r:embed="rId240"/>
                <a:stretch>
                  <a:fillRect/>
                </a:stretch>
              </p:blipFill>
              <p:spPr>
                <a:xfrm>
                  <a:off x="5388920" y="4268920"/>
                  <a:ext cx="141120" cy="246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1">
              <p14:nvContentPartPr>
                <p14:cNvPr id="143" name="Entrada de lápiz 142">
                  <a:extLst>
                    <a:ext uri="{FF2B5EF4-FFF2-40B4-BE49-F238E27FC236}">
                      <a16:creationId xmlns:a16="http://schemas.microsoft.com/office/drawing/2014/main" id="{F10B1DF3-0A73-E1B5-08D9-F70BBE7BE2F5}"/>
                    </a:ext>
                  </a:extLst>
                </p14:cNvPr>
                <p14:cNvContentPartPr/>
                <p14:nvPr/>
              </p14:nvContentPartPr>
              <p14:xfrm>
                <a:off x="5638400" y="4278280"/>
                <a:ext cx="204120" cy="188640"/>
              </p14:xfrm>
            </p:contentPart>
          </mc:Choice>
          <mc:Fallback>
            <p:pic>
              <p:nvPicPr>
                <p:cNvPr id="143" name="Entrada de lápiz 142">
                  <a:extLst>
                    <a:ext uri="{FF2B5EF4-FFF2-40B4-BE49-F238E27FC236}">
                      <a16:creationId xmlns:a16="http://schemas.microsoft.com/office/drawing/2014/main" id="{F10B1DF3-0A73-E1B5-08D9-F70BBE7BE2F5}"/>
                    </a:ext>
                  </a:extLst>
                </p:cNvPr>
                <p:cNvPicPr/>
                <p:nvPr/>
              </p:nvPicPr>
              <p:blipFill>
                <a:blip r:embed="rId242"/>
                <a:stretch>
                  <a:fillRect/>
                </a:stretch>
              </p:blipFill>
              <p:spPr>
                <a:xfrm>
                  <a:off x="5620760" y="4260640"/>
                  <a:ext cx="239760" cy="22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3">
              <p14:nvContentPartPr>
                <p14:cNvPr id="144" name="Entrada de lápiz 143">
                  <a:extLst>
                    <a:ext uri="{FF2B5EF4-FFF2-40B4-BE49-F238E27FC236}">
                      <a16:creationId xmlns:a16="http://schemas.microsoft.com/office/drawing/2014/main" id="{272FEFEA-5085-1EC3-B520-509ED22FB78F}"/>
                    </a:ext>
                  </a:extLst>
                </p14:cNvPr>
                <p14:cNvContentPartPr/>
                <p14:nvPr/>
              </p14:nvContentPartPr>
              <p14:xfrm>
                <a:off x="5959880" y="4268920"/>
                <a:ext cx="178920" cy="174600"/>
              </p14:xfrm>
            </p:contentPart>
          </mc:Choice>
          <mc:Fallback>
            <p:pic>
              <p:nvPicPr>
                <p:cNvPr id="144" name="Entrada de lápiz 143">
                  <a:extLst>
                    <a:ext uri="{FF2B5EF4-FFF2-40B4-BE49-F238E27FC236}">
                      <a16:creationId xmlns:a16="http://schemas.microsoft.com/office/drawing/2014/main" id="{272FEFEA-5085-1EC3-B520-509ED22FB78F}"/>
                    </a:ext>
                  </a:extLst>
                </p:cNvPr>
                <p:cNvPicPr/>
                <p:nvPr/>
              </p:nvPicPr>
              <p:blipFill>
                <a:blip r:embed="rId244"/>
                <a:stretch>
                  <a:fillRect/>
                </a:stretch>
              </p:blipFill>
              <p:spPr>
                <a:xfrm>
                  <a:off x="5942240" y="4250920"/>
                  <a:ext cx="214560" cy="210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5">
              <p14:nvContentPartPr>
                <p14:cNvPr id="145" name="Entrada de lápiz 144">
                  <a:extLst>
                    <a:ext uri="{FF2B5EF4-FFF2-40B4-BE49-F238E27FC236}">
                      <a16:creationId xmlns:a16="http://schemas.microsoft.com/office/drawing/2014/main" id="{2F860BE1-11A7-0117-2A04-A106F90C1846}"/>
                    </a:ext>
                  </a:extLst>
                </p14:cNvPr>
                <p14:cNvContentPartPr/>
                <p14:nvPr/>
              </p14:nvContentPartPr>
              <p14:xfrm>
                <a:off x="6291440" y="4197280"/>
                <a:ext cx="115560" cy="261000"/>
              </p14:xfrm>
            </p:contentPart>
          </mc:Choice>
          <mc:Fallback>
            <p:pic>
              <p:nvPicPr>
                <p:cNvPr id="145" name="Entrada de lápiz 144">
                  <a:extLst>
                    <a:ext uri="{FF2B5EF4-FFF2-40B4-BE49-F238E27FC236}">
                      <a16:creationId xmlns:a16="http://schemas.microsoft.com/office/drawing/2014/main" id="{2F860BE1-11A7-0117-2A04-A106F90C1846}"/>
                    </a:ext>
                  </a:extLst>
                </p:cNvPr>
                <p:cNvPicPr/>
                <p:nvPr/>
              </p:nvPicPr>
              <p:blipFill>
                <a:blip r:embed="rId246"/>
                <a:stretch>
                  <a:fillRect/>
                </a:stretch>
              </p:blipFill>
              <p:spPr>
                <a:xfrm>
                  <a:off x="6273440" y="4179280"/>
                  <a:ext cx="151200" cy="29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7">
              <p14:nvContentPartPr>
                <p14:cNvPr id="146" name="Entrada de lápiz 145">
                  <a:extLst>
                    <a:ext uri="{FF2B5EF4-FFF2-40B4-BE49-F238E27FC236}">
                      <a16:creationId xmlns:a16="http://schemas.microsoft.com/office/drawing/2014/main" id="{608F9FC9-7190-9436-EE04-F2A31581508E}"/>
                    </a:ext>
                  </a:extLst>
                </p14:cNvPr>
                <p14:cNvContentPartPr/>
                <p14:nvPr/>
              </p14:nvContentPartPr>
              <p14:xfrm>
                <a:off x="4693760" y="4597600"/>
                <a:ext cx="1877760" cy="90000"/>
              </p14:xfrm>
            </p:contentPart>
          </mc:Choice>
          <mc:Fallback>
            <p:pic>
              <p:nvPicPr>
                <p:cNvPr id="146" name="Entrada de lápiz 145">
                  <a:extLst>
                    <a:ext uri="{FF2B5EF4-FFF2-40B4-BE49-F238E27FC236}">
                      <a16:creationId xmlns:a16="http://schemas.microsoft.com/office/drawing/2014/main" id="{608F9FC9-7190-9436-EE04-F2A31581508E}"/>
                    </a:ext>
                  </a:extLst>
                </p:cNvPr>
                <p:cNvPicPr/>
                <p:nvPr/>
              </p:nvPicPr>
              <p:blipFill>
                <a:blip r:embed="rId248"/>
                <a:stretch>
                  <a:fillRect/>
                </a:stretch>
              </p:blipFill>
              <p:spPr>
                <a:xfrm>
                  <a:off x="4675760" y="4579960"/>
                  <a:ext cx="1913400" cy="125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9">
              <p14:nvContentPartPr>
                <p14:cNvPr id="148" name="Entrada de lápiz 147">
                  <a:extLst>
                    <a:ext uri="{FF2B5EF4-FFF2-40B4-BE49-F238E27FC236}">
                      <a16:creationId xmlns:a16="http://schemas.microsoft.com/office/drawing/2014/main" id="{B9AB865E-97BC-9FE2-11F5-F4FE6C8A6CCE}"/>
                    </a:ext>
                  </a:extLst>
                </p14:cNvPr>
                <p14:cNvContentPartPr/>
                <p14:nvPr/>
              </p14:nvContentPartPr>
              <p14:xfrm>
                <a:off x="4784840" y="4920520"/>
                <a:ext cx="258840" cy="10080"/>
              </p14:xfrm>
            </p:contentPart>
          </mc:Choice>
          <mc:Fallback>
            <p:pic>
              <p:nvPicPr>
                <p:cNvPr id="148" name="Entrada de lápiz 147">
                  <a:extLst>
                    <a:ext uri="{FF2B5EF4-FFF2-40B4-BE49-F238E27FC236}">
                      <a16:creationId xmlns:a16="http://schemas.microsoft.com/office/drawing/2014/main" id="{B9AB865E-97BC-9FE2-11F5-F4FE6C8A6CCE}"/>
                    </a:ext>
                  </a:extLst>
                </p:cNvPr>
                <p:cNvPicPr/>
                <p:nvPr/>
              </p:nvPicPr>
              <p:blipFill>
                <a:blip r:embed="rId250"/>
                <a:stretch>
                  <a:fillRect/>
                </a:stretch>
              </p:blipFill>
              <p:spPr>
                <a:xfrm>
                  <a:off x="4767200" y="4902520"/>
                  <a:ext cx="294480" cy="4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1">
              <p14:nvContentPartPr>
                <p14:cNvPr id="149" name="Entrada de lápiz 148">
                  <a:extLst>
                    <a:ext uri="{FF2B5EF4-FFF2-40B4-BE49-F238E27FC236}">
                      <a16:creationId xmlns:a16="http://schemas.microsoft.com/office/drawing/2014/main" id="{A2F6248E-7C6D-22E8-3B99-EA67A9723FE2}"/>
                    </a:ext>
                  </a:extLst>
                </p14:cNvPr>
                <p14:cNvContentPartPr/>
                <p14:nvPr/>
              </p14:nvContentPartPr>
              <p14:xfrm>
                <a:off x="5259680" y="4832320"/>
                <a:ext cx="131760" cy="18360"/>
              </p14:xfrm>
            </p:contentPart>
          </mc:Choice>
          <mc:Fallback>
            <p:pic>
              <p:nvPicPr>
                <p:cNvPr id="149" name="Entrada de lápiz 148">
                  <a:extLst>
                    <a:ext uri="{FF2B5EF4-FFF2-40B4-BE49-F238E27FC236}">
                      <a16:creationId xmlns:a16="http://schemas.microsoft.com/office/drawing/2014/main" id="{A2F6248E-7C6D-22E8-3B99-EA67A9723FE2}"/>
                    </a:ext>
                  </a:extLst>
                </p:cNvPr>
                <p:cNvPicPr/>
                <p:nvPr/>
              </p:nvPicPr>
              <p:blipFill>
                <a:blip r:embed="rId252"/>
                <a:stretch>
                  <a:fillRect/>
                </a:stretch>
              </p:blipFill>
              <p:spPr>
                <a:xfrm>
                  <a:off x="5242040" y="4814680"/>
                  <a:ext cx="167400" cy="54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3">
              <p14:nvContentPartPr>
                <p14:cNvPr id="150" name="Entrada de lápiz 149">
                  <a:extLst>
                    <a:ext uri="{FF2B5EF4-FFF2-40B4-BE49-F238E27FC236}">
                      <a16:creationId xmlns:a16="http://schemas.microsoft.com/office/drawing/2014/main" id="{2697C291-89E3-458B-EFC1-9E1CF4787467}"/>
                    </a:ext>
                  </a:extLst>
                </p14:cNvPr>
                <p14:cNvContentPartPr/>
                <p14:nvPr/>
              </p14:nvContentPartPr>
              <p14:xfrm>
                <a:off x="5250320" y="4832320"/>
                <a:ext cx="183960" cy="224640"/>
              </p14:xfrm>
            </p:contentPart>
          </mc:Choice>
          <mc:Fallback>
            <p:pic>
              <p:nvPicPr>
                <p:cNvPr id="150" name="Entrada de lápiz 149">
                  <a:extLst>
                    <a:ext uri="{FF2B5EF4-FFF2-40B4-BE49-F238E27FC236}">
                      <a16:creationId xmlns:a16="http://schemas.microsoft.com/office/drawing/2014/main" id="{2697C291-89E3-458B-EFC1-9E1CF4787467}"/>
                    </a:ext>
                  </a:extLst>
                </p:cNvPr>
                <p:cNvPicPr/>
                <p:nvPr/>
              </p:nvPicPr>
              <p:blipFill>
                <a:blip r:embed="rId254"/>
                <a:stretch>
                  <a:fillRect/>
                </a:stretch>
              </p:blipFill>
              <p:spPr>
                <a:xfrm>
                  <a:off x="5232320" y="4814680"/>
                  <a:ext cx="219600" cy="260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5">
              <p14:nvContentPartPr>
                <p14:cNvPr id="151" name="Entrada de lápiz 150">
                  <a:extLst>
                    <a:ext uri="{FF2B5EF4-FFF2-40B4-BE49-F238E27FC236}">
                      <a16:creationId xmlns:a16="http://schemas.microsoft.com/office/drawing/2014/main" id="{0A4B997C-5A46-1E5B-72E6-8CA954DA7665}"/>
                    </a:ext>
                  </a:extLst>
                </p14:cNvPr>
                <p14:cNvContentPartPr/>
                <p14:nvPr/>
              </p14:nvContentPartPr>
              <p14:xfrm>
                <a:off x="5538320" y="4890640"/>
                <a:ext cx="215640" cy="135360"/>
              </p14:xfrm>
            </p:contentPart>
          </mc:Choice>
          <mc:Fallback>
            <p:pic>
              <p:nvPicPr>
                <p:cNvPr id="151" name="Entrada de lápiz 150">
                  <a:extLst>
                    <a:ext uri="{FF2B5EF4-FFF2-40B4-BE49-F238E27FC236}">
                      <a16:creationId xmlns:a16="http://schemas.microsoft.com/office/drawing/2014/main" id="{0A4B997C-5A46-1E5B-72E6-8CA954DA7665}"/>
                    </a:ext>
                  </a:extLst>
                </p:cNvPr>
                <p:cNvPicPr/>
                <p:nvPr/>
              </p:nvPicPr>
              <p:blipFill>
                <a:blip r:embed="rId256"/>
                <a:stretch>
                  <a:fillRect/>
                </a:stretch>
              </p:blipFill>
              <p:spPr>
                <a:xfrm>
                  <a:off x="5520320" y="4872640"/>
                  <a:ext cx="251280" cy="171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7">
              <p14:nvContentPartPr>
                <p14:cNvPr id="152" name="Entrada de lápiz 151">
                  <a:extLst>
                    <a:ext uri="{FF2B5EF4-FFF2-40B4-BE49-F238E27FC236}">
                      <a16:creationId xmlns:a16="http://schemas.microsoft.com/office/drawing/2014/main" id="{6A5AF8FB-5E5D-5929-D0DA-78EBDA58A241}"/>
                    </a:ext>
                  </a:extLst>
                </p14:cNvPr>
                <p14:cNvContentPartPr/>
                <p14:nvPr/>
              </p14:nvContentPartPr>
              <p14:xfrm>
                <a:off x="5831360" y="4851040"/>
                <a:ext cx="260640" cy="216360"/>
              </p14:xfrm>
            </p:contentPart>
          </mc:Choice>
          <mc:Fallback>
            <p:pic>
              <p:nvPicPr>
                <p:cNvPr id="152" name="Entrada de lápiz 151">
                  <a:extLst>
                    <a:ext uri="{FF2B5EF4-FFF2-40B4-BE49-F238E27FC236}">
                      <a16:creationId xmlns:a16="http://schemas.microsoft.com/office/drawing/2014/main" id="{6A5AF8FB-5E5D-5929-D0DA-78EBDA58A241}"/>
                    </a:ext>
                  </a:extLst>
                </p:cNvPr>
                <p:cNvPicPr/>
                <p:nvPr/>
              </p:nvPicPr>
              <p:blipFill>
                <a:blip r:embed="rId258"/>
                <a:stretch>
                  <a:fillRect/>
                </a:stretch>
              </p:blipFill>
              <p:spPr>
                <a:xfrm>
                  <a:off x="5813360" y="4833400"/>
                  <a:ext cx="296280" cy="25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9">
              <p14:nvContentPartPr>
                <p14:cNvPr id="153" name="Entrada de lápiz 152">
                  <a:extLst>
                    <a:ext uri="{FF2B5EF4-FFF2-40B4-BE49-F238E27FC236}">
                      <a16:creationId xmlns:a16="http://schemas.microsoft.com/office/drawing/2014/main" id="{E4810C7A-8E70-34DD-0369-30BF1093A585}"/>
                    </a:ext>
                  </a:extLst>
                </p14:cNvPr>
                <p14:cNvContentPartPr/>
                <p14:nvPr/>
              </p14:nvContentPartPr>
              <p14:xfrm>
                <a:off x="6280640" y="4790200"/>
                <a:ext cx="285840" cy="288720"/>
              </p14:xfrm>
            </p:contentPart>
          </mc:Choice>
          <mc:Fallback>
            <p:pic>
              <p:nvPicPr>
                <p:cNvPr id="153" name="Entrada de lápiz 152">
                  <a:extLst>
                    <a:ext uri="{FF2B5EF4-FFF2-40B4-BE49-F238E27FC236}">
                      <a16:creationId xmlns:a16="http://schemas.microsoft.com/office/drawing/2014/main" id="{E4810C7A-8E70-34DD-0369-30BF1093A585}"/>
                    </a:ext>
                  </a:extLst>
                </p:cNvPr>
                <p:cNvPicPr/>
                <p:nvPr/>
              </p:nvPicPr>
              <p:blipFill>
                <a:blip r:embed="rId260"/>
                <a:stretch>
                  <a:fillRect/>
                </a:stretch>
              </p:blipFill>
              <p:spPr>
                <a:xfrm>
                  <a:off x="6262640" y="4772560"/>
                  <a:ext cx="321480" cy="324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1">
              <p14:nvContentPartPr>
                <p14:cNvPr id="155" name="Entrada de lápiz 154">
                  <a:extLst>
                    <a:ext uri="{FF2B5EF4-FFF2-40B4-BE49-F238E27FC236}">
                      <a16:creationId xmlns:a16="http://schemas.microsoft.com/office/drawing/2014/main" id="{3C995FF5-2DA2-DEA9-798A-A29DEBFBB512}"/>
                    </a:ext>
                  </a:extLst>
                </p14:cNvPr>
                <p14:cNvContentPartPr/>
                <p14:nvPr/>
              </p14:nvContentPartPr>
              <p14:xfrm>
                <a:off x="2438000" y="5662120"/>
                <a:ext cx="42840" cy="452160"/>
              </p14:xfrm>
            </p:contentPart>
          </mc:Choice>
          <mc:Fallback>
            <p:pic>
              <p:nvPicPr>
                <p:cNvPr id="155" name="Entrada de lápiz 154">
                  <a:extLst>
                    <a:ext uri="{FF2B5EF4-FFF2-40B4-BE49-F238E27FC236}">
                      <a16:creationId xmlns:a16="http://schemas.microsoft.com/office/drawing/2014/main" id="{3C995FF5-2DA2-DEA9-798A-A29DEBFBB512}"/>
                    </a:ext>
                  </a:extLst>
                </p:cNvPr>
                <p:cNvPicPr/>
                <p:nvPr/>
              </p:nvPicPr>
              <p:blipFill>
                <a:blip r:embed="rId262"/>
                <a:stretch>
                  <a:fillRect/>
                </a:stretch>
              </p:blipFill>
              <p:spPr>
                <a:xfrm>
                  <a:off x="2420000" y="5644120"/>
                  <a:ext cx="78480" cy="48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3">
              <p14:nvContentPartPr>
                <p14:cNvPr id="162" name="Entrada de lápiz 161">
                  <a:extLst>
                    <a:ext uri="{FF2B5EF4-FFF2-40B4-BE49-F238E27FC236}">
                      <a16:creationId xmlns:a16="http://schemas.microsoft.com/office/drawing/2014/main" id="{2F2422BD-B56A-0B94-7C67-D03EC0E97941}"/>
                    </a:ext>
                  </a:extLst>
                </p14:cNvPr>
                <p14:cNvContentPartPr/>
                <p14:nvPr/>
              </p14:nvContentPartPr>
              <p14:xfrm>
                <a:off x="3798800" y="5738440"/>
                <a:ext cx="47880" cy="463680"/>
              </p14:xfrm>
            </p:contentPart>
          </mc:Choice>
          <mc:Fallback>
            <p:pic>
              <p:nvPicPr>
                <p:cNvPr id="162" name="Entrada de lápiz 161">
                  <a:extLst>
                    <a:ext uri="{FF2B5EF4-FFF2-40B4-BE49-F238E27FC236}">
                      <a16:creationId xmlns:a16="http://schemas.microsoft.com/office/drawing/2014/main" id="{2F2422BD-B56A-0B94-7C67-D03EC0E97941}"/>
                    </a:ext>
                  </a:extLst>
                </p:cNvPr>
                <p:cNvPicPr/>
                <p:nvPr/>
              </p:nvPicPr>
              <p:blipFill>
                <a:blip r:embed="rId264"/>
                <a:stretch>
                  <a:fillRect/>
                </a:stretch>
              </p:blipFill>
              <p:spPr>
                <a:xfrm>
                  <a:off x="3781160" y="5720440"/>
                  <a:ext cx="83520" cy="49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5">
              <p14:nvContentPartPr>
                <p14:cNvPr id="156" name="Entrada de lápiz 155">
                  <a:extLst>
                    <a:ext uri="{FF2B5EF4-FFF2-40B4-BE49-F238E27FC236}">
                      <a16:creationId xmlns:a16="http://schemas.microsoft.com/office/drawing/2014/main" id="{D394EBC6-A385-EA54-0D60-5B3C582C3738}"/>
                    </a:ext>
                  </a:extLst>
                </p14:cNvPr>
                <p14:cNvContentPartPr/>
                <p14:nvPr/>
              </p14:nvContentPartPr>
              <p14:xfrm>
                <a:off x="2690720" y="5639800"/>
                <a:ext cx="276840" cy="507240"/>
              </p14:xfrm>
            </p:contentPart>
          </mc:Choice>
          <mc:Fallback>
            <p:pic>
              <p:nvPicPr>
                <p:cNvPr id="156" name="Entrada de lápiz 155">
                  <a:extLst>
                    <a:ext uri="{FF2B5EF4-FFF2-40B4-BE49-F238E27FC236}">
                      <a16:creationId xmlns:a16="http://schemas.microsoft.com/office/drawing/2014/main" id="{D394EBC6-A385-EA54-0D60-5B3C582C3738}"/>
                    </a:ext>
                  </a:extLst>
                </p:cNvPr>
                <p:cNvPicPr/>
                <p:nvPr/>
              </p:nvPicPr>
              <p:blipFill>
                <a:blip r:embed="rId266"/>
                <a:stretch>
                  <a:fillRect/>
                </a:stretch>
              </p:blipFill>
              <p:spPr>
                <a:xfrm>
                  <a:off x="2672720" y="5621800"/>
                  <a:ext cx="312480" cy="542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7">
              <p14:nvContentPartPr>
                <p14:cNvPr id="157" name="Entrada de lápiz 156">
                  <a:extLst>
                    <a:ext uri="{FF2B5EF4-FFF2-40B4-BE49-F238E27FC236}">
                      <a16:creationId xmlns:a16="http://schemas.microsoft.com/office/drawing/2014/main" id="{77B229C5-7332-B896-C62D-00917112806B}"/>
                    </a:ext>
                  </a:extLst>
                </p14:cNvPr>
                <p14:cNvContentPartPr/>
                <p14:nvPr/>
              </p14:nvContentPartPr>
              <p14:xfrm>
                <a:off x="3081320" y="5887120"/>
                <a:ext cx="181080" cy="221400"/>
              </p14:xfrm>
            </p:contentPart>
          </mc:Choice>
          <mc:Fallback>
            <p:pic>
              <p:nvPicPr>
                <p:cNvPr id="157" name="Entrada de lápiz 156">
                  <a:extLst>
                    <a:ext uri="{FF2B5EF4-FFF2-40B4-BE49-F238E27FC236}">
                      <a16:creationId xmlns:a16="http://schemas.microsoft.com/office/drawing/2014/main" id="{77B229C5-7332-B896-C62D-00917112806B}"/>
                    </a:ext>
                  </a:extLst>
                </p:cNvPr>
                <p:cNvPicPr/>
                <p:nvPr/>
              </p:nvPicPr>
              <p:blipFill>
                <a:blip r:embed="rId268"/>
                <a:stretch>
                  <a:fillRect/>
                </a:stretch>
              </p:blipFill>
              <p:spPr>
                <a:xfrm>
                  <a:off x="3063320" y="5869120"/>
                  <a:ext cx="216720" cy="257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9">
              <p14:nvContentPartPr>
                <p14:cNvPr id="158" name="Entrada de lápiz 157">
                  <a:extLst>
                    <a:ext uri="{FF2B5EF4-FFF2-40B4-BE49-F238E27FC236}">
                      <a16:creationId xmlns:a16="http://schemas.microsoft.com/office/drawing/2014/main" id="{C4CAD2C0-B6B6-E63B-DBDA-BF976A8F015E}"/>
                    </a:ext>
                  </a:extLst>
                </p14:cNvPr>
                <p14:cNvContentPartPr/>
                <p14:nvPr/>
              </p14:nvContentPartPr>
              <p14:xfrm>
                <a:off x="3127760" y="5905840"/>
                <a:ext cx="113400" cy="176760"/>
              </p14:xfrm>
            </p:contentPart>
          </mc:Choice>
          <mc:Fallback>
            <p:pic>
              <p:nvPicPr>
                <p:cNvPr id="158" name="Entrada de lápiz 157">
                  <a:extLst>
                    <a:ext uri="{FF2B5EF4-FFF2-40B4-BE49-F238E27FC236}">
                      <a16:creationId xmlns:a16="http://schemas.microsoft.com/office/drawing/2014/main" id="{C4CAD2C0-B6B6-E63B-DBDA-BF976A8F015E}"/>
                    </a:ext>
                  </a:extLst>
                </p:cNvPr>
                <p:cNvPicPr/>
                <p:nvPr/>
              </p:nvPicPr>
              <p:blipFill>
                <a:blip r:embed="rId270"/>
                <a:stretch>
                  <a:fillRect/>
                </a:stretch>
              </p:blipFill>
              <p:spPr>
                <a:xfrm>
                  <a:off x="3110120" y="5888200"/>
                  <a:ext cx="149040" cy="212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1">
              <p14:nvContentPartPr>
                <p14:cNvPr id="159" name="Entrada de lápiz 158">
                  <a:extLst>
                    <a:ext uri="{FF2B5EF4-FFF2-40B4-BE49-F238E27FC236}">
                      <a16:creationId xmlns:a16="http://schemas.microsoft.com/office/drawing/2014/main" id="{10B1EC53-8639-A29E-CB52-F1E5DC19F620}"/>
                    </a:ext>
                  </a:extLst>
                </p14:cNvPr>
                <p14:cNvContentPartPr/>
                <p14:nvPr/>
              </p14:nvContentPartPr>
              <p14:xfrm>
                <a:off x="3166280" y="6201400"/>
                <a:ext cx="182160" cy="170640"/>
              </p14:xfrm>
            </p:contentPart>
          </mc:Choice>
          <mc:Fallback>
            <p:pic>
              <p:nvPicPr>
                <p:cNvPr id="159" name="Entrada de lápiz 158">
                  <a:extLst>
                    <a:ext uri="{FF2B5EF4-FFF2-40B4-BE49-F238E27FC236}">
                      <a16:creationId xmlns:a16="http://schemas.microsoft.com/office/drawing/2014/main" id="{10B1EC53-8639-A29E-CB52-F1E5DC19F620}"/>
                    </a:ext>
                  </a:extLst>
                </p:cNvPr>
                <p:cNvPicPr/>
                <p:nvPr/>
              </p:nvPicPr>
              <p:blipFill>
                <a:blip r:embed="rId272"/>
                <a:stretch>
                  <a:fillRect/>
                </a:stretch>
              </p:blipFill>
              <p:spPr>
                <a:xfrm>
                  <a:off x="3148280" y="6183760"/>
                  <a:ext cx="217800" cy="206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3">
              <p14:nvContentPartPr>
                <p14:cNvPr id="160" name="Entrada de lápiz 159">
                  <a:extLst>
                    <a:ext uri="{FF2B5EF4-FFF2-40B4-BE49-F238E27FC236}">
                      <a16:creationId xmlns:a16="http://schemas.microsoft.com/office/drawing/2014/main" id="{C7198DA6-0FED-AB8A-7871-2B2B0A4075BF}"/>
                    </a:ext>
                  </a:extLst>
                </p14:cNvPr>
                <p14:cNvContentPartPr/>
                <p14:nvPr/>
              </p14:nvContentPartPr>
              <p14:xfrm>
                <a:off x="3442760" y="6205720"/>
                <a:ext cx="66240" cy="133560"/>
              </p14:xfrm>
            </p:contentPart>
          </mc:Choice>
          <mc:Fallback>
            <p:pic>
              <p:nvPicPr>
                <p:cNvPr id="160" name="Entrada de lápiz 159">
                  <a:extLst>
                    <a:ext uri="{FF2B5EF4-FFF2-40B4-BE49-F238E27FC236}">
                      <a16:creationId xmlns:a16="http://schemas.microsoft.com/office/drawing/2014/main" id="{C7198DA6-0FED-AB8A-7871-2B2B0A4075BF}"/>
                    </a:ext>
                  </a:extLst>
                </p:cNvPr>
                <p:cNvPicPr/>
                <p:nvPr/>
              </p:nvPicPr>
              <p:blipFill>
                <a:blip r:embed="rId274"/>
                <a:stretch>
                  <a:fillRect/>
                </a:stretch>
              </p:blipFill>
              <p:spPr>
                <a:xfrm>
                  <a:off x="3425120" y="6187720"/>
                  <a:ext cx="101880" cy="169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5">
              <p14:nvContentPartPr>
                <p14:cNvPr id="161" name="Entrada de lápiz 160">
                  <a:extLst>
                    <a:ext uri="{FF2B5EF4-FFF2-40B4-BE49-F238E27FC236}">
                      <a16:creationId xmlns:a16="http://schemas.microsoft.com/office/drawing/2014/main" id="{D072F814-FF51-D59F-E6E3-F0E6296F711A}"/>
                    </a:ext>
                  </a:extLst>
                </p14:cNvPr>
                <p14:cNvContentPartPr/>
                <p14:nvPr/>
              </p14:nvContentPartPr>
              <p14:xfrm>
                <a:off x="3498560" y="6205000"/>
                <a:ext cx="94320" cy="126720"/>
              </p14:xfrm>
            </p:contentPart>
          </mc:Choice>
          <mc:Fallback>
            <p:pic>
              <p:nvPicPr>
                <p:cNvPr id="161" name="Entrada de lápiz 160">
                  <a:extLst>
                    <a:ext uri="{FF2B5EF4-FFF2-40B4-BE49-F238E27FC236}">
                      <a16:creationId xmlns:a16="http://schemas.microsoft.com/office/drawing/2014/main" id="{D072F814-FF51-D59F-E6E3-F0E6296F711A}"/>
                    </a:ext>
                  </a:extLst>
                </p:cNvPr>
                <p:cNvPicPr/>
                <p:nvPr/>
              </p:nvPicPr>
              <p:blipFill>
                <a:blip r:embed="rId276"/>
                <a:stretch>
                  <a:fillRect/>
                </a:stretch>
              </p:blipFill>
              <p:spPr>
                <a:xfrm>
                  <a:off x="3480560" y="6187000"/>
                  <a:ext cx="129960" cy="162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7">
              <p14:nvContentPartPr>
                <p14:cNvPr id="163" name="Entrada de lápiz 162">
                  <a:extLst>
                    <a:ext uri="{FF2B5EF4-FFF2-40B4-BE49-F238E27FC236}">
                      <a16:creationId xmlns:a16="http://schemas.microsoft.com/office/drawing/2014/main" id="{E6458F83-6781-FD2F-5620-A6209A3682F6}"/>
                    </a:ext>
                  </a:extLst>
                </p14:cNvPr>
                <p14:cNvContentPartPr/>
                <p14:nvPr/>
              </p14:nvContentPartPr>
              <p14:xfrm>
                <a:off x="3217400" y="5718640"/>
                <a:ext cx="179280" cy="21600"/>
              </p14:xfrm>
            </p:contentPart>
          </mc:Choice>
          <mc:Fallback>
            <p:pic>
              <p:nvPicPr>
                <p:cNvPr id="163" name="Entrada de lápiz 162">
                  <a:extLst>
                    <a:ext uri="{FF2B5EF4-FFF2-40B4-BE49-F238E27FC236}">
                      <a16:creationId xmlns:a16="http://schemas.microsoft.com/office/drawing/2014/main" id="{E6458F83-6781-FD2F-5620-A6209A3682F6}"/>
                    </a:ext>
                  </a:extLst>
                </p:cNvPr>
                <p:cNvPicPr/>
                <p:nvPr/>
              </p:nvPicPr>
              <p:blipFill>
                <a:blip r:embed="rId278"/>
                <a:stretch>
                  <a:fillRect/>
                </a:stretch>
              </p:blipFill>
              <p:spPr>
                <a:xfrm>
                  <a:off x="3199400" y="5700640"/>
                  <a:ext cx="214920" cy="57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9">
              <p14:nvContentPartPr>
                <p14:cNvPr id="164" name="Entrada de lápiz 163">
                  <a:extLst>
                    <a:ext uri="{FF2B5EF4-FFF2-40B4-BE49-F238E27FC236}">
                      <a16:creationId xmlns:a16="http://schemas.microsoft.com/office/drawing/2014/main" id="{B66A6F80-A81F-F6B7-6F35-9016907B98A7}"/>
                    </a:ext>
                  </a:extLst>
                </p14:cNvPr>
                <p14:cNvContentPartPr/>
                <p14:nvPr/>
              </p14:nvContentPartPr>
              <p14:xfrm>
                <a:off x="3299480" y="5608480"/>
                <a:ext cx="127440" cy="204840"/>
              </p14:xfrm>
            </p:contentPart>
          </mc:Choice>
          <mc:Fallback>
            <p:pic>
              <p:nvPicPr>
                <p:cNvPr id="164" name="Entrada de lápiz 163">
                  <a:extLst>
                    <a:ext uri="{FF2B5EF4-FFF2-40B4-BE49-F238E27FC236}">
                      <a16:creationId xmlns:a16="http://schemas.microsoft.com/office/drawing/2014/main" id="{B66A6F80-A81F-F6B7-6F35-9016907B98A7}"/>
                    </a:ext>
                  </a:extLst>
                </p:cNvPr>
                <p:cNvPicPr/>
                <p:nvPr/>
              </p:nvPicPr>
              <p:blipFill>
                <a:blip r:embed="rId280"/>
                <a:stretch>
                  <a:fillRect/>
                </a:stretch>
              </p:blipFill>
              <p:spPr>
                <a:xfrm>
                  <a:off x="3281840" y="5590840"/>
                  <a:ext cx="163080" cy="24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1">
              <p14:nvContentPartPr>
                <p14:cNvPr id="165" name="Entrada de lápiz 164">
                  <a:extLst>
                    <a:ext uri="{FF2B5EF4-FFF2-40B4-BE49-F238E27FC236}">
                      <a16:creationId xmlns:a16="http://schemas.microsoft.com/office/drawing/2014/main" id="{D8E3003A-01FD-CD54-9CBE-ACC86089E87F}"/>
                    </a:ext>
                  </a:extLst>
                </p14:cNvPr>
                <p14:cNvContentPartPr/>
                <p14:nvPr/>
              </p14:nvContentPartPr>
              <p14:xfrm>
                <a:off x="4250960" y="5973880"/>
                <a:ext cx="168480" cy="24120"/>
              </p14:xfrm>
            </p:contentPart>
          </mc:Choice>
          <mc:Fallback>
            <p:pic>
              <p:nvPicPr>
                <p:cNvPr id="165" name="Entrada de lápiz 164">
                  <a:extLst>
                    <a:ext uri="{FF2B5EF4-FFF2-40B4-BE49-F238E27FC236}">
                      <a16:creationId xmlns:a16="http://schemas.microsoft.com/office/drawing/2014/main" id="{D8E3003A-01FD-CD54-9CBE-ACC86089E87F}"/>
                    </a:ext>
                  </a:extLst>
                </p:cNvPr>
                <p:cNvPicPr/>
                <p:nvPr/>
              </p:nvPicPr>
              <p:blipFill>
                <a:blip r:embed="rId282"/>
                <a:stretch>
                  <a:fillRect/>
                </a:stretch>
              </p:blipFill>
              <p:spPr>
                <a:xfrm>
                  <a:off x="4232960" y="5956240"/>
                  <a:ext cx="204120" cy="59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3">
              <p14:nvContentPartPr>
                <p14:cNvPr id="166" name="Entrada de lápiz 165">
                  <a:extLst>
                    <a:ext uri="{FF2B5EF4-FFF2-40B4-BE49-F238E27FC236}">
                      <a16:creationId xmlns:a16="http://schemas.microsoft.com/office/drawing/2014/main" id="{791E73A0-6302-D1C0-C3FA-26D0F7E78460}"/>
                    </a:ext>
                  </a:extLst>
                </p14:cNvPr>
                <p14:cNvContentPartPr/>
                <p14:nvPr/>
              </p14:nvContentPartPr>
              <p14:xfrm>
                <a:off x="4257080" y="6051280"/>
                <a:ext cx="115560" cy="18360"/>
              </p14:xfrm>
            </p:contentPart>
          </mc:Choice>
          <mc:Fallback>
            <p:pic>
              <p:nvPicPr>
                <p:cNvPr id="166" name="Entrada de lápiz 165">
                  <a:extLst>
                    <a:ext uri="{FF2B5EF4-FFF2-40B4-BE49-F238E27FC236}">
                      <a16:creationId xmlns:a16="http://schemas.microsoft.com/office/drawing/2014/main" id="{791E73A0-6302-D1C0-C3FA-26D0F7E78460}"/>
                    </a:ext>
                  </a:extLst>
                </p:cNvPr>
                <p:cNvPicPr/>
                <p:nvPr/>
              </p:nvPicPr>
              <p:blipFill>
                <a:blip r:embed="rId284"/>
                <a:stretch>
                  <a:fillRect/>
                </a:stretch>
              </p:blipFill>
              <p:spPr>
                <a:xfrm>
                  <a:off x="4239440" y="6033280"/>
                  <a:ext cx="151200" cy="54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5">
              <p14:nvContentPartPr>
                <p14:cNvPr id="169" name="Entrada de lápiz 168">
                  <a:extLst>
                    <a:ext uri="{FF2B5EF4-FFF2-40B4-BE49-F238E27FC236}">
                      <a16:creationId xmlns:a16="http://schemas.microsoft.com/office/drawing/2014/main" id="{E9E3C960-D812-7318-3D9F-45D32C3FD688}"/>
                    </a:ext>
                  </a:extLst>
                </p14:cNvPr>
                <p14:cNvContentPartPr/>
                <p14:nvPr/>
              </p14:nvContentPartPr>
              <p14:xfrm>
                <a:off x="4713560" y="5676880"/>
                <a:ext cx="38160" cy="234000"/>
              </p14:xfrm>
            </p:contentPart>
          </mc:Choice>
          <mc:Fallback>
            <p:pic>
              <p:nvPicPr>
                <p:cNvPr id="169" name="Entrada de lápiz 168">
                  <a:extLst>
                    <a:ext uri="{FF2B5EF4-FFF2-40B4-BE49-F238E27FC236}">
                      <a16:creationId xmlns:a16="http://schemas.microsoft.com/office/drawing/2014/main" id="{E9E3C960-D812-7318-3D9F-45D32C3FD688}"/>
                    </a:ext>
                  </a:extLst>
                </p:cNvPr>
                <p:cNvPicPr/>
                <p:nvPr/>
              </p:nvPicPr>
              <p:blipFill>
                <a:blip r:embed="rId286"/>
                <a:stretch>
                  <a:fillRect/>
                </a:stretch>
              </p:blipFill>
              <p:spPr>
                <a:xfrm>
                  <a:off x="4695920" y="5658880"/>
                  <a:ext cx="73800" cy="269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7">
              <p14:nvContentPartPr>
                <p14:cNvPr id="170" name="Entrada de lápiz 169">
                  <a:extLst>
                    <a:ext uri="{FF2B5EF4-FFF2-40B4-BE49-F238E27FC236}">
                      <a16:creationId xmlns:a16="http://schemas.microsoft.com/office/drawing/2014/main" id="{9509D310-EF64-9592-23B4-5AFD18EFF705}"/>
                    </a:ext>
                  </a:extLst>
                </p14:cNvPr>
                <p14:cNvContentPartPr/>
                <p14:nvPr/>
              </p14:nvContentPartPr>
              <p14:xfrm>
                <a:off x="4879880" y="5612800"/>
                <a:ext cx="157320" cy="237960"/>
              </p14:xfrm>
            </p:contentPart>
          </mc:Choice>
          <mc:Fallback>
            <p:pic>
              <p:nvPicPr>
                <p:cNvPr id="170" name="Entrada de lápiz 169">
                  <a:extLst>
                    <a:ext uri="{FF2B5EF4-FFF2-40B4-BE49-F238E27FC236}">
                      <a16:creationId xmlns:a16="http://schemas.microsoft.com/office/drawing/2014/main" id="{9509D310-EF64-9592-23B4-5AFD18EFF705}"/>
                    </a:ext>
                  </a:extLst>
                </p:cNvPr>
                <p:cNvPicPr/>
                <p:nvPr/>
              </p:nvPicPr>
              <p:blipFill>
                <a:blip r:embed="rId288"/>
                <a:stretch>
                  <a:fillRect/>
                </a:stretch>
              </p:blipFill>
              <p:spPr>
                <a:xfrm>
                  <a:off x="4862240" y="5594800"/>
                  <a:ext cx="192960" cy="273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9">
              <p14:nvContentPartPr>
                <p14:cNvPr id="171" name="Entrada de lápiz 170">
                  <a:extLst>
                    <a:ext uri="{FF2B5EF4-FFF2-40B4-BE49-F238E27FC236}">
                      <a16:creationId xmlns:a16="http://schemas.microsoft.com/office/drawing/2014/main" id="{8C1F5E36-E994-4EC9-FD27-D15225A618F2}"/>
                    </a:ext>
                  </a:extLst>
                </p14:cNvPr>
                <p14:cNvContentPartPr/>
                <p14:nvPr/>
              </p14:nvContentPartPr>
              <p14:xfrm>
                <a:off x="4979600" y="5680840"/>
                <a:ext cx="68040" cy="232920"/>
              </p14:xfrm>
            </p:contentPart>
          </mc:Choice>
          <mc:Fallback>
            <p:pic>
              <p:nvPicPr>
                <p:cNvPr id="171" name="Entrada de lápiz 170">
                  <a:extLst>
                    <a:ext uri="{FF2B5EF4-FFF2-40B4-BE49-F238E27FC236}">
                      <a16:creationId xmlns:a16="http://schemas.microsoft.com/office/drawing/2014/main" id="{8C1F5E36-E994-4EC9-FD27-D15225A618F2}"/>
                    </a:ext>
                  </a:extLst>
                </p:cNvPr>
                <p:cNvPicPr/>
                <p:nvPr/>
              </p:nvPicPr>
              <p:blipFill>
                <a:blip r:embed="rId290"/>
                <a:stretch>
                  <a:fillRect/>
                </a:stretch>
              </p:blipFill>
              <p:spPr>
                <a:xfrm>
                  <a:off x="4961600" y="5663200"/>
                  <a:ext cx="103680" cy="268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1">
              <p14:nvContentPartPr>
                <p14:cNvPr id="172" name="Entrada de lápiz 171">
                  <a:extLst>
                    <a:ext uri="{FF2B5EF4-FFF2-40B4-BE49-F238E27FC236}">
                      <a16:creationId xmlns:a16="http://schemas.microsoft.com/office/drawing/2014/main" id="{89B6AD84-BBEF-C3F7-3F56-CBF7DB3F62C4}"/>
                    </a:ext>
                  </a:extLst>
                </p14:cNvPr>
                <p14:cNvContentPartPr/>
                <p14:nvPr/>
              </p14:nvContentPartPr>
              <p14:xfrm>
                <a:off x="5062400" y="5897560"/>
                <a:ext cx="34200" cy="145800"/>
              </p14:xfrm>
            </p:contentPart>
          </mc:Choice>
          <mc:Fallback>
            <p:pic>
              <p:nvPicPr>
                <p:cNvPr id="172" name="Entrada de lápiz 171">
                  <a:extLst>
                    <a:ext uri="{FF2B5EF4-FFF2-40B4-BE49-F238E27FC236}">
                      <a16:creationId xmlns:a16="http://schemas.microsoft.com/office/drawing/2014/main" id="{89B6AD84-BBEF-C3F7-3F56-CBF7DB3F62C4}"/>
                    </a:ext>
                  </a:extLst>
                </p:cNvPr>
                <p:cNvPicPr/>
                <p:nvPr/>
              </p:nvPicPr>
              <p:blipFill>
                <a:blip r:embed="rId292"/>
                <a:stretch>
                  <a:fillRect/>
                </a:stretch>
              </p:blipFill>
              <p:spPr>
                <a:xfrm>
                  <a:off x="5044760" y="5879920"/>
                  <a:ext cx="69840" cy="181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3">
              <p14:nvContentPartPr>
                <p14:cNvPr id="173" name="Entrada de lápiz 172">
                  <a:extLst>
                    <a:ext uri="{FF2B5EF4-FFF2-40B4-BE49-F238E27FC236}">
                      <a16:creationId xmlns:a16="http://schemas.microsoft.com/office/drawing/2014/main" id="{64F31C91-CEC5-EC00-D69E-4E6BC5D5D64B}"/>
                    </a:ext>
                  </a:extLst>
                </p14:cNvPr>
                <p14:cNvContentPartPr/>
                <p14:nvPr/>
              </p14:nvContentPartPr>
              <p14:xfrm>
                <a:off x="5232320" y="5625040"/>
                <a:ext cx="138600" cy="254160"/>
              </p14:xfrm>
            </p:contentPart>
          </mc:Choice>
          <mc:Fallback>
            <p:pic>
              <p:nvPicPr>
                <p:cNvPr id="173" name="Entrada de lápiz 172">
                  <a:extLst>
                    <a:ext uri="{FF2B5EF4-FFF2-40B4-BE49-F238E27FC236}">
                      <a16:creationId xmlns:a16="http://schemas.microsoft.com/office/drawing/2014/main" id="{64F31C91-CEC5-EC00-D69E-4E6BC5D5D64B}"/>
                    </a:ext>
                  </a:extLst>
                </p:cNvPr>
                <p:cNvPicPr/>
                <p:nvPr/>
              </p:nvPicPr>
              <p:blipFill>
                <a:blip r:embed="rId294"/>
                <a:stretch>
                  <a:fillRect/>
                </a:stretch>
              </p:blipFill>
              <p:spPr>
                <a:xfrm>
                  <a:off x="5214680" y="5607040"/>
                  <a:ext cx="174240" cy="28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5">
              <p14:nvContentPartPr>
                <p14:cNvPr id="174" name="Entrada de lápiz 173">
                  <a:extLst>
                    <a:ext uri="{FF2B5EF4-FFF2-40B4-BE49-F238E27FC236}">
                      <a16:creationId xmlns:a16="http://schemas.microsoft.com/office/drawing/2014/main" id="{B4CBA054-EDA3-D535-900F-895596A3B028}"/>
                    </a:ext>
                  </a:extLst>
                </p14:cNvPr>
                <p14:cNvContentPartPr/>
                <p14:nvPr/>
              </p14:nvContentPartPr>
              <p14:xfrm>
                <a:off x="5329520" y="5761480"/>
                <a:ext cx="42840" cy="231480"/>
              </p14:xfrm>
            </p:contentPart>
          </mc:Choice>
          <mc:Fallback>
            <p:pic>
              <p:nvPicPr>
                <p:cNvPr id="174" name="Entrada de lápiz 173">
                  <a:extLst>
                    <a:ext uri="{FF2B5EF4-FFF2-40B4-BE49-F238E27FC236}">
                      <a16:creationId xmlns:a16="http://schemas.microsoft.com/office/drawing/2014/main" id="{B4CBA054-EDA3-D535-900F-895596A3B028}"/>
                    </a:ext>
                  </a:extLst>
                </p:cNvPr>
                <p:cNvPicPr/>
                <p:nvPr/>
              </p:nvPicPr>
              <p:blipFill>
                <a:blip r:embed="rId296"/>
                <a:stretch>
                  <a:fillRect/>
                </a:stretch>
              </p:blipFill>
              <p:spPr>
                <a:xfrm>
                  <a:off x="5311520" y="5743480"/>
                  <a:ext cx="78480" cy="267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7">
              <p14:nvContentPartPr>
                <p14:cNvPr id="176" name="Entrada de lápiz 175">
                  <a:extLst>
                    <a:ext uri="{FF2B5EF4-FFF2-40B4-BE49-F238E27FC236}">
                      <a16:creationId xmlns:a16="http://schemas.microsoft.com/office/drawing/2014/main" id="{77811BFF-74B1-31EE-B9E8-11F595ECE08A}"/>
                    </a:ext>
                  </a:extLst>
                </p14:cNvPr>
                <p14:cNvContentPartPr/>
                <p14:nvPr/>
              </p14:nvContentPartPr>
              <p14:xfrm>
                <a:off x="5572520" y="5766160"/>
                <a:ext cx="374040" cy="164880"/>
              </p14:xfrm>
            </p:contentPart>
          </mc:Choice>
          <mc:Fallback>
            <p:pic>
              <p:nvPicPr>
                <p:cNvPr id="176" name="Entrada de lápiz 175">
                  <a:extLst>
                    <a:ext uri="{FF2B5EF4-FFF2-40B4-BE49-F238E27FC236}">
                      <a16:creationId xmlns:a16="http://schemas.microsoft.com/office/drawing/2014/main" id="{77811BFF-74B1-31EE-B9E8-11F595ECE08A}"/>
                    </a:ext>
                  </a:extLst>
                </p:cNvPr>
                <p:cNvPicPr/>
                <p:nvPr/>
              </p:nvPicPr>
              <p:blipFill>
                <a:blip r:embed="rId298"/>
                <a:stretch>
                  <a:fillRect/>
                </a:stretch>
              </p:blipFill>
              <p:spPr>
                <a:xfrm>
                  <a:off x="5554880" y="5748160"/>
                  <a:ext cx="409680" cy="20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9">
              <p14:nvContentPartPr>
                <p14:cNvPr id="184" name="Entrada de lápiz 183">
                  <a:extLst>
                    <a:ext uri="{FF2B5EF4-FFF2-40B4-BE49-F238E27FC236}">
                      <a16:creationId xmlns:a16="http://schemas.microsoft.com/office/drawing/2014/main" id="{FB3E8B78-1E35-1163-D9F0-7EA7A0EAA959}"/>
                    </a:ext>
                  </a:extLst>
                </p14:cNvPr>
                <p14:cNvContentPartPr/>
                <p14:nvPr/>
              </p14:nvContentPartPr>
              <p14:xfrm>
                <a:off x="2193200" y="5191520"/>
                <a:ext cx="4419360" cy="1437480"/>
              </p14:xfrm>
            </p:contentPart>
          </mc:Choice>
          <mc:Fallback>
            <p:pic>
              <p:nvPicPr>
                <p:cNvPr id="184" name="Entrada de lápiz 183">
                  <a:extLst>
                    <a:ext uri="{FF2B5EF4-FFF2-40B4-BE49-F238E27FC236}">
                      <a16:creationId xmlns:a16="http://schemas.microsoft.com/office/drawing/2014/main" id="{FB3E8B78-1E35-1163-D9F0-7EA7A0EAA959}"/>
                    </a:ext>
                  </a:extLst>
                </p:cNvPr>
                <p:cNvPicPr/>
                <p:nvPr/>
              </p:nvPicPr>
              <p:blipFill>
                <a:blip r:embed="rId300"/>
                <a:stretch>
                  <a:fillRect/>
                </a:stretch>
              </p:blipFill>
              <p:spPr>
                <a:xfrm>
                  <a:off x="2175200" y="5173880"/>
                  <a:ext cx="4455000" cy="147312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34079992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Lenovo</dc:creator>
  <cp:lastModifiedBy>Lenovo</cp:lastModifiedBy>
  <cp:revision>1</cp:revision>
  <dcterms:created xsi:type="dcterms:W3CDTF">2023-10-27T20:23:37Z</dcterms:created>
  <dcterms:modified xsi:type="dcterms:W3CDTF">2023-10-27T20:23:57Z</dcterms:modified>
</cp:coreProperties>
</file>