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08.5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 1 7522,'0'0'5449,"3"0"-5457,-6 2-1120,-14 6-1209,3-8-2056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6.7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1978 219 5433,'0'0'2545,"-29"-14"-2105,-12-6-297,-123-54 589,-61-4 162,185 68-578,1 2 0,-1 2-1,-79-2 1,24 7-277,1 5-1,-140 22 1,205-20 6,0 0 1,0 2 0,1 1 0,0 2 0,1 0 0,0 2-1,1 1 1,1 1 0,0 1 0,1 1 0,0 1-1,-27 28 1,-44 62-26,51-56 2,-77 72-1,90-98-6,1 2 0,2 1 0,-32 42 0,50-58-18,1 1-1,1 0 1,0 0-1,1 1 1,1 0-1,0 0 1,1 0-1,0 1 1,1-1 0,1 1-1,-1 20 1,3-21 36,1 0 1,0 0 0,2-1-1,-1 1 1,2 0 0,0-1 0,0 1-1,2-1 1,0 0 0,0 0-1,1-1 1,1 1 0,0-1 0,1-1-1,1 1 1,-1-1 0,18 17-1,16 13 42,1-1 0,2-2-1,79 52 1,166 74 117,-222-134-138,0-3 0,2-3-1,0-4 1,114 21 0,-66-25-24,2-5-1,122-4 1,-202-7-6,15 0-58,0-2 0,0-2 0,0-2-1,88-21 1,-85 7 29,-2-3-1,0-2 1,-1-2 0,-2-3 0,-1-1 0,-1-4-1,-2-1 1,-1-3 0,-2-1 0,-2-3-1,-2-1 1,43-58 0,-72 83 38,-1 0 1,0-1-1,-2-1 1,0 0-1,-2-1 1,0 1-1,-1-2 1,-1 1-1,-1-1 1,-1 0-1,-1 0 1,-1 0-1,-1 0 1,-1 0-1,-1 0 0,-1 0 1,0-1-1,-2 2 1,-8-27-1,-7-15 17,-4 0 0,-2 2 0,-3 1 0,-2 2 0,-54-78 0,51 87-64,14 19 65,-1 2 1,-28-31-1,40 51-169,1 0 0,-2 1 1,1 0-1,-1 1 0,0 0 0,0 0 1,-1 0-1,1 2 0,-1-1 0,-1 1 1,-13-4-1,-20 0-2077,-65-4 0,34 8-1705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8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0 380 3593,'0'0'5148,"18"-3"-4594,59-11-299,-72 13-229,0-1-1,0 0 1,-1 0-1,1-1 1,-1 1-1,1-1 1,-1 0-1,0 0 1,0-1-1,0 1 1,-1-1-1,1 1 1,-1-1-1,0-1 1,3-3 0,1-5 29,0 0 0,-1-1 0,7-19 0,-9 21-37,40-141 594,-25 81 1030,-2 120-1382,-14-32-262,1-1-1,0 1 1,2-1 0,0 0 0,12 22-1,-15-32 5,-1-1 0,1 0-1,1-1 1,-1 1 0,0-1-1,1 1 1,0-1-1,0 0 1,0 0 0,0 0-1,0-1 1,0 0 0,1 0-1,-1 0 1,1 0-1,0 0 1,-1-1 0,1 0-1,0 0 1,0 0-1,0-1 1,7 0 0,2 0-55,-10 0-6,0 0 1,0 0-1,0 0 1,-1 0 0,1 1-1,0-1 1,7 3-1,-10-2 49,1 0-1,-1 0 0,0 0 0,1 0 0,-1 0 1,0 0-1,0 0 0,0 1 0,0-1 1,0 0-1,0 1 0,0-1 0,0 1 0,-1-1 1,1 1-1,0 0 0,-1-1 0,1 1 1,-1 0-1,0-1 0,1 3 0,2 21-76,-1 0 0,-1 35 0,-2-35-187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8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9074,'0'0'3905,"180"0"-3905,-123 0-240,-14 3-1137,-12-3-3520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9.2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4945,'0'0'4273,"185"10"-2953,-130-10-584,-10 0-199,-5 0-537,-14 0-321,-12-5-2223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9.6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237 1 1424,'0'0'11825,"0"3"-11743,-1 4-47,0 0 0,0 1 0,-1-1-1,1 0 1,-2 0 0,1 0 0,-1 0 0,0 0 0,0-1 0,-6 8 0,-50 68 187,21-33-145,28-35-49,-11 17 41,-31 57 0,48-78-81,-1 0 0,1 0 1,1 0-1,0 0 0,0 1 1,1-1-1,0 1 0,1 0 0,1 0 1,0 17-1,1-25 10,-1 0 1,1 0-1,0 0 0,1-1 1,-1 1-1,0 0 0,1-1 1,-1 0-1,1 1 0,0-1 1,0 0-1,0 0 0,0 0 1,0 0-1,0 0 0,1 0 1,-1 0-1,1-1 1,-1 1-1,1-1 0,-1 0 1,1 0-1,4 1 0,9 3 18,0 0 1,31 4-1,-41-8-17,66 6-227,0-2 1,106-8-1,-163 3-16,0-2 0,0 1 0,25-8 1,-36 8 54,-1 0 1,0 0 0,0 0 0,0 0-1,0-1 1,0 1 0,0-1 0,0 0-1,0 0 1,0 0 0,-1 0 0,1 0-1,-1 0 1,0-1 0,0 1 0,0-1-1,0 0 1,0 0 0,0 1 0,-1-1 0,1 0-1,1-6 1,-2-4-2114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0.0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4353,'0'0'5937,"177"-26"-5145,-114 24-224,5 2-231,1 0-265,-6-3 136,-9 3-200,-11-2-16,-15-6-232,-11 3-1233,-11-8-1471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0.4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7986,'0'0'5137,"151"-31"-5129,-91 28 104,0 1-40,-3 2-72,-8 0 0,-10 0-200,1 0-496,-8 10-2185,-9 0-5625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0.7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1 407 5777,'0'0'5815,"18"-15"-5730,57-53 67,-68 61-115,-1 0-1,0 0 1,0-1-1,-1 0 1,0 0-1,0 0 1,-1-1-1,0 0 1,-1 1-1,5-19 1,3-4 61,51-156 845,-41 266-1034,-19-69 84,0-1-1,1 1 0,1-1 0,8 16 0,-11-22 7,0-1 0,1 0 0,-1 0 0,1 1 0,0-1 0,0 0-1,-1 0 1,1-1 0,1 1 0,-1 0 0,0-1 0,0 1 0,1-1 0,-1 0 0,0 0 0,1 0 0,-1 0 0,1 0 0,0 0 0,-1-1 0,1 1 0,5-1-1,5 0-51,0 0 0,0-2 0,0 1 0,-1-2 0,17-4 0,-24 5-28,-1 1 0,1-1 0,-1 0 1,0 0-1,0 0 0,0 0 0,0-1 0,0 0 1,-1 1-1,1-1 0,-1-1 0,0 1 0,0-1 1,0 1-1,0-1 0,-1 0 0,1 0 1,3-7-1,-7 5 969,-7 10-742,-8 12-225,7-1 64,1 1 0,1-1 1,0 1-1,1 1 0,1-1 1,1 1-1,0 0 0,1 0 1,1 1-1,0-1 0,2 23 1,0-40-3,0 1-68,-1-1 0,1 1 1,0 0-1,0-1 0,0 1 0,0-1 1,0 1-1,0 0 0,0-1 1,0 1-1,0-1 0,0 1 1,1 0-1,-1-1 0,0 1 0,0-1 1,0 1-1,1-1 0,-1 1 1,0-1-1,1 1 0,-1-1 1,0 1-1,1-1 0,-1 1 1,1-1-1,-1 0 0,1 1 0,-1-1 1,1 1-1,-1-1 0,1 0 1,-1 0-1,1 1 0,0-1 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1.1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5193,'0'0'5576,"27"-1"-5459,208-13-105,-116 14 79,-123 21-20,-14 3 133,-1-1 0,-1-1 0,-41 36 0,-11 11-1780,71-68 1556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1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1 4033,'0'0'4868,"0"13"-4691,1 6-88,2 23 240,-5 49 0,2-89-302,-1-1 0,1 1 0,-1-1 0,1 1 0,-1-1 0,0 1 0,0-1 0,0 0 0,0 1 0,0-1 0,0 0 0,0 0 0,0 1 0,-1-1 0,1 0 0,0 0 0,-1 0 0,1-1 0,0 1 0,-1 0 0,1-1 0,-1 1 0,0 0 0,1-1 0,-1 0 0,1 1 0,-1-1 0,0 0 0,-1 0 0,-56 1 32,45-1-233,-37 0-1601,2 0-2185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1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7058,'0'0'6697,"111"-7"-6713,-77 7-56,0 0-416,9 0-688,-6 5-1969,-11-5-5633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8.2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1 759 9250,'0'0'3526,"18"-27"-3454,-8 11-60,122-196 59,-86 118 235,-4-2 1,57-198 0,-91 274-602,-5 38-424,1 13 782,6 8-75,2-1 0,1 0 0,33 63 1,70 100 5,-29-55-54,-85-143 71,0 0 1,0 1-1,0-1 1,-1 1-1,1 0 1,-1-1-1,0 1 1,0 0-1,-1 0 1,1 6-1,-20-9 129,-313-1 162,326 1-317,0 0 1,0 1 0,0 0-1,0 0 1,0 1-1,0-1 1,1 1-1,-1 0 1,1 1 0,0 0-1,0-1 1,0 2-1,1-1 1,-1 0-1,1 1 1,-5 7-1,9-11-94,1 0 0,-1-1 0,1 1-1,-1 0 1,1-1 0,-1 1-1,1-1 1,0 1 0,-1-1-1,1 1 1,0-1 0,-1 0 0,1 1-1,0-1 1,-1 0 0,1 1-1,0-1 1,0 0 0,-1 0-1,1 0 1,0 0 0,0 0-1,0 0 1,-1 0 0,1 0 0,0 0-1,0 0 1,0 0 0,0-1-1,1 1-237,28 1-3839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2.4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1 3441,'0'0'8559,"-8"7"-8351,-3 6-220,1 1 1,0 0-1,0 0 0,2 1 0,0 1 1,1-1-1,0 1 0,-8 33 1,-23 102-51,-15 50 256,51-197-202,0 0 0,1 0 0,0 0 0,0 0 1,0 0-1,0 1 0,1-1 0,0 0 0,0 1 1,0 5-1,1-8 12,0-1 0,0 1 0,0 0 0,0-1 0,0 1 0,0-1 0,0 0-1,1 1 1,-1-1 0,1 0 0,-1 0 0,1 0 0,-1 0 0,1 0 0,0 0 0,-1 0 0,1 0 0,0-1 0,0 1 0,-1-1 0,1 1 0,0-1 0,0 0 0,0 1 0,3-1 0,90 9 274,182-5 0,-236-5-239,-19 1-398,1-2 0,0 0 1,-1-1-1,1-2 0,-1 0 0,0-2 1,-1 0-1,30-15 0,-25 7-2137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2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5417,'0'0'3633,"180"2"-2705,-112-2-336,6 0-400,0 0 144,-8 0-328,0 0-16,-15-2-736,-20-11-1904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3.1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 2921,'0'0'5857,"151"-18"-5249,-96 13-440,-1 2 64,0 1 104,-3-1-256,-11 1 136,-5 2-216,-7 0 8,-8 0-128,-3 0-48,3 2-680,-3 11-336,-2 0-1353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3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1 422 3713,'0'0'8378,"5"0"-7946,-3 1-393,1-1 1,-1 0-1,0 0 1,1 0-1,-1 0 1,0-1-1,0 1 1,1-1-1,-1 1 1,0-1-1,0 0 1,0 1-1,0-1 1,0-1-1,0 1 1,0 0-1,0 0 1,0-1-1,0 1 1,-1-1-1,1 1 1,0-1-1,-1 0 1,0 0-1,1 1 1,-1-1-1,0 0 1,0 0-1,0-1 1,0 1-1,0 0 1,-1 0-1,2-3 1,7-27-31,-1-1 1,-1-1 0,5-65 0,-9 59-1,2 0 1,11-40 0,-16 79-12,0 0 1,0 0 0,0 0-1,1 0 1,-1 0 0,0 0-1,1 0 1,-1 0 0,0 1-1,1-1 1,-1 0 0,1 0-1,-1 0 1,1 0-1,0 1 1,-1-1 0,1 0-1,0 0 1,-1 1 0,1-1-1,0 1 1,0-1 0,0 1-1,0-1 1,-1 1 0,1-1-1,0 1 1,1-1 0,0 2-6,-1-1 0,1 1 1,-1-1-1,0 1 0,1-1 0,-1 1 1,0 0-1,1 0 0,-1 0 1,0 0-1,0 0 0,0 0 1,0 0-1,0 0 0,0 0 0,1 2 1,8 10-66,-1 1-1,12 24 1,-17-30 63,17 36 5,-12-24-3,1-1 0,0 0 0,25 32 0,-32-46 5,1-1 1,0 0 0,1 0-1,-1 0 1,1 0-1,-1-1 1,1 0 0,0 0-1,0 0 1,1 0-1,-1-1 1,0 0 0,1 0-1,0 0 1,-1-1-1,1 0 1,0 0 0,11 0-1,-11-1-9,1-1-1,-1-1 1,1 1-1,-1-1 1,0 0-1,1 0 1,-1-1-1,0 0 1,-1 0-1,1 0 1,0-1 0,-1 1-1,0-1 1,0-1-1,0 1 1,0-1-1,-1 0 1,6-8-1,22-19 644,-32 51-854,-1 37 191,0-18 4,4 46 0,-2-82-105,-1 0-1,1-1 1,0 1 0,0-1 0,0 1-1,0-1 1,0 1 0,0-1 0,0 0-1,1 1 1,-1-1 0,0 0 0,1 0-1,-1 0 1,1 0 0,-1 0 0,1 0-1,-1-1 1,1 1 0,0 0 0,-1-1-1,1 1 1,3 0 0,12 2-4776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4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 1 3593,'0'0'8562,"-2"7"-8233,-19 47 127,13-37-351,1 1 0,0 0 0,2 0 0,0 0 0,-5 38 0,10-7-69,1-31-433,-2-1 0,1 1-1,-5 22 1,1-24-3146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4.4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 0 2961,'0'0'4385,"83"180"-3193,-61-126-112,-5 0-488,-5-6-104,-4-4-48,-8-6-312,0-2 401,-2-2-257,-24-6-192,-11-2 512,-9-3-520,-11-5-72,-31-3-560,11-5-1665,11-5-3048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4.8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342 1 3697,'0'0'4843,"-25"14"-4753,-81 47-26,94-53-33,0 0 0,1 0 1,0 1-1,0 1 0,1 0 1,0 0-1,1 1 0,0 0 1,1 0-1,0 1 0,-8 17 1,6-12 129,-2 5-8,2 1 1,0 0-1,1 1 0,2 0 0,0 0 0,1 1 1,-4 49-1,8-36 93,1 0 0,2 1 0,2-1 0,11 59-1,-6-60-405,3 1-1,1-2 0,24 53 1,-13-47-3506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5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4537,'0'0'4198,"0"17"-3398,1 18-227,2 0 0,10 43 0,52 219 5,-61-281-567,-1 1-1,0-1 1,-2 1 0,0 0 0,-1 22 0,-1-32-139,0 0 0,0-1-1,0 1 1,-1 0 0,0-1 0,-1 1 0,0-1 0,0 0 0,0 0 0,0 0 0,-1 0 0,0-1 0,-1 1 0,1-1 0,-9 7-1,-28 21-2036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6.2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192 0 3225,'0'0'2723,"-19"25"-1900,-63 82-155,71-91-532,0 1 1,1 0-1,1 1 1,1 0-1,0 0 1,2 1-1,0 0 1,-5 28-1,6-6 225,1 1-1,3 57 1,1-57 31,1-12-404,1 1 0,1 0 1,2-1-1,1 0 0,2 0 1,0 0-1,2-1 0,2 0 0,0-1 1,2 0-1,1-1 0,1-1 1,37 47-1,-21-40-3420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7.3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5129,'0'0'5687,"7"0"-5562,20 0 154,1 1 1,-1 2-1,0 1 1,41 11-1,-55-12-251,0 2 0,0 0-1,-1 0 1,1 1 0,-1 1 0,-1 0 0,1 0 0,-1 1 0,-1 1-1,1 0 1,15 18 0,-19-19-27,0 0-1,-1 1 1,0-1 0,-1 1 0,0 1-1,0-1 1,-1 1 0,0 0-1,0 0 1,-2 0 0,1 1 0,-1-1-1,0 0 1,0 16 0,-3-24 9,1 0 0,-1 0 0,0 0 0,0 0 0,0 0 0,0-1 0,0 1 0,0 0 0,0-1 0,0 1 0,-1-1 0,1 1 0,0-1 0,-1 1 0,1-1 0,-1 0 0,0 0 0,1 0 0,-1 0 0,0 0 0,0 0 0,0 0 0,-2 0 0,-51 17 165,51-18-160,-34 8-72,0-2 0,-1-1 0,-67-2 0,106-3 19,44 0-122,8 4 174,1 2 0,-1 2 0,51 16 0,-95-22-12,-3-1 4,-1-1 0,1 1 0,-1 1-1,1-1 1,-1 1 0,0 0-1,0 0 1,1 0 0,-2 0 0,1 1-1,0-1 1,4 5 0,-6-4-2,0 0 1,-1 1-1,1-1 1,0 1 0,-1-1-1,0 1 1,0 0-1,0 0 1,0 0-1,-1-1 1,0 1-1,1 0 1,-1 0 0,-1 5-1,1-6 22,-1 0 0,0 0 0,1-1 0,-1 1 0,0 0 0,0 0 0,-1 0 0,1-1 0,-1 1 0,1 0-1,-1-1 1,0 0 0,0 1 0,0-1 0,0 0 0,0 0 0,0 0 0,-1 0 0,1 0 0,-1-1 0,1 1 0,-1-1 0,0 0 0,0 0 0,-4 2 0,-12 4 78,-1-1 1,-35 7 0,24-6-51,21-5-117,-6 3-63,-1-1 0,1-1-1,-1 0 1,0-1 0,0-1-1,-19-1 1,27-2-2528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8.7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1 822 9026,'0'0'2967,"29"-14"-2840,95-47-58,-97 48-157,-1-2 0,-1 0-1,0-2 1,-1 0 0,-1-2 0,-1-1-1,-1 0 1,0-2 0,-2 0 0,26-38-1,-32 37 240,0 0 0,-2-1 0,-1 0 0,0-1 0,-2 1 0,-1-2 0,-1 1 0,-1-1 0,-2 0 0,0 0 0,-1-30-1,-2 41 10,0 0 0,-1-1-1,0 1 1,-1 0-1,-8-27 1,9 38-171,-1 1 1,1-1 0,-1 1 0,0 0-1,0-1 1,0 1 0,0 0 0,-1 0-1,1 0 1,-1 1 0,1-1 0,-1 1-1,0-1 1,0 1 0,0 0 0,-1 0 0,1 0-1,0 1 1,-1-1 0,1 1 0,-1-1-1,0 1 1,1 1 0,-1-1 0,0 0-1,0 1 1,1 0 0,-7 0 0,-1 0-28,1 0 0,0 0 1,0 1-1,0 1 0,0 0 1,0 0-1,-11 4 0,15-3 26,0 0 0,0 1-1,0 0 1,0 0 0,1 0-1,0 1 1,0 0 0,0 0-1,0 0 1,1 0 0,-7 11-1,2-1-21,0 1 0,1 0 0,1 0 0,0 1 0,1 0 0,1 0 0,1 0 0,-4 32 0,3 6 1,4 83 0,3-118 63,1 0 1,0 0-1,2 0 0,0-1 0,1 0 0,1 0 1,0 0-1,2-1 0,16 26 0,1-2 110,3-1-1,58 63 0,-81-98-125,0 1 0,1-2 0,0 1 0,0-1-1,1 0 1,-1-1 0,1 1 0,0-2 0,0 1-1,0-1 1,1 0 0,-1-1 0,1 0 0,-1 0 0,16 1-1,-17-3-22,0 0 0,0 0 1,0-1-1,-1 0 0,1 0 0,0 0 0,0-1 0,-1 0 0,1 0 0,-1-1 0,0 0 0,0 0 0,0 0 0,0-1 0,0 0 0,-1 0 0,0 0 0,1-1 0,-2 0 1,6-6-1,13-23-1157,-10 1-1376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08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27 131 4745,'0'0'5362,"5"23"-3644,-20 21-1592,12-38-42,0 1-1,1 0 0,0 0 0,0 1 0,-2 10 1,4 90 245,0-108-213,5-35 279,12-11-377,1 1 1,3 1-1,2 0 1,2 2-1,39-52 1,-57 85-19,-6 15-29,-1 12 3,1-10 32,2 0 0,-1 0 0,1 0 0,1-1 1,-1 1-1,1-1 0,1 0 0,-1 0 0,1 0 0,0-1 0,1 0 0,-1 1 1,1-2-1,13 10 0,-11-9 1,-1 0 0,2-1 0,-1 0 0,0-1 0,1 1 0,0-2 0,0 1 1,0-1-1,0-1 0,1 0 0,-1 0 0,16 0 0,-14-1-3,0-1 0,0 0 0,0-1 0,0 0 1,0-1-1,0-1 0,-1 1 0,1-2 0,-1 1 0,18-9 0,-28 12-6,0 0-1,0 0 1,1 0-1,-1 0 1,0 0-1,1 0 1,-1 0-1,0 0 1,1 0-1,-1 0 1,0 0-1,0 0 1,1 1-1,-1-1 1,0 0-1,1 0 1,-1 0-1,0 1 1,0-1-1,0 0 1,1 0-1,-1 1 1,0-1-1,0 0 1,0 0-1,1 1 1,-1-1-1,0 0 1,0 1-1,0-1 1,0 0-1,0 0 1,0 1-1,0-1 1,0 0-1,0 1 1,0-1-1,0 0 1,0 1-1,0-1 0,0 0 1,0 1-1,0-1 1,0 0-1,0 1 1,0 21-147,0-18 136,-9 225-1613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7.2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232 0 3937,'0'0'2727,"-6"17"-2221,-43 131 266,-50 104 565,40-110-1137,43-88-171,15-52-24,1 0 0,-1 0-1,1 0 1,0 0 0,0 1 0,0-1-1,0 0 1,0 0 0,0 0 0,0 0 0,1 0-1,-1 0 1,1 0 0,-1 0 0,1 0-1,0 0 1,0 0 0,0 0 0,0-1 0,0 1-1,0 0 1,1-1 0,-1 1 0,3 2-1,6 0 61,0-1 1,1 0-1,-1 0 0,1-1 0,0 0 0,0-1 0,0 0 0,0-1 0,0 0 0,11-2 0,8 1 60,42-1 88,0-4 1,-1-3 0,107-27-1,-136 24-174,-27 7-82,-1 1-1,1 1 1,0 0-1,19-1 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7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1 134 6513,'0'0'2977,"162"0"-1993,-87-5-288,2-3-472,0-2-16,-6 2-200,-11-7 0,-9 5-8,-8-3-176,-6-10-744,-11 5-1184,-9-5-1961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8.0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 9738,'0'0'3641,"166"-26"-3465,-115 26-176,9 0 0,3 0-8,5 0-8,6 0-32,26 0-296,-20 0-984,-11-3-2793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8.6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1 474 1360,'0'0'10244,"8"-12"-9361,1-1-707,-1 0-1,0-1 1,-2 0 0,1 0 0,-2 0 0,7-25 0,0 0-143,2 1 1,2 1 0,1 0-1,1 1 1,3 1 0,0 1-1,30-35 1,-48 65-17,6-7-106,-8 19-100,-2 9 186,1-4 5,0 0 1,0 1-1,2-1 1,-1 0-1,2 0 0,4 15 1,-6-24-6,1-1 0,-1 0 0,1 1 0,0-1 0,0 0 0,1 0 0,-1 0 0,1 0 0,-1-1 0,1 1 0,0-1 0,0 1 1,0-1-1,0 0 0,0 0 0,0 0 0,1-1 0,-1 1 0,1-1 0,-1 0 0,1 0 0,0 0 0,-1 0 0,1-1 0,0 1 0,7-1 0,8 1-77,1-1 0,-1 0 0,29-5-1,-40 3 35,0 0-1,0 0 1,0-1-1,0 0 0,-1-1 1,1 1-1,-1-1 1,0-1-1,0 1 0,10-11 1,-15 15 64,-1 0 65,-1 15-16,-2 10-51,0-1 0,-2 0-1,-7 26 1,-7 52-21,15-22 13,3-80-10,0 1-1,0 0 1,0 0-1,1 0 1,-1 0-1,0 0 1,1 0-1,-1-1 1,0 1-1,1 0 1,-1 0-1,1 0 1,0-1-1,-1 1 1,1 0-1,-1-1 1,1 1-1,0 0 1,0-1-1,-1 1 1,1-1-1,0 1 1,0-1-1,0 0 1,-1 1-1,1-1 1,0 0-1,0 1 1,0-1-1,0 0 1,0 0-1,0 0 1,0 0-1,0 0 1,1 0-1,33-3-675,6-11-2474,-1-10-4701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8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 0 8466,'0'0'4809,"-25"25"-4724,-77 85-63,91-96-18,1 1 0,0 0 0,1 0 0,0 1 0,1 0 0,1 0 0,1 1 0,0 0 0,1 0 0,-5 33 0,7-31-3,-5 23-15,2 0 1,2 0-1,2 0 1,2 0-1,5 46 1,-4-85-52,-1 0 0,1-1 1,0 1-1,-1 0 0,1-1 1,0 1-1,1-1 0,-1 1 1,0-1-1,1 0 1,-1 1-1,1-1 0,0 0 1,0 0-1,0 0 0,0 0 1,0 0-1,0-1 0,0 1 1,1-1-1,-1 1 1,1-1-1,-1 0 0,1 0 1,-1 0-1,1 0 0,4 0 1,16 3-2598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9.3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1 242 9578,'0'0'4764,"20"-27"-4715,-1 4-59,20-27-187,56-90 1,-93 139 329,-7 14-88,-1 3-46,1 1 1,-5 25-1,6-4 9,3 0-1,4 63 1,-3-99-70,0 0 0,0 0 0,0 0 0,1 0 0,-1 0 1,0-1-1,1 1 0,0 0 0,-1 0 0,1 0 0,0-1 0,0 1 0,0 0 0,0-1 0,0 1 0,0-1 1,1 1-1,-1-1 0,1 0 0,-1 1 0,0-1 0,1 0 0,0 0 0,-1 0 0,1 0 0,0 0 0,0 0 0,-1-1 1,1 1-1,0-1 0,0 1 0,0-1 0,0 0 0,0 1 0,0-1 0,0 0 0,-1 0 0,1 0 0,3-1 1,15 1-4480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39.7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8306,'0'0'5296,"12"28"-5110,-4-8-165,81 174 85,-69-156-98,-2 0 0,-1 2 0,17 63 0,-27-77 5,-2 1-1,-1 0 0,-1 0 0,-1 1 0,-2-1 0,-5 47 0,3-60 37,-2 0 0,0-1-1,0 0 1,-1 0 0,-1 0 0,0 0-1,-1-1 1,-1 0 0,1-1 0,-2 0-1,1 0 1,-17 15 0,4-6-47,0-1 0,-1-1 0,-1-1 1,0-1-1,-33 16 0,50-29-1018</inkml:trace>
  <inkml:trace contextRef="#ctx0" brushRef="#br0" timeOffset="1">787 496 9738,'0'0'4281,"174"69"-4281,-126-51 144,-2-5-144,2-10-528,-8-3-960,-14 0-4090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40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6913,'0'0'5386,"163"31"-4418,-103-31-560,3 0-328,11-18-80,-17-10-1288,-11-3-4129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1.6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131 145 5617,'0'0'6786,"0"-1"-6755,-1 0 0,1 1 1,0-1-1,0 0 0,0 0 0,0 1 1,0-1-1,-1 0 0,1 0 0,1 1 1,-1-1-1,0 0 0,0 0 1,0 1-1,0-1 0,0 0 0,1 1 1,-1-1-1,0 0 0,1 0 1,-1 1-1,0-1 0,1 0 0,5-8-25,0 0 0,1 1 0,-1 0 1,1 0-1,1 1 0,0 0 0,0 0 0,0 1 0,1 0 0,0 0 0,0 1 0,0 0 0,19-6 0,-13 6 8,0 0 0,0 1 0,1 0 0,0 2 1,0 0-1,0 0 0,0 2 0,22 1 1,-36-1-15,0 1 0,0-1 0,1 1 1,-1-1-1,0 1 0,0 0 1,0 0-1,0 0 0,0 0 1,0 0-1,0 0 0,-1 1 0,1-1 1,0 0-1,-1 1 0,1 0 1,-1-1-1,1 1 0,0 2 1,1 0-1,-1 1 0,0-1 0,0 1 0,0 0 0,0 0 0,-1 0 0,0 0 0,1 6 0,-1-1 3,0 0-1,-1 0 1,0 0-1,-1-1 1,0 1-1,0 0 1,-1 0-1,-5 14 1,0-10 49,0-1 0,-1 0 0,0-1 1,-1 1-1,-1-2 0,0 1 0,0-1 0,-18 13 1,-11 8 71,-52 32 1,11-17-68,53-32-222,0 0 0,0 2 0,2 2 0,-29 25 0,54-44 126,0 0 1,0 0-1,0 1 1,-1-1 0,1 0-1,0 0 1,0 0-1,0 1 1,0-1-1,0 0 1,0 0 0,0 1-1,0-1 1,0 0-1,0 0 1,0 1 0,0-1-1,0 0 1,0 0-1,0 1 1,0-1 0,0 0-1,0 0 1,0 0-1,0 1 1,0-1 0,0 0-1,0 0 1,1 1-1,-1-1 1,0 0 0,0 0-1,0 0 1,0 1-1,1-1 1,-1 0 0,0 0-1,0 0 1,0 0-1,1 0 1,-1 1 0,0-1-1,0 0 1,0 0-1,1 0 1,-1 0 0,0 0-1,0 0 1,1 0-1,-1 0 1,0 0 0,0 0-1,1 0 1,-1 0-1,0 0 1,0 0 0,1 0-1,-1 0 1,0 0-1,0 0 1,1 0 0,-1-1-1,23 2 261,-20-1-389,12-1 123,1-1-1,-1 0 1,1-2 0,-1 1-1,22-10 1,-22 7 322,1 1 0,-1 1 0,1 0 0,0 1 0,25-1 0,-38 5-218,1 1 0,-1 0 0,0 0 0,0 0 1,1 0-1,-2 0 0,1 1 0,0-1 0,0 1 0,-1 0 1,5 5-1,8 8 3,-5-8-3,1-1 0,0 0 0,0-1 1,0 0-1,1-1 0,0 0 0,0-1 0,0 0 0,1-1 0,22 3 0,-7-3 54,0-1 1,1-2-1,51-6 0,-74 6-118,-1-1 1,1 0 0,-1-1 0,1 1-1,-1-1 1,0 0 0,1 0 0,-1-1-1,0 0 1,-1 0 0,1 0 0,0 0-1,-1-1 1,0 1 0,0-1 0,0 0-1,4-5 1,-3 0-306,1 1-1,-2-1 1,1 0-1,-1 0 0,0 0 1,-1-1-1,0 0 1,2-17-1,2-21-4714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9.1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6041,'0'0'7002,"126"0"-7010,-92 0 56,0 0-56,-2 0 8,-4 2-208,1 3-336,-9 0-1617,-9-2-695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0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1 469 6737,'0'0'4456,"17"-24"-3822,57-82-149,-54 76-357,-1-2 0,-2 0 0,-1-1-1,-2 0 1,16-58 0,-18 55 69,-7 15 13,1-7 13,-3 26-347,-2 15-288,-4 27 395,-2 0-1,-1 0 0,-21 68 0,-1 7 33,0 62-1834,25-165-2173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1.0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5825,'0'0'4825,"183"23"-3720,-129-17-593,-3-1-80,-2 0-256,-1 0-168,1-5 240,2 0-240,1 0-8,2 0 8,-6 0-8,9 0-200,-14-13-1161,-14 0-3640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2.3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0 8106,'0'0'5123,"-9"22"-4973,-2 3-102,6-15-14,0 1-1,1-1 1,0 1 0,0 0 0,2 0 0,-1 1 0,1-1-1,1 0 1,0 1 0,1 12 0,1 91 234,2-25-147,-15 140-1,7-214-112,1 20 130,4-34-41,0-5-52,1-19 28,1 1 0,1-1-1,1 0 1,1 1-1,14-38 1,52-103-116,-56 130 49,19-39-153,4 1 0,63-88 0,-121 187-2655,-2-8-916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2.7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4481,'0'0'4533,"11"22"-3075,41 71-449,-42-79-787,1 0 0,1-1-1,0 0 1,1 0 0,0-2 0,1 1-1,0-2 1,17 10 0,-14-9-109,-1 0 0,-1 1 0,22 21 1,-7 1 0,-28-34-147,1 1-1,0 0 0,0-1 0,-1 1 1,1-1-1,0 0 0,0 0 0,0 0 1,-1-1-1,4 0 0,3 1-823,9 0-1997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3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4297,'0'0'10850,"8"0"-11482,1-13-2305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3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1 725 9338,'0'0'4558,"17"-25"-4248,103-154-132,-81 115-234,50-110 0,-74 140 33,-2 0 0,-2-2 0,-1 1 0,-1-1 0,4-49 0,-11 62 133,-5 33-212,-5 23 68,3-12 32,0 0 0,1-1 0,1 1-1,1 0 1,1 1 0,1-1-1,1 0 1,0 0 0,2 0 0,1 0-1,0 0 1,1-1 0,2 1 0,0-1-1,1-1 1,19 35 0,-2-9 21,24 45-40,-45-80 29,0-1 0,-1 1 1,0 0-1,0 0 0,-1 0 0,-1 0 0,2 15 1,-4-24-9,1 1 1,-1 0-1,1-1 0,-1 1 1,1-1-1,-1 1 1,0-1-1,0 1 1,0-1-1,0 0 1,0 1-1,0-1 0,0 0 1,0 0-1,-1 0 1,1 0-1,0 0 1,-1 0-1,1 0 0,0 0 1,-1 0-1,1-1 1,-1 1-1,-3 0 1,-45 13 34,38-12 1,-37 9-4,-2-2 0,1-2-1,-69 0 1,118-7-103,1 0 0,-1 0 0,1 1 0,0-1 0,-1 0 1,1 0-1,-1 0 0,1 0 0,0 1 0,-1-1 0,1 0 0,0 1 0,-1-1 0,1 0 0,0 0 0,-1 1 0,1-1 0,0 1 1,0-1-1,-1 0 0,1 1 0,0-1 0,0 1 0,0-1 0,0 0 0,-1 1 0,1-1 0,0 1 0,0-1 0,0 1 0,0-1 1,0 0-1,0 1 0,0-1 0,0 1 0,0-1 0,1 1 0,-1-1 0,0 0 0,0 1 0,0-1 0,0 1 0,0-1 1,1 0-1,-1 1 0,0-1 0,0 1 0,1-1 0,-1 1 0,10 4-2764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4.7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1 808 3937,'0'0'7109,"15"-29"-5600,15-17-1441,-2-2 0,-1-1 0,-3-1 0,27-82 0,-12 33-119,-4 19 18,-16 41 145,-2-1-1,-2-1 1,21-84-1,-36 124-90,0 0 0,0 0 0,1 0 0,-1 0-1,0 0 1,0 0 0,0 0 0,0 1 0,0-1-1,0 0 1,0 0 0,0 0 0,0 0-1,-1 0 1,1 0 0,0 0 0,-1 0 0,1 0-1,0 0 1,-1 1 0,1-1 0,-1 0-1,0 0 1,1 1 0,-1-1 0,1 0 0,-1 1-1,0-1 1,0 0 0,1 1 0,-1-1 0,-1 0-1,-31 0 140,15 2-177,7 0 12,1 0 1,-1 0 0,1 1 0,0 0-1,0 1 1,0 0 0,0 1-1,0 0 1,1 1 0,0 0 0,0 0-1,0 1 1,0 0 0,1 0 0,0 1-1,0 0 1,1 1 0,0-1-1,0 2 1,1-1 0,-7 13 0,2-4-3,1 1 0,1 0 0,1 1 0,1 0 0,0 0 0,2 1 0,0 0 0,1-1 0,1 2 0,-1 23 0,4-13 43,1 0 0,1 0 0,2 0-1,0-1 1,14 45 0,-13-58-15,1-1 1,0-1-1,2 1 1,-1-1-1,2 0 1,0-1-1,0 0 0,2 0 1,-1-1-1,2-1 1,20 19-1,-29-29-18,0 0 0,0-1 1,0 1-1,0-1 0,0 0 0,0 0 1,0 0-1,0 0 0,0 0 0,1-1 0,-1 0 1,0 1-1,4-1 0,13-3-2399,-9-1-2078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5.4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0 6489,'0'0'4151,"-6"12"-3801,-2 5-117,0-1 1,2 1-1,0 0 0,-6 27 0,-58 314 1801,69-447-2834,1 46-3268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5.8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319 11 4825,'0'0'7439,"-24"-10"-7192,20 10-255,-1 1 1,0-1 0,0 1 0,1 0 0,-1 1-1,1-1 1,-1 1 0,1 0 0,-1 0 0,1 1-1,0-1 1,0 1 0,-5 4 0,-48 49 278,25-22-8,-107 89 341,157-125-3443,9-13-4357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6.8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83 7138,'0'0'6786,"-2"-4"-6446,2 3-328,-1 0-1,1 0 0,0 0 0,-1 0 1,1 1-1,0-1 0,0 0 0,0 0 1,0 0-1,-1 0 0,1 0 0,0 0 1,1 0-1,-1 0 0,0 0 0,0 0 1,0 0-1,1 0 0,-1 1 0,0-1 1,1 0-1,-1 0 0,1-1 0,1 1-6,0 0-1,-1 0 1,1 0-1,0 0 1,0 0-1,0 1 1,0-1 0,0 1-1,0-1 1,-1 1-1,1 0 1,0 0-1,4 0 1,158-2-12,-96 3-436,103-11-1,-162 9 180,1-1 1,-1 0-1,0-1 0,12-5 0,13-12-3915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9.5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26 4049,'0'0'7243,"16"-2"-6550,3 2-498,-11 0-107,0 0 1,-1-1 0,1 1 0,0-2 0,0 1 0,9-4-1,-2 2-20,-1 1-1,0 1 0,1 0 1,23 2-1,20-2-1280,-24-2-1374,-7-2-2926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7.2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0 7258,'0'0'3854,"0"10"-3466,-5 63 200,-4 0-1,-3 0 1,-38 127 0,42-172-568,1 1 1,1 0-1,2 0 1,0 0-1,3 1 0,3 57 1,-2-86-21,0 0 0,1 0 0,-1 1 0,1-1 0,-1 0 0,1 0 0,0 1 0,-1-1 0,1 0 0,0 0 0,0 0 0,0 0 0,0 0 0,0 0 0,0 0 0,0-1 0,0 1 0,0 0 0,0 0 0,1-1 0,-1 1 0,0-1 0,0 1 0,1-1 0,1 1 0,38 5-271,-34-6 90,27 1-1847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09.1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1 538 5617,'0'0'5715,"6"-25"-5070,24-82-322,-25 93-289,1-1 0,0 1 0,1 1 0,1-1 0,0 1 1,17-20-1,2-5 7,104-183 765,-130 219-805,0-1 1,0 1-1,0 0 1,1 0-1,-1 0 1,0 0-1,1 0 1,0 0 0,-1 1-1,1-1 1,0 1-1,0-1 1,0 1-1,0-1 1,2 0 0,-3 2-13,0 0 1,1 0-1,-1 0 1,0 0-1,0 0 1,0 0-1,1 0 1,-1 1 0,0-1-1,0 0 1,0 1-1,0-1 1,1 1-1,-1-1 1,0 1-1,0 0 1,0-1 0,0 1-1,0 0 1,-1 0-1,1 0 1,0-1-1,0 1 1,0 0-1,-1 0 1,1 0 0,0 1-1,-1-1 1,1 0-1,0 1 1,8 16 8,-1 0 0,0 0-1,-1 0 1,-1 1 0,-1 0 0,-1 0 0,3 28 0,-3-6 10,-3 0 0,-4 63 1,2-94 5,0 0 0,0 0 0,-1-1 0,-1 1 1,1-1-1,-1 1 0,-9 15 0,9-77 773,3 25-777,-1-12-232,2 0 1,2 0 0,9-48 0,-10 77 198,0 0-1,1 1 0,0-1 1,0 1-1,1-1 1,1 1-1,-1 0 1,1 1-1,1-1 0,0 1 1,0 0-1,1 0 1,-1 1-1,2 0 0,-1 0 1,1 1-1,0 0 1,10-6-1,-16 11 21,0 0 1,1-1-1,-1 1 1,0 0-1,1 0 1,-1 0-1,1 1 1,0-1-1,-1 1 1,1-1-1,-1 1 0,1 0 1,0 0-1,-1 0 1,4 0-1,-4 1-7,-1 0 0,1 0 0,-1 0 0,1 0 0,-1 0 0,1 0-1,-1 0 1,0 0 0,1 0 0,-1 1 0,0-1 0,0 0 0,0 1 0,0-1 0,0 1-1,-1-1 1,1 1 0,0-1 0,-1 1 0,1 0 0,-1-1 0,1 4 0,38 127 115,10 40-92,-46-115 15,-3-57-138,1-29-1263,4 11 1344,1 0 0,1 0 0,0 1 0,1 0 0,1 0 0,10-15 0,-3 4 28,-4 7 305,2-1 0,0 2-1,1 0 1,1 1-1,28-28 1,-42 47 100,0 1-392,1 1 0,-1 0 0,0-1 0,0 1 0,0 0 0,0 1 0,0-1-1,-1 0 1,1 1 0,-1-1 0,1 0 0,-1 1 0,0 0 0,0-1 0,0 1 0,1 4 0,3 5 36,6 7-42,-2-4 0,-1 0 1,0 1 0,-1-1-1,-1 1 1,0 1-1,-1-1 1,-1 1 0,0 0-1,2 33 1,-6-39-16,-1 1-1,0 0 1,-1-1 0,0 1 0,-1-1 0,0 0-1,-1 0 1,0 0 0,0 0 0,-1-1-1,-11 17 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0.2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165 132 6569,'0'0'5105,"22"-13"-5079,76-42 50,-79 45-40,0 1 1,0 2 0,1 0-1,-1 0 1,38-5 0,-28 6 40,59 1-184,-67 5-242,-63 0 58,40 0 285,-34 0-128,-56 6 0,79-3 127,0-1-1,0 2 1,0 0 0,1 0-1,-1 1 1,1 1-1,-18 11 1,23-13 1,0 0 1,1 1-1,0 0 0,0 0 1,0 1-1,0 0 0,1 0 0,0 0 1,0 1-1,1-1 0,0 1 1,-5 12-1,4-7 18,2 0 0,0 0-1,0 1 1,1 0 0,0-1 0,1 1-1,1 14 1,1-25 2,-1 0 1,0 0-1,1 0 0,0 0 1,-1-1-1,1 1 0,0 0 1,0 0-1,0-1 0,0 1 1,0 0-1,0-1 0,1 1 1,-1-1-1,0 0 0,1 1 1,-1-1-1,1 0 0,-1 0 1,1 0-1,0 0 0,0 0 1,-1 0-1,1-1 0,0 1 1,0 0-1,0-1 0,0 0 1,0 1-1,2-1 0,10 2 22,1 0-1,27-1 1,-36-1-24,14 1-234,0-2 1,-1 0-1,1-1 1,0-1-1,19-6 1,-29 5-199,-1 0 0,0 0 1,0 0-1,0-1 0,0 0 0,-1-1 1,0 0-1,0 0 0,-1-1 1,0 0-1,12-15 0,-11 13 98,-1 0 0,-1 0 0,0-1 0,7-13-1,-11 18 1081,0 1-1,-1-1 1,0 0-1,0 0 1,0 0-1,0 0 1,0-9 825,-9 22-1115,-4 7-406,1 0-1,0 0 1,1 1-1,1 1 1,0 0 0,2 0-1,0 0 1,0 1 0,2 0-1,0 0 1,-2 21-1,0 23 118,2 0-1,5 67 0,1-64-66,-11 100 0,8-154-86,0-1 0,0 0 0,-1 0 0,0 0 0,-1 0 0,0 0 0,0-1 0,-1 0 0,-1 0 1,1 0-1,-1 0 0,-1-1 0,0 0 0,0 0 0,-10 8 0,7-9 24,-1 1 0,0-2-1,0 1 1,-1-2 0,1 1 0,-1-2-1,-1 1 1,1-2 0,0 1 0,-1-2-1,0 0 1,-13 1 0,11-1-23,-1-1 0,1-1 1,-1 0-1,1-2 0,-1 1 0,-28-8 1,39 7-21,0 0 1,0 0 0,0 0 0,1-1 0,-1 1 0,1-1-1,-1 0 1,1-1 0,0 1 0,0-1 0,1 0 0,-1 0-1,1 0 1,-1 0 0,2-1 0,-1 1 0,0-1 0,1 0-1,0 0 1,0 0 0,0 0 0,0 0 0,0-8 0,-1 5-13,1-1 1,1 1 0,0-1 0,0 0-1,0 1 1,1-1 0,1 0-1,-1 1 1,1-1 0,1 0 0,0 1-1,0-1 1,0 1 0,1 0 0,1 0-1,-1 0 1,1 0 0,0 1 0,1-1-1,0 1 1,0 0 0,1 1-1,0-1 1,8-7 0,4-1-42,0 0 1,2 1 0,-1 1-1,2 1 1,28-13-1,1 4-2081,64-17 1,-65 25-4398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1.1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28 244 3241,'0'0'9562,"-4"-17"-9452,-15-51 24,18 66-125,0-1 1,0 1-1,1 0 1,-1-1-1,1 1 0,0-1 1,0 1-1,0-1 1,0 1-1,0-1 1,0 1-1,1-1 1,-1 1-1,1-1 0,0 1 1,0 0-1,0-1 1,0 1-1,0 0 1,0 0-1,0 0 1,1 0-1,1-2 0,1 0-19,1 1-1,-1 0 1,1 0-1,-1 0 0,1 0 1,0 1-1,8-3 1,5-3 13,15-7-56,1 0-1,0 3 1,51-12 0,-84 26 24,0 1 0,-1 0 0,1-1 0,-1 1 1,0 0-1,0 0 0,0-1 0,0 1 0,0 0 1,-1 0-1,1-1 0,-2 5 0,-1 9 33,-3 9 1,1-1-1,1 1 0,2 1 1,0-1-1,4 45 1,-1-66 1,0 1 0,0-1 0,0 1 1,1-1-1,0 0 0,0 0 0,0 0 1,0 0-1,1 0 0,0 0 0,0-1 0,0 1 1,0-1-1,0 0 0,1 0 0,-1 0 1,1 0-1,0 0 0,0-1 0,0 0 0,0 0 1,0 0-1,0 0 0,1-1 0,-1 1 1,0-1-1,6 1 0,12 1 34,1 0 0,-1-1 0,1-1 0,24-2 0,-41 1-42,0 0-1,0-1 1,1 0-1,-1 0 1,0 0-1,0-1 1,0 0-1,0 0 1,0 0-1,0-1 1,-1 0-1,1 0 1,-1-1-1,0 1 1,0-1-1,0 0 1,0 0-1,-1-1 1,0 0-1,0 1 1,0-2-1,6-9 1,-4 2 11,-1 0 1,0 0-1,-1 0 1,0 0-1,-1-1 1,0 1-1,-2-1 1,1 0-1,-2-20 1,0 33 5,0 0-1,1 1 1,-1-1 0,0 0 0,0 0 0,0 1-1,0-1 1,0 0 0,0 0 0,-1 1 0,1-1-1,0 0 1,0 1 0,0-1 0,-1 0 0,1 1-1,0-1 1,-1 0 0,1 1 0,-1-1 0,1 0-1,-1 1 1,1-1 0,-1 1 0,1-1 0,-1 1-1,1-1 1,-1 1 0,0 0 0,1-1 0,-1 1-1,0 0 1,1-1 0,-1 1 0,0 0 0,1 0-1,-1 0 1,0-1 0,0 1 0,1 0 0,-1 0-1,0 0 1,0 0 0,1 0 0,-1 1 0,0-1-1,1 0 1,-1 0 0,0 0 0,0 1 0,0-1-1,-3 2-18,1-1-1,-1 1 1,1 0-1,0 0 1,0 0-1,0 0 1,0 0-1,0 1 0,-4 4 1,1 1-5,0 0 1,1 1-1,0 0 1,0 0-1,1 0 0,0 1 1,0-1-1,1 1 1,0 0-1,-1 16 1,0 8 25,3 63 0,1-57 51,2-2-22,2 0 0,9 42 0,-6-42-24,-2-1-1,1 43 1,-6-59 13,0 0 0,-2 0 0,-7 33 0,6-44-3,0 1 0,-1 0 0,0-1 0,-1 0 0,0 0 0,-1 0 0,0-1 0,-10 12 0,8-12-20,1 0 1,-2 0 0,1-1-1,-1 0 1,0-1-1,-1 0 1,0-1 0,0 0-1,0 0 1,-13 4-1,8-5 13,0 0 0,-1-1 0,0-1 0,0-1 0,0 0 0,-27-1 0,37-1-21,0-1 1,0-1-1,0 1 0,1-1 0,-1 0 0,1 0 0,-1 0 1,1-1-1,0 0 0,0 0 0,0 0 0,0-1 1,0 1-1,1-1 0,0 0 0,0-1 0,0 1 1,0-1-1,1 0 0,-1 0 0,1 0 0,1 0 0,-1 0 1,1-1-1,-1 1 0,2-1 0,-3-6 0,2 4-30,-1 1-1,2 0 0,-1-1 1,1 0-1,0 1 0,0-1 1,1 0-1,0 1 0,0-1 1,1 0-1,0 0 0,0 1 1,1-1-1,0 1 0,1-1 1,-1 1-1,1 0 0,1 0 1,-1 0-1,8-10 0,0 6-416,1 1-1,1 0 0,0 1 0,0 0 0,0 1 1,1 0-1,1 1 0,21-8 0,11-4-5265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1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0 293 1664,'0'0'8133,"15"-23"-7028,113-179 428,-124 195-1366,-1 3 94,0 0 1,0 0 0,-1-1 0,1 0 0,-1 1 0,0-1 0,-1 0 0,1 0 0,-1 0 0,2-9 0,-3 14-128,-9 31-470,1-3 337,1 0 1,1 1 0,1 0-1,2 0 1,1 0 0,4 56-1,-2-32-19,0-51 21,0 0 1,0-1-1,0 1 0,0 0 1,0 0-1,-1-1 0,1 1 1,-1 0-1,0 0 0,1-1 1,-1 1-1,0-1 1,0 1-1,0-1 0,0 1 1,0-1-1,0 1 0,0-1 1,-1 0-1,1 0 0,-3 2 1,0-1-235,0 0 0,0 0-1,0 0 1,0-1 0,0 1 0,0-1 0,-9 1 0,-13-1-4098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2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137 0 1584,'0'0'8802,"-8"175"-8058,-1-114-304,-2 16 169,-1 0-433,-5 13-168,-11 41 136,2-26-144,0-10-2513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2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1 2841,'0'0'4449,"-72"149"-3377,41-85-640,2 13-16,7 15-328,16 44-24,6-18-64,0-18-920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7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1 323 2905,'0'0'9639,"7"-14"-9418,4-3-98,0 1-1,1 0 0,0 0 0,2 1 1,22-20-1,196-158 493,-231 193-636,-1 1 1,1-1 0,-1 1 0,1 0-1,0-1 1,-1 1 0,0 0-1,1-1 1,-1 1 0,1 0 0,-1 0-1,0-1 1,1 1 0,-1 0 0,0 0-1,0 0 1,0 0 0,0-1-1,0 1 1,0 0 0,0 0 0,0 0-1,0 0 1,0-1 0,0 1-1,-1 1 1,2 36 74,-1-36-60,0 209 112,0-209-105,0-1 1,0 0-1,0 1 0,1-1 0,-1 1 0,0-1 0,1 1 0,-1-1 1,1 0-1,-1 1 0,1-1 0,-1 0 0,1 1 0,0-1 0,0 0 1,0 0-1,0 0 0,0 0 0,0 0 0,0 0 0,0 0 0,0 0 1,2 1-1,0-1 5,0 1 0,0-1 0,1 0 1,-1 0-1,0 0 0,1 0 0,-1-1 0,1 1 1,5-1-1,1 0 21,1-1 1,-1 0-1,0-1 0,1 0 1,-1-1-1,10-3 1,-7 0-52,0-1 1,0-1 0,-1 0 0,0 0 0,0-1 0,-1-1-1,0 0 1,0 0 0,-1-1 0,11-16 0,-13 17 33,-1-1 0,0 0 0,-1 0 0,0-1 0,-1 1 0,0-1 0,-1-1 0,0 1 0,-1-1 0,0 1 0,-1-1 1,1-15-1,-3 28 52,-2 0-67,0 1 0,0-1 1,0 1-1,0-1 0,0 1 0,0 0 0,0 0 0,1 0 0,-1 0 0,0 0 0,1 0 0,-1 1 0,1-1 0,-1 1 0,1-1 0,0 1 0,-1-1 1,1 1-1,0 0 0,-1 3 0,-20 42 9,19-38-9,-31 87-32,-20 104 0,-4 11 134,33-129 7,-33 93 340,51-156-409,-2-1-1,0-1 1,-1 0-1,0 0 1,-2-1-1,0-1 1,-16 17-1,22-26-21,-1-1 0,-1 1 1,1-1-1,-1 0 0,0-1 0,0 1 0,-1-2 0,1 1 0,-1-1 1,1-1-1,-1 1 0,0-2 0,0 1 0,0-1 0,-1 0 0,1-1 0,0 0 1,0-1-1,-14-2 0,20 2-3,0-1 1,0 0-1,0 0 0,0 0 1,1 0-1,-1-1 0,1 1 1,-1-1-1,1 1 0,0-1 1,0 0-1,0 0 1,0 0-1,0 0 0,1 0 1,-1-1-1,1 1 0,0 0 1,0-1-1,0 1 0,1-1 1,-1-3-1,-3-14-37,2 1-1,-1-27 1,3 46 26,0-4-8,-2-22-181,2 0-1,1 0 0,1 0 0,11-51 0,-12 71 172,2 0 0,-1 1 0,1-1 0,0 0 0,0 1 0,1 0 0,0 0 1,0 0-1,0 0 0,1 0 0,0 1 0,0 0 0,0 0 0,1 1 0,-1-1 0,1 1 0,0 0 0,1 1 0,-1-1 0,0 1 0,1 0 0,0 1 0,12-3 0,14-1-413,0 2 0,0 1-1,61 4 1,-40-1-2276,-16 0-969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8.7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 52 3873,'0'0'6491,"7"-7"-6207,-3 2-278,1 1 1,-1 0-1,1 1 1,0-1-1,0 1 1,0 0-1,0 0 1,0 0-1,1 1 1,-1 0-1,1 0 1,0 0-1,-1 1 1,1 0 0,0 0-1,0 0 1,0 1-1,6 0 1,155 0 1448,-166 0-1457,0 0 0,0 1 0,1-1 0,-1 1 0,0-1 0,0 1 0,0-1 0,0 1 0,1 0 0,-1-1 0,0 1 0,0 0 0,0 0 0,-1 0 0,1 0 0,0-1 0,0 1 0,0 1 0,-1-1 0,1 0 0,0 0 0,-1 0 0,1 0 0,-1 0 0,0 1 0,1-1 0,-1 0 0,0 0 0,0 1 0,1-1 0,-1 0 0,0 0 0,0 1 0,-1-1 0,1 0 0,0 0 0,-1 3 0,1 0-7,0 1 1,-1 0-1,0 0 1,0 0-1,0-1 1,-1 1-1,0-1 0,1 1 1,-5 5-1,-1-1 7,0 0-1,-1-1 1,0 0-1,0-1 1,-1 0-1,0 0 1,0-1-1,-1 0 1,0 0-1,0-1 1,0-1-1,0 1 0,-1-2 1,0 0-1,0 0 1,0 0-1,-21 0 1,104-23-984,-65 20 1005,-1-1-1,0 1 0,0 0 0,0 1 1,0-1-1,1 1 0,-1 0 0,0 1 1,0 0-1,-1 0 0,1 0 0,0 0 1,-1 1-1,1 0 0,5 4 0,-4-1 12,-1 0-1,1 1 1,-1-1-1,-1 1 1,0 0-1,0 1 1,0-1-1,-1 1 1,0 0-1,4 10 0,-7-15 32,1 0-1,-1 0 0,0 1 1,0-1-1,0 0 0,-1 1 1,1-1-1,-1 0 0,1 1 1,-1-1-1,0 1 0,-1-1 1,1 1-1,0-1 0,-1 0 1,0 1-1,0-1 0,-2 5 1,1-4-5,-1-1 0,1 1 0,-1-1 1,0 0-1,0 0 0,0 0 0,-1 0 1,1-1-1,0 1 0,-1-1 0,0 0 1,0 0-1,0 0 0,-5 1 0,-29 10-374,0-2 0,0-2 0,-1-1-1,-72 4 1,48-8-2505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4.3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88 4865,'0'0'7162,"17"0"-6001,105 1-272,146-3-242,-255 1-743,0-1-1,1 0 0,-1 0 0,-1-2 0,1 1 1,19-9-1,-20 6-774,0-1 0,-1 1-1,18-15 1,-5 0-2818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0.1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169 133 824,'0'0'6691,"-26"24"-6562,-76 79-3,98-99-105,1-1 1,-1 0 0,1 1-1,0 0 1,0 0 0,0 0-1,1 0 1,-1 0 0,1 0-1,0 1 1,0-1 0,1 1-1,-1 0 1,1-1 0,0 1-1,1 0 1,-1 0-1,1 0 1,0-1 0,0 1-1,1 8 1,0 8 258,-1-15-173,0 0 0,1 0 0,-1 0 0,1-1 0,0 1 0,1 0 0,-1-1 1,1 1-1,0-1 0,1 0 0,-1 0 0,1 0 0,0 0 0,0 0 0,1 0 0,4 4 0,-2-3 4,0-1 0,1 0-1,0 0 1,0-1 0,0 1-1,0-2 1,0 1 0,1-1-1,0 0 1,10 2 0,6 0 65,1-1 0,0-1 0,0-2 0,0 0 0,1-1 0,36-7 0,-46 4-173,-1 0-1,-1-1 1,1-1-1,0-1 1,-1 0-1,0-1 1,-1 0-1,0-1 1,0-1-1,0 0 1,-1-1 0,0 0-1,-1-1 1,19-23-1,-18 20-6,-2 0 0,0-1 0,0 0 0,-2-1 0,0 0 0,0 0 0,-2-1 0,0 0 0,-1 0 0,0 0 0,-2 0-1,3-31 1,-5 39 92,-1-1 0,0 1 0,-1-1 0,0 1-1,0-1 1,-1 1 0,0 0 0,-1 0 0,-6-15 0,7 20-76,-1 0 1,1 0 0,-1 1 0,0-1 0,0 1 0,-1 0 0,1 0 0,-1 0 0,1 0 0,-1 1-1,0-1 1,0 1 0,0 0 0,0 0 0,-1 0 0,1 1 0,0 0 0,-1 0 0,1 0 0,-1 0 0,1 0-1,-7 1 1,-12-2-319,0 2 0,0 0 0,0 1 0,0 2-1,0 0 1,0 1 0,1 2 0,0 0 0,0 1-1,0 1 1,1 1 0,0 2 0,1-1 0,-30 22-1,8 0-1750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4.6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 7394,'0'0'4902,"-1"22"-4426,-1 171 596,2 92-177,-17-193-2582,37-91-5644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5.8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1 412 5473,'0'0'8247,"0"-11"-8088,0 10-158,-1-18 46,2 1 0,0 0 1,1 0-1,1 0 0,0 0 1,8-23-1,4 5-105,33-54-1,-42 79 49,0 1-1,2 1 1,-1-1-1,1 1 1,0 0 0,1 1-1,0 0 1,0 0-1,17-9 1,-25 16 9,0 0 0,0 1-1,0-1 1,1 1 0,-1 0 0,0-1 0,0 1 0,0 0 0,1 0 0,-1 0 0,0 0 0,0 0 0,0 0 0,1 0 0,-1 0 0,0 0 0,0 1 0,0-1 0,1 0 0,-1 1 0,0-1-1,0 1 1,0-1 0,0 1 0,2 1 0,0 0-6,0 1-1,0 0 0,-1 0 1,1 0-1,-1 1 1,1-1-1,3 7 0,1 5-23,-1 0-1,9 29 1,-10-22 22,-1 1 1,-1-1-1,-1 1 0,-1 0 1,-4 43-1,3-64 13,-1 1 0,1 0 0,-1-1-1,0 1 1,1-1 0,-1 1 0,-1-1 0,1 1 0,0-1 0,0 0 0,-1 1-1,0-1 1,1 0 0,-1 0 0,0 0 0,0 0 0,0-1 0,0 1 0,0 0 0,0-1-1,-4 2 1,3-43-108,5 18 40,1 0 0,1 0 1,1 1-1,0-1 0,2 1 0,0 1 0,2-1 0,0 1 0,1 0 0,1 1 0,1 1 0,15-19 0,-27 37 84,1-1-1,0 0 1,0 1-1,-1-1 1,1 1-1,0 0 1,0-1-1,0 1 1,-1-1-1,1 1 1,0 0-1,0 0 1,0 0-1,0-1 1,0 1-1,0 0 1,0 0-1,-1 0 1,1 0-1,0 0 1,0 1-1,0-1 1,0 0-1,0 0 1,0 1-1,0-1 1,-1 0-1,1 1 1,0-1-1,0 1 1,-1-1-1,1 1 1,0-1-1,0 1 1,-1-1-1,1 1 1,-1 0-1,1 0 1,0-1-1,-1 1 1,1 1-1,30 38-179,-26-33 232,0 1-78,-1-1 0,1 1 0,-1 0 0,-1 0 0,1 0 0,-2 0 0,1 1-1,2 14 1,0 72-148,-5-92 142,0-1-56,0 0 0,0 0 0,0 0 1,-1 0-1,1 0 0,0 0 0,-1 0 0,0 0 1,1 0-1,-1 0 0,0 0 0,0-1 0,0 1 1,0 0-1,0 0 0,-1-1 0,1 1 0,0-1 1,-1 1-1,1-1 0,-1 0 0,0 0 0,1 1 1,-3 0-1,4-26-188,1 15 240,1 0 1,0 1-1,0-1 1,1 1-1,0 0 1,0 0-1,9-15 1,39-53-200,-33 51 110,-10 13 253,0 0 0,1 1 0,1 0 0,0 1 0,14-12 0,-19 18-61,1 0 0,0 1 1,0 0-1,0 0 0,0 0 0,0 1 0,1 0 0,-1 0 0,1 0 1,-1 1-1,1 0 0,-1 0 0,10 1 0,-14 0-93,-1 0 1,1 0-1,0 1 0,0-1 1,-1 1-1,1-1 0,0 1 0,-1-1 1,1 1-1,-1 0 0,1 0 0,-1 0 1,1 0-1,-1 0 0,0 0 1,1 0-1,-1 0 0,0 1 0,0-1 1,0 0-1,0 1 0,0-1 1,0 1-1,0-1 0,-1 1 0,1-1 1,0 1-1,-1 0 0,1-1 0,-1 1 1,0 0-1,1 2 0,0 9 8,1 0-1,-2 0 0,-1 20 0,0-9 58,0-12-24,0-1 1,-1 1-1,-1-1 0,0 1 1,-5 14-1,3-15-447,2 1 0,0-1 0,0 1 0,1 0-1,-1 17 1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6.7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273 157 7418,'0'0'3486,"16"-19"-3653,51-60-5,-62 73 193,0 1-1,1 0 1,0 0 0,0 1-1,0-1 1,1 2-1,-1-1 1,1 0 0,0 1-1,0 1 1,0-1 0,1 1-1,-1 0 1,0 1 0,1-1-1,0 2 1,12-1 0,-8 0 182,96 1 853,-107 0-1077,-34 0-253,18 0 253,1 2 0,0 0 0,0 0 0,-1 2 0,2 0 0,-1 0 0,0 1 0,1 1 0,0 0 0,0 1 0,1 0 0,-12 9 0,16-10 22,1-1-1,0 1 1,0 0 0,0 1-1,1 0 1,0 0 0,0 0-1,0 1 1,1 0 0,1 0-1,-1 0 1,1 0 0,1 1-1,-1 0 1,2-1 0,-1 1-1,1 1 1,0-1 0,0 14-1,2-21 10,-1 0 0,1 0-1,0 0 1,0 0 0,0 1 0,1-1 0,-1 0-1,1 0 1,-1 0 0,1 0 0,-1 0 0,1 0-1,0 0 1,0 0 0,0 0 0,0-1-1,0 1 1,1 0 0,-1 0 0,1-1 0,2 3-1,0-2 14,0 0 0,0-1-1,0 0 1,0 0-1,0 0 1,0 0 0,1-1-1,-1 0 1,0 1 0,6-2-1,1 0-48,-1 0 0,1 0 0,-1-1 1,0-1-1,1 0 0,-1 0 0,-1-1 0,1 0 0,0-1 0,-1 0 0,11-8 0,-7 4-206,-1 0 1,0-1-1,-1-1 0,0 1 1,-1-2-1,0 0 0,10-15 1,-10-1 1375,-14 25 127,-7 16-1187,-4 15-93,1 1-1,1 0 1,1 0 0,2 2-1,-7 35 1,-13 34 98,23-81-95,-21 62 67,-42 84 0,60-143-11,-2-1-1,-1 0 0,0 0 1,-2-1-1,0-1 0,-1-1 1,-1 0-1,-32 26 0,42-39-28,0-1-1,0 1 0,-1-1 0,0 0 0,0-1 0,0 0 0,0 0 0,0-1 0,0 0 0,-15 1 0,20-2-8,-1-1 1,1 0-1,-1 0 1,1-1-1,-1 1 0,1-1 1,-1 1-1,1-1 0,0 0 1,-1 0-1,1-1 0,0 1 1,0-1-1,0 1 1,0-1-1,0 0 0,0 0 1,0-1-1,1 1 0,-1 0 1,1-1-1,-1 0 0,1 1 1,0-1-1,0 0 1,0 0-1,-2-6 0,-2-12-20,0-1-1,1 1 0,2-1 1,0 0-1,1 0 1,2 0-1,0 0 0,5-38 1,-4 51-88,1-1 1,0 1 0,0 0-1,1 0 1,0 0-1,0 0 1,6-8 0,-7 13-168,0 0 1,0 0-1,1 1 1,-1-1 0,1 1-1,0 0 1,0 0-1,0 0 1,0 0 0,1 0-1,-1 1 1,1-1-1,-1 1 1,1 0 0,0 0-1,0 1 1,6-3-1,7 1-4908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4.2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198 1 600,'0'0'3961,"-54"172"-3185,34-123-256,3-3 8,-3-5-376,2-5-40,1-3 32,-3 3-88,6-8-56,-3-7-1768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6: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277 0 4385,'0'0'5549,"0"0"-5514,0 0-1,-1 0 0,1 0 1,0 0-1,0 0 1,-1 0-1,1 0 1,0 0-1,-1 0 1,1 0-1,0 0 0,-1 0 1,1 0-1,0 1 1,0-1-1,-1 0 1,1 0-1,0 0 1,0 0-1,-1 0 0,1 1 1,0-1-1,0 0 1,-1 0-1,1 1 1,0-1-1,0 0 1,0 0-1,-1 1 0,1-1 1,0 0-1,0 0 1,0 1-1,0-1 1,-44 226 625,-46 74-368,20-73-265,35-100-263,6-19-901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7:01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19 4929,'0'0'4858,"-2"-3"-4265,2 3-571,-1 0 0,1 0 0,0 0 1,-1 0-1,1-1 0,0 1 1,-1 0-1,1 0 0,0-1 1,0 1-1,-1 0 0,1 0 0,0-1 1,0 1-1,0 0 0,-1 0 1,1-1-1,0 1 0,0 0 1,0-1-1,0 1 0,0 0 0,0-1 1,0 1-1,0 0 0,-1-1 1,1 1-1,0 0 0,0-1 1,1 1-1,-1-1 0,0 1 0,0 0 1,0-1-1,0 1 0,0 0 1,0-1-1,0 1 0,0 0 1,1 0-1,-1-1 0,0 1 0,0 0 1,0-1-1,1 1 0,-1 0 1,0 0-1,0-1 0,1 1 1,-1 0-1,0 0 0,1-1 0,25 1 820,-8 0-1078,-8 0 191,0-1 1,0 1 0,0 1 0,1 0-1,-1 0 1,0 1 0,0 1 0,0-1 0,-1 1-1,1 1 1,15 8 0,-24-10 41,1-1-1,-1 1 1,0-1 0,0 1-1,0-1 1,-1 1 0,1 0-1,0-1 1,-1 1 0,1 0-1,-1 0 1,1 0 0,-1-1 0,0 1-1,0 0 1,0 3 0,-1 37-80,1-29 68,-1-7 6,0 0-1,0 0 0,0 0 1,0 0-1,-1-1 0,0 1 0,0 0 1,-1-1-1,0 0 0,0 0 1,0 1-1,0-2 0,-1 1 0,0 0 1,0-1-1,0 0 0,-9 8 1,-10 5-80,0-1 0,-40 22 0,16-10 42,31-19 40,6-3-20,0 1 0,1-1 0,-16 16 0,22-20 20,1 1 1,0 0-1,-1 0 1,1 0-1,1 0 1,-1 1-1,0-1 1,1 0 0,-1 1-1,1-1 1,0 1-1,0-1 1,1 1-1,-1 0 1,1-1-1,-1 5 1,2-5 5,0-1 0,1 1 0,-1-1 0,0 1 0,1-1 0,-1 0 0,1 0 0,0 0 1,0 0-1,-1 0 0,2 0 0,-1 0 0,0-1 0,0 1 0,0-1 0,1 1 0,-1-1 0,1 0 0,-1 0 0,1 0 0,3 1 0,59 18 71,-41-17 3,-1-1 0,1-1 0,0-1 0,0-1 0,45-8 0,45-1-2926,-107 10 307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7:03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4297,'0'0'6765,"1"-1"-6551,-1-1-1,0 0 1,1 0-1,-1 0 0,1 0 1,0 0-1,0 0 0,0 1 1,0-1-1,2-3 1,34-5-242,1 2 1,0 1-1,0 2 1,67-1-1,-102 50-49,-3-37 69,0-1 1,0 0-1,0 1 1,-1-1-1,1 0 0,-2 1 1,1-1-1,-1 0 1,1 0-1,-2 0 1,1 0-1,-1 0 1,0-1-1,0 1 0,0-1 1,-1 0-1,0 0 1,0 0-1,0 0 1,-1-1-1,1 1 1,-1-1-1,0-1 0,-1 1 1,1-1-1,-11 6 1,-7 3-19,17-10 19,0 1 0,0 0 0,0 0 0,1 1 0,-1-1 0,1 1 0,0 0 0,0 1 0,0-1 0,1 1 0,-1 0 0,1 0 0,-5 10 0,7-13 5,1 0 0,0 0 0,0 0 0,0 0 0,0 0 0,1 0 0,-1 1 0,0-1 0,1 0 0,0 0 0,-1 1 0,1-1 0,0 0 0,0 1 0,1 2 0,-1-4-2,1 0 0,-1 0 0,1 0 1,-1 1-1,1-1 0,0 0 0,-1 0 1,1 0-1,0 0 0,0 0 0,0 0 1,0 0-1,0-1 0,0 1 1,0 0-1,0 0 0,0-1 0,1 1 1,1 0-1,7 2-21,-1-1 0,1 0 0,0-1 0,0 0 0,18-1 0,-4 1 10,231 4 10,-232-5-12,-21 0-279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46.9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8970,'0'0'3945,"3"0"-4537,0 0-337,3 2-847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49.8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0 380 6025,'0'0'3653,"16"-25"-3264,108-168 373,-111 174-647,-3 5 48,0 0 1,0-1-1,-2 0 0,0-1 1,-1 1-1,0-1 0,5-21 1,-74 188 338,49-117-632,2 0-1,1 0 1,1 1 0,2 0-1,-3 56 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0.1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5881,'0'0'5321,"148"5"-4808,-105-2 79,3-1-248,-3-2-112,-3 3 104,-3-3-328,-3 0 32,0 2-40,0-2-104,6 0-456,-5 0-1337,-10-2-3504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0.4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263 1 1400,'0'0'7578,"-52"89"-6234,18-63-200,-3 0-591,6-3-129,-1 0-248,10 0-168,2-5 72,2-3-80,7 1 0,5-6-312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0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 92 6465,'0'0'7425,"2"-4"-7289,0-3-126,1 1 0,0 0 1,0 0-1,1 0 0,0 1 0,0-1 1,0 1-1,0 0 0,1 0 1,6-5-1,-9 8-19,1 0 0,0 0 1,-1 0-1,1 0 0,0 0 1,0 1-1,0-1 0,0 1 1,0 0-1,1 0 0,-1 0 1,0 0-1,1 1 0,-1 0 1,0-1-1,1 1 0,-1 0 0,0 0 1,1 1-1,-1-1 0,0 1 1,0 0-1,1 0 0,4 1 1,0 4 10,0 0 0,0 1 0,-1-1 1,0 2-1,0-1 0,0 1 0,-1 0 0,0 0 1,-1 0-1,0 1 0,6 12 0,-9-16-2,-1 0-1,1 0 1,-1 0 0,0 0-1,-1 0 1,1 0-1,-1 0 1,0 0-1,0 0 1,0 1-1,-1-1 1,0 0-1,0 0 1,0 0 0,-1 0-1,1 0 1,-1 0-1,-1-1 1,1 1-1,0-1 1,-1 1-1,0-1 1,0 0 0,0 0-1,-7 6 1,-7 5-5,-1 0-1,-1-1 1,0 0 0,-32 15 0,-3 3 1,-14 15-76,70-47 41,-1-1-1,1 1 1,-1 0-1,1 0 1,-1-1-1,0 1 1,1 0 0,-1 0-1,1 1 1,-1-1-1,1 0 1,-1 0 0,1 1-1,-1-1 1,0 1-1,1-1 1,-1 1 0,0 0-1,1-1 1,0 2-1,29 19 45,-18-10 29,1 0-1,0-2 0,0 1 1,1-2-1,0 0 1,1-1-1,0 0 0,0-1 1,0-1-1,1 0 1,-1-2-1,1 0 1,0 0-1,0-2 0,1 0 1,-1-1-1,31-4 1,-45 3-38,-1 0 0,1 0 0,-1 0 0,1 0 0,-1 0 0,0-1 0,0 1 0,0-1 0,0 0 0,0 1 0,0-1 1,0 0-1,0 0 0,-1 0 0,1 0 0,-1-1 0,0 1 0,1 0 0,0-4 0,18-49-591,-16 43 288,12-40-1878,-4 1-2190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1.4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0 4625,'0'0'4765,"-14"22"-4665,10-15-78,-22 32 88,2 0 0,-33 78 0,41-75 236,1 0-1,2 2 1,2 0 0,1 0-1,-5 81 628,34-150 264,56-85-1108,82-160 1,-112 188-217,-64 96-3865,10-6 2120,-16 13-5952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1.8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3937,'0'0'7727,"13"24"-7242,40 75-127,-49-93-321,-1 0 0,2 0 0,-1 0 1,1 0-1,-1-1 0,2 1 1,-1-1-1,0-1 0,1 1 0,0-1 1,0 0-1,0 0 0,11 4 0,1 1 62,-16-7-231,0-1 0,0 0 0,0 0 1,0 0-1,0-1 0,0 1 0,0 0 0,1-1 0,-1 1 1,0-1-1,0 0 0,1 0 0,-1 0 0,0 0 1,0 0-1,1 0 0,-1-1 0,5-1 0,1-8-2856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2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9210,'0'0'4169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2.6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1 576 6729,'0'0'2504,"26"-24"-1826,88-80-335,-95 87-407,-2 0 0,0-1-1,-1-1 1,-1 0 0,0-2-1,-2 1 1,0-2 0,-2 1 0,0-2-1,-2 1 1,0-1 0,9-39 0,-13 33 1277,-1-1 1,0-54 0,-4 84-1097,0 15-173,-1 15 40,2 1-1,0-1 0,2 1 1,2-1-1,0 0 0,2-1 1,1 0-1,2 0 0,17 37 1,11 4 46,-20-40-16,-1 1 0,-1 1 0,17 53 0,-33-84-6,0-1 0,0 1-1,0 0 1,0 0-1,0 0 1,0 0 0,0 0-1,0-1 1,-1 1-1,1 0 1,0 0 0,0 0-1,-1 0 1,1-1-1,0 1 1,-1 0 0,1 0-1,-1-1 1,1 1-1,-1 0 1,1-1 0,-1 1-1,0 0 1,1-1-1,-1 1 1,0-1-1,0 1 1,1-1 0,-1 0-1,0 1 1,0-1-1,1 0 1,-1 1 0,0-1-1,0 0 1,0 0-1,-1 0 1,-42 6 127,32-5-80,-49 4-19,12-1 6,-81 15-1,110-10 3,20-9-107,-1 1-1,1-1 1,0 0 0,-1 0 0,1 0-1,0 1 1,-1-1 0,1 0 0,0 1-1,-1-1 1,1 0 0,0 1-1,0-1 1,-1 0 0,1 1 0,0-1-1,0 0 1,0 1 0,-1-1 0,1 1-1,0-1 1,0 0 0,0 1 0,0-1-1,0 1 1,0-1 0,0 1 0,0-1-1,0 0 1,0 1 0,0-1-1,0 1 1,0-1 0,0 1 0,1-1-1,-1 0 1,0 1 0,0-1 0,0 1-1,1-1 1,-1 0 0,0 1 0,0-1-1,1 0 1,-1 1 0,0-1 0,1 0-1,8 6-2212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3.1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0 764 7818,'0'0'6744,"18"-15"-6608,120-103-79,-109 91-55,-1-1 0,-2-1 0,31-45 0,-41 48 7,-2 0 0,-1 0 0,0-1 1,-2-1-1,-2 0 0,7-29 0,-7 12 13,-3 0 1,-1-1-1,-2-55 1,-3 100-25,0 1 1,0-1 0,0 0-1,0 1 1,0-1 0,0 0-1,0 1 1,0-1 0,0 0-1,-1 1 1,1-1 0,0 0-1,-1 1 1,1-1 0,0 1-1,-1-1 1,1 0 0,0 1-1,-1-1 1,1 1 0,-1-1-1,1 1 1,-1 0 0,1-1-1,-1 1 1,0-1 0,1 1 0,-1 0-1,1 0 1,-1-1 0,0 1-1,0 0 1,-28 2-153,-25 23-138,32-12 250,1 2 0,0 0 0,1 1-1,1 1 1,0 1 0,-21 28 0,31-34 33,1 0 1,0 1-1,1 0 0,0 0 1,1 1-1,1 0 0,0 0 0,1 0 1,1 0-1,0 1 0,0-1 1,1 24-1,0-6 10,3 0-1,5 42 1,-4-61 14,1 1 0,1 0 1,0-1-1,1 0 0,0 0 0,1 0 1,13 20-1,-5-12 69,1-1 0,1 0-1,0-1 1,26 22 0,-42-41-3,20 13-2264,-9-10-227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5:53.8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122 29 6385,'0'0'4773,"4"-3"-4375,3-1-257,1 0 0,-1 1 0,0 0 1,1 1-1,0 0 0,0 0 0,-1 0 1,12 0-1,72 0 911,-60 2-936,-29 1-116,0-1 1,1 1-1,-1-1 0,0 1 1,0 0-1,1 0 1,-1 0-1,0 0 0,0 0 1,0 0-1,0 1 0,0-1 1,0 1-1,-1-1 0,1 1 1,0 0-1,-1 0 1,1 0-1,-1 0 0,0 0 1,0 0-1,1 0 0,-1 0 1,-1 0-1,1 0 1,0 1-1,0-1 0,-1 0 1,0 1-1,1-1 0,-1 0 1,0 1-1,0-1 0,0 1 1,0-1-1,-1 0 1,1 1-1,-1-1 0,1 0 1,-1 1-1,0-1 0,0 0 1,0 0-1,0 0 0,0 0 1,0 0-1,-1 0 1,1 0-1,-1 0 0,-2 2 1,-10 7 18,-1-1 0,0-1 0,-31 15 0,55-25-29,-1 0 1,1 0 0,-1 1-1,1 0 1,-1 0 0,1 1-1,-1 1 1,1-1 0,-1 1-1,10 4 1,-13 0 4,0 0 0,0 0 1,-1 1-1,0 0 0,0 0 0,0 0 0,-1 0 0,0 0 1,-1 1-1,0-1 0,0 1 0,2 12 0,-2-5-2,-1 0-1,0 0 0,0 0 0,-2 0 0,-3 26 1,3-37 17,-1-1 0,1 0 0,-1 0 0,1 0 0,-1 0 1,0 0-1,0 0 0,-1 0 0,1 0 0,-1-1 0,1 1 0,-1-1 1,0 0-1,0 0 0,1 0 0,-2 0 0,1 0 0,0-1 0,-7 3 1,-5 2 9,-1-1 1,-30 6 0,-15-3-562,0-3-1,-76-2 1,128-3 275,-8-2-2229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7:06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31 1608,'0'0'4748,"0"-4"-4089,-2-21 1039,-1 24-803,0 18-1073,-3 68 57,7-84 116,-1 0 1,1 1 0,0-1 0,0 0-1,-1 0 1,1 0 0,0 0 0,0 0-1,1 0 1,-1 0 0,0 0 0,0 0-1,0 0 1,1 0 0,-1-1 0,0 1-1,1-1 1,-1 1 0,0-1 0,1 1 0,1-1-1,34 11-286,-34-11 268,11 2-204,1 0 1,-1-1 0,1-1 0,16-1 0,4 0-1241,0 1-2211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55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 70 6185,'0'0'5201,"-4"0"-4476,-9-4-74,24 1 272,36-2-290,-43 4-781,818-46 218,5 38 257,-835 9-1026,0 0-1,-1 1 1,1 0 0,0 0-1,-1 1 1,-14 5-1,3-1-4722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2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23 146 4505,'0'0'4648,"-1"-14"-4226,0 5-372,0-1 53,0 0 0,1 0 0,0 0 0,0 0-1,1 0 1,0-1 0,1 1 0,0 1 0,1-1 0,4-11 0,-7 22-96,0-1 0,0 0 0,0 0 1,0 0-1,0 1 0,0-1 0,1 0 0,-1 0 0,0 1 1,0-1-1,0 0 0,0 0 0,1 0 0,-1 0 0,0 1 0,0-1 1,0 0-1,1 0 0,-1 0 0,0 0 0,0 0 0,1 0 1,-1 0-1,0 0 0,0 0 0,1 1 0,-1-1 0,0 0 1,0 0-1,1 0 0,-1 0 0,0-1 0,0 1 0,1 0 0,-1 0 1,0 0-1,0 0 0,1 0 0,-1 0 0,0 0 0,0 0 1,1 0-1,-1-1 0,0 1 0,0 0 0,0 0 0,1 0 1,-1 0-1,0-1 0,0 1 0,0 0 0,0 0 0,1-1 0,-1 1 1,0 0-1,0 0 0,0 0 0,0-1 0,0 1 0,0 0 1,0 0-1,0-1 0,0 1 0,6 39 75,-3 60-88,-3-96 25,1 168 27,-39 314 0,30-403 185,14-111-211,1 1-1,2 0 1,0 0-1,26-48 1,-29 66-34,1 2 0,0-1 0,0 1 0,1 0 0,0 0 0,0 1 1,1 0-1,0 1 0,0 0 0,1 0 0,0 1 0,0 0 1,0 1-1,0 0 0,13-3 0,-3 2 8,0 0-1,0 1 1,0 1 0,1 1-1,-1 1 1,0 0 0,28 4-1,-44-2 3,-1 0-1,0 0 0,0 0 1,0 0-1,0 1 0,0-1 1,0 1-1,0 0 0,0 0 1,-1 0-1,1 0 0,0 0 0,-1 1 1,0-1-1,0 1 0,0 0 1,0-1-1,0 1 0,0 0 1,-1 0-1,0 0 0,1 0 1,-1 1-1,0-1 0,0 0 1,-1 0-1,1 4 0,3 13 9,-2-1-1,0 1 1,-2 27 0,0-36-9,0 8 4,-1 0 0,-1 0 0,-1 0 0,-1 0 0,-1 0 0,0-1 0,-1 0 0,-1 0 0,-1 0 0,-1-1 0,0 0 0,-1-1 0,-1 0 0,0 0 0,-1-1 0,-1-1 0,0 0 0,-1-1 0,0 0 0,-1-1 0,-1-1 0,0 0 0,-33 16 0,18-16-309,0 0-1,0-2 1,-38 5-1,-1-7-2382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1.5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191 4 8490,'0'0'4727,"16"-1"-4661,120-1-1760,-154 2 1576,-1-1 56,0 2 0,-35 5 0,47-5 48,-1 1 1,1 1-1,0-1 1,0 1-1,0 1 1,0-1-1,0 1 0,1 0 1,0 1-1,-9 7 1,2 1 18,1 1 0,0 0-1,1 0 1,1 1 0,0 1 0,1-1 0,-13 33 0,11-20 61,1-1 0,2 2 0,1-1 0,-4 34 0,11-62-49,0 1 1,-1-1-1,1 1 0,0 0 1,0-1-1,-1 1 0,1 0 0,0-1 1,0 1-1,0 0 0,0-1 0,0 1 1,0 0-1,0-1 0,0 1 1,0 0-1,0 0 0,0-1 0,1 1 1,-1-1-1,0 1 0,0 0 0,1-1 1,-1 1-1,0 0 0,1-1 1,-1 1-1,1-1 0,-1 1 0,1-1 1,-1 1-1,1-1 0,-1 1 1,1-1-1,-1 0 0,1 1 0,-1-1 1,1 0-1,0 1 0,0-1 0,27-11 699,-20 7-944,8-4 184,0 0 0,1 2 0,-1 0 0,26-6 0,-36 11 26,0 0 1,1 0-1,-1 0 0,1 1 1,0 0-1,-1 0 0,1 1 1,-1 0-1,1 0 0,-1 0 1,0 1-1,0 0 1,1 0-1,-1 1 0,5 3 1,22 12-50,-22-13 67,1 1-1,-1 0 1,-1 1 0,1 0-1,-1 0 1,-1 1 0,1 1 0,13 15-1,-20-17-9,0 0-1,-1-1 0,0 1 1,0 1-1,-1-1 0,0 0 1,0 0-1,0 1 1,-1 8-1,0 2 22,-1-1 0,-6 32 0,4-40-8,0 1 0,-1-1 0,0 0 0,0 0 1,-1-1-1,0 1 0,0-1 0,-1 0 0,0-1 0,-1 1 0,0-1 1,0 0-1,0-1 0,-1 0 0,-11 7 0,9-6 4,-2 0 0,1-1 0,-1 0 0,0-1 0,0-1 0,0 0 0,-1 0 0,0-1-1,1-1 1,-1 0 0,-14 0 0,22-2-12,0 0-1,1-1 1,-1 1-1,1-1 1,-1 0-1,1 0 1,-1 0-1,1 0 1,-1-1-1,1 0 1,0 0-1,0 0 1,0-1-1,0 1 1,-5-5-1,3 1-662,1 0 0,0-1 0,0 1 0,0-1 0,1 0 0,0-1 0,-6-14 0,4 6-3985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2.9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246 1 4721,'0'0'2514,"28"1"-2309,-2 0-148,-9-1-19,0 0 0,-1 1 0,1 1 0,-1 1 0,0 0 0,0 1 0,0 1 0,0 0 1,21 11-1,-2 5 87,-1 1 0,0 1 0,-2 2 1,-1 1-1,-1 1 0,27 33 1,-4 3 403,90 138 0,-112-150-447,-2 1 1,-2 1 0,-3 1-1,-2 1 1,-3 1-1,-2 1 1,-2 1-1,-3 0 1,-3 1 0,-2 0-1,-2 0 1,-4 0-1,-5 61 1,1-98-57,-1 1 0,0-1 0,-2-1 0,-1 1 0,0-1 0,-2 0 0,0-1 0,-15 25 0,6-17 13,-1-2 0,-2 0 0,0-1 0,-49 44 0,7-19 31,-2-3 1,-1-3-1,-126 61 1,132-74-390,0-3 0,-3-2 0,0-4 0,-1-1 0,-86 14 0,72-28-4358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4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58 83 3873,'0'0'3050,"24"0"-2913,-18 0-118,3 0 125,0 0 0,0 0-1,0-1 1,0 0 0,11-4 0,-18 5-120,0-1 0,0 0 0,-1 1 0,1-1 1,0 0-1,0 0 0,-1 0 0,1-1 0,0 1 0,-1 0 0,0-1 0,1 1 1,-1-1-1,0 1 0,1-1 0,-1 1 0,0-1 0,0 0 0,0 0 1,-1 1-1,1-1 0,0 0 0,-1 0 0,1 0 0,-1 0 0,0 0 0,1 0 1,-1 0-1,0-3 0,-1 3-24,0 1 0,1 0 0,-1-1 1,0 1-1,0-1 0,0 1 0,0 0 0,0 0 1,0 0-1,0-1 0,0 1 0,-1 0 0,1 0 1,0 1-1,-1-1 0,1 0 0,-1 0 0,1 1 1,-1-1-1,1 0 0,-1 1 0,1 0 1,-1-1-1,1 1 0,-1 0 0,0 0 0,-1 0 1,-48-4 18,44 3-5,1 1 0,-1 0-1,1 1 1,-1-1-1,1 1 1,0 1 0,-1-1-1,1 1 1,-6 3 0,9-4 0,1 1 1,0 0-1,0 0 1,0 0-1,0 0 1,0 0-1,1 0 1,-1 0 0,1 0-1,-1 1 1,1-1-1,0 1 1,0-1-1,0 1 1,0-1-1,0 1 1,1 0-1,-1-1 1,1 1-1,0 0 1,-1 0 0,1-1-1,1 6 1,-1-4 36,1 0 0,-1 0 0,1 0-1,-1 0 1,1-1 0,0 1 0,1 0 0,-1-1 0,1 1 0,-1-1 0,1 1 0,0-1 0,0 0 0,1 0 0,-1 0 0,5 5 0,-1-3 30,1 1 0,0-1 0,0 0 0,0-1 0,1 0 0,-1 0 0,11 4 0,5-1 115,1 0-1,-1-2 0,1 0 1,36 2-1,-39-5-96,-13-1-66,0 0 0,1 0 0,-1-1 0,0 0 0,0 0 0,1-1 0,-1 0 0,10-3 0,-17 4-28,0-1-1,-1 1 1,1-1 0,0 1-1,-1-1 1,1 0 0,-1 1-1,1-1 1,-1 0 0,0 0-1,1 1 1,-1-1 0,0 0-1,1 0 1,-1 1 0,0-1-1,0 0 1,0 0 0,0 0-1,0 0 1,0 1 0,0-1-1,0 0 1,0 0 0,0 0-1,0 0 1,0 1 0,-1-1-1,1 0 1,0 0 0,-1 0-1,1 1 1,0-1 0,-1 0-1,1 1 1,-1-1 0,1 0 0,-1 1-1,0-2 1,-24-26 9,13 18-25,0 1-1,0 0 1,-1 1-1,0 0 1,-1 1-1,0 0 1,0 1-1,0 1 1,-1 0-1,0 1 0,0 1 1,0 0-1,0 1 1,0 0-1,0 2 1,-22 1-1,35-1 10,1 0 0,0 0 0,0 1-1,-1-1 1,1 0 0,0 1 0,0-1 0,0 1-1,0 0 1,0-1 0,0 1 0,0 0 0,0 0-1,0 0 1,0-1 0,0 1 0,0 0 0,0 0-1,1 0 1,-1 1 0,0-1 0,1 0 0,-1 0-1,1 0 1,-1 0 0,0 2 0,-1 35-929,2-29 233,0 15-2730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4.5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558 0 6689,'0'0'4283,"-31"7"-4126,-98 21-24,101-22-34,1 2-1,0 1 0,1 1 0,0 1 0,0 2 0,-32 21 0,41-23-44,2 1-1,-1 1 0,2 0 0,0 1 0,0 1 0,2 0 1,-1 1-1,-15 28 0,23-34-39,-1 0-1,2 0 1,-1 0-1,2 1 1,-1 0-1,1 0 1,1 0 0,0 0-1,1 0 1,0 0-1,0 0 1,1 1-1,1-1 1,0 0 0,1 0-1,0 0 1,0 0-1,1 0 1,0 0-1,1 0 1,1-1 0,0 0-1,0 0 1,0 0-1,2-1 1,9 13 0,-4-7-7,1-2 1,0 0 0,1-1 0,0 0 0,1-1 0,0 0 0,1-1 0,0-1 0,0-1 0,1 0 0,0-1 0,1-1 0,-1-1 0,1 0 0,0-1 0,21 1-1,22-1-249,1-3 0,0-3 0,74-11 0,14-18-2181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5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5537,'0'0'5161,"254"8"-4593,31 7-103,66-2-129,20-2 8,-34-9-336,-83-2-16,-80 0-536,-60-2-3761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6.2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32 4321,'0'0'6793,"-12"-26"-5816,15 24-657,37-1-168,57 3-56,97 0-40,134 3-24,78 20-32,27 0 0,-39-3-112,-143-7-312,-74-10-2009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7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1 514 5553,'0'0'6722,"9"-29"-6570,4-12-113,45-123 84,-38 114-54,82-178 2,-102 227-109,0 12-154,0 39 19,-2-13 163,2-1 0,1 1 0,2-1 1,2 0-1,1 0 0,15 51 0,-12-60-1915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38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705 1 2881,'-27'3'1901,"-40"7"-1609,1 3 0,1 2 1,-73 28-1,118-35-223,0 2 1,1 0 0,0 1 0,1 1 0,0 1 0,0 0-1,2 2 1,-29 30 0,34-31-16,2-1 1,0 1-1,0 1 1,1 0-1,1 0 1,0 1-1,1-1 1,1 2-1,1-1 1,0 0-1,1 1 0,-1 23 1,3-11 68,2-1 0,1 1 1,1 0-1,1 0 0,2-1 0,1 0 0,1 0 1,1-1-1,2 0 0,1 0 0,0-1 1,2-1-1,31 43 0,-13-26 16,2-1 1,1-2-1,2-1 0,2-2 1,1-2-1,79 51 0,-77-60-61,1-2 0,0-2 0,2-2 0,1-2-1,0-2 1,93 18 0,-80-24 104,0-2 1,0-3-1,0-3 1,0-2-1,79-12 0,-108 8-73,0-1-1,0-1 0,0-2 0,-1-1 1,35-17-1,-50 21-182,-2-1-1,1-1 1,-1 0-1,0-1 1,-1 0 0,0 0-1,0-1 1,-1-1-1,0 0 1,-1 0 0,-1-1-1,1 0 1,8-19-1,-5 0-258,-2-1 1,-1 0-1,-1-1 0,-2 0 0,-2 0 0,0-1 0,-2-42 0,-1 36 305,-2 0 0,-2 0-1,-1 0 1,-2 1 0,-2 0 0,-1 0-1,-15-37 1,16 54 84,-2 1 0,0 0 0,-1 1 0,-1 0 0,-1 0-1,-1 2 1,0 0 0,-1 0 0,-2 1 0,1 1 0,-2 1 0,0 0 0,-1 2-1,-26-16 1,2 8 187,-2 1-1,0 2 0,-1 2 1,0 3-1,-1 1 0,-66-7 0,14 8-141,0 5-1,-110 7 0,141 2-84,-133 23 1,174-20-19,1 1 1,-1 1-1,2 1 1,-1 2 0,2 1-1,-1 0 1,2 2-1,-26 19 1,27-16-197,1 2 1,1 1-1,1 0 0,1 2 1,-29 43-1,5 5-4663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0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219 39 1880,'0'0'8677,"0"-5"-7898,0-29 884,-1 47-1858,-4 4 171,0 0 0,-1-1 0,-1 0 0,-1 0 0,-18 29 0,1 0 41,-6 13-1,11-24 1,2 2 0,1 0 0,1 1 1,-12 49-1,26-82-17,1 1 1,0-1-1,1 1 1,-1-1-1,1 1 1,0 0-1,0-1 1,0 1-1,1 0 1,-1-1-1,1 1 1,0-1-1,1 1 1,-1-1-1,1 0 1,0 1-1,0-1 1,0 0-1,0 0 1,1 0-1,0 0 1,0-1-1,4 5 1,1-1 0,1-1 0,0 0 0,1-1 1,-1 1-1,1-2 0,0 0 0,0 0 0,0 0 1,12 1-1,27 5-9,-1-3 1,1-2 0,0-2-1,1-2 1,65-7 0,-106 5-156,1 0 0,0-1 1,-1 0-1,12-4 0,13-14-3256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0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 4721,'0'0'3409,"154"-13"-2737,-89 10-360,1 1 192,0 2-144,-12 0-280,-11-3 96,-9 3-176,-3-5-128,-8 0-520,-9-3-2521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0.9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 5129,'0'0'4297,"29"-8"-3785,-1 8 40,7 0-152,7 8-216,10 0 272,8-3-336,5 0-104,7-2 145,27-3-161,-19 0-777,-14 0-3984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2.7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8 334 6305,'0'0'6646,"-1"-8"-6501,0-16-36,-3-16-8,2 0 0,2 0 0,2 0 0,12-75 0,-13 113-120,0 0 0,0 1 0,0-1 0,0 0 0,1 1 0,-1-1 0,0 1 0,1 0 0,-1-1 0,1 1 0,-1 0 0,1 0 0,0 0 0,-1 0 0,1 0 0,0 0 0,0 0 0,0 1 0,0-1 0,-1 1 0,1-1 0,0 1 0,0 0 0,0 0 0,0 0 0,0 0 0,0 0 0,0 0 0,0 0 0,0 1 0,0-1 0,0 1 0,0-1 0,0 1 0,-1 0 0,1 0 0,0 0 0,0 0 0,-1 0 0,1 0 0,-1 0 0,1 0 0,-1 1 0,1-1 0,1 3 0,20 37 0,-2 1-1,-2 0 1,26 88 0,-39-93-8,-10-33-30,-6-19 53,4-1 23,0-1 1,1 0-1,1 0 1,1 0-1,1-1 1,0 1-1,1 0 1,1-1-1,1 0 1,4-28-1,-5 45 1,0 0 0,1-1 0,-1 1-1,1 0 1,-1-1 0,1 1 0,0 0-1,0-1 1,-1 1 0,1 0 0,0 0-1,0 0 1,0 0 0,0 0 0,0 0 0,0 0-1,0 0 1,1 0 0,-1 1 0,0-1-1,0 0 1,1 1 0,-1-1 0,0 1-1,1-1 1,-1 1 0,1 0 0,1 0-1,46-2-376,-34 2 211,-13 1 130,0-1-1,0 1 1,0 0 0,0 0 0,0 0 0,0 0 0,-1 0-1,1 1 1,0-1 0,0 0 0,-1 1 0,1-1 0,-1 1-1,1 0 1,-1 0 0,0-1 0,0 1 0,0 0-1,0 0 1,0 0 0,0 0 0,1 3 0,16 49-84,-12-21 96,-1 0 1,-2 1 0,0 45-1,-3-78-82,0-23-216,-1-8 326,1 5-787,0 0 0,4-28 0,-3 46 752,0 1 0,1 0 0,-1 0 0,1 0 0,0 0 0,1 0 0,-1 0 0,1 0 0,0 1 0,1 0 0,-1-1 0,1 1 0,8-7 0,-9 9 10,1 0 0,0 0 0,0 1 0,1-1 1,-1 1-1,0 0 0,1 1 0,-1-1 0,1 1 0,0 0 0,7-1 0,56 0-249,-45 2 120,-19 26 13,-4-21 118,-1 24 156,8 51 0,-6-72-119,0 0 1,1 0-1,0 0 1,1-1 0,0 1-1,0-1 1,0 1-1,1-1 1,0 0-1,1 0 1,7 8-1,-10-13 81,1 0-1,0-1 1,0 1-1,-1-1 1,1 1-1,0-1 1,1 0-1,-1 0 0,0 0 1,0-1-1,0 1 1,1-1-1,-1 0 1,0 0-1,0 0 0,1 0 1,-1 0-1,0-1 1,6-1-1,1 0-215,1-1-1,-1 0 0,0 0 1,14-7-1,8-9-2551,-6-1-3721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1.6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1 324 6385,'0'0'4343,"9"-26"-4409,35-81-127,-39 97-19,1 0 1,0 0-1,0 1 1,1-1-1,0 1 1,1 1-1,0-1 1,0 1-1,11-7 0,9-10-733,-9 8 709,-14 13 361,0 1-1,0-2 0,-1 1 1,0 0-1,1-1 0,-1 0 0,-1 0 1,7-10-1,-10 17-21,0-1 0,1 1 0,0 0 0,-1 0 0,1 0 1,0 0-1,0-1 0,0 1 0,0 0 0,0-1 0,0 1 0,1-1 0,-1 1 0,1-1 0,2 3 0,27 22-206,-23-22 134,0 0 0,1-1-1,-1 0 1,0-1 0,1 0 0,0 0 0,-1-1 0,13 1 0,73-4 256,-83 2-252,29-10-23,-40 10-213,0 14-970,-11 172 1019,11-169 167,-1-11 1,1 1 1,0-1-1,0 0 0,1 1 1,-1-1-1,1 0 0,1 1 0,-1-1 1,1 0-1,3 6 0,-5-9-707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2.0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188 24 7074,'0'0'5109,"-3"-5"-4969,2 4-137,1 0 0,-1-1 0,0 1 0,0 0 0,0 0 0,0 0 0,0 0 0,0 0 0,0 0 0,0 0 0,-1 0 0,1 0 0,0 0 0,0 1 0,-1-1 0,1 0 0,-1 1 0,1-1 0,-1 1 0,1 0 0,0-1 0,-1 1 0,1 0 0,-3 0 0,1 1-12,0-1 1,0 1-1,0 0 1,0 0 0,0 0-1,0 1 1,1-1-1,-1 1 1,0-1 0,1 1-1,-1 0 1,1 0-1,-4 4 1,-5 4 9,1 0 0,0 1 0,1 0 0,0 0 0,1 1 0,1 0 0,-1 1 0,2 0 0,0 0 0,0 0 0,1 1 0,1 0 0,0 0 0,1 0 0,1 0 0,0 1 0,1-1 0,1 28 0,1-38 14,-1 1 0,1-1 0,0 0 1,0 1-1,0-1 0,1 0 0,0 0 0,-1 0 1,1 0-1,1 0 0,-1 0 0,0-1 1,1 1-1,0-1 0,0 0 0,0 0 1,0 0-1,1 0 0,-1 0 0,1-1 0,-1 1 1,1-1-1,0 0 0,0 0 0,0-1 1,0 1-1,1-1 0,-1 0 0,0 0 1,8 1-1,-1 0-70,0-1 1,1 0-1,-1-1 1,0 0-1,0-1 0,1 0 1,-1 0-1,0-1 1,0-1-1,19-7 1,25-21-1517,-6-5-2292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2.3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6361,'0'0'5954,"166"0"-5394,-149 0-408,0 0-48,-3 2-104,4 1-152,-4-3-536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8:42.7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6057,'0'0'4577,"160"7"-3841,-109-7-295,-8 0 95,-6 0-528,-11 0-8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5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11202,'0'0'1585,"34"0"-6090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7.0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1 5153,'0'0'2179,"-1"9"-2095,-10 44 93,-2 0 0,-2-1-1,-3 0 1,-2-1 0,-30 55-1,39-85-96,-5 10-103,-20 52 0,33-74 105,0-1 0,1 1 0,0 0 0,0 0 0,1 0 0,0 0 0,1 1 0,0-1 0,0 0 0,1 0 0,3 11 0,-3-16-37,1 0 1,1-1-1,-1 1 0,0-1 0,1 1 1,0-1-1,0 0 0,0 0 0,0-1 1,0 1-1,0 0 0,1-1 0,-1 0 1,1 0-1,0 0 0,0 0 0,-1-1 1,1 1-1,7 0 0,11 5 117,0-2 0,24 3 0,18-1 64,0-3 1,80-6-1,-139 1-559,0 1 1,0-1-1,-1 1 1,1-1-1,0-1 0,-1 1 1,1-1-1,-1 1 1,0-1-1,1-1 1,-1 1-1,0 0 0,0-1 1,0 0-1,6-6 1,3-7-5335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7.3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7258,'0'0'4993,"188"-21"-4985,-122 21 144,2 0-144,-2 3 120,-4 2-128,-4-3 64,-10 1-136,-2-3 72,-12 0-1057,-17 0-1655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7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 5249,'0'0'3977,"145"-28"-3297,-96 28-192,2 0-40,6 0-248,3 15 88,0 1-264,-6-1 48,12 8-16,-18-5-56,-10-7-2024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8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0 386 7434,'0'0'2752,"6"-22"-2234,-1 4-395,44-155 196,-36 130-645,-9 28 316,1 0 0,0 0 1,0 0-1,2 0 0,0 1 0,10-15 1,-17 29 4,0-1 0,1 0 0,-1 0-1,1 0 1,0 1 0,-1-1 0,1 0 0,0 1 0,-1-1 0,1 1 0,0-1 0,-1 1 0,1-1 0,0 1 0,0-1 0,0 1 0,0 0 0,-1-1 0,1 1 0,0 0 0,0 0 0,0-1 0,0 1 0,0 0 0,0 0 0,0 0 0,0 0 0,0 0-1,0 1 1,-1-1 0,1 0 0,0 0 0,0 1 0,0-1 0,0 0 0,0 1 0,-1-1 0,1 1 0,0-1 0,0 1 0,-1-1 0,1 1 0,0 0 0,-1-1 0,1 1 0,0 0 0,-1-1 0,1 1 0,-1 0 0,1 0 0,-1 0 0,0-1 0,1 1-1,-1 2 1,5 7-74,0 1 0,-1-1 0,5 18 0,-6-16 157,0-4-79,-1-1 0,1 1 0,1-1 0,-1 0-1,1 0 1,8 11 0,-10-16 23,1 1 0,-1-1 0,1 0-1,-1 0 1,1 0 0,0 0-1,0-1 1,0 1 0,0-1 0,0 0-1,0 1 1,0-1 0,1-1-1,-1 1 1,0 0 0,0-1 0,1 0-1,5 0 1,12 1 49,0-1 0,0-1 1,0-1-1,0 0 0,-1-2 0,35-10 1,-31 3-451,-19 8 362,0 0 1,1 1 0,-1-1 0,1 1 0,0 1 0,10-3 472,-20 19-71,-13 23-451,-23 69 174,37-98-180,1 0-1,0 0 1,1 1 0,0-1 0,0 0 0,1 1 0,0-1-1,0 0 1,3 15 0,2-16-2599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8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1 487 904,'0'0'10766,"20"-25"-10480,66-85-126,-46 54 34,43-79 0,-31 47-81,-38 61 404,-11 21-362,0 1-1,-1-1 1,1 1-1,1 0 1,-1 0 0,7-6-1,-10 11-170,1-1-1,0 1 0,0 0 0,-1 0 0,1-1 0,0 1 1,-1 0-1,1 0 0,0 0 0,0 0 0,-1 0 0,1 0 1,0 0-1,0 0 0,-1 0 0,1 1 0,0-1 0,0 0 1,-1 0-1,1 1 0,0-1 0,-1 0 0,1 1 0,0-1 1,-1 1-1,1-1 0,-1 1 0,1-1 0,-1 1 1,1-1-1,-1 1 0,1-1 0,-1 1 0,1 0 0,-1-1 1,1 2-1,18 27-162,-17-25 152,10 19 6,0 0 0,-2 2 0,-1-1 0,-1 1 0,-1 0 0,6 37 0,-6-4-603,0 102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3.1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7522,'0'0'5105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9.1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7074,'0'0'5785,"194"44"-5729,-131-44-56,-15 0-312,-11 0-2561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09.4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8066,'0'0'0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11.1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455 108 472,'0'0'4342,"-15"18"2921,17-29-5834,0 5-1375,0 0 0,0 0 1,1 1-1,0-1 1,1 0-1,4-5 1,-5 7-64,1-1 1,-1 1 0,0-1-1,-1 0 1,1 0 0,-1 0-1,0 0 1,0-1 0,-1 1 0,1 0-1,0-9 1,-2 14-99,24 6-1769,-16 1 1882,0 0 1,0 0-1,1-1 1,0 0-1,1 0 0,-1-1 1,1 0-1,0-1 1,0 0-1,1-1 1,-1 0-1,1-1 0,-1 0 1,1 0-1,0-1 1,12 0-1,-91-1-248,0 4-1,-73 13 1,111-12 245,0 2 1,1 1 0,0 1 0,1 2-1,0 1 1,0 1 0,-29 18 0,19 3 26,37-33-32,1-1 0,-1 1 0,0 0 0,0 0 0,1-1 0,-1 1 0,1 0 0,-1 0 0,0 0 1,1 0-1,-1 0 0,1-1 0,0 1 0,-1 0 0,1 0 0,0 0 0,0 0 0,-1 0 0,1 0 0,0 1 0,0-1 0,0 0 0,0 0 1,1 0-1,-1 0 0,0 0 0,0 0 0,0 0 0,1 0 0,-1 0 0,1 0 0,-1-1 0,1 1 0,-1 0 0,1 0 0,-1 0 0,1 0 1,0-1-1,-1 1 0,1 0 0,0 0 0,0-1 0,-1 1 0,1-1 0,2 2 0,9 2 11,0-1 0,1 0-1,0-1 1,-1 0 0,1-1 0,0 0-1,0-1 1,20-2 0,6 1 56,255-9 53,-122 2-112,-126 8-31,-60 10 18,-68 26 38,-1-4 0,-2-4 0,-95 20 0,-24 8-74,196-54 22,6-2 11,0 0 0,0 1 0,0-1 1,0 0-1,0 1 0,0 0 1,0-1-1,0 1 0,0 0 0,1 0 1,-1 0-1,0 0 0,0 0 1,1 1-1,-1-1 0,1 0 0,-1 1 1,1-1-1,0 1 0,-1 0 0,1-1 1,-2 4-1,4-4 6,1 0-1,-1 0 1,0 0-1,0 0 1,1 0-1,-1 0 1,0-1-1,1 1 1,-1 0-1,1-1 1,-1 1-1,1-1 1,-1 0-1,1 1 1,-1-1-1,1 0 1,-1 0-1,1 0 1,2-1-1,2 2-2,114 8 18,135-8 1,-116-3 43,-106 6-118,-25 5 11,-20 5 119,-25 7 76,-1-2 0,-66 24 0,3-2-96,91-36-43,-11 3-1,0 2 0,1 0 0,0 1 0,0 1 0,2 1-1,-1 1 1,-18 18 0,35-30-11,0 1 0,0-1 0,1 0 0,-1 1 0,1-1 0,-1 1 0,1-1 0,0 1 0,0 0 0,0 0 0,0 0 0,0-1 0,1 1 0,-1 0 0,1 0 0,0 5 0,0-6-12,1 0 0,-1 0 0,1-1 0,-1 1 0,1 0 0,-1-1 0,1 1 0,0-1 0,0 1 0,0-1 0,0 1-1,0-1 1,0 0 0,0 1 0,1-1 0,-1 0 0,0 0 0,1 0 0,-1 0 0,1 0 0,-1 0 0,1 0 0,-1 0 0,1-1 0,0 1 0,2 0 0,34 6-53,1-1-1,0-1 1,0-3 0,77-4 0,-28 0 76,-88 2-4,1-1-1,-1 1 1,1 0 0,-1 0-1,1 0 1,-1 0 0,1 0-1,-1 0 1,0 0-1,1 0 1,-1 1 0,1-1-1,-1 0 1,1 0 0,-1 0-1,1 0 1,-1 0 0,0 1-1,1-1 1,-1 0 0,1 1-1,-1-1 1,0 0 0,1 0-1,-1 1 1,0-1 0,1 0-1,-1 1 1,0-1 0,0 1-1,0-1 1,1 0 0,-1 1-1,0-1 1,0 1 0,0-1-1,0 1 1,1-1-1,-1 1 1,0-1 0,0 1-1,-1 0 4,1 1 0,0-1 0,-1 0-1,1 0 1,-1 1 0,0-1-1,1 0 1,-1 0 0,0 0-1,1 0 1,-1 0 0,0 0 0,0 0-1,0 0 1,-2 1 0,-36 24 284,-76 40 0,31-20-40,46-25-186,12-7-10,0 0-1,1 2 0,1 1 1,1 1-1,-28 27 1,49-43-53,0 0 0,0 0 0,0 1 0,1-1 1,-1 0-1,1 0 0,-1 1 0,1-1 0,0 1 1,0 0-1,0-1 0,0 1 0,0 0 0,1-1 1,-1 1-1,1 0 0,0 0 0,0-1 0,0 1 1,0 0-1,0 0 0,2 5 0,-1-6 0,1 1 0,-1 0-1,1 0 1,0-1 0,0 1-1,0-1 1,0 1 0,0-1 0,1 0-1,-1 0 1,1 0 0,0 0 0,-1 0-1,1-1 1,0 1 0,0-1-1,0 1 1,5 0 0,43 11-46,13 6-38,-63-19 80,0 1 1,0 0-1,0-1 1,0 1-1,0 0 0,0 0 1,0-1-1,0 1 1,0 0-1,0 0 1,-1 0-1,1 0 1,0 0-1,-1 0 1,1 1-1,-1-1 0,1 0 1,-1 0-1,1 0 1,-1 0-1,0 1 1,0-1-1,0 0 1,0 0-1,1 1 0,-2-1 1,1 0-1,0 0 1,0 1-1,0-1 1,0 0-1,-1 0 1,1 0-1,-1 0 1,1 1-1,-1-1 0,1 0 1,-1 0-1,0 0 1,-1 2-1,-2 3 17,0 1 0,0-1 0,-1 0 0,0 0 0,-8 6-1,-52 43 322,25-23-96,-41 43 0,72-65-184,0 0 0,0 0 0,1 1 1,1 0-1,0 1 0,0 0 0,1 0 0,1 0 1,-6 19-1,10-29-46,0 1 0,0 0 0,0-1-1,1 1 1,-1 0 0,1 0 0,0 0 0,0 0 0,0 0 0,0 0 0,0-1 0,1 1 0,-1 0 0,1 0 0,0 0 0,2 4 0,-1-5-2,0-1 0,0 1 0,0 0 0,0-1 0,0 1 0,1-1 0,-1 0 0,1 0 0,-1 0 0,1 0 0,-1 0 0,1-1 0,0 1 0,-1-1 0,1 1 0,0-1 0,-1 0 0,1 0 0,5-1 0,10 0-135,0 0 1,0-1 0,0-1 0,0-1-1,0-1 1,32-13 0,23-18-2383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12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0 582 2457,'1'-3'12656,"7"-21"-12571,2-6-34,142-430-521,-132 398 553,-20 62-90,0-1 1,0 1-1,1 0 0,-1 0 1,0 0-1,0-1 1,1 1-1,-1 0 1,0 0-1,1 0 0,-1 0 1,0 0-1,1-1 1,-1 1-1,0 0 0,1 0 1,-1 0-1,0 0 1,0 0-1,1 0 0,-1 0 1,0 0-1,1 0 1,-1 0-1,0 0 0,1 0 1,-1 1-1,0-1 1,1 0-1,-1 0 0,0 0 1,1 0-1,-1 0 1,0 1-1,0-1 0,1 0 1,-1 0-1,0 0 1,0 1-1,1-1 1,-1 0-1,0 0 0,0 1 1,1 0-1,10 10-76,23 31 78,-1 2 0,-3 1 0,-1 1 0,-3 2 1,-2 1-1,-2 0 0,27 90 0,-42-116 9,-5-16-272,1 1 0,-2-1 1,1 1-1,0 14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12.3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9938,'0'0'3153,"176"21"-3153,-121-21 0,-13 0-1761,-16 0-2952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13.8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82 181 6129,'0'0'5005,"-13"24"-4950,-38 76-47,48-94-4,0 1 0,0 0 0,1-1 0,0 1 0,1 0 0,-1 0 0,1 0 0,1 0-1,-1 0 1,1 0 0,1 0 0,-1 0 0,1 0 0,0 0 0,1 0 0,0 0 0,0-1 0,3 9 0,0-7 37,-1 0 0,2 0 1,-1 0-1,1-1 0,0 1 0,0-2 1,1 1-1,0-1 0,1 0 0,-1 0 1,1-1-1,0 0 0,0 0 1,0-1-1,15 6 0,1-1 12,0-1 0,1-1-1,-1-2 1,43 6 0,-32-8-18,1 0-1,0-3 1,0 0 0,0-3 0,57-11-1,-80 11-92,-1 0 1,0-2-1,0 1 0,0-1 0,-1-1 1,0 0-1,0-1 0,15-11 0,-20 12-8,1 0 1,-1-1-1,0 0 0,-1 0 0,0 0 1,0 0-1,0-1 0,-1 0 0,0 0 1,0 0-1,-1-1 0,0 1 0,2-12 1,-2 6 10,-1 1 0,-1 0 0,0-1 0,0 1 0,-1-1 0,-1 1 0,0 0 0,-1-1 0,-1 1 0,0 0 0,0 0 0,-2 0 0,1 1 0,-2-1 0,1 1 0,-2 0 0,0 1 0,0-1 0,-1 1 0,-12-12 0,8 10 247,0 2-1,-1 0 1,0 0 0,-1 1 0,0 1 0,-1 0 0,0 1 0,-1 0 0,1 2 0,-1 0-1,0 0 1,-1 2 0,1 0 0,-1 1 0,-30-2 0,27 3-59,-1 2 1,1 0-1,-1 1 1,1 1-1,-1 1 1,-24 7-1,38-8-125,-1 1 0,1 0 0,0 0 0,0 1 0,0 0 0,1 0 0,-1 0 0,1 1 0,0 0 0,0 0 0,1 1 0,0 0 0,0-1 0,0 2 0,0-1 0,1 1-1,0-1 1,1 1 0,-5 12 0,4-9-33,0 0-1,1 0 1,1 1 0,-1-1-1,2 1 1,-1 0-1,2-1 1,-1 1 0,1 0-1,1 0 1,0-1-1,1 1 1,0 0-1,0-1 1,1 0 0,1 1-1,-1-1 1,2-1-1,-1 1 1,2 0 0,-1-1-1,1 0 1,0-1-1,1 1 1,0-1-1,0 0 1,1-1 0,0 0-1,0 0 1,1 0-1,0-1 1,18 9-1,-10-7-83,0-1 0,0-1-1,1-1 1,-1 0-1,1-1 1,0-1 0,1 0-1,-1-2 1,0 0-1,30-3 1,-40 1-4,0 0 0,0 0 0,0-1 0,0-1 0,0 1 0,0-1 0,-1-1 0,1 1-1,-1-1 1,0 0 0,8-7 0,-10 7 56,-1-1 0,0 1 0,0-1 0,0 0 0,-1 0 0,1 0-1,-1-1 1,0 1 0,-1-1 0,1 1 0,-1-1 0,0 0 0,-1 0-1,1 0 1,-1 0 0,0-10 0,-1 4 133,0 0 0,-1 1 0,0-1 0,-1 0 0,0 1 0,-1-1 0,-1 1 0,0 0-1,0 0 1,-1 0 0,0 0 0,-1 1 0,0 0 0,-1 0 0,0 1 0,0-1 0,-1 2 0,0-1 0,-1 1 0,0 0 0,0 1 0,-1 0 0,0 1 0,0-1 0,0 2-1,-1 0 1,0 0 0,0 1 0,0 0 0,-1 1 0,1 0 0,-1 1 0,-14-1 0,15 2-39,1 0 0,-1 1-1,0 1 1,0 0 0,0 0 0,1 1 0,-1 0-1,1 1 1,-1 1 0,-18 8 0,23-9-32,1 0 1,0 0-1,1 1 1,-1 0-1,1 0 0,0 0 1,0 0-1,0 1 1,0 0-1,1 0 0,0 0 1,0 0-1,0 0 1,0 0-1,1 1 1,0-1-1,0 1 0,1 0 1,-1 0-1,1-1 1,0 11-1,0-7-4,1 0-1,0 1 1,0-1-1,1 0 1,0 0-1,1 0 1,0 0-1,0 0 1,1 0-1,0-1 1,0 1-1,1-1 1,0 0-1,1 0 1,8 11-1,-4-9 17,0 1-1,1-1 0,1-1 0,0 0 0,0-1 0,1 0 0,0 0 0,0-1 0,20 8 0,-12-7-12,0-1 0,1-1-1,0 0 1,0-2-1,0 0 1,0-2-1,29 1 1,-41-3-83,1 0 0,-1 0 0,0-1 0,0 0 0,-1-1 0,1 0 0,0 0 0,0-1 0,-1 0 0,1 0 0,-1-1 0,0 0 0,0-1 0,-1 0 0,1 0 0,-1 0 0,0-1 0,0 0 0,9-12 0,-13 14 67,0-1-1,0 0 0,0 0 0,-1-1 1,0 1-1,0-1 0,0 1 0,-1-1 0,1 1 1,-1-1-1,-1 0 0,1 1 0,-1-1 0,0 0 1,-1 0-1,1 1 0,-1-1 0,0 0 1,0 1-1,-1-1 0,-3-8 0,0 4 28,0 0-1,0 0 0,-1 0 1,0 1-1,-1 0 1,0 0-1,-1 1 0,0-1 1,-16-12-1,6 9 60,0 0-1,-1 2 1,0 0 0,-1 0 0,0 2-1,0 1 1,-1 0 0,0 2 0,0 0-1,0 1 1,0 2 0,-1 0-1,0 1 1,1 1 0,-1 1 0,0 1-1,-35 7 1,48-6-56,-1-1 0,1 1 0,0 1 0,0 0 0,0 0 0,1 1 0,-1 0 0,1 0 0,0 1 0,0 0 0,1 0 0,-11 12 0,13-12-10,1 0 0,0 0 1,0 1-1,0 0 0,1-1 1,0 1-1,0 0 0,1 1 0,0-1 1,0 0-1,1 1 0,0-1 1,0 1-1,0-1 0,1 1 0,2 12 1,-2-16 2,1 1 1,0 0-1,0-1 0,1 1 1,-1 0-1,1-1 1,0 0-1,0 1 0,1-1 1,-1 0-1,1 0 1,0 0-1,0-1 0,4 5 1,0-2-5,0 0 1,1 0 0,0-1 0,0 0-1,0 0 1,16 6 0,-3-3 16,1-1 1,0-1-1,0-1 1,1-1-1,28 1 1,-18-3-37,1-1-1,0-2 1,39-6 0,-61 6-48,-1-2 0,1 1 1,-1-1-1,0-1 1,0 0-1,-1-1 0,1 0 1,-1 0-1,0-1 0,0-1 1,-1 0-1,17-15 1,-23 18 28,1 0 1,0 0-1,-1 0 0,0 0 1,0-1-1,0 0 1,-1 1-1,0-1 1,0 0-1,0 0 0,0 0 1,-1-1-1,1 1 1,-1 0-1,-1-1 1,1 1-1,-1-6 0,-1 4 18,0 0 0,0 0 0,-1 0 0,0 1 0,0-1 0,0 1-1,-1-1 1,0 1 0,-1 0 0,1 0 0,-8-10 0,1 4 30,-1 1 1,0 0 0,0 0-1,-1 1 1,0 1 0,-1 0-1,0 0 1,-1 1 0,1 1-1,-2 1 1,-14-6 0,9 6 55,0 2 1,0 0 0,0 1 0,0 1 0,-1 1 0,1 0 0,-26 4-1,38-2-53,0 0-1,0 1 1,0 0-1,1 0 1,-1 1-1,0 0 0,1 0 1,0 1-1,-9 6 1,12-7-10,0 0-1,1 0 1,-1 0 0,1 1 0,0 0 0,0-1-1,0 1 1,1 0 0,-1 0 0,1 1 0,0-1-1,0 0 1,0 1 0,1-1 0,0 1 0,0-1-1,-1 6 1,1-3 2,1 1 1,-1-1-1,1 0 0,1 1 1,-1-1-1,1 1 1,1-1-1,-1 0 0,1 0 1,1 0-1,-1 0 0,1 0 1,0 0-1,7 9 0,-4-6 13,2-1 0,-1 0 0,1 0 0,1-1 0,0 0 0,0 0 0,0-1 0,16 9 0,-4-4-18,1-2 0,0 0 0,0-2 1,1 0-1,-1-2 0,2 0 0,-1-1 1,40 2-1,-53-6-148,-1-1 1,0 0 0,1 0-1,-1-1 1,0 0-1,0-1 1,18-5-1,-25 6 116,0 0-1,0-1 1,1 1-1,-1-1 1,0 1-1,-1-1 0,1 0 1,0 1-1,0-1 1,-1 0-1,1 0 1,-1 0-1,0-1 1,1 1-1,-1 0 0,0 0 1,0-1-1,-1 1 1,1-1-1,0 1 1,-1-1-1,1 1 1,-1-1-1,0 1 0,0-1 1,0 1-1,0-1 1,0 1-1,-1-1 1,1 1-1,-1-1 1,0 1-1,-1-5 0,-1 1 22,1 0-1,-1 1 0,0-1 0,0 1 0,0 0 0,-1 0 0,0 0 0,0 0 1,0 0-1,0 1 0,-1 0 0,0 0 0,0 0 0,-9-5 0,-11-6 129,-47-20 0,69 34-107,-14-6 71,0 1-1,-1 0 1,1 1-1,-1 1 1,0 1-1,0 1 1,-1 0-1,1 1 1,-32 3-1,49-2-86,0 1 0,-1-1 0,1 0 0,0 1 0,-1-1 0,1 1 0,0 0 1,-1-1-1,1 1 0,0 0 0,0 0 0,0 0 0,0 0 0,0 0 0,0 0 0,0 0 0,0 0 0,0 0 0,1 1 0,-1-1 0,0 0 0,1 0 0,-1 1 0,1-1 0,-1 0 0,1 1 0,0-1 0,-1 1 0,1-1 0,0 0 0,0 1 0,0-1 0,0 1 0,0-1 0,0 0 0,1 1 0,-1-1 0,1 3 0,0 1 0,0-1-1,0 0 1,0 0-1,1 1 0,0-1 1,-1 0-1,1 0 1,1-1-1,-1 1 1,0 0-1,7 6 1,4 0 17,1 0 0,0-1 1,1 0-1,0-2 1,0 1-1,1-2 0,0 0 1,29 6-1,-21-7-306,-1-1 1,1-1-1,0-1 1,0-1-1,40-4 0,-61 3 258,-1-1-1,1 1 0,0-1 0,-1 0 1,1 1-1,-1-1 0,1 0 0,-1-1 0,0 1 1,1 0-1,-1-1 0,0 1 0,0-1 1,0 0-1,0 1 0,0-1 0,0 0 1,-1 0-1,1 0 0,0-1 0,-1 1 0,0 0 1,1-1-1,-1 1 0,0-1 0,-1 1 1,1-1-1,0 1 0,0-5 0,0 3 105,-1 0-1,0 0 1,0 0-1,0 0 0,0 0 1,-1 0-1,0 0 1,1 0-1,-1 0 1,-1 0-1,1 0 0,-1 0 1,1 1-1,-1-1 1,0 1-1,0-1 1,-1 1-1,-4-5 0,1 2 19,0 0 0,0 1 0,-1-1 1,0 2-1,0-1 0,-1 1 0,1 0 0,-1 1 0,0 0 0,0 0 0,0 0 0,0 1 0,0 0 0,-1 1 0,1 0 0,0 0 0,-1 1 0,1 0 0,-15 2 0,22-1-94,0 0-1,0 1 1,0-1 0,0 0 0,-1 1-1,2-1 1,-1 0 0,0 1 0,0 0 0,0-1-1,1 1 1,-1-1 0,1 1 0,-1 0-1,1-1 1,0 1 0,-1 0 0,1-1-1,0 1 1,0 0 0,0 0 0,1 2-1,-1 1-5,0 0-1,0-1 0,1 1 0,-1 0 0,1 0 0,0-1 0,3 8 0,0-7-83,0-1 1,1 0-1,-1 0 0,1 0 1,0 0-1,0-1 0,0 0 1,0 0-1,1 0 0,-1-1 1,1 0-1,-1 0 0,1 0 1,0-1-1,0 1 0,0-2 1,0 1-1,7 0 0,-11-1-437,-4 0 30,-17 0-112,1 2-1,-1 0 0,1 1 1,-26 8-1,-7 4-1319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38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306 59 7034,'0'0'5270,"0"-5"-4727,10-40 541,-7 37-379,-9 33-794,-95 327 109,61-216-3,-102 232 1,135-353-33,4-10 11,0 0 0,0 1 0,0-1 0,1 1 1,0 0-1,1 0 0,-1-1 0,1 1 0,0 0 0,0 0 0,1 0 0,0 1 0,0-1 0,0 0 0,2 6 0,-2-11 0,1 0 0,0 1 0,0-1 0,0 0 0,1 0 0,-1 0 0,0 0 0,0-1 0,0 1 0,1 0 0,-1 0 0,0-1 0,1 1 0,-1-1 0,1 1 0,-1-1 0,0 1 0,1-1 0,-1 0 0,4 0 0,36 1-59,-29-2 57,37 3-298,0-3 0,1-3 1,-2-1-1,1-2 0,52-16 0,-67 13-1260,-7-1-1018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38.9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95 5825,'0'0'4585,"205"-7"-3401,-122-1-431,3-2-137,-9 2-88,-9 0-400,-8 3 48,-11 0-176,-12 0-72,-6-3-24,-17-7-1072,-5 0-1489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39.2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8690,'0'0'4225,"194"-77"-4113,-142 77-112,-1 0 0,-5 0-48,-6 8-56,-3 7 48,0 6-664,8 2-465,-5-3-703,-8-4-2113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39.6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0 4233,'0'0'2035,"0"26"-1303,5 210 599,-3-192-1230,0-8-10,-1 0 1,-7 50-1,-15-28 173,12-47-519,16-39-777,4 1-3858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41.3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5153,'0'0'8387,"39"0"-8731,-31 0 331,-1 0 0,1-1 0,-1 1-1,0-1 1,0 0 0,1-1 0,-1 0 0,9-4-1,-2-3-1833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4.7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23 530 5657,'0'0'7460,"7"-5"-7181,12-13-230,-2 0-1,0-2 0,0 0 1,-2 0-1,24-43 0,-21 29-98,-1-1 0,-1-1 0,15-53 0,-27 68-4,0-1 0,-1 1 1,-2-1-1,0-28 0,-1 49 64,0-1-1,-1 1 0,1 0 0,0 0 0,0 0 0,-1 0 0,1-1 0,-1 1 1,1 0-1,-1 0 0,1 0 0,-1 0 0,0 0 0,1 0 0,-1 0 0,0 0 0,0 0 1,0 1-1,0-1 0,0 0 0,0 0 0,0 1 0,0-1 0,-2 0 0,-1-1-2,0 0-1,-1 1 0,1 0 0,0 0 0,-1 0 0,0 0 0,-4 0 0,-2 1-29,0 0-1,-1 1 1,1 0-1,0 0 1,-15 5 0,20-4 13,0 1 0,1 0 0,-1 0 1,0 0-1,1 1 0,0 0 0,0 0 1,0 0-1,0 1 0,1 0 1,0-1-1,0 2 0,0-1 0,0 0 1,1 1-1,0-1 0,0 1 0,1 0 1,-1 0-1,1 0 0,-2 11 0,-1 8-10,1 1 0,1 0 0,0 50 0,4-67 12,-1-1 1,1 1-1,0-1 0,1 0 1,0 1-1,1-1 0,-1 0 1,1 0-1,1-1 0,0 1 1,0-1-1,0 1 0,1-1 1,0 0-1,0-1 0,1 0 1,0 1-1,0-2 1,0 1-1,10 6 0,-4-4 12,-1-1 0,2-1-1,-1 0 1,0 0 0,1-1-1,0-1 1,1 0 0,-1-1 0,0-1-1,1 0 1,26 1 0,-29-3-8,-4 1 9,-1-1 0,0 1-1,0-1 1,0-1-1,0 1 1,1-1-1,-1 0 1,0 0 0,0-1-1,0 0 1,0 0-1,-1 0 1,1-1-1,-1 1 1,1-2 0,-1 1-1,0 0 1,0-1-1,7-7 1,-3 1 16,0-1 1,0 0-1,-1-1 0,-1 0 1,0 0-1,10-25 0,23-86 203,-10 27 238,-29 94-467,-1 1 0,0 0 1,1-1-1,-1 1 0,1 0 1,-1 0-1,1-1 0,-1 1 1,1 0-1,0 0 0,0 0 1,0 0-1,0 0 0,0 0 1,0 0-1,0 0 0,0 0 1,0 0-1,0 0 0,0 1 1,0-1-1,1 0 0,-1 1 1,0-1-1,1 1 0,-1 0 0,0-1 1,1 1-1,-1 0 0,0 0 1,1 0-1,-1 0 0,0 0 1,1 0-1,-1 0 0,1 0 1,-1 0-1,0 1 0,3 0 1,0 1-37,-1 0 0,1 0 1,-1 0-1,1 1 0,-1-1 1,0 1-1,0 0 0,0 0 1,0 0-1,0 0 0,3 7 1,6 9 41,-1 1 1,-1 0 0,0 0-1,-2 1 1,-1 1 0,0-1-1,-2 1 1,0 0 0,-2 0-1,0 1 1,-1 34 0,-8 32-581,8-112 515,2 0 0,0 0 0,1 1 0,1-1 0,1 1 1,0 0-1,2 1 0,1 0 0,1 0 0,1 1 0,0 1 0,22-27 0,-29 40 65,-1 1-1,1-1 1,0 1 0,1 0-1,-1 1 1,1-1-1,0 1 1,0 0-1,1 0 1,-1 1 0,1 0-1,0 0 1,-1 1-1,1 0 1,0 0-1,1 0 1,-1 1 0,0 0-1,0 0 1,0 1-1,1 0 1,-1 1-1,0-1 1,1 1 0,-1 0-1,0 1 1,0 0-1,0 0 1,10 5 0,-1 1-12,-1 0 1,0 2 0,0-1 0,20 19 0,-31-24 2,0 0 1,0 0 0,0 1 0,-1 0 0,0 0 0,0 0-1,0 0 1,0 0 0,-1 1 0,0-1 0,0 1 0,0-1-1,-1 1 1,0 0 0,0 0 0,0-1 0,-1 9-1,0-7 31,0 1-1,-1-1 1,0 0-1,-1 0 1,0 0-1,0 0 1,0 0-1,-1 0 0,0-1 1,-5 9-1,0 3-42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39.9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97 7986,'0'0'4431,"27"-14"-4391,90-44-30,-106 54-14,0-1 1,1 2 0,0-1-1,-1 2 1,1-1 0,0 2-1,0-1 1,0 2-1,0-1 1,23 4 0,-6-1-2,-25-2-5,-1 0 0,0 1-1,1-1 1,-1 1 0,1 0-1,-1 0 1,0 0 0,0 0-1,0 1 1,0-1 0,0 1-1,0 0 1,0 0 0,0 0-1,0 0 1,-1 1 0,1-1-1,-1 0 1,0 1 0,0 0-1,0 0 1,0 0 0,0 0 0,0 0-1,-1 0 1,0 0 0,1 0-1,-1 0 1,0 1 0,-1-1-1,1 0 1,-1 1 0,1-1-1,-1 6 1,0-1 13,0-1 1,0 0-1,-1 0 0,0 0 0,0 0 1,0 0-1,-1 0 0,0 0 1,-1 0-1,0-1 0,0 1 0,0-1 1,0 0-1,-1 0 0,0 0 1,-6 6-1,-6 2-59,-2 0-1,1-1 1,-2-1 0,0-1 0,0 0-1,-1-1 1,0-2 0,0 0-1,-24 6 1,17-8-2179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0.5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340 65 6057,'0'0'4771,"-3"-11"-6220,-2 1 798,3 7 366,0 0 1,1-1-1,-1 1 1,1-1-1,0 1 1,0-1 0,0 0-1,1 1 1,-1-1-1,1-4 1,-47 9 673,30 4 8,0 1 0,0 0 0,1 2 0,0 0 0,1 0 0,0 2 1,0 0-1,1 0 0,0 2 0,1-1 0,-21 24 0,30-29-383,0-1 0,0 0-1,0 1 1,0 0 0,1 0 0,0 0-1,1 0 1,-1 1 0,1-1 0,0 1 0,1-1-1,-1 1 1,1 0 0,1-1 0,-1 1-1,1 0 1,0 0 0,1 0 0,0-1 0,1 8-1,-1-11-8,1-1-1,-1 0 0,1 1 0,0-1 0,0 0 0,-1 0 1,1 0-1,0 0 0,1-1 0,-1 1 0,0 0 0,0-1 1,1 0-1,-1 1 0,1-1 0,-1 0 0,1 0 0,0-1 1,-1 1-1,1 0 0,0-1 0,2 1 0,69 2 148,-58-4-126,-4 2-118,0-1 0,0 0-1,0-1 1,-1-1 0,1 0 0,0-1 0,-1 0 0,0 0 0,1-1 0,-1-1 0,-1 0-1,1 0 1,-1-1 0,19-14 0,-23 13 812,-10 6 731,-12 12-560,10 1-873,-1-1 0,2 1 0,-1 1 0,2-1 0,0 1 0,0 0 0,1-1 0,1 2 0,-2 16 0,1 22 63,4 55 1,1-40-58,-2-50-19,-1 0 1,0 0 0,-1-1-1,0 1 1,-2-1-1,0 1 1,-1-1-1,0 0 1,-2-1 0,1 1-1,-2-1 1,0-1-1,-1 1 1,0-1-1,-1-1 1,-1 0-1,0 0 1,-1-1 0,0-1-1,-1 0 1,0 0-1,-19 10 1,29-19 13,0 0 0,0-1 0,0 0 1,0 1-1,0-1 0,0 0 0,0 0 0,0-1 0,-1 1 1,1-1-1,0 0 0,-1 1 0,-4-2 0,6 1-2,0-1 0,0 1 0,0-1 1,1 0-1,-1 0 0,0 0 0,0 0 0,1 0 0,-1 0 0,0 0 0,1 0 0,-1-1 0,1 1 1,0-1-1,-1 1 0,-1-4 0,-2-4-71,1 0 1,0-1 0,1 1-1,0-1 1,1 0-1,-3-18 1,4 24-27,-9-66-1365,5 1-1184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0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322 0 5353,'0'0'6560,"-30"8"-6456,-96 30-78,120-36-25,0 1 1,-1 0 0,1 1 0,0 0 0,1-1 0,-1 2 0,1-1 0,0 1 0,0 0-1,0 0 1,0 0 0,1 0 0,0 1 0,0 0 0,-4 8 0,-1 2 9,-2 3-1,1 1 1,1 0-1,1 1 1,1 0-1,1 0 1,0 0-1,2 1 1,0-1-1,2 1 1,0 0-1,2 0 0,3 35 1,-3-51-54,1-1 1,1 0-1,-1 0 0,1 0 1,-1 0-1,2-1 1,-1 1-1,0 0 0,1-1 1,0 1-1,0-1 1,0 0-1,1 0 0,-1 0 1,1-1-1,0 1 0,0-1 1,0 0-1,0 0 1,1 0-1,-1-1 0,10 5 1,20 7-2316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1.2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325 31 10322,'0'0'4305,"-13"-6"-4717,4 2 269,3 1 45,0 0-1,0 0 1,0 1 0,0 0 0,-1 0-1,1 0 1,-1 1 0,1 0-1,-1 0 1,1 0 0,-1 1-1,1 0 1,-1 1 0,-10 1-1,3 2 21,1 1 0,0 0-1,0 1 1,1 1-1,-1 0 1,1 0-1,1 1 1,-1 1 0,-15 15-1,22-19 104,-1 1 0,1 0 1,0 0-1,1 0 0,0 0 0,0 1 0,0 0 0,1 0 0,0 0 1,0 0-1,1 0 0,-1 0 0,2 1 0,-1-1 0,1 1 0,0 0 1,1-1-1,0 1 0,1 9 0,0-12 33,0-1 0,1 1-1,0-1 1,0 0 0,0 1 0,1-1-1,-1 0 1,1 0 0,0 0 0,0-1 0,1 1-1,-1-1 1,1 0 0,-1 0 0,1 0 0,0 0-1,0 0 1,1-1 0,3 2 0,13 6 69,0 0 1,36 10 0,-22-11-153,0-1 0,0-2 0,0-1 0,1-2 0,-1-1 0,1-2 0,55-7 0,-25-8-2316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1.6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8754,'0'0'2188,"27"32"-2086,-5-7-57,172 181 338,-158-171-342,-2 2-1,-2 1 1,-1 1 0,-1 2 0,36 69-1,-51-79 126,-1 0-1,-1 2 0,-2-1 1,-1 1-1,-2 1 0,-1 0 1,-2 0-1,2 69 0,-8-94-109,0-1 1,0 0-1,-1 1 0,0-1 0,0 0 0,-1 0 0,0 0 1,0-1-1,-1 1 0,0-1 0,0 0 0,-1 0 0,0 0 1,0 0-1,0-1 0,-1 0 0,-8 7 0,8-8-62,1-1 0,-1 0 0,0 0 0,0 0-1,0 0 1,-1-1 0,1 0 0,-1-1 0,0 1 0,0-1-1,0 0 1,0-1 0,0 0 0,0 0 0,0 0 0,0-1-1,0 0 1,0-1 0,-1 1 0,-11-4 0,15 2-312,0 1 0,1-1 0,-1 0 0,1 0 0,-1 0-1,1 0 1,0-1 0,0 1 0,0-1 0,0 0 0,1 0 0,-1 0 0,1 0 0,0-1 0,0 1 0,0-1 0,0 1 0,-2-7 0,-9-32-7317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2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 6857,'0'0'6818,"169"-13"-6250,-104 13-328,1 0 104,-1 0-328,-5 0-8,-5 0-8,-7 3-280,3-3-496,-11 0-1385,-11 0-3192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2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 0 5537,'0'0'6794,"-46"136"-5770,43-87-320,3 5-168,0 0-328,0 0-208,0-5 200,0-6-200,0-7 16,0-10-16,0-8-96,0-5-440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2.8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222 0 5217,'0'0'8247,"-4"17"-8031,-74 163-238,50-123 100,3 2 1,2 1-1,-23 98 0,40-131-76,1 1 1,2 0-1,0-1 0,2 1 0,1 0 1,5 31-1,-5-56 0,2 0 0,-1 0-1,0 0 1,0 0 0,1 0 0,0 0-1,-1 0 1,1-1 0,0 1 0,0-1 0,1 1-1,-1-1 1,1 0 0,-1 0 0,1 0 0,-1 0-1,1 0 1,0-1 0,0 1 0,0-1-1,0 0 1,4 1 0,8 3 9,1-1-1,-1-1 1,21 2-1,-34-5-5,56 6 66,1-3 1,-1-2-1,69-9 0,-86 3-97,1-1 0,-1-3 0,0-2 0,0-1 0,43-20 0,-79 30-48,-3 2-34,0-1 0,0 0 0,0 1 0,0-1 0,0 0-1,0 0 1,0 0 0,-1-1 0,1 1 0,0 0 0,-1-1-1,1 1 1,-1-1 0,1 1 0,-1-1 0,1 0-1,-1 1 1,0-1 0,0 0 0,0 0 0,0 0 0,0-3-1,0-3-2467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3.2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5841,'0'0'8610,"142"-15"-8610,-50 15 264,13 0-48,1 0 16,-9 0-224,-14 0 64,-15 0-144,0 0-232,-16 0-1304,-21-8-2793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3.5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67 3929,'0'0'10970,"165"-66"-10866,-119 66 8,14 5-112,8 15-24,49 16-56,-17-5-456,-11-5-2569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5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 5721,'0'0'6482,"29"-5"-6433,-25 5-49,250-29 91,-231 28-90,77 0-328,-99 1 315,-1 1 0,1-1 0,0 1 0,0-1 0,0 1 0,-1-1 0,1 1 0,0 0 0,0-1 0,-1 1 0,1 0 0,-1 0 0,1-1-1,0 1 1,-1 0 0,0 0 0,1 0 0,-1 0 0,1 0 0,-1 0 0,0 0 0,0 0 0,0-1 0,0 1 0,1 0 0,-1 0 0,0 0 0,-1 2 0,1 36-74,-1-28 101,0-3-3,0-1 0,-1 0-1,0 0 1,0 0 0,-1 0-1,0 0 1,0-1 0,-1 1-1,0-1 1,0 0 0,0 0-1,-1 0 1,0-1 0,0 1-1,-11 8 1,5-5-75,0 0 0,0 0 1,-1-1-1,0 0 0,-1-1 0,1-1 0,-20 7 0,7-11-1520,25-2 1537,-1 0 0,1 0 0,0-1 0,0 1-1,0 0 1,-1 0 0,1-1 0,0 1 0,0 0 0,0-1-1,0 1 1,0 0 0,-1-1 0,1 1 0,0 0 0,0-1-1,0 1 1,0-1 0,0 1 0,0 0 0,0-1 0,0 1-1,0 0 1,1-1 0,-1 1 0,0 0 0,0-1 0,0 1-1,0 0 1,0-1 0,1 1 0,-1 0 0,0 0 0,0-1-1,1 1 1,1-3-16,0 0 1,0 0-1,1 0 0,-1 0 1,1 1-1,0-1 0,0 1 1,0 0-1,0 0 0,4-2 1,14-5 144,0 1 1,0 2 0,1 0 0,0 1 0,26-2 0,112 1 852,-155 7-928,0 0 0,0 0 1,0 1-1,0 0 0,0 0 1,0 0-1,0 0 0,0 1 1,-1 0-1,0 0 0,1 0 1,-1 1-1,0-1 1,0 1-1,-1 0 0,1 0 1,-1 0-1,0 0 0,5 10 1,1 1 10,0 1-1,-1-1 1,-1 2 0,9 31 0,-14-43 25,-1 0 0,1 1 0,-1-1 0,-1 1 0,1 0 1,-1-1-1,0 1 0,0-1 0,-2 11 0,1-14 12,0 1 0,0 0 0,-1-1 0,1 1 0,-1 0 0,1-1 0,-1 0 0,0 1 0,0-1 0,0 0 0,0 0 0,0 0 0,0 0 0,-1 0 0,1-1 0,-1 1 0,1-1 1,-1 1-1,-3 0 0,-26 10-245,-1-1 0,0-2 0,0-2 0,-1 0 1,0-3-1,0 0 0,0-3 0,-53-3 1,45-2-2716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3.8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420 9 8026,'0'0'6294,"-8"-3"-6203,6 2-92,0 0 0,0 0 0,0 1 0,0-1 0,0 1 0,0-1 1,0 1-1,0 0 0,0-1 0,0 1 0,0 0 0,0 1 0,0-1 0,0 0 0,0 0 0,0 1 0,-4 1 0,0 1-1,0 2-1,0-1 1,0 1-1,1-1 1,-8 9-1,-108 91 50,85-76-47,1 2-1,1 2 1,-36 42-1,66-68-6,0-1 0,0 1-1,1 0 1,-1 0 0,1 0 0,1 0-1,-1 0 1,1 1 0,-2 8-1,4-13 3,-1 0 1,1 1-1,0-1 0,0 0 0,0 0 0,0 0 0,1 0 0,-1 0 0,0 0 0,1 1 0,0-1 1,-1 0-1,1 0 0,0-1 0,0 1 0,0 0 0,0 0 0,0 0 0,1 0 0,-1-1 0,1 1 1,-1-1-1,1 1 0,-1-1 0,1 0 0,0 1 0,0-1 0,-1 0 0,1 0 0,0 0 1,0 0-1,2 0 0,17 5-5,0 0 0,1-2 0,-1 0 0,1-2 0,-1 0 0,1-2 1,31-2-1,2 1-259,37 1-1202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4.2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342 0 9034,'0'0'5240,"-12"5"-5275,-9 4 33,0 1 1,1 1-1,0 1 0,1 1 1,0 1-1,1 1 0,1 0 1,0 1-1,-24 31 0,27-31-5,2 1-1,0 0 1,1 1-1,0 1 0,2 0 1,0 0-1,1 1 0,1 0 1,1 0-1,1 0 1,-4 31-1,7-28-1,1-1 0,1 0 0,4 36 0,-2-48 8,0-1 0,0 0 0,1 0 0,0 0 0,0 0 0,1-1 0,1 1 0,-1-1 0,1 0 0,0 0 0,10 10 0,0-4-242,0 0 0,0-1-1,1 0 1,29 16 0,4-6-2574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4.5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406 13 8786,'0'0'4277,"-26"-2"-4299,3-2-3,12 2 16,1 0 0,-1 1 0,0 0 0,0 1 0,0 0 0,0 0 0,1 2 1,-1-1-1,0 1 0,0 0 0,1 1 0,-18 8 0,4-1 0,1 1-1,0 1 1,-35 27 0,52-35 13,0 1 0,0 0 0,1 0 0,0 1 1,0-1-1,0 1 0,1 0 0,0 0 0,0 1 0,1 0 0,0-1 1,0 1-1,0 0 0,1 0 0,0 0 0,0 1 0,-1 11 0,3-12 3,0 0 0,0 0-1,0 0 1,1-1 0,0 1-1,1 0 1,-1 0 0,1 0-1,0-1 1,1 1-1,0-1 1,0 0 0,0 0-1,1 0 1,0 0 0,0 0-1,0-1 1,1 1 0,8 6-1,-3-4 14,0 0-1,1-1 1,0 0-1,1-1 0,-1 0 1,1-1-1,0 0 1,0-1-1,1 0 1,16 2-1,15 0-156,68 0 1,-47-6-1505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4.9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8570,'0'0'4074,"18"25"-3883,-5-6-152,120 151 330,-65-95-56,-4 3 1,-2 3 0,-5 3-1,85 163 1,-133-228-256,-1 1 0,-2-1 0,1 1 1,-2 1-1,-1-1 0,4 42 0,-8-53-21,0 1-1,0-1 1,-1 0 0,0 0 0,-1 1-1,0-1 1,0 0 0,-1 0 0,0-1-1,-1 1 1,0-1 0,0 1 0,0-1-1,-1 0 1,-1-1 0,1 1 0,-12 10-1,-2 0-28,0-2 0,-2 0 0,1-1-1,-2-1 1,0-1 0,-1-2-1,0 0 1,0-1 0,-46 13 0,47-18-587,0-1 0,-1-1 0,-37 0 1,21-3-3118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5.2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 5777,'0'0'9698,"177"-18"-9442,-137 18-256,0 0-56,-3 0-136,-6 0-624,-8 0-760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5.6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39 5129,'0'0'6994,"151"36"-6114,-102-33 16,-4-3-576,-5 0-168,-5 0-96,-10-13-56,-8-10-72,-5 2-1184,-9 1-3313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6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316 19 4177,'0'0'6996,"-1"-4"-6501,0-3-310,0 0 913,-1 11 144,-7 21-1289,-38 73 66,-110 254 226,135-291-199,2 0-1,2 2 1,-17 125-1,34-179-47,0 1-1,0 0 1,1-1-1,1 1 1,-1 0-1,3 11 0,-2-18 3,0 0 0,1 0 0,-1 0-1,0 0 1,1 0 0,0-1 0,-1 1-1,1 0 1,0-1 0,0 0 0,1 1-1,-1-1 1,0 0 0,1 0 0,-1 0-1,1-1 1,0 1 0,0-1-1,-1 1 1,1-1 0,0 0 0,6 1-1,23 5 28,0-1 0,1-2 0,-1-2 0,1 0 0,41-5 0,-6 2-33,-32 0 19,50-6 0,-73 5-231,0-1 0,-1 1 0,1-2 0,-1 0 0,0 0 0,0-1 1,16-10-1,-16 5-941,-6 0-1031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6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7802,'0'0'5961,"180"-5"-5801,-100 5-160,8 0 0,-2 8 184,-6-3-184,-9-3 96,-14-2-96,-8 0-96,-3 0-88,-12-5-1320,-9-10-1721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7.0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26 3577,'0'0'10146,"137"-26"-10146,-77 39 144,11 5-136,9 5 120,3 0-24,-3 0-24,-3-2-160,11-9 56,-22-4-1808,-17-8-6234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49.8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0 532 2577,'0'0'9856,"4"-11"-9578,11-29-194,2 0 0,25-42 0,-15 31-60,22-59 0,-40 86 137,0-1 0,-1 0 0,-2 0 0,-1 0 1,4-48-1,-9 72-43,2 11-232,-1 0 77,0 0 0,-1-1 0,0 1 1,-1 14-1,0-18 37,0 0 1,0-1-1,1 1 1,0 0 0,0-1-1,0 1 1,1 0-1,0 0 1,0-1 0,0 1-1,1-1 1,0 1-1,0-1 1,0 0 0,1 0-1,0 0 1,5 8-1,-3-8 7,0 0 0,0 0-1,0-1 1,0 0 0,1 0 0,0 0-1,0 0 1,0-1 0,0 0-1,1 0 1,-1-1 0,1 0 0,10 2-1,4 0 23,0-2 1,43-1-1,-43-1-20,-18 0-17,0-1 0,0 1 0,0-1 0,0 0 0,0 0 0,0 0 0,0 0 0,0-1 0,-1 1 0,1-1 0,-1 1-1,1-1 1,-1 0 0,1 0 0,-1 0 0,0-1 0,0 1 0,0 0 0,0-1 0,0 1 0,-1-1 0,1 0 0,-1 0 0,0 1 0,0-1 0,0 0 0,2-6 0,0-4 62,0 0 1,0 0 0,-1-1-1,-1 1 1,0-16 0,-1 28 159,0 12-287,0 42 85,-2 0 0,-2 1 0,-16 67 0,17-110-35,-1 0 1,-1-1-1,0 1 0,-7 11 1,5-10-254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6.3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1444 3 4601,'0'0'1216,"-30"0"-430,-6-1-560,2 0-9,1 1-1,0 2 1,-54 9-1,41 0 56,1 1-1,1 2 1,0 3-1,-53 27 1,-160 102-235,195-108 20,-7 2-61,-194 129 550,235-148-408,0 1-1,1 2 0,2 1 0,0 1 1,2 1-1,-32 47 0,47-60-105,1 1-1,0-1 0,1 1 0,0 0 0,2 1 1,0-1-1,0 1 0,2 0 0,0 0 1,0 0-1,2 0 0,0 0 0,1 0 1,0 0-1,1 0 0,1 0 0,1 0 1,0 0-1,1-1 0,10 23 0,11 3 220,1-2 0,1-1-1,57 58 1,115 93 282,-159-152-442,15 11-16,2-2 0,2-2 0,1-3 0,3-3 0,1-3 0,2-3 0,0-2 0,3-4 0,93 24 0,-36-22 31,225 21 1,136-32 135,-435-18-224,0-3 0,1-2 0,-2-2 0,1-3 0,-1-1 1,-1-3-1,90-40 0,-53 11 0,-1-4-1,-3-4 1,97-77 0,-163 115-17,62-45 58,-4-3-1,118-123 1,-185 173-30,0 0-1,-1 0 1,-1 0-1,0-1 1,0 0 0,-2-1-1,0 1 1,0-1-1,-1 0 1,-1-1-1,0 1 1,-1 0 0,0-1-1,-2 0 1,1 1-1,-4-28 1,-5-11 12,-3 0 1,-1 1-1,-25-63 0,17 53-12,9 30-50,-1 1 0,-2 0 0,0 1-1,-2 0 1,-2 2 0,0 0 0,-2 1-1,-1 1 1,-33-33 0,20 28 27,-1 2-1,-2 1 1,0 2 0,-2 2 0,0 1 0,-54-22-1,11 14-74,-1 3 0,-1 4 0,-1 3 0,0 5-1,-2 3 1,-153-3 0,-167 19-4210,297 6 380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0.3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0 524 9570,'0'0'4242,"20"-29"-4127,63-94-30,-56 79-64,-1 0-1,37-93 0,-43 89-27,-9 24 12,-6 16 40,-1 0 1,0 0-1,-1-1 0,0 1 1,0-1-1,2-15 0,0 99-86,4 0-1,3-1 0,25 87 0,-14-62-40,-18-77 38,-2-9-33,0 0-1,0 1 1,0 18 0,-20-31-6315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0.6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6249,'0'0'7346,"162"0"-7058,-107 0 24,-1 0-192,-11 0-40,-9 0-88,-14-2 8,-12-4-1192,-8-1-1737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1.0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186 1 4481,'0'0'3721,"66"184"-2657,-46-130-280,-6 0-320,0-3-80,-8-4-264,-6-1 200,0-5-112,0-3-208,-17-2 201,-15-2-201,-10-6-8,-38 0-529,11-7-1455,4-9-1953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1.5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501 1 3937,'0'0'4505,"-15"1"-3726,-9 2-426,0 1 1,1 0 0,-1 2 0,1 1-1,1 1 1,-1 0 0,-36 21 0,45-19-326,0 1 1,1 1-1,0 0 1,0 1 0,2 0-1,-1 0 1,2 1-1,0 1 1,0 0 0,2 0-1,0 1 1,-12 33-1,2 10 137,2 1 0,-11 85 0,13-63-119,0 8 3,4 0 0,3 117 1,6-199-217,1-1-1,0 0 1,1 1 0,0-1 0,0 0 0,0 1-1,1-1 1,0 0 0,1 0 0,4 10 0,13 9-4248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2.1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459 0 4217,'0'0'2171,"-29"22"-1634,0 0-395,2-4 65,2 2-1,0 1 1,1 1-1,1 0 0,-31 42 1,26-28 55,3 1 0,1 2 0,1 0 0,3 2 0,1 0 0,2 1-1,2 1 1,2 1 0,2 0 0,1 0 0,3 1 0,1 0 0,1 63 0,6-91-200,1 0 0,1 0 0,0 0 0,1-1 0,1 1-1,1-1 1,0 0 0,1-1 0,1 1 0,0-1 0,12 16 0,-7-14-138,0 0 1,1 0-1,1-1 0,0-1 1,1-1-1,1 0 1,0-1-1,26 15 1,-3-8-1951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2.8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93 213 7042,'0'0'3214,"22"-24"-2732,72-76-307,-87 92-153,1 0-1,0 0 1,1 0-1,0 1 1,0 0-1,1 1 1,0 0-1,0 1 1,0 0-1,0 0 1,1 1-1,0 1 1,20-5-1,-55 57 259,14-35-258,2 0 0,-1 0 0,2 1 0,0 0 0,1 0 0,1 1 0,0 0 0,1 0 1,0 0-1,2 0 0,0 1 0,1-1 0,0 18 0,1-32-19,1 0 1,-1 0 0,1 0 0,-1 1-1,1-1 1,0 0 0,0 0 0,0 0 0,0 0-1,0 0 1,0-1 0,1 1 0,-1 0-1,1 0 1,-1-1 0,1 1 0,-1-1 0,1 1-1,0-1 1,0 0 0,0 0 0,0 0-1,0 0 1,0 0 0,0 0 0,0 0 0,0-1-1,0 1 1,1-1 0,1 1 0,10 1-20,0 0 1,0-1 0,24-2-1,-20 1-109,-10 0-38,1 0 0,-1-1 0,1 0 0,-1 0 0,1-1 0,-1 0 0,0 0 0,0-1 0,10-5 0,-15 7 131,0-1-1,0 0 1,0 0-1,0-1 0,0 1 1,-1 0-1,1-1 1,-1 0-1,0 0 1,0 0-1,0 0 1,0 0-1,0 0 1,0 0-1,-1 0 1,0-1-1,1 1 1,-1-1-1,-1 1 1,1-1-1,0 1 1,-1-1-1,0 0 1,0-3-1,0 6 85,1-1 0,-1 1-1,0 0 1,0-1 0,0 1 0,0 0 0,-1-1-1,1 1 1,0 0 0,-1 0 0,1-1 0,0 1 0,-1 0-1,0 0 1,1 0 0,-1-1 0,0 1 0,1 0-1,-1 0 1,0 0 0,0 0 0,0 0 0,0 0 0,-2-1-1,-30-1 580,19 3-694,10 1 67,-1-1 0,0 1 0,1 0-1,-1 0 1,1 1 0,-1-1 0,1 1 0,0 0 0,-1 0 0,1 0-1,0 1 1,0 0 0,1-1 0,-1 1 0,0 1 0,1-1-1,0 0 1,0 1 0,0 0 0,0-1 0,1 1 0,-1 0-1,1 1 1,0-1 0,-3 9 0,-3 10 16,0 1 0,1 1-1,-5 38 1,11-54-2,-13 84-139,8-44 376,-2 0 0,-2-1 1,-25 72-1,31-108-188,-1 0-1,-1 0 1,0 0 0,-1-1-1,0 1 1,-1-2 0,0 1 0,0-1-1,-1-1 1,-1 1 0,0-1 0,0-1-1,0 0 1,-1 0 0,0-1-1,-1-1 1,0 0 0,-12 5 0,20-9-19,0-1 1,0 1 0,-1-1 0,1 0 0,0 0 0,-1 0 0,1-1-1,0 1 1,-1-1 0,1 0 0,-1 0 0,1-1 0,0 1 0,-9-3 0,11 1-35,0 1 0,0-1 1,0 1-1,0-1 1,0 0-1,0 0 0,0 0 1,0 0-1,1 0 1,-1 0-1,1 0 1,0-1-1,-1 1 0,1-1 1,0 1-1,0-1 1,1 1-1,-1-1 1,0 1-1,1-1 0,0 0 1,0 1-1,-1-1 1,2-5-1,-2 0-71,1 0 0,-1-1-1,2 1 1,-1 0 0,1-1-1,1 1 1,-1 0 0,2 0 0,-1 0-1,1 0 1,0 0 0,0 1 0,1-1-1,0 1 1,0 0 0,1 0 0,7-8-1,24-22-1777,67-53 0,-35 37-729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3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192 105 7362,'0'0'5810,"16"-16"-5670,4-6-101,46-45-43,-137 86-879,55-12 890,0 0 1,0 2-1,1 0 0,0 1 1,1 0-1,0 1 0,0 0 1,1 2-1,-21 25 1,27-28 3,0 0 1,1 0 0,0 1 0,1 0 0,0 0 0,1 0 0,0 1 0,1-1 0,0 1 0,1 0 0,0 0-1,1 0 1,0 0 0,1 0 0,2 15 0,-2-23-2,1 0-1,0-1 1,-1 1 0,2-1 0,-1 1-1,0-1 1,1 0 0,-1 0-1,1 1 1,0-1 0,0 0-1,0-1 1,1 1 0,-1 0-1,1 0 1,-1-1 0,1 0 0,0 1-1,0-1 1,0 0 0,0-1-1,0 1 1,0 0 0,1-1-1,-1 0 1,1 0 0,6 2-1,8 0 24,0 0-1,0-1 0,1 0 0,21-2 1,-27-1-22,-8 1-49,0 0 0,0 0 0,0-1 0,0 0 0,-1 0 0,1 0 0,0-1 0,-1 0 0,1 1 0,-1-2 0,1 1 0,-1 0 0,0-1 1,0 0-1,0 0 0,0 0 0,-1 0 0,1-1 0,-1 0 0,0 1 0,0-1 0,0 0 0,-1 0 0,1-1 0,-1 1 0,2-6 0,2-5 147,-2 1 0,0-1 0,0 0 0,-1 0 1,-1 0-1,-1 0 0,0-20 0,-12 63-5,10-16-89,0 1 0,1-1-1,0 1 1,1-1 0,1 0 0,0 1 0,5 16-1,-5-25-61,-1 0 1,1 0-1,0-1 0,0 1 0,0-1 0,1 0 0,-1 1 0,1-1 0,0 0 0,0 0 0,0-1 1,0 1-1,0-1 0,1 1 0,-1-1 0,1 0 0,0 0 0,-1-1 0,1 1 0,0-1 0,0 0 0,0 0 1,0 0-1,0 0 0,0-1 0,4 0 0,21 1-2800,-2-1-2721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3.8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1 177 5297,'0'0'1136,"97"-130"-1568,-80 83-5569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4.2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1 6337,'0'0'4001,"-29"17"-3581,-89 60-253,112-72-156,1 0-1,0 1 1,-1-1-1,2 1 1,-1 0-1,1 0 1,0 1 0,0-1-1,0 1 1,1 0-1,0 0 1,1 0-1,0 0 1,0 1 0,0-1-1,1 1 1,0-1-1,0 1 1,1-1-1,1 16 1,-1 0-13,-1-9 6,0 1-1,1-1 1,1 1-1,1-1 1,0 1-1,1-1 1,0 0 0,1 0-1,9 19 1,-10-27-3,0 0 1,1 0 0,0 0 0,1 0-1,-1-1 1,1 1 0,0-1-1,1 0 1,-1-1 0,1 1 0,0-1-1,0 0 1,0-1 0,0 1-1,1-1 1,-1-1 0,1 1 0,0-1-1,0 0 1,0-1 0,8 2-1,-1-1-58,-1 1 0,1-2 0,0 0 0,0-1-1,0 0 1,-1-1 0,1-1 0,0 0-1,-1-1 1,1 0 0,-1-1 0,0 0 0,0-1-1,0-1 1,-1 0 0,0-1 0,0 0 0,0-1-1,15-13 1,2-7-1347,39-50 0,-33 31-733</inkml:trace>
  <inkml:trace contextRef="#ctx0" brushRef="#br0" timeOffset="1">623 193 3569,'0'0'3395,"10"11"-3305,28 25 142,76 56 1,-106-87-242,0 0 0,-1 1-1,0 0 1,0 0 0,-1 1 0,1-1 0,5 10 0,-10-13 149,0 1 0,0 0 0,0 0 0,0 0 0,-1 0 0,0 0 0,0 0 0,0 1 0,0-1 1,-1 0-1,0 1 0,1-1 0,-2 0 0,1 0 0,0 1 0,-1-1 0,-2 7 0,2-8-86,0-1-1,0 1 1,-1-1-1,1 1 0,-1-1 1,0 0-1,1 0 1,-1 0-1,0 0 0,0 0 1,-1 0-1,1-1 1,0 1-1,-1-1 1,1 1-1,-1-1 0,1 0 1,-1 0-1,1 0 1,-1 0-1,0 0 0,-5 0 1,-6 2-170,1-1 1,-1-1 0,-16 0-1,28-1-3,0-1-1,0 1 1,1-1-1,-1 1 1,0-1-1,0 0 1,1 0-1,-1 0 1,1 0-1,-1 0 1,1 0-1,-1 0 1,1 0-1,-1 0 1,1-1-1,0 1 1,0-1-1,0 1 1,0-1-1,0 1 1,0-1-1,0 1 1,0-1-1,1 0 1,-1 0-1,1 1 1,-1-1-1,1 0 1,0 0-1,-1-3 1,-5-22-2310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5.1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174 1 1296,'0'0'10597,"-4"0"-10586,1 0-12,0 1 1,1 0-1,-1 0 0,0 1 1,0-1-1,1 0 0,-1 1 1,1 0-1,-1-1 0,1 1 1,0 0-1,0 0 0,0 1 1,0-1-1,0 0 0,0 1 1,1-1-1,-1 1 0,1-1 1,-2 5-1,-31 69-23,30-63 11,-15 39 199,3 0 0,2 1 0,2 1 0,3 0 0,2 1 0,0 96 0,7-134-200,0 19 87,5 43 0,-4-69-87,1-1 1,0 1 0,1-1-1,-1 1 1,2-1-1,-1 0 1,1 0-1,1 0 1,7 11-1,-11-18-15,1 0 0,-1-1 0,1 1 0,-1-1 0,1 1 0,-1-1 0,1 0 0,0 0 0,0 1 0,-1-1 0,1-1 0,0 1 0,0 0 0,0 0 0,0-1 0,0 1 0,0-1 0,0 1 0,0-1 0,0 0 0,1 0 0,-1 0 0,0 0 0,0 0 0,0-1 0,0 1 0,0-1 0,0 1 0,0-1 0,0 0 0,3-1 0,3-2-53,-1 0-1,0-1 1,0 1 0,-1-1-1,0 0 1,10-11 0,239-240-3922,-249 251 3800,29-35 1813,-35 39-1586,0 1 1,1 0-1,-1 0 0,0 0 1,0 0-1,0-1 0,0 1 1,0 0-1,0 0 0,0 0 1,0-1-1,0 1 0,0 0 1,0 0-1,0 0 1,0-1-1,0 1 0,0 0 1,0 0-1,0 0 0,0 0 1,0-1-1,0 1 0,0 0 1,0 0-1,0 0 0,0-1 1,0 1-1,0 0 1,0 0-1,-1 0 0,1 0 1,0-1-1,0 1 0,0 0 1,0 0-1,0 0 0,-1 0 1,1 0-1,0 0 0,0 0 1,0-1-1,0 1 1,-1 0-1,1 0 0,0 0 1,0 0-1,0 0 0,-1 0 1,1 0-1,0 0 0,0 0 1,0 0-1,-1 0 0,1 0 1,-30 8 167,5 1-56,1 1 0,0 2 0,1 0 0,0 1 0,1 2 0,-29 24 0,42-32-96,0 1 0,1 1 1,0-1-1,0 1 0,1 1 1,0-1-1,1 1 0,0 0 1,0 1-1,1 0 0,1-1 1,0 2-1,0-1 0,1 0 1,1 1-1,-3 19 0,5-19-17,-1-3 1,0 1-1,1-1 1,0 0 0,1 0 0,0 0 0,4 16-1,-4-23-14,0 0-1,1 1 1,-1-1 0,1 1-1,-1-1 1,1 0-1,0 0 1,0 0 0,-1 0-1,1 0 1,1-1-1,-1 1 1,0 0-1,0-1 1,1 0 0,-1 1-1,1-1 1,-1 0-1,1 0 1,-1-1 0,1 1-1,0 0 1,-1-1-1,1 1 1,0-1 0,0 0-1,3 0 1,8 0-118,0-1 1,-1 0 0,1 0-1,0-2 1,-1 1 0,0-2-1,1 0 1,-1 0-1,-1-1 1,1-1 0,-1 0-1,0-1 1,0 0 0,-1-1-1,0 0 1,0-1 0,-1 0-1,0-1 1,0 0 0,-1 0-1,8-14 1,-10 16-60,-1-2 0,0 1 1,0-1-1,-1 1 0,-1-2 0,1 1 0,3-15 1,-5 13 1251,-1 0 0,-1 0 0,1-23 0,-22 38-811,16 0-279,1 0 0,0 1-1,0 0 1,1-1 0,-1 1 0,1 0 0,-1 1-1,1-1 1,1 0 0,-1 1 0,1-1 0,-1 1 0,1-1-1,0 9 1,-3 74-122,4-67 120,0-17-18,0 0 0,0 0 0,0 1 0,0-1 0,0 0 0,1 0 0,-1 0 0,1 1 0,0-1 0,0 0-1,0 0 1,1 0 0,-1 0 0,1-1 0,0 1 0,-1 0 0,1-1 0,0 1 0,1-1 0,-1 1-1,0-1 1,1 0 0,-1 0 0,1 0 0,-1 0 0,1-1 0,0 1 0,0-1 0,0 1 0,0-1 0,0 0-1,0 0 1,0-1 0,0 1 0,1-1 0,-1 1 0,0-1 0,0 0 0,1 0 0,4-1 0,15 1-2234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7.3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0 806 1608,'3'-7'11272,"14"-37"-10789,165-418-51,-78 170 155,-105 314-877,2 1 0,0-1 0,7 31-1,10 24 237,4-1 0,3-2 0,54 113 0,7 17 138,-85-203-80,0 0 0,-1 1 0,1-1 0,0 0 0,-1 1-1,1-1 1,-1 1 0,1-1 0,-1 1 0,0-1-1,1 1 1,-1 0 0,0-1 0,0 1 0,0-1 0,-1 1-1,1-1 1,0 1 0,0-1 0,-1 1 0,1-1-1,-1 1 1,1-1 0,-1 1 0,0-1 0,0 0 0,1 1-1,-1-1 1,0 0 0,0 0 0,0 1 0,0-1 0,-1 0-1,0 1 1,-4 0 48,1-1-1,-1 1 1,1-1-1,-1 0 1,1 0-1,-1-1 1,-11 0-1,9 1-20,-332-1-39,351-2-847,5-6-1682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5.4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60 9098,'0'0'4809,"203"-21"-4737,-144 16 0,4-5-144,-17-1-320,-15-1-3561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5.8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0 219 7162,'0'0'5441,"69"-152"-5305,-66 129-48,0 5-80,-1 6 184,1 4-192,3 3-184,5 5-536,-2 0-1617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7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120 759 3289,'0'0'9618,"5"-2"-9182,3-3-335,0 1-1,0-1 1,0 0 0,0 0-1,-1-1 1,10-9 0,-14 11-89,0 0 0,0 1 0,-1-1-1,1 0 1,-1 0 0,0-1 0,0 1 0,0 0 0,-1-1 0,1 1-1,-1-1 1,0 0 0,-1 1 0,1-1 0,-1-7 0,0 11-16,0 0 1,-1 0-1,1 0 0,0 0 1,-1 0-1,1 0 1,-1 0-1,1 0 1,-1 1-1,0-1 0,1 0 1,-1 0-1,0 1 1,0-1-1,1 0 1,-1 1-1,0-1 1,0 1-1,0-1 0,0 1 1,0-1-1,0 1 1,0 0-1,0-1 1,0 1-1,0 0 0,0 0 1,0 0-1,0-1 1,0 1-1,-1 1 1,-43-2-65,32 1 47,7 1 11,1-1 1,-1 1-1,1 0 1,-1 0-1,1 0 1,-1 1-1,1-1 1,0 1-1,-1 1 1,1-1-1,0 1 1,1 0-1,-1 0 1,0 0-1,1 1 1,0 0-1,0 0 1,0 0-1,0 0 1,1 0-1,-1 1 1,1 0-1,0 0 1,0 0-1,1 0 1,0 0-1,0 0 1,0 0-1,0 1 0,0 7 1,0-4 4,0-1 1,1 1-1,0 0 1,0 0-1,1 0 0,1 0 1,-1 0-1,2 0 0,-1 0 1,1 0-1,0 0 1,1-1-1,0 1 0,0-1 1,1 0-1,0 0 0,1 0 1,9 13-1,-7-13 17,2 1 0,-1-2 0,1 1-1,0-1 1,0 0 0,1-1 0,0 0 0,0 0-1,1-1 1,-1-1 0,1 0 0,0 0 0,14 2-1,9-1-54,0-1-1,0-2 1,38-1-1,-42-2-113,-17 1-104,0-1 0,0-1 0,0 0 0,0-1 0,0 0 0,0-1 0,-1 0 0,0-1 1,0-1-1,0 0 0,16-11 0,7-8-265,-1-2 0,35-37 0,24-18 634,34-9-226,-114 82 285,1 1 1,1 1 0,-1 0 0,1 1-1,1 0 1,-1 1 0,28-4 0,-42 8-142,0 1-1,0 0 1,0 0 0,0 0 0,0 0 0,0 0-1,0 1 1,0-1 0,0 0 0,0 0 0,0 1-1,0-1 1,0 1 0,0-1 0,0 1 0,0-1-1,0 1 1,0-1 0,0 1 0,-1 0 0,1-1-1,0 1 1,0 0 0,-1 0 0,1 0 0,-1 0-1,1 0 1,-1 0 0,1 0 0,-1-1 0,1 1-1,-1 1 1,0-1 0,1 0 0,-1 0 0,0 0-1,0 0 1,0 0 0,0 0 0,0 0 0,0 0-1,0 1 1,9 30 102,-8-31-28,-72-4-193,39 1 247,0 2 1,-63 6-1,86-5-84,0 1-1,1 0 1,-1 0 0,1 1-1,0 0 1,0 1 0,0 0-1,0 0 1,0 0 0,1 1-1,0 0 1,0 1 0,0 0-1,1 0 1,-9 10 0,13-13-66,-1 1-1,0-1 1,1 1 0,0 0-1,0-1 1,0 1 0,1 0 0,-1 0-1,1 0 1,0 0 0,0 0 0,0 1-1,0-1 1,1 0 0,0 0 0,0 1-1,0-1 1,0 0 0,1 0 0,0 1-1,0-1 1,0 0 0,3 8 0,-1-7 7,0 1 0,1 0 0,-1-1 0,1 0 0,0 0 0,1 0 0,-1-1 0,1 1 0,0-1 0,0 0 0,1 0 1,-1-1-1,1 0 0,11 5 0,-4-3-32,1 0 0,-1-1 0,1-1 0,1 0 0,-1-1 1,0-1-1,0 0 0,1-1 0,-1 0 0,0-2 0,1 1 0,21-6 1,-29 5-76,1 0 0,-1 0 0,1-1 0,-1 0 0,0 0 0,0-1 0,0 0 0,0 0 1,-1 0-1,0-1 0,0 0 0,0 0 0,0-1 0,-1 0 0,0 0 0,0 0 0,0 0 0,-1-1 1,0 0-1,0 0 0,-1 0 0,0 0 0,0 0 0,2-10 0,-3-16 1772,-3 28-242,1 22-1371,0-14-66,1 1 0,-1-1 0,1 0 0,-1 0 0,1 0 0,0 1 0,1-1 0,-1 0 0,0 0 0,1 0 0,-1 0 0,1-1 0,0 1 0,0 0 0,0-1 0,1 1 0,-1-1 0,0 0 0,1 0 0,0 0 1,-1 0-1,1 0 0,0 0 0,0-1 0,0 0 0,0 1 0,0-1 0,0 0 0,1 0 0,-1-1 0,4 1 0,14 3 14,1-1 0,-1-1 0,39-2 1,-37 0 13,6-1 9,0-2 0,-1 0 1,1-2-1,0-1 0,-1-1 1,-1-1-1,1-2 0,-1-1 1,-1-1-1,0-1 0,0-1 1,-2-1-1,0-2 0,43-37 1,-45 33-309,-1-1 1,0-1 0,-2-1 0,-1 0 0,-1-1 0,-1-1 0,-1-1-1,-1-1 1,-2 1 0,0-2 0,-2 0 0,-2 0 0,0-1 0,3-34-1,-10 60 247,8-98-184,-9 91 414,0 0 0,-1 0 0,0 0-1,-1 0 1,0 0 0,0 1 0,-5-12 0,6 20-148,0-1 0,0 1-1,-1-1 1,1 1 0,-1-1 0,1 1 0,-1 0 0,0 0 0,0 0 0,0 0-1,0 0 1,-1 0 0,1 0 0,0 1 0,-1-1 0,1 1 0,-1 0 0,1 0 0,-1 0-1,0 0 1,0 0 0,1 0 0,-1 1 0,0-1 0,0 1 0,0 0 0,1 0-1,-1 0 1,-4 0 0,2 1-47,-1 0-1,1 0 1,0 1-1,0-1 1,-1 1-1,1 0 1,0 0-1,1 1 1,-1 0-1,0 0 1,1 0-1,-1 0 1,1 1-1,-5 4 1,-7 13-16,0 0-1,1 1 1,2 1 0,0 0 0,1 1-1,2 0 1,0 1 0,2 0 0,0 0-1,-4 34 1,0 13 13,4 0-1,2 109 0,5-162 8,2-1 0,1 1-1,0-1 1,1 0 0,10 34-1,-11-47-30,0 1-1,0-1 0,1 0 1,-1 0-1,1 0 0,0 0 1,1 0-1,-1 0 0,1-1 0,0 0 1,0 0-1,0 0 0,1 0 1,-1-1-1,1 1 0,0-1 1,0 0-1,0-1 0,0 1 1,1-1-1,-1 0 0,1 0 0,7 1 1,19 0-1143,45 0 1,-25-3-1357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9:58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199 649 1872,'0'0'6104,"20"-1"-5818,76-8 145,-124 9-110,4-1 79,1 1 0,-1 1 0,1 2 0,-29 5 0,45-6-356,0 1 0,0 0 0,-1 0 1,1 0-1,1 0 0,-1 1 1,1 1-1,-1-1 0,1 1 0,0 0 1,1 0-1,-1 0 0,1 1 0,0 0 1,1 0-1,-1 1 0,-3 7 1,3-5-39,1 0 0,0 0 1,1 0-1,0 0 1,0 1-1,1-1 1,0 1-1,1-1 0,0 1 1,0 0-1,2 19 1,0-24 6,0 0 1,-1 0-1,2 0 1,-1 0-1,1 0 1,-1 0 0,1-1-1,1 1 1,-1 0-1,1-1 1,-1 0-1,1 0 1,1 0-1,-1 0 1,0 0 0,1 0-1,0-1 1,0 0-1,0 0 1,0 0-1,0 0 1,1-1-1,-1 1 1,6 1 0,5 0-118,0 0 1,0-1 0,0 0 0,0-1 0,0-1 0,0-1 0,1 0-1,-1-1 1,0 0 0,0-1 0,0-1 0,0 0 0,0-1 0,-1-1-1,1-1 1,-1 0 0,21-12 0,-19 9-104,0-1-1,0 0 1,-2-1-1,1-1 1,-1 0 0,-1-1-1,0-1 1,-1 0-1,-1 0 1,0-1 0,-1-1-1,0 1 1,-2-2-1,10-22 1,-16 32 949,-1 0 0,1 0 0,-1-1 0,0 1 0,-1-1 0,0-8 0,0 9 391,-1 27-1435,-1-12 291,0 0 0,-1 0 0,0-1 0,0 1 0,-1-1 0,0 0 0,0 0 0,-1-1 0,0 1 0,-9 8 0,-21 34-21,32-44 22,1 1 0,-1-1 0,1 1 0,0-1-1,0 1 1,1 0 0,0 0 0,0 0 0,0 0 0,1 9 0,0-13 6,0 0 0,1 1 1,-1-1-1,1 0 0,0 1 0,-1-1 0,1 0 1,0 0-1,0 0 0,1 0 0,-1 0 0,0 0 0,1 0 1,-1 0-1,1 0 0,-1-1 0,1 1 0,0-1 1,0 1-1,0-1 0,0 0 0,0 1 0,0-1 1,0 0-1,0 0 0,1-1 0,-1 1 0,3 0 0,18 4-367,-1-1-1,1-1 0,0-1 0,0-2 1,0 0-1,0-1 0,29-6 0,-45 6 262,-1-1 0,1 0-1,-1 0 1,0-1-1,0 0 1,0 0 0,0-1-1,0 1 1,-1-1-1,0 0 1,1-1 0,-2 1-1,1-1 1,0 0-1,-1 0 1,0-1 0,0 1-1,-1-1 1,0 0-1,4-7 1,-3 2 320,1-1-1,-1 0 1,-1 0 0,2-13-1,1-50 4902,-20 108-5377,11-22 262,0 0 1,0 0 0,1 0 0,0 0 0,1 0 0,1 0-1,-1 1 1,2-1 0,0 0 0,3 16 0,-3-25 11,0 1-1,1-1 1,-1 0 0,1 0 0,-1 0-1,1-1 1,0 1 0,0 0 0,0-1-1,0 1 1,0-1 0,0 1 0,1-1-1,-1 0 1,0 0 0,1 0 0,-1 0 0,0-1-1,1 1 1,3 0 0,55 4 245,-54-4-232,12-1-3,-1 0 0,0-1-1,0-1 1,0-1 0,0 0-1,0-1 1,0-1 0,-1-1 0,0 0-1,0-1 1,0-1 0,-1-1-1,0 0 1,20-17 0,-12 7-52,-2-2-1,0-1 1,-1 0 0,-1-2 0,-1 0 0,-1-1-1,-1-1 1,24-52 0,-20 32-590,-2 0 1,-3-2-1,-1 0 0,13-82 1,-22 89 1245,-3 0-1,-2-71 1,-1 110-583,0 0 1,1 1-1,-1-1 0,-1 0 0,1 1 0,0-1 0,0 0 0,-1 1 1,1-1-1,-1 0 0,1 1 0,-1-1 0,0 1 0,1-1 0,-1 1 1,0 0-1,0-1 0,0 1 0,0 0 0,-1-1 0,1 1 0,0 0 0,0 0 1,-1 0-1,1 0 0,0 0 0,-1 0 0,1 1 0,-1-1 0,0 0 1,1 1-1,-4-1 0,2 1-33,0 0 0,0 0 0,0 0 0,0 1 0,0-1 0,0 1 0,0 0 0,0 0 0,0 0 0,0 1 0,0-1 0,0 1 0,1-1 0,-1 1 1,1 0-1,-1 0 0,-3 4 0,-8 10-30,0 1 0,1 0 1,0 1-1,2 1 0,0 0 0,1 0 1,1 1-1,-10 32 0,4-1 37,2-1-1,-8 77 1,14-78-20,3 0 0,2 0 0,2 0 0,8 64 0,-6-102 5,0 1 0,1-1 0,1 0 0,-1 0 0,2 0 0,-1 0 0,2-1 0,-1 0 0,1 0 0,10 12 0,-12-17-14,1 0 1,0 0-1,0-1 0,0 0 0,0 0 1,1 0-1,0 0 0,0-1 1,0 0-1,0 0 0,0 0 1,1-1-1,-1 0 0,1-1 1,0 1-1,-1-1 0,1 0 1,11-1-1,-8 1-302,0-1-1,1-1 1,-1 0 0,0 0-1,1-1 1,-1-1 0,0 0-1,-1 0 1,1 0 0,0-2-1,-1 1 1,16-11 0,31-22-1996,-4-1-1544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00.3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256 371 6953,'0'0'4736,"22"7"-4720,73 25-65,-84-28-187,0 1 1,0 1 0,0 0-1,-1 0 1,14 12-1,12 5-2737,-67-32-744,-13-3 4059,23 4 256,-1 1-1,1 1 1,-1 1-1,0 1 0,0 1 1,0 1-1,0 0 0,-1 2 1,1 1-1,-38 6 0,54-5-561,-1 0 0,0 1-1,1 0 1,-1 0 0,1 0-1,0 1 1,0 0 0,0 0 0,1 1-1,0-1 1,-1 1 0,1 1-1,1-1 1,-1 0 0,1 1 0,0 0-1,1 0 1,-1 0 0,1 1-1,0-1 1,-2 9 0,0 2-26,1 1-1,0-1 1,1 1 0,1 0 0,1 0 0,1-1 0,2 25-1,-2-37-15,1 0 0,-1 0 0,1 0 0,1-1 0,-1 1 0,1 0-1,0 0 1,0-1 0,0 1 0,0-1 0,1 1 0,0-1 0,0 0-1,0 0 1,0 0 0,1-1 0,0 1 0,-1-1 0,1 0 0,0 0-1,1 0 1,-1-1 0,0 1 0,1-1 0,0 0 0,-1 0 0,8 1-1,8 2-18,1 0 0,1-2 0,-1-1 0,0 0 0,24-2 0,-37 0-36,-1-1 1,1 0-1,0 0 1,0-1-1,-1 1 1,1-2 0,-1 1-1,0-1 1,0 0-1,0-1 1,0 1-1,0-2 1,-1 1-1,1-1 1,-1 1-1,-1-2 1,1 1 0,-1-1-1,1 1 1,-2-2-1,8-10 1,-4 4-13,-1 0 1,-1 0-1,-1-1 0,1 1 1,-2-1-1,0-1 1,-1 1-1,0 0 0,-1-1 1,0-25-1,-2 36 276,1 0-1,-1 0 0,0 0 0,-1 0 1,1 0-1,-1 0 0,0 1 1,0-1-1,0 0 0,0 0 0,-3-6 1,2 9-139,0-1 0,0 1 1,0 0-1,0-1 0,0 1 1,0 0-1,0 0 1,0 0-1,-1 1 0,1-1 1,0 0-1,-1 1 0,1 0 1,0-1-1,-1 1 1,1 0-1,0 0 0,-1 0 1,1 1-1,0-1 0,-3 1 1,2 0-62,1-1 0,0 1 0,0 0 1,0 0-1,0 0 0,0 1 0,0-1 1,0 0-1,0 1 0,1-1 0,-1 1 1,0-1-1,1 1 0,-1 0 0,1 0 0,0 0 1,0 0-1,-1 0 0,1 0 0,0 0 1,1 0-1,-1 0 0,0 0 0,0 5 1,-2 3-7,1 1 1,0-1 0,1 1-1,-1 14 1,2-17-3,0 0 1,1-1-1,-1 1 0,1 0 0,1 0 0,0 0 1,0-1-1,0 1 0,6 12 0,-4-15-21,0 1-1,0-1 0,0 0 1,0-1-1,1 1 0,0-1 0,0 0 1,0 0-1,0 0 0,1-1 1,-1 0-1,11 5 0,1-2 7,0 0-1,-1 0 0,2-2 0,-1 0 1,1-1-1,21 1 0,108-4-222,-130-1 149,0-1 0,-1-1 0,0 0 0,0-1 0,0-1 0,0 0 0,-1-2 0,18-8 0,9-10-222,57-42 1,-19 11 971,-77 54-650,-1 0 0,1 1 0,0-1 0,0 1 0,0 0 0,0 0 0,0 0 0,0 1 0,0-1 0,1 1 0,-1-1 0,0 1 0,0 0 0,0 0 0,1 1 0,-1-1 0,0 1 0,0-1 0,0 1 0,0 0 0,5 2 0,4 4-288,0-1 0,0 1-1,21 18 1,-24-18-118,0 0-1,1 0 0,0-1 1,16 8-1,-47-19-3103,-31-3 2564,8 2 555,6 0 1050,-1 1-1,0 3 1,0 1-1,-58 6 0,92-5-593,0 1 0,0 0-1,-1 1 1,1-1 0,0 1-1,0 0 1,1 0-1,-1 0 1,0 1 0,1-1-1,-1 1 1,1 1 0,0-1-1,0 0 1,0 1-1,1 0 1,-1 0 0,1 0-1,-5 8 1,4-4-47,0 1 0,0-1 0,1 1-1,1 0 1,-1 0 0,1 0 0,1 0 0,0 1 0,0-1 0,1 10-1,0-16-5,0-1 0,0 0 0,0 0 0,1 1 0,-1-1 0,1 0 0,-1 0 0,1 0 0,0 0 0,0 0 0,0 0 0,0 0 0,0 0 0,0 0 0,1 0 0,-1-1-1,1 1 1,-1-1 0,4 3 0,-1-1 37,0 0-1,0-1 1,0 0-1,1 0 1,-1 0-1,1-1 1,-1 1-1,10 1 0,3-1 64,0-1-1,1 0 0,-1-1 0,20-3 0,-24 1-52,-1-1-1,0 0 1,0-1-1,0 0 0,-1-1 1,1-1-1,-1 1 1,0-2-1,-1 0 0,0 0 1,0 0-1,0-1 1,-1-1-1,0 0 0,0 0 1,-1-1-1,9-15 0,8-12 213,-3-1-1,-1-1 1,26-66-1,-21 40-408,-3-2-1,-3 0 1,16-99 0,-30 118 1555,1-68 1,-10 147-1450,0 0 1,-2-1-1,-18 60 0,-3 18 5,14-9 37,4 0 1,5 135-1,4-213-12,0 0 0,1-1 0,1 1 0,1-1 0,1 0 0,0 0 0,2-1 0,0 1 0,1-1 0,1-1 0,1 1 0,19 26 0,-25-41-30,0 0 0,0 0 0,1-1-1,-1 1 1,1-1 0,0 0 0,0 0 0,0-1-1,0 1 1,1-1 0,-1 0 0,1-1 0,-1 1 0,1-1-1,-1 0 1,1 0 0,0-1 0,-1 0 0,1 0 0,0 0-1,0-1 1,-1 1 0,1-1 0,0-1 0,-1 1-1,9-5 1,11-3-47,-1-1 0,-1-2 0,1 0 0,28-22 0,73-50 387,154-135 0,-277 222-534,6 14-1030,-8-17 1233,0 1-1,0-1 1,0 1 0,0-1-1,0 0 1,0 1-1,0-1 1,0 1-1,0-1 1,0 0 0,0 1-1,0-1 1,-1 0-1,1 1 1,0-1 0,0 1-1,0-1 1,-1 0-1,1 1 1,0-1-1,0 0 1,-1 0 0,1 1-1,0-1 1,-1 0-1,1 0 1,0 1-1,-1-1 1,1 0 0,-1 0-1,1 0 1,0 0-1,-1 1 1,1-1 0,-1 0-1,1 0 1,0 0-1,-1 0 1,1 0-1,-1 0 1,1 0 0,0 0-1,-1 0 1,1 0-1,-1 0 1,0-1-1,-17 0 24,0 2 0,0 0 0,0 0 0,0 2-1,0 0 1,0 1 0,1 1 0,-1 1 0,1 0-1,1 1 1,-1 1 0,1 0 0,1 2-1,-1-1 1,2 2 0,-1 0 0,-16 17 0,22-18-3,0 1 1,0 0 0,1 0 0,1 1 0,0 0 0,0 0 0,1 1 0,1 0 0,0 0 0,1 0 0,0 0 0,1 1 0,1-1 0,0 1 0,1 0-1,0 0 1,1 0 0,1-1 0,2 16 0,-3-27-6,1 1 0,-1 0-1,1-1 1,0 1 0,0-1-1,0 1 1,0-1 0,0 0-1,1 1 1,-1-1 0,1 0-1,0 0 1,-1 0 0,1 0-1,0 0 1,0 0 0,0-1-1,3 2 1,0 0-12,0 0-1,0-1 1,0 0 0,1 0-1,-1 0 1,0-1 0,1 1 0,8 0-1,-4-1-197,1-1 0,0 0 0,-1 0 0,1-1 0,-1 0 0,1-1 1,-1 0-1,1-1 0,11-5 0,-9 2 145,0-2 0,-1 0 0,0 0 0,0-1 0,-1-1-1,0 0 1,-1 0 0,0-1 0,0-1 0,-1 1 0,-1-2 0,0 1 0,11-25 0,-12 23 547,-2 0-1,1-1 1,-2 1-1,0-1 1,-1 0-1,0 0 0,-1-1 1,0-15-1,-2 30-85,-2 1-386,1 1 1,-1-1-1,0 1 1,1 0-1,-1 0 1,1-1-1,0 1 1,-1 0-1,1 0 1,0 0-1,-1 1 1,1-1-1,0 0 1,0 0-1,0 1 1,0-1-1,0 0 0,1 1 1,-1-1-1,0 1 1,0 0-1,1-1 1,-1 1-1,1-1 1,0 1-1,-1 0 1,1 2-1,-6 48-85,6-46-88,0 1 1,0-1 0,0 1-1,1-1 1,0 1-1,0-1 1,0 0-1,1 1 1,0-1 0,0 0-1,1 0 1,-1 0-1,1-1 1,1 1 0,-1 0-1,1-1 1,0 0-1,0 0 1,0 0-1,1-1 1,0 1 0,0-1-1,8 5 1,21 13-2768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01.6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389 1 4457,'0'0'3937,"12"29"-1990,0-3-1678,0 0-1,-1 0 1,-2 1-1,-1 1 1,8 43 0,-1-5 119,13 43-4,45 199 735,-62-246-988,-2 1 1,-1 127 0,-9-175-153,-1 0 0,0-1 0,-1 1 1,-1 0-1,-1-1 0,0 0 0,0 0 0,-1 0 0,-1-1 0,-1 0 0,0 0 1,0-1-1,-1 0 0,-1 0 0,0-1 0,0 0 0,-21 16 0,-13 5-622,-1-1 0,-1-2 0,-70 32 0,97-52 377,-92 46-2823,14-9-3255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2.0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19 469 5057,'0'0'3053,"-2"-2"-2301,0-2-625,0 1 0,0-1 0,0 0 0,0 0-1,1 1 1,-1-1 0,1 0 0,0 0 0,0-1 0,1 1 0,-1 0 0,1 0 0,0 0 0,0 0 0,1 0 0,-1 0-1,1-1 1,-1 1 0,1 0 0,3-5 0,0-7-70,2 0-1,0 1 1,17-29-1,0 2 39,-8 13-82,2 1 0,1 1 0,36-44 0,-51 68-20,0 1-1,0-1 1,0 1 0,1-1 0,-1 1 0,1 0-1,-1 0 1,1 1 0,0-1 0,0 1 0,0 0-1,0 0 1,0 0 0,0 0 0,0 1 0,0 0-1,0 0 1,0 0 0,0 0 0,0 0 0,0 1-1,0 0 1,0 0 0,4 1 0,-2 0 3,-1 0 0,1 1 0,-1-1 0,0 1 0,1 0 0,-1 1 0,-1-1 0,1 1 0,0 0 0,-1 0 0,0 0 0,0 1 0,0-1 0,0 1 0,3 7 0,-1 4-10,-1 0 0,-1 0-1,0 1 1,-1 0 0,-1 0 0,1 33 0,-6 59 408,8-134-372,2 0 1,0 0-1,2 1 1,0 0-1,2 0 1,1 1-1,0 0 1,2 1 0,0 1-1,27-30 1,-34 42-14,1 1 1,-1 0-1,1 1 1,0 0 0,1 0-1,0 1 1,0 0-1,0 1 1,14-7 0,-21 12-13,-1 0 0,0 0 0,0 0 0,0 1 0,0-1 0,0 0 0,0 1 1,0-1-1,0 0 0,0 1 0,0-1 0,0 1 0,0 0 0,0-1 0,0 1 0,0 0 1,0-1-1,0 1 0,-1 0 0,1 0 0,0 0 0,-1 0 0,1 0 0,0 0 0,-1 0 0,1 1 1,17 34-70,-14-27 66,4 12 30,0 0 1,-1 1 0,-1 0 0,-2 0 0,0 0 0,-1 1 0,-1-1 0,-2 43 0,-1-53-122,-3-13-15,4 0 104,-1-1-1,1 1 1,-1-1 0,1 1-1,0-1 1,0 1-1,0-1 1,0 0-1,0 1 1,0-1-1,0 1 1,0-1-1,1-2 1,3-6-64,0 0 1,1 1-1,0-1 1,0 1-1,1 0 1,11-13-1,49-50-348,-49 55 398,110-103 204,-98 94 327,-29 26-494,1-1 1,-1 1-1,0 0 1,1 0-1,-1-1 1,1 1-1,-1 0 1,0 0-1,1 0 1,-1 0-1,1 0 1,-1 0-1,0-1 0,1 1 1,-1 0-1,1 0 1,-1 0-1,1 0 1,-1 1-1,0-1 1,1 0-1,-1 0 1,1 0-1,-1 0 1,1 0-1,-1 0 1,0 1-1,1-1 1,-1 0-1,0 0 0,1 1 1,-1-1-1,0 0 1,1 0-1,-1 1 1,0-1-1,1 0 1,-1 1-1,0-1 1,0 1-1,0-1 1,1 0-1,-1 1 1,0-1-1,0 1 1,0-1-1,0 0 0,0 1 1,0-1-1,0 1 1,0-1-1,0 1 1,0-1-1,0 0 1,0 1-1,6 36-104,-4-27 192,6 38-36,-1 1 0,-3-1 0,-2 1 0,-4 61 0,1-106-106,0 0 0,0 0 0,0 0-1,0 0 1,-1 0 0,0 0 0,0 0 0,0-1 0,0 1 0,0-1 0,-1 1 0,0-1 0,1 0 0,-1 0 0,0 0 0,-1 0 0,1-1 0,0 1-1,-1-1 1,0 0 0,1 0 0,-1 0 0,0 0 0,0-1 0,0 0 0,-4 1 0,3-2-2027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2.9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232 71 1168,'0'0'4230,"25"-10"-4176,7-5 3,-14 6 27,0 1-1,1 0 0,0 2 0,25-6 0,-36 11 354,-1 0 0,1 1 0,-1-1 0,1 2 0,-1-1-1,1 1 1,-1 0 0,1 1 0,10 3 0,42 5 766,-61-10-1174,-26 1 39,1 2 0,-37 7 0,26 1-12,0 3-1,-43 21 0,65-27-21,0 0-1,1 1 1,0 1-1,0 0 1,1 1-1,1 0 0,-19 22 1,28-30-20,0 1 0,1-1-1,-1 1 1,1 0 0,0-1 0,0 1 0,0 0-1,1 1 1,-1-1 0,1 0 0,0 0 0,0 1-1,0-1 1,1 0 0,0 1 0,0-1 0,0 1 0,0-1-1,1 1 1,1 5 0,-1-6-11,0-1-1,1 0 1,0 0-1,-1 0 1,1-1-1,1 1 1,-1 0 0,0-1-1,0 1 1,1-1-1,0 0 1,-1 1 0,1-1-1,0-1 1,0 1-1,0 0 1,0-1 0,0 1-1,1-1 1,-1 0-1,0 0 1,1-1 0,-1 1-1,0 0 1,6-1-1,16 2 69,0-1-1,0-1 1,-1-2-1,1 0 0,0-2 1,33-8-1,-45 8-89,0 0 0,-1-1 0,1 0-1,-1-1 1,0 0 0,0-1 0,-1-1 0,1 0-1,-2 0 1,1-1 0,-1 0 0,-1-1 0,11-13-1,-17 18 43,0 0-1,0 0 0,0-1 1,-1 1-1,1-1 0,-2 1 1,1-1-1,0 0 0,-1 1 1,0-1-1,-1 0 0,1 0 0,-1 0 1,-1-6-1,1 12-10,-1-1 1,1 1-1,-1 0 0,0 0 1,1-1-1,-1 1 0,0 0 0,1 0 1,-1 0-1,1 0 0,-1 0 1,0 0-1,1 0 0,-1 0 0,0 0 1,1 0-1,-1 0 0,0 0 1,1 0-1,-1 1 0,0-1 0,1 0 1,-1 1-1,1-1 0,-1 0 1,1 1-1,-1-1 0,1 0 0,-1 1 1,1-1-1,-1 1 0,0 0 1,-2 4-18,0 0 0,0 0 0,0 0 0,1 0 0,0 0 0,0 0 0,0 1 0,1-1 0,0 1 0,0-1 0,0 1 0,0 6 0,2 76-68,1-57 64,2 51 25,-2 103 106,-4-164-102,0 0 1,-2 1 0,0-1 0,-1-1-1,-2 1 1,-13 31 0,7-26 21,-1 0 0,-1 0 0,-1-2 0,-2 0 0,0 0 0,-1-2 0,-37 33 0,43-44-14,-1 0 1,0-1-1,-1-1 1,0 0-1,0-1 1,0-1-1,-1 0 1,0-1-1,-1-1 1,1 0 0,-1-1-1,0-1 1,0-1-1,-23 1 1,36-3-24,0-1 1,0 1-1,1-1 1,-1 0-1,0 0 1,0 0-1,1 0 1,-1 0-1,1-1 1,-1 0-1,1 0 1,0 0-1,-1 0 1,1 0-1,0-1 1,0 1-1,1-1 1,-1 0-1,1 0 1,-1 0-1,1 0 1,0 0-1,0 0 1,0-1-1,0 1 1,1-1-1,-1 1 1,1-1-1,0 0 1,-1-5-1,-2-12-5,1-1 0,0 1 0,2-1 0,0-24-1,1 35-14,1-10-49,1 1 0,1 0-1,0 0 1,1 0 0,2 1-1,0 0 1,0-1 0,2 2-1,1-1 1,0 1 0,1 1-1,1 0 1,0 0 0,2 1-1,0 0 1,0 1 0,1 1-1,23-18 1,-22 21-408,1-1 1,1 2-1,0 0 0,0 1 1,0 1-1,1 1 0,22-6 1,-5 2-3729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3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86 86 6265,'0'0'5263,"1"-4"-5055,0 2-195,0 1 0,0-1 0,0 0 0,1 0 1,-1 0-1,1 1 0,-1-1 0,1 1 0,0-1 0,0 1 1,-1-1-1,1 1 0,0 0 0,0 0 0,0 0 0,0 0 1,1 1-1,-1-1 0,0 0 0,0 1 0,3-1 0,67-14-17,-45 11 35,46-9-25,1 3 0,129-1 1,-201 11-16,-1 0 1,1 0 0,0 0-1,-1-1 1,1 2 0,-1-1-1,1 0 1,-1 0 0,1 0-1,-1 1 1,1-1 0,-1 1 0,1-1-1,-1 1 1,0 0 0,1-1-1,-1 1 1,0 0 0,0 0-1,1 0 1,-1 0 0,0 0-1,0 0 1,0 0 0,1 3-1,-1 0-4,0 0-1,0 0 1,-1-1-1,1 1 0,-1 0 1,0 0-1,0 0 1,-1 0-1,-1 6 1,1-3 34,-1 1 1,0 0 0,-1-1 0,0 0 0,0 1-1,-1-1 1,0 0 0,0-1 0,-1 1 0,-10 11-1,-64 60 224,59-60-243,-126 109 180,64-59-159,-80 87-1,154-147-42,1-1 0,0 1 0,0 0 1,1 1-1,0 0 0,0 0 0,1 0 0,0 1 0,1-1 1,0 1-1,1 0 0,0 0 0,0 1 0,1-1 0,-1 18 1,3-27 23,0 0 0,1-1-1,-1 1 1,1 0 0,0-1 0,-1 1 0,1 0 0,-1-1 0,1 1 0,0-1 0,0 1 0,-1-1 0,1 1 0,0-1 0,0 1 0,-1-1 0,1 0 0,0 1 0,0-1 0,0 0 0,0 0 0,0 0 0,-1 0 0,1 1 0,0-1 0,0 0 0,0-1 0,1 1 0,37 0 389,-29 0-200,-3 0-74,-1-1 0,1 1 0,-1-1 0,0 0 1,1 0-1,-1-1 0,0 0 0,0 0 0,0 0 0,9-6 0,-12 6-290,0 0-1,0 0 1,0-1-1,0 1 1,-1-1-1,1 0 1,-1 0-1,1 0 1,-1 0-1,0 0 1,0 0-1,-1-1 1,1 1-1,-1-1 1,1 1-1,-1-1 1,0 1-1,1-9 1,-1-9-6200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4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23 9250,'0'0'4017,"-20"0"-3985,26 0-32,25 0-384,3-10-720,-2-3-3730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7.9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0 810 8914,'0'0'2854,"27"-9"-2687,85-31 51,-104 37-193,0-1-1,0 0 1,0 0 0,-1-1-1,0 0 1,0 0-1,0-1 1,-1 0-1,0 0 1,0 0 0,0-1-1,-1 0 1,0 0-1,5-9 1,-2-1-13,-1 0 0,0-1 1,-1 0-1,4-26 0,-6 28 21,12-72 296,-4-1 0,-3 1 0,-5-123 0,-4 209-334,0-1 0,-1 0 0,1 1 0,0-1-1,-1 0 1,0 1 0,1-1 0,-1 1 0,0-1 0,0 1-1,-1-1 1,1 1 0,0 0 0,-1-1 0,0 1-1,1 0 1,-1 0 0,0 0 0,0 0 0,0 1 0,0-1-1,0 0 1,-1 1 0,1 0 0,0-1 0,-1 1 0,1 0-1,-1 0 1,0 0 0,1 1 0,-1-1 0,1 0-1,-1 1 1,0 0 0,1 0 0,-1 0 0,-5 0 0,-1 0-19,0 1 1,0 0 0,0 0 0,0 1 0,0 0-1,1 1 1,-1 0 0,1 0 0,-1 0-1,-12 9 1,12-6 9,-1 2-1,1 0 1,0 0-1,0 0 1,1 1-1,1 0 1,-1 1-1,1 0 1,1 0-1,0 1 1,1-1 0,-1 1-1,2 0 1,0 1-1,-3 12 1,2 1-20,1-1 1,1 1-1,1 0 1,1 1 0,1-1-1,5 33 1,-1-39 36,0-1 0,1 0-1,1 0 1,0 0 0,2 0 0,0-1 0,1-1 0,17 26 0,4 0 133,67 72 1,-80-97-59,-1 0 1,2-1 0,34 23 0,-44-34-58,1 0-1,0 0 1,1-1-1,-1 0 1,1-1-1,-1 0 1,1 0-1,0-1 1,0 0-1,0-1 0,12 0 1,-12-1 24,0 0 0,0 0-1,0-1 1,0 0 0,0-1 0,-1 0 0,1-1-1,12-4 1,-17 4-198,0 0-1,0-1 1,-1 1-1,0-1 1,1 1-1,-1-1 1,0 0-1,-1-1 1,1 1 0,-1-1-1,0 0 1,0 0-1,0 0 1,-1 0-1,0 0 1,2-6-1,3-16-4033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5.0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2 336 5657,'0'0'8941,"0"-10"-8642,0-1-262,-1-6-26,1 1 1,1-1 0,0 1-1,1 0 1,1-1 0,8-23-1,-3 20-55,34-69-29,-39 84 70,-1 0 1,2 0-1,-1 0 0,1 1 1,-1-1-1,1 1 1,0 0-1,1 0 1,-1 0-1,1 1 1,0 0-1,-1-1 0,10-3 1,-12 6-11,1 0 0,-1 1 1,1-1-1,0 0 0,-1 1 0,1-1 1,-1 1-1,1 0 0,0 0 1,-1 0-1,1 0 0,0 1 0,-1-1 1,1 1-1,0-1 0,-1 1 1,1 0-1,-1 0 0,0 0 0,1 0 1,3 3-1,-3-1 3,0 0 1,0 0-1,-1 0 1,1 1-1,-1-1 0,1 1 1,-1 0-1,0-1 1,-1 1-1,1 0 1,-1 0-1,2 6 0,2 12-16,-2 0-1,0 0 0,-2 0 1,0 24-1,-1-38 7,0 10 3,0-6 21,1 0 0,-2 0 0,0 0 0,0-1 0,-1 1 0,-5 17 0,1-72 236,6 26-273,0-1 1,2 1-1,0 0 0,2-1 1,8-28-1,-10 39 22,1 1 0,-1-1 0,1 1 1,1 0-1,-1-1 0,1 2 0,0-1 0,1 0 0,-1 1 0,1 0 0,0 0 0,0 0 0,1 1 1,-1 0-1,1 0 0,0 0 0,9-4 0,-10 6 9,-1 0 0,1 1 0,-1-1 0,1 1 0,0 0 0,-1 1 0,1-1 0,0 1 0,0 0 0,-1 0-1,1 0 1,0 0 0,0 1 0,-1 0 0,1 0 0,0 1 0,4 1 0,-3 0-5,0 0 1,-1 1-1,1 0 0,-1 0 0,0 0 0,0 0 1,0 1-1,-1 0 0,0 0 0,1 0 0,3 7 1,-1 1-5,0 0 0,-1 0 0,0 1 0,-1 0 0,0 0 0,-1 0 0,-1 1 0,0-1 0,-1 1 0,1 17 0,-3-27 8,0-5 6,0 0 1,0 1-1,0-1 0,0 1 1,0-1-1,0 1 0,0-1 0,0 1 1,0-1-1,0 1 0,0-1 1,0 1-1,0-1 0,0 0 1,0 1-1,0-1 0,-1 1 1,1-1-1,0 1 0,0-1 0,-1 0 1,1 1-1,0-1 0,0 1 1,-1-1-1,1 0 0,0 1 1,-1-1-1,1 0 0,-1 0 1,1 1-1,0-1 0,-1 0 0,1 0 1,-1 0-1,1 1 0,-1-1 1,1 0-1,0 0 0,-1 0 1,1 0-1,-1 0 0,1 0 1,-1 0-1,1 0 0,-1 0 0,1 0 1,-1 0-1,1 0 0,-1-1 1,0-18-282,2 7 154,0 0-1,0 1 0,1-1 1,1 1-1,0-1 0,1 1 0,0 0 1,0 0-1,1 1 0,1-1 1,-1 1-1,2 0 0,-1 0 1,2 1-1,12-13 0,-12 12 12,-1 1 121,0 0 0,1 0 0,-1 1 0,2 1 0,-1-1 0,1 1 0,0 1 0,13-8 0,-21 14 13,0 0-1,0 0 1,0 0 0,0 0 0,0 0 0,0 0-1,0 0 1,0 0 0,0 0 0,0 0-1,0 1 1,0-1 0,0 0 0,0 1 0,0-1-1,0 1 1,0-1 0,0 1 0,-1 0-1,1-1 1,0 1 0,0 0 0,-1-1 0,1 1-1,0 0 1,-1 0 0,1 0 0,-1 0 0,1 0-1,-1-1 1,1 1 0,-1 0 0,0 0-1,1 0 1,-1 0 0,0 2 0,13 46 319,-11-38-153,18 103 270,-18-99-735,-1 0 1,0 0-1,-1 0 1,-1 0-1,-3 23 1,-3-21-2105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7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165 226 3937,'0'0'8379,"-18"6"-8231,-55 14-7,71-19-133,0 0 0,0 0 0,0-1 0,0 1-1,0-1 1,0 1 0,-1-1 0,1 0 0,0 0-1,0 0 1,0 0 0,-1 0 0,1 0 0,0-1-1,0 1 1,0-1 0,0 1 0,0-1 0,0 0-1,0 0 1,0 0 0,0 0 0,0 0 0,0 0-1,0-1 1,1 1 0,-1-1 0,0 1 0,1-1 0,-1 1-1,1-1 1,0 0 0,0 0 0,0 0 0,0 0-1,0 0 1,0 0 0,0 0 0,0 0 0,1 0-1,-1 0 1,1 0 0,0 0 0,-1-4 0,1-2 3,0-1 0,0 1 0,1-1 0,0 1 0,0 0 0,1-1 0,0 1 0,0 0 0,5-10 0,-2 10 27,-1 0 1,2 1-1,-1-1 1,1 1 0,0 0-1,1 0 1,-1 1-1,1 0 1,1 0-1,-1 1 1,1-1 0,0 2-1,0-1 1,0 1-1,1 0 1,0 1-1,-1 0 1,1 1-1,0-1 1,1 2 0,-1-1-1,14 1 1,-20 1-34,0 1 0,-1 0-1,1-1 1,0 1 0,0 1 0,0-1 0,-1 0 0,1 1 0,-1-1 0,1 1 0,-1 0 0,1 0 0,-1 0 0,0 0 0,0 0 0,0 0-1,0 1 1,-1-1 0,1 1 0,-1-1 0,1 1 0,1 5 0,3 4 5,-1 0 1,-1 0-1,6 26 0,-7-24 25,-1 0-1,0 1 1,-1-1-1,-1 0 0,0 1 1,-1-1-1,-1 0 1,0 0-1,-1 1 0,0-2 1,-1 1-1,-1 0 1,0-1-1,-1 0 0,0 0 1,-1 0-1,-1-1 1,1 0-1,-19 20 0,-24 26 42,26-32-73,2 0 0,-37 57 0,59-82-8,0-1 1,0 0-1,0 0 1,-1 0-1,1 0 1,0 1 0,0-1-1,0 0 1,0 0-1,0 0 1,0 0-1,0 1 1,0-1 0,0 0-1,0 0 1,0 0-1,0 0 1,0 1-1,0-1 1,0 0-1,0 0 1,0 0 0,0 1-1,0-1 1,0 0-1,0 0 1,0 0-1,0 0 1,0 1 0,0-1-1,0 0 1,1 0-1,-1 0 1,0 0-1,0 1 1,0-1 0,0 0-1,0 0 1,1 0-1,-1 0 1,0 0-1,0 0 1,0 0 0,0 0-1,1 1 1,-1-1-1,0 0 1,0 0-1,0 0 1,0 0 0,1 0-1,-1 0 1,0 0-1,18-1 10,17-9 64,-14 5-31,0 1 0,0 1-1,0 1 1,1 0 0,-1 2-1,41 4 1,-28-1-33,50-4 0,-74 0-50,1 0 0,0-1 0,-1 0 0,0-1 0,1 0 0,-1-1 0,0 0 0,16-9 0,-14 5-256,0-1 0,0 0-1,-1 0 1,-1-1 0,0-1-1,0 0 1,-1 0-1,0-1 1,-1 0 0,10-21-1,2-9-863,-3 0 0,12-45 0,-25 74 813,17-52-1981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5.7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4961,'0'0'7675,"19"6"-6983,24 6-323,2-2 0,89 8 0,-113-18-290,274-1 390,-287 1-682,-1-2 0,1 1 0,-1-1 0,1 0 0,-1 0 0,0-1 0,0 0 0,0 0 0,0-1 0,9-6 0,-3-3-4337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6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152 0 9482,'0'0'4449,"-15"24"-4121,-43 79-209,54-93-104,0-1 0,1 1 0,-1 0 1,2 0-1,0 0 0,0 0 0,0 0 0,2 1 1,-1-1-1,1 0 0,1 1 0,1 11 1,0 18 58,0 4-59,0-28 4,-2-1 1,1 1-1,-2-1 0,-4 26 1,3-35-159,0-1-1,-1 0 1,0 0 0,0 0-1,0-1 1,0 1 0,-1-1 0,0 0-1,-5 6 1,1-3-798,-6 7-2605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6.7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1 247 6009,'0'0'5690,"21"-22"-5249,74-72-236,-78 79-103,0 1-1,31-19 1,-40 29-40,-1-1 0,1 0 0,-1-1 1,0 1-1,-1-1 0,0 0 0,1-1 0,5-9 0,-7 8 371,-11 10-315,-10 13-140,-3 10 38,2 1 0,0 0 0,2 1 0,1 1 0,1 0 0,1 1 0,-15 59 1,14-30-715,2 0 1,3 1-1,-1 72 1,9-85-3234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7.0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6145,'0'0'4977,"172"36"-4288,-75-28-193,14-5 192,-3-3-336,-8 0-152,-17 0-200,-26 0-24,-20 0-944,-17 0-1497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8.4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1 345 3697,'0'0'8122,"0"-23"-7422,0-76-167,0 87-484,0-1 1,0 1-1,2 0 0,-1 0 0,2 0 0,0 0 0,0 0 1,1 1-1,0-1 0,1 1 0,0 0 0,1 0 1,0 1-1,1-1 0,0 1 0,1 1 0,13-14 1,-20 22-51,0 1 1,-1-1 0,1 0 0,0 1 0,-1-1 0,1 1-1,0 0 1,0-1 0,-1 1 0,1 0 0,0-1-1,0 1 1,0 0 0,-1 0 0,1-1 0,0 1 0,0 0-1,0 0 1,0 0 0,0 0 0,-1 0 0,1 1-1,0-1 1,0 0 0,0 0 0,0 0 0,-1 1-1,1-1 1,0 0 0,0 1 0,-1-1 0,1 1 0,0-1-1,-1 1 1,1-1 0,0 1 0,-1 0 0,1-1-1,-1 1 1,1 0 0,0 0 0,20 39-119,-16-29 116,13 26-12,42 94 50,-54-114-42,-1 1-1,0-1 1,-1 1 0,-1 0 0,-1 0 0,0 19 0,-2-36 47,0-17-24,2-2-55,0 0 1,1 0-1,1 1 1,1-1-1,0 1 0,1 0 1,1 0-1,1 1 1,0 0-1,1 0 1,1 1-1,0 0 1,1 1-1,1 0 1,0 1-1,1 0 1,27-22-1,-38 34 49,-1-1-1,1 1 1,0 0-1,-1 0 1,1 0-1,0-1 0,0 1 1,-1 1-1,1-1 1,0 0-1,0 0 1,0 1-1,0-1 1,0 1-1,0 0 1,0 0-1,0-1 1,0 1-1,1 0 1,-1 1-1,0-1 1,0 0-1,0 1 1,0-1-1,0 1 0,0-1 1,0 1-1,-1 0 1,1 0-1,0 0 1,0 0-1,0 0 1,-1 0-1,1 1 1,-1-1-1,1 1 1,-1-1-1,1 1 1,-1-1-1,0 1 1,0 0-1,0-1 1,0 1-1,0 0 0,0 0 1,1 4-1,3 7-23,0 1-1,-1 0 0,0 0 0,-1 1 0,2 17 0,-2 0 14,-1 1 0,-1-1-1,-5 44 1,5-77-12,2-12-60,0-1-1,1 1 0,9-20 0,117-181 743,-128 217-654,0-1-1,0 1 0,-1 0 1,1 0-1,-1 0 1,1 0-1,-1 0 0,1 5 1,89 242 54,-87-234-716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19.7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9 711 1584,'0'0'9809,"-8"-13"-8971,7-5-638,2 0 0,0-1 0,1 1 1,1 0-1,0 0 0,2 1 1,0-1-1,0 1 0,2 0 0,10-20 1,-1 7-164,45-79 68,-54 97-99,2 0 0,0 1 0,0 0 1,1 0-1,0 1 0,16-12 0,-26 22-9,1-1-1,0 1 1,0-1 0,-1 1-1,1-1 1,0 1 0,0 0-1,0-1 1,-1 1 0,1 0-1,0 0 1,0 0-1,0-1 1,0 1 0,0 0-1,-1 0 1,1 0 0,0 0-1,0 1 1,0-1 0,0 0-1,0 0 1,-1 0-1,1 1 1,0-1 0,0 0-1,0 1 1,-1-1 0,1 1-1,0-1 1,0 1 0,-1-1-1,1 1 1,-1-1 0,1 1-1,0 0 1,-1-1-1,1 1 1,-1 0 0,1 0-1,-1 0 1,16 37-218,-15-33 200,6 24-4,-1 1 0,4 57 0,-7-51 7,12 58 1,-12-83 16,0 0 0,0-1 0,1 1-1,1-1 1,0 0 0,0 0 0,1 0 0,0-1 0,11 13 0,-15-19 10,0-1 0,0 0 1,1 1-1,-1-1 0,1 0 0,-1 0 1,1 0-1,0-1 0,-1 1 0,1-1 0,0 1 1,0-1-1,0 0 0,0 0 0,0 0 1,0-1-1,0 1 0,1-1 0,-1 0 1,0 1-1,0-1 0,0-1 0,1 1 0,-1 0 1,0-1-1,0 0 0,0 0 0,0 0 1,0 0-1,0 0 0,0 0 0,0-1 0,0 1 1,-1-1-1,1 0 0,-1 0 0,1 0 1,-1 0-1,0 0 0,1-1 0,-1 1 0,0-1 1,-1 0-1,1 1 0,0-1 0,-1 0 1,2-4-1,6-16-15,0 0 0,-2-1 0,-1 0 0,-1 0 0,2-26 0,4-129-207,-8 103 47,0-176 478,12 264-387,-3 4 90,0 1-1,1-2 0,1 0 0,0 0 0,1-2 1,0 0-1,28 18 0,-30-23-231,0-1-1,1 0 1,0-1 0,0-1 0,1 0-1,-1-1 1,1-1 0,0 0-1,0-1 1,29 1 0,-29-3-3501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0.1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297 31 6673,'0'0'7354,"-3"-4"-7254,-1 1-93,1 0 0,-1 0-1,0 1 1,0 0 0,0 0 0,-1 0 0,1 0-1,0 0 1,-1 1 0,1 0 0,-1 0 0,1 0-1,-1 1 1,1-1 0,-1 1 0,-4 0 0,-8 0 12,0 0 1,0 1-1,-28 5 0,38-4-11,1 0-1,-1 0 1,1 1 0,0-1-1,0 2 1,0-1-1,0 0 1,0 1-1,1 0 1,0 1-1,0-1 1,0 1-1,0 0 1,1 0-1,0 0 1,0 1-1,0 0 1,0-1-1,1 1 1,0 1-1,1-1 1,-1 0 0,1 1-1,0-1 1,1 1-1,-1-1 1,1 1-1,1 0 1,-1 0-1,2 12 1,0-16-3,0 0-1,1 0 1,-1 0 0,1 0 0,0-1 0,0 1-1,0 0 1,0-1 0,0 1 0,1-1 0,-1 0 0,1 0-1,-1 0 1,1 0 0,0 0 0,0 0 0,0-1-1,0 1 1,0-1 0,0 0 0,0 0 0,0 0 0,4 0-1,11 4 76,1-1 0,31 3 0,-19-5-45,0-1 1,31-3 0,-51 1-275,0 0 1,1-1-1,-1 0 0,0-1 0,0-1 0,-1 1 0,1-2 1,16-8-1,10-17-4306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0.5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34 6241,'0'0'7263,"26"-5"-7017,-11 2-268,28-6 180,74-6-1,-105 14-127,0 1 1,0-1-1,0 2 0,0 0 1,0 0-1,-1 1 1,1 1-1,-1 0 0,1 0 1,-1 1-1,0 1 0,21 11 1,-31-15-39,0 0 1,0 0 0,1 0 0,-1 0-1,0 0 1,0 0 0,0 0 0,0 1-1,0-1 1,-1 0 0,1 0 0,0 1-1,-1-1 1,1 1 0,0-1 0,-1 1-1,0-1 1,1 1 0,-1-1-1,0 1 1,0-1 0,0 1 0,0-1-1,0 1 1,0-1 0,0 1 0,-1-1-1,1 1 1,0-1 0,-1 1 0,1-1-1,-1 1 1,0-1 0,1 0 0,-1 1-1,0-1 1,0 0 0,-1 2-1,-4 5 22,-1-1-1,1 0 1,-1-1-1,-13 11 0,20-17-11,-19 15 54,-4 1-16,1 2 0,1 1 0,-23 26 0,40-41-42,0 1 0,0 0 0,1 0 0,-1 0 0,1 1 0,0-1 0,0 1 0,1 0 0,0 0 0,0 0-1,0 0 1,1 0 0,0 0 0,0 0 0,0 1 0,1-1 0,0 0 0,0 1 0,1-1 0,1 8 0,0-10 0,0 0 0,0-1 0,0 1 0,0-1-1,1 1 1,0-1 0,-1 0 0,1 0-1,0 0 1,0 0 0,1-1 0,-1 0 0,1 1-1,-1-1 1,1 0 0,0 0 0,-1-1 0,1 1-1,0-1 1,6 1 0,9 3 33,0 0 0,0-2 0,25 2 0,114-4-997,-95-1-1652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8.3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7114,'0'0'6017,"168"13"-5585,-128-11-184,-3 3-64,-3 1-136,-2-4 48,-7 3-144,-5-2 48,-8-3-920,-4 0-1353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1.1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7602,'0'0'6441,"179"0"-6329,-116 0-32,0 0-24,-9 0-56,-8 0-224,-12 0-1496,-14 0-5626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1.4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7162,'0'0'4617,"199"44"-3857,-125-44-392,1 0-80,-10 0-280,-2-2-16,-17-9-928,-15-2-3537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2.3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216 0 3409,'0'0'6201,"-11"22"-5381,-2 5-601,-52 113 813,36-68-763,3 2-1,3 0 0,-17 101 1,38-161-266,-1 0 17,1 1 0,1-1 0,0 1 0,2 18 0,-1-30-15,0 0-1,1 0 1,-1 0-1,1 0 1,0 0-1,0 0 1,0 0-1,0 0 1,0-1-1,1 1 1,-1 0-1,1-1 1,0 1-1,0-1 1,0 0-1,0 1 1,0-1-1,0 0 1,0 0-1,1-1 1,-1 1 0,1 0-1,0-1 1,-1 1-1,1-1 1,4 1-1,24 4 104,0-1 0,0-2 0,0-1-1,0-2 1,41-4 0,-47 3-105,13-2 94,-1-1 0,55-13 0,-77 14-459,-1-1 0,0 0 0,-1-1 0,1-1 0,-1 0 1,0-1-1,-1-1 0,0 0 0,17-13 0,-14 0-3715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2.6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59 512,'0'0'10506,"183"-23"-10266,-106 23-136,3-3 257,3 3-113,-6-2-136,0-8-112,-23-1-521,-23 1-2263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3.0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8106,'0'0'5233,"151"0"-5153,-97 2-80,-3 3 0,-2 3-48,8 5-64,-14-3-984,-9-5-3849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3.4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0 458 4689,'0'0'7388,"13"-25"-6733,40-80-238,-46 88-360,0 0-1,-1-1 0,-1 1 0,-1-1 0,4-33 0,4-14-20,-10 54-24,3-9 41,1 1 0,0-1 0,14-28 0,-19 47-56,-1 1 0,1-1 1,-1 1-1,1-1 1,-1 1-1,1 0 0,-1-1 1,1 1-1,-1 0 1,1-1-1,-1 1 0,1 0 1,-1 0-1,1 0 1,0-1-1,-1 1 0,1 0 1,0 0-1,-1 0 1,1 0-1,-1 0 1,1 0-1,0 0 0,-1 0 1,1 0-1,0 0 1,-1 1-1,1-1 0,-1 0 1,1 0-1,-1 0 1,1 1-1,0-1 0,-1 0 1,1 1-1,-1-1 1,1 1-1,-1-1 0,0 0 1,1 1-1,-1-1 1,1 1-1,-1 0 0,21 22-11,-20-22 12,44 66-95,-35-50 102,0-1-1,1 0 0,1-1 1,20 21-1,-27-33-4,0 1 0,1-1 0,-1-1 0,0 1 0,1-1-1,0 0 1,-1 0 0,1 0 0,0-1 0,0 0 0,0 0 0,0 0 0,0-1-1,0 0 1,0 0 0,8-2 0,6 2 49,-24 27-305,-2-12 288,1 0 33,-1-1 0,2 1 0,0 0 0,1 0 0,-2 19 0,5-31-91,0 1 0,0-1 0,0 0 0,1 0 0,-1 0 0,1 0 0,0 1 1,-1-1-1,1 0 0,1 0 0,-1 0 0,0 0 0,1-1 0,-1 1 0,1 0 0,0-1 0,0 1 0,0-1 0,0 1 0,1-1 0,-1 0 0,1 0 0,-1 0 0,1 0 0,0 0 0,-1-1 1,1 1-1,0-1 0,0 0 0,0 0 0,4 1 0,32 5-2567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3.8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219 1 2457,'0'0'11070,"-3"4"-11023,-9 13-54,1 0 0,0 1 0,1 0 0,-11 32 0,-8 13 6,9-24-21,-6 9 93,-24 66-1,44-97-37,1 0 0,1 0 1,0 1-1,1 0 0,1 0 0,0 0 1,3 34-1,0-46-143,1-1 0,0 0-1,0 0 1,0 0 0,0 0 0,1 0 0,0 0 0,0-1-1,0 1 1,1-1 0,-1 0 0,1 0 0,0 0-1,0-1 1,1 1 0,-1-1 0,1 0 0,0 0 0,-1 0-1,7 1 1,23 13-4257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4.1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1 640 10298,'0'0'2933,"19"-29"-2780,5-10-144,94-132-201,-42 71-748,128-180-540,-200 272 1942,6-4 1448,-9 25-1017,0-1-1179,3 34 315,1 0 0,3-1 0,25 82 0,67 125-633,-97-246 509,0 1-1,0 0 1,-1 0-1,0 0 0,0 0 1,0 0-1,-1 1 1,0-1-1,-1 0 1,1 1-1,-2-1 1,1 0-1,-2 11 1,-4-13-2107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4.5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8122,'0'0'4569,"199"75"-4281,-104-70-288,-18-3-360,-15-2-3873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4.9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4481,'0'0'3369,"20"27"-1742,6 7-1146,98 142 1380,-90-121-1253,-2 1 0,-3 2-1,33 94 1,-51-120-548,-2 0-1,-2 0 0,0 1 0,-3 0 0,0 0 0,-2 1 0,-2-1 0,-6 60 0,4-85-66,1 0 1,-2-1-1,1 1 0,-1-1 1,0 0-1,-1 0 1,0 0-1,0 0 1,0 0-1,-1-1 0,0 0 1,0 0-1,0 0 1,-12 9-1,-2-1-359,-1-1-1,0 0 1,-36 16-1,-5-4-2168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8.6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6329,'0'0'4391,"27"0"-3236,-19 0-1052,36 0 595,0-2 0,80-14 0,-121 16-948,17-3 1207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29.3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0 108 11522,'0'0'3289,"37"-97"-4841,-8 87-2329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1.7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893 0 4761,'0'0'3897,"-13"4"-3696,-8 2-136,0 0 0,1 2 0,0 1-1,1 0 1,0 2 0,-28 19 0,26-14 74,-250 219 1126,243-206-1206,1 1 1,2 2-1,1 0 0,1 2 0,2 0 0,-31 70 1,22-38-29,-44 69 0,35-67 91,26-41-77,1-1 0,2 2 1,1-1-1,0 2 1,3-1-1,0 1 0,-2 39 1,3 206 690,6-261-648,1 9-25,1 0 0,0 0 1,2-1-1,1 1 0,0-1 1,2 0-1,0-1 0,2 0 1,0 0-1,1-1 0,1 0 1,1-1-1,0-1 0,1 0 1,1 0-1,18 14 0,-3-4 12,1-2 0,1-1 0,1-1 0,1-2-1,1-1 1,1-2 0,1-2 0,40 13-1,1-6-34,1-4 0,155 17 0,167-24 123,-348-17-153,0-1-1,0-4 1,-1-1 0,0-3-1,-1-2 1,-1-2 0,-1-2-1,50-29 1,-73 36 29,-1-2 0,0-1 0,-1-1 0,-1-1 0,36-36 0,-45 39 16,-1-1 0,-1-1 0,0 0 0,-1 0-1,-1-1 1,-1 0 0,0-1 0,11-39 0,4-45-25,16-143 0,-27 151-43,-10 60 16,-1-1 0,-4-60 0,0 86 1,0 1 0,0-1-1,-1 0 1,0 1 0,-1 0 0,0 0 0,-6-11 0,-41-62-33,41 68 18,-18-28 1,9 17 5,1-1 0,2-1 0,0-1 0,2 0 0,1 0 0,-9-32 1,16 43 3,-1 0 1,-1 0 0,-1 1 0,0 0 0,-1 0 0,0 1-1,-2 0 1,-15-16 0,-37-53-264,58 73 246,-1 1 0,0 0-1,0 1 1,-1 0 0,0 0-1,-1 1 1,0-1 0,0 2-1,-1 0 1,0 0 0,0 0-1,0 1 1,-1 1 0,0 0-1,0 0 1,-1 1 0,1 1-1,-1 0 1,0 0 0,0 1-1,0 1 1,-20 0 0,-333-3-902,222 5-2975,95-1-1331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3.8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317 1 4017,'0'0'7019,"0"0"-7008,0 0 0,1 1 0,-1-1 1,1 0-1,-1 0 0,1 1 0,-1-1 0,0 1 1,1-1-1,-1 0 0,0 1 0,0-1 0,1 1 1,-1-1-1,0 1 0,0-1 0,1 1 0,-1-1 1,0 1-1,0-1 0,0 1 0,0-1 1,0 1-1,0-1 0,0 1 0,0-1 0,0 1 1,0-1-1,0 1 0,0-1 0,-1 2 0,1 62 38,9 229 911,-5-256-817,1 0 0,2 0 0,2 0 0,1-1 0,26 61 0,-26-81-115,0 0 16,-19-21 553,-15-16-556,0 1 0,-55-33 0,68 46-40,-2 1-1,1 0 1,-1 1 0,0 0 0,0 1 0,0 1 0,0 0 0,-1 1 0,-23-2 0,30 4-1,-4 0-3,1 0 0,0 0 0,-1 1 1,1 1-1,-13 3 0,20-4 2,0 0-1,0 0 1,1 0-1,-1 1 1,1-1-1,-1 1 1,1 0-1,-1-1 1,1 1-1,0 0 1,0 0 0,0 1-1,0-1 1,0 0-1,1 1 1,-1-1-1,1 1 1,-1-1-1,1 1 1,0 0-1,0 0 1,0-1-1,0 7 1,-1-4 2,1 1 0,1-1 0,-1 1 0,1-1-1,0 1 1,0-1 0,0 1 0,1-1 0,0 1 0,0-1 0,0 1 0,1-1 0,0 0 0,0 0 0,0 0 0,1 0 0,-1 0 0,1 0 0,0 0 0,1-1 0,-1 0 0,1 0 0,5 5 0,1-1 14,-1-2 1,1 1-1,1-1 1,-1-1-1,1 1 1,0-2-1,0 0 1,1 0-1,-1-1 1,14 2-1,20 1-15,1-2 0,0-1 0,0-3 0,50-6 0,-75 3-204,1 0 0,0-1 0,-1-1 0,0-2-1,0 0 1,-1-1 0,1-1 0,-2 0 0,1-2 0,-2 0 0,20-16 0,-27 19 166,0-1 0,-2 0 0,1-1 0,-1 0 0,0 0 0,-1-1 0,0 0 0,-1-1 1,0 1-1,-1-2 0,0 1 0,-1 0 0,-1-1 0,0 0 0,0 0 0,-1 0 0,-1-1 0,0 1 1,-1-15-1,0 13 293,-4-28 305,2 42-550,1 0 1,-1-1-1,0 1 1,1 0-1,-1 0 1,0-1-1,0 1 1,0 0-1,0 0 1,0 0-1,0 0 1,0 0-1,0 0 0,0 0 1,-1 1-1,1-1 1,0 0-1,0 1 1,-1-1-1,1 1 1,0-1-1,-1 1 1,1 0-1,-1-1 1,1 1-1,-1 0 0,-1 0 1,-11-1-144,0 1 1,0 1-1,0 0 1,1 1 0,-1 0-1,1 1 1,-1 1-1,1 0 1,0 0-1,0 2 1,1-1-1,-1 2 1,1 0-1,1 0 1,-1 1-1,1 0 1,1 1-1,-1 0 1,1 1-1,-11 15 1,17-21 178,0 1 0,1 0 0,-1-1 0,1 1-1,0 0 1,1 0 0,-1 1 0,1-1 0,0 1 0,0-1 0,1 1 0,-1 0 0,1-1-1,1 1 1,-1 0 0,1 0 0,0-1 0,0 1 0,1 0 0,0 0 0,0 0 0,0-1-1,0 1 1,1-1 0,0 1 0,0-1 0,1 1 0,0-1 0,-1 0 0,2 0 0,-1-1-1,1 1 1,-1-1 0,1 1 0,0-1 0,1 0 0,-1-1 0,10 7 0,5 0 24,0-1 0,1-1 0,0-1 0,0-1 0,1-1 0,-1 0 0,38 2 0,11-3-101,70-6-1,-128 2-57,1-1 0,-1 0 1,0 0-1,0-2 0,0 1 0,0-1 0,0-1 0,-1 0 1,1-1-1,-1 0 0,0 0 0,14-10 0,-17 8 64,0 0-1,0 0 0,0 0 1,-1-1-1,0 1 1,0-2-1,-1 1 0,0 0 1,-1-1-1,0 0 1,0 0-1,-1-1 0,0 1 1,2-16-1,0-6 398,-2 0 0,-3-62 0,0 45 426,1 48-796,0 0 0,1 0 1,-1 1-1,1-1 0,-1 0 1,0 1-1,1-1 0,-1 1 1,0 0-1,0-1 0,1 1 0,-1 0 1,0 0-1,0 0 0,0-1 1,0 1-1,1 2 0,55 79 45,-41-56-80,36 43 1,-1-16 13,-31-34 39,-2 0 0,0 1 0,26 38 0,-43-56-4,0 0 0,0 0 0,0-1 1,0 1-1,0 0 0,0 0 0,0 0 0,-1 0 1,1 0-1,-1 0 0,0 0 0,1 0 0,-1 0 0,0 0 1,0 1-1,0-1 0,0 0 0,-1 3 0,0-4 16,0 0-1,1 1 1,-1-1-1,0 0 1,0 0-1,0 1 1,0-1-1,-1 0 1,1 0-1,0 0 0,0 0 1,0-1-1,-1 1 1,1 0-1,-1 0 1,1-1-1,0 1 1,-1-1-1,-1 1 1,-10 1 142,1 0 1,-1 0-1,1-2 1,-25 0 0,17-1-314,9 0 126,1 0-1,-1 0 1,1-1 0,-1-1 0,1 0-1,0 0 1,0-1 0,0-1 0,0 1-1,1-1 1,0-1 0,0 0 0,0 0-1,-10-10 1,19 16-13,0 0 0,0 0-1,0-1 1,-1 1 0,1 0 0,0 0-1,0 0 1,0 0 0,0 0 0,0 0-1,0 0 1,-1 0 0,1-1 0,0 1-1,0 0 1,0 0 0,0 0-1,0 0 1,0 0 0,0-1 0,0 1-1,0 0 1,0 0 0,0 0 0,0 0-1,0-1 1,0 1 0,0 0 0,0 0-1,0 0 1,0 0 0,0-1-1,0 1 1,0 0 0,0 0 0,0 0-1,0 0 1,0-1 0,0 1 0,0 0-1,0 0 1,0 0 0,0 0 0,1 0-1,-1 0 1,0-1 0,0 1-1,0 0 1,0 0 0,0 0 0,1 0-1,12-3-729,20 2-159,-29 1 629,33 0-2175,0 0-2630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5.0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118 0 8282,'0'0'5445,"-11"4"-5392,9-3-55,-2 0 0,1 0 0,-1 0 0,1 1-1,-1-1 1,1 1 0,-1 0-1,1 0 1,0 0 0,0 0-1,0 0 1,0 1 0,0-1-1,0 1 1,1 0 0,-1 0-1,1 0 1,0 0 0,0 1 0,0-1-1,0 0 1,1 1 0,-1 0-1,0 4 1,-10 43 11,3 1-1,-5 85 1,11 109 118,3-160-59,2-55-37,0 0 1,3 0-1,0 0 0,2-1 0,1 1 0,2-2 0,0 1 1,2-2-1,2 1 0,17 26 0,-30-52-28,0 0 6,1 0 0,0 0 0,0 0 1,-1 0-1,2 0 0,-1 0 0,0 0 1,1-1-1,-1 1 0,1-1 0,-1 0 1,1 0-1,4 3 0,-6-5-11,-1 0 1,0 0-1,0 0 0,0 0 0,1 0 1,-1-1-1,0 1 0,0 0 1,0 0-1,0 0 0,1 0 0,-1 0 1,0 0-1,0-1 0,0 1 0,0 0 1,0 0-1,1 0 0,-1 0 0,0 0 1,0-1-1,0 1 0,0 0 1,0 0-1,0 0 0,0-1 0,0 1 1,0 0-1,0 0 0,0 0 0,0-1 1,0 1-1,0 0 0,0 0 1,0 0-1,0-1 0,0 1 0,0 0 1,0 0-1,0 0 0,0-1 0,0 1 1,0 0-1,0 0 0,0-5-13,-17-571-1164,16 568 1186,1-1 0,1 1-1,0-1 1,0 1 0,0 0 0,1 0 0,1 0 0,-1 0 0,6-12 0,-5 16 11,-1 1 1,0 0 0,1 0-1,-1 0 1,1 0 0,0 0-1,0 0 1,0 1-1,1-1 1,-1 1 0,0 0-1,1 0 1,0 0 0,-1 1-1,1-1 1,0 1-1,0 0 1,0 0 0,0 0-1,0 1 1,6-1 0,8-1-15,0 1 0,-1 1 1,1 0-1,0 1 0,-1 1 1,1 1-1,-1 1 0,0 0 1,0 1-1,0 1 0,-1 0 1,0 1-1,0 1 0,0 1 1,20 14-1,-34-22-4,0 0 0,-1 1-1,1-1 1,0 0 0,-1 0 0,1 1 0,-1-1 0,1 1-1,-1-1 1,0 1 0,1 0 0,-1-1 0,0 1 0,0 0-1,0 0 1,-1 0 0,1 0 0,0 0 0,-1 0 0,1 0 0,-1 0-1,0 0 1,1 0 0,-1 0 0,0 0 0,0 0 0,-1 0-1,1 0 1,0 0 0,-1 1 0,1-1 0,-1 0 0,0-1-1,1 1 1,-1 0 0,0 0 0,-2 3 0,-2 1-3,-1 0 0,0 0 1,0 0-1,0-1 0,-1 0 0,0 0 1,-11 6-1,-6 0-53,19-9 57,1 0-1,-1 0 1,0 0-1,1 0 1,-1 1-1,1 0 1,0 0-1,0 0 1,0 0 0,0 1-1,-5 5 1,12-8-10,1 0 0,-1 0 0,0 0 1,0 0-1,0 0 0,1-1 1,-1 0-1,0 1 0,1-1 1,-1 0-1,6-1 0,-5 0 2,-1 1 7,38 1-78,-1-2 0,0-1 0,62-13 0,-89 12 58,-1-1 0,0 0 0,-1 0 0,1-1 0,-1-1 0,0 0 0,0 0 0,-1-1 0,1-1 0,-2 1 1,1-2-1,-1 1 0,0-1 0,-1-1 0,13-19 0,-11 12 108,-1 0 1,-1-1-1,-1 0 1,-1-1-1,0 1 1,-1-1-1,-1 0 0,-1-1 1,-1 1-1,0-1 1,-3-30-1,1 49-75,0 1-1,0-1 0,0 1 1,-1-1-1,1 1 0,0-1 1,0 1-1,-1-1 0,1 1 0,0-1 1,-1 1-1,1-1 0,-1 1 1,1 0-1,0-1 0,-1 1 1,1 0-1,-1-1 0,1 1 1,-1 0-1,1-1 0,-1 1 1,0 0-1,1 0 0,-1 0 1,1 0-1,-1-1 0,1 1 1,-1 0-1,1 0 0,-1 0 0,0 0 1,1 0-1,-1 0 0,1 1 1,-2-1-1,-24 7-44,19-2 22,0 0-1,0 1 0,1-1 1,0 1-1,0 1 0,1-1 1,-1 1-1,2 0 1,-1 0-1,1 1 0,0-1 1,0 1-1,1 0 0,-4 13 1,1 0-5,1 1 1,0 0 0,2 0 0,-2 33 0,5-42-8,0-1 0,0 1 0,1 0 0,1-1 1,0 1-1,0-1 0,8 20 0,-8-27 23,0 0 1,1 0-1,0 0 0,0-1 0,0 0 0,1 1 1,-1-1-1,1-1 0,0 1 0,0 0 0,0-1 1,1 0-1,-1 0 0,1 0 0,-1-1 0,1 1 1,0-1-1,0 0 0,0 0 0,10 1 0,-7-1 22,1 0 0,-1-1 0,1 0 0,-1 0 0,1-1 0,-1 0 0,1-1 0,0 0 0,-1 0 0,1-1 0,-1 0 0,0 0 0,0-1 0,0 0 0,0-1 0,0 1-1,-1-1 1,13-9 0,-8 3-30,0-1 1,-1 0-1,-1-1 0,1 0 0,-2-1 0,0 0 0,0 0 0,-1-1 0,8-18 0,-3 7-27,-1-1 1,-2-1-1,0 1 0,-2-2 1,-1 1-1,-1-1 0,5-56 1,-11 83 83,-6 16-112,-3 12 33,2 0 1,1 0-1,1 1 1,1 0-1,1 0 1,2 1-1,1-1 1,1 0-1,1 0 1,7 30-1,-1-28 6,1 0 0,2-1 0,1-1-1,19 33 1,-19-40 42,-1 0-1,-1 1 1,0 1-1,-2-1 1,-1 2-1,0-1 1,-2 1-1,2 26 1,-6-42-7,0 1 35,-1-1-1,0 1 0,0 0 1,-1 0-1,0 0 1,-3 11-1,3-18-36,0 1 0,0-1 0,0 0 0,0 0 1,-1 0-1,1 0 0,-1-1 0,1 1 0,-1 0 0,1 0 1,-1-1-1,0 1 0,0-1 0,0 0 0,0 0 0,0 1 0,0-1 1,0 0-1,0-1 0,0 1 0,0 0 0,-1-1 0,1 1 1,0-1-1,-1 1 0,1-1 0,0 0 0,-1 0 0,-2-1 0,2 1-34,-1 0 1,1 0-1,0 0 0,-1-1 0,1 0 0,0 0 0,-1 0 0,1 0 0,0 0 0,0 0 0,0-1 0,0 0 0,0 0 0,0 1 0,1-2 0,-1 1 0,0 0 0,1 0 0,0-1 0,0 0 0,-1 1 0,2-1 1,-1 0-1,0 0 0,0 0 0,1 0 0,0 0 0,-2-3 0,0-5-607,1 0 1,-1 1 0,2-1 0,-1 0-1,1 0 1,1 0 0,2-19-1,2-4-2139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6.00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0 229 2473,'0'0'10156,"16"-23"-9341,51-72-451,-63 90-351,0 0 1,0 1-1,0-1 0,1 1 0,0 0 0,0 0 0,0 0 0,0 0 0,1 1 1,-1 0-1,1 0 0,0 1 0,0 0 0,0 0 0,0 0 0,0 0 0,0 1 1,0 0-1,1 1 0,6-1 0,11-1 13,132-10 52,-15 3-124,-134 5 247,-18-3-89,-19-2-71,11 6-50,0 1-1,0 1 1,0 0-1,0 2 0,0 0 1,0 2-1,1 0 1,-1 0-1,1 2 1,-1 0-1,1 2 0,1 0 1,-1 0-1,1 2 1,1 0-1,0 1 0,0 1 1,1 0-1,0 1 1,-24 26-1,34-32 1,1 0-1,0 0 1,0 1 0,1-1-1,-1 1 1,2 0 0,-1 0-1,1 0 1,-3 13 0,4-17 10,1 0 0,-1 0 1,1 0-1,0 0 0,0 0 0,0 0 1,0 0-1,0 0 0,1 0 1,-1 0-1,1 0 0,0 0 0,0 0 1,0 0-1,0-1 0,1 1 1,-1 0-1,1-1 0,-1 1 0,1-1 1,0 1-1,0-1 0,0 0 1,0 0-1,1 0 0,1 2 0,8 2-5,1 0 0,-1-1 0,1-1-1,0 0 1,0 0 0,0-1 0,1-1-1,-1 0 1,1-1 0,-1-1-1,1 0 1,-1 0 0,1-1 0,14-4-1,-22 3-41,-1 0-1,0-1 0,1 1 0,-2-1 0,1 0 0,0-1 1,0 1-1,-1-1 0,0 0 0,0 0 0,0 0 1,0-1-1,-1 1 0,1-1 0,-1 0 0,0 0 1,-1 0-1,1 0 0,-1 0 0,2-8 0,1-3 127,0 0-1,-2 0 0,0 0 1,0-1-1,0-29 1,-23 76 314,16-14-408,2 0 0,-1 0-1,2 0 1,0 0 0,1 1 0,2 18-1,-1-33 17,-1 0 0,0 0-1,1 0 1,-1 0 0,1-1-1,-1 1 1,1 0 0,0 0-1,0-1 1,0 1 0,0 0-1,0-1 1,0 1 0,0-1-1,1 1 1,-1-1 0,0 0 0,1 0-1,-1 1 1,1-1 0,3 1-1,-1 1 10,1-1 0,1 0 0,-1 0-1,0-1 1,0 0 0,1 0 0,10 1 0,-7-1 1,0-1 1,0 0 0,0-1 0,1 0-1,-1 0 1,0-1 0,0 0 0,0-1-1,11-4 1,-11 1-12,-1 0 1,-1 0-1,1 0 1,-1-1-1,0 0 1,0 0-1,-1-1 1,0 0-1,0 0 0,-1-1 1,0 1-1,4-13 1,-3 7 3,-1 0 0,0 0 1,-1-1-1,-1 0 0,0 0 1,-1 0-1,1-21 0,0 35-30,0 0 0,0 0 0,0 1 0,1-1 0,-1 1 0,0-1 0,1 1 0,-1 1-1,5-1 1,-5 0-14,46 0-297,-27 0-2530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6.3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4761,'0'0'6809,"88"7"-7233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6.9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 8 1088,'0'0'12091,"-15"-7"-10523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7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1 261 3289,'0'0'5762,"12"0"-4992,-10 0-754,14 1 155,0-1-1,0-1 0,0 0 1,-1-1-1,1-1 0,0-1 1,-1 0-1,27-11 0,-31 8-50,0 0-1,0-1 1,0-1-1,-1 1 0,-1-2 1,1 1-1,-1-1 0,-1-1 1,0 0-1,-1 0 0,0 0 1,0-1-1,-1 0 0,-1 0 1,0-1-1,-1 1 1,0-1-1,-1 0 0,3-19 1,-4 146 217,-1-108-338,-1-1 0,1 1 0,0 0 0,0-1 0,1 0 0,0 1 0,0-1 0,0 0 0,1 0 0,-1 0 0,1 0 0,0 0 0,1-1 0,-1 1 0,1-1 0,5 5 0,10 8 1,0-1 0,34 21-1,-36-26 11,0 1-1,-1 1 1,17 16-1,-32-28-1,1 0 1,-1 1-1,0-1 1,1 1-1,-1-1 1,0 1-1,0 0 1,0-1-1,0 1 0,0 0 1,0 0-1,0 0 1,-1 0-1,1-1 1,-1 1-1,1 0 1,-1 0-1,0 0 1,0 0-1,0 0 0,0 0 1,0 1-1,0-1 1,0 0-1,-1-1 1,1 1-1,-1 0 1,0 0-1,1 0 0,-1 0 1,0 0-1,0 0 1,-2 2-1,0-1 2,-1 0 0,1 0 0,0 0-1,-1-1 1,0 0 0,1 0 0,-1 0-1,0 0 1,0 0 0,0-1 0,0 1 0,-1-1-1,1-1 1,0 1 0,0 0 0,-5-1-1,-6 1-585,0-1 0,0-1 0,0 0 0,1-1 0,-23-6 0,-15-13-7439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8.19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10218,'0'0'4233,"211"0"-4161,-109 10-144,-16-2-592,-17-6-3465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8.8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7 611 4001,'0'0'9993,"-1"-10"-9509,0 6-455,-1-4 4,1 0 1,0-1 0,1 1-1,0-1 1,0 0 0,0 1 0,1-1-1,1 1 1,-1 0 0,1-1-1,1 1 1,4-12 0,14-14-75,1 2 1,2 0 0,1 1 0,1 2 0,2 0-1,1 2 1,39-29 0,-68 56 36,0 0 1,1-1-1,-1 1 0,0 0 0,1 0 0,-1 0 1,0 0-1,0 0 0,1 0 0,-1 0 1,0 0-1,1 0 0,-1 0 0,0 0 0,0 0 1,1 0-1,-1 0 0,0 0 0,1 0 1,-1 0-1,0 0 0,0 1 0,1-1 0,-1 0 1,0 0-1,0 0 0,0 0 0,1 1 1,-1-1-1,0 0 0,0 0 0,0 0 0,1 1 1,-1-1-1,0 0 0,0 0 0,0 1 1,0-1-1,0 0 0,1 0 0,-1 1 0,0-1 1,0 0-1,0 1 0,0-1 0,0 0 1,0 0-1,0 1 0,0-1 0,0 0 0,0 1 1,0-1-1,0 0 0,0 0 0,-1 1 0,1-1 1,1 23 5,-1-20-18,-3 78 14,1-30-5,2 0-1,8 62 1,-6-100 7,0-1-1,0 1 1,2-1 0,-1 1-1,2-1 1,-1 0 0,2-1 0,-1 1-1,2-1 1,0 0 0,0-1-1,1 1 1,17 17 0,-24-26 4,1 0 0,0-1 0,-1 1 1,1 0-1,0-1 0,0 1 0,0-1 1,0 0-1,0 0 0,0 1 0,0-1 1,1-1-1,-1 1 0,0 0 0,0 0 1,1-1-1,-1 0 0,1 1 0,-1-1 1,0 0-1,1 0 0,-1 0 0,1 0 1,-1-1-1,0 1 0,1-1 0,-1 1 1,0-1-1,0 0 0,1 0 0,-1 0 1,0 0-1,0 0 0,0-1 0,0 1 1,0-1-1,0 1 0,-1-1 0,1 0 1,0 1-1,-1-1 0,1 0 0,1-4 1,5-7-12,0 0 1,-2-1-1,1 0 1,-2 0-1,6-22 1,100-475-1333,-108 496 1273,4-65 1195,-7 94-1148,0-9 24,1 1 0,0-1 0,0 0-1,0 0 1,1 0 0,-1 0 0,1 0 0,0 0 0,1 0-1,0-1 1,-1 1 0,1-1 0,0 0 0,1 0 0,-1 0 0,1 0-1,0-1 1,0 1 0,0-1 0,0 0 0,1 0 0,-1 0-1,11 3 1,-3 0 4,0-1 0,1 0 0,0-1 0,0 0 0,1-1 0,-1-1 0,0 0 0,18-1 0,-20 0-150,36-4 121,-46 3-42,1-1 0,-1 1 0,0 0 0,0-1 0,1 1 0,-1-1 1,0 0-1,0 1 0,0-1 0,0 0 0,0 1 0,0-1 0,0 0 0,0 0 1,0 0-1,0 0 0,0 0 0,-1 0 0,1 0 0,0 0 0,-1 0 0,1-1 1,-1 1-1,1 0 0,-1 0 0,1 0 0,-1-1 0,0 1 0,0 0 0,0-1 0,0 0 1,-11-1-3228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9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97 284 4457,'0'0'3507,"-4"4"-3367,-8 15 148,0-1 0,1 2 0,2 0 0,0 0 0,1 0 0,1 1 0,0 1-1,2-1 1,1 1 0,0 0 0,2 0 0,0 0 0,2 0 0,3 36 0,-2-54-265,0 0 1,1 0 0,-1 0 0,1 0-1,0 0 1,0 0 0,1-1 0,-1 1-1,1-1 1,-1 0 0,1 1 0,0-1-1,1 0 1,-1-1 0,0 1 0,1-1-1,-1 1 1,1-1 0,0 0 0,0 0-1,0-1 1,0 1 0,0-1-1,0 0 1,5 1 0,12 3 82,0-1 0,1-1 0,33 1 0,-23-3 9,1 0 0,0-2 0,-1-2 0,1-1 0,50-13 0,-72 14-110,-1 0 1,0-1 0,0-1-1,-1 1 1,1-1-1,-1-1 1,0 0-1,-1 0 1,1-1 0,-1 0-1,-1 0 1,1-1-1,-1 0 1,0 0-1,-1-1 1,0 0 0,0 0-1,-1 0 1,-1-1-1,1 0 1,3-12-1,-3 0-18,0 0-1,-1 0 0,-1 0 0,-1-1 0,-2 1 1,0-1-1,-1 1 0,-1-1 0,-1 1 1,-1 0-1,-1 0 0,-1 0 0,-1 1 0,-11-25 1,9 29 51,-1 1 1,0 1-1,-1 0 1,-1 0-1,0 1 1,-17-15-1,21 22-24,0 1-1,0 0 0,0 0 1,0 1-1,-1 0 1,0 1-1,0 0 1,-1 0-1,1 1 0,-1 0 1,1 1-1,-1 0 1,-12-1-1,7 2-64,0 0-1,-1 2 0,1-1 1,-19 5-1,28-4-18,0 1 1,0-1-1,1 2 0,-1-1 0,1 0 0,-1 1 0,1 0 0,0 1 1,0-1-1,0 1 0,0 0 0,1 0 0,0 0 0,-4 6 0,-2 4-683,0 0 0,1 1 0,1 0 0,1 1 0,-8 24 0,-1 15-7430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39.3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309 78 7330,'0'0'6333,"-6"-13"-6106,-22-36-103,27 47-115,1 1 0,-1 0 0,0 0 0,0 0 0,0 0 0,-1 0 0,1 0 0,0 1 0,0-1 0,0 0 0,-1 0 0,1 1 0,0-1 0,-1 1 0,1-1 0,0 1 0,-1 0 0,1-1 0,-1 1 0,1 0 0,-1 0 0,1 0 0,0 0 0,-1 0 0,1 0 0,-1 1 0,-2 0 0,-29 16 3,31-16-3,-16 11 34,0 2-1,1 0 1,1 1 0,0 0-1,1 1 1,-25 36-1,31-39-14,2-1-1,0 1 1,0 0-1,1 1 0,1 0 1,0 0-1,1 0 0,1 0 1,0 1-1,1 0 0,-1 22 1,3-31-4,-1-1 1,2 1 0,-1 0-1,1 0 1,0-1-1,0 1 1,0 0-1,1-1 1,0 1 0,0-1-1,5 9 1,-4-10-19,0-1 1,1 1-1,-1-1 1,1 1-1,0-1 1,0 0-1,0 0 1,1-1-1,-1 1 1,1-1-1,-1 0 0,1 0 1,0-1-1,5 2 1,38 7 45,-1-1 0,1-3-1,1-3 1,-1-1 0,78-7 0,-122 5-172,0 0-1,0 0 1,0-1 0,0 0 0,0 1 0,0-1 0,0-1 0,0 1 0,0-1 0,-1 1 0,1-1-1,-1 0 1,1 0 0,-1-1 0,1 1 0,-1-1 0,0 1 0,0-1 0,-1 0 0,1 0 0,0-1-1,-1 1 1,0 0 0,0-1 0,0 0 0,0 1 0,0-1 0,-1 0 0,0 0 0,0 0 0,0 0-1,0 0 1,0 0 0,-1-7 0,2-25-5132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0:40.21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54 11242,'0'0'3177,"157"-18"-3049,-75 5-80,-13 3-48,-15-3-2288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04.6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9858,'0'0'5049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0.2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1086 5857,'0'0'11296,"2"-10"-10695,241-574-407,-185 454-298,113-231-506,-171 362 603,0-1-1,0 0 1,0 0-1,0 1 1,0-1-1,0 0 1,0 0-1,1 0 1,-1 1-1,0-1 0,0 0 1,0 0-1,0 0 1,1 0-1,-1 0 1,0 1-1,0-1 1,0 0-1,1 0 1,-1 0-1,0 0 0,0 0 1,0 0-1,1 0 1,-1 0-1,0 0 1,0 0-1,1 0 1,-1 0-1,0 0 1,0 0-1,1 0 1,-1 0-1,0 0 0,0 0 1,1 0-1,-1 0 1,0 0-1,0 0 1,0 0-1,1 0 1,-1 0-1,0-1 1,0 1-1,0 0 1,1 0-1,-1 0 0,0 0 1,0-1-1,0 1 1,0 0-1,1 0 1,-1 0-1,0-1 1,0 1-1,0 0 1,0 0-1,0 0 1,0-1-1,0 1 0,0 0 1,5 23-278,-5-19 248,40 226-100,92 302 0,-122-501 128,-8-19 16,2-1 0,-1 1 0,1-1-1,1 0 1,0 0 0,1-1 0,11 17 0,-12-21-164,-9-10-763,-10-11-565,-10-7-2000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0.5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8130,'0'0'6961,"152"-10"-6945,-87 10 40,4 0-56,-9 0 96,-3 0-216,-6 2 72,12-2-632,-12 0-1496,-8-13-7386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0.9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1 9130,'0'0'5855,"-2"19"-5985,-57 314 165,-10 73-35,65-283-107,5-122 105,-1-1 1,1 1-1,-1 0 0,1-1 1,-1 1-1,1 0 0,0-1 1,-1 1-1,1-1 0,0 1 0,0-1 1,-1 1-1,1-1 0,0 1 1,0-1-1,-1 0 0,1 1 0,0-1 1,0 0-1,0 0 0,0 0 1,0 0-1,0 0 0,-1 0 0,1 0 1,0 0-1,1 0 0,35 0 24,-29-1-8,28 0-31,-1-1-1,1-2 1,-1-2-1,-1-1 1,1-2-1,-1-1 1,-1-1-1,46-23 1,-76 33-170,-1 0 1,1-1-1,0 1 0,-1-1 1,1 0-1,-1 1 0,0-1 1,0 0-1,1 0 1,-1 0-1,-1-1 0,1 1 1,0 0-1,2-5 1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1.5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631 196 4865,'0'0'8645,"-16"-24"-7931,-50-75-339,63 95-359,-1-1 0,1 1 0,-1-1 0,0 1-1,-1 1 1,1-1 0,-1 0 0,0 1 0,1 0 0,-2 0-1,1 0 1,0 1 0,0 0 0,-1 0 0,1 0 0,-1 1-1,0-1 1,1 1 0,-1 1 0,-6-1 0,-11-2-17,-3-2-2,-1 2 0,0 1-1,1 0 1,-1 2 0,-52 7-1,67-5-1,-1 1-1,1 0 1,0 1 0,0 0-1,1 0 1,-1 2-1,1-1 1,0 1-1,0 1 1,1 0 0,0 0-1,0 1 1,1 1-1,0 0 1,-8 9 0,14-13-15,0 0 0,0 0 1,0 0-1,1 1 0,0-1 1,0 0-1,1 1 0,-1-1 1,1 1-1,0 0 0,1-1 1,0 1-1,-1 0 0,2 0 1,-1-1-1,1 1 0,0 0 1,0-1-1,0 1 0,1-1 1,0 1-1,0-1 0,0 0 1,1 1-1,-1-1 0,1-1 1,1 1-1,-1 0 0,1-1 1,0 1-1,0-1 0,0 0 1,0-1-1,7 6 0,32 19 46,1-2 0,89 39-1,-95-50-25,-1 2-1,-1 2 0,0 2 1,-2 0-1,55 47 1,-84-63 1,0 0 0,0 0 0,-1 1 1,0 0-1,0 0 0,0 0 0,-1 0 1,0 1-1,0-1 0,-1 1 0,1 0 0,-1 0 1,-1 0-1,0 0 0,1 10 0,-2-12-4,0 0 0,0 0-1,0 0 1,-1 1-1,0-1 1,0 0 0,0-1-1,-1 1 1,0 0 0,0 0-1,0-1 1,0 1-1,-1-1 1,1 1 0,-1-1-1,-1 0 1,1 0 0,0 0-1,-1-1 1,0 1-1,-7 4 1,-6 2 12,0 0 0,-1-2 0,0 0 0,-1-1 0,0-1 0,0-1 0,0-1 0,0 0 0,-1-1 0,1-1 0,-33-2 0,51 1-45,0-1 0,0 0 0,0 0 1,0-1-1,-1 1 0,1 0 0,0 0 0,0 0 0,0-1 0,0 1 0,0-1 0,0 1 1,0-1-1,0 1 0,0-1 0,0 1 0,0-1 0,0 0 0,0 0 0,0 1 0,1-1 1,-1 0-1,0 0 0,1 0 0,-1 0 0,0 0 0,1 0 0,-1 0 0,1 0 0,-1 0 1,1 0-1,-1-2 0,-1-21-2553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1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36 159 6009,'0'0'5742,"-6"26"-5586,-16 83-95,19-98-33,2-1 0,-1 1 1,1 0-1,1 0 0,0 0 0,0 0 1,1-1-1,1 1 0,0 0 0,0 0 1,1-1-1,0 0 0,1 1 0,0-1 0,1-1 1,0 1-1,11 15 0,-10-19-7,0 1 0,0-1 0,1 0 0,0 0-1,1-1 1,-1 1 0,1-2 0,0 1 0,0-1 0,0 0-1,1-1 1,-1 0 0,1-1 0,0 1 0,0-2 0,0 1-1,0-1 1,18 0 0,-16-1 85,-1 0 1,1-1-1,-1 0 1,1 0-1,-1-1 1,1-1-1,-1 1 0,10-5 1,-14 3-62,-1 1 0,1-1 0,0 0 0,-1 0 1,0 0-1,0-1 0,-1 1 0,1-1 0,-1-1 0,0 1 0,0 0 1,0-1-1,-1 0 0,3-7 0,1-2-16,-1-1 0,-1 0 0,0 0 0,-1 0 0,-1-1 0,2-21 0,-2-103-47,-3 97 33,0 38-20,-5-76 61,5 78-51,-1 0 0,0 0-1,0 0 1,0 0 0,0 0 0,-1 0-1,1 0 1,-1 1 0,0-1 0,0 1 0,0-1-1,-1 1 1,1 0 0,-1-1 0,0 1-1,-5-4 1,7 6-60,0 1-1,0-1 0,0 1 1,0-1-1,-1 1 0,1 0 1,0-1-1,0 1 0,0 0 1,0 0-1,-1 0 0,1 0 1,0 0-1,0 0 1,0 0-1,-1 0 0,1 1 1,0-1-1,0 0 0,0 1 1,0-1-1,0 1 0,0-1 1,0 1-1,0-1 1,0 1-1,0 0 0,0 0 1,0-1-1,0 1 0,0 0 1,0 0-1,1 0 0,-1 0 1,0 0-1,1 0 1,-1 0-1,1 0 0,-1 0 1,1 0-1,-1 0 0,1 2 1,-8 20-2678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2.3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5433,'0'0'7506,"40"143"-7554,-17-101 224,3-1-168,-3-8-8,-3-7 8,-6-8-8,-8-11-160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2.7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5521,'0'0'8270,"28"12"-8210,174 74 44,-129-58-87,-39-15 18,49 25 0,-82-38-40,-1 1 0,1-1 0,-1 0 1,1 0-1,-1 1 0,0-1 1,1 0-1,-1 1 0,1-1 0,-1 0 1,0 1-1,1-1 0,-1 1 0,0-1 1,1 1-1,-1-1 0,0 0 0,0 1 1,1-1-1,-1 1 0,0 0 0,0-1 1,0 1-1,0-1 0,0 1 1,0-1-1,0 1 0,0-1 0,0 1 1,0-1-1,0 1 0,0-1 0,0 1 1,0-1-1,0 1 0,0-1 0,-1 1 1,1-1-1,0 1 0,0-1 0,-1 1 1,1-1-1,0 1 0,-1-1 0,1 1 1,0-1-1,-1 0 0,1 1 1,-1-1-1,1 0 0,-1 1 0,1-1 1,-1 0-1,0 1 0,-35 19 111,25-14-103,-4 3-20,8-6-46,1 0 0,1 0 0,-1 1 0,0 0 0,1 0 0,0 1 0,0-1 0,-5 7 0,12-10-163,0 1 0,1-1 0,-1 1 0,1-1 0,0 0 0,-1 0 1,1 0-1,0 0 0,-1 0 0,1-1 0,0 0 0,0 1 1,3-1-1,-3 0-35,57 9-445,-18-3 959,54 14 1,-85-17-124,-1 0 1,1 1 0,0 0-1,-1 1 1,0 1 0,0-1-1,-1 1 1,1 1 0,14 13-1,-19-14-88,-1-1 0,0 1 0,-1 0 0,1 0 0,-1 0 0,0 0 0,-1 0 0,1 1 0,-1-1 0,0 1 0,1 11 0,-2-14-12,-1 0 0,1 0-1,-1 0 1,0 0 0,0 0 0,0 0-1,-1 0 1,1 0 0,-1 0 0,0 0-1,0 0 1,0-1 0,-1 1-1,1 0 1,-1 0 0,0-1 0,0 0-1,0 1 1,0-1 0,-5 5 0,-2-1 35,-1 0 1,0-1-1,0 0 1,-1-1-1,1 0 0,-1-1 1,0 0-1,0-1 1,-1 0-1,1 0 1,-12 0-1,-20 1-2,-72-4 1,60-1-79,43 2-111,-37-3-87,46 1 12,1 1 0,-1 0 0,1-1 0,-1 0-1,1 0 1,-1 1 0,1-1 0,0-1 0,-1 1-1,1 0 1,0 0 0,0-1 0,0 0-1,0 1 1,-3-4 0,0-12-4336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09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123 1 5753,'0'0'7882,"-43"143"-7882,32-109 0,-1-4 96,1 1 0,2-2-96,4-6 0,-4-5-248,-2-8-64,-1-8-1265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3.0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7562,'0'0'3256,"0"151"-2351,0-99-497,9-1-88,5 3-248,0-5-48,1-6 176,-4-9-200,-2-11 0,-4-13-8,7-10-88,-7 0-416,1-13-697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3.4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7770,'0'0'4001,"9"151"-3225,-3-100-600,5 3 96,0 3-176,4-9-88,-4-1 184,-2-11-192,-7-11-8,-2-7-352,0-10-1425,-14-8-519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3.8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8386,'0'0'6544,"34"-3"-6468,264-7-95,-280 10-40,-7-1 26,0 1 0,0 0 0,0 1 0,0 0 0,0 0 0,0 2 0,11 2 0,-22-4 15,1 0 0,0-1-1,-1 1 1,1 0 0,-1-1-1,1 1 1,-1 0-1,1 0 1,-1 0 0,0-1-1,1 1 1,-1 0 0,0 0-1,0 0 1,1 0 0,-1 0-1,0 0 1,0 0-1,0-1 1,0 1 0,0 0-1,0 0 1,0 0 0,-1 0-1,1 0 1,0 0-1,0 0 1,-1 0 0,-11 25-292,-4-11 296,0-2 1,-1 0-1,-1-1 1,0-1-1,-1-1 1,-21 9-1,6-2-21,29-14 27,-5 2-52,0 0-1,0 1 1,0 0 0,-15 13 0,22-15 38,0-1 0,0 0 0,1 1 1,-1 0-1,1-1 0,0 1 0,0 0 1,1 0-1,-1 1 0,1-1 0,0 0 1,0 0-1,0 1 0,0-1 1,1 7-1,-1-1 11,0-1 1,1 0-1,0 0 0,0 0 1,1 1-1,1-1 1,-1 0-1,2 0 0,-1 0 1,1-1-1,0 1 1,1-1-1,0 1 0,0-1 1,1 0-1,0-1 1,11 13-1,1 1 70,1-2-1,0 0 1,2-1-1,35 25 1,-44-36-25,0 0 0,0-1 0,1 0 0,0-1 1,0 0-1,0-1 0,0 0 0,1-1 0,-1 0 1,1-1-1,19 1 0,-16-5-882,-4-4-2561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4.2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2457,'0'0'10818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5.2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100 0 1192,'0'0'4431,"-2"16"-3813,-2 116 2131,-1 168 474,-42 136-2683,18-198-262,21-163-247,4-1-1,4 1 1,11 107 0,-5-139-3,2 0-1,2-1 0,1 0 1,3 0-1,1-2 1,2 0-1,24 42 1,-35-72-21,0-1 1,0 1 0,1-1 0,0 0-1,1-1 1,0 1 0,1-2 0,-1 1 0,1-1-1,1-1 1,10 7 0,-7-7 1,0-1 1,0 0-1,1-1 1,0 0-1,-1-1 1,1-1-1,0 0 1,24 0-1,48-3-87,153-20-1,212-9-209,-3 36 440,421 54 91,-370-20-162,1263 47 308,-1735-86-391,1000 69-47,-297-16-101,-456-47 413,292-31-1,-547 24-251,-15 0-9,0 0 0,1 0 0,-1 0 0,0-1 0,0 1 0,1-1 0,4-2 0,-8 1 47,0-1 0,0 0 0,0 0 0,-1 1 0,1-1 0,-1 0 0,1 0 0,-1 0 0,0 0 0,0 0 0,-1 0 0,0-4 0,1-1-38,-1-47 0,0 15-39,1 1 1,2-1-1,2 0 1,11-53 0,12 10-90,39-88 0,-12 39-10,-45 109 147,102-300-288,-98 272 401,-2 0 0,-2-1 0,-2 0 0,0-91 0,-8 127 40,0-1 0,-2 1 1,0 0-1,-1 0 1,-11-31-1,13 41-147,-1-1 0,0 1 0,0-1 0,-1 1-1,1 0 1,-1 0 0,-1 1 0,1-1 0,-1 1 0,0 0 0,0 0-1,0 1 1,-1-1 0,0 1 0,0 0 0,-8-3 0,12 5-135,-1 1 0,1 0-1,-1 1 1,0-1 0,1 0 0,-1 1 0,0 0 0,1-1 0,-1 1-1,0 0 1,0 0 0,1 1 0,-1-1 0,0 0 0,0 1 0,1 0 0,-1 0-1,1 0 1,-1 0 0,1 0 0,-1 0 0,1 1 0,-1-1 0,1 1-1,0-1 1,0 1 0,0 0 0,0 0 0,0 0 0,0 0 0,1 0 0,-1 0-1,1 1 1,-1-1 0,0 4 0,-8 12-4285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5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1 544 9026,'0'0'4745,"28"-27"-4489,89-92-13,-89 92-240,-1-1 0,-1-2 0,-2 0 0,-1-2 0,-2-1 0,-1 0 0,24-55 0,-41 80 51,1 0 0,-1-1 1,0 0-1,-1 0 1,0 0-1,0 0 0,-1 0 1,0-17-1,-1 25-66,-2 3 5,-1 0 0,0 0 1,1 1-1,-1-1 0,1 1 0,0-1 0,0 1 0,0 0 0,0 0 0,0-1 1,-2 7-1,2-6 2,-4 8-15,1 0-1,1 0 1,-1 1-1,2 0 1,0-1-1,0 1 1,1 0-1,-1 13 1,2 103-62,2-73 86,-3-9-56,0 38 10,3-77 45,-1-1 0,1 1 1,0-1-1,0 1 1,1-1-1,0 1 0,0-1 1,1 0-1,3 7 1,-3-9-65,0-1 1,0 0-1,0-1 0,1 1 1,-1 0-1,1-1 0,-1 0 1,1 0-1,0 0 1,0 0-1,0-1 0,0 0 1,0 1-1,0-1 1,0-1-1,1 1 0,-1-1 1,0 1-1,0-1 1,1 0-1,-1-1 0,6 0 1,3 1-932,25 0-5407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6.4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1381 359 8954,'0'0'1715,"-29"-1"-874,4 0-741,7-1-62,0 1-1,0 1 1,0 0-1,0 1 1,1 1-1,-1 1 1,0 1-1,1 0 1,-29 12-1,26-6-10,0 2 0,0 0-1,1 2 1,1 0 0,1 1-1,0 0 1,0 2 0,2 0-1,0 0 1,-16 26 0,9-8-20,1 0 0,2 2 0,1 0 0,-23 75 1,30-77-8,2 1 1,2 0 0,1 1-1,2-1 1,1 1 0,2 0 0,5 52-1,-1-65 38,1-1-1,1 0 0,1 1 1,1-2-1,1 1 0,2-1 1,0 0-1,0-1 0,2 0 0,1-1 1,1 0-1,28 31 0,-6-16 25,1-1-1,2-2 0,1-2 1,2-1-1,1-3 0,0-1 1,2-2-1,1-3 0,1-1 1,0-2-1,1-3 0,53 10 1,-51-14-58,1-3 0,1-2-1,-1-2 1,1-2 0,-1-2 0,1-3 0,-1-2 0,0-2 0,0-2 0,-1-3 0,85-33 0,-113 37 11,-1-2 1,-1 0-1,1-1 1,-2 0-1,0-2 1,0-1-1,-1 0 1,-1-1-1,-1-1 0,0 0 1,-1-1-1,19-32 1,-4-2 6,-2-1 1,-3-1-1,-2-2 0,-3 0 1,-2-1-1,-2-1 0,-3-1 1,-3 0-1,-2-1 0,-3 0 1,-3-71-1,-3 97 23,-1-1 0,-2 1-1,-1 0 1,-17-54 0,15 68 21,-1 0 1,0 1-1,-2 0 1,0 0-1,-2 1 0,0 0 1,0 1-1,-31-31 1,23 29 49,-1 1 1,0 1 0,-2 1 0,-41-22-1,13 12 31,-77-26 0,3 11-143,-1 6 0,-2 6 1,-1 5-1,-1 6 0,-158-2 0,186 18-47,0 4 1,-1 5-1,2 4 0,-113 27 0,85-5-1510,-217 87 1,189-47-4547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08.5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0 936 5049,'0'0'8607,"9"-34"-7555,14-14-849,1 0 0,2 1 0,55-72 0,-43 64-197,119-161-169,86-134-198,-239 344 379,4-7-91,-7 21-112,0 16 106,12 73 68,49 180-1,-13-73-52,-35-142 89,23 145-48,-37-205 72,1 21-270,-2-23 157,1 1-1,0-1 1,0 1 0,0-1 0,-1 1 0,1-1-1,0 1 1,-1-1 0,1 1 0,0-1-1,-1 1 1,1-1 0,-1 0 0,1 1 0,-1-1-1,1 0 1,-1 1 0,1-1 0,-1 0-1,1 0 1,-1 0 0,1 1 0,-1-1-1,1 0 1,-1 0 0,1 0 0,-1 0 0,0 0-1,1 0 1,-1 0 0,0 0 0,-16 0-2337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08.8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 5881,'0'0'4991,"19"2"-4369,384 6 2176,-403-8-2762,0-2-307,0 0 49,0 1 1,0-1-1,0 0 0,-1 0 0,1 0 0,0 1 0,-1-1 0,0 0 1,1 1-1,-1-1 0,0 0 0,0 1 0,0-1 0,0 1 1,0-1-1,0 1 0,0-1 0,-1 1 0,-1-2 0,3 3 55,-15-18-5389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7.7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294 476 1800,'0'0'4756,"29"-21"-4317,94-66 41,-89 66-224,70-32 0,-85 45-286,-1-1 0,1-1-1,-2 0 1,28-22-1,-44 32 39,1-1 1,-1 0-1,0 0 1,0 0-1,0 0 0,0 0 1,0 0-1,0 0 0,0 0 1,0-1-1,0 1 1,0 0-1,-1-1 0,1 1 1,-1 0-1,1-1 1,-1 1-1,1-1 0,-1 1 1,1-3-1,-2 3 7,1 1-1,-1-1 1,1 0 0,-1 0-1,1 0 1,-1 1 0,0-1-1,1 0 1,-1 1 0,0-1-1,1 0 1,-1 1 0,0-1-1,0 1 1,0-1 0,0 1-1,0-1 1,1 1 0,-1 0-1,0 0 1,0-1 0,-2 1-1,-10-2 82,-1 0 0,1 1 0,-19 1 0,22 1-171,-108-2 82,12-2 2,0 5 0,-153 23 0,259-25-16,0 0-1,0 0 0,0 0 1,0 0-1,0 0 0,0 0 1,0 0-1,0 1 0,0-1 1,0 0-1,0 0 0,0 0 1,0 0-1,0 0 1,0 0-1,0 0 0,0 0 1,0 1-1,0-1 0,0 0 1,0 0-1,0 0 0,0 0 1,0 0-1,0 0 0,0 0 1,0 0-1,25 2-165,38-1-83,240-13-2345,-247 6 2211,0-2 1,-1-3 0,75-24 0,-121 32 495,44-19 171,-51 21-187,0 0 1,0 0 0,0 0-1,0-1 1,0 1 0,-1-1 0,1 1-1,0-1 1,-1 1 0,0-1-1,1 0 1,-1 0 0,0 0-1,0 0 1,0 0 0,0 0 0,0 0-1,0 0 1,0 0 0,0-4-1,-1 5-23,0 0-1,0 0 1,0 0-1,0 0 0,0 0 1,0 0-1,0 1 1,-1-1-1,1 0 0,0 0 1,-1 0-1,1 0 1,0 0-1,-1 0 0,1 1 1,-1-1-1,0 0 1,1 0-1,-1 1 0,1-1 1,-1 0-1,0 1 1,0-1-1,1 0 0,-3 0 1,-25-8 192,18 6-107,-43-9 155,-1 3-1,-89-5 1,-114 10 102,170 5-355,-79-1-919,290 0-2903,-37 0 919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10.4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 3393,'0'0'4061,"31"-5"-3984,104-14-1,-97 14-79,0 2-1,75 4 1,-102-1-6,-9 1 5,0-1 0,0 1 0,0 0 0,0-1 0,0 1 0,0 0 0,0 0 0,0 1-1,0-1 1,-1 0 0,1 1 0,-1-1 0,1 1 0,-1-1 0,1 1 0,-1 0 0,0-1 0,1 1-1,-1 0 1,0 0 0,-1 0 0,1 0 0,0 0 0,0 0 0,-1 0 0,1 0 0,-1 0 0,0 0-1,0 1 1,1-1 0,-1 0 0,-1 4 0,1 3 9,0 1 1,0-1-1,-1 0 0,0 1 0,-1-1 0,-4 15 1,1-13 22,-1 1 1,1-1 0,-2 0-1,1-1 1,-2 0 0,1 0 0,-1 0-1,-1-1 1,0 0 0,0-1-1,-1 0 1,0 0 0,-14 8-1,10-8-150,0-1-1,0 0 1,0-1-1,-1-1 1,0 0 0,0-1-1,0-1 1,0 0-1,-1-1 1,-20 0-1,36-2 84,-1 0 1,1 0-1,0 0 0,-1 0 1,1 0-1,-1 0 0,1-1 0,-1 1 1,1 0-1,-1 0 0,1 0 1,0 0-1,-1-1 0,1 1 1,0 0-1,-1 0 0,1-1 0,-1 1 1,1 0-1,0-1 0,0 1 1,-1 0-1,1-1 0,0 1 1,0 0-1,-1-1 0,1 1 0,0-1 1,0 1-1,0 0 0,0-1 1,-1 1-1,1-1 0,0 1 1,0-1-1,0 1 0,0 0 0,0-1 1,0 1-1,0-1 0,0 1 1,0-1-1,1 1 0,-1-1 1,0 0-1,0 0 59,1 0 0,-1 0 1,1 0-1,-1-1 0,1 1 0,-1 0 0,1 0 1,0 0-1,-1 0 0,1 0 0,0 0 1,0 0-1,0 0 0,0 0 0,0 1 1,2-3-1,8 0 227,0 0 0,1 0-1,0 1 1,-1 0 0,1 1 0,0 0 0,0 1 0,17 2 0,4-1-49,-22 0-174,0 0-1,-1 1 0,1 0 0,0 1 1,-1 1-1,0-1 0,0 2 1,0-1-1,0 1 0,-1 1 0,0 0 1,0 0-1,9 9 0,14 12 241,-2 2 0,27 33 0,-53-57-203,0-1 0,0 1-1,0-1 1,-1 1 0,1 0 0,-1 0 0,0 1 0,-1-1 0,0 1 0,1-1 0,-2 1-1,1 0 1,-1 0 0,1 0 0,-2 0 0,1 0 0,-1 0 0,0 0 0,-1 9-1,0-13 8,0 0-1,0 0 1,0 0-1,-1 0 0,1 0 1,-1 0-1,1-1 0,-1 1 1,0-1-1,0 1 1,1-1-1,-1 0 0,0 1 1,0-1-1,0 0 0,0 0 1,-1-1-1,1 1 0,-3 0 1,-47 13 189,50-13-217,-45 5 132,0-1 0,-85-2 0,89-4-99,38 2-182,0-1 1,-1-1-1,1 1 0,0-1 0,0 1 0,-1-2 1,1 1-1,0 0 0,0-1 0,0 0 0,0 0 1,1-1-1,-1 1 0,1-1 0,-1 0 0,-5-5 1,-1-8-2186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18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759 654 1512,'0'0'5720,"19"-24"-4069,7-9-767,21-37 1,-46 68-842,0 1 0,0-1 0,0 0 0,0 0 0,0 1 0,0-1 0,-1 0 0,1 0 0,-1 0 0,1 0 0,-1 0 0,0 0 0,0 0 0,0 0 0,0 0-1,0 0 1,0 0 0,-1 0 0,1 0 0,0 0 0,-1 0 0,0 0 0,0 0 0,1 1 0,-1-1 0,0 0 0,-3-3 0,1 2-5,-1-1 0,0 1 0,0 0 0,0 0 0,-1 1 0,1-1 0,-9-3-1,1 1 38,-36-18-30,-1 2 0,-1 2 0,-1 2-1,0 3 1,-80-12 0,24 12-83,-182-1-1,268 13-382,32-1-20,37-4-242,-45 6 640,64-8-409,274-45-893,-287 42 1486,0-2 0,-2-3 0,0-2 0,61-32 0,-112 50-126,4-1 91,0 0 0,0 0 0,0 0 0,-1-1 0,0 0 0,1 0 0,-1 0 1,0-1-1,0 1 0,-1-1 0,1 0 0,-1 0 0,0 0 0,0-1 0,5-7 0,-8 11-95,0 0 0,0 1 0,1-1-1,-1 0 1,0 1 0,0-1 0,0 0 0,0 1-1,0-1 1,0 0 0,0 0 0,0 1 0,0-1-1,0 0 1,0 1 0,0-1 0,-1 0 0,1 1-1,0-1 1,0 0 0,-1 1 0,1-1 0,0 0 0,-1 1-1,1-1 1,-1 1 0,1-1 0,-1 1 0,1-1-1,-1 1 1,1-1 0,-1 1 0,0-1 0,1 1-1,-1 0 1,0-1 0,0 1 0,-9-4-5,1 2 0,-1-1 0,0 1-1,0 1 1,0 0 0,-14 0 0,-288-2-1430,253 3 450,-137 3-4624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0.7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0 305 6121,'0'0'4037,"10"-1"-3893,777-73 1096,-573 61-1018,1520-55 593,-206 88-650,-141-6-135,-1004-15 32,775-56-56,-504 14-9,1646 5-14,-2192 38 10,658 44 7,-440-17-51,2526 154 106,-1320-113-143,3-37 0,-696-49 16,1023-79 171,-966 54-56,-495 23 22,1027-61-200,-271 28 215,2 35-259,-421 9 191,2483-5-2685,-2606 18 2193,1299-13 831,-494-18-2181,-971 22 1513,-371 3 117,-16-1-614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2.5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7402,'0'0'5049,"23"0"-4000,733 47-893,-125-2 176,329-38-23,-606-8-426,-286 2 102,1-3-1,-1-3 0,0-3 0,78-19 1,-145 27-37,0 0 1,1-1 0,-1 1 0,0 0-1,1-1 1,-1 1 0,0-1-1,1 1 1,-1-1 0,0 1 0,0-1-1,0 0 1,0 0 0,0 0 0,0 0-1,0 1 1,0-1 0,0 0-1,1-2 1,-2 2-85,-1 0 0,0 1 0,1-1-1,-1 0 1,0 0 0,0 1 0,1-1 0,-1 1-1,0-1 1,0 1 0,0-1 0,0 1 0,1-1 0,-1 1-1,0 0 1,0 0 0,0-1 0,0 1 0,0 0-1,0 0 1,0 0 0,0 0 0,0 0 0,0 0 0,-1 0-1,-29-2-2701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3.3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45 5417,'0'0'7138,"21"-3"-6969,-18 3-167,368-38 27,-341 37-61,-12 0 23,-1 0-1,0 1 0,27 4 0,-42-4 1,1 0 0,-1 0 0,0 1 0,1-1 0,-1 1 0,0-1 0,0 1 0,1 0 0,-1 0 0,0 0 0,0 0 0,0 0 1,0 1-1,-1-1 0,1 1 0,0-1 0,0 1 0,-1 0 0,1-1 0,-1 1 0,0 0 0,1 0 0,-1 0 0,0 0 0,0 0 0,0 0 0,0 1 0,-1-1 0,1 0 0,0 0 0,-1 1 0,1 3 0,-2-2 7,0 0 1,0 0-1,0 0 0,0 0 0,-1 0 1,1-1-1,-1 1 0,0 0 1,0-1-1,-1 1 0,1-1 0,-1 0 1,1 0-1,-1 0 0,0 0 1,0 0-1,0-1 0,-1 1 0,1-1 1,-1 0-1,1 0 0,-1 0 0,-6 2 1,-15 6-7,0 0 1,-41 8-1,42-11 7,3-2-514,5 0-1042,35-4 229,200-16-1107,-162 13 2870,38 0 592,-87 2-944,1 1 1,0 0-1,0 0 1,0 1-1,-1 0 1,1 1-1,13 5 1,-17-5-46,-1 1 1,1-1 0,0 1-1,-1 0 1,0 0 0,0 1-1,0-1 1,-1 1-1,1 0 1,-1 0 0,0 0-1,0 0 1,-1 1-1,0-1 1,0 1 0,0-1-1,0 1 1,-1 0-1,0-1 1,0 1 0,-1 9-1,1-8 11,-1 0 0,0 0 0,0 1 0,-1-1-1,0 0 1,0 0 0,-1 0 0,0 0 0,0 0-1,-1 0 1,0-1 0,0 1 0,0-1-1,-1 0 1,0 0 0,-9 11 0,-2-4 71,-1-1 0,0 0 0,-1-1 0,-1-1 0,0-1 0,0 0 0,0-1 0,-1-1 0,0-1 0,-1-1 0,-23 4 0,-18 0-80,0-3 0,-87-1 0,123-4-671,-1-2-1,1-1 0,-1-1 1,-46-11-1,4-13-5050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3.8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547 124 1400,'0'0'2047,"-29"9"-1252,-2-1-703,-2 1-48,1 1 0,0 1 0,-56 29 0,67-27 221,0 0-1,0 2 0,2 0 1,0 2-1,1 0 0,0 1 1,2 0-1,0 1 0,1 1 1,1 1-1,0 0 0,2 1 1,-15 38-1,16-33 65,2 1 1,1 0-1,1 1 1,1-1-1,2 1 1,1 0-1,1 1 0,2-1 1,0 0-1,3 0 1,7 42-1,-6-54-247,0-1 0,1 1 0,1-1 1,0 0-1,1 0 0,1-1 0,1 0 0,0-1 0,1 1 1,0-2-1,1 1 0,17 15 0,-9-13-27,0-1 1,1-1-1,1 0 0,0-2 1,0 0-1,2-2 0,41 15 0,-1-8 7,1-3-1,0-2 0,1-4 0,0-2 0,99-4 1,-97-4-31,0-3 1,0-3-1,0-3 1,-1-3-1,-1-3 1,0-2-1,63-29 1,-88 30-23,-1-1 1,-1-2-1,-1-2 1,-1-1-1,0-2 1,-2-1-1,-2-2 0,0-1 1,-2-1-1,-1-2 1,46-69-1,-45 48-48,-1 0 0,-3-2 0,27-86 0,-46 121 3,-2-1-1,0 1 1,-1-1-1,-1 1 1,-1-1-1,-1-25 1,-1 39 53,-1-1 0,0 1 0,-1-1 0,0 1 0,0-1 0,-1 1 0,0 0 0,0 0 0,-1 1 0,0-1 0,0 0 1,-1 1-1,0 0 0,0 0 0,-1 1 0,0 0 0,-12-11 0,-6 0 30,0 2 0,-2 0 0,0 1 0,0 2 0,-1 1 0,-1 1 0,0 1 1,0 1-1,-1 2 0,-39-4 0,-35 1 54,-162 6 0,176 7-60,1 3-1,-1 4 0,-110 29 0,147-26-165,0 2 0,1 2-1,1 3 1,1 2 0,1 2-1,-74 51 1,47-13-2126,32-10-2916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4.4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180 165 6993,'0'0'4360,"7"3"-4083,3 1-184,0-1 0,0 0-1,0-1 1,1 0 0,0 0-1,-1-1 1,1-1 0,11 0-1,-19 0-83,-1 0-1,1 0 0,0 0 0,0-1 0,0 1 0,0-1 1,0 0-1,-1 0 0,1 0 0,0 0 0,-1 0 0,1 0 1,0-1-1,-1 0 0,0 1 0,1-1 0,-1 0 0,0 0 1,0 0-1,0 0 0,0 0 0,0-1 0,-1 1 0,1-1 1,-1 1-1,1-1 0,-1 1 0,0-1 0,0 0 1,0 0-1,-1 1 0,1-1 0,0 0 0,-1 0 0,0 0 1,0-3-1,0 2-27,-1 0 1,0 0 0,-1-1-1,1 1 1,-1 0 0,1 0-1,-1 1 1,0-1 0,0 0-1,-1 1 1,1-1 0,-1 1-1,0 0 1,0-1 0,0 2-1,0-1 1,-1 0 0,1 0-1,-1 1 1,1 0 0,-1 0-1,0 0 1,-8-3 0,-2-1 109,0 1 0,-1 0 1,0 1-1,0 0 0,-23-2 1,28 5 18,-7-1 148,0 1-1,0 0 0,0 2 0,-34 3 0,49-3-245,-1-1-1,1 0 1,-1 1 0,1 0-1,-1 0 1,1 0 0,0 0 0,-1 0-1,1 0 1,0 1 0,0-1-1,-1 1 1,1-1 0,1 1-1,-1 0 1,0 0 0,0 0-1,1 0 1,-1 0 0,1 0-1,-1 0 1,1 0 0,0 1-1,0-1 1,0 1 0,0-1-1,0 1 1,1-1 0,-1 1-1,1-1 1,0 1 0,0-1-1,0 1 1,0 0 0,0-1-1,0 1 1,0-1 0,1 1-1,0-1 1,1 4 0,-1-1-1,1-1 0,1 0 1,-1 0-1,1 0 0,-1 0 0,1-1 1,0 1-1,1-1 0,-1 1 0,1-1 1,-1 0-1,1 0 0,0-1 0,0 1 1,0-1-1,0 0 0,1 0 0,-1 0 1,5 1-1,3 1-255,0 0 0,0 0-1,1-2 1,-1 1 0,26 0 0,-18-4-1889,-7-5-1634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4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608 73 10578,'0'0'3349,"-24"-12"-2773,5 2-478,6 2-30,-1 1 0,1 1 0,-2 0 0,1 1-1,0 0 1,-1 1 0,0 1 0,0 1 0,0 0-1,-16 0 1,13 2-29,-1 0 0,1 2 0,-1 0 0,1 1 0,0 1 1,0 1-1,-26 10 0,31-9-29,0 1-1,1 0 1,0 1 0,0 0 0,1 1 0,0 0 0,1 1 0,0 0 0,0 1 0,-10 15 0,9-11-3,1 1 1,1 0 0,1 0 0,0 1 0,1 0-1,1 0 1,0 0 0,-3 21 0,4-7 59,1 0 0,2 0 0,4 62 0,-1-80-47,1 1 0,1 0-1,0-1 1,1 0 0,0 0-1,1 0 1,0 0 0,1-1-1,1 1 1,0-2-1,0 1 1,1-1 0,1 0-1,0-1 1,19 18 0,-15-17-14,2 1 1,-1-2-1,2 0 1,-1 0-1,1-2 1,1 0-1,-1-1 1,2 0-1,-1-1 1,0-1-1,28 4 1,-19-5-61,0-1 1,0-1 0,0-1 0,0-1 0,-1-1-1,1-2 1,0 0 0,50-14 0,-39 0-805,0 0 1,-2-3-1,63-44 1,-18 3-5477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7.0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510 1 7346,'0'0'6932,"-5"0"-6787,-49 1-161,-1 3 0,1 3 0,0 2-1,0 2 1,1 2 0,1 3 0,-59 26 0,110-42 13,0 0 0,0 1 0,0-1 0,0 1 0,0-1 0,-1 1 0,2 0 1,-1-1-1,0 1 0,0 0 0,0 0 0,0-1 0,0 1 0,1 0 0,-1 0 0,0 0 0,1 0 1,-2 2-1,2-3-8,0 1 1,0-1-1,0 1 0,1 0 1,-1-1-1,0 1 1,0-1-1,0 1 1,0-1-1,1 1 1,-1 0-1,0-1 1,1 1-1,-1-1 1,0 1-1,1-1 1,-1 0-1,1 1 0,-1-1 1,1 1-1,-1-1 1,1 0-1,-1 1 1,1-1-1,4 3-27,0 0-1,1-1 1,-1 0-1,0 0 1,1-1-1,5 1 1,74 9 61,0-5 0,138-7 0,-82-1-10,-162 21-147,-28 8 156,-104 39 1,110-50-20,2 1-1,-1 3 1,2 1 0,-44 31-1,57-24-82,27-27 78,-1-1 0,1 1 0,-1-1 0,1 1 0,-1 0 1,1-1-1,-1 1 0,1-1 0,0 1 0,-1 0 0,1 0 0,0-1 0,-1 1 1,1 0-1,0-1 0,0 1 0,0 0 0,0 0 0,0 0 0,0-1 0,0 1 1,0 0-1,0 0 0,0-1 0,0 1 0,1 0 0,-1 0 0,0-1 0,0 1 1,1 0-1,-1-1 0,0 1 0,1 0 0,-1-1 0,1 1 0,-1-1 0,1 1 1,-1 0-1,1-1 0,-1 1 0,1-1 0,0 0 0,-1 1 0,1-1 0,0 1 1,-1-1-1,1 0 0,0 0 0,0 1 0,0-1 0,30 5-206,0 0-1,0-3 1,1 0-1,41-4 1,-10 1 14,327-7 3,-390 8 191,0 0-1,0 0 1,0 0-1,0 0 1,1 0-1,-1 0 1,0 0-1,0 0 1,0 0-1,1 0 0,-1 0 1,0 0-1,0 0 1,0 0-1,0 0 1,0 0-1,1 0 1,-1 0-1,0 0 1,0 1-1,0-1 1,0 0-1,1 0 1,-1 0-1,0 0 1,0 0-1,0 0 1,0 0-1,0 1 1,0-1-1,0 0 1,0 0-1,0 0 0,1 0 1,-1 1-1,0-1 1,0 0-1,0 0 1,0 0-1,0 0 1,0 1-1,0-1 1,0 0-1,0 0 1,0 0-1,0 0 1,0 1-1,0-1 1,-7 11 91,-12 9 187,-16 1 87,-1-1-1,-1-2 0,-62 22 1,-40 19 2,122-52-396,15-6-4,-1-1 1,1 1-1,-1 0 1,1 0-1,0 0 1,-1 0-1,1 0 1,0 0 0,0 1-1,0-1 1,0 1-1,0-1 1,0 1-1,0 0 1,0 0-1,1 0 1,-1 0-1,1 0 1,0 0-1,-1 0 1,1 0-1,0 1 1,0-1-1,0 0 1,0 4-1,2-5-1,-1 0 0,1 0 0,0-1 0,0 1-1,0 0 1,0-1 0,0 1 0,0 0 0,0-1 0,1 1 0,-1-1-1,0 0 1,0 1 0,0-1 0,0 0 0,1 0 0,-1 0 0,0 0-1,0 0 1,0 0 0,1 0 0,-1 0 0,0 0 0,2-1-1,1 1-15,331-5-615,-334 5 668,0 0 0,0 0 0,0-1 0,-1 1 0,1 0 1,0 1-1,0-1 0,0 0 0,-1 0 0,1 0 1,0 0-1,0 1 0,-1-1 0,1 0 0,0 1 1,0-1-1,-1 0 0,1 1 0,0-1 0,-1 1 1,1-1-1,-1 1 0,1-1 0,-1 1 0,1 0 0,-1-1 1,1 1-1,-1 0 0,1-1 0,-1 1 0,0 0 1,1 0-1,-1-1 0,0 1 0,0 0 0,1 0 1,-1-1-1,0 1 0,0 0 0,0 0 0,0 0 0,0-1 1,0 1-1,0 0 0,-1 0 0,1 0 0,0-1 1,0 1-1,-1 0 0,1 0 0,0-1 0,-1 1 1,1 0-1,0-1 0,-1 1 0,1 0 0,-2 0 1,-27 39 227,1-17-183,-1-1 0,-1-1 0,-1-2 0,-1-1 1,-43 17-1,51-23-37,21-11-100,0 0 1,1 0-1,-1 1 1,1-1 0,-1 1-1,1 0 1,0-1-1,0 1 1,-1 0-1,1 1 1,1-1 0,-1 0-1,0 0 1,0 1-1,1-1 1,-1 1 0,1 0-1,0-1 1,-2 6-1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27.3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0 145 5297,'26'-1'2070,"862"-36"3611,-465 16-4369,112-6-633,614-21-421,-1053 45-603,-11-1-1252,-51 5-4426,-60-5-21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1.7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3937,'0'0'2000,"66"13"-4552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46.0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8186,'0'0'1896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11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95 350 1608,'7'-2'9747,"-7"2"-9663,0 0 0,0-1 1,0 1-1,0 0 0,0 0 0,0 0 1,0-1-1,0 1 0,0 0 1,0 0-1,0 0 0,0-1 0,0 1 1,0-1 336,0 1-337,-37-71 529,26 51-701,0-1 0,-10-27 1,15 29 24,2-1 0,0 1 0,1-1 0,0 0 0,2-31 0,1 50 69,1-1-1,-1 1 1,0-1 0,1 0-1,0 1 1,-1-1-1,1 1 1,0 0 0,0-1-1,0 1 1,0-1-1,0 1 1,0 0 0,0 0-1,0 0 1,0 0 0,1 0-1,-1 0 1,0 0-1,1 0 1,-1 0 0,1 0-1,-1 1 1,1-1-1,-1 1 1,1-1 0,-1 1-1,1 0 1,0-1 0,-1 1-1,4 0 1,61-2-12,-51 2-3,-7 0 3,0 1 0,0-1-1,0 1 1,0 1-1,0 0 1,0 0-1,0 0 1,-1 1-1,1 0 1,-1 1 0,1 0-1,-1 0 1,-1 0-1,1 1 1,-1 0-1,1 0 1,-1 1-1,-1 0 1,9 10 0,-7-6-15,0 0 0,-1 1 0,-1-1 0,0 1 0,0 0 0,-1 0 1,-1 1-1,0-1 0,0 1 0,-1 0 0,0 0 0,-1 21 0,0-28 17,-1-1 0,0 0-1,0 0 1,-1 0-1,1 0 1,-1 0-1,0 1 1,0-1-1,0 0 1,-1 0 0,1-1-1,-1 1 1,0 0-1,0 0 1,0-1-1,-1 1 1,1-1-1,-1 0 1,0 0-1,-5 5 1,5-58 787,3-218-596,0 269-187,0-1 1,1 0 0,-1 1-1,0-1 1,0 0 0,0 0-1,1 1 1,-1-1-1,0 0 1,1 0 0,-1 1-1,0-1 1,0 0 0,1 0-1,-1 0 1,0 0 0,1 1-1,-1-1 1,0 0 0,1 0-1,-1 0 1,0 0 0,1 0-1,-1 0 1,1 0 0,-1 0-1,0 0 1,1 0 0,-1 0-1,0 0 1,1 0 0,-1 0-1,0 0 1,1 0 0,-1-1-1,0 1 1,1 0 0,-1 0-1,0 0 1,1 0 0,-1-1-1,0 1 1,0 0 0,1 0-1,-1-1 1,0 1-1,0 0 1,1-1 0,-1 1-1,0 0 1,0-1 0,0 1-1,0 0 1,1-1 0,-1 1-1,0 0 1,0-1 0,0 1-1,0 0 1,0-1 0,0 1-1,0 0 1,0-1 0,0 1-1,0-1 1,19 25-180,-1 7 171,-1 0 1,-2 2 0,-2 0 0,14 47 0,-27-79 14,0-1 1,0 0-1,0 1 1,0-1-1,0 0 1,1 0-1,-1 1 1,0-1-1,0 0 1,0 1-1,0-1 1,0 0-1,1 0 1,-1 1-1,0-1 1,0 0-1,0 0 1,1 0-1,-1 1 1,0-1-1,0 0 1,1 0 0,-1 0-1,0 0 1,1 0-1,-1 1 1,0-1-1,0 0 1,1 0-1,-1 0 1,0 0-1,1 0 1,-1 0-1,0 0 1,1 0-1,-1 0 1,0 0-1,0 0 1,1 0-1,-1 0 1,0 0-1,1 0 1,-1-1-1,0 1 1,0 0 0,1 0-1,-1 0 1,0 0-1,0-1 1,1 1-1,-1 0 1,0 0-1,0 0 1,1-1-1,-1 1 1,0 0-1,0 0 1,0-1-1,0 1 1,1 0-1,-1 0 1,0-1-1,0 1 1,0 0-1,0-1 1,0 1-1,15-26 11,-12 21-19,7-11-145,0 1 0,0 0 0,2 1 0,0 0 0,0 1 0,1 0 0,1 1 0,0 1 0,0 0 0,30-16 0,-44 27 173,1 0-1,0-1 1,0 1 0,0 0 0,0 0-1,0 0 1,0 0 0,0 0 0,0 0-1,0 0 1,0 0 0,0 0 0,-1 0-1,1 0 1,0 1 0,0-1 0,0 0-1,0 1 1,0-1 0,0 1 0,-1-1-1,1 1 1,0-1 0,0 1-1,-1-1 1,1 1 0,0 0 0,-1-1-1,1 1 1,-1 0 0,1 0 0,-1-1-1,2 3 1,13 33-64,-12-27 116,7 18-46,4 12 30,1 0 1,2-1 0,24 38 0,-33-64-1074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2.5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191 113 1504,'7'-62'4904,"-5"50"-2250,-2 36-1556,0-5-1054,-1-5 35,1 1-1,1-1 1,0 1-1,1-1 0,4 19 1,-4-29-22,0 1 1,0-1-1,0 1 1,1-1 0,-1 0-1,1 1 1,0-1-1,0-1 1,1 1 0,-1 0-1,1-1 1,0 0-1,-1 0 1,2 0 0,-1 0-1,0 0 1,0-1-1,1 0 1,7 3 0,-5-3-43,0 0 0,1 0 1,-1 0-1,0-1 1,1 0-1,-1 0 1,1-1-1,-1 0 1,1-1-1,-1 1 1,1-1-1,-1-1 1,0 1-1,1-1 1,6-3-1,-9 3-131,-1 0-1,1-1 1,-1 1 0,1-1-1,-1 0 1,0 0 0,0 0-1,0-1 1,0 1 0,-1-1-1,1 0 1,-1 0 0,0 0-1,0 0 1,-1-1-1,1 1 1,-1-1 0,0 0-1,0 1 1,-1-1 0,1 0-1,0-7 1,-1 7 2,0-1-1,0 0 1,-1 1-1,1-1 1,-2 0-1,1 0 1,-1 1-1,1-1 1,-1 0-1,-1 1 1,1-1 0,-1 1-1,0-1 1,-1 1-1,1 0 1,-1 0-1,0 0 1,0 0-1,0 0 1,-8-7-1,5 7 212,0 1 0,-1-1 0,0 1-1,0 0 1,0 0 0,0 1 0,-1 0 0,0 0-1,1 1 1,-1 0 0,0 0 0,0 1-1,0 0 1,-12 0 0,2 1 187,0 1 0,-1 0 0,1 1 1,1 1-1,-1 1 0,0 1 0,1 0 0,0 1 0,0 1 1,-18 10-1,27-13-242,1 1 1,-1-1-1,1 1 1,0 0-1,0 1 1,0 0-1,1 0 1,0 0-1,0 1 1,1-1-1,0 2 1,0-1-1,0 0 1,1 1-1,0 0 1,1 0-1,0 0 1,0 0-1,1 1 1,0-1-1,0 1 1,-1 17-1,3-24-40,1 1-1,-1 0 1,1 0-1,-1 0 1,1 0-1,0 0 1,0-1-1,0 1 1,1 0-1,-1-1 1,0 1 0,1-1-1,0 1 1,0-1-1,0 0 1,0 0-1,0 0 1,0 0-1,0 0 1,1 0-1,-1 0 1,1-1-1,-1 0 1,1 1-1,-1-1 1,1 0-1,0 0 1,0 0-1,0 0 1,5 0-1,11 2 8,0 0 0,0-1-1,33-2 1,-36 0-8,-2-1-57,0 0-1,0 0 1,0-2-1,0 1 1,0-2 0,15-6-1,-22 8 21,0-1 0,0 0 0,-1 0-1,1-1 1,-1 0 0,0 0 0,0-1 0,0 1-1,-1-1 1,1-1 0,-1 1 0,0-1 0,6-10 0,-10 15 34,0 0 1,0 0 0,0-1 0,0 1 0,0-1 0,0 1-1,0-1 1,-1 1 0,1-1 0,-1 1 0,1-1 0,-1 1-1,0-1 1,1 0 0,-1 1 0,0-1 0,0 0 0,0 1-1,0-1 1,0 0 0,-1 1 0,1-1 0,0 0 0,-1 1 0,0-1-1,1 1 1,-1-1 0,0 1 0,1-1 0,-1 1 0,0 0-1,0-1 1,0 1 0,0 0 0,-1 0 0,1-1 0,0 1-1,0 0 1,-1 0 0,1 0 0,0 1 0,-1-1 0,1 0 0,-1 0-1,1 1 1,-1-1 0,0 1 0,-3-1 0,-9-2 105,0 1 0,0 1 0,0 0 1,-24 2-1,20-1-88,10 0-3,-4 0 18,0 0 1,0 0 0,-19 5 0,30-5-34,-1 0 0,1 0 1,0 0-1,-1 0 0,1 0 0,0 1 1,0-1-1,-1 1 0,1-1 0,0 1 1,0-1-1,0 1 0,-1 0 1,1-1-1,0 1 0,0 0 0,0 0 1,0 0-1,0 0 0,1 0 0,-1 0 1,0 0-1,0 0 0,1 0 1,-1 0-1,0 1 0,1-1 0,-1 0 1,1 0-1,0 0 0,-1 1 0,1-1 1,0 0-1,0 1 0,0-1 0,0 0 1,0 1-1,0-1 0,0 0 1,0 1-1,1-1 0,-1 0 0,1 2 1,0-2 3,0 1 0,0-1-1,0 0 1,0 0 0,1 1 0,-1-1 0,0 0 0,1 0 0,-1 0 0,0 0 0,1-1 0,0 1 0,-1 0 0,1-1 0,-1 1 0,1-1 0,0 1 0,-1-1 0,1 0 0,0 0 0,2 0 0,44 2 48,-36-3-30,27 1 95,0-1 0,72-14 1,-97 12-269,0 0-1,0-1 1,0-1 0,0-1 0,-1 0 0,1 0 0,-2-2-1,1 1 1,-1-2 0,21-17 0,-32 25 128,0 0 0,0 1 0,0-1 0,0 0 0,0 0 0,-1 1 0,1-1 0,0 0 0,0 0 0,-1 0 0,1 0 0,-1 0 0,1 0 0,-1 0 0,1 0 0,-1 0 0,1 0 0,-1-1 0,0 1 0,0 0 0,0 0 0,0 0 0,0 0 0,0 0 0,0-1 0,0 0 1,-1 1 22,0 0 1,0 0-1,0 0 1,0 0-1,0 0 1,0 1 0,0-1-1,0 0 1,-1 1-1,1-1 1,0 1-1,0-1 1,-1 1 0,1-1-1,0 1 1,-1 0-1,1 0 1,-2 0 0,-7-1 119,-1 0 1,0 1 0,1 1 0,-18 2 0,20 0-39,1 0-1,-1 0 0,0 1 1,1 0-1,0 0 1,0 1-1,-8 6 0,13-9-68,1-1-1,-1 1 1,0-1-1,1 1 1,-1 0-1,1 0 0,0-1 1,-1 1-1,1 0 1,0 0-1,0 1 1,0-1-1,-1 4 0,2-5-12,0 0-1,0 0 1,1 1-1,-1-1 1,0 0-1,0 0 0,1 0 1,-1 0-1,1 1 1,-1-1-1,1 0 1,-1 0-1,1 0 1,0 0-1,-1 0 0,1 0 1,0 0-1,0 0 1,0-1-1,0 1 1,0 0-1,0 0 1,0-1-1,0 1 0,0 0 1,0-1-1,2 1 1,38 11-981,11-7-1220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2.9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1 11106,'0'0'3081,"-26"149"-3073,55-108 24,-1-3 40,1-7-144,-3-8 16,-9-8-296,-9-15-40,-5 0-848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3.4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8386,'0'0'3645,"26"-10"-3417,-15 6-220,21-9 174,0 2 0,1 1 0,0 1 0,65-7 0,-83 15-149,-2 0-16,1 0 0,0 1-1,0 0 1,-1 1 0,24 5-1,-34-5-13,1 1 0,-1-1 0,0 0-1,0 1 1,0 0 0,0 0-1,0 0 1,0 0 0,0 0 0,0 0-1,-1 1 1,1-1 0,-1 1 0,0 0-1,0 0 1,0 0 0,0 0 0,0 0-1,-1 0 1,1 0 0,-1 1-1,0-1 1,0 0 0,0 1 0,-1-1-1,1 1 1,0 3 0,-1-2 18,1-1 0,-1 1 1,0-1-1,0 1 0,0-1 1,-1 1-1,0-1 0,1 1 0,-1-1 1,-1 0-1,1 1 0,-1-1 0,0 0 1,0 0-1,0 0 0,0 0 1,-1-1-1,1 1 0,-1 0 0,-6 5 1,-3 0 48,0 0 0,0-1 1,-1-1-1,1 0 0,-17 6 1,17-8-124,-3 2-49,0 0-1,0-1 1,0-1 0,-1 0-1,0-1 1,0-1 0,-23 1-1,38-4-174,10 0-247,15-1 497,0-2 1,-1-1 0,34-9 0,-27 6 199,51-7 0,-79 14-169,17-2 58,0 1 0,1 0 0,38 5-1,-52-2-59,0-1 0,-1 0 0,1 1 0,0 0 0,-1 1 0,1-1 0,-1 1 0,0 0 0,0 1 0,0-1 0,0 1 0,-1 0 0,1 0 0,-1 0 0,0 0 0,0 1 0,3 5 0,5 8 150,-1 1 0,-1 0 0,-1 0-1,-1 1 1,0 0 0,-1 1 0,-1-1 0,-2 1 0,0 0 0,-1 1 0,1 41 0,-4-60-131,-1-1 0,1 0 0,-1 0 1,1 0-1,-1 0 0,0 0 0,0 0 0,0 0 0,0 0 1,0 0-1,0 0 0,-1 0 0,1 0 0,0-1 0,-1 1 1,0-1-1,1 1 0,-1-1 0,0 0 0,0 1 0,0-1 1,0 0-1,0 0 0,0 0 0,0 0 0,0-1 0,0 1 1,0-1-1,-4 1 0,-8 2 6,0-1 0,0 0 0,-19 0 0,30-2-15,-32 1-30,5 1-178,-1-1 0,1-1 0,-1-2-1,1-1 1,-1-1 0,-57-17 0,-6-11-5215,56 21-1083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5.8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232 1 4673,'0'0'7600,"6"32"-6438,-9-4-1148,-1 0 0,-1 0 1,-2-1-1,0 1 0,-2-1 1,-16 34-1,-15 47-2,-93 324 0,133-431-11,-1 0 0,1 0 0,-1 0 0,1 0 0,-1 1 0,1-1-1,-1 0 1,1 0 0,0 1 0,0-1 0,0 0 0,0 1 0,0-1 0,0 0 0,0 1 0,0-1 0,1 0 0,-1 0 0,0 1 0,1-1 0,-1 0 0,1 0 0,-1 0 0,1 1-1,1 0 1,0 0 1,1-1 0,-1-1 0,1 1 0,-1 0 0,1-1 0,0 1 0,-1-1 0,1 0 0,0 0-1,4 0 1,2 0-10,276 2-166,-148-3-896,-133 1 790,-1 0 0,0 0 0,1 0 0,-1 0 0,0-1 0,1 1 0,-1-1-1,0 0 1,0 0 0,0 0 0,0 0 0,0 0 0,4-3 0,5-6-2302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6.1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80 7866,'0'0'4977,"200"-16"-4641,-135 14 88,7 2-312,-7 0-56,-2 0 40,-6 0-40,-5-3-112,-7-4-192,-5-9-1056,-11 1-1353,-12-6-5057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6.5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9194,'0'0'4113,"177"-2"-3825,-103 15-144,6 7-40,0 6-48,-3-1-112,6 4-200,-18-6-1064,-16-10-1497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6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223 0 9130,'0'0'2969,"-71"131"-2449,45-72-40,9 6-176,9-6 80,2 0-328,6-5-48,0-8 56,0-8 24,0-7 24,0-10-112,0-6-24,0-7-48,0-3-184,-28-5-384,-4-3-921,-2-15-4528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7.3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44 8266,'0'0'5364,"29"-7"-5311,99-22-34,-116 26-22,1 1 0,0 0 0,-1 1 0,1 1 1,0 0-1,0 1 0,0 0 0,-1 1 0,1 0 1,-1 1-1,1 1 0,-1 0 0,0 0 0,-1 1 0,13 7 1,-18-8-2,1 1-1,-1 0 1,0 0 0,0 1 0,0 0 0,-1-1 0,0 2 0,0-1 0,-1 1 0,0 0 0,0 0 0,0 0 0,-1 0 0,0 1-1,0-1 1,-1 1 0,0 0 0,0-1 0,-1 1 0,0 0 0,0 16 0,-1-20 17,0 1 0,0 0 0,-1-1-1,1 1 1,-1-1 0,0 1 0,0-1 0,0 1 0,-1-1 0,0 0 0,0 1-1,0-1 1,-3 4 0,1-4 7,0 1-1,0-1 0,-1 0 1,1-1-1,-1 1 0,0-1 1,0 0-1,0 0 1,-1-1-1,-5 3 0,-11 3-158,0-1-1,0-1 1,-1-1 0,0 0-1,-40 1 1,-115-8-4156,142-2 1779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8.0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433 77 7074,'0'0'6554,"4"-1"-6527,-2 0-23,-1 1-1,0-1 1,0 0 0,0 0-1,0 0 1,0 0 0,0 1 0,0-1-1,0-1 1,0 1 0,0 0-1,0 0 1,0 0 0,-1 0-1,1-1 1,0 1 0,-1 0 0,1 0-1,-1-1 1,0 1 0,1 0-1,-1-1 1,0 1 0,0-1-1,0 1 1,0 0 0,0-1-1,0 1 1,0-1 0,0 1 0,-1 0-1,1-1 1,0 1 0,-1 0-1,0-1 1,1 1 0,-1 0-1,1 0 1,-1-1 0,0 1 0,0 0-1,0 0 1,0 0 0,0 0-1,0 0 1,0 0 0,0 0-1,0 1 1,0-1 0,-1 0 0,1 1-1,-2-2 1,-6-1-12,0 0 1,-1 0-1,0 1 1,1 0-1,-1 1 1,0 0-1,0 1 1,0 0-1,0 0 1,0 1-1,0 0 1,-11 4-1,1 0-14,-1 0 0,2 2-1,-1 1 1,-31 16 0,33-14-3,1 0 0,1 1 1,0 1-1,0 0 0,-24 25 1,36-32 21,0 0 1,0 0-1,0 0 1,0 1-1,1-1 1,0 1-1,0 0 1,0-1-1,1 1 1,0 1-1,0-1 1,1 0-1,0 0 1,0 1-1,0-1 1,0 0-1,1 1 1,0-1-1,1 1 1,0-1-1,2 11 1,-1-11 23,1-1 1,0 1-1,0-1 1,0 0-1,1-1 1,0 1-1,0 0 0,0-1 1,0 0-1,0 0 1,1 0-1,0-1 1,0 0-1,0 1 1,9 3-1,5 2 27,0-1 0,1 0 0,22 5 0,-5-6 100,0-1 0,0-2 0,74-2 1,-96-2-112,-13 1-37,0-1-1,-1 0 1,1 0-1,0 0 1,0 0-1,0 0 0,0-1 1,-1 1-1,1-1 1,0 1-1,0-1 0,-1 1 1,1-1-1,0 0 1,-1 0-1,1 0 0,-1 0 1,1 0-1,-1 0 1,0 0-1,2-2 1,-1 0-142,-1 0 0,0 0 0,0 0 0,0-1 0,-1 1 0,1 0 0,-1 0 0,0 0 1,1-1-1,-2-4 0,1-10-2543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8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9274,'0'0'3169,"168"-3"-2249,-108 3-608,-3 0-168,-8 0-16,-12 0-72,-8 0-40,-9 0-16,-3 0-8,-3 0-120,-3 0-72,6 0-440,3-5-216,-5 0-1241,-4-3-535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0:11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5217,'0'0'0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8.7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 1 3593,'0'0'6719,"-9"25"-5978,-30 84-141,35-92-445,0-1 0,1 1 0,0 0 0,2 1 0,0-1 0,1 0 0,2 23 0,1 12 438,-2-14-406,3-1 0,10 46 0,-14-82-184,0 0-67,0-1 1,0 0-1,0 1 0,1-1 1,-1 0-1,0 1 1,0-1-1,0 0 1,0 1-1,1-1 0,-1 0 1,0 0-1,0 1 1,1-1-1,-1 0 1,0 0-1,0 1 0,1-1 1,-1 0-1,0 0 1,1 0-1,-1 1 1,0-1-1,1 0 0,-1 0 1,0 0-1,1 0 1,-1 0-1,1 0 1,-1 0-1,0 0 0,1 0 1,-1 0-1,0 0 1,1 0-1,-1 0 1,0 0-1,1 0 0,-1 0 1,0 0-1,1-1 1,-1 1-1,0 0 1,1 0-1,-1 0 0,0 0 1,1-1-1,-1 1 1,0 0-1,1-1 1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9.1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328 0 6729,'0'0'5226,"-8"17"-5008,-101 178 562,65-125-475,4 3 1,3 0-1,-35 101 1,68-162-311,1-1-1,0 1 1,0 0 0,1 0-1,1 0 1,0 0 0,1 0-1,0 0 1,1 0 0,2 12-1,-2-22 6,0 0-1,0 0 0,0 0 1,0 0-1,1-1 0,-1 1 1,1-1-1,-1 1 1,1-1-1,0 1 0,-1-1 1,1 0-1,0 0 0,0 0 1,0 0-1,0 0 0,0 0 1,0 0-1,0-1 0,4 1 1,45 5 45,-47-5-38,73 1 127,106-10 0,-141 4-143,-1-3 0,0-1 0,-1-2 0,48-18 0,-87 27-42,0 1 1,0 0-1,0-1 1,0 1-1,0-1 0,0 1 1,0-1-1,0 1 1,0-1-1,-1 0 1,1 0-1,0 1 1,0-1-1,-1 0 0,1 0 1,0 0-1,-1 0 1,1-1-1,-1 1-90,0 0 0,0 1 0,0-1 0,0 0 1,0 1-1,0-1 0,-1 1 0,1-1 0,0 0 0,0 1 0,-1-1 0,1 1 0,0-1 0,-1 1 0,1-1 0,-1 1 0,1-1 0,-1 1 0,1-1 0,-1 1 1,1 0-1,-1-1 0,1 1 0,-1 0 0,1-1 0,-1 1 0,0 0 0,1 0 0,-1-1 0,0 1 0,-1 0 0,-26-8-8086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9.5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0 162 6313,'0'0'7050,"154"-13"-6898,-80 5 176,6 3-120,3-2 0,-9-4 192,-8 1-400,-12 0 0,-8-3 0,-9-18-336,-12 6-528,-10-4-3937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1:59.8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6105,'0'0'8242,"145"13"-7858,-82-3-208,8 3 320,1 3-416,-1 2-72,0 2-16,6 6-208,-19-3-856,-19-10-6162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0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369 0 5817,'0'0'7473,"-29"9"-7131,-92 29-158,112-35-162,-1 1 0,1 0-1,1 0 1,-1 1 0,1 0-1,0 0 1,0 1 0,0 0-1,1 1 1,-1 0 0,2 0-1,-1 0 1,-8 14 0,0-2-24,5-4 79,0 0 1,0 1-1,2 0 0,0 0 1,0 1-1,2 0 1,0 1-1,1-1 1,1 1-1,1 0 1,0 0-1,1 1 0,1-1 1,2 21-1,-1-36-62,0 0 0,0 0-1,0 0 1,1 0 0,0 0-1,-1 0 1,1 0 0,0 0-1,0 0 1,1 0 0,-1-1-1,1 1 1,-1 0 0,1-1-1,0 1 1,0-1 0,0 0-1,4 4 1,-1-3 7,-1 1 1,1-1-1,1 0 0,-1-1 0,0 1 0,1-1 1,-1 0-1,1-1 0,7 2 0,1 0-107,1-1 0,0-1-1,0-1 1,-1 0 0,1-1 0,27-5-1,-34 4-483,0 0 0,0-1 0,0-1-1,12-6 1,27-19-7823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0.6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162 0 6849,'0'0'3843,"-19"24"-2668,-63 80-307,74-93-774,1 0 1,0 0-1,1 1 0,1 0 1,-1 0-1,2 0 1,0 1-1,-5 22 0,6-11 95,1 0 0,3 48 0,1-20 88,-1-39-241,1 0 0,0 0 0,1 0-1,0-1 1,1 1 0,1-1-1,0 0 1,11 19 0,11 29-2942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0.9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438 48 6617,'0'0'7243,"-15"-8"-7113,-49-25-186,59 32 53,1-1 1,0 1 0,-1 0 0,1 1-1,-1-1 1,0 1 0,1 0-1,-1 0 1,1 0 0,-1 1 0,1-1-1,-1 1 1,1 0 0,-1 0-1,1 1 1,-6 2 0,-4 3-12,0 1 0,1 0 0,-15 12 0,8-5 10,-3-1 58,2 1 0,0 1 0,1 2 0,-31 33 0,45-45-41,1 2 1,0-1-1,0 0 0,0 1 0,1 0 1,0 0-1,1 0 0,0 1 1,0-1-1,1 1 0,0 0 1,0 0-1,1-1 0,0 1 0,1 0 1,0 0-1,2 14 0,-2-20-6,1 0 0,-1-1-1,1 1 1,0-1-1,0 1 1,1-1-1,-1 1 1,0-1-1,1 0 1,-1 0-1,1 0 1,0 0 0,0 0-1,0 0 1,0 0-1,0 0 1,0-1-1,0 1 1,0-1-1,1 0 1,-1 1 0,1-1-1,-1 0 1,1 0-1,-1-1 1,1 1-1,2 0 1,9 1-235,1 0 0,-1 0 0,26-2 0,-26 0-355,15 0-3176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1.3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274 0 5025,'0'0'5436,"16"29"-4933,56 94 97,-49-89-205,2 0 0,1-2 0,38 37 0,-46-52-172,0 2 0,-1 0 0,-1 1 0,-1 1 0,0 0 0,21 45-1,-26-41-53,-2 0-1,0 1 0,-2 0 0,-1 0 0,4 47 1,-8-55-97,-1 0 0,0 1 0,-1-1 0,-1 0 0,-1 0 0,-1 0 0,0-1 0,-1 1 0,-10 22 0,1-13-25,-2 0-1,-1 0 1,-1-2-1,-1 0 1,-1-2-1,-25 24 1,28-30-78,-2-2 0,1 0 0,-2-1 0,0-1 1,-1 0-1,0-2 0,0 0 0,-41 12 0,21-13-797,0-1 0,-72 4 0,28-12-3336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2.1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0 5145,'0'0'3660,"7"17"-1899,63 60-132,-54-52-1501,-2 1 0,-1 0 1,-1 1-1,-1 1 1,-1 0-1,-2 0 0,0 1 1,-2 0-1,-2 0 1,0 1-1,-2-1 1,-1 1-1,-4 33 0,2-57-154,-1 0-1,1 1 1,-1-1 0,-1 0-1,1 0 1,-1 0-1,0 0 1,0-1-1,-1 1 1,0-1-1,0 0 1,-7 7-1,-5 3-726,-1-1 0,-24 17 0,26-21-328,-42 28-6498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2.7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397 0 3321,'0'0'3491,"-25"13"-3089,-78 41 434,94-48-608,1-1 0,-1 1 1,1 0-1,1 1 0,-1 0 0,1 0 1,0 1-1,1-1 0,0 2 1,0-1-1,-6 13 0,-4 4 121,-7 12-185,2 2 0,1 0-1,2 1 1,2 1 0,2 0-1,1 1 1,3 1-1,1 0 1,2 0 0,2 0-1,2 1 1,4 70 0,0-103-163,0-1 0,1 1 0,0 0 1,1-1-1,0 0 0,0 0 0,1 0 1,1 0-1,0 0 0,0-1 0,1 0 1,0 0-1,0 0 0,14 13 0,1-3-670,1-1-1,0 0 1,2-2-1,32 19 1,25 6-7564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1:00.9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1 455 1592,'0'0'2273,"29"-8"-1916,233-57-145,-7-4 144,49-13 850,-159 44-235,-1-6 0,202-91 0,-339 130 400,-13 4-250,-2 0-2017,-18-6-2800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3.9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6849,'0'0'5426,"183"-3"-5090,-132 1-120,3-1 56,-5 1 24,-3 2-288,-6 0 88,-9 0-96,-5 0-144,-9 0-224,-9 0-1353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4.3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7962,'0'0'3240,"169"-7"-2295,-115 1-433,-3 4 56,-11 2-376,-6 0-80,-11 0 8,-6 0-64,-2 0-8,-1 0-48,-3 0-56,15 0-192,-3 0-1160,0-5-2753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4.9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397 0 5089,'0'0'4560,"-7"22"-4319,-27 85 283,-63 178 1126,67-224-1431,-56 85 0,53-94-100,1 2 0,-27 65 0,55-107-109,1-1 1,0 1 0,0 0-1,1 0 1,0 0 0,1 0-1,1 13 1,0-23-9,1 1 0,-1-1-1,1 1 1,0-1 0,-1 0 0,1 1 0,0-1-1,1 0 1,-1 0 0,0 0 0,1 0 0,-1 0-1,1 0 1,-1 0 0,1 0 0,0-1-1,0 1 1,0-1 0,0 1 0,0-1 0,0 0-1,1 0 1,-1 0 0,0 0 0,0 0 0,1 0-1,-1 0 1,5 0 0,9 3 8,1-1 1,-1-1-1,19 0 0,37 1-2,1-3-1,0-4 0,-1-3 1,0-3-1,98-26 0,-165 35-199,20-8-443,-15-3-2641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5.3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98 8938,'0'0'3529,"162"-33"-3337,-96 30-112,8 3 136,3 0 416,0 0-488,0 0-16,-11 0-88,-6-2-24,-9-4-32,-8 1-320,-3-13-656,-12 6-1153,-11-6-2552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5.7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6265,'0'0'6272,"31"0"-6060,197 0 434,-65 2-29,179-5-1390,-273-9-2947,-49 4-494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6.9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1 542 1512,'0'0'9733,"0"19"-5749,1-67-3867,3 0 0,2 0 0,18-72 1,54-136-653,-72 231 540,-1 10-276,-4 34 101,-1 2 168,1 0-1,0 1 1,2-1-1,1 0 1,0 0 0,10 27-1,-12-43 4,0 1-1,0-1 1,1 0-1,0 1 0,0-1 1,0 0-1,0-1 1,1 1-1,0 0 1,0-1-1,0 0 1,0 0-1,1 0 1,0-1-1,0 0 1,0 1-1,0-2 0,0 1 1,0 0-1,1-1 1,-1 0-1,1-1 1,0 1-1,-1-1 1,1 0-1,0 0 1,9-1-1,0 1-75,1-2 1,0 0-1,0-1 0,26-6 1,-33 5 19,0-1 0,0 0 0,-1 0 0,1 0 0,-1-1 0,0-1 0,0 0 0,-1 0 0,8-7 0,1-2 11,0-1 0,-2-1-1,0 0 1,18-28 0,-32 44 227,0 48-301,2 4 220,-3-1-1,-3 1 0,-12 70 1,8-93 100,5-17-113,0 0 0,1 1 0,0-1 0,-1 22-1,3-33 30,12-16-1296,2-1-1336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7.6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467 0 4017,'0'0'5496,"-6"1"-4769,-3 1-535,0 1 1,-1 0 0,2 0-1,-1 0 1,0 1 0,1 1 0,-1 0-1,-7 6 1,-70 56 490,37-27-275,19-18-290,2 2 0,1 0 0,1 2 0,-22 29 0,38-43-79,2 0-1,-1 1 0,2 0 1,0 1-1,0 0 0,1 0 1,1 0-1,0 0 0,1 1 1,1 0-1,0 0 0,0 21 1,1-22 30,1 0 1,1 1 0,0-1 0,2 0-1,-1 1 1,1-1 0,1 0 0,1 0-1,0-1 1,1 1 0,0-1-1,1 0 1,10 18 0,-7-18-24,-6-7-32,0 0 0,1 0 0,-1-1 0,1 0 0,1 0-1,-1 0 1,1 0 0,0-1 0,10 8 0,-12-71-4452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8.0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1 7482,'0'0'5765,"-1"24"-5500,-20 172 491,19-174-556,1-7-169,1-22-2565,0-12-1917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8.5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0 155 9178,'93'-128'3526,"-74"102"-1768,-16 26-1174,4 0-552,179 5 272,-156-2-299,0 1 0,-1 2 0,1 0 0,32 13 0,-61-19-17,1 1-1,-1-1 0,0 0 1,0 1-1,1-1 0,-1 1 0,0-1 1,0 1-1,0 0 0,1 0 1,-1-1-1,0 1 0,0 0 1,0 0-1,0 0 0,-1 0 0,1 0 1,0 0-1,0 0 0,0 1 1,-1-1-1,1 0 0,0 3 1,-1-3 2,0 1 1,-1-1-1,1 0 1,0 0-1,-1 1 1,1-1-1,-1 0 1,0 1-1,1-1 1,-1 0-1,0 0 1,0 0-1,0 0 1,0 0-1,0 0 1,0 0-1,0 0 1,-2 1-1,-8 5-7,0 0 0,0-1 0,-19 8 1,28-13 22,-51 22-277,-1-3 1,0-2-1,-60 11 1,142-32-217,1 2 1,41 3-1,-6 0 19,-41-2 495,-11-1 84,0 1 0,0 1-1,0 0 1,23 5-1,-30-5-76,0 1 0,0 1 0,0-1 0,-1 1 0,1 0 0,-1 0 0,1 0 0,-1 1 0,0-1 0,0 1 0,0 0 0,-1 0 0,7 9 0,-4-3-9,-1 0 1,1-1 0,-2 2-1,1-1 1,-1 0-1,-1 1 1,0 0 0,0 0-1,-1 0 1,-1 0-1,0 0 1,0 0 0,-1 1-1,-3 18 1,2-26 5,0 1-1,-1 0 1,1-1 0,-1 1 0,-1-1 0,1 0 0,0 0-1,-1 0 1,0 0 0,0 0 0,0 0 0,-1-1-1,1 0 1,-1 1 0,0-1 0,1 0 0,-2-1 0,1 1-1,0-1 1,0 0 0,-1 0 0,1 0 0,-6 1-1,-9 3-42,1 0 0,-1-1 0,-1-1 0,-27 2 0,7-2-1065,0-2 0,0-2 0,-70-8 0,42-10-3728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08.9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0 8010,'0'0'4561,"154"70"-3769,-102-17-224,-1 17-48,-5 7-112,-4 10 224,-10 13 0,-18 5-327,-14 8 127,-6 5-368,-45-2-64,-26-6-128,-74 16-857,17-31-351,0-21-2753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1:02.0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7009,'0'0'6339,"0"1"-6285,0 1-38,0-2 20,11 0-2212,7 0-1998,5 0-2930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48.68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7618,'0'0'5425,"43"2"-5361,-40-2-72,2 0-2281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49.7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403 6 8674,'0'0'5310,"0"-6"-5242,-1 9-152,-4 24 52,-1 1-1,-2-1 1,-1 0-1,-1-1 1,-18 36-1,1-1 23,-37 87 64,-123 211 0,185-356-222,1 0 0,-1 1-1,0-1 1,-1 0 0,1 0 0,-1 0 0,1-1-1,-1 1 1,0-1 0,0 1 0,0-1 0,0 0-1,0 0 1,0 0 0,-5 1 0,-4-2-3770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0.1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39 6 4177,'0'0'6525,"-6"22"-5727,-18 72-222,21-85-524,2-1 0,-1 0-1,1 1 1,0-1 0,1 0 0,0 1-1,0-1 1,1 1 0,0-1 0,1 0 0,0 1-1,0-1 1,0 0 0,1 0 0,0 0 0,1-1-1,0 1 1,0-1 0,1 0 0,0 0 0,0 0-1,0-1 1,1 1 0,10 8 0,-10-12-6,-1 0 0,1 0 0,0-1 0,0 0 0,0 0 0,0 0 0,0-1 0,0 0 0,0 0 0,0 0 0,1-1 0,-1 0 0,0 0 0,0-1 0,11-2 0,-1 0 79,1-1 0,-1 0-1,0-2 1,25-11 0,17-12-21,78-54 0,-109 64-136,-1-1 1,-1-1-1,0-1 0,38-47 0,-61 67 8,-1 1 0,1-1 0,-1 0 0,0 0 0,1-1 0,-1 1 0,0 0-1,0 0 1,-1 0 0,2-5 0,-2 6 3,0 1-1,0-1 1,0 1-1,0-1 1,0 1-1,0-1 1,0 0 0,-1 1-1,1-1 1,0 1-1,0-1 1,-1 1 0,1-1-1,0 1 1,0-1-1,-1 1 1,1-1-1,-1 1 1,1-1 0,0 1-1,-1 0 1,1-1-1,-1 1 1,1 0 0,-1-1-1,0 0 1,-4 0-118,0 0 0,0 0 0,0 0 0,0 1 0,0-1 0,0 1 0,-7 1 0,7-1 89,-63 4-2678,-3 7-2806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1.92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1 314 1136,'0'0'7715,"4"-13"-6480,2-2-970,1-1-1,0 2 1,1-1-1,0 1 1,1 0-1,1 1 1,17-19 0,-7 10-185,1 0 0,1 2 0,1 1 0,1 0 0,1 2 0,0 1 0,33-15 0,-57 30-81,-1 1 0,0 0 1,0 0-1,1 0 0,-1 0 1,0 0-1,0 0 0,1-1 1,-1 1-1,0 0 0,0 0 1,1 0-1,-1 0 0,0 0 1,1 0-1,-1 0 0,0 0 1,0 0-1,1 0 1,-1 0-1,0 0 0,1 0 1,-1 1-1,0-1 0,0 0 1,1 0-1,-1 0 0,0 0 1,0 0-1,1 0 0,-1 1 1,0-1-1,0 0 0,0 0 1,1 0-1,-1 1 0,0-1 1,0 0-1,0 0 0,0 1 1,1-1-1,-1 0 0,0 0 1,0 1-1,0-1 0,0 1 1,-3 18-68,-13 22-23,9-30 92,0 1 0,1 0 0,0 0-1,1 0 1,1 1 0,0 0-1,0 0 1,2 0 0,-1 0 0,2 1-1,0-1 1,1 27 0,0-38 3,1-1 0,0 1 0,-1-1 0,1 1 0,0-1 0,0 1 0,0-1 0,0 0 0,0 1 0,0-1 1,0 0-1,0 0 0,0 0 0,1 1 0,-1-1 0,0-1 0,1 1 0,-1 0 0,1 0 0,-1 0 0,1-1 0,-1 1 1,1-1-1,0 1 0,-1-1 0,4 0 0,49 4 71,-46-4-55,5-1 6,1-1 1,-1 0-1,0-1 0,0 0 1,0-1-1,0 0 1,0-1-1,-1-1 0,0 0 1,0-1-1,-1 0 0,0 0 1,17-15-1,-12 8-17,-1-1 0,0 0 1,-1-1-1,-1 0 0,0-1 0,-1 0 1,-1-1-1,9-20 0,-12 13-44,-6 15 124,-7 11 355,-7 12-450,1 0 0,0 1 1,1 1-1,1-1 1,0 2-1,1-1 1,0 1-1,2 1 0,-7 23 1,-2 20 7,-11 86 0,20-95 4,-3-1 0,-26 82 0,25-105 55,-2 0-1,-1-1 0,-1-1 1,-1 0-1,-1 0 0,-1-2 1,-1 0-1,-1-1 0,-2-1 1,0-1-1,0-1 0,-2-1 1,-1 0-1,0-2 0,-1-1 1,-42 19-1,61-32-40,-1 1 0,1-1 0,-1-1 0,0 0 0,0 0 0,0 0 0,-10 0 0,16-3-16,0 1 1,0 0-1,1-1 1,-1 1-1,1-1 1,-1 1-1,1 0 1,0-1-1,-1 1 1,1-1-1,0 1 1,0-1-1,0 1 0,0-1 1,0 1-1,0-1 1,1 1-1,0-4 1,-1 3 3,2-9-18,0 1 0,1-1-1,0 1 1,1 0 0,0 0 0,0 1-1,1-1 1,0 1 0,1 0-1,13-16 1,12-12-100,39-35-1,-50 53 54,88-87-168,5 5-1,248-168 0,-310 241 268,2 2-1,1 2 1,1 3-1,0 2 1,70-13-1,-110 28-361,-25 7 190,-43 13 115,-3 9 12,14-8-5,1 2 0,0 1 0,2 3 0,-44 32 0,81-55-5,0 1 0,1 1 0,-1-1 0,1 0 0,-1 0 0,1 0 0,0 1 0,-1-1 0,1 1 0,0-1 0,0 1 0,0 0 0,0-1 0,0 1 0,1 0 0,-1-1-1,0 1 1,1 0 0,-1 0 0,1 0 0,0 0 0,-1 0 0,1-1 0,0 1 0,1 3 0,0-3 12,0 0 0,0-1 0,0 0-1,0 1 1,1-1 0,-1 0 0,0 1 0,1-1 0,-1 0 0,1 0-1,0 0 1,-1 0 0,1-1 0,0 1 0,-1 0 0,1-1 0,0 1-1,0-1 1,0 0 0,0 1 0,-1-1 0,1 0 0,4 0 0,9 1 46,1 0 1,0-1-1,-1-1 1,29-5-1,-38 5-112,0-1 0,0-1-1,0 1 1,0-1-1,-1 0 1,1 0 0,-1-1-1,0 1 1,0-1 0,0 0-1,-1-1 1,1 1-1,-1-1 1,6-8 0,-1 2-278,-5 7 353,-1 0 0,0 1 0,0-2 1,0 1-1,0 0 0,-1 0 0,0-1 1,0 0-1,2-5 796,2 22-586,-4 10-229,-1-11-2,1 0-1,0 0 0,6 20 0,-7-28 13,-1-1 0,1 0 0,0 0 1,0 0-1,0 0 0,1 0 0,-1 0 0,0 0 0,1 0 0,0 0 0,-1-1 0,1 1 0,0 0 0,0-1 0,0 0 0,-1 1 0,2-1 0,-1 0 0,0 0 0,0 0 0,0 0 0,0-1 0,1 1 0,2 0 0,90 0-676,-44-3-1876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5.8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286 651 10066,'0'0'3169,"-10"0"-4072,-30-3-298,-40-3-916,75 6 2213,-1 0 1,1 0 0,0 1 0,0-1 0,0 1 0,0 0 0,1 1 0,-1-1 0,0 1 0,0 0 0,1 0 0,-6 4 0,1 2 33,1 0 0,1 1-1,0 0 1,0 0 0,0 0-1,1 1 1,1 0 0,0 1-1,0-1 1,1 1 0,0 0-1,1 0 1,0 0-1,1 0 1,0 0 0,1 1-1,0-1 1,1 1 0,0-1-1,1 1 1,2 15 0,-2-22-120,1 0 0,-1 0 1,1 0-1,-1 0 0,1 0 0,1 0 1,-1-1-1,1 1 0,0-1 0,0 0 1,0 0-1,0 0 0,1 0 0,0 0 1,0-1-1,0 0 0,0 1 0,0-2 1,1 1-1,-1 0 0,1-1 0,-1 0 1,1 0-1,6 2 0,6 0 30,0 1 1,0-2-1,0 0 1,0-2-1,0 0 0,19-1 1,-20-1-64,-1-1 0,0-1 0,0-1 0,0 0 0,-1-1 0,1 0 0,-1-1 0,0-1 0,-1 0 0,15-11 0,21-16-757,54-48 0,-93 73 596,22-17-197,-2-1 0,-1-2 1,-2-1-1,41-57 0,-67 86 468,13-15 2824,-13 16-2889,0 0 1,0 0 0,0 0-1,0 0 1,0 1 0,0-1-1,0 0 1,-1 0 0,1 1-1,0-1 1,0 0 0,0 1-1,0-1 1,0 1 0,-1-1-1,1 1 1,0 0 0,-1-1-1,1 1 1,0 0 0,0 0-1,6 6-34,1 0-1,-1-1 1,1 0-1,0 0 1,1-1-1,-1 0 1,1-1-1,0 1 1,0-2-1,1 1 0,-1-2 1,1 1-1,-1-1 1,1 0-1,0-1 1,19 0-1,-28-1 13,-1 0 0,1-1 0,-1 1 0,1 0 0,0 0 0,-1-1 0,1 1 0,-1 0 0,1-1 0,-1 1 0,1-1 0,-1 1 0,1-1 0,-1 1 0,0 0 0,1-1 0,-1 0 0,0 1 0,1-1 0,-1 1 0,0-1 0,1 1 0,-1-1 0,0 0 0,0 1 0,0-1 0,0 1 0,0-1 0,0 0 0,0 1 0,0-1 0,0 0 0,0 1 0,0-1 0,0 0 0,0 1 0,0-1 0,0 1 0,-1-1 0,1 0 0,0 1 0,0-1 0,-1 1 0,1-1 0,-1 1 0,1-1 0,0 1 0,-1-1 0,1 1 0,-1-1 0,1 1 0,-1 0 0,1-1 0,-1 1 0,1 0 0,-1-1 0,0 1 0,0 0 0,-12-4 25,1 1 1,-1 0-1,0 1 0,0 0 0,0 1 1,0 1-1,0 0 0,0 1 0,1 0 1,-1 1-1,0 1 0,0 0 0,1 0 1,-22 10-1,25-9-26,0 2-1,0-1 1,1 1 0,0 0 0,0 1 0,1 0 0,0 0-1,0 1 1,0 0 0,1 0 0,0 0 0,1 1-1,0 0 1,0 0 0,1 0 0,0 0 0,0 1 0,1 0-1,1 0 1,0 0 0,0 0 0,1 0 0,0 0-1,0 0 1,2 0 0,0 11 0,0-18 10,0-1-1,0 1 1,0-1 0,0 0-1,1 0 1,-1 1 0,1-1-1,0 0 1,-1 0 0,1 0-1,0-1 1,0 1 0,0 0 0,0-1-1,1 1 1,-1-1 0,0 0-1,1 0 1,-1 0 0,0 0-1,1 0 1,0 0 0,-1-1-1,1 1 1,-1-1 0,1 1 0,0-1-1,2 0 1,5 1 22,0-1 0,0 0 1,0 0-1,1-1 0,-1 0 0,13-3 1,-18 2-44,1 0 0,-1 0 0,0 0 1,0-1-1,0 0 0,0 1 1,-1-2-1,1 1 0,-1-1 0,0 1 1,0-1-1,0 0 0,0-1 1,-1 1-1,1-1 0,-1 1 0,0-1 1,3-9-1,-1 2 131,-1 0 0,-1 0 0,0 0 1,-1 0-1,0-1 0,-1 1 0,0-19 0,-20 33 186,16 2-316,1 1 0,0 1 0,0-1 0,0 0 0,1 0 0,0 1 0,0-1 0,0 0 1,0 1-1,1-1 0,0 1 0,0-1 0,1 1 0,0-1 0,0 1 0,0-1 1,0 0-1,1 1 0,0-1 0,0 0 0,0 0 0,1 0 0,-1 0 0,7 6 0,-2-5 25,1-2-1,0 1 0,0-1 0,0 0 0,0-1 0,1 1 0,-1-2 0,1 1 0,0-1 1,11 1-1,16 0 21,45-1 1,-65-2-41,6-1-5,0-1 0,-1 0-1,1-2 1,-1 0-1,0-1 1,0-2 0,0 0-1,31-16 1,-24 8-159,-1-1 1,0-2-1,-2 0 0,0-2 1,35-35-1,-32 25-142,-1-1-1,-2-2 1,-1 0-1,-2-2 1,-1 0-1,-1-1 1,-2-1 0,-2-1-1,17-60 1,-27 76 688,-1 1 0,-1-1 0,-1 0 0,-1 0 0,-1 0 0,-1 0 0,-6-44 0,6 64-339,-1 1-1,0-1 1,1 0 0,-1 1-1,0-1 1,0 1-1,0-1 1,0 1-1,0 0 1,-1-1 0,1 1-1,0 0 1,-1 0-1,1 0 1,-1 0-1,1 0 1,-1 0 0,1 0-1,-1 0 1,0 0-1,1 1 1,-1-1 0,0 1-1,1-1 1,-1 1-1,0 0 1,0 0-1,0 0 1,-1 0 0,-2 0-32,1 0 1,-1 0-1,1 1 1,-1-1 0,1 1-1,0 0 1,-1 0-1,1 1 1,0-1 0,-8 5-1,1 2-11,1 0 0,1 1 0,-1 0 0,1 0 1,1 1-1,0 0 0,0 1 0,-8 15 0,-5 11-23,-19 49 0,19-35 15,2 2-1,3-1 1,2 2-1,2 0 1,3 1-1,2 0 1,3 0-1,3 73 1,1-124 19,0 0 0,0 0 1,0 1-1,1-1 0,0 0 1,0 0-1,0 0 0,0 0 1,0 0-1,1-1 0,0 1 0,0 0 1,0-1-1,0 1 0,0-1 1,1 0-1,0 1 0,-1-1 1,1 0-1,0-1 0,1 1 1,-1-1-1,0 1 0,1-1 0,-1 0 1,1 0-1,0 0 0,0-1 1,0 1-1,0-1 0,0 0 1,6 1-1,0-1 18,0-1 1,0 0-1,0 0 1,0-1-1,-1 0 1,1-1-1,0 0 1,-1-1-1,0 0 1,1 0-1,-1-1 1,0 0-1,9-6 1,35-25-208,-1-3 0,75-72 0,-81 67 91,3 2 0,95-63 0,-139 101 146,1 0 0,0 1 0,0 0 1,0-1-1,0 2 0,0-1 0,0 1 0,0 0 0,1 0 0,-1 1 0,8 0 1,-24-7-707,-2 5 608,-1 1 0,1 0 0,-1 1-1,0 0 1,1 1 0,-1 0 0,1 1-1,-1 1 1,1 0 0,0 1-1,0 0 1,0 1 0,1 0 0,0 0-1,-1 2 1,-19 14 0,18-10 19,0 1 1,1 0-1,0 1 1,1 0-1,0 1 1,1 1-1,-10 19 0,15-25 31,0 2 0,1-1 0,1 0 0,-1 1 0,2 0 0,-1-1 0,1 1 0,1 0 0,0 0 0,1 1 0,0-1 0,3 18 0,-3-27 0,1 1-1,0 0 1,0 0 0,1-1 0,-1 1-1,0-1 1,1 1 0,0-1-1,-1 1 1,1-1 0,0 0 0,0 0-1,0 0 1,0 0 0,1 0 0,-1-1-1,1 1 1,-1 0 0,1-1 0,-1 0-1,1 0 1,0 0 0,0 0 0,-1 0-1,1 0 1,5 0 0,9 1 44,0 0 1,1 0 0,22-2 0,-24-1 32,-2 0-123,1 0-1,-1-2 1,0 0-1,0 0 0,0-2 1,0 1-1,-1-2 1,1 0-1,-1 0 1,-1-1-1,0-1 0,0 0 1,0-1-1,-1 0 1,0-1-1,-1 0 1,15-18-1,-6 5-28,-1-1-1,-1-1 1,-1-1 0,-1 0-1,-2 0 1,0-2 0,13-44-1,-24 61 300,-4 9 103,-13 17 474,-15 33 233,20-25-1078,0 0 0,1 1 0,-6 28 0,12-39 10,1 1 1,0-1 0,0 1 0,1-1-1,1 1 1,0-1 0,4 23-1,-3-34 22,0 1-1,0-1 1,0 0-1,0 0 1,0 0-1,0 0 0,1 0 1,-1 0-1,1 0 1,-1 0-1,1-1 1,0 1-1,-1-1 0,1 1 1,0-1-1,0 0 1,0 1-1,0-1 1,1 0-1,-1 0 0,0-1 1,0 1-1,1 0 1,-1-1-1,5 1 1,7 1-53,1-1 0,-1 0 0,17-1 1,-12-1-134,-8 0 114,0 0 0,1-1 0,-1-1 0,0 0 0,-1 0 0,1-1 0,-1-1 0,1 1 0,-1-2 0,-1 1 0,1-2 0,-1 1 0,13-12 0,-7 5-243,0-1 1,-1-1-1,-1 0 1,0-1-1,-1 0 1,17-31 0,-20 26 2068,-9 22-1719,0-1-1,0 0 1,0 0-1,0 0 1,0 0-1,0 0 1,0 0-1,-1 0 1,1 0-1,0 1 1,0-1-1,0 0 1,0 0-1,0 0 1,0 0-1,0 0 1,0 0-1,0 0 0,0 0 1,0 0-1,0 0 1,0 1-1,0-1 1,-1 0-1,1 0 1,0 0-1,0 0 1,0 0-1,0 0 1,0 0-1,0 0 1,0 0-1,0 0 1,-1 0-1,1 0 1,0 0-1,0 0 1,0 0-1,0 0 1,0 0-1,0 0 1,0 0-1,-1 0 1,1 0-1,0 0 1,0 0-1,0 0 1,0 0-1,0 0 1,0 0-1,0-1 1,0 1-1,0 0 1,-1 0-1,1 0 1,0 0-1,0 0 1,0 0-1,0 0 1,0 0-1,0 0 1,0 0-1,0-1 1,0 1-1,0 0 0,0 0 1,0 0-1,0 0 1,0 0-1,-22 32 648,19-24-699,0 0 1,1 0 0,0 0-1,0 0 1,1 0-1,0 1 1,0-1-1,1 0 1,0 1-1,2 13 1,-2-19 24,1 0 0,0 0 0,0 0 1,0 0-1,0 0 0,0 0 0,0 0 0,1 0 0,0 0 0,-1-1 0,1 1 1,0-1-1,0 1 0,1-1 0,-1 0 0,0 0 0,1 1 0,-1-2 0,1 1 1,0 0-1,0-1 0,-1 1 0,1-1 0,0 0 0,0 0 0,0 0 0,1 0 1,-1 0-1,5 0 0,8 0 16,1 0 0,0-1 0,0-1-1,-1 0 1,1-1 0,-1-1 0,1-1 0,-1 0 0,29-12 0,-23 5 4,0 0 0,0-2 0,-1 0 0,0-1 0,36-34 0,-18 7-25,-2-1 0,-1-1 1,-2-3-1,-3 0 1,30-58-1,-28 42-95,27-69 0,-50 107 197,-2 0 0,-1-1 0,-1 0 0,-1 0 0,-1-1 0,1-35 0,-5 60-83,-1 0 0,1 0 0,-1 0 0,1 0 0,-1 0 0,0 0 0,1 1 0,-1-1 0,0 0 0,1 0 0,-1 1 0,0-1 0,0 0 0,0 1 0,0-1 0,0 1 0,0-1 0,0 1 0,1 0 0,-1-1 0,0 1 0,0 0 0,0 0 0,-1 0 0,1-1 0,0 1 0,0 0 0,0 0 0,0 0 0,0 1 0,0-1 0,0 0 0,0 0 0,0 1 0,-1 0 0,-44 11-91,34-4 58,0 0-1,1 1 1,0 0 0,1 1-1,0 0 1,0 1-1,1 0 1,1 0-1,0 1 1,-8 15-1,2-1 15,1 2-1,1 0 1,-15 53-1,14-23-99,3 1 0,2 1 0,3-1 0,3 1 0,5 63 0,-3-119 117,0 0-1,0 0 1,1-1 0,0 1 0,0 0 0,0-1-1,0 1 1,0-1 0,1 1 0,0-1 0,-1 1 0,1-1-1,0 0 1,1 0 0,-1 0 0,1 0 0,5 4-1,-4-3-84,1-1-1,0 0 0,0-1 1,0 1-1,0-1 0,1 0 1,-1 0-1,1-1 0,-1 1 1,12 0-1,-3-1-214,0-1 0,0 0 1,0-1-1,-1-1 0,1 0 0,0-1 0,-1 0 1,1-1-1,14-7 0,43-24-423,96-67 0,52-26 3029,-212 125-2080,1 0 0,-1 0 0,1 1-1,-1 1 1,1-1 0,0 1 0,0 0 0,15 1 0,-23 0-382,-23-1-2195,19 1 2204,-40-2-1272,-79 5 1,108-1 1588,-1 1 1,0 0 0,1 1 0,0 1 0,0 0 0,0 1 0,0 1-1,-19 12 1,16-8 8,1 1-1,1 1 1,0 0 0,1 1-1,0 0 1,-15 20-1,25-28-176,1 0-1,-1 1 0,1-1 0,1 1 1,-1 0-1,1 0 0,0 0 0,1 1 0,-1-1 1,1 0-1,1 1 0,0 0 0,0-1 1,0 1-1,1 0 0,0 0 0,1-1 1,0 1-1,2 12 0,-1-16-7,-1-1-1,1 0 1,-1 0-1,1 0 1,0 0-1,0 0 1,1-1-1,-1 1 1,1 0-1,-1-1 1,1 0-1,0 0 1,-1 0-1,1 0 1,0 0-1,0 0 1,1-1 0,-1 1-1,0-1 1,1 0-1,-1 0 1,0 0-1,7 0 1,9 2-22,1-1 0,-1-1 0,21-1 0,-24 0-119,-2-1 91,0 0 1,0 0-1,0-2 0,-1 0 1,1 0-1,-1-1 1,0-1-1,0 0 1,-1-1-1,1 0 0,-1-1 1,0 0-1,-1-1 1,0 0-1,0-1 1,-1 0-1,0-1 1,0 0-1,-1 0 0,-1-1 1,0-1-1,12-20 1,-20 31 141,1 0 1,0 0 0,-1 0 0,1-1-1,-1 1 1,1 0 0,-1-1-1,0 1 1,1 0 0,-1-1 0,0 1-1,0 0 1,0-1 0,0 1 0,0 0-1,0-1 1,-1 1 0,1 0-1,0-1 1,-1 1 0,0-2 0,0 2-47,0 0 1,1 1 0,-1-1 0,0 1 0,0-1 0,0 1 0,0-1 0,0 1 0,0-1 0,0 1 0,0 0 0,0 0 0,0-1 0,0 1-1,0 0 1,0 0 0,0 0 0,0 0 0,0 0 0,0 0 0,-1 1 0,-4 0-15,0 0-1,0 1 1,0 0 0,0 0 0,0 0-1,1 1 1,-1 0 0,-5 4 0,3-1-29,0 1 1,1 0-1,0 0 1,0 1 0,0 0-1,1 0 1,-5 11-1,8-15-53,1 0-1,0 0 0,0 0 0,0 0 0,1 0 0,0 0 0,-1 0 1,1 0-1,1 1 0,-1-1 0,1 0 0,-1 1 0,1-1 1,1 0-1,-1 1 0,1-1 0,-1 0 0,1 0 0,2 7 0,-1-9 14,-1-1 0,1 1 0,-1 0 0,1-1 0,0 1 0,0-1 0,0 0 0,0 0 0,0 0 0,0 1 0,0-2 0,0 1 0,0 0 0,0 0 0,0-1 0,1 1 0,-1-1-1,0 0 1,5 1 0,54 0-412,-45-2 186,5 0 211,-1-1 0,1-1-1,-1-1 1,0-1 0,0-1-1,0 0 1,-1-1 0,32-18-1,14-11 251,62-48 0,-82 53-41,98-63 1564,-132 90-665,9 2-5229,-54 9-996,9-2 5495,0 2 0,1 0 0,0 1 0,0 2 0,1 0 0,0 1 0,1 2 0,0 0 0,1 2 0,1 0 0,0 1 1,1 1-1,1 1 0,1 0 0,-24 33 0,36-44-324,1 1 0,0 0 0,0 0 0,1 0 0,0 0 0,1 1 1,0-1-1,0 1 0,-1 11 0,3-17-3,0 0-1,0 0 1,0-1-1,0 1 1,0 0-1,1 0 1,-1 0 0,1 0-1,0-1 1,0 1-1,0 0 1,0-1-1,0 1 1,1 0-1,-1-1 1,1 0 0,0 1-1,-1-1 1,1 0-1,0 0 1,0 0-1,1 0 1,-1 0-1,0 0 1,1-1 0,-1 1-1,1-1 1,-1 0-1,1 0 1,0 0-1,3 1 1,18 3-47,0-1-1,0-2 1,0 0 0,0-2 0,0 0 0,0-2-1,0-1 1,0 0 0,0-2 0,-1-1-1,0-1 1,34-14 0,-25 4-42,0-1 0,0-2 1,-2-1-1,-1-1 0,0-1 1,-2-2-1,-1-1 0,-1-1 1,25-34-1,-10 5 89,-2-2 0,-2-1 0,52-122 0,-75 151 472,-2-2 1,-1 0-1,-1 0 0,-2-1 0,-1 0 1,-2 0-1,1-55 0,-5 87-468,0 0 0,0 0 0,0-1 1,0 1-1,0 0 0,0 0 0,0 0 0,-1-1 0,1 1 0,0 0 0,-1 0 0,1 0 0,-1 0 1,1 0-1,-1 0 0,1 0 0,-1 0 0,0 0 0,1 0 0,-1 0 0,0 0 0,0 0 0,0 0 1,0 1-1,0-1 0,0 0 0,0 1 0,0-1 0,0 0 0,0 1 0,0 0 0,0-1 0,-1 1 1,1 0-1,0-1 0,0 1 0,0 0 0,-1 0 0,1 0 0,0 0 0,0 0 0,0 0 0,-1 0 1,1 1-1,0-1 0,0 0 0,0 1 0,0-1 0,-1 1 0,1-1 0,-1 2 0,-5 0-26,1 1-1,-1 0 1,1 0-1,0 1 1,0 0 0,0 0-1,-7 7 1,-6 11-66,1 0 1,1 2-1,1 0 1,2 0-1,0 1 1,2 1 0,0 1-1,2-1 1,1 2-1,1-1 1,-8 57-1,4 19-217,1 199-1,11-291 324,-1-4-65,1-1-1,1 1 0,-1-1 1,1 1-1,0-1 1,1 1-1,0-1 1,0 0-1,0 0 0,0 0 1,1 0-1,0 0 1,0 0-1,1-1 1,0 0-1,0 1 0,0-1 1,0-1-1,1 1 1,0-1-1,0 1 1,0-1-1,0-1 0,1 1 1,0-1-1,-1 0 1,1 0-1,0-1 0,1 1 1,-1-2-1,0 1 1,1 0-1,10 0 1,-1 1-271,0 0 1,0-1 0,0-1 0,0 0 0,1-1 0,-1-1-1,0-1 1,0 0 0,0-1 0,0-1 0,-1 0-1,1-1 1,-1-1 0,0 0 0,-1-1 0,1-1 0,15-11-1,-1-3 564,-2-2-1,-1-1 1,-1-1 0,41-54-1,-10-7 5732,-56 86-5971,1 1 0,-1-1 0,0 1 0,1 0 0,-1 0 0,1-1 0,-1 1 0,1 0 0,-1-1 0,1 1 0,-1 0 0,1 0 0,-1 0 0,1 0 0,-1 0 1,1-1-1,-1 1 0,1 0 0,-1 0 0,1 0 0,-1 0 0,1 0 0,-1 1 0,1-1 0,-1 0 0,1 0 0,-1 0 0,1 0 0,-1 1 0,1-1 0,0 0 0,20 12-339,-10-7-78,-10-5 221,-9 0 106,-27 0 180,-44 5-1,66-2-7,0-1 0,1 1-1,-1 1 1,1 0 0,0 1 0,-22 12-1,19-9-74,-1 2 0,1 0-1,1 1 1,0 1 0,0 0-1,1 1 1,-14 18 0,21-22-13,-1 0 1,2 0-1,-1 1 1,2 0 0,-1 0-1,1 0 1,1 1-1,0-1 1,0 1-1,1 0 1,0 0 0,1 0-1,0 12 1,1-17-1,0 0 1,0 0 0,1 0-1,-1 0 1,1-1-1,1 1 1,-1 0 0,1 0-1,0-1 1,0 1 0,1-1-1,0 0 1,3 5-1,-3-6-2,1 0 1,-1-1-1,1 1 0,0-1 0,0 0 0,0 0 0,1-1 0,-1 1 1,1-1-1,0 0 0,-1 0 0,1-1 0,0 1 0,0-1 0,8 1 0,3 0-103,0 0 0,0-1-1,0-1 1,-1 0 0,1-1-1,0-1 1,0 0 0,0-2-1,-1 1 1,0-2 0,1 0-1,-2-1 1,1 0-1,-1-2 1,0 1 0,0-2-1,-1 0 1,0 0 0,-1-1-1,0-1 1,0 0 0,-1 0-1,15-22 1,-22 28 145,-1 0 0,0-1 1,0 1-1,-1-1 0,0 1 1,0-1-1,0 0 0,0 0 0,-1 0 1,0 0-1,0 0 0,-1-10 0,0 15 8,-1 0-1,1 0 0,0 0 1,-1 0-1,0 0 1,1 0-1,-1 0 0,1 0 1,-1 0-1,0 1 1,0-1-1,0 0 0,1 0 1,-1 1-1,0-1 0,0 0 1,0 1-1,0-1 1,0 1-1,0 0 0,0-1 1,0 1-1,0 0 0,0-1 1,0 1-1,-1 0 1,1 0-1,0 0 0,0 0 1,0 0-1,-2 0 0,-45 2 373,42-2-312,0 1-95,0 0 0,0 0 1,0 1-1,0 0 0,0 0 1,1 0-1,-1 0 1,0 1-1,1 0 0,0 0 1,0 1-1,0 0 0,0-1 1,0 2-1,1-1 1,0 0-1,0 1 0,0 0 1,0 0-1,1 0 0,0 0 1,0 1-1,0-1 1,1 1-1,-1 0 0,1 0 1,1 0-1,-2 9 0,0-2-138,1-1-1,1 1 0,0-1 0,0 1 1,2-1-1,-1 1 0,2-1 0,-1 1 1,2-1-1,0 1 0,0-1 0,10 23 1,18 20-3557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7.17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1 371 6833,'0'0'5542,"6"4"-5441,4 1-45,0-1 1,0 0-1,0-1 1,0 0-1,1 0 1,-1-1-1,1-1 1,0 0-1,-1 0 1,16-1-1,-9-2-56,0 0 0,0-1 0,0 0 0,0-1 0,0-1 0,-1-1 0,0-1 0,-1 0 0,1-1 0,-1 0 0,-1-1 0,21-17-1,-13 9-12,0-1 0,-2-2 0,0 0 0,-1-1 0,-1-1 0,28-46 0,-42 60 65,0 1 0,-1-1 0,0 0 0,0 0 0,-1 0 0,0 0 0,0 0 0,-1-1 0,0 1-1,-1 0 1,0-10 0,-1 17-38,1-1-1,-1 1 0,0 0 1,0 0-1,0 0 1,0-1-1,0 1 1,0 0-1,0 0 0,0 0 1,-1 1-1,1-1 1,0 0-1,0 0 0,-1 1 1,1-1-1,-1 1 1,1-1-1,0 1 1,-1-1-1,1 1 0,-1 0 1,1 0-1,-1 0 1,1 0-1,-1 0 0,1 0 1,-1 0-1,-2 1 1,-50 4-89,46-2 68,-1 1 0,1 0 0,1 0-1,-1 1 1,1 0 0,-1 0 0,1 0-1,1 1 1,-1 0 0,1 1 0,0-1-1,1 1 1,-1 1 0,1-1 0,1 1 0,0-1-1,-4 10 1,1-2-28,1 1 1,0 0-1,1 1 1,1 0-1,0-1 1,2 1-1,-2 34 1,5-44 47,0-1 1,0 1 0,1 0 0,0-1 0,0 1-1,1-1 1,0 0 0,0 0 0,0 0 0,1 0-1,-1 0 1,2-1 0,-1 0 0,0 1 0,1-2-1,0 1 1,0 0 0,1-1 0,-1 0 0,1 0 0,0-1-1,8 4 1,5 3 19,1-1-1,0 0 1,1-2 0,-1 0-1,41 7 1,-49-12-155,-1 0 0,1-1 0,0 0 1,0-1-1,0 0 0,0-1 0,0 0 0,0-1 0,-1 0 0,1-1 0,-1 0 1,1-1-1,-1 0 0,0-1 0,0 0 0,-1-1 0,0 0 0,0-1 1,0 0-1,10-10 0,99-106-384,-96 96 898,0 1-1,2 1 0,1 1 1,1 1-1,1 1 0,41-24 1,-68 46-376,-1-1 1,0 1 0,1 0 0,-1 0-1,1 0 1,-1 0 0,1 0-1,-1 0 1,1 0 0,-1 0 0,1 0-1,-1 0 1,1 0 0,-1 0 0,0 0-1,1 0 1,-1 0 0,1 0 0,-1 0-1,1 1 1,-1-1 0,0 0-1,1 0 1,-1 1 0,1-1 0,-1 0-1,0 0 1,1 1 0,-1-1 0,0 0-1,1 1 1,-1 0 0,10 19 119,1 30-222,-10-45 126,3 29-7,-1 0 0,-1 52-1,-3-41 13,3-48-51,0 0 1,0 0-1,-1 0 1,2 0-1,-1 1 0,0-1 1,1 1-1,-1-1 1,1 1-1,3-3 0,3-3-49,30-27-28,3 2 0,0 1 1,2 3-1,1 1 0,2 2 1,92-36-1,-138 62 92,-1-1 0,1 1 1,-1 0-1,1 0 0,-1-1 0,1 1 1,0 0-1,-1 0 0,1 0 0,0 0 0,-1 0 1,1 0-1,-1 0 0,1 0 0,0 0 1,-1 0-1,1 0 0,-1 1 0,1-1 0,0 0 1,-1 0-1,1 1 0,-1-1 0,1 0 1,-1 0-1,1 1 0,-1-1 0,1 1 0,-1-1 1,1 1-1,5 22 62,-12 34 26,6-54-56,-8 36 42,4-19-37,0 0-1,1 0 1,1 1 0,1-1-1,3 39 1,-1-56-44,0-1 0,0 1 0,0 0 1,0-1-1,1 1 0,-1-1 0,1 0 0,0 1 0,0-1 0,0 0 0,0 0 0,0 0 0,0 0 0,1 0 1,-1-1-1,0 1 0,1-1 0,0 0 0,-1 1 0,1-1 0,0 0 0,-1-1 0,1 1 0,0 0 0,0-1 1,0 1-1,0-1 0,3 0 0,15 1 36,0 0 0,36-4 1,-46 3-27,4-3-251,1 0 1,-1 0-1,0-2 0,0 0 1,0 0-1,0-2 0,-1 1 0,0-2 1,-1 0-1,23-18 0,14-10-6337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7.7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337 164 6529,'0'0'1890,"27"-11"-1674,194-84-471,-207 88 35,-7 4 219,-1 1 0,0-1 0,1-1 0,-2 1 0,1-1 0,0 0 0,-1 0 0,1 0 0,5-8 0,-11 12 73,0 0 1,0 0-1,0-1 1,0 1-1,1 0 0,-1 0 1,0 0-1,0-1 1,0 1-1,0 0 1,0 0-1,0-1 1,0 1-1,0 0 1,0 0-1,0-1 0,-1 1 1,1 0-1,0 0 1,0 0-1,0-1 1,0 1-1,0 0 1,0 0-1,0-1 1,-1 1-1,1 0 0,0 0 1,0 0-1,0 0 1,0-1-1,-1 1 1,1 0-1,0 0 1,0 0-1,0 0 1,-1 0-1,1 0 0,0 0 1,0-1-1,0 1 1,-1 0-1,1 0 1,0 0-1,0 0 1,-1 0-1,1 0 1,0 0-1,0 0 0,-1 0 1,1 0-1,0 0 1,0 0-1,-1 1 1,-18-2-426,16 1 679,-30 2-322,1 1 0,-1 2-1,1 0 1,0 3 0,1 1 0,0 1 0,-31 14 0,8 1 88,1 2 0,-97 67 0,145-90-78,-53 43 232,55-44-223,0 0 0,1 0 0,-1 0 0,1 0 0,0 1 0,0-1-1,0 1 1,0-1 0,1 1 0,-1 0 0,1 0 0,0 0 0,0 0 0,1-1 0,-1 8-1,1-10-4,0 0-1,0 0 1,0 0-1,1 1 0,-1-1 1,1 0-1,-1 0 1,0 0-1,1 0 0,0 0 1,-1 0-1,1 0 0,0 0 1,-1 0-1,1 0 1,0 0-1,0-1 0,0 1 1,0 0-1,0-1 1,0 1-1,0 0 0,0-1 1,0 1-1,0-1 1,0 1-1,0-1 0,1 0 1,1 1-1,39 4 226,-35-5-213,28 2 57,-1-2 0,1-2 0,-1-1 0,47-10-1,-63 9-102,0-1-1,0-1 1,0-1-1,-1 0 0,0-1 1,0-1-1,-1-1 1,-1 0-1,26-22 0,-38 30 20,2-3 56,-6 7 36,-13 27-89,12-20 0,1 1 0,1-1-1,-1 1 1,1-1 0,1 1 0,0-1-1,0 0 1,1 1 0,5 13 0,-6-19-1,1 0 0,0 0 0,1 0 0,-1-1 0,1 1 0,-1-1 0,1 0 0,0 0 0,0 0 0,1 0 0,-1 0 0,1 0 0,-1-1 0,1 0 0,0 0 0,0 0 0,0 0 0,0 0-1,0-1 1,0 0 0,0 0 0,0 0 0,5 0 0,1 1-209,-1-1-1,1-1 1,-1 1-1,1-2 1,0 1-1,-1-1 1,1-1-1,-1 1 1,1-2-1,-1 1 0,0-1 1,0-1-1,0 0 1,-1 0-1,13-8 1,28-23-6631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8.1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171 1 1536,'0'0'9345,"0"26"-8910,-1-7-309,0 3 55,1 0 0,0 0-1,2 0 1,1 0-1,0 0 1,10 31 0,13 13 315,39 75 1,-40-91-56,-1 0 0,-3 2-1,17 66 1,-34-104-351,-1 1-1,-1 0 0,0 0 0,-1 1 0,-1-1 1,0 0-1,-5 29 0,3-35-80,0-1 0,-1 1 0,0-1 1,-1 0-1,1 0 0,-2 0 0,1-1 0,-1 1 0,0-1 0,0 0 1,-1 0-1,0-1 0,-1 0 0,-11 9 0,-1-1-381,-1-1 1,-1-2-1,0 0 0,0-1 1,-1-1-1,-1-1 0,1-1 0,-1-1 1,0-1-1,-32 3 0,7-4-4795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2:59.74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1616,'0'0'6464,"29"0"-6126,183 0 1301,724 32 67,507 59-2130,8-52 355,455-34 124,-1039-7 56,-126-9 84,206 1-116,-491 30-156,0 1 66,260-8-1588,-661-8-1704,-36-2-1289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3:01.3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1 394 3425,'0'0'9862,"24"0"-9723,19 1 207,78-11 0,-105 7-302,0-1 0,0 0 0,-1-1 0,1 0 0,-2-2 1,1 1-1,-1-2 0,18-11 0,-10 3-105,0-1 0,-1-1 0,-1 0 0,-1-2 0,0 0 0,-2-1 0,0-1 0,-1 0 0,-2-2 0,20-40 0,-32 59 25,0-1-1,0 0 0,-1 1 1,0-1-1,0 0 0,0 0 1,-1-8-1,-1 13 28,0 0 0,0 0 1,0 0-1,0 1 0,-1-1 0,1 1 1,0-1-1,0 1 0,-1-1 0,1 1 1,0 0-1,-1-1 0,1 1 0,0 0 1,-1 0-1,1 0 0,0 0 0,-1 0 1,-2 1-1,-31 1-56,26-1 54,-1 2 0,0 0-1,1 0 1,-1 0 0,1 1 0,0 1 0,1 0 0,-1 0-1,1 0 1,0 1 0,0 0 0,-10 11 0,8-8 0,0 1 1,1 1 0,0 0-1,1 0 1,0 1-1,0 0 1,1 0 0,-6 17-1,9-16 0,0 0-1,2 0 1,-1-1-1,2 1 1,0 1-1,0-1 1,1 0-1,1 0 1,0 0-1,1 0 1,0 0 0,8 22-1,-8-28 17,0-1 0,0 0 0,1 0 0,0 0-1,0 0 1,1 0 0,0-1 0,0 0 0,0 1 0,0-2 0,1 1 0,0 0 0,0-1-1,0 0 1,0 0 0,1 0 0,0-1 0,-1 0 0,1 0 0,0 0 0,1-1-1,-1 0 1,0 0 0,1 0 0,-1-1 0,12 1 0,-11-2 24,0 0 1,1 0-1,-1-1 1,0 1-1,0-2 1,0 1-1,0-1 0,0 0 1,0-1-1,-1 1 1,13-8-1,-10 4-12,0-1 1,0 0-1,-1 0 0,0-1 0,0 0 0,-1-1 0,7-9 1,7-15-81,-1-1 0,27-63 1,5-9 282,-52 105-216,0 1 0,1-1 1,-1 1-1,0-1 0,0 1 1,1 0-1,-1-1 1,0 1-1,1-1 0,-1 1 1,1 0-1,-1-1 1,0 1-1,1 0 0,-1-1 1,1 1-1,-1 0 0,1 0 1,-1 0-1,1-1 1,-1 1-1,1 0 0,-1 0 1,1 0-1,-1 0 1,1 0-1,-1 0 0,1 0 1,-1 0-1,1 0 0,-1 0 1,1 0-1,0 0 1,-1 0-1,1 1 0,-1-1 1,0 0-1,1 0 0,-1 1 1,1-1-1,-1 0 1,1 0-1,-1 1 0,1-1 1,-1 0-1,0 1 1,1-1-1,-1 1 0,0-1 1,1 1-1,-1-1 0,0 0 1,0 1-1,0-1 1,1 2-1,18 33-94,-14-26 121,5 9-49,4 7 18,0 1 1,10 29-1,-21-47-27,-1-1 0,0 0 1,0 1-1,-1-1 0,1 1 0,-2 0 1,1-1-1,-1 1 0,0 0 0,-1-1 0,0 1 1,0 0-1,-2 8 0,1-13-1,0 0 1,-1 1-1,1-1 0,0 0 0,-1-1 0,0 1 0,1 0 1,-1-1-1,0 1 0,0-1 0,-1 0 0,1 0 0,0 0 1,-7 2-1,17-14-368,16-14 297,2 1 0,0 1 0,1 1 0,2 1 0,0 2 1,0 1-1,58-25 0,-54 36 1498,-31 6-1330,5 24-61,0 4-28,13 40 124,-18-64-101,1 0 0,0-1-1,0 1 1,0-1 0,0 1 0,0-1 0,1 0 0,-1 0 0,1 0-1,0 0 1,0 0 0,0-1 0,1 1 0,-1-1 0,4 2 0,6 1-360,0-1 1,-1 0 0,1-1 0,18 2 0,9-2-3843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2:00.0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58 16 6793,'0'0'5170,"-57"-16"-7283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3:01.96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151 57 6105,'0'0'3981,"26"-7"-3825,197-35-1748,-138 34 1535,-97 8 1503,-32 1-1120,1 2-1,-83 15 1,104-13-302,-1 1 1,1 1 0,0 1-1,0 1 1,1 1 0,0 1-1,-25 17 1,41-25-29,1 1 0,-1 0 0,1 0 0,-1 1 0,1-1 1,0 1-1,1 0 0,-1 0 0,1 0 0,0 0 0,0 1 0,1-1 0,0 1 0,0-1 0,0 1 0,0 0 1,1 0-1,0 0 0,0 0 0,1 0 0,0 0 0,0 0 0,0 0 0,1 0 0,-1 0 0,2 0 0,2 10 0,-2-8 7,1 0 0,1 0 0,0 0 0,0-1 0,0 1 0,1-1 0,0 0 0,0 0 0,1-1 0,0 1 0,0-1 0,0-1 0,1 1 0,0-1 0,0 0 0,1-1 0,-1 1 0,15 5 0,-11-6-43,1-1 0,-1 0 1,1 0-1,-1-1 1,1-1-1,0 1 0,0-2 1,0 0-1,0-1 1,-1 0-1,1 0 0,20-6 1,-24 5 14,-1-1 0,1 0 1,-1-1-1,0 0 0,0 0 0,0 0 1,0-1-1,-1 0 0,0 0 0,0 0 1,0-1-1,-1 0 0,1 0 1,-2-1-1,1 0 0,-1 1 0,0-1 1,0-1-1,3-8 0,-2 0 599,0-1 0,-2 1 0,0-1 0,0 0 0,-2 0 0,-1-34 0,19 77-727,-12-15 133,1-1 0,0 0 0,1-1 0,0 0 0,0 0 0,1-1 0,0 0 0,1-1 0,-1 0 0,1 0 0,1-2 0,-1 1 0,1-1 0,0-1 0,0 0 0,0-1 0,26 4 0,-6-5-1240,1-1-1,33-4 1,-13-8-3637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3:02.3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4457,'0'0'2899,"8"30"-2287,-2-7-468,1 4 60,0 1 0,2-1 0,2 0 0,0-1-1,26 44 1,88 107 1244,6 11-6,-107-150-1105,-2 1 0,-2 1 0,16 46 1,-30-69-232,-1 0 0,0 1 1,-2 0-1,0 0 0,-1 1 1,0 21-1,-2-30-76,-1-1 1,0 1-1,0 0 1,-1-1-1,0 1 0,-1-1 1,0 1-1,0-1 0,-1 0 1,0 0-1,-1-1 0,0 1 1,-6 7-1,-10 8-230,-2-1 0,0-2 0,-1 0 0,-1-1 0,0-2 0,-2 0 0,0-2 0,-1-1 0,-1-2 0,-33 12 0,-5-2-5157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3:08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1 108 10578,'0'0'3897,"5"-54"-3793,7 44-136,5 0 32,23-1-504,-3 1-1152,0-3-3754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53:15.6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1 160,'0'0'1632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2:01.3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5193,'0'0'6113,"44"13"-5166,8-3-1474,1-3 0,0-2 0,60-1 0,-80-4-2400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2:01.7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40,'0'0'7998,"1"0"-7979,-1 1 1,1-1 0,-1 0 0,1 0 0,0 1-1,-1-1 1,1 0 0,-1 1 0,1-1 0,-1 0-1,1 1 1,-1-1 0,1 1 0,-1-1-1,0 1 1,1-1 0,-1 1 0,0-1 0,1 1-1,-1 0 1,0-1 0,0 1 0,1 0-1,2 98 2920,-4-82-2896,0 0 0,1 0 0,1 1 0,1-1 0,0 0 0,2 0 1,0 0-1,0-1 0,2 0 0,7 18 0,-11-31-283,0 0 1,0 0-1,-1 0 0,1 0 1,1-1-1,-1 1 0,0-1 0,1 1 1,-1-1-1,1 0 0,0 0 0,5 3 1,6 0-3657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2:02.4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0 155 3993,'0'0'8430,"14"-9"-8308,22-10-62,-1 1-650,0-1 0,61-47 1,-83 48 579,-13 18 17,0 0 0,0-1 1,0 1-1,-1 0 0,1 0 0,0-1 0,0 1 0,0 0 1,0 0-1,0-1 0,0 1 0,-1 0 0,1 0 0,0-1 1,0 1-1,0 0 0,-1 0 0,1 0 0,0 0 1,0-1-1,-1 1 0,1 0 0,0 0 0,0 0 0,-1 0 1,1 0-1,0 0 0,-1 0 0,1 0 0,0-1 0,0 1 1,-1 0-1,1 0 0,0 0 0,-1 0 0,1 1 0,-1-1 1,-1 0 11,-1 0 0,0 1 0,0-1 1,0 1-1,0 0 0,1 0 0,-1 0 1,0 0-1,1 0 0,-1 1 1,1-1-1,-3 3 0,-1 1-12,0 1 1,0 0-1,1 0 0,0 0 1,0 1-1,0 0 0,1 0 1,0 0-1,1 0 0,-1 1 1,1-1-1,1 1 0,0 0 1,0 0-1,0 0 0,1 0 1,0 0-1,1 0 0,0 14 1,0-20-7,0 0 0,0 0 1,1 0-1,-1 0 0,0-1 0,1 1 1,0 0-1,-1 0 0,1 0 0,0-1 1,0 1-1,0 0 0,0-1 1,0 1-1,0-1 0,0 1 0,1-1 1,-1 0-1,0 1 0,1-1 0,-1 0 1,3 1-1,0 1 3,1-1 0,-1 0 1,1 0-1,0-1 0,0 1 0,0-1 1,0 0-1,8 0 0,-5 0 1,1 0 0,0-1-1,0-1 1,0 0 0,0 0 0,0 0-1,0-1 1,0-1 0,14-5-1,-17 4 24,0 1 0,-1-1 0,0 0 0,0-1-1,0 1 1,-1-1 0,0 0 0,0 0-1,0 0 1,0-1 0,-1 1 0,0-1 0,0 0-1,0 0 1,-1 0 0,0 0 0,0-1-1,0 1 1,-1 0 0,0-1 0,0 1 0,-1-9-1,-2 16-16,0 0-1,0 1 0,-1-1 0,1 0 1,0 1-1,1 0 0,-1-1 0,0 1 1,-3 4-1,0 4-7,0 1 0,1 0 0,0-1 0,0 2 0,1-1 1,1 0-1,0 1 0,-1 22 0,3 10-12,5 47 1,-1 0 6,-3-80 28,0 1 0,-2-1 0,1 1 0,-2-1 0,1 1 0,-2-1 0,1 0 0,-1 1 0,-1-1 0,0-1 0,-1 1 0,0-1 0,-1 1 0,1-1 0,-2-1 0,0 1 0,0-1 0,-1-1 0,-9 10 0,10-11-4,0 0 0,0 0 0,-1-1-1,0 0 1,0-1 0,-1 0-1,1 0 1,-1-1 0,0 0 0,-1 0-1,1-1 1,0 0 0,-1-1-1,0 0 1,0 0 0,1-1-1,-18 0 1,24-2-15,0 0 0,0 0 1,1 0-1,-1 0 0,0 0 0,0-1 0,1 1 0,-1-1 1,0 0-1,1 1 0,0-1 0,-1 0 0,1-1 0,0 1 0,0 0 1,0-1-1,1 1 0,-1-1 0,1 0 0,-1 1 0,1-1 0,0 0 1,0 0-1,0 0 0,0 0 0,0 0 0,0-5 0,-2-12-72,1 1 0,0 0 0,2-24 0,0 30-22,1-10-138,0 0-1,1 0 1,2 0-1,0 0 1,9-25-1,-10 38 190,0 1 0,1 0 0,0 0 0,0 0-1,1 1 1,0-1 0,1 1 0,0 0 0,0 1-1,0-1 1,1 1 0,0 1 0,1-1-1,-1 1 1,10-6 0,-9 10-18,-1-1 1,1 1-1,0 0 0,-1 1 1,1 0-1,0 0 0,0 1 1,0 0-1,15 2 1,6-1-1719,3-1-2152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2:07.4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7682,'0'0'4065,"0"3"-3745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19.2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 11 7178,'0'0'6849,"-3"-10"-7377,3 28-696,12 2 111,-1 1-871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47.1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64 377 3425,'0'0'6751,"28"-27"-6651,91-90-35,-108 107 6,-1 0 1,0-1-1,-1 0 0,0 0 1,0-1-1,-1 0 1,-1-1-1,0 0 0,-1 0 1,0 0-1,-1-1 1,-1 0-1,0 0 0,3-21 1,-2 9 1704,-11 49-1352,-5 28-530,1 1 121,2 1 1,2-1-1,2 73 1,1-28 12,2-88-25,-3 45 16,4-50-20,-1-1 0,1 0 0,-1 1-1,0-1 1,0 0 0,0 0 0,0 1 0,-1-1 0,1 0-1,-1 0 1,0 0 0,-2 2 0,1-4-20,0 0 1,1 0 0,-1 0-1,0 0 1,0-1-1,0 0 1,0 1 0,0-1-1,0 0 1,0-1-1,0 1 1,-3-1-1,-6 0-219,-24 0-1297,14-1 1122,-1 1 1,-23 3-1,43-2 409,-1 0-1,0 1 0,0-1 1,1 1-1,-1 0 0,0 0 1,1 0-1,-1 1 0,1-1 1,-1 1-1,1 0 1,0 0-1,0 0 0,0 0 1,0 1-1,0-1 0,0 1 1,-4 5-1,6-7 35,0 0 0,0 0 1,1 0-1,-1 0 0,0 0 0,0 0 0,1 1 0,-1-1 0,1 0 0,-1 1 0,1-1 0,-1 0 1,1 1-1,0-1 0,0 0 0,0 1 0,0-1 0,0 1 0,0-1 0,0 0 0,0 1 1,0-1-1,1 1 0,-1-1 0,0 0 0,1 1 0,-1-1 0,1 0 0,0 0 0,-1 1 0,1-1 1,0 0-1,0 0 0,0 0 0,0 0 0,0 0 0,0 0 0,0 0 0,0 0 0,0-1 1,0 1-1,1 0 0,-1 0 0,0-1 0,0 1 0,1-1 0,-1 1 0,0-1 0,1 0 1,2 1-1,9 1 255,0 0 1,1 0-1,-1-2 0,18 0 1,-19 0-229,37 0 640,-19 2-491,-1-2 0,1-1 0,0-2 0,-1-1 0,32-8 0,-91 52-3490,10-17 1128,2-4-2396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0.9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132 1 6001,'0'0'4999,"-8"18"-4997,-6 431 45,10-159 5,-27 59 89,19-267 231,-2 131 1,14-202-355,-2 0 0,1-1 0,-2 1 0,-5 16 0,5-16 5,0-1 0,0 1 1,1 0-1,-1 20 0,3-28-23,0-2-19,0-1 1,0 1-1,0-1 0,1 0 0,-1 1 1,0-1-1,0 1 0,0-1 1,0 1-1,0-1 0,0 1 0,0-1 1,0 1-1,-1-1 0,1 0 1,0 1-1,0-1 0,0 1 0,0-1 1,-1 0-1,1 1 0,0-1 0,0 1 1,-1-1-1,1 0 0,0 1 1,-1-1-1,1 0 0,0 1 0,-1-1 1,1 0-1,0 0 0,-1 1 1,1-1-1,-1 0 0,1 0 0,0 0 1,-1 0-1,1 1 0,-1-1 1,1 0-1,-1 0 0,1 0 0,-1 0 1,1 0-1,0 0 0,-1 0 0,0 0 1,-7 0-2272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1.3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0 152 6617,'0'0'6542,"0"3"-6457,9 160-134,-7-144 62,1 1 0,1-1 0,1 0 0,1 0 0,0-1 0,14 27 0,-19-43-7,0 0 0,0 1 1,0-1-1,1 0 1,-1 0-1,1 0 0,-1 0 1,1 0-1,0 0 1,0 0-1,0-1 1,0 1-1,0-1 0,1 1 1,-1-1-1,0 0 1,0 0-1,1 0 1,2 1-1,-3-2 19,0 0 1,1 0-1,-1 0 1,0-1-1,0 1 1,0 0-1,1-1 0,-1 0 1,0 1-1,0-1 1,0 0-1,0 0 1,0 0-1,-1 0 0,1-1 1,0 1-1,2-3 1,5-5 79,0 0 1,-1-1-1,-1 0 0,0-1 1,0 1-1,5-13 1,4-9-81,-2 0-1,-1-1 1,-2-1 0,-1 0 0,-2 0-1,6-53 1,-12 63-1596,-1 0 0,-1 0 0,-4-33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2.10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5 439 1824,'0'0'9530,"-4"-38"-8675,8 28-767,2 1-1,-1 0 1,1 0-1,0 0 0,1 1 1,-1 0-1,2 1 1,13-12-1,14-17 263,-18 14-251,0-2 1,-1 0-1,-1 0 1,-2-1-1,0-1 1,-2-1 0,-1 0-1,13-50 1,10 165-431,-18-32 334,-3 0 1,-3 1-1,-2 0 1,-1 111-1,-6-165-84,-1 0 0,1 0-1,-1 0 1,0 0 0,0 0 0,0 0-1,0 0 1,0 0 0,0 0-1,-1 0 1,0-1 0,1 1-1,-1-1 1,0 1 0,0-1 0,-1 1-1,1-1 1,0 0 0,-1 0-1,1 0 1,-1-1 0,0 1-1,1-1 1,-5 2 0,-10 6-1885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2.84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125 46 4481,'0'0'6833,"0"16"-6537,0 30-235,-2 6 193,2 1 0,14 97 0,-10-124 220,-3-17 41,-1-23-262,0-13-380,-1-17-887,2 0-1,2 1 0,1-1 1,12-44-1,-1-5 4583,-21 102-3412,-1-1 0,0 1 0,0-1 0,-14 11 0,-8 11-151,20-21 12,0 0 0,-1-1 0,0 0 0,-12 7 0,-20 16-543,58-28-5884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3.94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10 375 4601,'0'0'6628,"-2"-14"-6396,1 0-137,-2 0-205,1 0 0,1 0 0,0-1 0,1 1-1,1 0 1,0 0 0,1 0 0,7-27 0,1 18 54,-4 8 186,1 0 0,0 0 0,1 0 0,0 1 0,2 0-1,17-21 1,-27 34-133,0 1 0,1-1-1,-1 1 1,1 0 0,-1-1-1,0 1 1,1 0-1,-1-1 1,1 1 0,-1 0-1,1-1 1,-1 1-1,1 0 1,-1 0 0,1 0-1,-1-1 1,1 1-1,-1 0 1,1 0 0,-1 0-1,1 0 1,0 0 0,-1 0-1,1 0 1,-1 0-1,1 0 1,-1 0 0,1 1-1,-1-1 1,1 0-1,-1 0 1,1 0 0,-1 1-1,1-1 1,-1 0-1,1 0 1,-1 1 0,1-1-1,-1 1 1,0-1 0,1 0-1,-1 1 1,1-1-1,-1 1 1,0-1 0,0 1-1,1-1 1,-1 1-1,0-1 1,0 1 0,1-1-1,-1 1 1,0 0-1,7 34 122,-6-29-146,11 44 92,-7-30-51,0 0-1,-1 0 0,1 28 0,-1-63-43,0 1 0,1-1 0,0 1-1,2 0 1,-1 0 0,15-21 0,-4 6 113,-6 6-26,-7 12 52,1 1 1,0 1-1,1-1 1,0 1 0,14-17-1,-19 26-106,-1-1 0,0 1 1,1 0-1,-1 0 0,1-1 0,0 1 0,-1 0 0,1 0 0,-1 0 0,1-1 0,-1 1 0,1 0 1,-1 0-1,1 0 0,0 0 0,-1 0 0,1 0 0,-1 0 0,1 0 0,-1 0 0,1 0 1,-1 1-1,1-1 0,0 0 0,-1 0 0,1 1 0,-1-1 0,1 0 0,-1 0 0,1 1 1,-1-1-1,0 0 0,1 1 0,-1-1 0,1 1 0,-1-1 0,0 1 0,1-1 0,-1 1 0,0-1 1,0 1-1,1-1 0,-1 1 0,0-1 0,0 2 0,13 31-30,-10-26 37,42 116-3,-45-123-57,0 1-1,1-1 0,-1 0 1,0 0-1,0 0 0,1 1 1,-1-1-1,0 0 1,1 0-1,-1 0 0,0 0 1,1 0-1,-1 0 0,0 0 1,1 1-1,-1-1 1,0 0-1,1 0 0,-1 0 1,0 0-1,1-1 0,-1 1 1,0 0-1,1 0 1,-1 0-1,0 0 0,1 0 1,-1 0-1,0 0 0,0-1 1,1 1-1,-1 0 1,0 0-1,1 0 0,-1-1 1,0 1-1,1-1 0,21-15-517,28-31 852,-40 38-479,-1-2 293,-6 8 58,0-1 0,0 1 0,1-1 1,-1 1-1,0 0 0,1 0 0,0 0 0,0 1 1,0 0-1,7-4 0,-10 7-141,0 1 0,0-1 0,0 0 0,0 1 0,0-1 0,0 1 0,0-1 0,-1 1 0,1-1 0,-1 1 1,1-1-1,-1 1 0,1 0 0,-1-1 0,0 1 0,0 0 0,0-1 0,0 3 0,0-1-1,3 114 179,-3-76-162,0-36-87,-1 0 1,1 0-1,-1 0 1,0 0-1,0-1 0,-1 1 1,1 0-1,-1-1 1,0 1-1,-1-1 1,1 1-1,-1-1 1,0 0-1,0 0 1,-3 4-1,-9 8-1359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6.59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1139 475 1400,'0'0'10579,"-8"-10"-9883,-3-2-580,-1-1 0,-23-19 0,30 28-95,-1 0-1,0 0 0,0 1 1,0-1-1,0 1 0,-1 1 0,1-1 1,-1 1-1,0 0 0,0 0 1,-13 0-1,-131 2-210,-13-1-328,125-10 499,34 10 25,1-1-1,-1 0 0,1 1 0,-1 0 1,0 0-1,0 0 0,-5 1 1,-5 1-15,0 2 1,0 0 0,0 1 0,1 1-1,-1 0 1,1 0 0,0 2-1,0 0 1,-16 11 0,-24 11-1,32-17 7,1 0 0,1 2 0,0 0 1,1 1-1,-18 19 0,-82 93 7,109-116-9,-5 6 7,1 0-1,1 0 0,-20 35 0,28-41 40,0 0 1,1 0-1,0 0 0,1 0 0,1 0 0,0 1 1,0-1-1,1 1 0,0 12 0,4 14 37,1 0-1,2 0 1,2-1-1,1 0 1,2 0-1,25 58 1,-23-68-59,1 0 0,1-1 1,1-1-1,1-1 1,2 0-1,34 35 1,143 115 133,-171-154-134,22 16-8,2-3 0,0-1 0,3-3 0,0-2 1,69 25-1,2-10 34,163 36 0,-207-64 16,0-3 1,0-4-1,1-3 0,137-11 0,147-38 45,-179 6 291,269-93 0,-437 126-414,20-7 18,-1-2 1,-1-2-1,0-1 1,-1-2-1,-1-1 0,-1-1 1,-1-2-1,-1-1 1,-1-2-1,32-37 1,11-14-37,100-120-127,-154 173 172,-1 0 0,-1-1 0,-2-1-1,-1 0 1,-1-1 0,15-49 0,-13 15-69,-3-1 0,-2 0 0,0-118 0,-9 172 47,-1 1 0,-1 0 0,1 0 1,-1-1-1,-1 2 0,1-1 0,-1 0 0,-1 0 0,0 1 1,0 0-1,0-1 0,-1 2 0,0-1 0,0 0 1,0 1-1,-1 0 0,-8-6 0,-14-11 11,0 2 0,-55-32 0,55 36-20,-57-31 19,-130-53 0,-100-20 16,263 102-5,-2 1-35,0 3 1,-1 2-1,-1 3 1,-59-4-1,-228 4 22,318 10 17,-38 3-162,0 3 1,-63 15 0,64-10-189,-1-2 1,-65 0-1,67-10-24,15 0 207,0 2-1,1 1 1,-50 10 0,91-11 40,0 0 0,1 0 0,-1 1 0,1-1 0,0 1 0,0 0 0,-1 0 0,1 0 0,0 0 0,0 0 0,1 1 0,-1-1 0,0 1 0,1 0 0,0 0 0,0 0 1,0 0-1,0 0 0,0 0 0,0 1 0,1-1 0,0 1 0,-1-1 0,1 1 0,-1 7 0,-4 7-800,-3 4-1072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29.6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25 1 2865,'0'0'8393,"-8"23"-8391,4-6-13,0-1 0,1 0 0,0 1 1,2 0-1,0-1 0,1 1 0,3 28 0,-1-22-36,1 6 46,3-1 1,0 0-1,1-1 0,19 44 0,-6-15-24,-12-34 24,0-1 0,2 0-1,0 0 1,2-1 0,0 0 0,1-1 0,1-1-1,1 0 1,0-1 0,35 30 0,-27-30 31,0 0 0,1-2 0,1-1 0,0-1 0,1-1 0,0-1 0,1-1 0,44 10 0,21-2 69,180 12 0,100-22-80,-154-6 4,-129-1 20,19 0 52,1 4 1,162 29 0,528 100 83,-211-45 39,-371-52 249,0 10-115,-70-12-230,-97-23-6,-1 2 0,-1 2 0,71 35 0,126 87-135,-224-124 13,-1 2-1,0 0 1,-1 2 0,-1 0-1,-1 1 1,-1 0 0,0 2 0,-2 0-1,0 0 1,-1 1 0,-1 1-1,-2 0 1,16 48 0,-10-16-9,-3 0 1,-2 0-1,-3 1 0,-2 1 1,-2 70-1,-1 48 64,-7 200 121,-6-303-144,-4-1 0,-2-1 0,-35 95 1,15-51-31,-33 98 60,25-83-55,6 2 0,-31 189 0,-15 161-30,60-387 36,-4 0 0,-4-3 1,-45 90-1,63-154-4,-1-1 0,-2-1 0,0 0 0,-1-1 0,-1-1 0,-2-1 0,-34 30 0,13-19 11,-2-2-1,-1-2 1,-65 32-1,37-27 14,-2-3 1,-1-3-1,-1-4 0,-2-2 0,0-5 0,-1-3 0,0-3 0,-134 0 0,-267-30-32,-47-8-135,515 29 135,0 1 0,1 0-1,-1 1 1,1 0 0,0 1 0,0 0-1,0 1 1,1 0 0,0 1 0,-14 11-1,-17 8-27,31-17-341,15-6-913,22-8-890,-3-6 157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0.47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397 27 4849,'0'0'5373,"10"-3"-5154,43-21 184,-80 25 1320,-58 4-1691,35 8-43,1 3 0,0 2 1,2 1-1,-67 39 0,112-57 13,-1 0 0,1 1-1,0-1 1,-1 1-1,1 0 1,0 0 0,0-1-1,0 1 1,0 1-1,0-1 1,1 0 0,-1 0-1,0 1 1,1-1-1,0 1 1,-2 3 0,2 1-12,-1 0 1,1 0 0,1 0-1,-1 0 1,2 9-1,-1-4 22,0-10-3,1 0-1,-1 0 1,1 0 0,-1-1 0,1 1-1,0 0 1,0 0 0,-1-1-1,1 1 1,1 0 0,-1-1-1,0 1 1,0-1 0,1 1 0,-1-1-1,0 0 1,1 0 0,-1 0-1,1 1 1,3 0 0,42 21 33,-29-16-48,13 8 17,2-1 0,0-1 0,41 9 0,-58-19-1149,0-1 1,29 1-1,-24-3-6880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4.8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211 3 4425,'-2'-2'5406,"1"2"-5360,0 0 0,0 0 0,0 1-1,0-1 1,0 1 0,1-1-1,-1 0 1,0 1 0,0 0-1,1-1 1,-1 1 0,0-1-1,1 1 1,-1 0 0,0-1 0,1 1-1,-1 0 1,0 1 0,-18 59 26,2 0 1,3 1-1,2 0 1,-6 112-1,18-44 435,2-95-435,-1-1 1,-2 0-1,-7 43 1,-17 5-24,18-65 26,1 0 1,1 0-1,-6 33 0,9-36-43,-2 0 0,1 0 0,-11 24 0,9-26-21,1 0 1,0 0 0,0 0 0,2 1-1,-1-1 1,0 22 216,0-36-1238,0-6-789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5.32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29 4729,'0'0'5940,"37"31"-4589,-22-10-1295,0 1 0,14 27 1,-16-26-12,0-1 1,19 24 0,-26-40-30,0 1 1,0-1-1,1 0 1,-1-1-1,1 1 1,0-1-1,1-1 0,-1 1 1,1-1-1,11 4 1,-16-7 16,1 0 0,-1 0 0,0 0 0,0 0 0,0-1 0,0 1 0,1-1 0,-1 0 0,0 0 0,0 0 1,0-1-1,1 1 0,-1-1 0,0 0 0,0 0 0,0 0 0,0 0 0,4-2 0,-3 0 18,0 0 1,1 0-1,-1 0 0,-1-1 0,1 0 1,0 0-1,-1 0 0,0 0 0,0 0 1,3-6-1,4-10 35,-2 1 1,0-1 0,-1-1-1,5-25 1,-12 46-88,3-16-28,-1 0 0,-1 0-1,0 0 1,-1-17 0,-1 8-60,-52 20-4105,38 3 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48.0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32 63 9250,'0'0'4985,"8"-8"-4945,-3 3-38,1 0-1,-1 1 1,1-1 0,0 1-1,0 0 1,0 1 0,1 0-1,-1 0 1,1 0 0,0 0-1,0 1 1,0 1-1,0-1 1,0 1 0,0 0-1,9 0 1,4 0-41,-2-1 3,0 1-1,0 1 0,19 2 0,-34-2 22,-1 0 1,1 0-1,0 0 1,-1 1-1,1-1 0,-1 1 1,1 0-1,-1-1 1,0 1-1,1 1 0,-1-1 1,0 0-1,1 0 1,-1 1-1,0-1 0,0 1 1,0 0-1,-1 0 1,1 0-1,0 0 0,-1 0 1,1 0-1,-1 0 1,1 0-1,-1 0 0,0 1 1,0-1-1,1 4 1,-2-1-10,1 1 0,-1-1 0,0 1 0,-1-1 0,1 0 0,-1 1 0,0-1 0,0 1 0,-1-1 0,0 0 0,0 0 0,0 0 0,0 0 0,-1 0 0,0-1 0,0 1 0,0-1 0,-1 1 1,1-1-1,-1 0 0,-4 3 0,-12 11-54,-1-2 1,0 0 0,-30 15-1,5-2 140,34-21-75,1 0 0,0 0 0,1 1 0,0 1-1,0-1 1,1 2 0,-14 20 0,18-22 5,1-1-1,0 1 1,1-1-1,0 1 0,0 0 1,1 0-1,0 1 1,1-1-1,0 0 0,1 1 1,-1-1-1,3 12 1,-2-19 9,0 0 1,0 0 0,1-1-1,-1 1 1,1 0-1,-1 0 1,1-1 0,0 1-1,-1-1 1,1 1-1,0-1 1,0 1 0,0-1-1,0 1 1,1-1-1,-1 0 1,0 0 0,0 1-1,1-1 1,2 1-1,0 1 28,0-1 0,1 0 0,0-1 0,-1 1 0,1-1 0,0 0-1,7 1 1,9 0 204,0-2-1,35-2 0,-48 1-150,7-1 15,-1-1 1,0-1-1,0 0 1,0 0-1,23-13 1,-20 10-1328,1-1 1,27-6-1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6.0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0 351 5169,'0'0'6027,"14"-10"-5866,24-18-69,-2-1 0,0-3-1,-2-1 1,30-38 0,-47 49-51,-1-1 0,-2-1 0,0-1 0,12-29 0,-26 65-109,0-1 0,1 1 0,1-1 0,0 0 0,5 19 0,-2-10 57,15 55 20,-12-51 0,-2-1 1,-1 0-1,0 1 1,2 38-1,-7-59-24,0 0 0,0 1-1,0-1 1,0 0 0,0 0-1,0 0 1,0 0 0,-1 0-1,1 0 1,-1 1 0,1-1-1,-1 0 1,0 0-1,0-1 1,0 1 0,0 0-1,0 0 1,-1 0 0,1-1-1,0 1 1,-1 0 0,1-1-1,-1 0 1,0 1-1,1-1 1,-3 1 0,-18 12-1611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6.99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36 260 4961,'0'0'4860,"-4"8"-4734,-2 9-95,0 0 0,1 0-1,1 0 1,1 0 0,0 1-1,1-1 1,1 27 0,1-27-38,-1-12 76,1 0 1,0 0-1,0 0 0,0 0 0,1-1 0,0 1 0,2 7 0,-2-10-34,0 0 0,0-1 0,0 1-1,0-1 1,0 1 0,1-1 0,-1 0-1,0 0 1,1 1 0,-1-1 0,1 0-1,-1 0 1,1 0 0,0-1-1,-1 1 1,1 0 0,0 0 0,0-1-1,-1 0 1,1 1 0,0-1 0,0 0-1,0 0 1,2 0 0,10 1 31,0-1 0,0 0-1,0-1 1,1-1 0,-1 0 0,-1-1 0,1-1 0,0 0 0,-1-1 0,0 0-1,0-1 1,0 0 0,-1-1 0,0-1 0,0 0 0,-1 0 0,0-1 0,0-1-1,-1 0 1,0 0 0,11-16 0,-8 8-157,0 0-1,-1-1 1,-1-1-1,-1 0 1,-1 0-1,0 0 1,-2-1-1,0-1 1,-2 1-1,0-1 1,-1 0-1,1-43 1,-4 63 97,-1-1 0,0 0-1,0 0 1,0 0 0,-1 0 0,1 0 0,-1 1-1,1-1 1,-1 0 0,0 0 0,0 1 0,0-1 0,0 0-1,-1 1 1,1-1 0,-1 1 0,1 0 0,-1-1-1,0 1 1,0 0 0,0 0 0,0 0 0,-5-3 0,0 3 13,1-1 1,-1 1 0,1 1 0,-1-1-1,0 1 1,0 0 0,1 1 0,-1-1-1,-8 2 1,3-1-38,-1 2-1,1-1 1,-1 1-1,1 1 1,0 0-1,0 1 1,1 0-1,-1 1 1,1 0-1,-12 8 1,-10 8-2152,-55 46 1,85-64 1945,-40 33-7191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7.3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220 1 5497,'0'0'4426,"0"26"-4228,-5 82 11,5-98-188,0-1 1,-1 0-1,0 1 0,-1-1 0,0 0 0,-1 0 0,0 0 1,0 0-1,-1-1 0,0 1 0,0-1 0,-1 0 0,0 0 1,0-1-1,-1 1 0,-11 10 0,11-13-130,-2 1 1,1-1-1,0-1 1,-1 0-1,0 0 1,0 0-1,0-1 1,-1 0-1,1-1 1,-1 1-1,1-2 1,-1 1-1,0-1 0,-16-1 1,13 0-2473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7.9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183 34 880,'0'0'9378,"5"-5"-8871,18-17-222,-17 16 229,-9 6-632,0-1 25,0 1 1,0 0-1,0 0 1,-1 0-1,1 1 0,0-1 1,0 1-1,0 0 1,0-1-1,-3 3 1,3-2 5,-22 5 38,7-2 52,1 0 1,-1 1-1,1 1 1,0 1-1,-30 17 1,46-24-3,0 1 0,0-1 0,1 1-1,-1 0 1,0 0 0,1-1 0,-1 1 0,0 0 0,1 0 0,-1 0 0,1 0-1,-1-1 1,1 1 0,0 0 0,-1 0 0,1 0 0,0 0 0,-1 0 0,1 0-1,0 0 1,0 0 0,0 0 0,0 0 0,0 0 0,0 0 0,1 0 0,-1 0-1,0 0 1,0 0 0,1 0 0,-1 0 0,0 0 0,1 0 0,-1 0 0,1 0 0,-1 0-1,1-1 1,0 1 0,-1 0 0,1 0 0,0-1 0,1 2 0,39 31 98,-33-27-91,1 0 14,-1 1-1,0 0 1,-1 0-1,1 0 1,-2 1-1,1 0 0,-1 1 1,0 0-1,-1-1 1,9 19-1,-9-13 12,-1 0-1,0 1 1,-1 0-1,-1-1 1,0 1-1,-1 0 1,-1 15-1,0-27-19,0-1 0,0 0 0,-1 0 0,1 0 0,-1 0 1,1 1-1,-1-1 0,0 0 0,0 0 0,0 0 0,0 0 0,0-1 0,0 1 0,-1 0 0,1 0 0,-1-1 0,1 1 0,-1-1 0,0 1 0,1-1 0,-1 0 0,0 1 0,0-1 0,0 0 0,0 0 0,0-1 0,0 1 0,0 0 0,0-1 0,0 1 0,-1-1 0,-2 1 0,-10 1-114,0-1 0,-1 0 0,-26-2 0,16 0-778,21 0-352,4-3-461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38.8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1 243 5705,'0'0'7902,"0"-27"-7659,2 17-298,0-1 0,1 1 0,1 0 0,-1 0 0,1 0 0,1 0 0,8-12 0,47-64-695,-48 69 779,-9 14 99,-3 3-136,2 13-102,5 171 26,-7-184-28,0-5-334,1-12 354,2 0 0,0 0 0,1 0 0,0 1 0,1-1 0,1 1 0,1 0 0,1 1 0,0-1 0,20-27 0,-28 43 99,0 0-1,0 0 1,0 0-1,0 0 0,0-1 1,0 1-1,1 0 1,-1 0-1,0 0 1,0 0-1,0 0 1,0 0-1,1 0 1,-1 0-1,0 0 1,0 0-1,0 0 1,1 0-1,-1 0 1,0 0-1,0 0 1,0 0-1,0 0 1,1 0-1,-1 0 1,0 0-1,0 0 1,0 0-1,0 0 1,1 0-1,-1 0 1,0 0-1,0 0 1,0 0-1,0 1 1,1-1-1,-1 0 1,0 0-1,0 0 1,0 0-1,0 0 1,0 0-1,0 1 1,0-1-1,1 0 1,-1 0-1,0 0 1,0 0-1,0 1 1,0-1-1,0 0 1,0 0-1,0 0 1,0 0-1,0 1 1,0-1-1,0 0 1,0 0-1,0 0 1,0 1-1,0-1 1,0 0-1,0 0 1,3 27 105,-2 40-144,-1-56 89,0 102-58,0-112 54,2-21 81,5 1-187,1 0-1,1 1 1,1 0-1,0 0 1,15-19 0,-23 42 43,0 0-1,-1 0 1,0 0 0,0 0 0,0 0-1,0 0 1,-1 0 0,0 7 0,0 132-150,0-114-754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45.0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 4689,'0'0'8954,"0"2"-9474,-8-2-2329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46.6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1 3793,'0'0'1264,"-8"18"-1192,2-11-96,3 6 24,-3 5-272,3-2-88,1-4-1016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47.7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0 421 7458,'0'0'3675,"28"-17"-3640,85-55 71,-102 65-42,0-1-1,0-1 0,-1 0 0,0 0 1,0-1-1,-1 0 0,-1-1 1,1 0-1,-2 0 0,0-1 0,0 0 1,-1 0-1,0-1 0,-1 0 0,4-15 1,-4 9 158,0 1 1,-1-1-1,-2 0 1,1 0-1,-2-33 1,-44 52-958,38 1 664,0 0 0,1 0 0,-1 1 0,0-1 0,1 1 0,-1 0 0,1 0 0,0 1 0,0-1 1,0 1-1,0 0 0,0 0 0,0 0 0,1 0 0,0 1 0,-6 7 0,5-4 23,0 0 1,0 0-1,0 1 0,1 0 0,0 0 0,1 0 1,0 0-1,0 0 0,-1 11 0,2-3 39,0 0-1,1-1 1,0 1 0,2 0-1,0 0 1,1 0-1,0-1 1,1 1 0,1-1-1,6 15 1,39 61 42,-43-80-24,0-1 0,0-1 0,1 0 0,0 0 0,0 0 0,16 11 0,-23-19 15,0 0 1,1 0 0,-1 0 0,1-1 0,-1 1-1,1 0 1,-1-1 0,1 1 0,-1-1-1,1 0 1,-1 1 0,1-1 0,-1 0-1,1 0 1,0 0 0,-1 0 0,1 0-1,-1-1 1,1 1 0,-1 0 0,1-1-1,-1 1 1,1-1 0,-1 1 0,1-1 0,-1 0-1,1 0 1,-1 1 0,0-1 0,0 0-1,1 0 1,-1 0 0,0-1 0,1 0-1,4-6 99,0 0-1,0 0 1,-1 0-1,7-14 1,-6 10-219,122-239-403,-128 250 494,1 0 0,-1 0-1,1 1 1,0-1 0,0 0 0,-1 1 0,1-1 0,0 1-1,0-1 1,0 1 0,0-1 0,0 1 0,0-1 0,-1 1-1,1 0 1,0 0 0,0 0 0,0-1 0,0 1 0,0 0-1,0 0 1,0 0 0,0 0 0,0 1 0,0-1 0,0 0-1,0 0 1,0 0 0,0 1 0,0-1 0,0 1 0,0-1-1,0 1 1,-1-1 0,1 1 0,0-1 0,0 1 0,-1 0-1,1-1 1,0 1 0,1 1 0,30 31-328,-15-6 292,-1 0 0,-1 0 0,-1 1 0,-2 1 0,0 1 0,-2-1 0,7 39 0,-12-26-384,-6-39 260,1-6 13,0-21-43,-1 8 102,1-4-183,0 0 0,1 0 1,1 0-1,7-32 0,-7 46 304,0 0 0,0 1 0,0 0 0,1-1 0,0 1 0,0 0 0,0 0 0,1 0 0,-1 1-1,1-1 1,0 1 0,0 0 0,1 0 0,-1 0 0,1 1 0,0 0 0,0 0 0,0 0 0,0 0-1,10-3 1,-12 5 10,0 0-1,-1 0 1,1 1-1,0-1 0,0 1 1,-1-1-1,1 1 0,0 0 1,0 0-1,0 1 1,0-1-1,-1 0 0,1 1 1,0 0-1,-1-1 1,1 1-1,0 0 0,-1 0 1,1 1-1,3 2 1,-1-1 1,-1 1 0,1 0 0,-1 0 1,-1 1-1,1-1 0,0 1 0,-1 0 0,0 0 1,4 9-1,-1 0-21,-1 0 1,0 0-1,-1 1 1,0-1-1,-1 1 1,-1 0-1,0 18 1,-1-19-47,-2 0-1,0 0 1,-1 0 0,0 0 0,-6 17 0,4 3-1382,4-25-1195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48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1 398 9962,'0'0'3163,"1"-25"-3080,7-83-62,-5 83-51,1 0 0,2 1 0,0 0 0,13-31 0,8-32 26,-23 63 67,-9 40 19,-5 15-98,4-13 36,0 1 1,2 0-1,0 1 0,2-1 1,-1 32-1,2 15-3024,1-53 1900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49.0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1350 85 1744,'0'0'4607,"-24"-13"-4017,-82-42-188,100 52-358,0 0-1,0 1 1,-1 0 0,1 0 0,0 1-1,-1 0 1,1 0 0,-1 0-1,1 1 1,-1 0 0,-11 1 0,-4 0 103,-16 0 38,-1 2 0,1 1 0,0 2-1,0 2 1,0 1 0,1 2 0,1 1 0,0 2 0,-41 23-1,38-15-119,0 2 0,2 2-1,0 1 1,2 2 0,2 1 0,0 2-1,-43 56 1,-6 13-59,24-32 12,2 3 0,-61 107 0,108-161-20,1 0 1,1 0-1,0 1 0,2 0 1,0 1-1,1-1 0,-3 37 1,6-41 41,1 0 1,0 0-1,2 0 1,-1 0 0,2-1-1,0 1 1,0 0 0,1-1-1,1 0 1,13 27-1,7-3 92,1 0-1,2-2 1,1-1-1,2-1 1,1-2-1,2-1 0,1-1 1,1-3-1,79 47 1,0-13 301,2-5 0,155 51 0,-215-88-381,1-3 0,0-2 0,1-3 0,68 4 0,242-11 56,-307-7-85,0-2 1,0-4-1,-1-1 0,90-29 0,-119 28 1,0-1-1,-1-2 1,-1 0-1,0-2 1,-1-2-1,0 0 1,-2-2-1,-1-1 1,0-1 0,22-26-1,-6-3-15,-3-2-1,-2-2 1,-2-1 0,-3-2-1,-3-1 1,32-89-1,-52 122-28,-1-1 1,-2 0-1,-1 0 0,0 0 0,0-44 0,-5 54 21,-1 1-1,0 0 1,-1 0-1,0-1 1,-2 1 0,0 0-1,0 1 1,-2-1 0,0 1-1,-13-24 1,-11-6 29,-3 1 0,-1 2 0,-1 1 0,-3 2 0,-44-36 0,14 20-45,-3 2 0,-104-57 1,148 95-43,-1 1 0,-1 1 1,0 2-1,-1 1 0,0 1 1,-1 2-1,1 1 0,-1 1 0,0 2 1,-1 1-1,1 1 0,0 2 1,-1 1-1,-59 13 0,17 6-1425,-117 49-1,84-23-2212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49.02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33 11 6057,'0'0'6331,"28"-1"-6255,2-2-64,13-1-11,1 1 0,61 5 0,-100-1-12,0 0 1,1 1 0,-1-1 0,0 1 0,0 0-1,0 1 1,0-1 0,6 5 0,-10-7-11,0 1 1,0 0 0,0-1-1,0 1 1,0 0 0,0 0-1,0 0 1,0-1 0,0 1 0,-1 0-1,1 0 1,0 0 0,-1 0-1,1 1 1,0-1 0,-1 0-1,1 0 1,-1 0 0,0 0 0,1 1-1,-1-1 1,0 0 0,0 0-1,0 0 1,0 1 0,0-1-1,0 0 1,0 0 0,0 1 0,0-1-1,-1 0 1,1 0 0,0 0-1,-1 1 1,1-1 0,-1 0 0,0 0-1,1 0 1,-1 0 0,0 0-1,1 0 1,-1 0 0,0 0-1,-1 1 1,-11 7-63,0-1 0,-1 0 0,0 0 0,0-1 0,0-1 0,-1-1 0,0 0 0,-17 3 0,-14 7 82,-104 35-27,158-51-128,0 0 0,0 1 0,0 0 0,14 2 0,9-1 26,68-2 160,111 3 219,-209-2-249,1 1-1,0 0 1,0 0-1,-1 0 0,1 0 1,0 0-1,-1 1 1,1-1-1,-1 0 1,0 1-1,1-1 1,-1 1-1,0 0 0,0-1 1,0 1-1,0 0 1,0 0-1,-1-1 1,1 1-1,0 0 1,-1 0-1,1 0 1,-1 0-1,0 0 0,1 0 1,-1 3-1,5 63 26,-5-57-3,2 21 119,0 1-28,-2 0-1,-5 50 1,5-80-48,-1 0-1,0 0 1,1 0-1,-1 0 1,-1 0-1,1 0 1,0 0 0,-1 0-1,1 0 1,-1-1-1,0 1 1,0-1-1,0 1 1,0-1 0,-1 0-1,1 0 1,0 0-1,-1 0 1,0 0 0,1-1-1,-1 1 1,0-1-1,0 0 1,0 1-1,0-1 1,-4 0 0,-7 2 47,0-1 1,0 0 0,-1-1-1,-22-2 1,12 0-93,11 1-239,-1-1-1,0-1 0,1-1 1,0 0-1,-1 0 1,1-2-1,-26-11 1,-1-2-3399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8.4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1 614 1824,'0'0'10004,"10"-3"-9681,8-2-310,-1-1 1,0-1-1,0-1 1,-1 0 0,0-1-1,0-1 1,-1-1 0,0 0-1,-1 0 1,-1-2-1,1 0 1,-2 0 0,19-26-1,-10 6-173,-3 0 0,0-2 0,21-61 0,-31 75 63,-2-1 1,-1 1-1,-1-1 0,0 0 0,-2 0 0,0 0 0,-3-40 0,0 60 105,0 0 0,0 0-1,0 0 1,0 0 0,0 0-1,0 0 1,0 0 0,-1 1-1,1-1 1,-1 0 0,1 1-1,-1-1 1,0 1 0,1 0-1,-1-1 1,0 1-1,0 0 1,0 0 0,0 0-1,0 0 1,0 1 0,0-1-1,-1 1 1,1-1 0,0 1-1,0 0 1,0-1 0,-1 1-1,1 0 1,-3 1 0,-4-1-17,0 0 1,1 0 0,-1 1-1,1 0 1,-1 1 0,1 0-1,-9 3 1,9-1 1,1 0 0,0 0-1,0 1 1,0-1 0,1 2 0,0-1-1,0 1 1,0 0 0,0 0 0,1 1-1,0-1 1,1 1 0,-1 0 0,2 1-1,-1-1 1,-4 11 0,4-6-15,0 0 0,1 0 0,0 0 0,1 0 0,1 1 0,-1-1 1,2 0-1,0 1 0,0-1 0,4 19 0,-2-24 23,0-1 1,0 0-1,1 1 0,0-1 1,0 0-1,0 0 0,1-1 0,0 1 1,0-1-1,0 0 0,1 0 1,0 0-1,0 0 0,0-1 1,0 0-1,1 0 0,0-1 1,8 5-1,14 6 91,0-2 0,55 16-1,-35-13 76,-47-14-166,20 6 17,-1-1 1,0 0 0,29 3-1,-44-8-10,0 0-1,0-1 1,1 0 0,-1 0-1,0 0 1,1-1-1,-1 0 1,0 0 0,0 0-1,0-1 1,0 1-1,0-1 1,0 0 0,-1-1-1,1 1 1,0-1 0,-1 0-1,8-7 1,2-5 7,0-1 1,-2 0-1,0-1 1,0-1-1,15-32 1,33-102 392,-43 104-50,-16 48-352,-1 0 1,0 0-1,0 0 1,0-1 0,0 1-1,1 0 1,-1 0 0,0 0-1,0 0 1,0 0-1,1 0 1,-1 0 0,0 0-1,0 0 1,0 0-1,1 0 1,-1 0 0,0 0-1,0 0 1,0 0 0,1 0-1,-1 0 1,0 0-1,0 0 1,1 0 0,-1 0-1,0 0 1,0 0-1,0 0 1,1 0 0,-1 0-1,0 0 1,0 1 0,0-1-1,0 0 1,1 0-1,-1 0 1,0 0 0,0 0-1,0 1 1,0-1-1,0 0 1,0 0 0,1 0-1,-1 1 1,0-1 0,0 0-1,0 0 1,0 0-1,0 1 1,0-1 0,0 0-1,0 0 1,0 0 0,0 1-1,0-1 1,0 0-1,0 0 1,0 1 0,0-1-1,0 0 1,6 16-96,0 6 80,7 20-24,-2 1 0,-1 1 0,-3 0 0,3 67 1,-10-90-31,0-20 134,0-5-50,1-10-104,0 0 0,0 0 0,2 0 0,0 0 1,0 0-1,1 0 0,1 1 0,1-1 0,-1 1 0,2 1 0,0-1 1,0 1-1,14-16 0,-3 1 6,-13 18 229,0 1-1,0 0 1,1 1 0,0-1-1,0 1 1,1 0-1,9-7 1,-15 13-137,1 1 0,-1 0 0,0 0 0,1 0 0,-1 0 0,0 0 0,0 0 0,1 0 0,-1 0 0,0 0 1,1 0-1,-1 1 0,0-1 0,0 1 0,1-1 0,-1 1 0,0-1 0,0 1 0,0 0 0,0-1 0,0 1 0,0 0 0,0 0 0,0 0 0,0 0 0,0 0 0,0 0 0,0 0 0,0 2 0,25 35-75,-24-35 84,5 9-41,-1 0-1,-1 0 1,1 0 0,-2 1 0,0 0 0,0 0 0,-1 0 0,-1 1 0,0-1-1,-1 1 1,-1-1 0,0 1 0,0-1 0,-1 1 0,-1-1 0,-1 0 0,0 1-1,-6 17 1,4-19-835,4-6-943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9.1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7114,'0'0'4246,"25"4"-4217,81 14-88,-100-17 52,-1 1 0,1-1 0,-1 1 0,0 0 0,0 0-1,0 0 1,0 1 0,0 0 0,0 0 0,-1 0 0,1 0 0,-1 1-1,0 0 1,0 0 0,-1 0 0,1 0 0,-1 1 0,0-1-1,0 1 1,0 0 0,0 0 0,3 9 0,-5-10 11,1-1-5,0 1 0,0 0-1,-1 0 1,0-1-1,1 1 1,-1 0-1,-1 0 1,1 0 0,-1 0-1,1 0 1,-1 1-1,0-1 1,-1 0 0,1 0-1,-1 0 1,0 0-1,0 0 1,0 0-1,-2 5 1,0-5-56,1 0 0,-1-1-1,0 0 1,0 1 0,0-1 0,0-1-1,-1 1 1,1 0 0,-1-1 0,0 1-1,1-1 1,-1 0 0,0-1 0,0 1-1,0-1 1,-1 1 0,-7 0-1,-18 2-1795,0-1-1,-32-1 0,27-3 4575,115 4-1956,0 3 1,96 19-1,-167-23-752,-1 0 0,1 0 0,-1 0-1,1 1 1,-1 1 0,0-1 0,0 2-1,8 4 1,-14-7 29,-1-1-1,1 1 1,0 0 0,0-1-1,-1 1 1,1 0 0,-1 0 0,0 0-1,1 0 1,-1 0 0,0 1-1,0-1 1,-1 0 0,1 0-1,0 1 1,-1-1 0,1 0-1,-1 1 1,0-1 0,0 1-1,0-1 1,0 0 0,0 1-1,0-1 1,-1 1 0,1-1 0,-1 0-1,0 1 1,1-1 0,-1 0-1,0 0 1,0 0 0,-1 1-1,-1 2 1,-10 13 82,0-1-1,-2 0 1,1-1 0,-2-1 0,0 0-1,-1-1 1,0-1 0,-1 0-1,-1-2 1,0 0 0,-36 15-1,47-23-159,-1-1-1,1 0 0,-1 0 1,1-1-1,-1 0 0,0-1 1,-13 0-1,8 0-370,-13 0-1812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9.9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1123 1 4913,'0'0'782,"-36"0"-406,-224 1 972,237 0-1180,0 2 0,1 1 0,0 1 0,-1 1 0,1 0 0,1 2 0,0 1 0,0 0 0,1 2 0,0 0 0,0 1 0,-34 29 0,-6 12-228,3 3 0,-69 85 0,78-84 243,17-22 117,2 3 0,1 0 0,-39 73 0,55-88-172,2 1 0,1 1 0,0-1 1,2 1-1,1 1 0,1-1 0,1 1 1,-1 36-1,4-44-78,1-1-1,0 1 1,1 0 0,1-1 0,1 1-1,1-1 1,0 0 0,1 0 0,1 0-1,0-1 1,1 0 0,1 0 0,1 0 0,0-1-1,16 19 1,2-3 28,2 0-1,2-3 1,0 0 0,2-2-1,0-1 1,2-2-1,1-1 1,38 16 0,19 4 126,2-4 0,111 28 0,-67-29-70,1-7-1,1-5 1,1-7-1,1-6 1,240-10 0,-316-8-125,-1-4 1,0-2 0,0-3 0,-2-2 0,0-4 0,-1-2 0,-1-4 0,-1-1 0,-2-4 0,-1-2 0,-1-2 0,70-61 0,-105 78-8,-2-1-1,0 0 1,-2-2 0,29-43-1,-37 49 13,-2 1 0,0-2 0,-1 1-1,-1-1 1,0 0 0,-1 0-1,-1 0 1,4-33 0,-6 26 13,-1 0 1,0-1-1,-2 1 1,-1 0 0,-1 0-1,-1 0 1,-1 0-1,-1 1 1,-1-1-1,-1 1 1,-2 1-1,0 0 1,-19-31-1,-5 1-71,-2 2 0,-3 1 0,-1 2-1,-3 2 1,-52-42 0,28 31-50,-3 4 0,-2 3 0,-81-41 0,131 78-25,0 0 0,0 2 0,-1 0 0,-1 2 1,1 1-1,-1 0 0,0 2 0,-37-4 0,-148 9-2368,116 11-1580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0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1 390 7154,'0'0'5679,"14"-27"-5329,54-89-247,-62 106-89,1 0 1,1 1-1,0 0 1,0 1-1,1 0 1,0 0-1,0 1 1,17-11-1,-2 2-3,170-124-19,-194 140 0,1 0 0,-1-1 1,1 1-1,-1 0 0,1-1 0,-1 1 0,1 0 1,-1-1-1,1 1 0,0 0 0,-1 0 1,1 0-1,-1 0 0,1 0 0,-1-1 1,1 1-1,0 0 0,-1 0 0,1 0 0,-1 1 1,1-1-1,0 0 0,-1 0 0,1 0 1,-1 0-1,1 0 0,-1 1 0,1-1 0,-1 0 1,1 1-1,-1-1 0,1 0 0,0 1 1,8 24-123,-8 46 96,-1-55 42,-1 14-16,2 1 0,0-1 0,2 0 1,2 0-1,8 33 0,-10-56 8,-1 1-1,1-1 1,0 0 0,1 0-1,0 0 1,0 0-1,0-1 1,1 1 0,0-1-1,0 0 1,1-1 0,0 1-1,-1-1 1,2 0 0,-1-1-1,1 0 1,-1 0 0,1 0-1,0 0 1,1-1 0,-1-1-1,0 1 1,1-1-1,0 0 1,8 0 0,-1 1-68,0-1 0,-1-1 0,1 0 0,0-1 1,0-1-1,0 0 0,27-6 0,-35 5 17,0-1-1,0 0 1,0 0-1,-1 0 1,0 0-1,1-1 1,-1 0-1,0-1 1,-1 1-1,1-1 1,-1 0-1,0 0 1,0-1-1,-1 0 1,1 0-1,-1 0 1,6-13-1,-2-2 141,-1 0 0,-2-1 0,0 0 0,-1-1 0,-1 1 0,-1-1 0,0 1 0,-5-38 0,3 22 708,-3 33-683,-3 12-105,-4 12-62,1 34 35,3 1 0,2 0-1,6 106 1,0-49 6,-2-74-14,1 12 24,-10 85 1,6-119 23,1-1 1,-2 0-1,0 1 1,-1-1-1,0-1 0,-1 1 1,0-1-1,-1 0 1,-1 0-1,-11 15 1,16-25 8,0 1 0,-1 0 1,1-1-1,-1 1 1,1-1-1,-1 0 1,0 0-1,-1-1 1,1 1-1,0-1 1,-1 0-1,1 0 1,-1 0-1,0-1 1,1 0-1,-1 0 0,0 0 1,0 0-1,0-1 1,0 1-1,0-1 1,1-1-1,-1 1 1,0-1-1,0 0 1,0 0-1,0 0 1,1 0-1,-1-1 1,0 0-1,1 0 0,0 0 1,-6-4-1,0-1-46,0 1 0,1-1-1,0-1 1,1 0 0,-1 0-1,1-1 1,1 1 0,0-2-1,0 1 1,1-1-1,0 0 1,1 0 0,-6-14-1,7 10-362,0 0-1,1 0 0,0 0 0,1-1 1,1 1-1,0-1 0,1 1 0,1-1 1,0 1-1,1 0 0,5-22 0,16-19-2611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1.3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92 167 8602,'0'0'4418,"-2"8"-4417,1 0-6,1 1 0,0-1 1,0 1-1,1-1 0,-1 0 0,2 0 0,-1 1 0,1-1 0,1 0 0,0 0 0,0 0 0,0-1 0,1 1 0,5 8 0,-5-10 10,0 1-1,1-1 1,0 0 0,0 0 0,0-1-1,1 0 1,-1 0 0,1 0 0,1 0-1,-1-1 1,1 0 0,10 5 0,-12-7 5,0-1 0,0 1 0,0-1 0,0 0 0,0 0 0,0-1 0,0 1 0,0-1 0,0-1 0,0 1 0,0 0 1,1-1-1,-1 0 0,-1-1 0,1 1 0,0-1 0,0 0 0,0 0 0,-1 0 0,5-3 0,-3 1-35,-1-1-1,0 1 1,0-1-1,0 0 1,0 0-1,-1 0 1,0 0 0,0-1-1,-1 0 1,1 0-1,-1 0 1,0 0-1,-1 0 1,0-1-1,0 1 1,0-1 0,1-10-1,0-4-100,-2 1-1,0-1 1,-1 1 0,-4-33 0,3 47 128,0 1 1,0-1 0,-1 1 0,1-1 0,-1 1-1,0 0 1,-1 0 0,1 0 0,-1 0 0,0 1 0,-1-1-1,1 1 1,-1-1 0,1 1 0,-1 0 0,-1 1-1,1-1 1,0 1 0,-1 0 0,0 0 0,0 0-1,0 0 1,-9-2 0,4 1 25,0 1 1,0 1-1,0-1 0,-1 2 0,1 0 1,-1 0-1,1 1 0,-1 0 0,1 0 1,0 1-1,-1 1 0,-11 3 0,16-3-36,0 0 0,-1 1-1,1 0 1,0 0-1,0 1 1,1 0-1,-1 0 1,1 0 0,0 1-1,0-1 1,0 1-1,1 0 1,-1 1-1,1-1 1,-5 10 0,-1 2-403,2 1 1,0 0 0,1 0 0,-6 22 0,3 2-3601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1.7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19 888,'0'0'12123,"168"-18"-11715,-136 18 184,-4 0-360,-5 0-224,-3 2 240,-6 3-240,-2-2-8,-10 2 0,-2-2-1000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2.1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52 7346,'0'0'4918,"12"0"-4818,32 1-25,-11 2 75,0-3 0,0 0 0,0-2 0,40-8 0,-71 10-130,0-1-1,1 1 0,-1-1 0,0 0 0,0 0 1,0 0-1,0 0 0,0 0 0,0 0 0,-1 0 1,1-1-1,0 1 0,-1 0 0,1-1 0,-1 0 0,1 1 1,2-5-1,-2-13-3469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7.1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80 4233,'0'0'6892,"-5"-25"-3140,13 20-3749,1 1 0,-1 1 1,0-1-1,1 1 1,0 1-1,0-1 0,0 2 1,14-2-1,-3 0-17,31-7 12,0 4 0,64-2 0,-114 11-19,0-1 1,-1 0-1,1 1 0,-1-1 1,1 0-1,-1 1 0,0-1 0,0 1 1,0-1-1,0 1 0,0-1 1,-1 0-1,1 1 0,-2 3 0,-1 3 8,-2 1-1,1-1 0,-2 0 1,1 0-1,-1-1 0,-12 14 1,-46 46 2,58-62 11,-13 12-15,0-1 0,-1 0-1,-37 23 1,47-34-60,-1-1-1,1 0 0,-1 0 1,0-1-1,-1-1 1,1 0-1,-1 0 0,1-1 1,-1 0-1,-16-1 1,28-1 61,24-5-59,13-3-43,0 3 0,0 0 0,68 3 0,-103 2 112,0 1 1,0-1 0,1 1 0,-1 0-1,0 0 1,0 0 0,0 0-1,0 0 1,0 1 0,0-1 0,0 1-1,-1-1 1,1 1 0,2 3-1,25 30-51,-22-26 60,0-1 3,-1 0 0,0 0 1,-1 1-1,0-1 0,0 1 1,-1 1-1,0-1 0,-1 0 1,0 1-1,0 0 0,-1 0 1,0 0-1,-1 0 0,0 0 1,-1 13-1,-1-18 18,0-1 0,0 1 0,-1-1 1,0 0-1,1 0 0,-2 0 0,1 0 0,0 0 0,-1 0 0,0 0 0,1-1 0,-2 0 0,1 1 1,0-1-1,-1 0 0,1 0 0,-1-1 0,0 1 0,-7 3 0,-14 8 5,-46 19-1,69-33-29,-14 7-52,-1-1-1,0-1 0,-1 0 1,1-1-1,-1-1 0,-32 1 1,31-6-1843,6-9-3702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0.8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1 439 5641,'0'0'5631,"1"-17"-5318,0 13-293,-1-9 26,2 0 1,-1 0-1,2 0 1,0 0 0,1 1-1,0-1 1,0 1-1,11-19 1,5-1-29,1 2-1,2 0 1,42-43 0,-50 59-26,0 0 1,1 1-1,0 0 0,0 2 1,2 0-1,-1 1 1,1 0-1,26-8 1,-43 17-3,0 0 1,0 1 0,0-1 0,1 1 0,-1-1 0,0 1 0,0 0 0,1-1-1,-1 1 1,0 0 0,1 0 0,-1 0 0,0 0 0,1 0 0,-1 0 0,0 0-1,1 0 1,-1 1 0,0-1 0,0 1 0,1-1 0,-1 1 0,0-1 0,0 1-1,0-1 1,0 1 0,1 0 0,-1 0 0,0 0 0,0-1 0,-1 1 0,1 0-1,0 0 1,0 1 0,0-1 0,0 1 0,1 4-22,-1-1 1,0 1-1,0 0 1,0 0-1,-1 0 1,0-1-1,0 7 1,0 0 66,0-3-27,-1 42-9,11 77 0,-8-113 8,0-1 0,2 1 0,0-1 0,0 0 0,1-1 0,1 1 0,0-1 0,1 0 0,0 0 0,11 13 0,-16-23 0,1 0 0,-1 0 0,1-1 0,-1 1-1,1-1 1,0 1 0,0-1 0,0 0 0,0 0-1,0 0 1,0-1 0,1 1 0,-1-1 0,0 0-1,1 0 1,-1 0 0,1 0 0,0 0 0,-1-1-1,1 0 1,0 0 0,-1 0 0,1 0 0,0 0-1,-1-1 1,1 1 0,-1-1 0,1 0-1,-1 0 1,1-1 0,-1 1 0,4-3 0,2-1 16,-1 0 1,0-1 0,0 0-1,0-1 1,-1 1-1,1-2 1,-2 1 0,1-1-1,-1 0 1,7-12 0,-5 5-4,0-1 0,-1 0 1,-1-1-1,-1 1 0,0-1 1,-1 0-1,-1 0 0,0 0 1,-1-1-1,-1-23 0,-1 41 29,-3 2-117,1 1 54,0 0 0,-1 0 0,1 0 0,1 0-1,-1 0 1,0 0 0,1 1 0,-1-1 0,1 1 0,0-1 0,-1 8 0,1-7 9,-7 32-26,2 1 0,1 0 0,2 0 1,2 0-1,1 0 0,7 50 1,1-36 75,2 0 0,3-1 1,31 78-1,-10-27 65,-27-84 29,-2 0 0,0 0 0,-1 0 0,-1 1 1,-1 0-1,0-1 0,-2 32 0,0-47-122,-1 0 0,0 1 0,0-1 0,0 0 0,-1 1 0,1-1 0,0 0 0,-1 0 0,0 0 0,1 0 0,-1 0 0,0 0 0,0-1 0,0 1 0,0-1 0,0 1 0,0-1 0,-1 0 0,1 1 0,0-1 0,-1-1 0,1 1 0,-1 0 0,-3 0 0,-5 2 37,-1 0 0,0-1 0,-21 1 0,22-2-28,1-1 0,-1-1 1,1 1-1,-1-2 0,1 0 1,0 0-1,-1-1 0,1 0 1,1 0-1,-14-8 0,16 8-6,0-2 0,1 1 0,0-1 0,0 0 0,0 0-1,0-1 1,1 0 0,0 0 0,0 0 0,0-1 0,1 1 0,0-1-1,1 0 1,-5-12 0,4 11-24,1-1-1,0 1 0,1-1 1,0 0-1,0 0 1,1 0-1,0 0 0,1 0 1,0 0-1,0 0 1,1 0-1,0 0 1,1 0-1,0 0 0,0 0 1,1 0-1,0 1 1,1-1-1,-1 1 0,2 0 1,-1 0-1,1 1 1,0-1-1,1 1 1,0 0-1,0 0 0,0 1 1,1 0-1,0 0 1,0 0-1,10-5 0,1 1-143,0 0 0,0 1 0,1 1 0,0 1 0,0 1 0,31-6 0,-18 7-2166,50-3 0,-52 8-1571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2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115 17 4729,'0'0'2278,"-28"10"-2290,23-5 73,0 0 0,0 1 0,1-1 0,0 1 0,0 0 0,1 0 0,0 0 0,0 1 0,0-1-1,1 1 1,0-1 0,0 1 0,-1 12 0,0 7 426,1 1 0,2 34 0,1-22-170,-1-35-289,1 1 1,-1-1-1,1 1 0,0-1 0,0 1 0,0-1 1,1 0-1,0 0 0,0 1 0,0-1 1,0 0-1,0-1 0,1 1 0,0 0 1,0-1-1,0 1 0,0-1 0,0 0 1,1 0-1,-1 0 0,1-1 0,0 1 1,0-1-1,0 0 0,0 0 0,0 0 1,0-1-1,9 3 0,3 0 71,0 0-1,1-1 1,0-1 0,0 0-1,-1-2 1,27-1 0,-36 0-79,-1 0 1,1-1 0,-1 0 0,0 0-1,0-1 1,1 1 0,-1-1 0,-1 0-1,1-1 1,0 0 0,-1 0 0,0 0-1,0 0 1,0-1 0,-1 0-1,1 0 1,-1 0 0,0 0 0,0-1-1,-1 1 1,0-1 0,0 0 0,0 0-1,2-10 1,1-1 20,-1 0 1,0 1-1,-2-2 1,0 1-1,-1 0 0,0 0 1,-2-1-1,-1-22 1,0 36-21,1-1 0,-1 1 1,0-1-1,0 1 0,-1 0 1,1 0-1,-1-1 0,0 1 1,0 0-1,-1 0 0,1 1 1,-1-1-1,1 0 0,-1 1 1,0 0-1,-1 0 0,1 0 1,-1 0-1,1 0 0,-1 1 1,0-1-1,0 1 1,0 0-1,0 0 0,0 0 1,0 1-1,-8-2 0,-9-1-208,0 0 1,-1 2-1,1 0 0,-34 3 0,25 0-451,23-2 471,1 1 0,-1 1 0,0-1-1,1 1 1,-1 0 0,1 1 0,0-1 0,-1 1 0,1 1 0,0-1 0,0 1 0,0 0 0,1 0 0,-1 1 0,1 0 0,-1 0 0,1 0 0,0 0 0,1 1-1,-1 0 1,1 0 0,0 0 0,0 1 0,1-1 0,-5 10 0,-2 11-1244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2.9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1 6857,'0'0'8530,"0"2"-8346,0 1-256,-3 2-392,-14-5-2128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2.5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4609,'0'0'7850,"134"0"-7738,-89 0-40,1 0-72,-9 0 0,-5 0-56,-10 0 8,-7 0-288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2.9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0 704,'0'0'8146,"89"3"-7266,-64-3-432,4 0-48,-1 0-64,1 0-336,-6 0 192,-3 0-192,-6 0-224,-3 0-368,-2 0-968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4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135 133 3065,'0'0'7908,"0"-1"-7897,0 1 0,0 0-1,0 0 1,0 0 0,0 0 0,0 0 0,0-1-1,0 1 1,0 0 0,0 0 0,0 0 0,0 0 0,0-1-1,0 1 1,0 0 0,0 0 0,0 0 0,0-1-1,0 1 1,0 0 0,0 0 0,0 0 0,0 0-1,0 0 1,0-1 0,-1 1 0,1 0 0,0 0-1,0 0 1,0 0 0,0 0 0,0 0 0,0-1-1,0 1 1,-1 0 0,1 0 0,0 0 0,0 0 0,0 0-1,0 0 1,-1 0 0,1 0 0,0 0 0,0 0-1,0 0 1,0 0 0,-1 0 0,-5 13-19,0 0 0,1 1 0,1-1 0,0 1 0,0 0 0,2 1 0,-2 14 1,0 107 191,4-107-29,0-27-147,0 0 0,0 0 0,0 0 0,1 0-1,-1 0 1,0 0 0,1 0 0,0 0 0,0 0 0,-1 0 0,1 0 0,0-1 0,0 1 0,1 0 0,-1-1 0,0 1-1,0 0 1,1-1 0,2 2 0,-1 0 6,1-1 0,0 0 0,0 1 0,0-2 0,0 1 0,0 0 0,1-1 0,7 1 0,8 1 50,1-1-1,-1-2 1,25-1-1,-27 0 12,-6 0-78,0 0 0,0-2 0,-1 1 0,1-1 0,-1-1 0,0 0 0,1 0 0,-2-1-1,1-1 1,-1 0 0,0 0 0,0-1 0,0 0 0,-1-1 0,0 0 0,-1 0 0,0-1 0,0 0-1,-1-1 1,0 1 0,0-1 0,-1-1 0,-1 1 0,0-1 0,0 0 0,-1 0 0,0-1 0,-1 1-1,-1-1 1,2-12 0,-3 8-27,0 1-1,-1-1 1,-1 1 0,0 0-1,-1-1 1,-8-26-1,8 36 46,0 1-1,0 0 0,0 0 0,-1 0 0,0 0 1,0 1-1,0-1 0,-1 1 0,0 0 0,1 0 0,-2 0 1,1 0-1,0 1 0,-1-1 0,1 1 0,-1 0 1,0 1-1,0-1 0,0 1 0,0 0 0,0 0 0,-8-1 1,-8-1-116,0 1 0,0 1 1,0 1-1,0 0 0,0 2 1,0 1-1,0 0 0,0 2 0,0 0 1,1 1-1,0 1 0,0 1 1,-37 19-1,4 6-2034,8-4-1830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4.9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218 1 5633,'0'0'4583,"0"16"-4037,0-1-467,-1 1 0,0 0 0,-1-1 0,-1 1 0,0-1 0,-1 0 0,-1 0 0,-8 18 0,8-24-62,1 0 1,-2-1-1,1 1 0,-2-1 0,1 0 0,-1 0 0,0-1 1,0 0-1,-1 0 0,0-1 0,0 0 0,-16 9 1,16-11-429,-1-1 1,1 1-1,-1-2 1,1 1-1,-12 1 1,-1-3-3567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5.8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28 3649,'0'0'6931,"19"-4"-6759,88-10-630,-48 11-3751,-61 2 3834,-1 0 382,0 0 0,0 0 0,0 0 0,1 1 1,-1-1-1,0 1 0,0 0 0,0 0 0,0 0 1,0 0-1,-6 1 0,3-1 173,-23 0 258,19-1-214,0 1-1,0 0 1,-1 0-1,1 1 1,-19 5 0,25-5-202,1 1 0,-1 0 0,1-1 0,0 1 0,-1 0 0,1 1 0,0-1-1,0 1 1,1-1 0,-1 1 0,0 0 0,1 0 0,0 0 0,-1 0 0,1 1 0,1-1 0,-1 0 0,0 1 0,-1 6 0,-3 14 393,0 0 1,2 0-1,1 0 0,0 37 1,-1-4 144,4-15 97,18-43 89,34-16-475,-35 11-281,0 0 0,0 1 0,30-4-1,-26 7-62,-16 0 46,1 1 0,-1 0-1,1 0 1,-1 1 0,1-1 0,0 1-1,-1 1 1,1-1 0,-1 1-1,1 0 1,0 0 0,-1 0-1,0 1 1,1 0 0,-1 0-1,10 6 1,-1 5 19,0 1 0,-1 0 1,-1 1-1,0 1 0,-1 0 0,-1 0 1,0 1-1,-2 0 0,11 29 1,-17-42 13,-1 0 0,0 1 0,0-1 0,-1 0 1,1 1-1,-1-1 0,0 0 0,0 1 1,-1-1-1,1 0 0,-1 1 0,0-1 0,0 0 1,0 0-1,-1 0 0,1 1 0,-1-1 0,0-1 1,0 1-1,-1 0 0,1-1 0,-1 1 1,0-1-1,0 1 0,-5 4 0,-1-2 12,1-1 1,0 0-1,-1 0 0,0-1 0,0 0 0,-1-1 0,1 0 0,-1 0 1,1-1-1,-15 2 0,2-1-94,1 0 1,-1-1-1,1-2 1,-1 0-1,-31-4 1,49 2-135,1 1 1,0-1 0,-1 0-1,1 0 1,0 0 0,0 0 0,1-1-1,-1 1 1,0-1 0,1 0 0,0 1-1,-1-1 1,1 0 0,0-1 0,0 1-1,1 0 1,-1 0 0,1-1 0,0 1-1,0-1 1,0 0 0,-1-6-1,-4-8-4302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3:56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12 381 4729,'0'0'4844,"-2"-21"-4282,-8-158-160,10 168-470,1 0 1,0 0-1,0 0 1,1 0-1,1 1 0,0-1 1,0 1-1,1-1 1,0 1-1,1 0 0,0 0 1,1 1-1,0 0 1,0 0-1,10-11 0,-16 20 68,1-1-1,0 1 0,-1-1 1,1 1-1,0-1 1,-1 1-1,1-1 0,0 1 1,0-1-1,-1 1 0,1 0 1,0 0-1,0-1 1,-1 1-1,1 0 0,0 0 1,0 0-1,0 0 0,0 0 1,-1 0-1,1 0 1,0 0-1,0 0 0,0 0 1,0 0-1,-1 1 0,1-1 1,0 0-1,0 1 1,-1-1-1,1 0 0,0 1 1,0-1-1,-1 1 0,1-1 1,0 1-1,-1-1 1,1 1-1,-1 0 0,1-1 1,-1 1-1,1 0 0,-1-1 1,1 1-1,-1 0 1,0 0-1,1-1 0,-1 1 1,0 0-1,0 0 0,0 0 1,1-1-1,-1 2 1,11 50-113,-10-47 134,40 161-29,-9-48-12,-38-146-138,2 0 1,1 0-1,1-56 0,3 80 137,0 0 1,0 0-1,1 0 0,0 0 1,0 0-1,0 0 0,0 1 0,0-1 1,1 1-1,0-1 0,0 1 0,0 0 1,0 0-1,0 0 0,0 1 1,1-1-1,-1 1 0,1 0 0,0 0 1,4-2-1,13-6 69,0 2 0,33-10 0,-42 15 60,-12 5-64,1 0 0,0 0-1,-1 0 1,1 0-1,-1 0 1,0 0 0,1 0-1,-1 0 1,0 1-1,0-1 1,-1 3 0,1-2 27,-12 242 844,15-267-1208,1 0 0,1 1 0,12-36 0,-13 46 11,0 1 0,0 0 1,1 1-1,0-1 0,0 1 0,1 0 0,12-14 1,-14 19 256,0 0 1,0 0 0,0 1-1,0 0 1,0-1 0,1 2-1,-1-1 1,1 0-1,0 1 1,0 0 0,0 0-1,0 0 1,0 1 0,0 0-1,1 0 1,-1 0 0,7 0-1,-8 1 66,0 0-1,-1 1 0,1-1 1,0 1-1,0 0 0,-1 0 1,1 0-1,-1 1 1,1-1-1,-1 1 0,1 0 1,-1 0-1,0 0 0,0 0 1,0 0-1,0 1 0,0-1 1,-1 1-1,1 0 0,-1 0 1,0 0-1,0 0 1,0 0-1,0 1 0,0-1 1,0 0-1,-1 1 0,0 0 1,0-1-1,0 1 0,1 7 1,1 11 508,0 0 1,-2 1-1,0-1 0,-4 28 1,2-35-44,-12 123-116,13-124-2104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09.7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97 429 288,'0'0'10557,"11"-18"-9840,89-152 372,28-71-787,-146 260-352,-12 23-10,20-22 61,2 1 0,0 0 1,1 0-1,1 1 0,1 0 1,1 0-1,-1 29 0,3 161 12,3-175-12,10 82 56,1 30 531,-11-169-214,2 0 0,0 1 0,1-1 0,8-20 0,7-38-415,-3-55-239,-3-252 1,-13 381 273,0 2-10,0 1 0,0 0 0,0-1 0,-1 1 0,1 0-1,0-1 1,-1 1 0,1 0 0,-1 0 0,1-1-1,-1 1 1,1 0 0,-1 0 0,0 0 0,0 0-1,1-1 1,-1 1 0,0 0 0,0 1 0,0-1 0,0 0-1,-1 0 1,1 0 0,-1 0 0,-2-1-11,1 1 0,-1 0 0,1 0 0,-1 0 1,1 0-1,-1 1 0,1-1 0,-1 1 0,-5 0 0,3 0 5,0 1 1,0-1-1,0 1 0,0 0 0,0 1 0,1-1 1,-1 1-1,0 0 0,1 1 0,-1-1 0,-6 5 1,-11 17-12,0 2 1,1 0 0,-30 50 0,-22 25 82,162-172 318,80-77-1406,-122 115-3132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14.2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129 222 4201,'0'0'4267,"2"-6"-4084,5-26 3890,-14 37-3908,1 4-180,0 0 0,0 0-1,1 1 1,0 0-1,1 0 1,0 0 0,1 0-1,0 1 1,1 0-1,-2 15 1,1-2 12,1 0-1,2 0 1,4 42 0,-3-59 6,1 0-1,-1 0 1,1-1 0,0 1 0,1-1 0,-1 0 0,1 0 0,1 0 0,-1 0-1,1 0 1,0-1 0,0 1 0,1-1 0,0 0 0,0-1 0,0 1 0,0-1-1,0 0 1,1 0 0,0-1 0,0 1 0,0-1 0,0-1 0,1 1 0,10 2-1,6 1 22,1-1-1,-1-1 0,1-1 1,0-1-1,46-2 0,-65 0-9,1 0-1,-1-1 0,1 0 0,-1-1 0,0 1 0,0-1 0,0 0 0,0 0 1,0 0-1,0-1 0,0 1 0,-1-1 0,1-1 0,4-3 0,-2 0-1,-1 0 0,1 0-1,-1-1 1,0 0 0,-1 0-1,0-1 1,5-11 0,2-9 0,-2-1-1,-1 0 1,9-56 0,-11 42-78,-3 0 1,-3-88 0,-1 128 53,0 0 0,0 0 0,-1 0 0,0 0 0,0 0 0,0 0 0,0 0 1,0 0-1,-1 1 0,0-1 0,0 1 0,0-1 0,0 1 0,0-1 0,-1 1 0,0 0 0,1 0 0,-1 0 0,0 1 1,0-1-1,-1 1 0,1 0 0,0-1 0,-1 1 0,0 1 0,1-1 0,-1 0 0,0 1 0,-6-2 0,-10-1-156,0 1-1,0 1 1,0 1-1,-36 1 1,26 1-174,6 0-148,0 1 0,0 1-1,1 2 1,-1 0 0,1 1 0,0 2 0,0 0-1,1 1 1,0 2 0,1 0 0,-28 20 0,10-3-1980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14.6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 0 1328,'0'0'7873,"0"12"-7863,1 17-106,0-9 441,0 0 0,-1 0 0,-1 0 0,-1-1 0,0 1 0,-8 25 0,-6-10-262,-9 25 411,18-20-3039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21.7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5841,'0'0'8131,"3"0"-7932,23 2-190,-1 1-1,0 1 1,30 9 0,39 6 1,132-11-439,-178-8-234,-48 0 639,0 0-1,0 0 1,0-1-1,0 1 1,-1 0-1,1 0 1,0 0-1,0 0 1,0-1-1,0 1 1,0 0-1,0 0 1,0 0-1,0 0 1,0 0-1,0-1 1,0 1-1,0 0 1,0 0 0,0 0-1,0 0 1,1 0-1,-1-1 1,0 1-1,0 0 1,0 0-1,0 0 1,0 0-1,0 0 1,0-1-1,0 1 1,0 0-1,1 0 1,-1 0-1,0 0 1,0 0-1,0 0 1,0 0-1,0 0 1,0 0-1,1 0 1,-1 0-1,0-1 1,0 1 0,0 0-1,0 0 1,1 0-1,-1 0 1,0 0-1,0 0 1,0 0-1,0 0 1,0 0-1,1 0 1,-1 1-1,0-1 1,0 0-1,0 0 1,-15-5-380,11 4 394,1 1 0,-1 0-1,0 0 1,1 1 0,-1-1 0,1 1 0,-1 0 0,0 0 0,1 0 0,0 0 0,-1 1 0,1-1-1,0 1 1,0 0 0,-1 0 0,2 0 0,-1 0 0,0 0 0,0 1 0,1 0 0,-1-1-1,1 1 1,0 0 0,0 0 0,0 0 0,0 0 0,0 1 0,1-1 0,-1 0 0,1 1 0,0-1-1,-1 6 1,-47 110-37,34-87 171,2 0 1,1 1-1,-13 56 1,20-72-22,1-1 0,-2 0 0,-12 26 1,12-31-25,1 1 0,0 0 1,0 0-1,1 1 0,1-1 1,0 1-1,1 0 1,-1 16 975,5-37-2865,-1 1-1026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4.9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0 403 2881,'0'0'8523,"5"-6"-8307,62-63-142,-49 54-42,-1-1-1,-1-1 0,-1-1 0,24-34 1,-32 38 45,0 0 0,-1 0 0,0-1 0,-1 0 1,-1 0-1,-1 0 0,0 0 0,0 0 1,-2-1-1,0-30 0,-2 44-80,0 1-1,0 0 1,0 0-1,0 0 1,0 0 0,0 0-1,0 0 1,0 0 0,0 0-1,-1 1 1,1-1-1,0 0 1,0 1 0,-1-1-1,1 1 1,-1-1-1,1 1 1,0 0 0,-1-1-1,1 1 1,-1 0-1,1 0 1,-1 0 0,1 0-1,0 0 1,-3 1-1,-44 2-387,41 0 372,1 0 1,-1 0-1,0 0 0,1 1 0,-1 0 0,1 0 0,0 0 0,1 1 1,-1 0-1,1 0 0,0 0 0,0 1 0,0 0 0,1 0 1,0 0-1,0 0 0,1 1 0,-4 8 0,3-6 5,0 0 0,1 1 0,0-1 0,1 1 0,0-1 0,1 1 0,0 0 1,0-1-1,1 1 0,0 0 0,1 0 0,0-1 0,4 16 0,-3-18 11,0 0-1,1-1 1,0 1 0,1-1 0,-1 0 0,1 0-1,0 0 1,0-1 0,1 1 0,0-1-1,0 0 1,0 0 0,1-1 0,-1 0 0,12 7-1,-7-6 1,-1-1 0,1 1 0,0-2 0,0 0 0,0 0 0,0 0 0,1-1-1,-1-1 1,19 1 0,-21-2-64,-1 0-1,1 0 1,-1-1 0,0 0-1,0 0 1,1 0-1,-1-1 1,0 0-1,0-1 1,-1 0 0,1 0-1,0 0 1,-1-1-1,0 0 1,0 0 0,0 0-1,0-1 1,-1 0-1,0 0 1,0 0 0,7-10-1,16-22 415,28-48 0,8-12 229,-64 97-576,0 0 0,0-1 1,0 1-1,0 0 1,1 0-1,-1-1 0,0 1 1,0 0-1,0-1 0,1 1 1,-1 0-1,0 0 0,0-1 1,1 1-1,-1 0 0,0 0 1,1 0-1,-1-1 1,0 1-1,1 0 0,-1 0 1,0 0-1,1 0 0,-1 0 1,0 0-1,1 0 0,-1 0 1,0 0-1,1 0 0,-1 0 1,1 0-1,-1 0 1,0 0-1,1 0 0,-1 0 1,0 0-1,1 0 0,-1 0 1,0 1-1,1-1 0,-1 0 1,1 0-1,8 20-107,1 37-156,-9-48 244,11 46 27,-8-35-1,0 1 1,3 36 0,-7-56-1,6-25-197,-1 14 153,0 1-1,1 0 0,0 1 1,0 0-1,1-1 0,0 2 1,0-1-1,1 1 1,0 0-1,0 1 0,1 0 1,-1 0-1,2 1 0,8-4 1,-2 2 50,0 1 1,0 1-1,0 0 0,1 2 1,-1 0-1,1 0 0,33 1 1,-24 0-54,-18 1 32,-1 0 0,1 1 0,-1 0 0,1 0 1,-1 0-1,1 1 0,-1 0 0,14 5 0,-19-5 3,-1 0 1,0 1-1,0-1 0,0 1 1,0-1-1,0 1 0,0-1 0,0 1 1,0 0-1,-1-1 0,1 1 1,-1 0-1,1 0 0,-1 0 0,1-1 1,-1 1-1,0 0 0,0 0 1,0 0-1,0 0 0,-1-1 0,1 1 1,0 0-1,-1 0 0,0 3 1,-1 2 60,0 0 0,0 0 0,-1 0 0,1 0 1,-6 7-1,-23 30 426,23-34-455,0 0 1,1 0-1,0 1 0,0-1 0,2 2 0,-1-1 0,1 0 1,-4 16-1,9-27-31,0 0-1,0 1 1,0-1 0,0 1 0,0-1 0,0 1 0,0-1 0,0 1-1,0-1 1,0 1 0,0-1 0,0 1 0,0-1 0,0 1 0,0-1-1,0 1 1,0-1 0,1 1 0,-1-1 0,0 1 0,0-1 0,1 1-1,-1-1 1,0 0 0,1 1 0,-1-1 0,0 0 0,1 1 0,-1-1-1,0 0 1,1 1 0,-1-1 0,2 1 0,16 0-1025,-11-1 373,29 0-4541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22.1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4113,'0'0'5380,"15"0"-4806,57 1-25,-32 1-243,72-6 0,-83 2-2999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23.3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0 339 5065,'0'0'4434,"0"-21"-4400,0-143-888,0 156 838,1-1 0,-1 1 0,1-1 0,1 1 0,0 0 0,0-1 0,1 1 0,0 0 0,0 0 0,8-13 0,-8 17 54,-1 0 1,1 1-1,0-1 1,0 1 0,0 0-1,0 0 1,1 0-1,-1 0 1,1 1-1,0-1 1,0 1 0,0 0-1,0 0 1,0 0-1,0 1 1,0-1-1,1 1 1,-1 0 0,0 0-1,1 1 1,7-1-1,-9 1-44,0 1 0,-1-1 0,1 1-1,-1-1 1,1 1 0,-1 0 0,1 0-1,-1 0 1,0 0 0,0 0 0,1 0-1,-1 1 1,0-1 0,0 1 0,0 0-1,0 0 1,-1-1 0,1 1 0,0 0-1,-1 1 1,1-1 0,1 4 0,4 7 18,-1 0 1,-1 0 0,5 16 0,2 7-3,-3-14 142,-2-9 34,-1 1-1,0 1 1,-1-1 0,-1 1-1,0 0 1,-1 0-1,-1 0 1,1 17 0,-6-87 141,1 44-355,1-1 0,0 1 1,1 0-1,0-1 0,1 1 1,1 0-1,-1-1 0,2 1 1,-1 0-1,7-16 0,-3 15 24,24-44 22,-28 51-6,1 2-1,-1-1 1,1 0 0,0 1 0,0-1-1,1 1 1,-1 0 0,1 0 0,0 0-1,6-4 1,-8 7-14,1-1 0,-1 1-1,0 0 1,0 0 0,1 0 0,-1 0-1,0 0 1,0 1 0,1-1 0,-1 1 0,0 0-1,0-1 1,0 1 0,0 0 0,0 0-1,0 0 1,0 0 0,0 1 0,0-1-1,-1 0 1,1 1 0,0-1 0,-1 1 0,1 0-1,-1-1 1,0 1 0,3 4 0,35 56-70,-38-58 71,15 26 4,-1 2 0,-2-1 0,-1 2 0,15 63 0,-28-101 101,1 0 1,1 1-1,-1-1 1,1 0-1,-1 1 0,1-1 1,1 1-1,-1 0 1,1-1-1,2-4 1,4-8-112,0 1-1,16-23 1,-13 24-89,0 0 0,1 0 0,1 1-1,0 1 1,0 0 0,2 1 0,17-12-1,-23 19 72,0 1-1,0 0 0,1 0 0,0 1 0,0 0 1,0 1-1,0 0 0,0 1 0,0 0 0,0 0 1,0 1-1,15 2 0,-19-2 19,0 1 1,-1 0-1,1 0 1,-1 1-1,1-1 0,-1 1 1,1 1-1,-1-1 1,0 1-1,0 0 1,0 0-1,-1 0 0,1 0 1,-1 1-1,0 0 1,0 0-1,0 0 1,0 1-1,-1-1 0,1 1 1,-1 0-1,0 0 1,2 6-1,1 11 220,0-1 1,-2 1-1,0 0 0,-2 0 0,0 1 1,-3 40-1,1-31 70,0-29-268,0 0-1,0-1 0,-1 1 0,1 0 1,-1 0-1,1-1 0,-1 1 0,0-1 1,0 1-1,0-1 0,0 1 0,-1-1 1,1 0-1,-1 1 0,1-1 0,-1 0 1,0 0-1,0 0 0,0 0 0,-2 1 1,-1 1-149,0-1 1,0 0 0,-1-1 0,1 1-1,0-1 1,-1 0 0,0-1-1,-5 2 1,-13 0-2662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23.7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8914,'0'0'648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5.0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1 5961,'0'0'6283,"1"3"-6222,-1 0 0,0 0 0,0 1 0,0-1 0,0 0 0,0 0 0,-1 0 0,1 1-1,-2 4 1,-11 23 87,-31 56 0,0-1 1,15-19-105,-23 84 0,44-125-40,2 1-1,1 0 1,1 0-1,1 0 1,1 0-1,3 39 1,0-65-1,-1 0 1,0 0-1,1 0 0,-1 0 1,1 0-1,-1 0 0,1-1 1,-1 1-1,1 0 0,0 0 1,-1-1-1,1 1 0,0 0 1,0-1-1,-1 1 0,1-1 1,0 1-1,0-1 0,0 1 1,0-1-1,0 0 0,0 1 1,-1-1-1,1 0 0,0 0 1,0 1-1,2-1 0,32 2-3,-27-2 15,328-13-1051,-316 9-3205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5.4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98 7090,'0'0'6449,"195"-29"-6169,-141 24 104,0 0-384,3 0 0,-9 0-80,-2 0 56,-6-3-616,-6-5-720,-11 0-1001,-9 3-79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5.8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8938,'0'0'5617,"169"-5"-5473,-132 5-144,0 5 80,0 0-280,-3 0 144,9-2-864,-9 2-1225,-8-3-3656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6.2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0 317 5457,'0'0'4452,"22"-9"-4157,67-26-175,-81 31-122,-1 0 1,1-1-1,-1 0 1,0 0-1,0-1 1,-1 1-1,0-2 1,0 1-1,0-1 1,-1 1-1,0-2 1,0 1-1,0 0 1,-1-1-1,-1 0 1,5-13-1,0 4-12,69-118 190,-76 134-63,-1 33 382,0 125 617,0-154-1106,0-1 0,0 0 1,0 0-1,0 0 0,1 0 1,-1 0-1,1 0 0,-1 0 0,1 0 1,0 0-1,0 0 0,0 0 1,0 0-1,0 0 0,0 0 0,1-1 1,-1 1-1,0 0 0,1-1 0,0 1 1,-1-1-1,4 2 0,-1-1 17,0 0 0,1 0 0,-1 0-1,0-1 1,1 0 0,-1 0 0,1 0-1,-1-1 1,1 0 0,6 0 0,0 0-94,0-1 0,-1 0 0,1-1 0,0 0 1,-1-1-1,0 0 0,1-1 0,15-8 0,-23 10 54,0 1-1,-1-1 0,1 0 1,-1 1-1,0-1 1,0 0-1,0 0 1,0-1-1,0 1 0,3-5 460,-7 10-346,-18 25 52,13-19-146,0-1 1,1 1-1,0 0 0,1 1 1,0-1-1,0 1 1,1 0-1,0 1 1,1-1-1,-2 13 0,4-22-54,1 1 0,0-1-1,0 1 1,0-1 0,0 1-1,0-1 1,0 1 0,0-1-1,0 1 1,1-1 0,-1 0-1,1 1 1,-1-1 0,1 1-1,-1-1 1,1 0 0,0 1-1,0-1 1,0 0 0,-1 0-1,1 0 1,0 0 0,1 0-1,-1 0 1,0 0 0,0 0-1,0 0 1,0 0 0,1 0-1,-1-1 1,0 1 0,2 0-1,25 8-2859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6.6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269 1 7642,'0'0'5435,"-14"15"-5468,-9 12 34,0 1 0,2 0 0,-19 36 0,1 5 94,13-24-140,-26 61 0,46-91 51,0 0-1,2 1 0,0 0 1,0 0-1,2 0 0,0 0 1,0 0-1,2 22 0,0-37-38,0 0-1,0 1 0,0-1 0,0 0 0,1 0 0,-1 1 1,0-1-1,1 0 0,-1 0 0,1 0 0,-1 1 0,1-1 1,0 0-1,-1 0 0,1 0 0,0 0 0,0 0 0,-1 0 0,1 0 1,0-1-1,0 1 0,0 0 0,0 0 0,1-1 0,-1 1 1,0 0-1,0-1 0,0 1 0,0-1 0,1 0 0,1 1 1,17 3-2016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7.1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1 10066,'0'0'3320,"15"0"-3308,148 0-94,-162-1 78,0 1 1,-1 0-1,1 0 0,0 0 1,-1 0-1,1 0 0,0 0 1,-1 1-1,1-1 0,0 0 1,-1 0-1,1 0 0,0 1 1,-1-1-1,1 0 0,-1 1 1,1-1-1,-1 0 0,1 1 1,0-1-1,-1 1 0,0-1 1,1 1-1,-1-1 0,1 1 1,-1-1-1,0 1 0,1-1 0,-1 1 1,0-1-1,1 1 0,-1 0 1,0-1-1,0 1 0,0 0 1,1-1-1,-1 1 0,0 0 1,0-1-1,0 1 0,0 0 1,0-1-1,0 1 0,-1 0 1,1-1-1,0 1 0,0 0 1,0-1-1,-1 1 0,1-1 1,-1 2-1,0 2 7,-1-1-1,0 1 1,0 0 0,0-1 0,0 1-1,0-1 1,-6 6 0,-12 10-66,-1 0 0,0-2 0,-1 0 0,-1-2 0,0 0 0,-1-2 0,-46 19 0,102-57-3566,-14 17 3872,1 1 0,0 0 0,0 1 0,0 1 0,1 1 0,0 1 1,0 0-1,0 2 0,0 0 0,24 3 0,-42-2-227,0 0 0,0 1 0,0-1 0,1 1 0,-1-1 0,0 1 0,0 0 0,0 0 0,0 0 1,0 0-1,-1 0 0,1 0 0,0 1 0,0-1 0,-1 1 0,1-1 0,-1 1 0,3 2 0,-1 1 18,0 0 1,-1 0-1,1 0 0,-1 0 1,0 0-1,0 0 0,1 7 0,0 8 66,0 0-1,-1 0 1,-2 21-1,0-36-50,0 1 1,-1-1-1,1 0 0,-1 1 0,-1-1 0,1 0 0,-1 0 0,0 0 0,0 0 0,0 0 0,-1-1 0,1 1 0,-1-1 0,-1 1 1,1-1-1,0 0 0,-1 0 0,-4 4 0,1-3-243,0 0 1,0-1-1,0 1 0,0-1 1,-1-1-1,1 1 0,-1-1 1,0-1-1,0 1 0,-17 1 1,-1-2-3889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7.4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0 10138,'0'0'4188,"24"25"-4058,76 81-22,-88-91-100,-1-1 0,0 2 0,-1-1 0,0 2 0,-1-1 0,-1 1 0,-1 0 0,0 1 0,-2 0-1,0 0 1,-1 0 0,4 33 0,-3-20 18,-2 0 0,-1 0 0,-3 59 0,-1-72 51,-1 0 0,0 1 0,-1-1 0,-1-1 0,-1 1-1,-1-1 1,-15 31 0,5-21-60,-1 0 1,-2-1-1,0-1 0,-1 0 0,-2-2 1,0-1-1,-34 25 0,28-26-1205,-48 27 0,60-41-2278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39:55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0 410 4561,'0'0'5621,"13"-28"-4723,-11 26-873,109-207 1003,-99 190-954,3-2 239,-1-2 0,-2 1 0,0-2 0,14-38 0,-41 128-407,4 0-1,2 1 1,4 0 0,2 71-1,4-137 41,-1-1 1,0 0-1,0 0 0,0 0 0,1 1 1,-1-1-1,0 0 0,0 0 0,0 0 1,1 1-1,-1-1 0,0 0 0,0 0 1,1 0-1,-1 0 0,0 0 0,1 0 1,-1 1-1,0-1 0,0 0 0,1 0 1,-1 0-1,0 0 0,1 0 0,-1 0 0,0 0 1,0 0-1,1 0 0,-1 0 0,0-1 1,1 1-1,-1 0 0,0 0 0,0 0 1,1 0-1,-1 0 0,0 0 0,0-1 1,1 1-1,-1 0 0,0 0 0,4-9-1650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7.8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 4097,'0'0'10034,"152"-20"-9578,-107 17-256,1 3 160,-6 0-360,-9 0 16,-5 0-96,-6 0-568,-9 0-1368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38.1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5617,'0'0'6049,"160"18"-5344,-94-18-217,-1 0-104,-5 0-384,-11-3 296,-15-5-296,-11 3-56,-23-5-456,0 2-1537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3.9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71 270 5265,'0'0'4506,"0"-9"-3325,0 1-903,0 0 1,0 0-1,1 0 1,0 0-1,0 0 1,1 0-1,0 0 1,1 0-1,-1 1 1,1-1-1,5-7 1,1 3-275,0 1 1,0 1 0,1-1 0,0 1-1,1 1 1,0 0 0,1 1-1,0 0 1,0 1 0,1 0-1,0 1 1,0 0 0,0 1 0,23-6-1,1 2-430,1 2-1,-1 1 1,1 2-1,49 1 1,-100 4-1549,-18 2 1857,0 2 0,0 1 1,1 1-1,0 2 0,0 1 0,1 1 0,0 2 1,1 1-1,1 1 0,0 1 0,1 1 1,-38 34-1,53-41 169,0 1 0,1 1 0,0 0 1,1 1-1,0-1 0,-7 16 0,12-21-37,1 0 1,0 0-1,1 1 0,-1-1 0,1 0 1,1 1-1,-1 0 0,1-1 0,1 1 1,-1 0-1,2-1 0,-1 1 0,1 0 1,1 8-1,-1-14-2,0 0 0,-1-1-1,1 1 1,0 0 0,0-1 0,1 1-1,-1-1 1,0 1 0,0-1 0,1 0-1,-1 1 1,1-1 0,-1 0 0,1 0 0,-1 0-1,1 0 1,0 0 0,-1-1 0,1 1-1,0 0 1,0-1 0,0 1 0,-1-1-1,5 1 1,53 2 128,-47-3-117,25 0-254,1-1 0,-1-2-1,1-1 1,-1-2 0,0-2-1,-1-1 1,48-19-1,-82 27 258,-1 1-1,1 0 0,-1-1 0,1 0 0,0 1 0,-1-1 0,1 0 1,-1 0-1,1 0 0,-1 0 0,0 0 0,1 0 0,-1 0 1,0 0-1,0 0 0,0-1 0,0 1 0,0 0 0,0-1 0,0 1 1,0-1-1,0 1 0,-1-1 0,1 0 0,-1 1 0,1-1 1,-1 0-1,1-2 192,3 12-390,2 0 183,0-1 0,0 0 0,0 0 0,1-1 1,0 0-1,1 0 0,-1-1 0,1 0 0,0 0 1,1-1-1,12 6 0,-4-4-122,0-1 1,0-1-1,0 0 0,0-1 0,22 0 0,2-2-2199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4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4385,'0'0'3126,"32"18"-2036,105 58-172,-110-62-805,-1 2 1,-1 0-1,-1 2 0,0 0 0,-1 2 0,-1 0 0,-1 2 0,-1 0 0,26 39 0,-39-51-39,0 0 0,-1 1 0,0 0 0,-1 0 0,-1 0 0,1 1 0,-2-1 0,0 1 0,0 0 0,1 18 0,-3-24-34,-1 1 1,0-1 0,-1 0-1,0 1 1,0-1 0,0 0-1,0 0 1,-1 0-1,0 0 1,-1 0 0,1 0-1,-1 0 1,0-1-1,-1 1 1,1-1 0,-1 0-1,0 0 1,0 0-1,-1-1 1,1 1 0,-9 5-1,-11 5-330,0-1 0,0-1 0,-2-1 0,1-2 0,-1 0 0,-1-2 0,-38 8 0,59-15 71,-78 17-3702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5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 5353,'0'0'2005,"10"1"-1969,98 7 907,150-8 0,-144-2-388,650-12 382,261-2 70,-325 15-993,1231 5 81,-1390 25 86,-228-7-111,1057 4 104,-439-16-86,-190 32-16,165 3-32,-834-45-34,984-16 62,428-3-23,-1064 20-29,467 22-77,-188-2-43,-634-20 86,163-4-546,-174-6-713,-26-6-1529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6.6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0 696 3993,'0'0'8142,"0"-7"-7281,1 0-732,1 0 0,-1 0-1,1 0 1,0 1 0,1-1 0,0 1-1,0 0 1,0-1 0,1 1 0,0 1-1,0-1 1,8-8 0,28-36 35,311-368-1316,-334 399 1108,13-14 71,30-44 0,-59 103-522,1 1 1,7 36-1,7 1 509,3-1 0,27 61 0,-2-2-7,-29-82 60,-8-24-63,-1 1 1,-1 0-1,0-1 0,-1 2 1,-1-1-1,1 19 1,-4-34-9,-1-1 0,1 0 0,-1 0 0,1 0 0,-1 0 0,1 0 0,-1 0 1,1 0-1,-1 0 0,0 0 0,0 0 0,1-1 0,-1 1 0,0 0 0,0 0 0,0-1 1,0 1-1,0 0 0,0-1 0,0 1 0,0-1 0,0 0 0,0 1 0,-1-1 0,1 0 1,-2 1-1,-38 6 26,33-6-29,-51 4-34,-81-4 0,71-2-11,66 1 45,-35-3 2,38 3 0,-1 1-1,0-1 1,0 0 0,1 0-1,-1-1 1,0 1-1,0 0 1,0 0-1,1 0 1,-1 0 0,0-1-1,1 1 1,-1 0-1,0-1 1,1 1 0,-1 0-1,0-1 1,1 1-1,-1-1 1,0 1-1,1-1 1,-1 0 0,1 1-1,-1-1 1,1 1-1,0-1 1,-1 0-1,1 1 1,0-1 0,-1 0-1,1 0 1,0 1-1,0-1 1,-1 0 0,1 0-1,0 1 1,0-1-1,0-1 1,1 2-93,-1-1-1,1 0 1,0 1 0,-1-1-1,1 0 1,0 1 0,0-1-1,-1 1 1,1 0 0,0-1-1,0 1 1,0-1 0,0 1-1,0 0 1,0 0 0,-1 0-1,1-1 1,0 1 0,0 0 0,0 0-1,0 0 1,1 1 0,4-2-602,19-4-2286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7.0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1384,'0'0'0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7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169 0 4201,'31'0'1949,"-14"0"2595,-32 19-3909,-4 4-618,-19 23-9,-46 73 1,75-105-19,1 0 0,1 1 0,0 0 0,1 1 0,1-1 0,0 1 0,1 0 0,0 0 0,2 0 0,-2 21 0,5-35 11,-1 0 0,0 0 0,1-1 1,-1 1-1,1 0 0,-1-1 0,1 1 0,0-1 0,0 1 0,0-1 1,0 1-1,0-1 0,0 0 0,0 1 0,0-1 0,0 0 0,1 0 1,-1 0-1,0 0 0,1 0 0,-1 0 0,1 0 0,-1 0 0,1-1 1,0 1-1,-1 0 0,1-1 0,0 1 0,-1-1 0,4 0 0,62 5 160,-53-4-117,53 1 49,-5 0-40,0-2 0,65-8 0,-88-2 50,-38 10-180,0-1-1,0 0 1,0 0 0,0 0-1,0 0 1,0 1 0,0-1-1,0 0 1,-1 0 0,1-1-1,0 1 1,0 0-1,-1 0 1,1 0 0,-1 0-1,1-1 1,-1 1 0,0 0-1,1 0 1,-1-1 0,0 1-1,0 0 1,0-1-1,0-1 1,0-5-2675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7.7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93 6129,'0'0'5970,"31"-26"-5858,3 21-112,9 0 0,11 0 0,6 0 64,0 0-64,3-1 0,-6-1-144,3-3 144,-15 2-1713,-13-2-983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27T20:44:58.1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6633,'0'0'6434,"159"-13"-6002,-130 13-216,-3 0-104,-1 0 56,1 5-168,0 3-192,8 5-176,-3-3-1449,-5-5-2832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5BA016-7987-8DAF-0245-E5501C582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7FC1EC7-A98D-235B-C9FC-0C2F13420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5745FF-FFC2-5B8B-BB96-C7FFF792C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C45615-5DA7-7047-51AA-B1B38676C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83B274-0825-3619-DC02-416848F1E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5114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C3CB6B-1F37-8F71-6C44-DDC49B55E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FA6662-1645-8ED5-DD52-D93ECE5887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7151FE-A2B7-3C20-48E1-903E9ED89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B5C9CC-0D70-922D-69FD-9EAB6AF4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847D9-B3FB-0313-3FB2-16BD6F25F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990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63164A8-145C-EC5D-EEDB-CC6781395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FCB9520-0F9F-0494-3400-D7C1BFC871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DAA501-4B59-980F-8ABE-33562673B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F1E717-B938-8117-5DC4-686EDAB70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C0B2E2-57B6-242D-49ED-69D80054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11533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5D73F9-061F-72F5-1096-DA1D6C736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A3A50E-B27C-3AEF-2DB8-327AF8575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87F125-78A9-26C9-2D0E-D3A9AFE11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957E456-DBF1-0DF6-2CD0-526B35924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2CABC6-443F-FBA7-885F-DE8A76200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1996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E7FEF8-D990-4CED-DCAF-D3C3CE7D7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25A0BE-DD49-1195-DF20-49A5556FB0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7CB70B-80C4-96AD-9AD1-C232F89DA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3E4789-5D03-C895-C0F8-9829680C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CF138C-BADD-5F08-11B7-0ED0EEE2E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49967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DBBA8-7A70-284B-07CA-9D910041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A00945-FCEA-28A2-B9CB-5B7FC31BB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D35AFD-7C7B-C3D0-3804-141099AE9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27EF15-1DF2-6AB6-3A51-1889F4BD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76E2F6-E016-CE1E-75FA-F8F42E5FD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1FF2CD-EB6C-0252-4019-0CBFCE56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791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FCDDF7-DD8D-D940-B4E6-6970E03BF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2379C6-3380-3AF2-7938-36B1C65DE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ABDCFFE-17B3-4067-F173-420532F1C4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1EFD25C-B1EB-08C0-49CB-39FD56F731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7EF7CE-47E8-A0E1-0292-7F99C8B2F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5167E64-C909-2EBA-72F0-3C5B6F48B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B69D3E7-6471-ACFC-F527-0B07A2AA2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03BB3CB-BDEC-1CC2-C4BB-DE08B5ED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040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76A133-D809-12B4-87E1-9BEF298B6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8F1A325-FD88-2AAF-C679-D50CED6F0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42C3457-DEE1-CB17-1C66-ADE4A28AA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C72E9AA-B294-A7B2-3D40-3EBD21508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11247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7F445CD-7AA0-9A1F-8B2F-6E618F1A4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5ACE343-D6F7-019D-C2EB-31887D601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B43BBA-040C-3BE0-6785-BA04E01F3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11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87328F-52C4-2FA3-29B1-5605E9F5E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2E511D-5969-D25E-6D2C-E5650E527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A9467F2-6488-A2D8-E208-52EB7D0D1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ACF39C-7ACF-4F42-F7FC-CB18F8A92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66E8FD6-CEA6-122B-3205-15DC71CE8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FD7B47-0FC3-8D9F-95CA-FA58BD04C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1888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1A4004-A6DE-CD84-2F3C-D6712903B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CFEE184-FF91-E35C-5B82-C9F77A7CCE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534E04-930D-D9F1-8739-D56460DF5A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AAD3C9-5E2B-EF28-4D65-8B16BC6E0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62E088-C6C2-F6DB-D468-DADC8D833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E91706A-77F0-ACAD-4C2B-C77DF82E0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694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85448A5-360E-D014-BEC6-1BEC6B10F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F71A83-4603-12D6-B9C1-E24DD8DE7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06EA4F-C7BD-18B2-F40C-0E2CB30A6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6E653-BAF3-4E2E-912F-E056D472F49A}" type="datetimeFigureOut">
              <a:rPr lang="es-AR" smtClean="0"/>
              <a:t>27/10/2023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4ACE9B-DE55-EBD5-F403-AAB8CD5F3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3B1B3A-18E1-7BEA-3158-5D2EE17D6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51957-1687-49D3-AA9C-7E0990ADEEF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940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99" Type="http://schemas.openxmlformats.org/officeDocument/2006/relationships/image" Target="../media/image148.png"/><Relationship Id="rId303" Type="http://schemas.openxmlformats.org/officeDocument/2006/relationships/image" Target="../media/image150.png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63" Type="http://schemas.openxmlformats.org/officeDocument/2006/relationships/customXml" Target="../ink/ink31.xml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324" Type="http://schemas.openxmlformats.org/officeDocument/2006/relationships/customXml" Target="../ink/ink163.xml"/><Relationship Id="rId170" Type="http://schemas.openxmlformats.org/officeDocument/2006/relationships/image" Target="../media/image84.png"/><Relationship Id="rId191" Type="http://schemas.openxmlformats.org/officeDocument/2006/relationships/customXml" Target="../ink/ink96.xml"/><Relationship Id="rId205" Type="http://schemas.openxmlformats.org/officeDocument/2006/relationships/image" Target="../media/image101.png"/><Relationship Id="rId226" Type="http://schemas.openxmlformats.org/officeDocument/2006/relationships/customXml" Target="../ink/ink114.xml"/><Relationship Id="rId247" Type="http://schemas.openxmlformats.org/officeDocument/2006/relationships/image" Target="../media/image122.png"/><Relationship Id="rId107" Type="http://schemas.openxmlformats.org/officeDocument/2006/relationships/image" Target="../media/image53.png"/><Relationship Id="rId268" Type="http://schemas.openxmlformats.org/officeDocument/2006/relationships/customXml" Target="../ink/ink135.xml"/><Relationship Id="rId289" Type="http://schemas.openxmlformats.org/officeDocument/2006/relationships/image" Target="../media/image143.png"/><Relationship Id="rId11" Type="http://schemas.openxmlformats.org/officeDocument/2006/relationships/customXml" Target="../ink/ink5.xml"/><Relationship Id="rId32" Type="http://schemas.openxmlformats.org/officeDocument/2006/relationships/image" Target="../media/image16.png"/><Relationship Id="rId53" Type="http://schemas.openxmlformats.org/officeDocument/2006/relationships/customXml" Target="../ink/ink26.xml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314" Type="http://schemas.openxmlformats.org/officeDocument/2006/relationships/customXml" Target="../ink/ink158.xml"/><Relationship Id="rId5" Type="http://schemas.openxmlformats.org/officeDocument/2006/relationships/customXml" Target="../ink/ink2.xml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181" Type="http://schemas.openxmlformats.org/officeDocument/2006/relationships/customXml" Target="../ink/ink91.xml"/><Relationship Id="rId216" Type="http://schemas.openxmlformats.org/officeDocument/2006/relationships/customXml" Target="../ink/ink109.xml"/><Relationship Id="rId237" Type="http://schemas.openxmlformats.org/officeDocument/2006/relationships/image" Target="../media/image117.png"/><Relationship Id="rId258" Type="http://schemas.openxmlformats.org/officeDocument/2006/relationships/customXml" Target="../ink/ink130.xml"/><Relationship Id="rId279" Type="http://schemas.openxmlformats.org/officeDocument/2006/relationships/image" Target="../media/image138.png"/><Relationship Id="rId22" Type="http://schemas.openxmlformats.org/officeDocument/2006/relationships/image" Target="../media/image11.png"/><Relationship Id="rId43" Type="http://schemas.openxmlformats.org/officeDocument/2006/relationships/customXml" Target="../ink/ink21.xml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290" Type="http://schemas.openxmlformats.org/officeDocument/2006/relationships/customXml" Target="../ink/ink146.xml"/><Relationship Id="rId304" Type="http://schemas.openxmlformats.org/officeDocument/2006/relationships/customXml" Target="../ink/ink153.xml"/><Relationship Id="rId325" Type="http://schemas.openxmlformats.org/officeDocument/2006/relationships/customXml" Target="../ink/ink164.xml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71" Type="http://schemas.openxmlformats.org/officeDocument/2006/relationships/customXml" Target="../ink/ink86.xml"/><Relationship Id="rId192" Type="http://schemas.openxmlformats.org/officeDocument/2006/relationships/customXml" Target="../ink/ink97.xml"/><Relationship Id="rId206" Type="http://schemas.openxmlformats.org/officeDocument/2006/relationships/customXml" Target="../ink/ink104.xml"/><Relationship Id="rId227" Type="http://schemas.openxmlformats.org/officeDocument/2006/relationships/image" Target="../media/image112.png"/><Relationship Id="rId248" Type="http://schemas.openxmlformats.org/officeDocument/2006/relationships/customXml" Target="../ink/ink125.xml"/><Relationship Id="rId269" Type="http://schemas.openxmlformats.org/officeDocument/2006/relationships/image" Target="../media/image133.png"/><Relationship Id="rId12" Type="http://schemas.openxmlformats.org/officeDocument/2006/relationships/image" Target="../media/image6.png"/><Relationship Id="rId33" Type="http://schemas.openxmlformats.org/officeDocument/2006/relationships/customXml" Target="../ink/ink16.xml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280" Type="http://schemas.openxmlformats.org/officeDocument/2006/relationships/customXml" Target="../ink/ink141.xml"/><Relationship Id="rId315" Type="http://schemas.openxmlformats.org/officeDocument/2006/relationships/image" Target="../media/image156.png"/><Relationship Id="rId54" Type="http://schemas.openxmlformats.org/officeDocument/2006/relationships/image" Target="../media/image27.png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image" Target="../media/image90.png"/><Relationship Id="rId217" Type="http://schemas.openxmlformats.org/officeDocument/2006/relationships/image" Target="../media/image107.png"/><Relationship Id="rId6" Type="http://schemas.openxmlformats.org/officeDocument/2006/relationships/image" Target="../media/image3.png"/><Relationship Id="rId238" Type="http://schemas.openxmlformats.org/officeDocument/2006/relationships/customXml" Target="../ink/ink120.xml"/><Relationship Id="rId259" Type="http://schemas.openxmlformats.org/officeDocument/2006/relationships/image" Target="../media/image128.png"/><Relationship Id="rId23" Type="http://schemas.openxmlformats.org/officeDocument/2006/relationships/customXml" Target="../ink/ink11.xml"/><Relationship Id="rId119" Type="http://schemas.openxmlformats.org/officeDocument/2006/relationships/image" Target="../media/image59.png"/><Relationship Id="rId270" Type="http://schemas.openxmlformats.org/officeDocument/2006/relationships/customXml" Target="../ink/ink136.xml"/><Relationship Id="rId291" Type="http://schemas.openxmlformats.org/officeDocument/2006/relationships/image" Target="../media/image144.png"/><Relationship Id="rId305" Type="http://schemas.openxmlformats.org/officeDocument/2006/relationships/image" Target="../media/image151.png"/><Relationship Id="rId326" Type="http://schemas.openxmlformats.org/officeDocument/2006/relationships/image" Target="../media/image161.png"/><Relationship Id="rId44" Type="http://schemas.openxmlformats.org/officeDocument/2006/relationships/image" Target="../media/image22.png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image" Target="../media/image85.png"/><Relationship Id="rId193" Type="http://schemas.openxmlformats.org/officeDocument/2006/relationships/image" Target="../media/image95.png"/><Relationship Id="rId207" Type="http://schemas.openxmlformats.org/officeDocument/2006/relationships/image" Target="../media/image102.png"/><Relationship Id="rId228" Type="http://schemas.openxmlformats.org/officeDocument/2006/relationships/customXml" Target="../ink/ink115.xml"/><Relationship Id="rId249" Type="http://schemas.openxmlformats.org/officeDocument/2006/relationships/image" Target="../media/image123.png"/><Relationship Id="rId13" Type="http://schemas.openxmlformats.org/officeDocument/2006/relationships/customXml" Target="../ink/ink6.xml"/><Relationship Id="rId109" Type="http://schemas.openxmlformats.org/officeDocument/2006/relationships/image" Target="../media/image54.png"/><Relationship Id="rId260" Type="http://schemas.openxmlformats.org/officeDocument/2006/relationships/customXml" Target="../ink/ink131.xml"/><Relationship Id="rId281" Type="http://schemas.openxmlformats.org/officeDocument/2006/relationships/image" Target="../media/image139.png"/><Relationship Id="rId316" Type="http://schemas.openxmlformats.org/officeDocument/2006/relationships/customXml" Target="../ink/ink159.xml"/><Relationship Id="rId34" Type="http://schemas.openxmlformats.org/officeDocument/2006/relationships/image" Target="../media/image17.png"/><Relationship Id="rId55" Type="http://schemas.openxmlformats.org/officeDocument/2006/relationships/customXml" Target="../ink/ink27.xml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7" Type="http://schemas.openxmlformats.org/officeDocument/2006/relationships/customXml" Target="../ink/ink3.xml"/><Relationship Id="rId162" Type="http://schemas.openxmlformats.org/officeDocument/2006/relationships/customXml" Target="../ink/ink81.xml"/><Relationship Id="rId183" Type="http://schemas.openxmlformats.org/officeDocument/2006/relationships/customXml" Target="../ink/ink92.xml"/><Relationship Id="rId218" Type="http://schemas.openxmlformats.org/officeDocument/2006/relationships/customXml" Target="../ink/ink110.xml"/><Relationship Id="rId239" Type="http://schemas.openxmlformats.org/officeDocument/2006/relationships/image" Target="../media/image118.png"/><Relationship Id="rId250" Type="http://schemas.openxmlformats.org/officeDocument/2006/relationships/customXml" Target="../ink/ink126.xml"/><Relationship Id="rId271" Type="http://schemas.openxmlformats.org/officeDocument/2006/relationships/image" Target="../media/image134.png"/><Relationship Id="rId292" Type="http://schemas.openxmlformats.org/officeDocument/2006/relationships/customXml" Target="../ink/ink147.xml"/><Relationship Id="rId306" Type="http://schemas.openxmlformats.org/officeDocument/2006/relationships/customXml" Target="../ink/ink154.xml"/><Relationship Id="rId24" Type="http://schemas.openxmlformats.org/officeDocument/2006/relationships/image" Target="../media/image12.png"/><Relationship Id="rId45" Type="http://schemas.openxmlformats.org/officeDocument/2006/relationships/customXml" Target="../ink/ink22.xml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327" Type="http://schemas.openxmlformats.org/officeDocument/2006/relationships/customXml" Target="../ink/ink165.xml"/><Relationship Id="rId152" Type="http://schemas.openxmlformats.org/officeDocument/2006/relationships/customXml" Target="../ink/ink76.xml"/><Relationship Id="rId173" Type="http://schemas.openxmlformats.org/officeDocument/2006/relationships/customXml" Target="../ink/ink87.xml"/><Relationship Id="rId194" Type="http://schemas.openxmlformats.org/officeDocument/2006/relationships/customXml" Target="../ink/ink98.xml"/><Relationship Id="rId208" Type="http://schemas.openxmlformats.org/officeDocument/2006/relationships/customXml" Target="../ink/ink105.xml"/><Relationship Id="rId229" Type="http://schemas.openxmlformats.org/officeDocument/2006/relationships/image" Target="../media/image113.png"/><Relationship Id="rId240" Type="http://schemas.openxmlformats.org/officeDocument/2006/relationships/customXml" Target="../ink/ink121.xml"/><Relationship Id="rId261" Type="http://schemas.openxmlformats.org/officeDocument/2006/relationships/image" Target="../media/image129.png"/><Relationship Id="rId14" Type="http://schemas.openxmlformats.org/officeDocument/2006/relationships/image" Target="../media/image7.png"/><Relationship Id="rId35" Type="http://schemas.openxmlformats.org/officeDocument/2006/relationships/customXml" Target="../ink/ink17.xml"/><Relationship Id="rId56" Type="http://schemas.openxmlformats.org/officeDocument/2006/relationships/image" Target="../media/image28.png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282" Type="http://schemas.openxmlformats.org/officeDocument/2006/relationships/customXml" Target="../ink/ink142.xml"/><Relationship Id="rId317" Type="http://schemas.openxmlformats.org/officeDocument/2006/relationships/image" Target="../media/image157.png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image" Target="../media/image91.png"/><Relationship Id="rId189" Type="http://schemas.openxmlformats.org/officeDocument/2006/relationships/customXml" Target="../ink/ink95.xml"/><Relationship Id="rId219" Type="http://schemas.openxmlformats.org/officeDocument/2006/relationships/image" Target="../media/image108.png"/><Relationship Id="rId3" Type="http://schemas.openxmlformats.org/officeDocument/2006/relationships/customXml" Target="../ink/ink1.xml"/><Relationship Id="rId214" Type="http://schemas.openxmlformats.org/officeDocument/2006/relationships/customXml" Target="../ink/ink108.xml"/><Relationship Id="rId230" Type="http://schemas.openxmlformats.org/officeDocument/2006/relationships/customXml" Target="../ink/ink116.xml"/><Relationship Id="rId235" Type="http://schemas.openxmlformats.org/officeDocument/2006/relationships/image" Target="../media/image116.png"/><Relationship Id="rId251" Type="http://schemas.openxmlformats.org/officeDocument/2006/relationships/image" Target="../media/image124.png"/><Relationship Id="rId256" Type="http://schemas.openxmlformats.org/officeDocument/2006/relationships/customXml" Target="../ink/ink129.xml"/><Relationship Id="rId277" Type="http://schemas.openxmlformats.org/officeDocument/2006/relationships/image" Target="../media/image137.png"/><Relationship Id="rId298" Type="http://schemas.openxmlformats.org/officeDocument/2006/relationships/customXml" Target="../ink/ink150.xml"/><Relationship Id="rId25" Type="http://schemas.openxmlformats.org/officeDocument/2006/relationships/customXml" Target="../ink/ink12.xml"/><Relationship Id="rId46" Type="http://schemas.openxmlformats.org/officeDocument/2006/relationships/image" Target="../media/image23.png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72" Type="http://schemas.openxmlformats.org/officeDocument/2006/relationships/customXml" Target="../ink/ink137.xml"/><Relationship Id="rId293" Type="http://schemas.openxmlformats.org/officeDocument/2006/relationships/image" Target="../media/image145.png"/><Relationship Id="rId302" Type="http://schemas.openxmlformats.org/officeDocument/2006/relationships/customXml" Target="../ink/ink152.xml"/><Relationship Id="rId307" Type="http://schemas.openxmlformats.org/officeDocument/2006/relationships/image" Target="../media/image152.png"/><Relationship Id="rId323" Type="http://schemas.openxmlformats.org/officeDocument/2006/relationships/image" Target="../media/image160.png"/><Relationship Id="rId328" Type="http://schemas.openxmlformats.org/officeDocument/2006/relationships/image" Target="../media/image162.png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62" Type="http://schemas.openxmlformats.org/officeDocument/2006/relationships/image" Target="../media/image31.png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image" Target="../media/image86.png"/><Relationship Id="rId179" Type="http://schemas.openxmlformats.org/officeDocument/2006/relationships/customXml" Target="../ink/ink90.xml"/><Relationship Id="rId195" Type="http://schemas.openxmlformats.org/officeDocument/2006/relationships/image" Target="../media/image96.png"/><Relationship Id="rId209" Type="http://schemas.openxmlformats.org/officeDocument/2006/relationships/image" Target="../media/image103.png"/><Relationship Id="rId190" Type="http://schemas.openxmlformats.org/officeDocument/2006/relationships/image" Target="../media/image94.png"/><Relationship Id="rId204" Type="http://schemas.openxmlformats.org/officeDocument/2006/relationships/customXml" Target="../ink/ink103.xml"/><Relationship Id="rId220" Type="http://schemas.openxmlformats.org/officeDocument/2006/relationships/customXml" Target="../ink/ink111.xml"/><Relationship Id="rId225" Type="http://schemas.openxmlformats.org/officeDocument/2006/relationships/image" Target="../media/image111.png"/><Relationship Id="rId241" Type="http://schemas.openxmlformats.org/officeDocument/2006/relationships/image" Target="../media/image119.png"/><Relationship Id="rId246" Type="http://schemas.openxmlformats.org/officeDocument/2006/relationships/customXml" Target="../ink/ink124.xml"/><Relationship Id="rId267" Type="http://schemas.openxmlformats.org/officeDocument/2006/relationships/image" Target="../media/image132.png"/><Relationship Id="rId288" Type="http://schemas.openxmlformats.org/officeDocument/2006/relationships/customXml" Target="../ink/ink145.xml"/><Relationship Id="rId15" Type="http://schemas.openxmlformats.org/officeDocument/2006/relationships/customXml" Target="../ink/ink7.xml"/><Relationship Id="rId36" Type="http://schemas.openxmlformats.org/officeDocument/2006/relationships/image" Target="../media/image18.png"/><Relationship Id="rId57" Type="http://schemas.openxmlformats.org/officeDocument/2006/relationships/customXml" Target="../ink/ink28.xml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262" Type="http://schemas.openxmlformats.org/officeDocument/2006/relationships/customXml" Target="../ink/ink132.xml"/><Relationship Id="rId283" Type="http://schemas.openxmlformats.org/officeDocument/2006/relationships/image" Target="../media/image140.png"/><Relationship Id="rId313" Type="http://schemas.openxmlformats.org/officeDocument/2006/relationships/image" Target="../media/image155.png"/><Relationship Id="rId318" Type="http://schemas.openxmlformats.org/officeDocument/2006/relationships/customXml" Target="../ink/ink160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52" Type="http://schemas.openxmlformats.org/officeDocument/2006/relationships/image" Target="../media/image26.png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customXml" Target="../ink/ink85.xml"/><Relationship Id="rId185" Type="http://schemas.openxmlformats.org/officeDocument/2006/relationships/customXml" Target="../ink/ink93.xml"/><Relationship Id="rId334" Type="http://schemas.openxmlformats.org/officeDocument/2006/relationships/image" Target="../media/image165.png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80" Type="http://schemas.openxmlformats.org/officeDocument/2006/relationships/image" Target="../media/image89.png"/><Relationship Id="rId210" Type="http://schemas.openxmlformats.org/officeDocument/2006/relationships/customXml" Target="../ink/ink106.xml"/><Relationship Id="rId215" Type="http://schemas.openxmlformats.org/officeDocument/2006/relationships/image" Target="../media/image106.png"/><Relationship Id="rId236" Type="http://schemas.openxmlformats.org/officeDocument/2006/relationships/customXml" Target="../ink/ink119.xml"/><Relationship Id="rId257" Type="http://schemas.openxmlformats.org/officeDocument/2006/relationships/image" Target="../media/image127.png"/><Relationship Id="rId278" Type="http://schemas.openxmlformats.org/officeDocument/2006/relationships/customXml" Target="../ink/ink140.xml"/><Relationship Id="rId26" Type="http://schemas.openxmlformats.org/officeDocument/2006/relationships/image" Target="../media/image13.png"/><Relationship Id="rId231" Type="http://schemas.openxmlformats.org/officeDocument/2006/relationships/image" Target="../media/image114.png"/><Relationship Id="rId252" Type="http://schemas.openxmlformats.org/officeDocument/2006/relationships/customXml" Target="../ink/ink127.xml"/><Relationship Id="rId273" Type="http://schemas.openxmlformats.org/officeDocument/2006/relationships/image" Target="../media/image135.png"/><Relationship Id="rId294" Type="http://schemas.openxmlformats.org/officeDocument/2006/relationships/customXml" Target="../ink/ink148.xml"/><Relationship Id="rId308" Type="http://schemas.openxmlformats.org/officeDocument/2006/relationships/customXml" Target="../ink/ink155.xml"/><Relationship Id="rId329" Type="http://schemas.openxmlformats.org/officeDocument/2006/relationships/customXml" Target="../ink/ink166.xml"/><Relationship Id="rId47" Type="http://schemas.openxmlformats.org/officeDocument/2006/relationships/customXml" Target="../ink/ink23.xml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customXml" Target="../ink/ink88.xml"/><Relationship Id="rId196" Type="http://schemas.openxmlformats.org/officeDocument/2006/relationships/customXml" Target="../ink/ink99.xml"/><Relationship Id="rId200" Type="http://schemas.openxmlformats.org/officeDocument/2006/relationships/customXml" Target="../ink/ink101.xml"/><Relationship Id="rId16" Type="http://schemas.openxmlformats.org/officeDocument/2006/relationships/image" Target="../media/image8.png"/><Relationship Id="rId221" Type="http://schemas.openxmlformats.org/officeDocument/2006/relationships/image" Target="../media/image109.png"/><Relationship Id="rId242" Type="http://schemas.openxmlformats.org/officeDocument/2006/relationships/customXml" Target="../ink/ink122.xml"/><Relationship Id="rId263" Type="http://schemas.openxmlformats.org/officeDocument/2006/relationships/image" Target="../media/image130.png"/><Relationship Id="rId284" Type="http://schemas.openxmlformats.org/officeDocument/2006/relationships/customXml" Target="../ink/ink143.xml"/><Relationship Id="rId319" Type="http://schemas.openxmlformats.org/officeDocument/2006/relationships/image" Target="../media/image158.png"/><Relationship Id="rId37" Type="http://schemas.openxmlformats.org/officeDocument/2006/relationships/customXml" Target="../ink/ink18.xml"/><Relationship Id="rId58" Type="http://schemas.openxmlformats.org/officeDocument/2006/relationships/image" Target="../media/image29.png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330" Type="http://schemas.openxmlformats.org/officeDocument/2006/relationships/image" Target="../media/image163.png"/><Relationship Id="rId90" Type="http://schemas.openxmlformats.org/officeDocument/2006/relationships/customXml" Target="../ink/ink45.xml"/><Relationship Id="rId165" Type="http://schemas.openxmlformats.org/officeDocument/2006/relationships/customXml" Target="../ink/ink83.xml"/><Relationship Id="rId186" Type="http://schemas.openxmlformats.org/officeDocument/2006/relationships/image" Target="../media/image92.png"/><Relationship Id="rId211" Type="http://schemas.openxmlformats.org/officeDocument/2006/relationships/image" Target="../media/image104.png"/><Relationship Id="rId232" Type="http://schemas.openxmlformats.org/officeDocument/2006/relationships/customXml" Target="../ink/ink117.xml"/><Relationship Id="rId253" Type="http://schemas.openxmlformats.org/officeDocument/2006/relationships/image" Target="../media/image125.png"/><Relationship Id="rId274" Type="http://schemas.openxmlformats.org/officeDocument/2006/relationships/customXml" Target="../ink/ink138.xml"/><Relationship Id="rId295" Type="http://schemas.openxmlformats.org/officeDocument/2006/relationships/image" Target="../media/image146.png"/><Relationship Id="rId309" Type="http://schemas.openxmlformats.org/officeDocument/2006/relationships/image" Target="../media/image153.png"/><Relationship Id="rId27" Type="http://schemas.openxmlformats.org/officeDocument/2006/relationships/customXml" Target="../ink/ink13.xml"/><Relationship Id="rId48" Type="http://schemas.openxmlformats.org/officeDocument/2006/relationships/image" Target="../media/image24.png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320" Type="http://schemas.openxmlformats.org/officeDocument/2006/relationships/customXml" Target="../ink/ink161.xml"/><Relationship Id="rId80" Type="http://schemas.openxmlformats.org/officeDocument/2006/relationships/customXml" Target="../ink/ink40.xml"/><Relationship Id="rId155" Type="http://schemas.openxmlformats.org/officeDocument/2006/relationships/image" Target="../media/image77.png"/><Relationship Id="rId176" Type="http://schemas.openxmlformats.org/officeDocument/2006/relationships/image" Target="../media/image87.png"/><Relationship Id="rId197" Type="http://schemas.openxmlformats.org/officeDocument/2006/relationships/image" Target="../media/image97.png"/><Relationship Id="rId201" Type="http://schemas.openxmlformats.org/officeDocument/2006/relationships/image" Target="../media/image99.png"/><Relationship Id="rId222" Type="http://schemas.openxmlformats.org/officeDocument/2006/relationships/customXml" Target="../ink/ink112.xml"/><Relationship Id="rId243" Type="http://schemas.openxmlformats.org/officeDocument/2006/relationships/image" Target="../media/image120.png"/><Relationship Id="rId264" Type="http://schemas.openxmlformats.org/officeDocument/2006/relationships/customXml" Target="../ink/ink133.xml"/><Relationship Id="rId285" Type="http://schemas.openxmlformats.org/officeDocument/2006/relationships/image" Target="../media/image141.png"/><Relationship Id="rId17" Type="http://schemas.openxmlformats.org/officeDocument/2006/relationships/customXml" Target="../ink/ink8.xml"/><Relationship Id="rId38" Type="http://schemas.openxmlformats.org/officeDocument/2006/relationships/image" Target="../media/image19.png"/><Relationship Id="rId59" Type="http://schemas.openxmlformats.org/officeDocument/2006/relationships/customXml" Target="../ink/ink29.xml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310" Type="http://schemas.openxmlformats.org/officeDocument/2006/relationships/customXml" Target="../ink/ink156.xml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image" Target="../media/image82.png"/><Relationship Id="rId187" Type="http://schemas.openxmlformats.org/officeDocument/2006/relationships/customXml" Target="../ink/ink94.xml"/><Relationship Id="rId331" Type="http://schemas.openxmlformats.org/officeDocument/2006/relationships/customXml" Target="../ink/ink167.xml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107.xml"/><Relationship Id="rId233" Type="http://schemas.openxmlformats.org/officeDocument/2006/relationships/image" Target="../media/image115.png"/><Relationship Id="rId254" Type="http://schemas.openxmlformats.org/officeDocument/2006/relationships/customXml" Target="../ink/ink128.xml"/><Relationship Id="rId28" Type="http://schemas.openxmlformats.org/officeDocument/2006/relationships/image" Target="../media/image14.png"/><Relationship Id="rId49" Type="http://schemas.openxmlformats.org/officeDocument/2006/relationships/customXml" Target="../ink/ink24.xml"/><Relationship Id="rId114" Type="http://schemas.openxmlformats.org/officeDocument/2006/relationships/customXml" Target="../ink/ink57.xml"/><Relationship Id="rId275" Type="http://schemas.openxmlformats.org/officeDocument/2006/relationships/image" Target="../media/image136.png"/><Relationship Id="rId296" Type="http://schemas.openxmlformats.org/officeDocument/2006/relationships/customXml" Target="../ink/ink149.xml"/><Relationship Id="rId300" Type="http://schemas.openxmlformats.org/officeDocument/2006/relationships/customXml" Target="../ink/ink151.xml"/><Relationship Id="rId60" Type="http://schemas.openxmlformats.org/officeDocument/2006/relationships/image" Target="../media/image30.png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customXml" Target="../ink/ink89.xml"/><Relationship Id="rId198" Type="http://schemas.openxmlformats.org/officeDocument/2006/relationships/customXml" Target="../ink/ink100.xml"/><Relationship Id="rId321" Type="http://schemas.openxmlformats.org/officeDocument/2006/relationships/image" Target="../media/image159.png"/><Relationship Id="rId202" Type="http://schemas.openxmlformats.org/officeDocument/2006/relationships/customXml" Target="../ink/ink102.xml"/><Relationship Id="rId223" Type="http://schemas.openxmlformats.org/officeDocument/2006/relationships/image" Target="../media/image110.png"/><Relationship Id="rId244" Type="http://schemas.openxmlformats.org/officeDocument/2006/relationships/customXml" Target="../ink/ink123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265" Type="http://schemas.openxmlformats.org/officeDocument/2006/relationships/image" Target="../media/image131.png"/><Relationship Id="rId286" Type="http://schemas.openxmlformats.org/officeDocument/2006/relationships/customXml" Target="../ink/ink144.xml"/><Relationship Id="rId50" Type="http://schemas.openxmlformats.org/officeDocument/2006/relationships/image" Target="../media/image25.png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customXml" Target="../ink/ink84.xml"/><Relationship Id="rId188" Type="http://schemas.openxmlformats.org/officeDocument/2006/relationships/image" Target="../media/image93.png"/><Relationship Id="rId311" Type="http://schemas.openxmlformats.org/officeDocument/2006/relationships/image" Target="../media/image154.png"/><Relationship Id="rId332" Type="http://schemas.openxmlformats.org/officeDocument/2006/relationships/image" Target="../media/image164.png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13" Type="http://schemas.openxmlformats.org/officeDocument/2006/relationships/image" Target="../media/image105.png"/><Relationship Id="rId234" Type="http://schemas.openxmlformats.org/officeDocument/2006/relationships/customXml" Target="../ink/ink118.xml"/><Relationship Id="rId2" Type="http://schemas.openxmlformats.org/officeDocument/2006/relationships/image" Target="../media/image1.png"/><Relationship Id="rId29" Type="http://schemas.openxmlformats.org/officeDocument/2006/relationships/customXml" Target="../ink/ink14.xml"/><Relationship Id="rId255" Type="http://schemas.openxmlformats.org/officeDocument/2006/relationships/image" Target="../media/image126.png"/><Relationship Id="rId276" Type="http://schemas.openxmlformats.org/officeDocument/2006/relationships/customXml" Target="../ink/ink139.xml"/><Relationship Id="rId297" Type="http://schemas.openxmlformats.org/officeDocument/2006/relationships/image" Target="../media/image147.png"/><Relationship Id="rId40" Type="http://schemas.openxmlformats.org/officeDocument/2006/relationships/image" Target="../media/image20.png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image" Target="../media/image88.png"/><Relationship Id="rId301" Type="http://schemas.openxmlformats.org/officeDocument/2006/relationships/image" Target="../media/image149.png"/><Relationship Id="rId322" Type="http://schemas.openxmlformats.org/officeDocument/2006/relationships/customXml" Target="../ink/ink162.xml"/><Relationship Id="rId61" Type="http://schemas.openxmlformats.org/officeDocument/2006/relationships/customXml" Target="../ink/ink30.xml"/><Relationship Id="rId82" Type="http://schemas.openxmlformats.org/officeDocument/2006/relationships/customXml" Target="../ink/ink41.xml"/><Relationship Id="rId199" Type="http://schemas.openxmlformats.org/officeDocument/2006/relationships/image" Target="../media/image98.png"/><Relationship Id="rId203" Type="http://schemas.openxmlformats.org/officeDocument/2006/relationships/image" Target="../media/image100.png"/><Relationship Id="rId19" Type="http://schemas.openxmlformats.org/officeDocument/2006/relationships/customXml" Target="../ink/ink9.xml"/><Relationship Id="rId224" Type="http://schemas.openxmlformats.org/officeDocument/2006/relationships/customXml" Target="../ink/ink113.xml"/><Relationship Id="rId245" Type="http://schemas.openxmlformats.org/officeDocument/2006/relationships/image" Target="../media/image121.png"/><Relationship Id="rId266" Type="http://schemas.openxmlformats.org/officeDocument/2006/relationships/customXml" Target="../ink/ink134.xml"/><Relationship Id="rId287" Type="http://schemas.openxmlformats.org/officeDocument/2006/relationships/image" Target="../media/image142.png"/><Relationship Id="rId30" Type="http://schemas.openxmlformats.org/officeDocument/2006/relationships/image" Target="../media/image15.png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image" Target="../media/image83.png"/><Relationship Id="rId312" Type="http://schemas.openxmlformats.org/officeDocument/2006/relationships/customXml" Target="../ink/ink157.xml"/><Relationship Id="rId333" Type="http://schemas.openxmlformats.org/officeDocument/2006/relationships/customXml" Target="../ink/ink168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2.png"/><Relationship Id="rId299" Type="http://schemas.openxmlformats.org/officeDocument/2006/relationships/image" Target="../media/image312.png"/><Relationship Id="rId303" Type="http://schemas.openxmlformats.org/officeDocument/2006/relationships/image" Target="../media/image314.png"/><Relationship Id="rId21" Type="http://schemas.openxmlformats.org/officeDocument/2006/relationships/image" Target="../media/image175.png"/><Relationship Id="rId42" Type="http://schemas.openxmlformats.org/officeDocument/2006/relationships/customXml" Target="../ink/ink189.xml"/><Relationship Id="rId63" Type="http://schemas.openxmlformats.org/officeDocument/2006/relationships/image" Target="../media/image195.png"/><Relationship Id="rId84" Type="http://schemas.openxmlformats.org/officeDocument/2006/relationships/customXml" Target="../ink/ink210.xml"/><Relationship Id="rId138" Type="http://schemas.openxmlformats.org/officeDocument/2006/relationships/customXml" Target="../ink/ink237.xml"/><Relationship Id="rId159" Type="http://schemas.openxmlformats.org/officeDocument/2006/relationships/image" Target="../media/image243.png"/><Relationship Id="rId324" Type="http://schemas.openxmlformats.org/officeDocument/2006/relationships/customXml" Target="../ink/ink331.xml"/><Relationship Id="rId345" Type="http://schemas.openxmlformats.org/officeDocument/2006/relationships/image" Target="../media/image335.png"/><Relationship Id="rId170" Type="http://schemas.openxmlformats.org/officeDocument/2006/relationships/customXml" Target="../ink/ink253.xml"/><Relationship Id="rId191" Type="http://schemas.openxmlformats.org/officeDocument/2006/relationships/image" Target="../media/image259.png"/><Relationship Id="rId205" Type="http://schemas.openxmlformats.org/officeDocument/2006/relationships/image" Target="../media/image266.png"/><Relationship Id="rId226" Type="http://schemas.openxmlformats.org/officeDocument/2006/relationships/image" Target="../media/image276.png"/><Relationship Id="rId247" Type="http://schemas.openxmlformats.org/officeDocument/2006/relationships/image" Target="../media/image286.png"/><Relationship Id="rId107" Type="http://schemas.openxmlformats.org/officeDocument/2006/relationships/image" Target="../media/image217.png"/><Relationship Id="rId268" Type="http://schemas.openxmlformats.org/officeDocument/2006/relationships/customXml" Target="../ink/ink303.xml"/><Relationship Id="rId289" Type="http://schemas.openxmlformats.org/officeDocument/2006/relationships/image" Target="../media/image307.png"/><Relationship Id="rId11" Type="http://schemas.openxmlformats.org/officeDocument/2006/relationships/image" Target="../media/image170.png"/><Relationship Id="rId32" Type="http://schemas.openxmlformats.org/officeDocument/2006/relationships/customXml" Target="../ink/ink184.xml"/><Relationship Id="rId53" Type="http://schemas.openxmlformats.org/officeDocument/2006/relationships/image" Target="../media/image190.png"/><Relationship Id="rId74" Type="http://schemas.openxmlformats.org/officeDocument/2006/relationships/customXml" Target="../ink/ink205.xml"/><Relationship Id="rId128" Type="http://schemas.openxmlformats.org/officeDocument/2006/relationships/customXml" Target="../ink/ink232.xml"/><Relationship Id="rId149" Type="http://schemas.openxmlformats.org/officeDocument/2006/relationships/image" Target="../media/image238.png"/><Relationship Id="rId314" Type="http://schemas.openxmlformats.org/officeDocument/2006/relationships/customXml" Target="../ink/ink326.xml"/><Relationship Id="rId335" Type="http://schemas.openxmlformats.org/officeDocument/2006/relationships/image" Target="../media/image330.png"/><Relationship Id="rId5" Type="http://schemas.openxmlformats.org/officeDocument/2006/relationships/image" Target="../media/image167.png"/><Relationship Id="rId95" Type="http://schemas.openxmlformats.org/officeDocument/2006/relationships/image" Target="../media/image211.png"/><Relationship Id="rId160" Type="http://schemas.openxmlformats.org/officeDocument/2006/relationships/customXml" Target="../ink/ink248.xml"/><Relationship Id="rId181" Type="http://schemas.openxmlformats.org/officeDocument/2006/relationships/image" Target="../media/image254.png"/><Relationship Id="rId216" Type="http://schemas.openxmlformats.org/officeDocument/2006/relationships/image" Target="../media/image271.png"/><Relationship Id="rId237" Type="http://schemas.openxmlformats.org/officeDocument/2006/relationships/image" Target="../media/image281.png"/><Relationship Id="rId258" Type="http://schemas.openxmlformats.org/officeDocument/2006/relationships/customXml" Target="../ink/ink298.xml"/><Relationship Id="rId279" Type="http://schemas.openxmlformats.org/officeDocument/2006/relationships/image" Target="../media/image302.png"/><Relationship Id="rId22" Type="http://schemas.openxmlformats.org/officeDocument/2006/relationships/customXml" Target="../ink/ink179.xml"/><Relationship Id="rId43" Type="http://schemas.openxmlformats.org/officeDocument/2006/relationships/image" Target="../media/image186.png"/><Relationship Id="rId64" Type="http://schemas.openxmlformats.org/officeDocument/2006/relationships/customXml" Target="../ink/ink200.xml"/><Relationship Id="rId118" Type="http://schemas.openxmlformats.org/officeDocument/2006/relationships/customXml" Target="../ink/ink227.xml"/><Relationship Id="rId139" Type="http://schemas.openxmlformats.org/officeDocument/2006/relationships/image" Target="../media/image233.png"/><Relationship Id="rId290" Type="http://schemas.openxmlformats.org/officeDocument/2006/relationships/customXml" Target="../ink/ink314.xml"/><Relationship Id="rId304" Type="http://schemas.openxmlformats.org/officeDocument/2006/relationships/customXml" Target="../ink/ink321.xml"/><Relationship Id="rId325" Type="http://schemas.openxmlformats.org/officeDocument/2006/relationships/image" Target="../media/image325.png"/><Relationship Id="rId346" Type="http://schemas.openxmlformats.org/officeDocument/2006/relationships/customXml" Target="../ink/ink342.xml"/><Relationship Id="rId85" Type="http://schemas.openxmlformats.org/officeDocument/2006/relationships/image" Target="../media/image206.png"/><Relationship Id="rId150" Type="http://schemas.openxmlformats.org/officeDocument/2006/relationships/customXml" Target="../ink/ink243.xml"/><Relationship Id="rId171" Type="http://schemas.openxmlformats.org/officeDocument/2006/relationships/image" Target="../media/image249.png"/><Relationship Id="rId192" Type="http://schemas.openxmlformats.org/officeDocument/2006/relationships/customXml" Target="../ink/ink264.xml"/><Relationship Id="rId206" Type="http://schemas.openxmlformats.org/officeDocument/2006/relationships/customXml" Target="../ink/ink271.xml"/><Relationship Id="rId227" Type="http://schemas.openxmlformats.org/officeDocument/2006/relationships/customXml" Target="../ink/ink282.xml"/><Relationship Id="rId248" Type="http://schemas.openxmlformats.org/officeDocument/2006/relationships/customXml" Target="../ink/ink293.xml"/><Relationship Id="rId269" Type="http://schemas.openxmlformats.org/officeDocument/2006/relationships/image" Target="../media/image297.png"/><Relationship Id="rId12" Type="http://schemas.openxmlformats.org/officeDocument/2006/relationships/customXml" Target="../ink/ink174.xml"/><Relationship Id="rId33" Type="http://schemas.openxmlformats.org/officeDocument/2006/relationships/image" Target="../media/image181.png"/><Relationship Id="rId108" Type="http://schemas.openxmlformats.org/officeDocument/2006/relationships/customXml" Target="../ink/ink222.xml"/><Relationship Id="rId129" Type="http://schemas.openxmlformats.org/officeDocument/2006/relationships/image" Target="../media/image228.png"/><Relationship Id="rId280" Type="http://schemas.openxmlformats.org/officeDocument/2006/relationships/customXml" Target="../ink/ink309.xml"/><Relationship Id="rId315" Type="http://schemas.openxmlformats.org/officeDocument/2006/relationships/image" Target="../media/image320.png"/><Relationship Id="rId336" Type="http://schemas.openxmlformats.org/officeDocument/2006/relationships/customXml" Target="../ink/ink337.xml"/><Relationship Id="rId54" Type="http://schemas.openxmlformats.org/officeDocument/2006/relationships/customXml" Target="../ink/ink195.xml"/><Relationship Id="rId75" Type="http://schemas.openxmlformats.org/officeDocument/2006/relationships/image" Target="../media/image201.png"/><Relationship Id="rId96" Type="http://schemas.openxmlformats.org/officeDocument/2006/relationships/customXml" Target="../ink/ink216.xml"/><Relationship Id="rId140" Type="http://schemas.openxmlformats.org/officeDocument/2006/relationships/customXml" Target="../ink/ink238.xml"/><Relationship Id="rId161" Type="http://schemas.openxmlformats.org/officeDocument/2006/relationships/image" Target="../media/image244.png"/><Relationship Id="rId182" Type="http://schemas.openxmlformats.org/officeDocument/2006/relationships/customXml" Target="../ink/ink259.xml"/><Relationship Id="rId217" Type="http://schemas.openxmlformats.org/officeDocument/2006/relationships/customXml" Target="../ink/ink277.xml"/><Relationship Id="rId6" Type="http://schemas.openxmlformats.org/officeDocument/2006/relationships/customXml" Target="../ink/ink171.xml"/><Relationship Id="rId238" Type="http://schemas.openxmlformats.org/officeDocument/2006/relationships/customXml" Target="../ink/ink288.xml"/><Relationship Id="rId259" Type="http://schemas.openxmlformats.org/officeDocument/2006/relationships/image" Target="../media/image292.png"/><Relationship Id="rId23" Type="http://schemas.openxmlformats.org/officeDocument/2006/relationships/image" Target="../media/image176.png"/><Relationship Id="rId119" Type="http://schemas.openxmlformats.org/officeDocument/2006/relationships/image" Target="../media/image223.png"/><Relationship Id="rId270" Type="http://schemas.openxmlformats.org/officeDocument/2006/relationships/customXml" Target="../ink/ink304.xml"/><Relationship Id="rId291" Type="http://schemas.openxmlformats.org/officeDocument/2006/relationships/image" Target="../media/image308.png"/><Relationship Id="rId305" Type="http://schemas.openxmlformats.org/officeDocument/2006/relationships/image" Target="../media/image315.png"/><Relationship Id="rId326" Type="http://schemas.openxmlformats.org/officeDocument/2006/relationships/customXml" Target="../ink/ink332.xml"/><Relationship Id="rId347" Type="http://schemas.openxmlformats.org/officeDocument/2006/relationships/image" Target="../media/image336.png"/><Relationship Id="rId44" Type="http://schemas.openxmlformats.org/officeDocument/2006/relationships/customXml" Target="../ink/ink190.xml"/><Relationship Id="rId65" Type="http://schemas.openxmlformats.org/officeDocument/2006/relationships/image" Target="../media/image196.png"/><Relationship Id="rId86" Type="http://schemas.openxmlformats.org/officeDocument/2006/relationships/customXml" Target="../ink/ink211.xml"/><Relationship Id="rId130" Type="http://schemas.openxmlformats.org/officeDocument/2006/relationships/customXml" Target="../ink/ink233.xml"/><Relationship Id="rId151" Type="http://schemas.openxmlformats.org/officeDocument/2006/relationships/image" Target="../media/image239.png"/><Relationship Id="rId172" Type="http://schemas.openxmlformats.org/officeDocument/2006/relationships/customXml" Target="../ink/ink254.xml"/><Relationship Id="rId193" Type="http://schemas.openxmlformats.org/officeDocument/2006/relationships/image" Target="../media/image260.png"/><Relationship Id="rId207" Type="http://schemas.openxmlformats.org/officeDocument/2006/relationships/image" Target="../media/image267.png"/><Relationship Id="rId228" Type="http://schemas.openxmlformats.org/officeDocument/2006/relationships/image" Target="../media/image277.png"/><Relationship Id="rId249" Type="http://schemas.openxmlformats.org/officeDocument/2006/relationships/image" Target="../media/image287.png"/><Relationship Id="rId13" Type="http://schemas.openxmlformats.org/officeDocument/2006/relationships/image" Target="../media/image171.png"/><Relationship Id="rId109" Type="http://schemas.openxmlformats.org/officeDocument/2006/relationships/image" Target="../media/image218.png"/><Relationship Id="rId260" Type="http://schemas.openxmlformats.org/officeDocument/2006/relationships/customXml" Target="../ink/ink299.xml"/><Relationship Id="rId281" Type="http://schemas.openxmlformats.org/officeDocument/2006/relationships/image" Target="../media/image303.png"/><Relationship Id="rId316" Type="http://schemas.openxmlformats.org/officeDocument/2006/relationships/customXml" Target="../ink/ink327.xml"/><Relationship Id="rId337" Type="http://schemas.openxmlformats.org/officeDocument/2006/relationships/image" Target="../media/image331.png"/><Relationship Id="rId34" Type="http://schemas.openxmlformats.org/officeDocument/2006/relationships/customXml" Target="../ink/ink185.xml"/><Relationship Id="rId55" Type="http://schemas.openxmlformats.org/officeDocument/2006/relationships/image" Target="../media/image191.png"/><Relationship Id="rId76" Type="http://schemas.openxmlformats.org/officeDocument/2006/relationships/customXml" Target="../ink/ink206.xml"/><Relationship Id="rId97" Type="http://schemas.openxmlformats.org/officeDocument/2006/relationships/image" Target="../media/image212.png"/><Relationship Id="rId120" Type="http://schemas.openxmlformats.org/officeDocument/2006/relationships/customXml" Target="../ink/ink228.xml"/><Relationship Id="rId141" Type="http://schemas.openxmlformats.org/officeDocument/2006/relationships/image" Target="../media/image234.png"/><Relationship Id="rId7" Type="http://schemas.openxmlformats.org/officeDocument/2006/relationships/image" Target="../media/image168.png"/><Relationship Id="rId162" Type="http://schemas.openxmlformats.org/officeDocument/2006/relationships/customXml" Target="../ink/ink249.xml"/><Relationship Id="rId183" Type="http://schemas.openxmlformats.org/officeDocument/2006/relationships/image" Target="../media/image255.png"/><Relationship Id="rId218" Type="http://schemas.openxmlformats.org/officeDocument/2006/relationships/image" Target="../media/image272.png"/><Relationship Id="rId239" Type="http://schemas.openxmlformats.org/officeDocument/2006/relationships/image" Target="../media/image282.png"/><Relationship Id="rId250" Type="http://schemas.openxmlformats.org/officeDocument/2006/relationships/customXml" Target="../ink/ink294.xml"/><Relationship Id="rId271" Type="http://schemas.openxmlformats.org/officeDocument/2006/relationships/image" Target="../media/image298.png"/><Relationship Id="rId292" Type="http://schemas.openxmlformats.org/officeDocument/2006/relationships/customXml" Target="../ink/ink315.xml"/><Relationship Id="rId306" Type="http://schemas.openxmlformats.org/officeDocument/2006/relationships/customXml" Target="../ink/ink322.xml"/><Relationship Id="rId24" Type="http://schemas.openxmlformats.org/officeDocument/2006/relationships/customXml" Target="../ink/ink180.xml"/><Relationship Id="rId45" Type="http://schemas.openxmlformats.org/officeDocument/2006/relationships/image" Target="../media/image187.png"/><Relationship Id="rId66" Type="http://schemas.openxmlformats.org/officeDocument/2006/relationships/customXml" Target="../ink/ink201.xml"/><Relationship Id="rId87" Type="http://schemas.openxmlformats.org/officeDocument/2006/relationships/image" Target="../media/image207.png"/><Relationship Id="rId110" Type="http://schemas.openxmlformats.org/officeDocument/2006/relationships/customXml" Target="../ink/ink223.xml"/><Relationship Id="rId131" Type="http://schemas.openxmlformats.org/officeDocument/2006/relationships/image" Target="../media/image229.png"/><Relationship Id="rId327" Type="http://schemas.openxmlformats.org/officeDocument/2006/relationships/image" Target="../media/image326.png"/><Relationship Id="rId348" Type="http://schemas.openxmlformats.org/officeDocument/2006/relationships/customXml" Target="../ink/ink343.xml"/><Relationship Id="rId152" Type="http://schemas.openxmlformats.org/officeDocument/2006/relationships/customXml" Target="../ink/ink244.xml"/><Relationship Id="rId173" Type="http://schemas.openxmlformats.org/officeDocument/2006/relationships/image" Target="../media/image250.png"/><Relationship Id="rId194" Type="http://schemas.openxmlformats.org/officeDocument/2006/relationships/customXml" Target="../ink/ink265.xml"/><Relationship Id="rId208" Type="http://schemas.openxmlformats.org/officeDocument/2006/relationships/customXml" Target="../ink/ink272.xml"/><Relationship Id="rId229" Type="http://schemas.openxmlformats.org/officeDocument/2006/relationships/customXml" Target="../ink/ink283.xml"/><Relationship Id="rId240" Type="http://schemas.openxmlformats.org/officeDocument/2006/relationships/customXml" Target="../ink/ink289.xml"/><Relationship Id="rId261" Type="http://schemas.openxmlformats.org/officeDocument/2006/relationships/image" Target="../media/image293.png"/><Relationship Id="rId14" Type="http://schemas.openxmlformats.org/officeDocument/2006/relationships/customXml" Target="../ink/ink175.xml"/><Relationship Id="rId35" Type="http://schemas.openxmlformats.org/officeDocument/2006/relationships/image" Target="../media/image182.png"/><Relationship Id="rId56" Type="http://schemas.openxmlformats.org/officeDocument/2006/relationships/customXml" Target="../ink/ink196.xml"/><Relationship Id="rId77" Type="http://schemas.openxmlformats.org/officeDocument/2006/relationships/image" Target="../media/image202.png"/><Relationship Id="rId100" Type="http://schemas.openxmlformats.org/officeDocument/2006/relationships/customXml" Target="../ink/ink218.xml"/><Relationship Id="rId282" Type="http://schemas.openxmlformats.org/officeDocument/2006/relationships/customXml" Target="../ink/ink310.xml"/><Relationship Id="rId317" Type="http://schemas.openxmlformats.org/officeDocument/2006/relationships/image" Target="../media/image321.png"/><Relationship Id="rId338" Type="http://schemas.openxmlformats.org/officeDocument/2006/relationships/customXml" Target="../ink/ink338.xml"/><Relationship Id="rId8" Type="http://schemas.openxmlformats.org/officeDocument/2006/relationships/customXml" Target="../ink/ink172.xml"/><Relationship Id="rId98" Type="http://schemas.openxmlformats.org/officeDocument/2006/relationships/customXml" Target="../ink/ink217.xml"/><Relationship Id="rId121" Type="http://schemas.openxmlformats.org/officeDocument/2006/relationships/image" Target="../media/image224.png"/><Relationship Id="rId142" Type="http://schemas.openxmlformats.org/officeDocument/2006/relationships/customXml" Target="../ink/ink239.xml"/><Relationship Id="rId163" Type="http://schemas.openxmlformats.org/officeDocument/2006/relationships/image" Target="../media/image245.png"/><Relationship Id="rId184" Type="http://schemas.openxmlformats.org/officeDocument/2006/relationships/customXml" Target="../ink/ink260.xml"/><Relationship Id="rId219" Type="http://schemas.openxmlformats.org/officeDocument/2006/relationships/customXml" Target="../ink/ink278.xml"/><Relationship Id="rId230" Type="http://schemas.openxmlformats.org/officeDocument/2006/relationships/customXml" Target="../ink/ink284.xml"/><Relationship Id="rId251" Type="http://schemas.openxmlformats.org/officeDocument/2006/relationships/image" Target="../media/image288.png"/><Relationship Id="rId25" Type="http://schemas.openxmlformats.org/officeDocument/2006/relationships/image" Target="../media/image177.png"/><Relationship Id="rId46" Type="http://schemas.openxmlformats.org/officeDocument/2006/relationships/customXml" Target="../ink/ink191.xml"/><Relationship Id="rId67" Type="http://schemas.openxmlformats.org/officeDocument/2006/relationships/image" Target="../media/image197.png"/><Relationship Id="rId116" Type="http://schemas.openxmlformats.org/officeDocument/2006/relationships/customXml" Target="../ink/ink226.xml"/><Relationship Id="rId137" Type="http://schemas.openxmlformats.org/officeDocument/2006/relationships/image" Target="../media/image232.png"/><Relationship Id="rId158" Type="http://schemas.openxmlformats.org/officeDocument/2006/relationships/customXml" Target="../ink/ink247.xml"/><Relationship Id="rId272" Type="http://schemas.openxmlformats.org/officeDocument/2006/relationships/customXml" Target="../ink/ink305.xml"/><Relationship Id="rId293" Type="http://schemas.openxmlformats.org/officeDocument/2006/relationships/image" Target="../media/image309.png"/><Relationship Id="rId302" Type="http://schemas.openxmlformats.org/officeDocument/2006/relationships/customXml" Target="../ink/ink320.xml"/><Relationship Id="rId307" Type="http://schemas.openxmlformats.org/officeDocument/2006/relationships/image" Target="../media/image316.png"/><Relationship Id="rId323" Type="http://schemas.openxmlformats.org/officeDocument/2006/relationships/image" Target="../media/image324.png"/><Relationship Id="rId328" Type="http://schemas.openxmlformats.org/officeDocument/2006/relationships/customXml" Target="../ink/ink333.xml"/><Relationship Id="rId344" Type="http://schemas.openxmlformats.org/officeDocument/2006/relationships/customXml" Target="../ink/ink341.xml"/><Relationship Id="rId20" Type="http://schemas.openxmlformats.org/officeDocument/2006/relationships/customXml" Target="../ink/ink178.xml"/><Relationship Id="rId41" Type="http://schemas.openxmlformats.org/officeDocument/2006/relationships/image" Target="../media/image185.png"/><Relationship Id="rId62" Type="http://schemas.openxmlformats.org/officeDocument/2006/relationships/customXml" Target="../ink/ink199.xml"/><Relationship Id="rId83" Type="http://schemas.openxmlformats.org/officeDocument/2006/relationships/image" Target="../media/image205.png"/><Relationship Id="rId88" Type="http://schemas.openxmlformats.org/officeDocument/2006/relationships/customXml" Target="../ink/ink212.xml"/><Relationship Id="rId111" Type="http://schemas.openxmlformats.org/officeDocument/2006/relationships/image" Target="../media/image219.png"/><Relationship Id="rId132" Type="http://schemas.openxmlformats.org/officeDocument/2006/relationships/customXml" Target="../ink/ink234.xml"/><Relationship Id="rId153" Type="http://schemas.openxmlformats.org/officeDocument/2006/relationships/image" Target="../media/image240.png"/><Relationship Id="rId174" Type="http://schemas.openxmlformats.org/officeDocument/2006/relationships/customXml" Target="../ink/ink255.xml"/><Relationship Id="rId179" Type="http://schemas.openxmlformats.org/officeDocument/2006/relationships/image" Target="../media/image253.png"/><Relationship Id="rId195" Type="http://schemas.openxmlformats.org/officeDocument/2006/relationships/image" Target="../media/image261.png"/><Relationship Id="rId209" Type="http://schemas.openxmlformats.org/officeDocument/2006/relationships/customXml" Target="../ink/ink273.xml"/><Relationship Id="rId190" Type="http://schemas.openxmlformats.org/officeDocument/2006/relationships/customXml" Target="../ink/ink263.xml"/><Relationship Id="rId204" Type="http://schemas.openxmlformats.org/officeDocument/2006/relationships/customXml" Target="../ink/ink270.xml"/><Relationship Id="rId220" Type="http://schemas.openxmlformats.org/officeDocument/2006/relationships/image" Target="../media/image273.png"/><Relationship Id="rId225" Type="http://schemas.openxmlformats.org/officeDocument/2006/relationships/customXml" Target="../ink/ink281.xml"/><Relationship Id="rId241" Type="http://schemas.openxmlformats.org/officeDocument/2006/relationships/image" Target="../media/image283.png"/><Relationship Id="rId246" Type="http://schemas.openxmlformats.org/officeDocument/2006/relationships/customXml" Target="../ink/ink292.xml"/><Relationship Id="rId267" Type="http://schemas.openxmlformats.org/officeDocument/2006/relationships/image" Target="../media/image296.png"/><Relationship Id="rId288" Type="http://schemas.openxmlformats.org/officeDocument/2006/relationships/customXml" Target="../ink/ink313.xml"/><Relationship Id="rId15" Type="http://schemas.openxmlformats.org/officeDocument/2006/relationships/image" Target="../media/image172.png"/><Relationship Id="rId36" Type="http://schemas.openxmlformats.org/officeDocument/2006/relationships/customXml" Target="../ink/ink186.xml"/><Relationship Id="rId57" Type="http://schemas.openxmlformats.org/officeDocument/2006/relationships/image" Target="../media/image192.png"/><Relationship Id="rId106" Type="http://schemas.openxmlformats.org/officeDocument/2006/relationships/customXml" Target="../ink/ink221.xml"/><Relationship Id="rId127" Type="http://schemas.openxmlformats.org/officeDocument/2006/relationships/image" Target="../media/image227.png"/><Relationship Id="rId262" Type="http://schemas.openxmlformats.org/officeDocument/2006/relationships/customXml" Target="../ink/ink300.xml"/><Relationship Id="rId283" Type="http://schemas.openxmlformats.org/officeDocument/2006/relationships/image" Target="../media/image304.png"/><Relationship Id="rId313" Type="http://schemas.openxmlformats.org/officeDocument/2006/relationships/image" Target="../media/image319.png"/><Relationship Id="rId318" Type="http://schemas.openxmlformats.org/officeDocument/2006/relationships/customXml" Target="../ink/ink328.xml"/><Relationship Id="rId339" Type="http://schemas.openxmlformats.org/officeDocument/2006/relationships/image" Target="../media/image332.png"/><Relationship Id="rId10" Type="http://schemas.openxmlformats.org/officeDocument/2006/relationships/customXml" Target="../ink/ink173.xml"/><Relationship Id="rId31" Type="http://schemas.openxmlformats.org/officeDocument/2006/relationships/image" Target="../media/image180.png"/><Relationship Id="rId52" Type="http://schemas.openxmlformats.org/officeDocument/2006/relationships/customXml" Target="../ink/ink194.xml"/><Relationship Id="rId73" Type="http://schemas.openxmlformats.org/officeDocument/2006/relationships/image" Target="../media/image200.png"/><Relationship Id="rId78" Type="http://schemas.openxmlformats.org/officeDocument/2006/relationships/customXml" Target="../ink/ink207.xml"/><Relationship Id="rId94" Type="http://schemas.openxmlformats.org/officeDocument/2006/relationships/customXml" Target="../ink/ink215.xml"/><Relationship Id="rId99" Type="http://schemas.openxmlformats.org/officeDocument/2006/relationships/image" Target="../media/image213.png"/><Relationship Id="rId101" Type="http://schemas.openxmlformats.org/officeDocument/2006/relationships/image" Target="../media/image214.png"/><Relationship Id="rId122" Type="http://schemas.openxmlformats.org/officeDocument/2006/relationships/customXml" Target="../ink/ink229.xml"/><Relationship Id="rId143" Type="http://schemas.openxmlformats.org/officeDocument/2006/relationships/image" Target="../media/image235.png"/><Relationship Id="rId148" Type="http://schemas.openxmlformats.org/officeDocument/2006/relationships/customXml" Target="../ink/ink242.xml"/><Relationship Id="rId164" Type="http://schemas.openxmlformats.org/officeDocument/2006/relationships/customXml" Target="../ink/ink250.xml"/><Relationship Id="rId169" Type="http://schemas.openxmlformats.org/officeDocument/2006/relationships/image" Target="../media/image248.png"/><Relationship Id="rId185" Type="http://schemas.openxmlformats.org/officeDocument/2006/relationships/image" Target="../media/image256.png"/><Relationship Id="rId334" Type="http://schemas.openxmlformats.org/officeDocument/2006/relationships/customXml" Target="../ink/ink336.xml"/><Relationship Id="rId4" Type="http://schemas.openxmlformats.org/officeDocument/2006/relationships/customXml" Target="../ink/ink170.xml"/><Relationship Id="rId9" Type="http://schemas.openxmlformats.org/officeDocument/2006/relationships/image" Target="../media/image169.png"/><Relationship Id="rId180" Type="http://schemas.openxmlformats.org/officeDocument/2006/relationships/customXml" Target="../ink/ink258.xml"/><Relationship Id="rId210" Type="http://schemas.openxmlformats.org/officeDocument/2006/relationships/image" Target="../media/image268.png"/><Relationship Id="rId215" Type="http://schemas.openxmlformats.org/officeDocument/2006/relationships/customXml" Target="../ink/ink276.xml"/><Relationship Id="rId236" Type="http://schemas.openxmlformats.org/officeDocument/2006/relationships/customXml" Target="../ink/ink287.xml"/><Relationship Id="rId257" Type="http://schemas.openxmlformats.org/officeDocument/2006/relationships/image" Target="../media/image291.png"/><Relationship Id="rId278" Type="http://schemas.openxmlformats.org/officeDocument/2006/relationships/customXml" Target="../ink/ink308.xml"/><Relationship Id="rId26" Type="http://schemas.openxmlformats.org/officeDocument/2006/relationships/customXml" Target="../ink/ink181.xml"/><Relationship Id="rId231" Type="http://schemas.openxmlformats.org/officeDocument/2006/relationships/image" Target="../media/image278.png"/><Relationship Id="rId252" Type="http://schemas.openxmlformats.org/officeDocument/2006/relationships/customXml" Target="../ink/ink295.xml"/><Relationship Id="rId273" Type="http://schemas.openxmlformats.org/officeDocument/2006/relationships/image" Target="../media/image299.png"/><Relationship Id="rId294" Type="http://schemas.openxmlformats.org/officeDocument/2006/relationships/customXml" Target="../ink/ink316.xml"/><Relationship Id="rId308" Type="http://schemas.openxmlformats.org/officeDocument/2006/relationships/customXml" Target="../ink/ink323.xml"/><Relationship Id="rId329" Type="http://schemas.openxmlformats.org/officeDocument/2006/relationships/image" Target="../media/image327.png"/><Relationship Id="rId47" Type="http://schemas.openxmlformats.org/officeDocument/2006/relationships/image" Target="../media/image20.png"/><Relationship Id="rId68" Type="http://schemas.openxmlformats.org/officeDocument/2006/relationships/customXml" Target="../ink/ink202.xml"/><Relationship Id="rId89" Type="http://schemas.openxmlformats.org/officeDocument/2006/relationships/image" Target="../media/image208.png"/><Relationship Id="rId112" Type="http://schemas.openxmlformats.org/officeDocument/2006/relationships/customXml" Target="../ink/ink224.xml"/><Relationship Id="rId133" Type="http://schemas.openxmlformats.org/officeDocument/2006/relationships/image" Target="../media/image230.png"/><Relationship Id="rId154" Type="http://schemas.openxmlformats.org/officeDocument/2006/relationships/customXml" Target="../ink/ink245.xml"/><Relationship Id="rId175" Type="http://schemas.openxmlformats.org/officeDocument/2006/relationships/image" Target="../media/image251.png"/><Relationship Id="rId340" Type="http://schemas.openxmlformats.org/officeDocument/2006/relationships/customXml" Target="../ink/ink339.xml"/><Relationship Id="rId196" Type="http://schemas.openxmlformats.org/officeDocument/2006/relationships/customXml" Target="../ink/ink266.xml"/><Relationship Id="rId200" Type="http://schemas.openxmlformats.org/officeDocument/2006/relationships/customXml" Target="../ink/ink268.xml"/><Relationship Id="rId16" Type="http://schemas.openxmlformats.org/officeDocument/2006/relationships/customXml" Target="../ink/ink176.xml"/><Relationship Id="rId221" Type="http://schemas.openxmlformats.org/officeDocument/2006/relationships/customXml" Target="../ink/ink279.xml"/><Relationship Id="rId242" Type="http://schemas.openxmlformats.org/officeDocument/2006/relationships/customXml" Target="../ink/ink290.xml"/><Relationship Id="rId263" Type="http://schemas.openxmlformats.org/officeDocument/2006/relationships/image" Target="../media/image294.png"/><Relationship Id="rId284" Type="http://schemas.openxmlformats.org/officeDocument/2006/relationships/customXml" Target="../ink/ink311.xml"/><Relationship Id="rId319" Type="http://schemas.openxmlformats.org/officeDocument/2006/relationships/image" Target="../media/image322.png"/><Relationship Id="rId37" Type="http://schemas.openxmlformats.org/officeDocument/2006/relationships/image" Target="../media/image183.png"/><Relationship Id="rId58" Type="http://schemas.openxmlformats.org/officeDocument/2006/relationships/customXml" Target="../ink/ink197.xml"/><Relationship Id="rId79" Type="http://schemas.openxmlformats.org/officeDocument/2006/relationships/image" Target="../media/image203.png"/><Relationship Id="rId102" Type="http://schemas.openxmlformats.org/officeDocument/2006/relationships/customXml" Target="../ink/ink219.xml"/><Relationship Id="rId123" Type="http://schemas.openxmlformats.org/officeDocument/2006/relationships/image" Target="../media/image225.png"/><Relationship Id="rId144" Type="http://schemas.openxmlformats.org/officeDocument/2006/relationships/customXml" Target="../ink/ink240.xml"/><Relationship Id="rId330" Type="http://schemas.openxmlformats.org/officeDocument/2006/relationships/customXml" Target="../ink/ink334.xml"/><Relationship Id="rId90" Type="http://schemas.openxmlformats.org/officeDocument/2006/relationships/customXml" Target="../ink/ink213.xml"/><Relationship Id="rId165" Type="http://schemas.openxmlformats.org/officeDocument/2006/relationships/image" Target="../media/image246.png"/><Relationship Id="rId186" Type="http://schemas.openxmlformats.org/officeDocument/2006/relationships/customXml" Target="../ink/ink261.xml"/><Relationship Id="rId211" Type="http://schemas.openxmlformats.org/officeDocument/2006/relationships/customXml" Target="../ink/ink274.xml"/><Relationship Id="rId232" Type="http://schemas.openxmlformats.org/officeDocument/2006/relationships/customXml" Target="../ink/ink285.xml"/><Relationship Id="rId253" Type="http://schemas.openxmlformats.org/officeDocument/2006/relationships/image" Target="../media/image289.png"/><Relationship Id="rId274" Type="http://schemas.openxmlformats.org/officeDocument/2006/relationships/customXml" Target="../ink/ink306.xml"/><Relationship Id="rId295" Type="http://schemas.openxmlformats.org/officeDocument/2006/relationships/image" Target="../media/image310.png"/><Relationship Id="rId309" Type="http://schemas.openxmlformats.org/officeDocument/2006/relationships/image" Target="../media/image317.png"/><Relationship Id="rId27" Type="http://schemas.openxmlformats.org/officeDocument/2006/relationships/image" Target="../media/image178.png"/><Relationship Id="rId48" Type="http://schemas.openxmlformats.org/officeDocument/2006/relationships/customXml" Target="../ink/ink192.xml"/><Relationship Id="rId69" Type="http://schemas.openxmlformats.org/officeDocument/2006/relationships/image" Target="../media/image198.png"/><Relationship Id="rId113" Type="http://schemas.openxmlformats.org/officeDocument/2006/relationships/image" Target="../media/image220.png"/><Relationship Id="rId134" Type="http://schemas.openxmlformats.org/officeDocument/2006/relationships/customXml" Target="../ink/ink235.xml"/><Relationship Id="rId320" Type="http://schemas.openxmlformats.org/officeDocument/2006/relationships/customXml" Target="../ink/ink329.xml"/><Relationship Id="rId80" Type="http://schemas.openxmlformats.org/officeDocument/2006/relationships/customXml" Target="../ink/ink208.xml"/><Relationship Id="rId155" Type="http://schemas.openxmlformats.org/officeDocument/2006/relationships/image" Target="../media/image241.png"/><Relationship Id="rId176" Type="http://schemas.openxmlformats.org/officeDocument/2006/relationships/customXml" Target="../ink/ink256.xml"/><Relationship Id="rId197" Type="http://schemas.openxmlformats.org/officeDocument/2006/relationships/image" Target="../media/image262.png"/><Relationship Id="rId341" Type="http://schemas.openxmlformats.org/officeDocument/2006/relationships/image" Target="../media/image333.png"/><Relationship Id="rId201" Type="http://schemas.openxmlformats.org/officeDocument/2006/relationships/image" Target="../media/image264.png"/><Relationship Id="rId222" Type="http://schemas.openxmlformats.org/officeDocument/2006/relationships/image" Target="../media/image274.png"/><Relationship Id="rId243" Type="http://schemas.openxmlformats.org/officeDocument/2006/relationships/image" Target="../media/image284.png"/><Relationship Id="rId264" Type="http://schemas.openxmlformats.org/officeDocument/2006/relationships/customXml" Target="../ink/ink301.xml"/><Relationship Id="rId285" Type="http://schemas.openxmlformats.org/officeDocument/2006/relationships/image" Target="../media/image305.png"/><Relationship Id="rId17" Type="http://schemas.openxmlformats.org/officeDocument/2006/relationships/image" Target="../media/image173.png"/><Relationship Id="rId38" Type="http://schemas.openxmlformats.org/officeDocument/2006/relationships/customXml" Target="../ink/ink187.xml"/><Relationship Id="rId59" Type="http://schemas.openxmlformats.org/officeDocument/2006/relationships/image" Target="../media/image193.png"/><Relationship Id="rId103" Type="http://schemas.openxmlformats.org/officeDocument/2006/relationships/image" Target="../media/image215.png"/><Relationship Id="rId124" Type="http://schemas.openxmlformats.org/officeDocument/2006/relationships/customXml" Target="../ink/ink230.xml"/><Relationship Id="rId310" Type="http://schemas.openxmlformats.org/officeDocument/2006/relationships/customXml" Target="../ink/ink324.xml"/><Relationship Id="rId70" Type="http://schemas.openxmlformats.org/officeDocument/2006/relationships/customXml" Target="../ink/ink203.xml"/><Relationship Id="rId91" Type="http://schemas.openxmlformats.org/officeDocument/2006/relationships/image" Target="../media/image209.png"/><Relationship Id="rId145" Type="http://schemas.openxmlformats.org/officeDocument/2006/relationships/image" Target="../media/image236.png"/><Relationship Id="rId166" Type="http://schemas.openxmlformats.org/officeDocument/2006/relationships/customXml" Target="../ink/ink251.xml"/><Relationship Id="rId187" Type="http://schemas.openxmlformats.org/officeDocument/2006/relationships/image" Target="../media/image257.png"/><Relationship Id="rId331" Type="http://schemas.openxmlformats.org/officeDocument/2006/relationships/image" Target="../media/image328.png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269.png"/><Relationship Id="rId233" Type="http://schemas.openxmlformats.org/officeDocument/2006/relationships/image" Target="../media/image279.png"/><Relationship Id="rId254" Type="http://schemas.openxmlformats.org/officeDocument/2006/relationships/customXml" Target="../ink/ink296.xml"/><Relationship Id="rId28" Type="http://schemas.openxmlformats.org/officeDocument/2006/relationships/customXml" Target="../ink/ink182.xml"/><Relationship Id="rId49" Type="http://schemas.openxmlformats.org/officeDocument/2006/relationships/image" Target="../media/image188.png"/><Relationship Id="rId114" Type="http://schemas.openxmlformats.org/officeDocument/2006/relationships/customXml" Target="../ink/ink225.xml"/><Relationship Id="rId275" Type="http://schemas.openxmlformats.org/officeDocument/2006/relationships/image" Target="../media/image300.png"/><Relationship Id="rId296" Type="http://schemas.openxmlformats.org/officeDocument/2006/relationships/customXml" Target="../ink/ink317.xml"/><Relationship Id="rId300" Type="http://schemas.openxmlformats.org/officeDocument/2006/relationships/customXml" Target="../ink/ink319.xml"/><Relationship Id="rId60" Type="http://schemas.openxmlformats.org/officeDocument/2006/relationships/customXml" Target="../ink/ink198.xml"/><Relationship Id="rId81" Type="http://schemas.openxmlformats.org/officeDocument/2006/relationships/image" Target="../media/image204.png"/><Relationship Id="rId135" Type="http://schemas.openxmlformats.org/officeDocument/2006/relationships/image" Target="../media/image231.png"/><Relationship Id="rId156" Type="http://schemas.openxmlformats.org/officeDocument/2006/relationships/customXml" Target="../ink/ink246.xml"/><Relationship Id="rId177" Type="http://schemas.openxmlformats.org/officeDocument/2006/relationships/image" Target="../media/image252.png"/><Relationship Id="rId198" Type="http://schemas.openxmlformats.org/officeDocument/2006/relationships/customXml" Target="../ink/ink267.xml"/><Relationship Id="rId321" Type="http://schemas.openxmlformats.org/officeDocument/2006/relationships/image" Target="../media/image323.png"/><Relationship Id="rId342" Type="http://schemas.openxmlformats.org/officeDocument/2006/relationships/customXml" Target="../ink/ink340.xml"/><Relationship Id="rId202" Type="http://schemas.openxmlformats.org/officeDocument/2006/relationships/customXml" Target="../ink/ink269.xml"/><Relationship Id="rId223" Type="http://schemas.openxmlformats.org/officeDocument/2006/relationships/customXml" Target="../ink/ink280.xml"/><Relationship Id="rId244" Type="http://schemas.openxmlformats.org/officeDocument/2006/relationships/customXml" Target="../ink/ink291.xml"/><Relationship Id="rId18" Type="http://schemas.openxmlformats.org/officeDocument/2006/relationships/customXml" Target="../ink/ink177.xml"/><Relationship Id="rId39" Type="http://schemas.openxmlformats.org/officeDocument/2006/relationships/image" Target="../media/image184.png"/><Relationship Id="rId265" Type="http://schemas.openxmlformats.org/officeDocument/2006/relationships/image" Target="../media/image295.png"/><Relationship Id="rId286" Type="http://schemas.openxmlformats.org/officeDocument/2006/relationships/customXml" Target="../ink/ink312.xml"/><Relationship Id="rId50" Type="http://schemas.openxmlformats.org/officeDocument/2006/relationships/customXml" Target="../ink/ink193.xml"/><Relationship Id="rId104" Type="http://schemas.openxmlformats.org/officeDocument/2006/relationships/customXml" Target="../ink/ink220.xml"/><Relationship Id="rId125" Type="http://schemas.openxmlformats.org/officeDocument/2006/relationships/image" Target="../media/image226.png"/><Relationship Id="rId146" Type="http://schemas.openxmlformats.org/officeDocument/2006/relationships/customXml" Target="../ink/ink241.xml"/><Relationship Id="rId167" Type="http://schemas.openxmlformats.org/officeDocument/2006/relationships/image" Target="../media/image247.png"/><Relationship Id="rId188" Type="http://schemas.openxmlformats.org/officeDocument/2006/relationships/customXml" Target="../ink/ink262.xml"/><Relationship Id="rId311" Type="http://schemas.openxmlformats.org/officeDocument/2006/relationships/image" Target="../media/image318.png"/><Relationship Id="rId332" Type="http://schemas.openxmlformats.org/officeDocument/2006/relationships/customXml" Target="../ink/ink335.xml"/><Relationship Id="rId71" Type="http://schemas.openxmlformats.org/officeDocument/2006/relationships/image" Target="../media/image199.png"/><Relationship Id="rId92" Type="http://schemas.openxmlformats.org/officeDocument/2006/relationships/customXml" Target="../ink/ink214.xml"/><Relationship Id="rId213" Type="http://schemas.openxmlformats.org/officeDocument/2006/relationships/customXml" Target="../ink/ink275.xml"/><Relationship Id="rId234" Type="http://schemas.openxmlformats.org/officeDocument/2006/relationships/customXml" Target="../ink/ink286.xml"/><Relationship Id="rId2" Type="http://schemas.openxmlformats.org/officeDocument/2006/relationships/customXml" Target="../ink/ink169.xml"/><Relationship Id="rId29" Type="http://schemas.openxmlformats.org/officeDocument/2006/relationships/image" Target="../media/image179.png"/><Relationship Id="rId255" Type="http://schemas.openxmlformats.org/officeDocument/2006/relationships/image" Target="../media/image290.png"/><Relationship Id="rId276" Type="http://schemas.openxmlformats.org/officeDocument/2006/relationships/customXml" Target="../ink/ink307.xml"/><Relationship Id="rId297" Type="http://schemas.openxmlformats.org/officeDocument/2006/relationships/image" Target="../media/image311.png"/><Relationship Id="rId40" Type="http://schemas.openxmlformats.org/officeDocument/2006/relationships/customXml" Target="../ink/ink188.xml"/><Relationship Id="rId115" Type="http://schemas.openxmlformats.org/officeDocument/2006/relationships/image" Target="../media/image221.png"/><Relationship Id="rId136" Type="http://schemas.openxmlformats.org/officeDocument/2006/relationships/customXml" Target="../ink/ink236.xml"/><Relationship Id="rId157" Type="http://schemas.openxmlformats.org/officeDocument/2006/relationships/image" Target="../media/image242.png"/><Relationship Id="rId178" Type="http://schemas.openxmlformats.org/officeDocument/2006/relationships/customXml" Target="../ink/ink257.xml"/><Relationship Id="rId301" Type="http://schemas.openxmlformats.org/officeDocument/2006/relationships/image" Target="../media/image313.png"/><Relationship Id="rId322" Type="http://schemas.openxmlformats.org/officeDocument/2006/relationships/customXml" Target="../ink/ink330.xml"/><Relationship Id="rId343" Type="http://schemas.openxmlformats.org/officeDocument/2006/relationships/image" Target="../media/image334.png"/><Relationship Id="rId61" Type="http://schemas.openxmlformats.org/officeDocument/2006/relationships/image" Target="../media/image194.png"/><Relationship Id="rId82" Type="http://schemas.openxmlformats.org/officeDocument/2006/relationships/customXml" Target="../ink/ink209.xml"/><Relationship Id="rId199" Type="http://schemas.openxmlformats.org/officeDocument/2006/relationships/image" Target="../media/image263.png"/><Relationship Id="rId203" Type="http://schemas.openxmlformats.org/officeDocument/2006/relationships/image" Target="../media/image265.png"/><Relationship Id="rId19" Type="http://schemas.openxmlformats.org/officeDocument/2006/relationships/image" Target="../media/image174.png"/><Relationship Id="rId224" Type="http://schemas.openxmlformats.org/officeDocument/2006/relationships/image" Target="../media/image275.png"/><Relationship Id="rId245" Type="http://schemas.openxmlformats.org/officeDocument/2006/relationships/image" Target="../media/image285.png"/><Relationship Id="rId266" Type="http://schemas.openxmlformats.org/officeDocument/2006/relationships/customXml" Target="../ink/ink302.xml"/><Relationship Id="rId287" Type="http://schemas.openxmlformats.org/officeDocument/2006/relationships/image" Target="../media/image306.png"/><Relationship Id="rId30" Type="http://schemas.openxmlformats.org/officeDocument/2006/relationships/customXml" Target="../ink/ink183.xml"/><Relationship Id="rId105" Type="http://schemas.openxmlformats.org/officeDocument/2006/relationships/image" Target="../media/image216.png"/><Relationship Id="rId126" Type="http://schemas.openxmlformats.org/officeDocument/2006/relationships/customXml" Target="../ink/ink231.xml"/><Relationship Id="rId147" Type="http://schemas.openxmlformats.org/officeDocument/2006/relationships/image" Target="../media/image237.png"/><Relationship Id="rId168" Type="http://schemas.openxmlformats.org/officeDocument/2006/relationships/customXml" Target="../ink/ink252.xml"/><Relationship Id="rId312" Type="http://schemas.openxmlformats.org/officeDocument/2006/relationships/customXml" Target="../ink/ink325.xml"/><Relationship Id="rId333" Type="http://schemas.openxmlformats.org/officeDocument/2006/relationships/image" Target="../media/image329.png"/><Relationship Id="rId51" Type="http://schemas.openxmlformats.org/officeDocument/2006/relationships/image" Target="../media/image189.png"/><Relationship Id="rId72" Type="http://schemas.openxmlformats.org/officeDocument/2006/relationships/customXml" Target="../ink/ink204.xml"/><Relationship Id="rId93" Type="http://schemas.openxmlformats.org/officeDocument/2006/relationships/image" Target="../media/image210.png"/><Relationship Id="rId189" Type="http://schemas.openxmlformats.org/officeDocument/2006/relationships/image" Target="../media/image258.png"/><Relationship Id="rId3" Type="http://schemas.openxmlformats.org/officeDocument/2006/relationships/image" Target="../media/image166.png"/><Relationship Id="rId214" Type="http://schemas.openxmlformats.org/officeDocument/2006/relationships/image" Target="../media/image270.png"/><Relationship Id="rId235" Type="http://schemas.openxmlformats.org/officeDocument/2006/relationships/image" Target="../media/image280.png"/><Relationship Id="rId256" Type="http://schemas.openxmlformats.org/officeDocument/2006/relationships/customXml" Target="../ink/ink297.xml"/><Relationship Id="rId277" Type="http://schemas.openxmlformats.org/officeDocument/2006/relationships/image" Target="../media/image301.png"/><Relationship Id="rId298" Type="http://schemas.openxmlformats.org/officeDocument/2006/relationships/customXml" Target="../ink/ink3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FAB3B1B-0D4B-A309-D180-FC2777F4E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49" y="0"/>
            <a:ext cx="5380383" cy="621527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0B71BB00-2FD3-7625-EE37-23601CA33B40}"/>
                  </a:ext>
                </a:extLst>
              </p14:cNvPr>
              <p14:cNvContentPartPr/>
              <p14:nvPr/>
            </p14:nvContentPartPr>
            <p14:xfrm>
              <a:off x="5815080" y="1552500"/>
              <a:ext cx="12600" cy="39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0B71BB00-2FD3-7625-EE37-23601CA33B4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97440" y="1534860"/>
                <a:ext cx="48240" cy="3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21C726BB-3AF7-F4FF-8CED-1DCCE239B28E}"/>
                  </a:ext>
                </a:extLst>
              </p14:cNvPr>
              <p14:cNvContentPartPr/>
              <p14:nvPr/>
            </p14:nvContentPartPr>
            <p14:xfrm>
              <a:off x="6031080" y="477900"/>
              <a:ext cx="46440" cy="828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21C726BB-3AF7-F4FF-8CED-1DCCE239B28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13080" y="459900"/>
                <a:ext cx="82080" cy="4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7BAE3268-3243-0E0E-2DC7-05361C751C9D}"/>
                  </a:ext>
                </a:extLst>
              </p14:cNvPr>
              <p14:cNvContentPartPr/>
              <p14:nvPr/>
            </p14:nvContentPartPr>
            <p14:xfrm>
              <a:off x="2410200" y="2348100"/>
              <a:ext cx="360" cy="3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7BAE3268-3243-0E0E-2DC7-05361C751C9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392560" y="2330460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258AF6C3-E867-5FFA-FADF-146FA831DB73}"/>
                  </a:ext>
                </a:extLst>
              </p14:cNvPr>
              <p14:cNvContentPartPr/>
              <p14:nvPr/>
            </p14:nvContentPartPr>
            <p14:xfrm>
              <a:off x="1339920" y="2058300"/>
              <a:ext cx="138960" cy="2595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258AF6C3-E867-5FFA-FADF-146FA831DB7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322280" y="2040660"/>
                <a:ext cx="174600" cy="295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E6F34950-EF5A-540F-E081-230EF56B078E}"/>
                  </a:ext>
                </a:extLst>
              </p14:cNvPr>
              <p14:cNvContentPartPr/>
              <p14:nvPr/>
            </p14:nvContentPartPr>
            <p14:xfrm>
              <a:off x="2939040" y="2134260"/>
              <a:ext cx="129600" cy="1947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E6F34950-EF5A-540F-E081-230EF56B078E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921040" y="2116620"/>
                <a:ext cx="165240" cy="23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70C747B4-5FE1-66E1-8910-BFBE22793D70}"/>
                  </a:ext>
                </a:extLst>
              </p14:cNvPr>
              <p14:cNvContentPartPr/>
              <p14:nvPr/>
            </p14:nvContentPartPr>
            <p14:xfrm>
              <a:off x="4416840" y="2159460"/>
              <a:ext cx="155880" cy="20700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70C747B4-5FE1-66E1-8910-BFBE22793D7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99200" y="2141460"/>
                <a:ext cx="191520" cy="24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651D9F57-55AC-8963-EF92-88F3D3AF5955}"/>
                  </a:ext>
                </a:extLst>
              </p14:cNvPr>
              <p14:cNvContentPartPr/>
              <p14:nvPr/>
            </p14:nvContentPartPr>
            <p14:xfrm>
              <a:off x="6247800" y="1087740"/>
              <a:ext cx="7560" cy="396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651D9F57-55AC-8963-EF92-88F3D3AF595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6229800" y="1070100"/>
                <a:ext cx="43200" cy="39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Grupo 15">
            <a:extLst>
              <a:ext uri="{FF2B5EF4-FFF2-40B4-BE49-F238E27FC236}">
                <a16:creationId xmlns:a16="http://schemas.microsoft.com/office/drawing/2014/main" id="{C82A9FFC-B233-357C-6515-B161A05BBE76}"/>
              </a:ext>
            </a:extLst>
          </p:cNvPr>
          <p:cNvGrpSpPr/>
          <p:nvPr/>
        </p:nvGrpSpPr>
        <p:grpSpPr>
          <a:xfrm>
            <a:off x="5828400" y="86220"/>
            <a:ext cx="1001520" cy="607320"/>
            <a:chOff x="5828400" y="86220"/>
            <a:chExt cx="1001520" cy="607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3632AF12-2B5F-5687-B84C-CC977EAABC6E}"/>
                    </a:ext>
                  </a:extLst>
                </p14:cNvPr>
                <p14:cNvContentPartPr/>
                <p14:nvPr/>
              </p14:nvContentPartPr>
              <p14:xfrm>
                <a:off x="5967360" y="342540"/>
                <a:ext cx="354240" cy="15372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3632AF12-2B5F-5687-B84C-CC977EAABC6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949360" y="324540"/>
                  <a:ext cx="3898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75BBA9B9-CB57-FAC0-661C-F535270D1051}"/>
                    </a:ext>
                  </a:extLst>
                </p14:cNvPr>
                <p14:cNvContentPartPr/>
                <p14:nvPr/>
              </p14:nvContentPartPr>
              <p14:xfrm>
                <a:off x="6545520" y="320580"/>
                <a:ext cx="78120" cy="1479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75BBA9B9-CB57-FAC0-661C-F535270D1051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527520" y="302580"/>
                  <a:ext cx="11376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BCC00EBE-CCDA-9D4B-FC99-3117AB407DD6}"/>
                    </a:ext>
                  </a:extLst>
                </p14:cNvPr>
                <p14:cNvContentPartPr/>
                <p14:nvPr/>
              </p14:nvContentPartPr>
              <p14:xfrm>
                <a:off x="5828400" y="86220"/>
                <a:ext cx="1001520" cy="60732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BCC00EBE-CCDA-9D4B-FC99-3117AB407DD6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810760" y="68220"/>
                  <a:ext cx="1037160" cy="642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1185855E-4624-8C49-E104-3871C486001C}"/>
              </a:ext>
            </a:extLst>
          </p:cNvPr>
          <p:cNvGrpSpPr/>
          <p:nvPr/>
        </p:nvGrpSpPr>
        <p:grpSpPr>
          <a:xfrm>
            <a:off x="7188480" y="211860"/>
            <a:ext cx="2285640" cy="406800"/>
            <a:chOff x="7188480" y="211860"/>
            <a:chExt cx="2285640" cy="406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F1A17243-4724-67EF-8D29-29C03AF897FC}"/>
                    </a:ext>
                  </a:extLst>
                </p14:cNvPr>
                <p14:cNvContentPartPr/>
                <p14:nvPr/>
              </p14:nvContentPartPr>
              <p14:xfrm>
                <a:off x="7188480" y="269820"/>
                <a:ext cx="238680" cy="27324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F1A17243-4724-67EF-8D29-29C03AF897FC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7170840" y="251820"/>
                  <a:ext cx="27432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943841AB-7665-DCF9-75D3-3B78EAC791C3}"/>
                    </a:ext>
                  </a:extLst>
                </p14:cNvPr>
                <p14:cNvContentPartPr/>
                <p14:nvPr/>
              </p14:nvContentPartPr>
              <p14:xfrm>
                <a:off x="7628040" y="211860"/>
                <a:ext cx="255960" cy="33120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943841AB-7665-DCF9-75D3-3B78EAC791C3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7610400" y="194220"/>
                  <a:ext cx="291600" cy="36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76A6EFCB-F8DE-49D6-7309-A1285EFCEA2A}"/>
                    </a:ext>
                  </a:extLst>
                </p14:cNvPr>
                <p14:cNvContentPartPr/>
                <p14:nvPr/>
              </p14:nvContentPartPr>
              <p14:xfrm>
                <a:off x="8035920" y="442980"/>
                <a:ext cx="113400" cy="576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76A6EFCB-F8DE-49D6-7309-A1285EFCEA2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017920" y="425340"/>
                  <a:ext cx="1490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B24F4FF0-103C-48A8-8E5F-D46328B08692}"/>
                    </a:ext>
                  </a:extLst>
                </p14:cNvPr>
                <p14:cNvContentPartPr/>
                <p14:nvPr/>
              </p14:nvContentPartPr>
              <p14:xfrm>
                <a:off x="8080920" y="529020"/>
                <a:ext cx="113400" cy="97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B24F4FF0-103C-48A8-8E5F-D46328B08692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8063280" y="511020"/>
                  <a:ext cx="14904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B453F2B6-8903-14BE-D5C4-90639156A677}"/>
                    </a:ext>
                  </a:extLst>
                </p14:cNvPr>
                <p14:cNvContentPartPr/>
                <p14:nvPr/>
              </p14:nvContentPartPr>
              <p14:xfrm>
                <a:off x="8301960" y="312300"/>
                <a:ext cx="236520" cy="19512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B453F2B6-8903-14BE-D5C4-90639156A677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8284320" y="294660"/>
                  <a:ext cx="27216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B6F7668E-F763-5357-6531-DC298E63BD68}"/>
                    </a:ext>
                  </a:extLst>
                </p14:cNvPr>
                <p14:cNvContentPartPr/>
                <p14:nvPr/>
              </p14:nvContentPartPr>
              <p14:xfrm>
                <a:off x="8588520" y="521460"/>
                <a:ext cx="94680" cy="9720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B6F7668E-F763-5357-6531-DC298E63BD68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8570520" y="503820"/>
                  <a:ext cx="13032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BFB80D18-B4D2-C081-5827-B2E1A1A78F1F}"/>
                    </a:ext>
                  </a:extLst>
                </p14:cNvPr>
                <p14:cNvContentPartPr/>
                <p14:nvPr/>
              </p14:nvContentPartPr>
              <p14:xfrm>
                <a:off x="8821800" y="309780"/>
                <a:ext cx="150480" cy="28872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BFB80D18-B4D2-C081-5827-B2E1A1A78F1F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8804160" y="291780"/>
                  <a:ext cx="186120" cy="32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DEFAA43E-F5EE-59BE-92C8-A1BBA49C2325}"/>
                    </a:ext>
                  </a:extLst>
                </p14:cNvPr>
                <p14:cNvContentPartPr/>
                <p14:nvPr/>
              </p14:nvContentPartPr>
              <p14:xfrm>
                <a:off x="9100440" y="439380"/>
                <a:ext cx="279360" cy="1202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DEFAA43E-F5EE-59BE-92C8-A1BBA49C2325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9082440" y="421740"/>
                  <a:ext cx="31500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8419CFA2-3CEE-ECAA-08EF-8FF57DE65E65}"/>
                    </a:ext>
                  </a:extLst>
                </p14:cNvPr>
                <p14:cNvContentPartPr/>
                <p14:nvPr/>
              </p14:nvContentPartPr>
              <p14:xfrm>
                <a:off x="9473760" y="535500"/>
                <a:ext cx="360" cy="36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8419CFA2-3CEE-ECAA-08EF-8FF57DE65E65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456120" y="5175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1" name="Grupo 40">
            <a:extLst>
              <a:ext uri="{FF2B5EF4-FFF2-40B4-BE49-F238E27FC236}">
                <a16:creationId xmlns:a16="http://schemas.microsoft.com/office/drawing/2014/main" id="{CA2EC133-7999-6984-A4E4-46D4C94F1FD7}"/>
              </a:ext>
            </a:extLst>
          </p:cNvPr>
          <p:cNvGrpSpPr/>
          <p:nvPr/>
        </p:nvGrpSpPr>
        <p:grpSpPr>
          <a:xfrm>
            <a:off x="5707440" y="956700"/>
            <a:ext cx="1272600" cy="718920"/>
            <a:chOff x="5707440" y="956700"/>
            <a:chExt cx="1272600" cy="718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8F2D5987-1F05-DA44-C70D-3A6598580017}"/>
                    </a:ext>
                  </a:extLst>
                </p14:cNvPr>
                <p14:cNvContentPartPr/>
                <p14:nvPr/>
              </p14:nvContentPartPr>
              <p14:xfrm>
                <a:off x="6000120" y="1215900"/>
                <a:ext cx="420480" cy="1908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8F2D5987-1F05-DA44-C70D-3A6598580017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5982120" y="1198260"/>
                  <a:ext cx="45612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C2A3BE79-DA8C-FA9C-9F07-F2A7E70804F0}"/>
                    </a:ext>
                  </a:extLst>
                </p14:cNvPr>
                <p14:cNvContentPartPr/>
                <p14:nvPr/>
              </p14:nvContentPartPr>
              <p14:xfrm>
                <a:off x="6526080" y="1201860"/>
                <a:ext cx="257400" cy="1836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C2A3BE79-DA8C-FA9C-9F07-F2A7E70804F0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508080" y="1183860"/>
                  <a:ext cx="29304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2BB28748-A565-6C9A-BCAB-A47619E5678D}"/>
                    </a:ext>
                  </a:extLst>
                </p14:cNvPr>
                <p14:cNvContentPartPr/>
                <p14:nvPr/>
              </p14:nvContentPartPr>
              <p14:xfrm>
                <a:off x="5707440" y="956700"/>
                <a:ext cx="1272600" cy="71892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2BB28748-A565-6C9A-BCAB-A47619E5678D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5689800" y="939060"/>
                  <a:ext cx="1308240" cy="754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Grupo 39">
            <a:extLst>
              <a:ext uri="{FF2B5EF4-FFF2-40B4-BE49-F238E27FC236}">
                <a16:creationId xmlns:a16="http://schemas.microsoft.com/office/drawing/2014/main" id="{F23955ED-305A-623F-E488-8283C551E89A}"/>
              </a:ext>
            </a:extLst>
          </p:cNvPr>
          <p:cNvGrpSpPr/>
          <p:nvPr/>
        </p:nvGrpSpPr>
        <p:grpSpPr>
          <a:xfrm>
            <a:off x="7448400" y="1095660"/>
            <a:ext cx="2284560" cy="375120"/>
            <a:chOff x="7448400" y="1095660"/>
            <a:chExt cx="2284560" cy="37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5B0C7C6C-8E9C-DAA3-889C-9D617AE7E346}"/>
                    </a:ext>
                  </a:extLst>
                </p14:cNvPr>
                <p14:cNvContentPartPr/>
                <p14:nvPr/>
              </p14:nvContentPartPr>
              <p14:xfrm>
                <a:off x="7448400" y="1137060"/>
                <a:ext cx="198720" cy="2901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5B0C7C6C-8E9C-DAA3-889C-9D617AE7E346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7430400" y="1119420"/>
                  <a:ext cx="234360" cy="325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C9AB1F9A-5856-B411-03C2-C75496FAF252}"/>
                    </a:ext>
                  </a:extLst>
                </p14:cNvPr>
                <p14:cNvContentPartPr/>
                <p14:nvPr/>
              </p14:nvContentPartPr>
              <p14:xfrm>
                <a:off x="7832520" y="1095660"/>
                <a:ext cx="225360" cy="3142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C9AB1F9A-5856-B411-03C2-C75496FAF25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7814520" y="1078020"/>
                  <a:ext cx="261000" cy="34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A4BE6C9B-D457-E328-CE91-291D55038150}"/>
                    </a:ext>
                  </a:extLst>
                </p14:cNvPr>
                <p14:cNvContentPartPr/>
                <p14:nvPr/>
              </p14:nvContentPartPr>
              <p14:xfrm>
                <a:off x="8193960" y="1290060"/>
                <a:ext cx="136080" cy="133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A4BE6C9B-D457-E328-CE91-291D55038150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8176320" y="1272420"/>
                  <a:ext cx="17172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85D0D04C-8115-27D8-4867-8AEDA7A2BE37}"/>
                    </a:ext>
                  </a:extLst>
                </p14:cNvPr>
                <p14:cNvContentPartPr/>
                <p14:nvPr/>
              </p14:nvContentPartPr>
              <p14:xfrm>
                <a:off x="8235000" y="1385460"/>
                <a:ext cx="97560" cy="792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85D0D04C-8115-27D8-4867-8AEDA7A2BE37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8217360" y="1367460"/>
                  <a:ext cx="1332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63D74F61-8D67-DC7F-49B4-886224A58DAF}"/>
                    </a:ext>
                  </a:extLst>
                </p14:cNvPr>
                <p14:cNvContentPartPr/>
                <p14:nvPr/>
              </p14:nvContentPartPr>
              <p14:xfrm>
                <a:off x="8473680" y="1133820"/>
                <a:ext cx="231120" cy="26244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63D74F61-8D67-DC7F-49B4-886224A58DA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8456040" y="1115820"/>
                  <a:ext cx="266760" cy="29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54C1DC2E-ABE5-8C0C-7B0E-A91B996AE233}"/>
                    </a:ext>
                  </a:extLst>
                </p14:cNvPr>
                <p14:cNvContentPartPr/>
                <p14:nvPr/>
              </p14:nvContentPartPr>
              <p14:xfrm>
                <a:off x="8784720" y="1354860"/>
                <a:ext cx="44640" cy="11592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54C1DC2E-ABE5-8C0C-7B0E-A91B996AE233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8766720" y="1337220"/>
                  <a:ext cx="80280" cy="15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0A6DB952-731F-CFF6-679E-BEF3A9B740BB}"/>
                    </a:ext>
                  </a:extLst>
                </p14:cNvPr>
                <p14:cNvContentPartPr/>
                <p14:nvPr/>
              </p14:nvContentPartPr>
              <p14:xfrm>
                <a:off x="8877960" y="1175220"/>
                <a:ext cx="201600" cy="23184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0A6DB952-731F-CFF6-679E-BEF3A9B740BB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8860320" y="1157580"/>
                  <a:ext cx="23724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A92185C7-1722-2D07-E3FD-C97DEAD077F5}"/>
                    </a:ext>
                  </a:extLst>
                </p14:cNvPr>
                <p14:cNvContentPartPr/>
                <p14:nvPr/>
              </p14:nvContentPartPr>
              <p14:xfrm>
                <a:off x="9206640" y="1257660"/>
                <a:ext cx="274320" cy="12600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A92185C7-1722-2D07-E3FD-C97DEAD077F5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189000" y="1240020"/>
                  <a:ext cx="30996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4401D2C9-EFD5-9555-15D2-8785B17FF12E}"/>
                    </a:ext>
                  </a:extLst>
                </p14:cNvPr>
                <p14:cNvContentPartPr/>
                <p14:nvPr/>
              </p14:nvContentPartPr>
              <p14:xfrm>
                <a:off x="9732600" y="1421460"/>
                <a:ext cx="360" cy="36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4401D2C9-EFD5-9555-15D2-8785B17FF12E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714960" y="140346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C3456A78-CF0D-C279-F8E9-5B8A3303CDD9}"/>
              </a:ext>
            </a:extLst>
          </p:cNvPr>
          <p:cNvCxnSpPr>
            <a:cxnSpLocks/>
          </p:cNvCxnSpPr>
          <p:nvPr/>
        </p:nvCxnSpPr>
        <p:spPr>
          <a:xfrm>
            <a:off x="548640" y="3120390"/>
            <a:ext cx="48120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8BC769C9-8FE6-8B5D-972B-2272F09926CD}"/>
                  </a:ext>
                </a:extLst>
              </p14:cNvPr>
              <p14:cNvContentPartPr/>
              <p14:nvPr/>
            </p14:nvContentPartPr>
            <p14:xfrm>
              <a:off x="4564080" y="3179700"/>
              <a:ext cx="537480" cy="163800"/>
            </p14:xfrm>
          </p:contentPart>
        </mc:Choice>
        <mc:Fallback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8BC769C9-8FE6-8B5D-972B-2272F09926CD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4546440" y="3161700"/>
                <a:ext cx="573120" cy="19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D0EB787E-A0DE-B248-8957-6B0C0AE8621E}"/>
                  </a:ext>
                </a:extLst>
              </p14:cNvPr>
              <p14:cNvContentPartPr/>
              <p14:nvPr/>
            </p14:nvContentPartPr>
            <p14:xfrm>
              <a:off x="3385080" y="3422700"/>
              <a:ext cx="18720" cy="1440"/>
            </p14:xfrm>
          </p:contentPart>
        </mc:Choice>
        <mc:Fallback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D0EB787E-A0DE-B248-8957-6B0C0AE8621E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3367080" y="3404700"/>
                <a:ext cx="54360" cy="37080"/>
              </a:xfrm>
              <a:prstGeom prst="rect">
                <a:avLst/>
              </a:prstGeom>
            </p:spPr>
          </p:pic>
        </mc:Fallback>
      </mc:AlternateContent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1F71C460-D358-3A1C-CDFE-7C9F459766F7}"/>
              </a:ext>
            </a:extLst>
          </p:cNvPr>
          <p:cNvCxnSpPr/>
          <p:nvPr/>
        </p:nvCxnSpPr>
        <p:spPr>
          <a:xfrm flipV="1">
            <a:off x="845820" y="1383660"/>
            <a:ext cx="0" cy="2376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FF57FE63-9803-71BF-BA27-7A849F459955}"/>
                  </a:ext>
                </a:extLst>
              </p14:cNvPr>
              <p14:cNvContentPartPr/>
              <p14:nvPr/>
            </p14:nvContentPartPr>
            <p14:xfrm>
              <a:off x="2081520" y="2357460"/>
              <a:ext cx="20880" cy="5760"/>
            </p14:xfrm>
          </p:contentPart>
        </mc:Choice>
        <mc:Fallback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FF57FE63-9803-71BF-BA27-7A849F459955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2063880" y="2339460"/>
                <a:ext cx="56520" cy="41400"/>
              </a:xfrm>
              <a:prstGeom prst="rect">
                <a:avLst/>
              </a:prstGeom>
            </p:spPr>
          </p:pic>
        </mc:Fallback>
      </mc:AlternateContent>
      <p:grpSp>
        <p:nvGrpSpPr>
          <p:cNvPr id="53" name="Grupo 52">
            <a:extLst>
              <a:ext uri="{FF2B5EF4-FFF2-40B4-BE49-F238E27FC236}">
                <a16:creationId xmlns:a16="http://schemas.microsoft.com/office/drawing/2014/main" id="{1308B4A3-E13B-DD27-E0DA-9899D5584E6D}"/>
              </a:ext>
            </a:extLst>
          </p:cNvPr>
          <p:cNvGrpSpPr/>
          <p:nvPr/>
        </p:nvGrpSpPr>
        <p:grpSpPr>
          <a:xfrm>
            <a:off x="269640" y="1403820"/>
            <a:ext cx="347760" cy="266040"/>
            <a:chOff x="269640" y="1403820"/>
            <a:chExt cx="347760" cy="266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51D3CC10-E5CF-487B-8AD7-7C727AC141B1}"/>
                    </a:ext>
                  </a:extLst>
                </p14:cNvPr>
                <p14:cNvContentPartPr/>
                <p14:nvPr/>
              </p14:nvContentPartPr>
              <p14:xfrm>
                <a:off x="269640" y="1466820"/>
                <a:ext cx="125640" cy="1404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51D3CC10-E5CF-487B-8AD7-7C727AC141B1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52000" y="1448820"/>
                  <a:ext cx="16128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730E501B-E565-2E74-1E00-5187B0642AF4}"/>
                    </a:ext>
                  </a:extLst>
                </p14:cNvPr>
                <p14:cNvContentPartPr/>
                <p14:nvPr/>
              </p14:nvContentPartPr>
              <p14:xfrm>
                <a:off x="338400" y="1404900"/>
                <a:ext cx="35280" cy="12780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730E501B-E565-2E74-1E00-5187B0642AF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20760" y="1386900"/>
                  <a:ext cx="7092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F3E4D262-674F-8FD3-4CEB-7EB9022F606E}"/>
                    </a:ext>
                  </a:extLst>
                </p14:cNvPr>
                <p14:cNvContentPartPr/>
                <p14:nvPr/>
              </p14:nvContentPartPr>
              <p14:xfrm>
                <a:off x="484560" y="1403820"/>
                <a:ext cx="132840" cy="2660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F3E4D262-674F-8FD3-4CEB-7EB9022F606E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66560" y="1385820"/>
                  <a:ext cx="168480" cy="301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03DC2579-E9EE-71F1-F8D4-598DAB89072E}"/>
                  </a:ext>
                </a:extLst>
              </p14:cNvPr>
              <p14:cNvContentPartPr/>
              <p14:nvPr/>
            </p14:nvContentPartPr>
            <p14:xfrm>
              <a:off x="2037600" y="3668580"/>
              <a:ext cx="360" cy="144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03DC2579-E9EE-71F1-F8D4-598DAB89072E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019600" y="3650580"/>
                <a:ext cx="3600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88501289-D9CC-8333-5AC1-53211937FDA1}"/>
                  </a:ext>
                </a:extLst>
              </p14:cNvPr>
              <p14:cNvContentPartPr/>
              <p14:nvPr/>
            </p14:nvContentPartPr>
            <p14:xfrm>
              <a:off x="2447280" y="3232260"/>
              <a:ext cx="8640" cy="21600"/>
            </p14:xfrm>
          </p:contentPart>
        </mc:Choice>
        <mc:Fallback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88501289-D9CC-8333-5AC1-53211937FDA1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2429280" y="3214620"/>
                <a:ext cx="44280" cy="57240"/>
              </a:xfrm>
              <a:prstGeom prst="rect">
                <a:avLst/>
              </a:prstGeom>
            </p:spPr>
          </p:pic>
        </mc:Fallback>
      </mc:AlternateContent>
      <p:grpSp>
        <p:nvGrpSpPr>
          <p:cNvPr id="65" name="Grupo 64">
            <a:extLst>
              <a:ext uri="{FF2B5EF4-FFF2-40B4-BE49-F238E27FC236}">
                <a16:creationId xmlns:a16="http://schemas.microsoft.com/office/drawing/2014/main" id="{6DFEBDE5-3D2D-84B3-BFED-49629A880887}"/>
              </a:ext>
            </a:extLst>
          </p:cNvPr>
          <p:cNvGrpSpPr/>
          <p:nvPr/>
        </p:nvGrpSpPr>
        <p:grpSpPr>
          <a:xfrm>
            <a:off x="2902320" y="3119580"/>
            <a:ext cx="2511360" cy="3109680"/>
            <a:chOff x="2902320" y="3119580"/>
            <a:chExt cx="2511360" cy="310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D13BF178-4FFB-912F-1EEC-F20B949A10EE}"/>
                    </a:ext>
                  </a:extLst>
                </p14:cNvPr>
                <p14:cNvContentPartPr/>
                <p14:nvPr/>
              </p14:nvContentPartPr>
              <p14:xfrm>
                <a:off x="3499920" y="3126060"/>
                <a:ext cx="47520" cy="56304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D13BF178-4FFB-912F-1EEC-F20B949A10EE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482280" y="3108420"/>
                  <a:ext cx="83160" cy="59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C6560DBD-C6D8-938A-655E-3603B22D2DAD}"/>
                    </a:ext>
                  </a:extLst>
                </p14:cNvPr>
                <p14:cNvContentPartPr/>
                <p14:nvPr/>
              </p14:nvContentPartPr>
              <p14:xfrm>
                <a:off x="3427200" y="3636180"/>
                <a:ext cx="101520" cy="18468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C6560DBD-C6D8-938A-655E-3603B22D2DAD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409200" y="3618180"/>
                  <a:ext cx="13716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10F84CB2-04A7-BB35-83F0-629065F7DD56}"/>
                    </a:ext>
                  </a:extLst>
                </p14:cNvPr>
                <p14:cNvContentPartPr/>
                <p14:nvPr/>
              </p14:nvContentPartPr>
              <p14:xfrm>
                <a:off x="3510720" y="3119580"/>
                <a:ext cx="115920" cy="19980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10F84CB2-04A7-BB35-83F0-629065F7DD56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493080" y="3101940"/>
                  <a:ext cx="15156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30C21BDE-C6CB-AB64-2399-0920BF20DC9C}"/>
                    </a:ext>
                  </a:extLst>
                </p14:cNvPr>
                <p14:cNvContentPartPr/>
                <p14:nvPr/>
              </p14:nvContentPartPr>
              <p14:xfrm>
                <a:off x="3633840" y="3370140"/>
                <a:ext cx="64800" cy="1436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30C21BDE-C6CB-AB64-2399-0920BF20DC9C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616200" y="3352500"/>
                  <a:ext cx="1004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382AC28B-C648-225B-F023-9BB7FB712AAC}"/>
                    </a:ext>
                  </a:extLst>
                </p14:cNvPr>
                <p14:cNvContentPartPr/>
                <p14:nvPr/>
              </p14:nvContentPartPr>
              <p14:xfrm>
                <a:off x="3756600" y="3433860"/>
                <a:ext cx="190800" cy="13536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382AC28B-C648-225B-F023-9BB7FB712AAC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3738600" y="3415860"/>
                  <a:ext cx="226440" cy="17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04020FB2-9388-7FD7-96FA-BB55875368C7}"/>
                    </a:ext>
                  </a:extLst>
                </p14:cNvPr>
                <p14:cNvContentPartPr/>
                <p14:nvPr/>
              </p14:nvContentPartPr>
              <p14:xfrm>
                <a:off x="2902320" y="5509980"/>
                <a:ext cx="1287360" cy="71928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04020FB2-9388-7FD7-96FA-BB55875368C7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884320" y="5491980"/>
                  <a:ext cx="1323000" cy="75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928C1787-AADA-D834-831D-6AB9E96001B2}"/>
                    </a:ext>
                  </a:extLst>
                </p14:cNvPr>
                <p14:cNvContentPartPr/>
                <p14:nvPr/>
              </p14:nvContentPartPr>
              <p14:xfrm>
                <a:off x="3679200" y="3765420"/>
                <a:ext cx="1734480" cy="20228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928C1787-AADA-D834-831D-6AB9E96001B2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3661560" y="3747780"/>
                  <a:ext cx="1770120" cy="205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580FEFF7-A354-E986-0625-888896EF76DB}"/>
                    </a:ext>
                  </a:extLst>
                </p14:cNvPr>
                <p14:cNvContentPartPr/>
                <p14:nvPr/>
              </p14:nvContentPartPr>
              <p14:xfrm>
                <a:off x="4269240" y="5720940"/>
                <a:ext cx="165600" cy="1321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580FEFF7-A354-E986-0625-888896EF76D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251240" y="5702940"/>
                  <a:ext cx="201240" cy="167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45066818-9D7F-42CE-7118-3425E4890790}"/>
              </a:ext>
            </a:extLst>
          </p:cNvPr>
          <p:cNvGrpSpPr/>
          <p:nvPr/>
        </p:nvGrpSpPr>
        <p:grpSpPr>
          <a:xfrm>
            <a:off x="442800" y="3356100"/>
            <a:ext cx="695520" cy="452880"/>
            <a:chOff x="442800" y="3356100"/>
            <a:chExt cx="695520" cy="452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95EF9280-3B95-2121-3B15-507287CA3B6C}"/>
                    </a:ext>
                  </a:extLst>
                </p14:cNvPr>
                <p14:cNvContentPartPr/>
                <p14:nvPr/>
              </p14:nvContentPartPr>
              <p14:xfrm>
                <a:off x="1028880" y="3356100"/>
                <a:ext cx="76320" cy="4003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95EF9280-3B95-2121-3B15-507287CA3B6C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010880" y="3338460"/>
                  <a:ext cx="111960" cy="43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E97BDFF-EB89-EE48-8AE8-C026A1E44A34}"/>
                    </a:ext>
                  </a:extLst>
                </p14:cNvPr>
                <p14:cNvContentPartPr/>
                <p14:nvPr/>
              </p14:nvContentPartPr>
              <p14:xfrm>
                <a:off x="968040" y="3697020"/>
                <a:ext cx="144360" cy="11196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E97BDFF-EB89-EE48-8AE8-C026A1E44A34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950400" y="3679380"/>
                  <a:ext cx="180000" cy="14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7519CA67-240D-4E3E-6792-DB24B6E249DE}"/>
                    </a:ext>
                  </a:extLst>
                </p14:cNvPr>
                <p14:cNvContentPartPr/>
                <p14:nvPr/>
              </p14:nvContentPartPr>
              <p14:xfrm>
                <a:off x="1002240" y="3371220"/>
                <a:ext cx="136080" cy="1407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7519CA67-240D-4E3E-6792-DB24B6E249DE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984240" y="3353220"/>
                  <a:ext cx="17172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7CA203A5-2233-9A5B-10B8-BAE9E426716D}"/>
                    </a:ext>
                  </a:extLst>
                </p14:cNvPr>
                <p14:cNvContentPartPr/>
                <p14:nvPr/>
              </p14:nvContentPartPr>
              <p14:xfrm>
                <a:off x="442800" y="3429900"/>
                <a:ext cx="160200" cy="18720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7CA203A5-2233-9A5B-10B8-BAE9E426716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25160" y="3411900"/>
                  <a:ext cx="195840" cy="22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A6C11BA1-4131-6B5B-9B22-3CB25B341BB4}"/>
                    </a:ext>
                  </a:extLst>
                </p14:cNvPr>
                <p14:cNvContentPartPr/>
                <p14:nvPr/>
              </p14:nvContentPartPr>
              <p14:xfrm>
                <a:off x="528480" y="3577860"/>
                <a:ext cx="79560" cy="12240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A6C11BA1-4131-6B5B-9B22-3CB25B341BB4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10840" y="3560220"/>
                  <a:ext cx="115200" cy="1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76A5ABA8-B8CE-3793-69D5-AFAD844A764C}"/>
                    </a:ext>
                  </a:extLst>
                </p14:cNvPr>
                <p14:cNvContentPartPr/>
                <p14:nvPr/>
              </p14:nvContentPartPr>
              <p14:xfrm>
                <a:off x="694080" y="3452940"/>
                <a:ext cx="78480" cy="15480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76A5ABA8-B8CE-3793-69D5-AFAD844A764C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76080" y="3434940"/>
                  <a:ext cx="11412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474020A1-E0B5-60F8-D019-FE54C8354A91}"/>
                    </a:ext>
                  </a:extLst>
                </p14:cNvPr>
                <p14:cNvContentPartPr/>
                <p14:nvPr/>
              </p14:nvContentPartPr>
              <p14:xfrm>
                <a:off x="836640" y="3499020"/>
                <a:ext cx="104040" cy="10872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474020A1-E0B5-60F8-D019-FE54C8354A91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819000" y="3481380"/>
                  <a:ext cx="139680" cy="144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B1DB6826-8733-4B4F-F193-D61A3F443D54}"/>
                  </a:ext>
                </a:extLst>
              </p14:cNvPr>
              <p14:cNvContentPartPr/>
              <p14:nvPr/>
            </p14:nvContentPartPr>
            <p14:xfrm>
              <a:off x="6634800" y="3992580"/>
              <a:ext cx="3600" cy="144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B1DB6826-8733-4B4F-F193-D61A3F443D54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6617160" y="3974940"/>
                <a:ext cx="3924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79" name="Grupo 78">
            <a:extLst>
              <a:ext uri="{FF2B5EF4-FFF2-40B4-BE49-F238E27FC236}">
                <a16:creationId xmlns:a16="http://schemas.microsoft.com/office/drawing/2014/main" id="{1FDC8512-E4F8-2854-C529-F1E885804AC5}"/>
              </a:ext>
            </a:extLst>
          </p:cNvPr>
          <p:cNvGrpSpPr/>
          <p:nvPr/>
        </p:nvGrpSpPr>
        <p:grpSpPr>
          <a:xfrm>
            <a:off x="5807880" y="1972980"/>
            <a:ext cx="977040" cy="669600"/>
            <a:chOff x="5807880" y="1972980"/>
            <a:chExt cx="977040" cy="669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719488F2-A9CD-9770-552E-04039810C33E}"/>
                    </a:ext>
                  </a:extLst>
                </p14:cNvPr>
                <p14:cNvContentPartPr/>
                <p14:nvPr/>
              </p14:nvContentPartPr>
              <p14:xfrm>
                <a:off x="6054480" y="2232540"/>
                <a:ext cx="10800" cy="3096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719488F2-A9CD-9770-552E-04039810C33E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036840" y="2214900"/>
                  <a:ext cx="46440" cy="6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5220BEC0-C1CD-55BA-F3E0-3FB4AB378463}"/>
                    </a:ext>
                  </a:extLst>
                </p14:cNvPr>
                <p14:cNvContentPartPr/>
                <p14:nvPr/>
              </p14:nvContentPartPr>
              <p14:xfrm>
                <a:off x="5985720" y="2213460"/>
                <a:ext cx="336240" cy="20880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5220BEC0-C1CD-55BA-F3E0-3FB4AB378463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967720" y="2195820"/>
                  <a:ext cx="37188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76365598-4B20-DA96-E57C-3D3CFFAA3A8E}"/>
                    </a:ext>
                  </a:extLst>
                </p14:cNvPr>
                <p14:cNvContentPartPr/>
                <p14:nvPr/>
              </p14:nvContentPartPr>
              <p14:xfrm>
                <a:off x="6514560" y="2250180"/>
                <a:ext cx="28440" cy="14328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76365598-4B20-DA96-E57C-3D3CFFAA3A8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496920" y="2232540"/>
                  <a:ext cx="6408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8DAC8FE7-2FFE-51A8-45E8-CF41AEEA17C1}"/>
                    </a:ext>
                  </a:extLst>
                </p14:cNvPr>
                <p14:cNvContentPartPr/>
                <p14:nvPr/>
              </p14:nvContentPartPr>
              <p14:xfrm>
                <a:off x="5807880" y="1972980"/>
                <a:ext cx="977040" cy="66960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8DAC8FE7-2FFE-51A8-45E8-CF41AEEA17C1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789880" y="1955340"/>
                  <a:ext cx="1012680" cy="705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8" name="Grupo 97">
            <a:extLst>
              <a:ext uri="{FF2B5EF4-FFF2-40B4-BE49-F238E27FC236}">
                <a16:creationId xmlns:a16="http://schemas.microsoft.com/office/drawing/2014/main" id="{79B8F993-B9B3-1F91-D93B-5DF37CCA3295}"/>
              </a:ext>
            </a:extLst>
          </p:cNvPr>
          <p:cNvGrpSpPr/>
          <p:nvPr/>
        </p:nvGrpSpPr>
        <p:grpSpPr>
          <a:xfrm>
            <a:off x="5880600" y="2837700"/>
            <a:ext cx="1070640" cy="621360"/>
            <a:chOff x="5880600" y="2837700"/>
            <a:chExt cx="1070640" cy="621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9DF265CD-A7FC-1F94-B5F2-7B8B39F45455}"/>
                    </a:ext>
                  </a:extLst>
                </p14:cNvPr>
                <p14:cNvContentPartPr/>
                <p14:nvPr/>
              </p14:nvContentPartPr>
              <p14:xfrm>
                <a:off x="6019560" y="3018780"/>
                <a:ext cx="396360" cy="22140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9DF265CD-A7FC-1F94-B5F2-7B8B39F45455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001920" y="3000780"/>
                  <a:ext cx="43200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2E895CDA-72F4-B2E5-93FF-9D48A840C92B}"/>
                    </a:ext>
                  </a:extLst>
                </p14:cNvPr>
                <p14:cNvContentPartPr/>
                <p14:nvPr/>
              </p14:nvContentPartPr>
              <p14:xfrm>
                <a:off x="6578280" y="3034620"/>
                <a:ext cx="163080" cy="21312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2E895CDA-72F4-B2E5-93FF-9D48A840C92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560640" y="3016620"/>
                  <a:ext cx="198720" cy="24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C1D496D5-3ACE-553E-3B44-AD5D784D030C}"/>
                    </a:ext>
                  </a:extLst>
                </p14:cNvPr>
                <p14:cNvContentPartPr/>
                <p14:nvPr/>
              </p14:nvContentPartPr>
              <p14:xfrm>
                <a:off x="5880600" y="2837700"/>
                <a:ext cx="1070640" cy="62136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C1D496D5-3ACE-553E-3B44-AD5D784D030C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5862960" y="2820060"/>
                  <a:ext cx="1106280" cy="65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EC4EB0A9-5356-36CB-3D83-E3B624F2B20A}"/>
              </a:ext>
            </a:extLst>
          </p:cNvPr>
          <p:cNvGrpSpPr/>
          <p:nvPr/>
        </p:nvGrpSpPr>
        <p:grpSpPr>
          <a:xfrm>
            <a:off x="7320960" y="3141900"/>
            <a:ext cx="1031400" cy="352440"/>
            <a:chOff x="7320960" y="3141900"/>
            <a:chExt cx="1031400" cy="352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5D8B01FA-9090-EC19-DAC4-EFB4F932308F}"/>
                    </a:ext>
                  </a:extLst>
                </p14:cNvPr>
                <p14:cNvContentPartPr/>
                <p14:nvPr/>
              </p14:nvContentPartPr>
              <p14:xfrm>
                <a:off x="7320960" y="3141900"/>
                <a:ext cx="318600" cy="35172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5D8B01FA-9090-EC19-DAC4-EFB4F932308F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303320" y="3123900"/>
                  <a:ext cx="35424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8858A230-BC62-7735-F411-B4A9049DD56E}"/>
                    </a:ext>
                  </a:extLst>
                </p14:cNvPr>
                <p14:cNvContentPartPr/>
                <p14:nvPr/>
              </p14:nvContentPartPr>
              <p14:xfrm>
                <a:off x="7804800" y="3176100"/>
                <a:ext cx="137880" cy="13932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8858A230-BC62-7735-F411-B4A9049DD56E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786800" y="3158460"/>
                  <a:ext cx="17352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FB157F2C-C2D7-E54C-C2BB-00538F8572B7}"/>
                    </a:ext>
                  </a:extLst>
                </p14:cNvPr>
                <p14:cNvContentPartPr/>
                <p14:nvPr/>
              </p14:nvContentPartPr>
              <p14:xfrm>
                <a:off x="8185680" y="3225780"/>
                <a:ext cx="108360" cy="68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FB157F2C-C2D7-E54C-C2BB-00538F8572B7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168040" y="3208140"/>
                  <a:ext cx="14400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9C022FD6-941E-8DD9-D94A-FA2F0DEF18C6}"/>
                    </a:ext>
                  </a:extLst>
                </p14:cNvPr>
                <p14:cNvContentPartPr/>
                <p14:nvPr/>
              </p14:nvContentPartPr>
              <p14:xfrm>
                <a:off x="8244360" y="3313620"/>
                <a:ext cx="108000" cy="205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9C022FD6-941E-8DD9-D94A-FA2F0DEF18C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226720" y="3295980"/>
                  <a:ext cx="14364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C529C986-CD24-73B4-CDC1-E32F12B0C704}"/>
                    </a:ext>
                  </a:extLst>
                </p14:cNvPr>
                <p14:cNvContentPartPr/>
                <p14:nvPr/>
              </p14:nvContentPartPr>
              <p14:xfrm>
                <a:off x="7800480" y="3249900"/>
                <a:ext cx="135000" cy="24444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C529C986-CD24-73B4-CDC1-E32F12B0C704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782840" y="3231900"/>
                  <a:ext cx="170640" cy="28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14E939FC-5447-80BA-892C-ED3B5E51C551}"/>
              </a:ext>
            </a:extLst>
          </p:cNvPr>
          <p:cNvGrpSpPr/>
          <p:nvPr/>
        </p:nvGrpSpPr>
        <p:grpSpPr>
          <a:xfrm>
            <a:off x="7347600" y="2189700"/>
            <a:ext cx="1972440" cy="420480"/>
            <a:chOff x="7347600" y="2189700"/>
            <a:chExt cx="1972440" cy="420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E760D816-226A-D6F4-D5A0-90859AB0E74F}"/>
                    </a:ext>
                  </a:extLst>
                </p14:cNvPr>
                <p14:cNvContentPartPr/>
                <p14:nvPr/>
              </p14:nvContentPartPr>
              <p14:xfrm>
                <a:off x="7347600" y="2203020"/>
                <a:ext cx="315720" cy="4068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E760D816-226A-D6F4-D5A0-90859AB0E74F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29960" y="2185380"/>
                  <a:ext cx="351360" cy="44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C24B88F6-BC6D-68E3-C244-009CA31EEBDB}"/>
                    </a:ext>
                  </a:extLst>
                </p14:cNvPr>
                <p14:cNvContentPartPr/>
                <p14:nvPr/>
              </p14:nvContentPartPr>
              <p14:xfrm>
                <a:off x="7779960" y="2313540"/>
                <a:ext cx="148320" cy="14148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C24B88F6-BC6D-68E3-C244-009CA31EEBDB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762320" y="2295540"/>
                  <a:ext cx="18396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65AA219F-9558-F9C5-6636-7AF3BDD842F7}"/>
                    </a:ext>
                  </a:extLst>
                </p14:cNvPr>
                <p14:cNvContentPartPr/>
                <p14:nvPr/>
              </p14:nvContentPartPr>
              <p14:xfrm>
                <a:off x="8103600" y="2303820"/>
                <a:ext cx="119520" cy="3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65AA219F-9558-F9C5-6636-7AF3BDD842F7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085960" y="2285820"/>
                  <a:ext cx="15516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F6033866-52F4-3A91-DCCB-AD9AFB593336}"/>
                    </a:ext>
                  </a:extLst>
                </p14:cNvPr>
                <p14:cNvContentPartPr/>
                <p14:nvPr/>
              </p14:nvContentPartPr>
              <p14:xfrm>
                <a:off x="8127360" y="2383380"/>
                <a:ext cx="100080" cy="144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F6033866-52F4-3A91-DCCB-AD9AFB593336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109360" y="2365380"/>
                  <a:ext cx="1357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63C7B5D6-B449-73EE-B3C6-D2DED881D066}"/>
                    </a:ext>
                  </a:extLst>
                </p14:cNvPr>
                <p14:cNvContentPartPr/>
                <p14:nvPr/>
              </p14:nvContentPartPr>
              <p14:xfrm>
                <a:off x="8412840" y="2189700"/>
                <a:ext cx="192600" cy="17244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63C7B5D6-B449-73EE-B3C6-D2DED881D066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394840" y="2171700"/>
                  <a:ext cx="22824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B3F8026B-F380-9D86-5F6C-752E7519B6B0}"/>
                    </a:ext>
                  </a:extLst>
                </p14:cNvPr>
                <p14:cNvContentPartPr/>
                <p14:nvPr/>
              </p14:nvContentPartPr>
              <p14:xfrm>
                <a:off x="8639640" y="2371140"/>
                <a:ext cx="78480" cy="10836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B3F8026B-F380-9D86-5F6C-752E7519B6B0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622000" y="2353500"/>
                  <a:ext cx="114120" cy="14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876D8585-08A6-4A7B-D28A-0AA15898B4CE}"/>
                    </a:ext>
                  </a:extLst>
                </p14:cNvPr>
                <p14:cNvContentPartPr/>
                <p14:nvPr/>
              </p14:nvContentPartPr>
              <p14:xfrm>
                <a:off x="8836920" y="2203380"/>
                <a:ext cx="151920" cy="22932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876D8585-08A6-4A7B-D28A-0AA15898B4CE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819280" y="2185740"/>
                  <a:ext cx="18756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6EF4848A-00EB-5208-B42D-221FF9B792B6}"/>
                    </a:ext>
                  </a:extLst>
                </p14:cNvPr>
                <p14:cNvContentPartPr/>
                <p14:nvPr/>
              </p14:nvContentPartPr>
              <p14:xfrm>
                <a:off x="9106200" y="2228580"/>
                <a:ext cx="213840" cy="1760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6EF4848A-00EB-5208-B42D-221FF9B792B6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9088200" y="2210940"/>
                  <a:ext cx="24948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267E8FA9-3C7F-7E52-BB50-3547CA4302B3}"/>
                    </a:ext>
                  </a:extLst>
                </p14:cNvPr>
                <p14:cNvContentPartPr/>
                <p14:nvPr/>
              </p14:nvContentPartPr>
              <p14:xfrm>
                <a:off x="7801920" y="2329740"/>
                <a:ext cx="121320" cy="28044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267E8FA9-3C7F-7E52-BB50-3547CA4302B3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7783920" y="2311740"/>
                  <a:ext cx="156960" cy="316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8D554C5C-5705-2A9E-9F69-C2EDD40F8EFC}"/>
              </a:ext>
            </a:extLst>
          </p:cNvPr>
          <p:cNvGrpSpPr/>
          <p:nvPr/>
        </p:nvGrpSpPr>
        <p:grpSpPr>
          <a:xfrm>
            <a:off x="8570880" y="3078540"/>
            <a:ext cx="1102680" cy="326520"/>
            <a:chOff x="8570880" y="3078540"/>
            <a:chExt cx="1102680" cy="326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DEDE6621-A72C-8025-8EB3-E4119013FCF1}"/>
                    </a:ext>
                  </a:extLst>
                </p14:cNvPr>
                <p14:cNvContentPartPr/>
                <p14:nvPr/>
              </p14:nvContentPartPr>
              <p14:xfrm>
                <a:off x="8570880" y="3078540"/>
                <a:ext cx="209880" cy="21780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DEDE6621-A72C-8025-8EB3-E4119013FCF1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553240" y="3060900"/>
                  <a:ext cx="24552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C4DEC374-2757-8F56-886D-362F005AE8C5}"/>
                    </a:ext>
                  </a:extLst>
                </p14:cNvPr>
                <p14:cNvContentPartPr/>
                <p14:nvPr/>
              </p14:nvContentPartPr>
              <p14:xfrm>
                <a:off x="8836920" y="3282300"/>
                <a:ext cx="23040" cy="1227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C4DEC374-2757-8F56-886D-362F005AE8C5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819280" y="3264300"/>
                  <a:ext cx="58680" cy="15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46E9AD86-F02B-548E-1D3D-386F776E24DA}"/>
                    </a:ext>
                  </a:extLst>
                </p14:cNvPr>
                <p14:cNvContentPartPr/>
                <p14:nvPr/>
              </p14:nvContentPartPr>
              <p14:xfrm>
                <a:off x="8953200" y="3092940"/>
                <a:ext cx="182520" cy="22752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46E9AD86-F02B-548E-1D3D-386F776E24DA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8935200" y="3074940"/>
                  <a:ext cx="218160" cy="26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A22C9ADB-DC9F-87C5-5508-FDA10081A25F}"/>
                    </a:ext>
                  </a:extLst>
                </p14:cNvPr>
                <p14:cNvContentPartPr/>
                <p14:nvPr/>
              </p14:nvContentPartPr>
              <p14:xfrm>
                <a:off x="9017640" y="3250980"/>
                <a:ext cx="96840" cy="252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A22C9ADB-DC9F-87C5-5508-FDA10081A25F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000000" y="3232980"/>
                  <a:ext cx="13248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25BD99C9-A31D-C2AB-3AF0-03202A96E4B2}"/>
                    </a:ext>
                  </a:extLst>
                </p14:cNvPr>
                <p14:cNvContentPartPr/>
                <p14:nvPr/>
              </p14:nvContentPartPr>
              <p14:xfrm>
                <a:off x="9213120" y="3203820"/>
                <a:ext cx="351000" cy="15372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25BD99C9-A31D-C2AB-3AF0-03202A96E4B2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195120" y="3185820"/>
                  <a:ext cx="38664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EF6DF7A5-9538-39DB-01CC-B21ADACA3449}"/>
                    </a:ext>
                  </a:extLst>
                </p14:cNvPr>
                <p14:cNvContentPartPr/>
                <p14:nvPr/>
              </p14:nvContentPartPr>
              <p14:xfrm>
                <a:off x="9673200" y="3379140"/>
                <a:ext cx="360" cy="36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EF6DF7A5-9538-39DB-01CC-B21ADACA3449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9655200" y="33615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2" name="Grupo 131">
            <a:extLst>
              <a:ext uri="{FF2B5EF4-FFF2-40B4-BE49-F238E27FC236}">
                <a16:creationId xmlns:a16="http://schemas.microsoft.com/office/drawing/2014/main" id="{7B854905-9BC8-7475-1E1B-DB85F9A95060}"/>
              </a:ext>
            </a:extLst>
          </p:cNvPr>
          <p:cNvGrpSpPr/>
          <p:nvPr/>
        </p:nvGrpSpPr>
        <p:grpSpPr>
          <a:xfrm>
            <a:off x="5989680" y="4995180"/>
            <a:ext cx="1428480" cy="372600"/>
            <a:chOff x="5989680" y="4995180"/>
            <a:chExt cx="1428480" cy="372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7FF2BF27-DD5C-9F99-4D75-3389965AD39D}"/>
                    </a:ext>
                  </a:extLst>
                </p14:cNvPr>
                <p14:cNvContentPartPr/>
                <p14:nvPr/>
              </p14:nvContentPartPr>
              <p14:xfrm>
                <a:off x="5989680" y="5015340"/>
                <a:ext cx="152280" cy="25416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7FF2BF27-DD5C-9F99-4D75-3389965AD39D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5971680" y="4997700"/>
                  <a:ext cx="187920" cy="28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3C8C903C-199B-9C02-7057-6F3781EBBDC1}"/>
                    </a:ext>
                  </a:extLst>
                </p14:cNvPr>
                <p14:cNvContentPartPr/>
                <p14:nvPr/>
              </p14:nvContentPartPr>
              <p14:xfrm>
                <a:off x="6020640" y="5143140"/>
                <a:ext cx="203760" cy="3564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3C8C903C-199B-9C02-7057-6F3781EBBDC1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6002640" y="5125140"/>
                  <a:ext cx="23940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4221EF85-46CF-01D0-1E0E-869388F91426}"/>
                    </a:ext>
                  </a:extLst>
                </p14:cNvPr>
                <p14:cNvContentPartPr/>
                <p14:nvPr/>
              </p14:nvContentPartPr>
              <p14:xfrm>
                <a:off x="6069960" y="5031180"/>
                <a:ext cx="150480" cy="972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4221EF85-46CF-01D0-1E0E-869388F91426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6051960" y="5013540"/>
                  <a:ext cx="18612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E8A8AD47-39FC-5F70-F894-7722EF9C3EA8}"/>
                    </a:ext>
                  </a:extLst>
                </p14:cNvPr>
                <p14:cNvContentPartPr/>
                <p14:nvPr/>
              </p14:nvContentPartPr>
              <p14:xfrm>
                <a:off x="6281640" y="5098500"/>
                <a:ext cx="186120" cy="14076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E8A8AD47-39FC-5F70-F894-7722EF9C3EA8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6263640" y="5080860"/>
                  <a:ext cx="22176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4AD0BB8C-985F-0897-E373-199C644417AC}"/>
                    </a:ext>
                  </a:extLst>
                </p14:cNvPr>
                <p14:cNvContentPartPr/>
                <p14:nvPr/>
              </p14:nvContentPartPr>
              <p14:xfrm>
                <a:off x="6566040" y="5083740"/>
                <a:ext cx="96840" cy="20916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4AD0BB8C-985F-0897-E373-199C644417AC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6548400" y="5066100"/>
                  <a:ext cx="1324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1DAF728A-4E64-DD9C-5F14-5A2F17DE3280}"/>
                    </a:ext>
                  </a:extLst>
                </p14:cNvPr>
                <p14:cNvContentPartPr/>
                <p14:nvPr/>
              </p14:nvContentPartPr>
              <p14:xfrm>
                <a:off x="6732720" y="5142060"/>
                <a:ext cx="121320" cy="16020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1DAF728A-4E64-DD9C-5F14-5A2F17DE3280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6714720" y="5124060"/>
                  <a:ext cx="15696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1A7BD8BF-F19E-6A2D-D582-878CF7BFABC4}"/>
                    </a:ext>
                  </a:extLst>
                </p14:cNvPr>
                <p14:cNvContentPartPr/>
                <p14:nvPr/>
              </p14:nvContentPartPr>
              <p14:xfrm>
                <a:off x="6855840" y="4995180"/>
                <a:ext cx="135360" cy="37260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1A7BD8BF-F19E-6A2D-D582-878CF7BFABC4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6837840" y="4977180"/>
                  <a:ext cx="17100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C4417111-60A3-4A81-F0A7-2791A2A79D14}"/>
                    </a:ext>
                  </a:extLst>
                </p14:cNvPr>
                <p14:cNvContentPartPr/>
                <p14:nvPr/>
              </p14:nvContentPartPr>
              <p14:xfrm>
                <a:off x="7238880" y="5196420"/>
                <a:ext cx="133920" cy="864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C4417111-60A3-4A81-F0A7-2791A2A79D14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7220880" y="5178780"/>
                  <a:ext cx="16956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0298217-D1EA-A8F7-97A9-12688E78BF82}"/>
                    </a:ext>
                  </a:extLst>
                </p14:cNvPr>
                <p14:cNvContentPartPr/>
                <p14:nvPr/>
              </p14:nvContentPartPr>
              <p14:xfrm>
                <a:off x="7253280" y="5277060"/>
                <a:ext cx="164880" cy="122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0298217-D1EA-A8F7-97A9-12688E78BF82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7235280" y="5259060"/>
                  <a:ext cx="20052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4" name="Grupo 163">
            <a:extLst>
              <a:ext uri="{FF2B5EF4-FFF2-40B4-BE49-F238E27FC236}">
                <a16:creationId xmlns:a16="http://schemas.microsoft.com/office/drawing/2014/main" id="{CBA88E7F-BEA9-36C6-B897-56E23F64D204}"/>
              </a:ext>
            </a:extLst>
          </p:cNvPr>
          <p:cNvGrpSpPr/>
          <p:nvPr/>
        </p:nvGrpSpPr>
        <p:grpSpPr>
          <a:xfrm>
            <a:off x="5744160" y="3643380"/>
            <a:ext cx="5298480" cy="651600"/>
            <a:chOff x="5744160" y="3643380"/>
            <a:chExt cx="5298480" cy="651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DCFF6F21-44C6-4176-118C-6117F507EDC6}"/>
                    </a:ext>
                  </a:extLst>
                </p14:cNvPr>
                <p14:cNvContentPartPr/>
                <p14:nvPr/>
              </p14:nvContentPartPr>
              <p14:xfrm>
                <a:off x="5766120" y="3766500"/>
                <a:ext cx="273240" cy="16020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DCFF6F21-44C6-4176-118C-6117F507EDC6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5748120" y="3748500"/>
                  <a:ext cx="30888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4C7BDA36-6CCB-4476-E48B-E09B703F0042}"/>
                    </a:ext>
                  </a:extLst>
                </p14:cNvPr>
                <p14:cNvContentPartPr/>
                <p14:nvPr/>
              </p14:nvContentPartPr>
              <p14:xfrm>
                <a:off x="5980680" y="3678660"/>
                <a:ext cx="173520" cy="25524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4C7BDA36-6CCB-4476-E48B-E09B703F0042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5962680" y="3660660"/>
                  <a:ext cx="20916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9A8ED38D-7AA0-A91B-971E-40FE8240BC9C}"/>
                    </a:ext>
                  </a:extLst>
                </p14:cNvPr>
                <p14:cNvContentPartPr/>
                <p14:nvPr/>
              </p14:nvContentPartPr>
              <p14:xfrm>
                <a:off x="5744160" y="3643380"/>
                <a:ext cx="5294160" cy="6840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9A8ED38D-7AA0-A91B-971E-40FE8240BC9C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5726520" y="3625380"/>
                  <a:ext cx="5329800" cy="10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A2DF942F-0B82-8D22-48D5-554D31E61339}"/>
                    </a:ext>
                  </a:extLst>
                </p14:cNvPr>
                <p14:cNvContentPartPr/>
                <p14:nvPr/>
              </p14:nvContentPartPr>
              <p14:xfrm>
                <a:off x="7468920" y="3753540"/>
                <a:ext cx="262440" cy="25272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A2DF942F-0B82-8D22-48D5-554D31E61339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7450920" y="3735900"/>
                  <a:ext cx="29808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DA655892-E719-07A2-9D7F-85A1230CAA10}"/>
                    </a:ext>
                  </a:extLst>
                </p14:cNvPr>
                <p14:cNvContentPartPr/>
                <p14:nvPr/>
              </p14:nvContentPartPr>
              <p14:xfrm>
                <a:off x="7920720" y="3877380"/>
                <a:ext cx="360" cy="36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DA655892-E719-07A2-9D7F-85A1230CAA10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7903080" y="38593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46CD0D49-9678-ADBA-31E6-48A2C8839ED2}"/>
                    </a:ext>
                  </a:extLst>
                </p14:cNvPr>
                <p14:cNvContentPartPr/>
                <p14:nvPr/>
              </p14:nvContentPartPr>
              <p14:xfrm>
                <a:off x="7860240" y="3877380"/>
                <a:ext cx="177120" cy="15984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46CD0D49-9678-ADBA-31E6-48A2C8839ED2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842240" y="3859380"/>
                  <a:ext cx="21276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76F0557F-9C9F-CA73-C128-0E0E9B95445E}"/>
                    </a:ext>
                  </a:extLst>
                </p14:cNvPr>
                <p14:cNvContentPartPr/>
                <p14:nvPr/>
              </p14:nvContentPartPr>
              <p14:xfrm>
                <a:off x="7894080" y="3918780"/>
                <a:ext cx="194400" cy="3348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76F0557F-9C9F-CA73-C128-0E0E9B95445E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7876440" y="3901140"/>
                  <a:ext cx="230040" cy="6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E7DDF240-1813-58F9-D377-748D19F1E9B0}"/>
                    </a:ext>
                  </a:extLst>
                </p14:cNvPr>
                <p14:cNvContentPartPr/>
                <p14:nvPr/>
              </p14:nvContentPartPr>
              <p14:xfrm>
                <a:off x="7914600" y="3796020"/>
                <a:ext cx="137880" cy="1512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E7DDF240-1813-58F9-D377-748D19F1E9B0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896960" y="3778020"/>
                  <a:ext cx="17352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7B2BC84A-A55B-6E2A-EA8C-4A6138F946B1}"/>
                    </a:ext>
                  </a:extLst>
                </p14:cNvPr>
                <p14:cNvContentPartPr/>
                <p14:nvPr/>
              </p14:nvContentPartPr>
              <p14:xfrm>
                <a:off x="8135640" y="3864420"/>
                <a:ext cx="180000" cy="14004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7B2BC84A-A55B-6E2A-EA8C-4A6138F946B1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8117640" y="3846780"/>
                  <a:ext cx="21564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9350B442-BA57-283C-2879-24B004509F4D}"/>
                    </a:ext>
                  </a:extLst>
                </p14:cNvPr>
                <p14:cNvContentPartPr/>
                <p14:nvPr/>
              </p14:nvContentPartPr>
              <p14:xfrm>
                <a:off x="8451000" y="3916980"/>
                <a:ext cx="112320" cy="144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9350B442-BA57-283C-2879-24B004509F4D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8433000" y="3898980"/>
                  <a:ext cx="14796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823BBAEF-5A4F-8839-010E-A9D0373EA405}"/>
                    </a:ext>
                  </a:extLst>
                </p14:cNvPr>
                <p14:cNvContentPartPr/>
                <p14:nvPr/>
              </p14:nvContentPartPr>
              <p14:xfrm>
                <a:off x="8444520" y="4010220"/>
                <a:ext cx="131760" cy="39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823BBAEF-5A4F-8839-010E-A9D0373EA405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8426880" y="3992580"/>
                  <a:ext cx="16740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20E4724A-D10F-3695-9767-F86421FA1839}"/>
                    </a:ext>
                  </a:extLst>
                </p14:cNvPr>
                <p14:cNvContentPartPr/>
                <p14:nvPr/>
              </p14:nvContentPartPr>
              <p14:xfrm>
                <a:off x="8772480" y="3809700"/>
                <a:ext cx="216720" cy="20412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20E4724A-D10F-3695-9767-F86421FA183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754840" y="3792060"/>
                  <a:ext cx="252360" cy="23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3B6CC90D-4B37-4E95-1928-C47028356048}"/>
                    </a:ext>
                  </a:extLst>
                </p14:cNvPr>
                <p14:cNvContentPartPr/>
                <p14:nvPr/>
              </p14:nvContentPartPr>
              <p14:xfrm>
                <a:off x="8805240" y="3890340"/>
                <a:ext cx="212040" cy="2160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3B6CC90D-4B37-4E95-1928-C47028356048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8787240" y="3872340"/>
                  <a:ext cx="24768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F84150B8-3A05-C6E3-FAD6-763EB2DA79FD}"/>
                    </a:ext>
                  </a:extLst>
                </p14:cNvPr>
                <p14:cNvContentPartPr/>
                <p14:nvPr/>
              </p14:nvContentPartPr>
              <p14:xfrm>
                <a:off x="8835840" y="3769020"/>
                <a:ext cx="184320" cy="1332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F84150B8-3A05-C6E3-FAD6-763EB2DA79FD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8818200" y="3751380"/>
                  <a:ext cx="219960" cy="4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69F39E52-88B8-9ECA-C74E-AED421DB5FE8}"/>
                    </a:ext>
                  </a:extLst>
                </p14:cNvPr>
                <p14:cNvContentPartPr/>
                <p14:nvPr/>
              </p14:nvContentPartPr>
              <p14:xfrm>
                <a:off x="9089640" y="3879540"/>
                <a:ext cx="175680" cy="14688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69F39E52-88B8-9ECA-C74E-AED421DB5FE8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9072000" y="3861540"/>
                  <a:ext cx="211320" cy="18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9FA049AD-A418-3DAA-F07B-85F1D08E0A69}"/>
                    </a:ext>
                  </a:extLst>
                </p14:cNvPr>
                <p14:cNvContentPartPr/>
                <p14:nvPr/>
              </p14:nvContentPartPr>
              <p14:xfrm>
                <a:off x="9374040" y="3894660"/>
                <a:ext cx="137520" cy="7920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9FA049AD-A418-3DAA-F07B-85F1D08E0A69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9356400" y="3877020"/>
                  <a:ext cx="173160" cy="11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1DA91805-D938-5167-B874-2B98F1A51F0A}"/>
                    </a:ext>
                  </a:extLst>
                </p14:cNvPr>
                <p14:cNvContentPartPr/>
                <p14:nvPr/>
              </p14:nvContentPartPr>
              <p14:xfrm>
                <a:off x="9439920" y="3967740"/>
                <a:ext cx="76680" cy="7092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1DA91805-D938-5167-B874-2B98F1A51F0A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9422280" y="3950100"/>
                  <a:ext cx="112320" cy="10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E5E96959-2A97-EB9D-C57E-CCA381EA294E}"/>
                    </a:ext>
                  </a:extLst>
                </p14:cNvPr>
                <p14:cNvContentPartPr/>
                <p14:nvPr/>
              </p14:nvContentPartPr>
              <p14:xfrm>
                <a:off x="9783000" y="3974220"/>
                <a:ext cx="102960" cy="324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E5E96959-2A97-EB9D-C57E-CCA381EA294E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9765360" y="3956580"/>
                  <a:ext cx="1386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C77F7A13-835E-6CAF-4ACE-F5C3B8F36511}"/>
                    </a:ext>
                  </a:extLst>
                </p14:cNvPr>
                <p14:cNvContentPartPr/>
                <p14:nvPr/>
              </p14:nvContentPartPr>
              <p14:xfrm>
                <a:off x="10082880" y="3792060"/>
                <a:ext cx="255960" cy="22212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C77F7A13-835E-6CAF-4ACE-F5C3B8F36511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10065240" y="3774420"/>
                  <a:ext cx="29160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9BC1534B-7397-D2C7-5470-A4E947AA022F}"/>
                    </a:ext>
                  </a:extLst>
                </p14:cNvPr>
                <p14:cNvContentPartPr/>
                <p14:nvPr/>
              </p14:nvContentPartPr>
              <p14:xfrm>
                <a:off x="10122840" y="3915900"/>
                <a:ext cx="220320" cy="576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9BC1534B-7397-D2C7-5470-A4E947AA022F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10105200" y="3898260"/>
                  <a:ext cx="2559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73B1AAF2-0608-F164-1158-8EB69A161B10}"/>
                    </a:ext>
                  </a:extLst>
                </p14:cNvPr>
                <p14:cNvContentPartPr/>
                <p14:nvPr/>
              </p14:nvContentPartPr>
              <p14:xfrm>
                <a:off x="10128240" y="3788460"/>
                <a:ext cx="200520" cy="1224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73B1AAF2-0608-F164-1158-8EB69A161B10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10110240" y="3770820"/>
                  <a:ext cx="23616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CCAC58BB-1EDA-A29B-FA95-042609039DE2}"/>
                    </a:ext>
                  </a:extLst>
                </p14:cNvPr>
                <p14:cNvContentPartPr/>
                <p14:nvPr/>
              </p14:nvContentPartPr>
              <p14:xfrm>
                <a:off x="10447560" y="3862980"/>
                <a:ext cx="214920" cy="15336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CCAC58BB-1EDA-A29B-FA95-042609039DE2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10429920" y="3844980"/>
                  <a:ext cx="250560" cy="18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5551E7BD-E6D8-928B-0ED1-877899EFE14E}"/>
                    </a:ext>
                  </a:extLst>
                </p14:cNvPr>
                <p14:cNvContentPartPr/>
                <p14:nvPr/>
              </p14:nvContentPartPr>
              <p14:xfrm>
                <a:off x="10833840" y="3943620"/>
                <a:ext cx="27000" cy="13140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5551E7BD-E6D8-928B-0ED1-877899EFE14E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10815840" y="3925980"/>
                  <a:ext cx="6264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EB4F8F57-4015-264A-022E-4D9A33756E17}"/>
                    </a:ext>
                  </a:extLst>
                </p14:cNvPr>
                <p14:cNvContentPartPr/>
                <p14:nvPr/>
              </p14:nvContentPartPr>
              <p14:xfrm>
                <a:off x="10898640" y="3898620"/>
                <a:ext cx="144000" cy="22104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EB4F8F57-4015-264A-022E-4D9A33756E17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10880640" y="3880620"/>
                  <a:ext cx="17964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7" name="Entrada de lápiz 156">
                  <a:extLst>
                    <a:ext uri="{FF2B5EF4-FFF2-40B4-BE49-F238E27FC236}">
                      <a16:creationId xmlns:a16="http://schemas.microsoft.com/office/drawing/2014/main" id="{E230DF26-0740-B673-63EC-412F91D17A68}"/>
                    </a:ext>
                  </a:extLst>
                </p14:cNvPr>
                <p14:cNvContentPartPr/>
                <p14:nvPr/>
              </p14:nvContentPartPr>
              <p14:xfrm>
                <a:off x="10727280" y="3866940"/>
                <a:ext cx="123480" cy="345960"/>
              </p14:xfrm>
            </p:contentPart>
          </mc:Choice>
          <mc:Fallback>
            <p:pic>
              <p:nvPicPr>
                <p:cNvPr id="157" name="Entrada de lápiz 156">
                  <a:extLst>
                    <a:ext uri="{FF2B5EF4-FFF2-40B4-BE49-F238E27FC236}">
                      <a16:creationId xmlns:a16="http://schemas.microsoft.com/office/drawing/2014/main" id="{E230DF26-0740-B673-63EC-412F91D17A68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10709280" y="3849300"/>
                  <a:ext cx="159120" cy="38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91A0A085-9308-9A29-7138-109AE1E539F8}"/>
                    </a:ext>
                  </a:extLst>
                </p14:cNvPr>
                <p14:cNvContentPartPr/>
                <p14:nvPr/>
              </p14:nvContentPartPr>
              <p14:xfrm>
                <a:off x="9584640" y="3825540"/>
                <a:ext cx="34560" cy="25992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91A0A085-9308-9A29-7138-109AE1E539F8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9567000" y="3807540"/>
                  <a:ext cx="7020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C24B3108-C3D5-BC9E-26A3-09728290C995}"/>
                    </a:ext>
                  </a:extLst>
                </p14:cNvPr>
                <p14:cNvContentPartPr/>
                <p14:nvPr/>
              </p14:nvContentPartPr>
              <p14:xfrm>
                <a:off x="9197280" y="3771900"/>
                <a:ext cx="71280" cy="37080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C24B3108-C3D5-BC9E-26A3-09728290C995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9179640" y="3753900"/>
                  <a:ext cx="106920" cy="40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082B9395-95F3-D044-B2C3-2B3B2E3E9A1E}"/>
                    </a:ext>
                  </a:extLst>
                </p14:cNvPr>
                <p14:cNvContentPartPr/>
                <p14:nvPr/>
              </p14:nvContentPartPr>
              <p14:xfrm>
                <a:off x="9384480" y="3878100"/>
                <a:ext cx="172080" cy="21564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082B9395-95F3-D044-B2C3-2B3B2E3E9A1E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366840" y="3860460"/>
                  <a:ext cx="207720" cy="25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0566313B-8ADC-67F1-0529-C218AA91553E}"/>
                    </a:ext>
                  </a:extLst>
                </p14:cNvPr>
                <p14:cNvContentPartPr/>
                <p14:nvPr/>
              </p14:nvContentPartPr>
              <p14:xfrm>
                <a:off x="8899560" y="4141620"/>
                <a:ext cx="190440" cy="1533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0566313B-8ADC-67F1-0529-C218AA91553E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8881920" y="4123620"/>
                  <a:ext cx="226080" cy="18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39F27070-FF5B-1156-EB3B-FAF434E1344A}"/>
              </a:ext>
            </a:extLst>
          </p:cNvPr>
          <p:cNvGrpSpPr/>
          <p:nvPr/>
        </p:nvGrpSpPr>
        <p:grpSpPr>
          <a:xfrm>
            <a:off x="6011280" y="5819220"/>
            <a:ext cx="1582200" cy="359640"/>
            <a:chOff x="6011280" y="5819220"/>
            <a:chExt cx="1582200" cy="359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7C369AA9-252A-A15A-7C3A-86F642E01805}"/>
                    </a:ext>
                  </a:extLst>
                </p14:cNvPr>
                <p14:cNvContentPartPr/>
                <p14:nvPr/>
              </p14:nvContentPartPr>
              <p14:xfrm>
                <a:off x="6041160" y="5909940"/>
                <a:ext cx="253800" cy="24624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7C369AA9-252A-A15A-7C3A-86F642E01805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6023520" y="5891940"/>
                  <a:ext cx="289440" cy="28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6D94696E-2C46-2C83-C491-17259D84F736}"/>
                    </a:ext>
                  </a:extLst>
                </p14:cNvPr>
                <p14:cNvContentPartPr/>
                <p14:nvPr/>
              </p14:nvContentPartPr>
              <p14:xfrm>
                <a:off x="6011280" y="5975460"/>
                <a:ext cx="250920" cy="4824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6D94696E-2C46-2C83-C491-17259D84F736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5993640" y="5957820"/>
                  <a:ext cx="28656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F0F2DDFE-31AD-5248-2AB0-A9A4F527930B}"/>
                    </a:ext>
                  </a:extLst>
                </p14:cNvPr>
                <p14:cNvContentPartPr/>
                <p14:nvPr/>
              </p14:nvContentPartPr>
              <p14:xfrm>
                <a:off x="6044400" y="5848020"/>
                <a:ext cx="263160" cy="1044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F0F2DDFE-31AD-5248-2AB0-A9A4F527930B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6026400" y="5830020"/>
                  <a:ext cx="29880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D721C3EA-636C-5FA3-ECF2-32841B6D01D8}"/>
                    </a:ext>
                  </a:extLst>
                </p14:cNvPr>
                <p14:cNvContentPartPr/>
                <p14:nvPr/>
              </p14:nvContentPartPr>
              <p14:xfrm>
                <a:off x="6437520" y="5946300"/>
                <a:ext cx="232560" cy="17172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D721C3EA-636C-5FA3-ECF2-32841B6D01D8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6419880" y="5928660"/>
                  <a:ext cx="26820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ABF84C82-B6EF-B996-D16E-30D92473937D}"/>
                    </a:ext>
                  </a:extLst>
                </p14:cNvPr>
                <p14:cNvContentPartPr/>
                <p14:nvPr/>
              </p14:nvContentPartPr>
              <p14:xfrm>
                <a:off x="6799680" y="5901660"/>
                <a:ext cx="87120" cy="25920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ABF84C82-B6EF-B996-D16E-30D92473937D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6782040" y="5883660"/>
                  <a:ext cx="122760" cy="29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8720B7AA-2564-42C7-57D5-B2CB92817B53}"/>
                    </a:ext>
                  </a:extLst>
                </p14:cNvPr>
                <p14:cNvContentPartPr/>
                <p14:nvPr/>
              </p14:nvContentPartPr>
              <p14:xfrm>
                <a:off x="7003440" y="6016140"/>
                <a:ext cx="79560" cy="11232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8720B7AA-2564-42C7-57D5-B2CB92817B53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6985800" y="5998500"/>
                  <a:ext cx="11520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C368BE64-BCFA-953B-FC77-C342ADD2FEB1}"/>
                    </a:ext>
                  </a:extLst>
                </p14:cNvPr>
                <p14:cNvContentPartPr/>
                <p14:nvPr/>
              </p14:nvContentPartPr>
              <p14:xfrm>
                <a:off x="7156080" y="5819220"/>
                <a:ext cx="421200" cy="35964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C368BE64-BCFA-953B-FC77-C342ADD2FEB1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7138080" y="5801580"/>
                  <a:ext cx="456840" cy="39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AE1B5E0A-47B4-6335-E345-6B08AC6B933D}"/>
                    </a:ext>
                  </a:extLst>
                </p14:cNvPr>
                <p14:cNvContentPartPr/>
                <p14:nvPr/>
              </p14:nvContentPartPr>
              <p14:xfrm>
                <a:off x="7426800" y="6095700"/>
                <a:ext cx="166680" cy="280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AE1B5E0A-47B4-6335-E345-6B08AC6B933D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7408800" y="6077700"/>
                  <a:ext cx="202320" cy="63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4" name="Grupo 203">
            <a:extLst>
              <a:ext uri="{FF2B5EF4-FFF2-40B4-BE49-F238E27FC236}">
                <a16:creationId xmlns:a16="http://schemas.microsoft.com/office/drawing/2014/main" id="{B8A59FFE-E392-2601-4B71-F3A49291F7C5}"/>
              </a:ext>
            </a:extLst>
          </p:cNvPr>
          <p:cNvGrpSpPr/>
          <p:nvPr/>
        </p:nvGrpSpPr>
        <p:grpSpPr>
          <a:xfrm>
            <a:off x="7865640" y="5708700"/>
            <a:ext cx="1524600" cy="708120"/>
            <a:chOff x="7865640" y="5708700"/>
            <a:chExt cx="1524600" cy="708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B777C7D0-645D-5F8C-4E09-BFE79FC27AFF}"/>
                    </a:ext>
                  </a:extLst>
                </p14:cNvPr>
                <p14:cNvContentPartPr/>
                <p14:nvPr/>
              </p14:nvContentPartPr>
              <p14:xfrm>
                <a:off x="7865640" y="6191460"/>
                <a:ext cx="279360" cy="22536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B777C7D0-645D-5F8C-4E09-BFE79FC27AFF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7848000" y="6173820"/>
                  <a:ext cx="31500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A57D4F52-2360-EDCC-A298-E24A1986452B}"/>
                    </a:ext>
                  </a:extLst>
                </p14:cNvPr>
                <p14:cNvContentPartPr/>
                <p14:nvPr/>
              </p14:nvContentPartPr>
              <p14:xfrm>
                <a:off x="7984440" y="5708700"/>
                <a:ext cx="84600" cy="19692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A57D4F52-2360-EDCC-A298-E24A1986452B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7966800" y="5691060"/>
                  <a:ext cx="12024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324D095A-0F60-3E9C-1854-1D5F0990FCFF}"/>
                    </a:ext>
                  </a:extLst>
                </p14:cNvPr>
                <p14:cNvContentPartPr/>
                <p14:nvPr/>
              </p14:nvContentPartPr>
              <p14:xfrm>
                <a:off x="7869600" y="6042060"/>
                <a:ext cx="276480" cy="1620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324D095A-0F60-3E9C-1854-1D5F0990FCFF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7851600" y="6024060"/>
                  <a:ext cx="31212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101DBD59-2EC2-BD6E-E1F6-45A01C1653DD}"/>
                    </a:ext>
                  </a:extLst>
                </p14:cNvPr>
                <p14:cNvContentPartPr/>
                <p14:nvPr/>
              </p14:nvContentPartPr>
              <p14:xfrm>
                <a:off x="8321400" y="5761260"/>
                <a:ext cx="106200" cy="24156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101DBD59-2EC2-BD6E-E1F6-45A01C1653DD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8303760" y="5743260"/>
                  <a:ext cx="14184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430BBD36-8694-58A4-7D7A-ACB004F82442}"/>
                    </a:ext>
                  </a:extLst>
                </p14:cNvPr>
                <p14:cNvContentPartPr/>
                <p14:nvPr/>
              </p14:nvContentPartPr>
              <p14:xfrm>
                <a:off x="8321400" y="5903460"/>
                <a:ext cx="132840" cy="12204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430BBD36-8694-58A4-7D7A-ACB004F82442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8303760" y="5885460"/>
                  <a:ext cx="168480" cy="15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33439F73-EB05-441B-6811-683ED8351779}"/>
                    </a:ext>
                  </a:extLst>
                </p14:cNvPr>
                <p14:cNvContentPartPr/>
                <p14:nvPr/>
              </p14:nvContentPartPr>
              <p14:xfrm>
                <a:off x="8571960" y="6049260"/>
                <a:ext cx="6480" cy="504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33439F73-EB05-441B-6811-683ED8351779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8554320" y="6031620"/>
                  <a:ext cx="4212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5C9C257B-1320-3DB5-FBA0-07C82A41F2AC}"/>
                    </a:ext>
                  </a:extLst>
                </p14:cNvPr>
                <p14:cNvContentPartPr/>
                <p14:nvPr/>
              </p14:nvContentPartPr>
              <p14:xfrm>
                <a:off x="8745480" y="5738580"/>
                <a:ext cx="169920" cy="27432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5C9C257B-1320-3DB5-FBA0-07C82A41F2AC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8727840" y="5720580"/>
                  <a:ext cx="20556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A3E330D1-8C3A-A6D3-D78E-458949A4F94E}"/>
                    </a:ext>
                  </a:extLst>
                </p14:cNvPr>
                <p14:cNvContentPartPr/>
                <p14:nvPr/>
              </p14:nvContentPartPr>
              <p14:xfrm>
                <a:off x="9066960" y="5711580"/>
                <a:ext cx="121680" cy="29088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A3E330D1-8C3A-A6D3-D78E-458949A4F94E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9049320" y="5693940"/>
                  <a:ext cx="157320" cy="32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ED792636-52A5-F48E-973B-FA8E663296AB}"/>
                    </a:ext>
                  </a:extLst>
                </p14:cNvPr>
                <p14:cNvContentPartPr/>
                <p14:nvPr/>
              </p14:nvContentPartPr>
              <p14:xfrm>
                <a:off x="9324000" y="5922900"/>
                <a:ext cx="42480" cy="17316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ED792636-52A5-F48E-973B-FA8E663296AB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9306000" y="5904900"/>
                  <a:ext cx="7812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EC8B9BBA-1910-E9FB-6D63-7B8407DABCB2}"/>
                    </a:ext>
                  </a:extLst>
                </p14:cNvPr>
                <p14:cNvContentPartPr/>
                <p14:nvPr/>
              </p14:nvContentPartPr>
              <p14:xfrm>
                <a:off x="9275040" y="5908860"/>
                <a:ext cx="115200" cy="867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EC8B9BBA-1910-E9FB-6D63-7B8407DABCB2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9257040" y="5891220"/>
                  <a:ext cx="150840" cy="122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6" name="Grupo 215">
            <a:extLst>
              <a:ext uri="{FF2B5EF4-FFF2-40B4-BE49-F238E27FC236}">
                <a16:creationId xmlns:a16="http://schemas.microsoft.com/office/drawing/2014/main" id="{AB735A5C-44B5-B259-8855-697A76F88EC1}"/>
              </a:ext>
            </a:extLst>
          </p:cNvPr>
          <p:cNvGrpSpPr/>
          <p:nvPr/>
        </p:nvGrpSpPr>
        <p:grpSpPr>
          <a:xfrm>
            <a:off x="9648000" y="5844420"/>
            <a:ext cx="1785960" cy="418320"/>
            <a:chOff x="9648000" y="5844420"/>
            <a:chExt cx="1785960" cy="41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A9D1523A-A214-14E5-DD15-39E13A1B44E0}"/>
                    </a:ext>
                  </a:extLst>
                </p14:cNvPr>
                <p14:cNvContentPartPr/>
                <p14:nvPr/>
              </p14:nvContentPartPr>
              <p14:xfrm>
                <a:off x="9648000" y="5995620"/>
                <a:ext cx="190800" cy="2988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A9D1523A-A214-14E5-DD15-39E13A1B44E0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9630000" y="5977980"/>
                  <a:ext cx="22644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AE392FA0-FFE1-6420-D1A7-9A5E1BE091F1}"/>
                    </a:ext>
                  </a:extLst>
                </p14:cNvPr>
                <p14:cNvContentPartPr/>
                <p14:nvPr/>
              </p14:nvContentPartPr>
              <p14:xfrm>
                <a:off x="9725040" y="5885100"/>
                <a:ext cx="39960" cy="25992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AE392FA0-FFE1-6420-D1A7-9A5E1BE091F1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9707400" y="5867100"/>
                  <a:ext cx="75600" cy="29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761A29F5-E15A-39A8-DA87-1DB439CC747E}"/>
                    </a:ext>
                  </a:extLst>
                </p14:cNvPr>
                <p14:cNvContentPartPr/>
                <p14:nvPr/>
              </p14:nvContentPartPr>
              <p14:xfrm>
                <a:off x="10018080" y="5894820"/>
                <a:ext cx="336240" cy="19368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761A29F5-E15A-39A8-DA87-1DB439CC747E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10000440" y="5877180"/>
                  <a:ext cx="371880" cy="22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9DADEF60-C0BA-A4FC-6E3A-CE1CBC1081A9}"/>
                    </a:ext>
                  </a:extLst>
                </p14:cNvPr>
                <p14:cNvContentPartPr/>
                <p14:nvPr/>
              </p14:nvContentPartPr>
              <p14:xfrm>
                <a:off x="10513800" y="5893020"/>
                <a:ext cx="219600" cy="36972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9DADEF60-C0BA-A4FC-6E3A-CE1CBC1081A9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10495800" y="5875380"/>
                  <a:ext cx="255240" cy="40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CE3EEC17-7BD3-ACBD-71BF-B57ABF07C53A}"/>
                    </a:ext>
                  </a:extLst>
                </p14:cNvPr>
                <p14:cNvContentPartPr/>
                <p14:nvPr/>
              </p14:nvContentPartPr>
              <p14:xfrm>
                <a:off x="10970640" y="5844420"/>
                <a:ext cx="228240" cy="37728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CE3EEC17-7BD3-ACBD-71BF-B57ABF07C53A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10953000" y="5826780"/>
                  <a:ext cx="263880" cy="41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DAB325E4-22EA-3AA3-63FF-6733948EF665}"/>
                    </a:ext>
                  </a:extLst>
                </p14:cNvPr>
                <p14:cNvContentPartPr/>
                <p14:nvPr/>
              </p14:nvContentPartPr>
              <p14:xfrm>
                <a:off x="11372040" y="5894100"/>
                <a:ext cx="61920" cy="14184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DAB325E4-22EA-3AA3-63FF-6733948EF665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11354040" y="5876460"/>
                  <a:ext cx="97560" cy="17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FEC27606-A282-3897-9B93-82DA7A08CB2F}"/>
                    </a:ext>
                  </a:extLst>
                </p14:cNvPr>
                <p14:cNvContentPartPr/>
                <p14:nvPr/>
              </p14:nvContentPartPr>
              <p14:xfrm>
                <a:off x="10832760" y="5854500"/>
                <a:ext cx="49680" cy="29232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FEC27606-A282-3897-9B93-82DA7A08CB2F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10814760" y="5836500"/>
                  <a:ext cx="8532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F6817464-62D3-86EC-2B2D-6831F3F4D597}"/>
                    </a:ext>
                  </a:extLst>
                </p14:cNvPr>
                <p14:cNvContentPartPr/>
                <p14:nvPr/>
              </p14:nvContentPartPr>
              <p14:xfrm>
                <a:off x="10479240" y="5904180"/>
                <a:ext cx="57960" cy="26568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F6817464-62D3-86EC-2B2D-6831F3F4D597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10461600" y="5886540"/>
                  <a:ext cx="93600" cy="301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0" name="Grupo 219">
            <a:extLst>
              <a:ext uri="{FF2B5EF4-FFF2-40B4-BE49-F238E27FC236}">
                <a16:creationId xmlns:a16="http://schemas.microsoft.com/office/drawing/2014/main" id="{BF6910EC-FACD-1AFE-31BA-A02EA1BB6846}"/>
              </a:ext>
            </a:extLst>
          </p:cNvPr>
          <p:cNvGrpSpPr/>
          <p:nvPr/>
        </p:nvGrpSpPr>
        <p:grpSpPr>
          <a:xfrm>
            <a:off x="9318600" y="4957380"/>
            <a:ext cx="1643040" cy="407520"/>
            <a:chOff x="9318600" y="4957380"/>
            <a:chExt cx="1643040" cy="40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C6F54404-4BB9-699A-7CA7-0BBCF4C7D7B1}"/>
                    </a:ext>
                  </a:extLst>
                </p14:cNvPr>
                <p14:cNvContentPartPr/>
                <p14:nvPr/>
              </p14:nvContentPartPr>
              <p14:xfrm>
                <a:off x="10459800" y="4978980"/>
                <a:ext cx="245880" cy="38484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C6F54404-4BB9-699A-7CA7-0BBCF4C7D7B1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10442160" y="4961340"/>
                  <a:ext cx="281520" cy="42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27EE2FDF-F8D8-E8F4-BAF9-DC0506212917}"/>
                    </a:ext>
                  </a:extLst>
                </p14:cNvPr>
                <p14:cNvContentPartPr/>
                <p14:nvPr/>
              </p14:nvContentPartPr>
              <p14:xfrm>
                <a:off x="10821600" y="5064300"/>
                <a:ext cx="140040" cy="16308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27EE2FDF-F8D8-E8F4-BAF9-DC0506212917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0803600" y="5046660"/>
                  <a:ext cx="175680" cy="198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7D560084-414E-7D55-07E8-AFE3A599A192}"/>
                    </a:ext>
                  </a:extLst>
                </p14:cNvPr>
                <p14:cNvContentPartPr/>
                <p14:nvPr/>
              </p14:nvContentPartPr>
              <p14:xfrm>
                <a:off x="9318600" y="5068260"/>
                <a:ext cx="218160" cy="3240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7D560084-414E-7D55-07E8-AFE3A599A192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9300960" y="5050260"/>
                  <a:ext cx="2538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2E9A7122-B6B8-B6C4-26A0-655093AF22F7}"/>
                    </a:ext>
                  </a:extLst>
                </p14:cNvPr>
                <p14:cNvContentPartPr/>
                <p14:nvPr/>
              </p14:nvContentPartPr>
              <p14:xfrm>
                <a:off x="9430560" y="5013540"/>
                <a:ext cx="7560" cy="21384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2E9A7122-B6B8-B6C4-26A0-655093AF22F7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9412920" y="4995900"/>
                  <a:ext cx="4320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6D773022-0B51-FB35-8B90-E648302B4D91}"/>
                    </a:ext>
                  </a:extLst>
                </p14:cNvPr>
                <p14:cNvContentPartPr/>
                <p14:nvPr/>
              </p14:nvContentPartPr>
              <p14:xfrm>
                <a:off x="9718200" y="5008860"/>
                <a:ext cx="266400" cy="1483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6D773022-0B51-FB35-8B90-E648302B4D91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9700200" y="4991220"/>
                  <a:ext cx="30204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D395403B-D659-CBC1-9411-69D8FFB6A492}"/>
                    </a:ext>
                  </a:extLst>
                </p14:cNvPr>
                <p14:cNvContentPartPr/>
                <p14:nvPr/>
              </p14:nvContentPartPr>
              <p14:xfrm>
                <a:off x="10039320" y="5024700"/>
                <a:ext cx="219600" cy="34020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D395403B-D659-CBC1-9411-69D8FFB6A492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0021680" y="5007060"/>
                  <a:ext cx="255240" cy="37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CBD74DD8-93DC-E8F2-9153-C87BD65F70C4}"/>
                    </a:ext>
                  </a:extLst>
                </p14:cNvPr>
                <p14:cNvContentPartPr/>
                <p14:nvPr/>
              </p14:nvContentPartPr>
              <p14:xfrm>
                <a:off x="10038600" y="5000580"/>
                <a:ext cx="71280" cy="16668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CBD74DD8-93DC-E8F2-9153-C87BD65F70C4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0020960" y="4982940"/>
                  <a:ext cx="106920" cy="20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174FBD4A-FE3A-110B-BE55-22AD6D226B6E}"/>
                    </a:ext>
                  </a:extLst>
                </p14:cNvPr>
                <p14:cNvContentPartPr/>
                <p14:nvPr/>
              </p14:nvContentPartPr>
              <p14:xfrm>
                <a:off x="10251360" y="4957380"/>
                <a:ext cx="100080" cy="35784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174FBD4A-FE3A-110B-BE55-22AD6D226B6E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0233720" y="4939380"/>
                  <a:ext cx="135720" cy="39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08">
            <p14:nvContentPartPr>
              <p14:cNvPr id="221" name="Entrada de lápiz 220">
                <a:extLst>
                  <a:ext uri="{FF2B5EF4-FFF2-40B4-BE49-F238E27FC236}">
                    <a16:creationId xmlns:a16="http://schemas.microsoft.com/office/drawing/2014/main" id="{0C67D71F-8D48-1FC8-606B-8DBFE3C97D5C}"/>
                  </a:ext>
                </a:extLst>
              </p14:cNvPr>
              <p14:cNvContentPartPr/>
              <p14:nvPr/>
            </p14:nvContentPartPr>
            <p14:xfrm>
              <a:off x="9000360" y="4652100"/>
              <a:ext cx="151200" cy="178200"/>
            </p14:xfrm>
          </p:contentPart>
        </mc:Choice>
        <mc:Fallback>
          <p:pic>
            <p:nvPicPr>
              <p:cNvPr id="221" name="Entrada de lápiz 220">
                <a:extLst>
                  <a:ext uri="{FF2B5EF4-FFF2-40B4-BE49-F238E27FC236}">
                    <a16:creationId xmlns:a16="http://schemas.microsoft.com/office/drawing/2014/main" id="{0C67D71F-8D48-1FC8-606B-8DBFE3C97D5C}"/>
                  </a:ext>
                </a:extLst>
              </p:cNvPr>
              <p:cNvPicPr/>
              <p:nvPr/>
            </p:nvPicPr>
            <p:blipFill>
              <a:blip r:embed="rId309"/>
              <a:stretch>
                <a:fillRect/>
              </a:stretch>
            </p:blipFill>
            <p:spPr>
              <a:xfrm>
                <a:off x="8982360" y="4634100"/>
                <a:ext cx="186840" cy="21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10">
            <p14:nvContentPartPr>
              <p14:cNvPr id="222" name="Entrada de lápiz 221">
                <a:extLst>
                  <a:ext uri="{FF2B5EF4-FFF2-40B4-BE49-F238E27FC236}">
                    <a16:creationId xmlns:a16="http://schemas.microsoft.com/office/drawing/2014/main" id="{3637F708-303B-5EEC-5A36-BEBD1E92ABA5}"/>
                  </a:ext>
                </a:extLst>
              </p14:cNvPr>
              <p14:cNvContentPartPr/>
              <p14:nvPr/>
            </p14:nvContentPartPr>
            <p14:xfrm>
              <a:off x="9322920" y="5592060"/>
              <a:ext cx="171000" cy="123120"/>
            </p14:xfrm>
          </p:contentPart>
        </mc:Choice>
        <mc:Fallback>
          <p:pic>
            <p:nvPicPr>
              <p:cNvPr id="222" name="Entrada de lápiz 221">
                <a:extLst>
                  <a:ext uri="{FF2B5EF4-FFF2-40B4-BE49-F238E27FC236}">
                    <a16:creationId xmlns:a16="http://schemas.microsoft.com/office/drawing/2014/main" id="{3637F708-303B-5EEC-5A36-BEBD1E92ABA5}"/>
                  </a:ext>
                </a:extLst>
              </p:cNvPr>
              <p:cNvPicPr/>
              <p:nvPr/>
            </p:nvPicPr>
            <p:blipFill>
              <a:blip r:embed="rId311"/>
              <a:stretch>
                <a:fillRect/>
              </a:stretch>
            </p:blipFill>
            <p:spPr>
              <a:xfrm>
                <a:off x="9304920" y="5574060"/>
                <a:ext cx="206640" cy="158760"/>
              </a:xfrm>
              <a:prstGeom prst="rect">
                <a:avLst/>
              </a:prstGeom>
            </p:spPr>
          </p:pic>
        </mc:Fallback>
      </mc:AlternateContent>
      <p:grpSp>
        <p:nvGrpSpPr>
          <p:cNvPr id="224" name="Grupo 223">
            <a:extLst>
              <a:ext uri="{FF2B5EF4-FFF2-40B4-BE49-F238E27FC236}">
                <a16:creationId xmlns:a16="http://schemas.microsoft.com/office/drawing/2014/main" id="{A4758B05-3CEF-B31A-7851-FE579AA19D8E}"/>
              </a:ext>
            </a:extLst>
          </p:cNvPr>
          <p:cNvGrpSpPr/>
          <p:nvPr/>
        </p:nvGrpSpPr>
        <p:grpSpPr>
          <a:xfrm>
            <a:off x="7687800" y="4873860"/>
            <a:ext cx="1377720" cy="570240"/>
            <a:chOff x="7687800" y="4873860"/>
            <a:chExt cx="1377720" cy="570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C58752E0-1FE7-0340-03BE-0AEF91353EBD}"/>
                    </a:ext>
                  </a:extLst>
                </p14:cNvPr>
                <p14:cNvContentPartPr/>
                <p14:nvPr/>
              </p14:nvContentPartPr>
              <p14:xfrm>
                <a:off x="7762680" y="5143860"/>
                <a:ext cx="4320" cy="144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C58752E0-1FE7-0340-03BE-0AEF91353EBD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7744680" y="5126220"/>
                  <a:ext cx="3996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35029FBD-6C6C-2897-ACBC-F7B8FD6C4A74}"/>
                    </a:ext>
                  </a:extLst>
                </p14:cNvPr>
                <p14:cNvContentPartPr/>
                <p14:nvPr/>
              </p14:nvContentPartPr>
              <p14:xfrm>
                <a:off x="7756560" y="4885380"/>
                <a:ext cx="81360" cy="14940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35029FBD-6C6C-2897-ACBC-F7B8FD6C4A74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7738560" y="4867740"/>
                  <a:ext cx="11700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FFC09F3F-BCEA-DC6C-5ED8-56B2E870E836}"/>
                    </a:ext>
                  </a:extLst>
                </p14:cNvPr>
                <p14:cNvContentPartPr/>
                <p14:nvPr/>
              </p14:nvContentPartPr>
              <p14:xfrm>
                <a:off x="7687800" y="5145660"/>
                <a:ext cx="201600" cy="576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FFC09F3F-BCEA-DC6C-5ED8-56B2E870E836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7669800" y="5128020"/>
                  <a:ext cx="2372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DF42DF22-B526-FC08-DA97-567EFB0029AC}"/>
                    </a:ext>
                  </a:extLst>
                </p14:cNvPr>
                <p14:cNvContentPartPr/>
                <p14:nvPr/>
              </p14:nvContentPartPr>
              <p14:xfrm>
                <a:off x="7720920" y="5253300"/>
                <a:ext cx="169560" cy="19080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DF42DF22-B526-FC08-DA97-567EFB0029AC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7702920" y="5235300"/>
                  <a:ext cx="20520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4142FC96-4C10-2841-43B2-4588BDE08B3D}"/>
                    </a:ext>
                  </a:extLst>
                </p14:cNvPr>
                <p14:cNvContentPartPr/>
                <p14:nvPr/>
              </p14:nvContentPartPr>
              <p14:xfrm>
                <a:off x="8073000" y="4921380"/>
                <a:ext cx="106920" cy="20376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4142FC96-4C10-2841-43B2-4588BDE08B3D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8055000" y="4903380"/>
                  <a:ext cx="142560" cy="239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7B66537E-5FB5-0FD4-79EB-AB6F04256768}"/>
                    </a:ext>
                  </a:extLst>
                </p14:cNvPr>
                <p14:cNvContentPartPr/>
                <p14:nvPr/>
              </p14:nvContentPartPr>
              <p14:xfrm>
                <a:off x="8098560" y="5085900"/>
                <a:ext cx="79560" cy="7812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7B66537E-5FB5-0FD4-79EB-AB6F04256768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8080560" y="5067900"/>
                  <a:ext cx="115200" cy="11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76754B49-B509-8C79-5428-7B2EDFDFC095}"/>
                    </a:ext>
                  </a:extLst>
                </p14:cNvPr>
                <p14:cNvContentPartPr/>
                <p14:nvPr/>
              </p14:nvContentPartPr>
              <p14:xfrm>
                <a:off x="8288640" y="5164380"/>
                <a:ext cx="360" cy="36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76754B49-B509-8C79-5428-7B2EDFDFC095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270640" y="514638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0920825F-5610-A27F-B3EF-812F4C0A8E1E}"/>
                    </a:ext>
                  </a:extLst>
                </p14:cNvPr>
                <p14:cNvContentPartPr/>
                <p14:nvPr/>
              </p14:nvContentPartPr>
              <p14:xfrm>
                <a:off x="8411760" y="4928580"/>
                <a:ext cx="189000" cy="24804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0920825F-5610-A27F-B3EF-812F4C0A8E1E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8394120" y="4910940"/>
                  <a:ext cx="224640" cy="28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DFF5BE92-F83E-DB9D-FF6F-70BA808527ED}"/>
                    </a:ext>
                  </a:extLst>
                </p14:cNvPr>
                <p14:cNvContentPartPr/>
                <p14:nvPr/>
              </p14:nvContentPartPr>
              <p14:xfrm>
                <a:off x="8735400" y="4873860"/>
                <a:ext cx="148320" cy="27684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DFF5BE92-F83E-DB9D-FF6F-70BA808527ED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8717400" y="4856220"/>
                  <a:ext cx="183960" cy="31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BB6C1040-E6EF-6618-0EC6-D015E6485A94}"/>
                    </a:ext>
                  </a:extLst>
                </p14:cNvPr>
                <p14:cNvContentPartPr/>
                <p14:nvPr/>
              </p14:nvContentPartPr>
              <p14:xfrm>
                <a:off x="8913600" y="5084820"/>
                <a:ext cx="151920" cy="16848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BB6C1040-E6EF-6618-0EC6-D015E6485A94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8895960" y="5066820"/>
                  <a:ext cx="18756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id="{D29E4422-823E-D356-3B9A-660C92F94139}"/>
                    </a:ext>
                  </a:extLst>
                </p14:cNvPr>
                <p14:cNvContentPartPr/>
                <p14:nvPr/>
              </p14:nvContentPartPr>
              <p14:xfrm>
                <a:off x="8444520" y="5141340"/>
                <a:ext cx="81360" cy="50040"/>
              </p14:xfrm>
            </p:contentPart>
          </mc:Choice>
          <mc:Fallback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D29E4422-823E-D356-3B9A-660C92F94139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8426880" y="5123700"/>
                  <a:ext cx="117000" cy="856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33">
            <p14:nvContentPartPr>
              <p14:cNvPr id="225" name="Entrada de lápiz 224">
                <a:extLst>
                  <a:ext uri="{FF2B5EF4-FFF2-40B4-BE49-F238E27FC236}">
                    <a16:creationId xmlns:a16="http://schemas.microsoft.com/office/drawing/2014/main" id="{A0DB977B-2E93-3F7A-20E9-5E18072C9D01}"/>
                  </a:ext>
                </a:extLst>
              </p14:cNvPr>
              <p14:cNvContentPartPr/>
              <p14:nvPr/>
            </p14:nvContentPartPr>
            <p14:xfrm>
              <a:off x="2891160" y="5241780"/>
              <a:ext cx="616320" cy="25200"/>
            </p14:xfrm>
          </p:contentPart>
        </mc:Choice>
        <mc:Fallback>
          <p:pic>
            <p:nvPicPr>
              <p:cNvPr id="225" name="Entrada de lápiz 224">
                <a:extLst>
                  <a:ext uri="{FF2B5EF4-FFF2-40B4-BE49-F238E27FC236}">
                    <a16:creationId xmlns:a16="http://schemas.microsoft.com/office/drawing/2014/main" id="{A0DB977B-2E93-3F7A-20E9-5E18072C9D01}"/>
                  </a:ext>
                </a:extLst>
              </p:cNvPr>
              <p:cNvPicPr/>
              <p:nvPr/>
            </p:nvPicPr>
            <p:blipFill>
              <a:blip r:embed="rId334"/>
              <a:stretch>
                <a:fillRect/>
              </a:stretch>
            </p:blipFill>
            <p:spPr>
              <a:xfrm>
                <a:off x="2873160" y="5224140"/>
                <a:ext cx="651960" cy="60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3210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2E3BBBD6-3900-9C82-71E6-6C32778C3FBF}"/>
              </a:ext>
            </a:extLst>
          </p:cNvPr>
          <p:cNvGrpSpPr/>
          <p:nvPr/>
        </p:nvGrpSpPr>
        <p:grpSpPr>
          <a:xfrm>
            <a:off x="220320" y="210060"/>
            <a:ext cx="414360" cy="780120"/>
            <a:chOff x="220320" y="210060"/>
            <a:chExt cx="414360" cy="780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238D8AB6-FDB6-C1B2-B69C-B4F3ACE74D0E}"/>
                    </a:ext>
                  </a:extLst>
                </p14:cNvPr>
                <p14:cNvContentPartPr/>
                <p14:nvPr/>
              </p14:nvContentPartPr>
              <p14:xfrm>
                <a:off x="328320" y="294660"/>
                <a:ext cx="174960" cy="4323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238D8AB6-FDB6-C1B2-B69C-B4F3ACE74D0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0320" y="277020"/>
                  <a:ext cx="210600" cy="46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AA4217FF-7E1E-2A59-CE47-974D71D74D62}"/>
                    </a:ext>
                  </a:extLst>
                </p14:cNvPr>
                <p14:cNvContentPartPr/>
                <p14:nvPr/>
              </p14:nvContentPartPr>
              <p14:xfrm>
                <a:off x="220320" y="210060"/>
                <a:ext cx="414360" cy="78012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AA4217FF-7E1E-2A59-CE47-974D71D74D6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02680" y="192420"/>
                  <a:ext cx="450000" cy="815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263514F7-ACB9-4A1A-A5FB-BD7924C743E3}"/>
              </a:ext>
            </a:extLst>
          </p:cNvPr>
          <p:cNvGrpSpPr/>
          <p:nvPr/>
        </p:nvGrpSpPr>
        <p:grpSpPr>
          <a:xfrm>
            <a:off x="1167120" y="1739340"/>
            <a:ext cx="678600" cy="265680"/>
            <a:chOff x="1167120" y="1739340"/>
            <a:chExt cx="678600" cy="265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94AE7931-A8E3-4235-7528-495248E46239}"/>
                    </a:ext>
                  </a:extLst>
                </p14:cNvPr>
                <p14:cNvContentPartPr/>
                <p14:nvPr/>
              </p14:nvContentPartPr>
              <p14:xfrm>
                <a:off x="1714680" y="1765980"/>
                <a:ext cx="131040" cy="7776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94AE7931-A8E3-4235-7528-495248E4623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696680" y="1747980"/>
                  <a:ext cx="166680" cy="11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DDF0E475-0703-17B2-9127-0D763397E7B3}"/>
                    </a:ext>
                  </a:extLst>
                </p14:cNvPr>
                <p14:cNvContentPartPr/>
                <p14:nvPr/>
              </p14:nvContentPartPr>
              <p14:xfrm>
                <a:off x="1167120" y="1739340"/>
                <a:ext cx="295560" cy="26568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DDF0E475-0703-17B2-9127-0D763397E7B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49120" y="1721340"/>
                  <a:ext cx="331200" cy="3013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4C9FB453-EB36-2044-FB58-954D5BC93508}"/>
                  </a:ext>
                </a:extLst>
              </p14:cNvPr>
              <p14:cNvContentPartPr/>
              <p14:nvPr/>
            </p14:nvContentPartPr>
            <p14:xfrm>
              <a:off x="1395360" y="315540"/>
              <a:ext cx="770760" cy="1800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4C9FB453-EB36-2044-FB58-954D5BC9350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377720" y="297540"/>
                <a:ext cx="80640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DCE209CF-6C93-C6C5-8EFF-F02CEA93FDB1}"/>
                  </a:ext>
                </a:extLst>
              </p14:cNvPr>
              <p14:cNvContentPartPr/>
              <p14:nvPr/>
            </p14:nvContentPartPr>
            <p14:xfrm>
              <a:off x="1041120" y="3527820"/>
              <a:ext cx="836280" cy="309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DCE209CF-6C93-C6C5-8EFF-F02CEA93FDB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023120" y="3510180"/>
                <a:ext cx="871920" cy="6660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upo 11">
            <a:extLst>
              <a:ext uri="{FF2B5EF4-FFF2-40B4-BE49-F238E27FC236}">
                <a16:creationId xmlns:a16="http://schemas.microsoft.com/office/drawing/2014/main" id="{A9BA0896-1567-22F0-C96D-305BF18F006A}"/>
              </a:ext>
            </a:extLst>
          </p:cNvPr>
          <p:cNvGrpSpPr/>
          <p:nvPr/>
        </p:nvGrpSpPr>
        <p:grpSpPr>
          <a:xfrm>
            <a:off x="1562040" y="660060"/>
            <a:ext cx="647280" cy="490320"/>
            <a:chOff x="1562040" y="660060"/>
            <a:chExt cx="647280" cy="49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9AE5634E-E506-C876-FB06-89D57344F4D1}"/>
                    </a:ext>
                  </a:extLst>
                </p14:cNvPr>
                <p14:cNvContentPartPr/>
                <p14:nvPr/>
              </p14:nvContentPartPr>
              <p14:xfrm>
                <a:off x="1851480" y="781020"/>
                <a:ext cx="88560" cy="18504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9AE5634E-E506-C876-FB06-89D57344F4D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833840" y="763380"/>
                  <a:ext cx="124200" cy="22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D7E02F5E-2FFD-ED6F-7011-EA97E1FFEBBD}"/>
                    </a:ext>
                  </a:extLst>
                </p14:cNvPr>
                <p14:cNvContentPartPr/>
                <p14:nvPr/>
              </p14:nvContentPartPr>
              <p14:xfrm>
                <a:off x="1562040" y="660060"/>
                <a:ext cx="647280" cy="4903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D7E02F5E-2FFD-ED6F-7011-EA97E1FFEBB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544040" y="642420"/>
                  <a:ext cx="682920" cy="525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upo 19">
            <a:extLst>
              <a:ext uri="{FF2B5EF4-FFF2-40B4-BE49-F238E27FC236}">
                <a16:creationId xmlns:a16="http://schemas.microsoft.com/office/drawing/2014/main" id="{DBCAEB09-5EA5-8DA6-443D-2BC1622DD076}"/>
              </a:ext>
            </a:extLst>
          </p:cNvPr>
          <p:cNvGrpSpPr/>
          <p:nvPr/>
        </p:nvGrpSpPr>
        <p:grpSpPr>
          <a:xfrm>
            <a:off x="3486240" y="157500"/>
            <a:ext cx="1093680" cy="370080"/>
            <a:chOff x="3486240" y="157500"/>
            <a:chExt cx="1093680" cy="37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B439D263-C26D-2A03-AA70-FC3D0C8C8E1F}"/>
                    </a:ext>
                  </a:extLst>
                </p14:cNvPr>
                <p14:cNvContentPartPr/>
                <p14:nvPr/>
              </p14:nvContentPartPr>
              <p14:xfrm>
                <a:off x="3486240" y="215820"/>
                <a:ext cx="213480" cy="2368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B439D263-C26D-2A03-AA70-FC3D0C8C8E1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468600" y="197820"/>
                  <a:ext cx="24912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88D0E178-B972-A5A9-082A-065969CDD489}"/>
                    </a:ext>
                  </a:extLst>
                </p14:cNvPr>
                <p14:cNvContentPartPr/>
                <p14:nvPr/>
              </p14:nvContentPartPr>
              <p14:xfrm>
                <a:off x="3537000" y="322020"/>
                <a:ext cx="198720" cy="1404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88D0E178-B972-A5A9-082A-065969CDD489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519360" y="304020"/>
                  <a:ext cx="234360" cy="4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B733041F-823B-9D39-14DE-631C0C4B8B05}"/>
                    </a:ext>
                  </a:extLst>
                </p14:cNvPr>
                <p14:cNvContentPartPr/>
                <p14:nvPr/>
              </p14:nvContentPartPr>
              <p14:xfrm>
                <a:off x="3539160" y="157500"/>
                <a:ext cx="226440" cy="104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B733041F-823B-9D39-14DE-631C0C4B8B0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521160" y="139500"/>
                  <a:ext cx="26208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B01309AE-7B0C-C79E-63B2-D4AA7E57A683}"/>
                    </a:ext>
                  </a:extLst>
                </p14:cNvPr>
                <p14:cNvContentPartPr/>
                <p14:nvPr/>
              </p14:nvContentPartPr>
              <p14:xfrm>
                <a:off x="3872880" y="347940"/>
                <a:ext cx="183240" cy="13032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B01309AE-7B0C-C79E-63B2-D4AA7E57A683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855240" y="330300"/>
                  <a:ext cx="21888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ADF260E5-DE28-47F1-B0AE-22416A53ABDB}"/>
                    </a:ext>
                  </a:extLst>
                </p14:cNvPr>
                <p14:cNvContentPartPr/>
                <p14:nvPr/>
              </p14:nvContentPartPr>
              <p14:xfrm>
                <a:off x="4208040" y="386460"/>
                <a:ext cx="122400" cy="1411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ADF260E5-DE28-47F1-B0AE-22416A53ABD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190040" y="368460"/>
                  <a:ext cx="158040" cy="17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4D122894-5478-8667-0A88-15ECC73D047F}"/>
                    </a:ext>
                  </a:extLst>
                </p14:cNvPr>
                <p14:cNvContentPartPr/>
                <p14:nvPr/>
              </p14:nvContentPartPr>
              <p14:xfrm>
                <a:off x="4489200" y="399420"/>
                <a:ext cx="88560" cy="21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4D122894-5478-8667-0A88-15ECC73D047F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471200" y="381780"/>
                  <a:ext cx="1242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AA8E5D3B-6F54-A726-0B7B-D0E0FA9A7703}"/>
                    </a:ext>
                  </a:extLst>
                </p14:cNvPr>
                <p14:cNvContentPartPr/>
                <p14:nvPr/>
              </p14:nvContentPartPr>
              <p14:xfrm>
                <a:off x="4465440" y="502020"/>
                <a:ext cx="114480" cy="324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AA8E5D3B-6F54-A726-0B7B-D0E0FA9A770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447800" y="484380"/>
                  <a:ext cx="150120" cy="38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39C760AB-7EE9-41FC-2387-EFEDCBFE1E03}"/>
                  </a:ext>
                </a:extLst>
              </p14:cNvPr>
              <p14:cNvContentPartPr/>
              <p14:nvPr/>
            </p14:nvContentPartPr>
            <p14:xfrm>
              <a:off x="3332520" y="1945260"/>
              <a:ext cx="12600" cy="360"/>
            </p14:xfrm>
          </p:contentPart>
        </mc:Choice>
        <mc:Fallback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39C760AB-7EE9-41FC-2387-EFEDCBFE1E03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314880" y="1927620"/>
                <a:ext cx="4824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3" name="Grupo 42">
            <a:extLst>
              <a:ext uri="{FF2B5EF4-FFF2-40B4-BE49-F238E27FC236}">
                <a16:creationId xmlns:a16="http://schemas.microsoft.com/office/drawing/2014/main" id="{EBB72AA4-0B32-ABD6-1D99-F416C609CBEB}"/>
              </a:ext>
            </a:extLst>
          </p:cNvPr>
          <p:cNvGrpSpPr/>
          <p:nvPr/>
        </p:nvGrpSpPr>
        <p:grpSpPr>
          <a:xfrm>
            <a:off x="4914360" y="207540"/>
            <a:ext cx="847800" cy="346680"/>
            <a:chOff x="4914360" y="207540"/>
            <a:chExt cx="847800" cy="346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057CB14B-9337-4C61-A507-80960DA466F7}"/>
                    </a:ext>
                  </a:extLst>
                </p14:cNvPr>
                <p14:cNvContentPartPr/>
                <p14:nvPr/>
              </p14:nvContentPartPr>
              <p14:xfrm>
                <a:off x="4927680" y="255420"/>
                <a:ext cx="189360" cy="2577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057CB14B-9337-4C61-A507-80960DA466F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4910040" y="237780"/>
                  <a:ext cx="225000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C3200811-21DE-49BC-9D24-03B380F3CC18}"/>
                    </a:ext>
                  </a:extLst>
                </p14:cNvPr>
                <p14:cNvContentPartPr/>
                <p14:nvPr/>
              </p14:nvContentPartPr>
              <p14:xfrm>
                <a:off x="4914360" y="373860"/>
                <a:ext cx="235440" cy="79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C3200811-21DE-49BC-9D24-03B380F3CC18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896720" y="355860"/>
                  <a:ext cx="27108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669313AD-134A-AA6E-6D54-27A5FA6D00D7}"/>
                    </a:ext>
                  </a:extLst>
                </p14:cNvPr>
                <p14:cNvContentPartPr/>
                <p14:nvPr/>
              </p14:nvContentPartPr>
              <p14:xfrm>
                <a:off x="4948200" y="207540"/>
                <a:ext cx="226440" cy="3564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669313AD-134A-AA6E-6D54-27A5FA6D00D7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930560" y="189540"/>
                  <a:ext cx="26208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0ED5F97C-CE6C-4648-AA2A-C4BAF3D1D765}"/>
                    </a:ext>
                  </a:extLst>
                </p14:cNvPr>
                <p14:cNvContentPartPr/>
                <p14:nvPr/>
              </p14:nvContentPartPr>
              <p14:xfrm>
                <a:off x="5280120" y="378180"/>
                <a:ext cx="192600" cy="14364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0ED5F97C-CE6C-4648-AA2A-C4BAF3D1D76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262120" y="360180"/>
                  <a:ext cx="228240" cy="17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91D41344-FDDF-3E21-BA02-1CF3E7734BFE}"/>
                    </a:ext>
                  </a:extLst>
                </p14:cNvPr>
                <p14:cNvContentPartPr/>
                <p14:nvPr/>
              </p14:nvContentPartPr>
              <p14:xfrm>
                <a:off x="5598360" y="378540"/>
                <a:ext cx="163800" cy="17568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91D41344-FDDF-3E21-BA02-1CF3E7734BFE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580720" y="360900"/>
                  <a:ext cx="19944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7651FDF4-630C-B25F-5F53-D8EEB8FEDC09}"/>
                    </a:ext>
                  </a:extLst>
                </p14:cNvPr>
                <p14:cNvContentPartPr/>
                <p14:nvPr/>
              </p14:nvContentPartPr>
              <p14:xfrm>
                <a:off x="5618880" y="477180"/>
                <a:ext cx="123480" cy="1620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7651FDF4-630C-B25F-5F53-D8EEB8FEDC0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5601240" y="459180"/>
                  <a:ext cx="159120" cy="51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26841774-2788-F12F-ECDD-C8E15E1463C5}"/>
                  </a:ext>
                </a:extLst>
              </p14:cNvPr>
              <p14:cNvContentPartPr/>
              <p14:nvPr/>
            </p14:nvContentPartPr>
            <p14:xfrm>
              <a:off x="5996880" y="606420"/>
              <a:ext cx="360" cy="360"/>
            </p14:xfrm>
          </p:contentPart>
        </mc:Choice>
        <mc:Fallback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26841774-2788-F12F-ECDD-C8E15E1463C5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5979240" y="58878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45" name="Grupo 44">
            <a:extLst>
              <a:ext uri="{FF2B5EF4-FFF2-40B4-BE49-F238E27FC236}">
                <a16:creationId xmlns:a16="http://schemas.microsoft.com/office/drawing/2014/main" id="{2F7F200C-F7EC-D667-B36F-AAE594DC450C}"/>
              </a:ext>
            </a:extLst>
          </p:cNvPr>
          <p:cNvGrpSpPr/>
          <p:nvPr/>
        </p:nvGrpSpPr>
        <p:grpSpPr>
          <a:xfrm>
            <a:off x="1553400" y="2665620"/>
            <a:ext cx="642600" cy="835560"/>
            <a:chOff x="1553400" y="2665620"/>
            <a:chExt cx="642600" cy="835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DDBD3D58-EB22-0FA1-1593-E0EDD1E71A2A}"/>
                    </a:ext>
                  </a:extLst>
                </p14:cNvPr>
                <p14:cNvContentPartPr/>
                <p14:nvPr/>
              </p14:nvContentPartPr>
              <p14:xfrm>
                <a:off x="1553400" y="2857140"/>
                <a:ext cx="292320" cy="64404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DDBD3D58-EB22-0FA1-1593-E0EDD1E71A2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535760" y="2839500"/>
                  <a:ext cx="327960" cy="67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9DE70473-2F22-5845-0BA9-B0D1E5F26486}"/>
                    </a:ext>
                  </a:extLst>
                </p14:cNvPr>
                <p14:cNvContentPartPr/>
                <p14:nvPr/>
              </p14:nvContentPartPr>
              <p14:xfrm>
                <a:off x="2023200" y="2780100"/>
                <a:ext cx="172800" cy="20988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9DE70473-2F22-5845-0BA9-B0D1E5F2648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005200" y="2762100"/>
                  <a:ext cx="208440" cy="24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BB97B7FA-CA76-6675-6589-E7974D47E217}"/>
                    </a:ext>
                  </a:extLst>
                </p14:cNvPr>
                <p14:cNvContentPartPr/>
                <p14:nvPr/>
              </p14:nvContentPartPr>
              <p14:xfrm>
                <a:off x="2047680" y="2879460"/>
                <a:ext cx="108360" cy="792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BB97B7FA-CA76-6675-6589-E7974D47E217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030040" y="2861460"/>
                  <a:ext cx="1440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49D78AF5-02F5-C998-650C-05AD795A11BC}"/>
                    </a:ext>
                  </a:extLst>
                </p14:cNvPr>
                <p14:cNvContentPartPr/>
                <p14:nvPr/>
              </p14:nvContentPartPr>
              <p14:xfrm>
                <a:off x="1604520" y="2665620"/>
                <a:ext cx="276480" cy="21492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49D78AF5-02F5-C998-650C-05AD795A11B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1586520" y="2647980"/>
                  <a:ext cx="312120" cy="25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0" name="Grupo 89">
            <a:extLst>
              <a:ext uri="{FF2B5EF4-FFF2-40B4-BE49-F238E27FC236}">
                <a16:creationId xmlns:a16="http://schemas.microsoft.com/office/drawing/2014/main" id="{D276399B-4EFD-42F9-4096-B66C8B3E8B4D}"/>
              </a:ext>
            </a:extLst>
          </p:cNvPr>
          <p:cNvGrpSpPr/>
          <p:nvPr/>
        </p:nvGrpSpPr>
        <p:grpSpPr>
          <a:xfrm>
            <a:off x="2700720" y="882900"/>
            <a:ext cx="9127080" cy="645120"/>
            <a:chOff x="2700720" y="882900"/>
            <a:chExt cx="9127080" cy="64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EA1412A3-F353-F4BE-C0E8-844A4A9BED5C}"/>
                    </a:ext>
                  </a:extLst>
                </p14:cNvPr>
                <p14:cNvContentPartPr/>
                <p14:nvPr/>
              </p14:nvContentPartPr>
              <p14:xfrm>
                <a:off x="2700720" y="884700"/>
                <a:ext cx="177120" cy="3646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EA1412A3-F353-F4BE-C0E8-844A4A9BED5C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683080" y="867060"/>
                  <a:ext cx="212760" cy="40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E4213C7D-268D-D4A2-FA28-15AE3476FD48}"/>
                    </a:ext>
                  </a:extLst>
                </p14:cNvPr>
                <p14:cNvContentPartPr/>
                <p14:nvPr/>
              </p14:nvContentPartPr>
              <p14:xfrm>
                <a:off x="2772720" y="1082340"/>
                <a:ext cx="259200" cy="3456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E4213C7D-268D-D4A2-FA28-15AE3476FD4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755080" y="1064700"/>
                  <a:ext cx="29484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2141A4E2-4530-70B9-0CFB-81F69FBF779E}"/>
                    </a:ext>
                  </a:extLst>
                </p14:cNvPr>
                <p14:cNvContentPartPr/>
                <p14:nvPr/>
              </p14:nvContentPartPr>
              <p14:xfrm>
                <a:off x="2819160" y="882900"/>
                <a:ext cx="206640" cy="3744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2141A4E2-4530-70B9-0CFB-81F69FBF779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801160" y="864900"/>
                  <a:ext cx="24228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054BC3F1-DD15-30F9-3F9C-189C972CFB25}"/>
                    </a:ext>
                  </a:extLst>
                </p14:cNvPr>
                <p14:cNvContentPartPr/>
                <p14:nvPr/>
              </p14:nvContentPartPr>
              <p14:xfrm>
                <a:off x="3020400" y="1148940"/>
                <a:ext cx="12960" cy="19224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054BC3F1-DD15-30F9-3F9C-189C972CFB2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002400" y="1130940"/>
                  <a:ext cx="4860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D504D08E-981E-95C0-6E1F-30EE30C646C8}"/>
                    </a:ext>
                  </a:extLst>
                </p14:cNvPr>
                <p14:cNvContentPartPr/>
                <p14:nvPr/>
              </p14:nvContentPartPr>
              <p14:xfrm>
                <a:off x="3070800" y="1115100"/>
                <a:ext cx="145440" cy="1180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D504D08E-981E-95C0-6E1F-30EE30C646C8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52800" y="1097100"/>
                  <a:ext cx="181080" cy="15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A018C624-FFD3-3ABD-10F0-497888238B6F}"/>
                    </a:ext>
                  </a:extLst>
                </p14:cNvPr>
                <p14:cNvContentPartPr/>
                <p14:nvPr/>
              </p14:nvContentPartPr>
              <p14:xfrm>
                <a:off x="3265920" y="1144260"/>
                <a:ext cx="133560" cy="35172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A018C624-FFD3-3ABD-10F0-497888238B6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47920" y="1126620"/>
                  <a:ext cx="16920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686D0B6A-387E-1C5B-0FDA-E1C042E31834}"/>
                    </a:ext>
                  </a:extLst>
                </p14:cNvPr>
                <p14:cNvContentPartPr/>
                <p14:nvPr/>
              </p14:nvContentPartPr>
              <p14:xfrm>
                <a:off x="3479760" y="1194300"/>
                <a:ext cx="116280" cy="20268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686D0B6A-387E-1C5B-0FDA-E1C042E31834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462120" y="1176300"/>
                  <a:ext cx="15192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3F3576A6-1873-3F8C-CD97-73149C25ECE4}"/>
                    </a:ext>
                  </a:extLst>
                </p14:cNvPr>
                <p14:cNvContentPartPr/>
                <p14:nvPr/>
              </p14:nvContentPartPr>
              <p14:xfrm>
                <a:off x="3617280" y="1269900"/>
                <a:ext cx="204480" cy="1368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3F3576A6-1873-3F8C-CD97-73149C25ECE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599640" y="1251900"/>
                  <a:ext cx="24012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77561955-C4F3-45A6-98A2-81535D5D1000}"/>
                    </a:ext>
                  </a:extLst>
                </p14:cNvPr>
                <p14:cNvContentPartPr/>
                <p14:nvPr/>
              </p14:nvContentPartPr>
              <p14:xfrm>
                <a:off x="3774240" y="1089900"/>
                <a:ext cx="202680" cy="40104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77561955-C4F3-45A6-98A2-81535D5D100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756600" y="1071900"/>
                  <a:ext cx="238320" cy="43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86697A8A-CD55-D5F5-34E6-D97423D69A27}"/>
                    </a:ext>
                  </a:extLst>
                </p14:cNvPr>
                <p14:cNvContentPartPr/>
                <p14:nvPr/>
              </p14:nvContentPartPr>
              <p14:xfrm>
                <a:off x="4197600" y="1202580"/>
                <a:ext cx="233640" cy="50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86697A8A-CD55-D5F5-34E6-D97423D69A27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179600" y="1184580"/>
                  <a:ext cx="2692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F831FD4D-9EFF-6718-1B4F-F139BC227533}"/>
                    </a:ext>
                  </a:extLst>
                </p14:cNvPr>
                <p14:cNvContentPartPr/>
                <p14:nvPr/>
              </p14:nvContentPartPr>
              <p14:xfrm>
                <a:off x="4274640" y="1114740"/>
                <a:ext cx="18000" cy="19152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F831FD4D-9EFF-6718-1B4F-F139BC22753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256640" y="1096740"/>
                  <a:ext cx="5364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88C49C61-816A-D049-B61D-CC9A5405B3FB}"/>
                    </a:ext>
                  </a:extLst>
                </p14:cNvPr>
                <p14:cNvContentPartPr/>
                <p14:nvPr/>
              </p14:nvContentPartPr>
              <p14:xfrm>
                <a:off x="4612680" y="990900"/>
                <a:ext cx="279720" cy="30096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88C49C61-816A-D049-B61D-CC9A5405B3F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594680" y="972900"/>
                  <a:ext cx="315360" cy="33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87594139-8CEF-1D4C-4E15-90889018A460}"/>
                    </a:ext>
                  </a:extLst>
                </p14:cNvPr>
                <p14:cNvContentPartPr/>
                <p14:nvPr/>
              </p14:nvContentPartPr>
              <p14:xfrm>
                <a:off x="4683240" y="1170900"/>
                <a:ext cx="304560" cy="864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87594139-8CEF-1D4C-4E15-90889018A460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665600" y="1153260"/>
                  <a:ext cx="34020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BCAEA073-2BF9-3AF1-294F-C17DEB0284BC}"/>
                    </a:ext>
                  </a:extLst>
                </p14:cNvPr>
                <p14:cNvContentPartPr/>
                <p14:nvPr/>
              </p14:nvContentPartPr>
              <p14:xfrm>
                <a:off x="4710960" y="943740"/>
                <a:ext cx="232560" cy="428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BCAEA073-2BF9-3AF1-294F-C17DEB0284BC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693320" y="926100"/>
                  <a:ext cx="268200" cy="7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1B5F79BF-A320-888B-8D34-30DE012200C3}"/>
                    </a:ext>
                  </a:extLst>
                </p14:cNvPr>
                <p14:cNvContentPartPr/>
                <p14:nvPr/>
              </p14:nvContentPartPr>
              <p14:xfrm>
                <a:off x="5050080" y="1231740"/>
                <a:ext cx="151560" cy="16452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1B5F79BF-A320-888B-8D34-30DE012200C3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5032080" y="1213740"/>
                  <a:ext cx="187200" cy="20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BF63FCD3-8C23-37BC-3E1E-9A27DC3212A6}"/>
                    </a:ext>
                  </a:extLst>
                </p14:cNvPr>
                <p14:cNvContentPartPr/>
                <p14:nvPr/>
              </p14:nvContentPartPr>
              <p14:xfrm>
                <a:off x="5323680" y="1127700"/>
                <a:ext cx="123120" cy="27648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BF63FCD3-8C23-37BC-3E1E-9A27DC3212A6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5306040" y="1109700"/>
                  <a:ext cx="15876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04E8E078-7813-421A-DAC1-6BB3C87FDF5A}"/>
                    </a:ext>
                  </a:extLst>
                </p14:cNvPr>
                <p14:cNvContentPartPr/>
                <p14:nvPr/>
              </p14:nvContentPartPr>
              <p14:xfrm>
                <a:off x="5517360" y="1243980"/>
                <a:ext cx="151200" cy="15444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04E8E078-7813-421A-DAC1-6BB3C87FDF5A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5499720" y="1226340"/>
                  <a:ext cx="186840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BA20B458-379D-0224-1EC3-A2A43927C9C1}"/>
                    </a:ext>
                  </a:extLst>
                </p14:cNvPr>
                <p14:cNvContentPartPr/>
                <p14:nvPr/>
              </p14:nvContentPartPr>
              <p14:xfrm>
                <a:off x="5666400" y="1049220"/>
                <a:ext cx="217800" cy="46404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BA20B458-379D-0224-1EC3-A2A43927C9C1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5648400" y="1031220"/>
                  <a:ext cx="253440" cy="49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F4E1D03F-2B24-A615-024C-9A9758FE78C9}"/>
                    </a:ext>
                  </a:extLst>
                </p14:cNvPr>
                <p14:cNvContentPartPr/>
                <p14:nvPr/>
              </p14:nvContentPartPr>
              <p14:xfrm>
                <a:off x="6080040" y="1240380"/>
                <a:ext cx="125640" cy="684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F4E1D03F-2B24-A615-024C-9A9758FE78C9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6062400" y="1222380"/>
                  <a:ext cx="16128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DA77AF10-AF30-40FF-836A-8BBA96684674}"/>
                    </a:ext>
                  </a:extLst>
                </p14:cNvPr>
                <p14:cNvContentPartPr/>
                <p14:nvPr/>
              </p14:nvContentPartPr>
              <p14:xfrm>
                <a:off x="6086520" y="1358460"/>
                <a:ext cx="136080" cy="280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DA77AF10-AF30-40FF-836A-8BBA96684674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6068520" y="1340820"/>
                  <a:ext cx="1717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CA400719-9982-43D4-A4FC-48D47DCD61EB}"/>
                    </a:ext>
                  </a:extLst>
                </p14:cNvPr>
                <p14:cNvContentPartPr/>
                <p14:nvPr/>
              </p14:nvContentPartPr>
              <p14:xfrm>
                <a:off x="6415560" y="988740"/>
                <a:ext cx="222840" cy="3614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CA400719-9982-43D4-A4FC-48D47DCD61EB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6397560" y="971100"/>
                  <a:ext cx="258480" cy="39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08DF8571-11F0-DF57-6246-3C13D2BB9F32}"/>
                    </a:ext>
                  </a:extLst>
                </p14:cNvPr>
                <p14:cNvContentPartPr/>
                <p14:nvPr/>
              </p14:nvContentPartPr>
              <p14:xfrm>
                <a:off x="6447960" y="1196820"/>
                <a:ext cx="286920" cy="79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08DF8571-11F0-DF57-6246-3C13D2BB9F32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6429960" y="1179180"/>
                  <a:ext cx="3225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CCC391F5-BC22-D7A8-B6C3-5AD0A2F8E6C2}"/>
                    </a:ext>
                  </a:extLst>
                </p14:cNvPr>
                <p14:cNvContentPartPr/>
                <p14:nvPr/>
              </p14:nvContentPartPr>
              <p14:xfrm>
                <a:off x="6449040" y="957780"/>
                <a:ext cx="284760" cy="5112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CCC391F5-BC22-D7A8-B6C3-5AD0A2F8E6C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6431040" y="939780"/>
                  <a:ext cx="32040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D40C41E5-405D-2F3C-21C6-95A332400DCE}"/>
                    </a:ext>
                  </a:extLst>
                </p14:cNvPr>
                <p14:cNvContentPartPr/>
                <p14:nvPr/>
              </p14:nvContentPartPr>
              <p14:xfrm>
                <a:off x="6882480" y="1220940"/>
                <a:ext cx="188280" cy="19152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D40C41E5-405D-2F3C-21C6-95A332400DCE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6864480" y="1202940"/>
                  <a:ext cx="22392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D068FDA3-2C24-4410-ECC4-D54C8578B34D}"/>
                    </a:ext>
                  </a:extLst>
                </p14:cNvPr>
                <p14:cNvContentPartPr/>
                <p14:nvPr/>
              </p14:nvContentPartPr>
              <p14:xfrm>
                <a:off x="7196760" y="1184940"/>
                <a:ext cx="136800" cy="20916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D068FDA3-2C24-4410-ECC4-D54C8578B34D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7178760" y="1167300"/>
                  <a:ext cx="17244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DBAB7BB3-1608-9180-374C-E903C43F0022}"/>
                    </a:ext>
                  </a:extLst>
                </p14:cNvPr>
                <p14:cNvContentPartPr/>
                <p14:nvPr/>
              </p14:nvContentPartPr>
              <p14:xfrm>
                <a:off x="7214040" y="1307700"/>
                <a:ext cx="136080" cy="576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DBAB7BB3-1608-9180-374C-E903C43F0022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7196400" y="1290060"/>
                  <a:ext cx="17172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43325F08-4733-3ECE-96F4-22E20E80373E}"/>
                    </a:ext>
                  </a:extLst>
                </p14:cNvPr>
                <p14:cNvContentPartPr/>
                <p14:nvPr/>
              </p14:nvContentPartPr>
              <p14:xfrm>
                <a:off x="7425720" y="1186740"/>
                <a:ext cx="110160" cy="24336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43325F08-4733-3ECE-96F4-22E20E80373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7408080" y="1169100"/>
                  <a:ext cx="14580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F46D9B11-0054-4AF4-2629-007E634F86A1}"/>
                    </a:ext>
                  </a:extLst>
                </p14:cNvPr>
                <p14:cNvContentPartPr/>
                <p14:nvPr/>
              </p14:nvContentPartPr>
              <p14:xfrm>
                <a:off x="7146000" y="1102500"/>
                <a:ext cx="180360" cy="40608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F46D9B11-0054-4AF4-2629-007E634F86A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7128360" y="1084860"/>
                  <a:ext cx="216000" cy="44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63B24C51-C16A-0089-2A66-ED5C20DF6F0F}"/>
                    </a:ext>
                  </a:extLst>
                </p14:cNvPr>
                <p14:cNvContentPartPr/>
                <p14:nvPr/>
              </p14:nvContentPartPr>
              <p14:xfrm>
                <a:off x="7733160" y="953100"/>
                <a:ext cx="165600" cy="4467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63B24C51-C16A-0089-2A66-ED5C20DF6F0F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715160" y="935100"/>
                  <a:ext cx="201240" cy="48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ED69C7FF-86EC-F69E-1C89-5AF778CF5F3F}"/>
                    </a:ext>
                  </a:extLst>
                </p14:cNvPr>
                <p14:cNvContentPartPr/>
                <p14:nvPr/>
              </p14:nvContentPartPr>
              <p14:xfrm>
                <a:off x="8021160" y="1150740"/>
                <a:ext cx="198000" cy="35172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ED69C7FF-86EC-F69E-1C89-5AF778CF5F3F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003160" y="1133100"/>
                  <a:ext cx="233640" cy="38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5EB34900-583D-B676-6198-8AA79C122EA9}"/>
                    </a:ext>
                  </a:extLst>
                </p14:cNvPr>
                <p14:cNvContentPartPr/>
                <p14:nvPr/>
              </p14:nvContentPartPr>
              <p14:xfrm>
                <a:off x="8256600" y="1200780"/>
                <a:ext cx="169920" cy="15264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5EB34900-583D-B676-6198-8AA79C122EA9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238600" y="1182780"/>
                  <a:ext cx="20556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6A8F000F-FB5F-9551-B9A7-A23DDC979D49}"/>
                    </a:ext>
                  </a:extLst>
                </p14:cNvPr>
                <p14:cNvContentPartPr/>
                <p14:nvPr/>
              </p14:nvContentPartPr>
              <p14:xfrm>
                <a:off x="8607960" y="1246860"/>
                <a:ext cx="41400" cy="6408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6A8F000F-FB5F-9551-B9A7-A23DDC979D49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590320" y="1228860"/>
                  <a:ext cx="77040" cy="9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E83C9CF6-E35B-36D6-0F67-CE39B155BA6C}"/>
                    </a:ext>
                  </a:extLst>
                </p14:cNvPr>
                <p14:cNvContentPartPr/>
                <p14:nvPr/>
              </p14:nvContentPartPr>
              <p14:xfrm>
                <a:off x="8558640" y="1185660"/>
                <a:ext cx="310680" cy="19188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E83C9CF6-E35B-36D6-0F67-CE39B155BA6C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540640" y="1168020"/>
                  <a:ext cx="34632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D35AEBC8-D1FC-03EC-D93A-97F54BDE8ABA}"/>
                    </a:ext>
                  </a:extLst>
                </p14:cNvPr>
                <p14:cNvContentPartPr/>
                <p14:nvPr/>
              </p14:nvContentPartPr>
              <p14:xfrm>
                <a:off x="8910000" y="1028700"/>
                <a:ext cx="208800" cy="33840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D35AEBC8-D1FC-03EC-D93A-97F54BDE8AB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892000" y="1011060"/>
                  <a:ext cx="244440" cy="37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C78F31C6-7225-7CC4-FCFD-C2BFE6FF2DAD}"/>
                    </a:ext>
                  </a:extLst>
                </p14:cNvPr>
                <p14:cNvContentPartPr/>
                <p14:nvPr/>
              </p14:nvContentPartPr>
              <p14:xfrm>
                <a:off x="8891640" y="1097100"/>
                <a:ext cx="145080" cy="2160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C78F31C6-7225-7CC4-FCFD-C2BFE6FF2DAD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873640" y="1079460"/>
                  <a:ext cx="1807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0D1C66B4-A52F-AB1F-D5C2-3821D5C9726B}"/>
                    </a:ext>
                  </a:extLst>
                </p14:cNvPr>
                <p14:cNvContentPartPr/>
                <p14:nvPr/>
              </p14:nvContentPartPr>
              <p14:xfrm>
                <a:off x="9203760" y="1036980"/>
                <a:ext cx="38520" cy="7884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0D1C66B4-A52F-AB1F-D5C2-3821D5C9726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9185760" y="1019340"/>
                  <a:ext cx="74160" cy="11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945728DB-3059-E5F7-E453-4C4CB65FD96C}"/>
                    </a:ext>
                  </a:extLst>
                </p14:cNvPr>
                <p14:cNvContentPartPr/>
                <p14:nvPr/>
              </p14:nvContentPartPr>
              <p14:xfrm>
                <a:off x="9461520" y="943380"/>
                <a:ext cx="738360" cy="36108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945728DB-3059-E5F7-E453-4C4CB65FD96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9443520" y="925740"/>
                  <a:ext cx="77400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19D594E2-9EE2-C9BB-A425-28066B24D36B}"/>
                    </a:ext>
                  </a:extLst>
                </p14:cNvPr>
                <p14:cNvContentPartPr/>
                <p14:nvPr/>
              </p14:nvContentPartPr>
              <p14:xfrm>
                <a:off x="10288800" y="936540"/>
                <a:ext cx="620280" cy="35640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19D594E2-9EE2-C9BB-A425-28066B24D36B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10270800" y="918900"/>
                  <a:ext cx="655920" cy="39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232FB09D-B702-E6CC-221A-75373BC7C7D8}"/>
                    </a:ext>
                  </a:extLst>
                </p14:cNvPr>
                <p14:cNvContentPartPr/>
                <p14:nvPr/>
              </p14:nvContentPartPr>
              <p14:xfrm>
                <a:off x="10914480" y="1010700"/>
                <a:ext cx="787680" cy="41076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232FB09D-B702-E6CC-221A-75373BC7C7D8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10896840" y="992700"/>
                  <a:ext cx="823320" cy="44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08DB273A-815E-1C15-3660-E7EF53D92F3C}"/>
                    </a:ext>
                  </a:extLst>
                </p14:cNvPr>
                <p14:cNvContentPartPr/>
                <p14:nvPr/>
              </p14:nvContentPartPr>
              <p14:xfrm>
                <a:off x="11607120" y="970380"/>
                <a:ext cx="220680" cy="55764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08DB273A-815E-1C15-3660-E7EF53D92F3C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11589480" y="952740"/>
                  <a:ext cx="256320" cy="593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41C2C510-CA2B-D292-659B-D9F4F43D342F}"/>
              </a:ext>
            </a:extLst>
          </p:cNvPr>
          <p:cNvGrpSpPr/>
          <p:nvPr/>
        </p:nvGrpSpPr>
        <p:grpSpPr>
          <a:xfrm>
            <a:off x="2958120" y="1988460"/>
            <a:ext cx="2777400" cy="650520"/>
            <a:chOff x="2958120" y="1988460"/>
            <a:chExt cx="2777400" cy="65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1550DD66-3365-ADBF-4EB1-5A8ACCB62979}"/>
                    </a:ext>
                  </a:extLst>
                </p14:cNvPr>
                <p14:cNvContentPartPr/>
                <p14:nvPr/>
              </p14:nvContentPartPr>
              <p14:xfrm>
                <a:off x="2958120" y="2069460"/>
                <a:ext cx="369360" cy="16920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1550DD66-3365-ADBF-4EB1-5A8ACCB62979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2940120" y="2051460"/>
                  <a:ext cx="405000" cy="20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EBFE335D-934F-25D3-4C56-CDD8476C2C9B}"/>
                    </a:ext>
                  </a:extLst>
                </p14:cNvPr>
                <p14:cNvContentPartPr/>
                <p14:nvPr/>
              </p14:nvContentPartPr>
              <p14:xfrm>
                <a:off x="3391200" y="2111940"/>
                <a:ext cx="218160" cy="39168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EBFE335D-934F-25D3-4C56-CDD8476C2C9B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3373200" y="2093940"/>
                  <a:ext cx="253800" cy="42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DCDB9C24-E463-73D1-501E-695497645B86}"/>
                    </a:ext>
                  </a:extLst>
                </p14:cNvPr>
                <p14:cNvContentPartPr/>
                <p14:nvPr/>
              </p14:nvContentPartPr>
              <p14:xfrm>
                <a:off x="3858480" y="1988460"/>
                <a:ext cx="222480" cy="27900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DCDB9C24-E463-73D1-501E-695497645B86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3840840" y="1970460"/>
                  <a:ext cx="25812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BC13615E-72E7-96A1-06A3-22F64DC9660A}"/>
                    </a:ext>
                  </a:extLst>
                </p14:cNvPr>
                <p14:cNvContentPartPr/>
                <p14:nvPr/>
              </p14:nvContentPartPr>
              <p14:xfrm>
                <a:off x="3771360" y="2212380"/>
                <a:ext cx="37440" cy="864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BC13615E-72E7-96A1-06A3-22F64DC9660A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3753360" y="2194380"/>
                  <a:ext cx="730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D237DB7E-F3FB-ADE5-79BA-A799313C2052}"/>
                    </a:ext>
                  </a:extLst>
                </p14:cNvPr>
                <p14:cNvContentPartPr/>
                <p14:nvPr/>
              </p14:nvContentPartPr>
              <p14:xfrm>
                <a:off x="4102560" y="2115540"/>
                <a:ext cx="272160" cy="12132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D237DB7E-F3FB-ADE5-79BA-A799313C2052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4084920" y="2097540"/>
                  <a:ext cx="307800" cy="15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155A8289-D08A-51E6-72BB-412170EDF0B9}"/>
                    </a:ext>
                  </a:extLst>
                </p14:cNvPr>
                <p14:cNvContentPartPr/>
                <p14:nvPr/>
              </p14:nvContentPartPr>
              <p14:xfrm>
                <a:off x="5055480" y="2418300"/>
                <a:ext cx="263880" cy="2206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155A8289-D08A-51E6-72BB-412170EDF0B9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5037840" y="2400660"/>
                  <a:ext cx="299520" cy="2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C2D3692B-019F-D566-F905-11ED38A0A2FD}"/>
                    </a:ext>
                  </a:extLst>
                </p14:cNvPr>
                <p14:cNvContentPartPr/>
                <p14:nvPr/>
              </p14:nvContentPartPr>
              <p14:xfrm>
                <a:off x="4603320" y="2150460"/>
                <a:ext cx="237600" cy="1692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C2D3692B-019F-D566-F905-11ED38A0A2FD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4585320" y="2132460"/>
                  <a:ext cx="27324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C884336A-ADBB-A72E-CCF9-043C4D8912B8}"/>
                    </a:ext>
                  </a:extLst>
                </p14:cNvPr>
                <p14:cNvContentPartPr/>
                <p14:nvPr/>
              </p14:nvContentPartPr>
              <p14:xfrm>
                <a:off x="4698720" y="2065500"/>
                <a:ext cx="54720" cy="19152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C884336A-ADBB-A72E-CCF9-043C4D8912B8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4681080" y="2047500"/>
                  <a:ext cx="9036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7DC40E52-1E81-851C-8C49-D8EC88261682}"/>
                    </a:ext>
                  </a:extLst>
                </p14:cNvPr>
                <p14:cNvContentPartPr/>
                <p14:nvPr/>
              </p14:nvContentPartPr>
              <p14:xfrm>
                <a:off x="5159880" y="1992420"/>
                <a:ext cx="97920" cy="23328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7DC40E52-1E81-851C-8C49-D8EC88261682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142240" y="1974780"/>
                  <a:ext cx="133560" cy="26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663D2767-6481-AED5-84BB-920263926927}"/>
                    </a:ext>
                  </a:extLst>
                </p14:cNvPr>
                <p14:cNvContentPartPr/>
                <p14:nvPr/>
              </p14:nvContentPartPr>
              <p14:xfrm>
                <a:off x="5014080" y="2282580"/>
                <a:ext cx="282960" cy="1692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663D2767-6481-AED5-84BB-920263926927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4996080" y="2264580"/>
                  <a:ext cx="31860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91508625-C5C6-A161-3F81-9005C9B2F4F2}"/>
                    </a:ext>
                  </a:extLst>
                </p14:cNvPr>
                <p14:cNvContentPartPr/>
                <p14:nvPr/>
              </p14:nvContentPartPr>
              <p14:xfrm>
                <a:off x="5451480" y="2155860"/>
                <a:ext cx="284040" cy="13464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91508625-C5C6-A161-3F81-9005C9B2F4F2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5433840" y="2137860"/>
                  <a:ext cx="319680" cy="170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73EF664F-D716-BE14-3BC4-E8DF6FB08F5C}"/>
              </a:ext>
            </a:extLst>
          </p:cNvPr>
          <p:cNvGrpSpPr/>
          <p:nvPr/>
        </p:nvGrpSpPr>
        <p:grpSpPr>
          <a:xfrm>
            <a:off x="6039000" y="1873980"/>
            <a:ext cx="597240" cy="458280"/>
            <a:chOff x="6039000" y="1873980"/>
            <a:chExt cx="597240" cy="45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A427BF32-FD4A-C0EF-7606-4D1201D21379}"/>
                    </a:ext>
                  </a:extLst>
                </p14:cNvPr>
                <p14:cNvContentPartPr/>
                <p14:nvPr/>
              </p14:nvContentPartPr>
              <p14:xfrm>
                <a:off x="6039000" y="2060820"/>
                <a:ext cx="321840" cy="26100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A427BF32-FD4A-C0EF-7606-4D1201D2137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021000" y="2043180"/>
                  <a:ext cx="357480" cy="29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4479C7A0-3A24-B180-4601-FCB191EE5B98}"/>
                    </a:ext>
                  </a:extLst>
                </p14:cNvPr>
                <p14:cNvContentPartPr/>
                <p14:nvPr/>
              </p14:nvContentPartPr>
              <p14:xfrm>
                <a:off x="6394680" y="2244780"/>
                <a:ext cx="153360" cy="874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4479C7A0-3A24-B180-4601-FCB191EE5B98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376680" y="2227140"/>
                  <a:ext cx="189000" cy="12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CC27F178-AA0E-95BA-3800-33BECEEB9857}"/>
                    </a:ext>
                  </a:extLst>
                </p14:cNvPr>
                <p14:cNvContentPartPr/>
                <p14:nvPr/>
              </p14:nvContentPartPr>
              <p14:xfrm>
                <a:off x="6434640" y="1873980"/>
                <a:ext cx="201600" cy="16416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CC27F178-AA0E-95BA-3800-33BECEEB9857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416640" y="1855980"/>
                  <a:ext cx="237240" cy="199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9EBAE325-896A-3123-5BF9-904AEB671AC1}"/>
              </a:ext>
            </a:extLst>
          </p:cNvPr>
          <p:cNvGrpSpPr/>
          <p:nvPr/>
        </p:nvGrpSpPr>
        <p:grpSpPr>
          <a:xfrm>
            <a:off x="6985080" y="2249100"/>
            <a:ext cx="241920" cy="106920"/>
            <a:chOff x="6985080" y="2249100"/>
            <a:chExt cx="241920" cy="106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31326FC2-0F62-E9B1-7CC4-96320DA0F55C}"/>
                    </a:ext>
                  </a:extLst>
                </p14:cNvPr>
                <p14:cNvContentPartPr/>
                <p14:nvPr/>
              </p14:nvContentPartPr>
              <p14:xfrm>
                <a:off x="6985080" y="2249100"/>
                <a:ext cx="165600" cy="36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31326FC2-0F62-E9B1-7CC4-96320DA0F55C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6967440" y="2231460"/>
                  <a:ext cx="20124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5438122F-2EA5-C7A7-9EB1-B5DF7F0C8CBE}"/>
                    </a:ext>
                  </a:extLst>
                </p14:cNvPr>
                <p14:cNvContentPartPr/>
                <p14:nvPr/>
              </p14:nvContentPartPr>
              <p14:xfrm>
                <a:off x="7027200" y="2339820"/>
                <a:ext cx="199800" cy="1620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5438122F-2EA5-C7A7-9EB1-B5DF7F0C8CBE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009560" y="2321820"/>
                  <a:ext cx="235440" cy="5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9" name="Grupo 118">
            <a:extLst>
              <a:ext uri="{FF2B5EF4-FFF2-40B4-BE49-F238E27FC236}">
                <a16:creationId xmlns:a16="http://schemas.microsoft.com/office/drawing/2014/main" id="{7A52C365-49D0-215A-3FE4-BC416B7D93BE}"/>
              </a:ext>
            </a:extLst>
          </p:cNvPr>
          <p:cNvGrpSpPr/>
          <p:nvPr/>
        </p:nvGrpSpPr>
        <p:grpSpPr>
          <a:xfrm>
            <a:off x="7525440" y="1972260"/>
            <a:ext cx="1159200" cy="403200"/>
            <a:chOff x="7525440" y="1972260"/>
            <a:chExt cx="1159200" cy="403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8C359618-D9C6-E04C-02BB-77FF6536A8E8}"/>
                    </a:ext>
                  </a:extLst>
                </p14:cNvPr>
                <p14:cNvContentPartPr/>
                <p14:nvPr/>
              </p14:nvContentPartPr>
              <p14:xfrm>
                <a:off x="7546320" y="2078460"/>
                <a:ext cx="228240" cy="2772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8C359618-D9C6-E04C-02BB-77FF6536A8E8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7528320" y="2060460"/>
                  <a:ext cx="26388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ED86B1AF-8384-9C42-02D1-CD18E0C0640E}"/>
                    </a:ext>
                  </a:extLst>
                </p14:cNvPr>
                <p14:cNvContentPartPr/>
                <p14:nvPr/>
              </p14:nvContentPartPr>
              <p14:xfrm>
                <a:off x="7525440" y="2195820"/>
                <a:ext cx="238680" cy="2160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ED86B1AF-8384-9C42-02D1-CD18E0C0640E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507440" y="2177820"/>
                  <a:ext cx="27432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B8B5815C-AF5B-E0E8-804D-B5AC33ED2D35}"/>
                    </a:ext>
                  </a:extLst>
                </p14:cNvPr>
                <p14:cNvContentPartPr/>
                <p14:nvPr/>
              </p14:nvContentPartPr>
              <p14:xfrm>
                <a:off x="7543800" y="2044980"/>
                <a:ext cx="158400" cy="1620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B8B5815C-AF5B-E0E8-804D-B5AC33ED2D35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526160" y="2027340"/>
                  <a:ext cx="19404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7AD064AE-FA31-95B3-5C5D-D0777D391183}"/>
                    </a:ext>
                  </a:extLst>
                </p14:cNvPr>
                <p14:cNvContentPartPr/>
                <p14:nvPr/>
              </p14:nvContentPartPr>
              <p14:xfrm>
                <a:off x="7874640" y="2149380"/>
                <a:ext cx="182160" cy="16560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7AD064AE-FA31-95B3-5C5D-D0777D391183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856640" y="2131740"/>
                  <a:ext cx="21780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65D99197-CF5D-41B7-94E3-FD157A57AE33}"/>
                    </a:ext>
                  </a:extLst>
                </p14:cNvPr>
                <p14:cNvContentPartPr/>
                <p14:nvPr/>
              </p14:nvContentPartPr>
              <p14:xfrm>
                <a:off x="8137800" y="2118060"/>
                <a:ext cx="79200" cy="24156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65D99197-CF5D-41B7-94E3-FD157A57AE33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8119800" y="2100420"/>
                  <a:ext cx="114840" cy="27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9E151227-37D5-3D58-E076-4D82F59835CD}"/>
                    </a:ext>
                  </a:extLst>
                </p14:cNvPr>
                <p14:cNvContentPartPr/>
                <p14:nvPr/>
              </p14:nvContentPartPr>
              <p14:xfrm>
                <a:off x="8304840" y="2114100"/>
                <a:ext cx="226080" cy="23688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9E151227-37D5-3D58-E076-4D82F59835CD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8287200" y="2096460"/>
                  <a:ext cx="261720" cy="272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83964DC4-3942-C894-46B9-B3DA359FD5C4}"/>
                    </a:ext>
                  </a:extLst>
                </p14:cNvPr>
                <p14:cNvContentPartPr/>
                <p14:nvPr/>
              </p14:nvContentPartPr>
              <p14:xfrm>
                <a:off x="8340840" y="2240100"/>
                <a:ext cx="156600" cy="2988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83964DC4-3942-C894-46B9-B3DA359FD5C4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8323200" y="2222100"/>
                  <a:ext cx="19224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1E794317-17B7-A14D-9B0A-9096D0F30E33}"/>
                    </a:ext>
                  </a:extLst>
                </p14:cNvPr>
                <p14:cNvContentPartPr/>
                <p14:nvPr/>
              </p14:nvContentPartPr>
              <p14:xfrm>
                <a:off x="8550360" y="1972260"/>
                <a:ext cx="134280" cy="40320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1E794317-17B7-A14D-9B0A-9096D0F30E33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8532720" y="1954260"/>
                  <a:ext cx="169920" cy="438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120" name="Entrada de lápiz 119">
                <a:extLst>
                  <a:ext uri="{FF2B5EF4-FFF2-40B4-BE49-F238E27FC236}">
                    <a16:creationId xmlns:a16="http://schemas.microsoft.com/office/drawing/2014/main" id="{15A32AF7-DD79-D0A9-35CF-FF2A238A0B09}"/>
                  </a:ext>
                </a:extLst>
              </p14:cNvPr>
              <p14:cNvContentPartPr/>
              <p14:nvPr/>
            </p14:nvContentPartPr>
            <p14:xfrm>
              <a:off x="4352760" y="3211020"/>
              <a:ext cx="24120" cy="39240"/>
            </p14:xfrm>
          </p:contentPart>
        </mc:Choice>
        <mc:Fallback>
          <p:pic>
            <p:nvPicPr>
              <p:cNvPr id="120" name="Entrada de lápiz 119">
                <a:extLst>
                  <a:ext uri="{FF2B5EF4-FFF2-40B4-BE49-F238E27FC236}">
                    <a16:creationId xmlns:a16="http://schemas.microsoft.com/office/drawing/2014/main" id="{15A32AF7-DD79-D0A9-35CF-FF2A238A0B09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4334760" y="3193380"/>
                <a:ext cx="59760" cy="74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34" name="Grupo 133">
            <a:extLst>
              <a:ext uri="{FF2B5EF4-FFF2-40B4-BE49-F238E27FC236}">
                <a16:creationId xmlns:a16="http://schemas.microsoft.com/office/drawing/2014/main" id="{9E1F0D66-BBD9-D0D0-FD7D-B0B4580B92AD}"/>
              </a:ext>
            </a:extLst>
          </p:cNvPr>
          <p:cNvGrpSpPr/>
          <p:nvPr/>
        </p:nvGrpSpPr>
        <p:grpSpPr>
          <a:xfrm>
            <a:off x="5861520" y="1961100"/>
            <a:ext cx="2329920" cy="1114560"/>
            <a:chOff x="5861520" y="1961100"/>
            <a:chExt cx="2329920" cy="111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A92AA340-9AFC-7005-5E84-6F509C42953B}"/>
                    </a:ext>
                  </a:extLst>
                </p14:cNvPr>
                <p14:cNvContentPartPr/>
                <p14:nvPr/>
              </p14:nvContentPartPr>
              <p14:xfrm>
                <a:off x="5861520" y="1961100"/>
                <a:ext cx="790920" cy="75240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A92AA340-9AFC-7005-5E84-6F509C42953B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5843520" y="1943100"/>
                  <a:ext cx="826560" cy="78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A4E8B1B4-0ED5-D539-B3CB-17769A6A4239}"/>
                    </a:ext>
                  </a:extLst>
                </p14:cNvPr>
                <p14:cNvContentPartPr/>
                <p14:nvPr/>
              </p14:nvContentPartPr>
              <p14:xfrm>
                <a:off x="6654600" y="2641860"/>
                <a:ext cx="546840" cy="28908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A4E8B1B4-0ED5-D539-B3CB-17769A6A4239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6636960" y="2624220"/>
                  <a:ext cx="582480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34025346-16D7-C19C-6164-98C10DF6957F}"/>
                    </a:ext>
                  </a:extLst>
                </p14:cNvPr>
                <p14:cNvContentPartPr/>
                <p14:nvPr/>
              </p14:nvContentPartPr>
              <p14:xfrm>
                <a:off x="7211880" y="2700180"/>
                <a:ext cx="484560" cy="37548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34025346-16D7-C19C-6164-98C10DF6957F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7194240" y="2682180"/>
                  <a:ext cx="520200" cy="41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id="{F06D043A-2F49-B27E-299F-67FC1FBE2CEC}"/>
                    </a:ext>
                  </a:extLst>
                </p14:cNvPr>
                <p14:cNvContentPartPr/>
                <p14:nvPr/>
              </p14:nvContentPartPr>
              <p14:xfrm>
                <a:off x="7769880" y="2798820"/>
                <a:ext cx="283680" cy="120240"/>
              </p14:xfrm>
            </p:contentPart>
          </mc:Choice>
          <mc:Fallback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F06D043A-2F49-B27E-299F-67FC1FBE2CEC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7751880" y="2780820"/>
                  <a:ext cx="31932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FCF50E60-A53A-7594-693F-F9530D698E83}"/>
                    </a:ext>
                  </a:extLst>
                </p14:cNvPr>
                <p14:cNvContentPartPr/>
                <p14:nvPr/>
              </p14:nvContentPartPr>
              <p14:xfrm>
                <a:off x="7935120" y="2718540"/>
                <a:ext cx="32040" cy="324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FCF50E60-A53A-7594-693F-F9530D698E83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7917480" y="2700900"/>
                  <a:ext cx="6768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EC7E1987-7210-5010-D8BC-5F4ECCB1780C}"/>
                    </a:ext>
                  </a:extLst>
                </p14:cNvPr>
                <p14:cNvContentPartPr/>
                <p14:nvPr/>
              </p14:nvContentPartPr>
              <p14:xfrm>
                <a:off x="7679520" y="2684340"/>
                <a:ext cx="5400" cy="324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EC7E1987-7210-5010-D8BC-5F4ECCB1780C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661520" y="2666700"/>
                  <a:ext cx="4104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6FB71438-08C8-A8B7-3DE2-F57EC7E0A16B}"/>
                    </a:ext>
                  </a:extLst>
                </p14:cNvPr>
                <p14:cNvContentPartPr/>
                <p14:nvPr/>
              </p14:nvContentPartPr>
              <p14:xfrm>
                <a:off x="7985520" y="2746620"/>
                <a:ext cx="205920" cy="15696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6FB71438-08C8-A8B7-3DE2-F57EC7E0A16B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967880" y="2728980"/>
                  <a:ext cx="24156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57409BBE-3B85-754C-4399-91761BE8644E}"/>
                    </a:ext>
                  </a:extLst>
                </p14:cNvPr>
                <p14:cNvContentPartPr/>
                <p14:nvPr/>
              </p14:nvContentPartPr>
              <p14:xfrm>
                <a:off x="7998840" y="2633580"/>
                <a:ext cx="168840" cy="792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57409BBE-3B85-754C-4399-91761BE8644E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981200" y="2615940"/>
                  <a:ext cx="204480" cy="43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3" name="Grupo 132">
            <a:extLst>
              <a:ext uri="{FF2B5EF4-FFF2-40B4-BE49-F238E27FC236}">
                <a16:creationId xmlns:a16="http://schemas.microsoft.com/office/drawing/2014/main" id="{11154F67-6EBF-152E-58A9-AE3199299285}"/>
              </a:ext>
            </a:extLst>
          </p:cNvPr>
          <p:cNvGrpSpPr/>
          <p:nvPr/>
        </p:nvGrpSpPr>
        <p:grpSpPr>
          <a:xfrm>
            <a:off x="8483400" y="2660580"/>
            <a:ext cx="571680" cy="319320"/>
            <a:chOff x="8483400" y="2660580"/>
            <a:chExt cx="571680" cy="319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53B01D64-7345-9619-2E0B-7E27A031100B}"/>
                    </a:ext>
                  </a:extLst>
                </p14:cNvPr>
                <p14:cNvContentPartPr/>
                <p14:nvPr/>
              </p14:nvContentPartPr>
              <p14:xfrm>
                <a:off x="8483400" y="2660580"/>
                <a:ext cx="328320" cy="26640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53B01D64-7345-9619-2E0B-7E27A031100B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8465760" y="2642580"/>
                  <a:ext cx="363960" cy="30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F0C1F0FA-8436-11E2-4643-E509E8456E79}"/>
                    </a:ext>
                  </a:extLst>
                </p14:cNvPr>
                <p14:cNvContentPartPr/>
                <p14:nvPr/>
              </p14:nvContentPartPr>
              <p14:xfrm>
                <a:off x="8857440" y="2801700"/>
                <a:ext cx="197640" cy="17820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F0C1F0FA-8436-11E2-4643-E509E8456E7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839440" y="2784060"/>
                  <a:ext cx="233280" cy="213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6">
            <p14:nvContentPartPr>
              <p14:cNvPr id="135" name="Entrada de lápiz 134">
                <a:extLst>
                  <a:ext uri="{FF2B5EF4-FFF2-40B4-BE49-F238E27FC236}">
                    <a16:creationId xmlns:a16="http://schemas.microsoft.com/office/drawing/2014/main" id="{EA057F73-91BA-800C-542B-07FE872D3D61}"/>
                  </a:ext>
                </a:extLst>
              </p14:cNvPr>
              <p14:cNvContentPartPr/>
              <p14:nvPr/>
            </p14:nvContentPartPr>
            <p14:xfrm>
              <a:off x="9474840" y="2980260"/>
              <a:ext cx="130680" cy="19800"/>
            </p14:xfrm>
          </p:contentPart>
        </mc:Choice>
        <mc:Fallback>
          <p:pic>
            <p:nvPicPr>
              <p:cNvPr id="135" name="Entrada de lápiz 134">
                <a:extLst>
                  <a:ext uri="{FF2B5EF4-FFF2-40B4-BE49-F238E27FC236}">
                    <a16:creationId xmlns:a16="http://schemas.microsoft.com/office/drawing/2014/main" id="{EA057F73-91BA-800C-542B-07FE872D3D61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9457200" y="2962260"/>
                <a:ext cx="166320" cy="5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8">
            <p14:nvContentPartPr>
              <p14:cNvPr id="136" name="Entrada de lápiz 135">
                <a:extLst>
                  <a:ext uri="{FF2B5EF4-FFF2-40B4-BE49-F238E27FC236}">
                    <a16:creationId xmlns:a16="http://schemas.microsoft.com/office/drawing/2014/main" id="{FD0F2248-8334-0338-7BB6-616E83D11250}"/>
                  </a:ext>
                </a:extLst>
              </p14:cNvPr>
              <p14:cNvContentPartPr/>
              <p14:nvPr/>
            </p14:nvContentPartPr>
            <p14:xfrm>
              <a:off x="2646360" y="3557700"/>
              <a:ext cx="360" cy="360"/>
            </p14:xfrm>
          </p:contentPart>
        </mc:Choice>
        <mc:Fallback>
          <p:pic>
            <p:nvPicPr>
              <p:cNvPr id="136" name="Entrada de lápiz 135">
                <a:extLst>
                  <a:ext uri="{FF2B5EF4-FFF2-40B4-BE49-F238E27FC236}">
                    <a16:creationId xmlns:a16="http://schemas.microsoft.com/office/drawing/2014/main" id="{FD0F2248-8334-0338-7BB6-616E83D11250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628720" y="3539700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54" name="Grupo 153">
            <a:extLst>
              <a:ext uri="{FF2B5EF4-FFF2-40B4-BE49-F238E27FC236}">
                <a16:creationId xmlns:a16="http://schemas.microsoft.com/office/drawing/2014/main" id="{1C5A7ECD-0731-054F-B67E-5BEF54A88685}"/>
              </a:ext>
            </a:extLst>
          </p:cNvPr>
          <p:cNvGrpSpPr/>
          <p:nvPr/>
        </p:nvGrpSpPr>
        <p:grpSpPr>
          <a:xfrm>
            <a:off x="6710040" y="-112140"/>
            <a:ext cx="3873240" cy="844200"/>
            <a:chOff x="6710040" y="-112140"/>
            <a:chExt cx="3873240" cy="844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5FF4FBCC-DA5E-876D-C425-74A3A3CD8B54}"/>
                    </a:ext>
                  </a:extLst>
                </p14:cNvPr>
                <p14:cNvContentPartPr/>
                <p14:nvPr/>
              </p14:nvContentPartPr>
              <p14:xfrm>
                <a:off x="6978960" y="7020"/>
                <a:ext cx="259920" cy="39096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5FF4FBCC-DA5E-876D-C425-74A3A3CD8B54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6960960" y="-10620"/>
                  <a:ext cx="295560" cy="42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07E8E1AE-012A-B2F3-EC79-B05FFFE0EFF5}"/>
                    </a:ext>
                  </a:extLst>
                </p14:cNvPr>
                <p14:cNvContentPartPr/>
                <p14:nvPr/>
              </p14:nvContentPartPr>
              <p14:xfrm>
                <a:off x="7013880" y="204660"/>
                <a:ext cx="220320" cy="79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07E8E1AE-012A-B2F3-EC79-B05FFFE0EFF5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6995880" y="186660"/>
                  <a:ext cx="2559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FE5E5A6E-5664-0888-DAB8-60E8234FF22C}"/>
                    </a:ext>
                  </a:extLst>
                </p14:cNvPr>
                <p14:cNvContentPartPr/>
                <p14:nvPr/>
              </p14:nvContentPartPr>
              <p14:xfrm>
                <a:off x="7399080" y="27180"/>
                <a:ext cx="165600" cy="32148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FE5E5A6E-5664-0888-DAB8-60E8234FF22C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7381080" y="9540"/>
                  <a:ext cx="201240" cy="35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C1539C72-14A9-A12B-9110-EC01E368DFAF}"/>
                    </a:ext>
                  </a:extLst>
                </p14:cNvPr>
                <p14:cNvContentPartPr/>
                <p14:nvPr/>
              </p14:nvContentPartPr>
              <p14:xfrm>
                <a:off x="7912800" y="76860"/>
                <a:ext cx="227160" cy="30816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C1539C72-14A9-A12B-9110-EC01E368DFAF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7894800" y="58860"/>
                  <a:ext cx="262800" cy="343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A50380C0-0D8F-FF9C-21CE-588FD820C009}"/>
                    </a:ext>
                  </a:extLst>
                </p14:cNvPr>
                <p14:cNvContentPartPr/>
                <p14:nvPr/>
              </p14:nvContentPartPr>
              <p14:xfrm>
                <a:off x="8247960" y="168660"/>
                <a:ext cx="154800" cy="20628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A50380C0-0D8F-FF9C-21CE-588FD820C009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8230320" y="151020"/>
                  <a:ext cx="19044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783AE4FF-0058-B1B6-EE8A-4D84D12E7748}"/>
                    </a:ext>
                  </a:extLst>
                </p14:cNvPr>
                <p14:cNvContentPartPr/>
                <p14:nvPr/>
              </p14:nvContentPartPr>
              <p14:xfrm>
                <a:off x="8532000" y="210060"/>
                <a:ext cx="54720" cy="11232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783AE4FF-0058-B1B6-EE8A-4D84D12E7748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8514000" y="192420"/>
                  <a:ext cx="90360" cy="14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A464A37E-0CBF-42E9-CF37-35CD3FB5CF5D}"/>
                    </a:ext>
                  </a:extLst>
                </p14:cNvPr>
                <p14:cNvContentPartPr/>
                <p14:nvPr/>
              </p14:nvContentPartPr>
              <p14:xfrm>
                <a:off x="8473320" y="102060"/>
                <a:ext cx="252360" cy="22248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A464A37E-0CBF-42E9-CF37-35CD3FB5CF5D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8455680" y="84060"/>
                  <a:ext cx="28800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8AE5ED9D-809E-9D84-6D46-F7139CEF32A4}"/>
                    </a:ext>
                  </a:extLst>
                </p14:cNvPr>
                <p14:cNvContentPartPr/>
                <p14:nvPr/>
              </p14:nvContentPartPr>
              <p14:xfrm>
                <a:off x="8834040" y="184140"/>
                <a:ext cx="36360" cy="16848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8AE5ED9D-809E-9D84-6D46-F7139CEF32A4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8816040" y="166500"/>
                  <a:ext cx="72000" cy="20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D1EB9DFD-7160-958E-383D-F9C301181DCC}"/>
                    </a:ext>
                  </a:extLst>
                </p14:cNvPr>
                <p14:cNvContentPartPr/>
                <p14:nvPr/>
              </p14:nvContentPartPr>
              <p14:xfrm>
                <a:off x="9001440" y="193500"/>
                <a:ext cx="27000" cy="17856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D1EB9DFD-7160-958E-383D-F9C301181DCC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8983440" y="175860"/>
                  <a:ext cx="62640" cy="21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3FF837F8-0FED-B281-A2A6-6F229A5E657E}"/>
                    </a:ext>
                  </a:extLst>
                </p14:cNvPr>
                <p14:cNvContentPartPr/>
                <p14:nvPr/>
              </p14:nvContentPartPr>
              <p14:xfrm>
                <a:off x="8935560" y="133020"/>
                <a:ext cx="193320" cy="22716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3FF837F8-0FED-B281-A2A6-6F229A5E657E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8917920" y="115380"/>
                  <a:ext cx="22896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2A19EC9D-1A82-769F-E555-68D62D3E740C}"/>
                    </a:ext>
                  </a:extLst>
                </p14:cNvPr>
                <p14:cNvContentPartPr/>
                <p14:nvPr/>
              </p14:nvContentPartPr>
              <p14:xfrm>
                <a:off x="9263160" y="387540"/>
                <a:ext cx="360" cy="36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2A19EC9D-1A82-769F-E555-68D62D3E740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9245520" y="369900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CE699534-86BD-1696-667D-BED745FB10C1}"/>
                    </a:ext>
                  </a:extLst>
                </p14:cNvPr>
                <p14:cNvContentPartPr/>
                <p14:nvPr/>
              </p14:nvContentPartPr>
              <p14:xfrm>
                <a:off x="6710040" y="-112140"/>
                <a:ext cx="2792880" cy="83304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CE699534-86BD-1696-667D-BED745FB10C1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6692400" y="-130140"/>
                  <a:ext cx="2828520" cy="86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87E6546C-58E4-4534-AEFF-DE6788E68382}"/>
                    </a:ext>
                  </a:extLst>
                </p14:cNvPr>
                <p14:cNvContentPartPr/>
                <p14:nvPr/>
              </p14:nvContentPartPr>
              <p14:xfrm>
                <a:off x="10143360" y="411660"/>
                <a:ext cx="171000" cy="20700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87E6546C-58E4-4534-AEFF-DE6788E68382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10125720" y="393660"/>
                  <a:ext cx="20664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6455A709-66F2-54FD-3BBE-57FFA49DC343}"/>
                    </a:ext>
                  </a:extLst>
                </p14:cNvPr>
                <p14:cNvContentPartPr/>
                <p14:nvPr/>
              </p14:nvContentPartPr>
              <p14:xfrm>
                <a:off x="9623880" y="70020"/>
                <a:ext cx="959400" cy="66204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6455A709-66F2-54FD-3BBE-57FFA49DC343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9605880" y="52380"/>
                  <a:ext cx="995040" cy="697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7" name="Grupo 156">
            <a:extLst>
              <a:ext uri="{FF2B5EF4-FFF2-40B4-BE49-F238E27FC236}">
                <a16:creationId xmlns:a16="http://schemas.microsoft.com/office/drawing/2014/main" id="{88297795-EBF6-D24C-96D1-82BAD7B54958}"/>
              </a:ext>
            </a:extLst>
          </p:cNvPr>
          <p:cNvGrpSpPr/>
          <p:nvPr/>
        </p:nvGrpSpPr>
        <p:grpSpPr>
          <a:xfrm>
            <a:off x="9302400" y="1997460"/>
            <a:ext cx="439920" cy="463680"/>
            <a:chOff x="9302400" y="1997460"/>
            <a:chExt cx="439920" cy="463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94AB950D-FA49-723D-6B9C-8A4B6C10E45E}"/>
                    </a:ext>
                  </a:extLst>
                </p14:cNvPr>
                <p14:cNvContentPartPr/>
                <p14:nvPr/>
              </p14:nvContentPartPr>
              <p14:xfrm>
                <a:off x="9302400" y="1997460"/>
                <a:ext cx="284760" cy="33732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94AB950D-FA49-723D-6B9C-8A4B6C10E45E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284400" y="1979460"/>
                  <a:ext cx="320400" cy="37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2E714459-5A39-6F4B-3519-32E5B96108E6}"/>
                    </a:ext>
                  </a:extLst>
                </p14:cNvPr>
                <p14:cNvContentPartPr/>
                <p14:nvPr/>
              </p14:nvContentPartPr>
              <p14:xfrm>
                <a:off x="9388440" y="2197620"/>
                <a:ext cx="152280" cy="1980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2E714459-5A39-6F4B-3519-32E5B96108E6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9370800" y="2179620"/>
                  <a:ext cx="18792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155" name="Entrada de lápiz 154">
                  <a:extLst>
                    <a:ext uri="{FF2B5EF4-FFF2-40B4-BE49-F238E27FC236}">
                      <a16:creationId xmlns:a16="http://schemas.microsoft.com/office/drawing/2014/main" id="{AAA41D2F-8682-A952-4CD2-7BF687652A3F}"/>
                    </a:ext>
                  </a:extLst>
                </p14:cNvPr>
                <p14:cNvContentPartPr/>
                <p14:nvPr/>
              </p14:nvContentPartPr>
              <p14:xfrm>
                <a:off x="9450360" y="2289780"/>
                <a:ext cx="291960" cy="171360"/>
              </p14:xfrm>
            </p:contentPart>
          </mc:Choice>
          <mc:Fallback>
            <p:pic>
              <p:nvPicPr>
                <p:cNvPr id="155" name="Entrada de lápiz 154">
                  <a:extLst>
                    <a:ext uri="{FF2B5EF4-FFF2-40B4-BE49-F238E27FC236}">
                      <a16:creationId xmlns:a16="http://schemas.microsoft.com/office/drawing/2014/main" id="{AAA41D2F-8682-A952-4CD2-7BF687652A3F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9432360" y="2271780"/>
                  <a:ext cx="3276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51CC1CBC-99CD-EF96-DE3D-9C5C197F8F8F}"/>
                    </a:ext>
                  </a:extLst>
                </p14:cNvPr>
                <p14:cNvContentPartPr/>
                <p14:nvPr/>
              </p14:nvContentPartPr>
              <p14:xfrm>
                <a:off x="9402120" y="2021220"/>
                <a:ext cx="312120" cy="23580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51CC1CBC-99CD-EF96-DE3D-9C5C197F8F8F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9384120" y="2003220"/>
                  <a:ext cx="347760" cy="2714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44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id="{3E958FE4-DC08-D8DF-F178-EB6D0A6FB00F}"/>
                  </a:ext>
                </a:extLst>
              </p14:cNvPr>
              <p14:cNvContentPartPr/>
              <p14:nvPr/>
            </p14:nvContentPartPr>
            <p14:xfrm>
              <a:off x="139320" y="3634380"/>
              <a:ext cx="12065040" cy="142560"/>
            </p14:xfrm>
          </p:contentPart>
        </mc:Choice>
        <mc:Fallback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3E958FE4-DC08-D8DF-F178-EB6D0A6FB00F}"/>
                  </a:ext>
                </a:extLst>
              </p:cNvPr>
              <p:cNvPicPr/>
              <p:nvPr/>
            </p:nvPicPr>
            <p:blipFill>
              <a:blip r:embed="rId245"/>
              <a:stretch>
                <a:fillRect/>
              </a:stretch>
            </p:blipFill>
            <p:spPr>
              <a:xfrm>
                <a:off x="121320" y="3616380"/>
                <a:ext cx="12100680" cy="178200"/>
              </a:xfrm>
              <a:prstGeom prst="rect">
                <a:avLst/>
              </a:prstGeom>
            </p:spPr>
          </p:pic>
        </mc:Fallback>
      </mc:AlternateContent>
      <p:grpSp>
        <p:nvGrpSpPr>
          <p:cNvPr id="162" name="Grupo 161">
            <a:extLst>
              <a:ext uri="{FF2B5EF4-FFF2-40B4-BE49-F238E27FC236}">
                <a16:creationId xmlns:a16="http://schemas.microsoft.com/office/drawing/2014/main" id="{9893970F-8363-B6BF-25B1-B3B33BEBA9E1}"/>
              </a:ext>
            </a:extLst>
          </p:cNvPr>
          <p:cNvGrpSpPr/>
          <p:nvPr/>
        </p:nvGrpSpPr>
        <p:grpSpPr>
          <a:xfrm>
            <a:off x="3920310" y="3911580"/>
            <a:ext cx="1140480" cy="549000"/>
            <a:chOff x="3920310" y="3911580"/>
            <a:chExt cx="1140480" cy="549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D95A5E9D-C24E-E80C-137E-7618D9038537}"/>
                    </a:ext>
                  </a:extLst>
                </p14:cNvPr>
                <p14:cNvContentPartPr/>
                <p14:nvPr/>
              </p14:nvContentPartPr>
              <p14:xfrm>
                <a:off x="3920310" y="3911580"/>
                <a:ext cx="1140480" cy="3600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D95A5E9D-C24E-E80C-137E-7618D9038537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3902310" y="3893580"/>
                  <a:ext cx="117612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160" name="Entrada de lápiz 159">
                  <a:extLst>
                    <a:ext uri="{FF2B5EF4-FFF2-40B4-BE49-F238E27FC236}">
                      <a16:creationId xmlns:a16="http://schemas.microsoft.com/office/drawing/2014/main" id="{DBAB61AF-7752-0FB3-CBF5-27EBCD7AD376}"/>
                    </a:ext>
                  </a:extLst>
                </p14:cNvPr>
                <p14:cNvContentPartPr/>
                <p14:nvPr/>
              </p14:nvContentPartPr>
              <p14:xfrm>
                <a:off x="4419630" y="4109580"/>
                <a:ext cx="313920" cy="202320"/>
              </p14:xfrm>
            </p:contentPart>
          </mc:Choice>
          <mc:Fallback>
            <p:pic>
              <p:nvPicPr>
                <p:cNvPr id="160" name="Entrada de lápiz 159">
                  <a:extLst>
                    <a:ext uri="{FF2B5EF4-FFF2-40B4-BE49-F238E27FC236}">
                      <a16:creationId xmlns:a16="http://schemas.microsoft.com/office/drawing/2014/main" id="{DBAB61AF-7752-0FB3-CBF5-27EBCD7AD376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4401630" y="4091940"/>
                  <a:ext cx="349560" cy="23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D4E0A22D-2A6C-39B3-14EF-9CDEA789D46D}"/>
                    </a:ext>
                  </a:extLst>
                </p14:cNvPr>
                <p14:cNvContentPartPr/>
                <p14:nvPr/>
              </p14:nvContentPartPr>
              <p14:xfrm>
                <a:off x="4181670" y="4000860"/>
                <a:ext cx="734040" cy="45972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D4E0A22D-2A6C-39B3-14EF-9CDEA789D46D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4164030" y="3982860"/>
                  <a:ext cx="769680" cy="495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5" name="Grupo 164">
            <a:extLst>
              <a:ext uri="{FF2B5EF4-FFF2-40B4-BE49-F238E27FC236}">
                <a16:creationId xmlns:a16="http://schemas.microsoft.com/office/drawing/2014/main" id="{0845D014-BEA5-1F2C-B990-818C02662AB4}"/>
              </a:ext>
            </a:extLst>
          </p:cNvPr>
          <p:cNvGrpSpPr/>
          <p:nvPr/>
        </p:nvGrpSpPr>
        <p:grpSpPr>
          <a:xfrm>
            <a:off x="4519350" y="5088420"/>
            <a:ext cx="627840" cy="297360"/>
            <a:chOff x="4519350" y="5088420"/>
            <a:chExt cx="627840" cy="297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CA58119B-64AE-848B-68F2-276CAF714437}"/>
                    </a:ext>
                  </a:extLst>
                </p14:cNvPr>
                <p14:cNvContentPartPr/>
                <p14:nvPr/>
              </p14:nvContentPartPr>
              <p14:xfrm>
                <a:off x="4519350" y="5155740"/>
                <a:ext cx="130680" cy="6696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CA58119B-64AE-848B-68F2-276CAF714437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4501710" y="5137740"/>
                  <a:ext cx="16632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07C66E7B-5288-E630-5F2D-EBBF25272C88}"/>
                    </a:ext>
                  </a:extLst>
                </p14:cNvPr>
                <p14:cNvContentPartPr/>
                <p14:nvPr/>
              </p14:nvContentPartPr>
              <p14:xfrm>
                <a:off x="4823190" y="5088420"/>
                <a:ext cx="324000" cy="29736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07C66E7B-5288-E630-5F2D-EBBF25272C88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4805190" y="5070780"/>
                  <a:ext cx="359640" cy="333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8" name="Grupo 167">
            <a:extLst>
              <a:ext uri="{FF2B5EF4-FFF2-40B4-BE49-F238E27FC236}">
                <a16:creationId xmlns:a16="http://schemas.microsoft.com/office/drawing/2014/main" id="{1D6C35E5-2D4B-B4F4-C064-77629E7CFBEB}"/>
              </a:ext>
            </a:extLst>
          </p:cNvPr>
          <p:cNvGrpSpPr/>
          <p:nvPr/>
        </p:nvGrpSpPr>
        <p:grpSpPr>
          <a:xfrm>
            <a:off x="4061070" y="6122340"/>
            <a:ext cx="1164960" cy="465120"/>
            <a:chOff x="4061070" y="6122340"/>
            <a:chExt cx="1164960" cy="4651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9BA61190-6E3A-C254-0247-7049001CC1AF}"/>
                    </a:ext>
                  </a:extLst>
                </p14:cNvPr>
                <p14:cNvContentPartPr/>
                <p14:nvPr/>
              </p14:nvContentPartPr>
              <p14:xfrm>
                <a:off x="4483710" y="6122340"/>
                <a:ext cx="270000" cy="35100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9BA61190-6E3A-C254-0247-7049001CC1AF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4465710" y="6104700"/>
                  <a:ext cx="30564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CF359829-0FE0-8AB0-7BF7-AC703D4F5383}"/>
                    </a:ext>
                  </a:extLst>
                </p14:cNvPr>
                <p14:cNvContentPartPr/>
                <p14:nvPr/>
              </p14:nvContentPartPr>
              <p14:xfrm>
                <a:off x="4061070" y="6535260"/>
                <a:ext cx="1164960" cy="522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CF359829-0FE0-8AB0-7BF7-AC703D4F5383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4043070" y="6517620"/>
                  <a:ext cx="1200600" cy="87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FE77273D-35CF-B500-AC41-98D062541A09}"/>
              </a:ext>
            </a:extLst>
          </p:cNvPr>
          <p:cNvGrpSpPr/>
          <p:nvPr/>
        </p:nvGrpSpPr>
        <p:grpSpPr>
          <a:xfrm>
            <a:off x="4524390" y="5929380"/>
            <a:ext cx="546840" cy="229680"/>
            <a:chOff x="4524390" y="5929380"/>
            <a:chExt cx="546840" cy="229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D392F800-EE5E-0054-61FC-744FDE8B93BE}"/>
                    </a:ext>
                  </a:extLst>
                </p14:cNvPr>
                <p14:cNvContentPartPr/>
                <p14:nvPr/>
              </p14:nvContentPartPr>
              <p14:xfrm>
                <a:off x="4593150" y="6066180"/>
                <a:ext cx="24120" cy="504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D392F800-EE5E-0054-61FC-744FDE8B93BE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4575150" y="6048180"/>
                  <a:ext cx="5976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6B90449F-E0E1-C5C0-05C2-30A65ED3AF31}"/>
                    </a:ext>
                  </a:extLst>
                </p14:cNvPr>
                <p14:cNvContentPartPr/>
                <p14:nvPr/>
              </p14:nvContentPartPr>
              <p14:xfrm>
                <a:off x="4524390" y="6025500"/>
                <a:ext cx="221040" cy="10728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6B90449F-E0E1-C5C0-05C2-30A65ED3AF31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4506390" y="6007860"/>
                  <a:ext cx="256680" cy="14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D7424FBC-F3C9-72DD-DF44-078A2D3DB680}"/>
                    </a:ext>
                  </a:extLst>
                </p14:cNvPr>
                <p14:cNvContentPartPr/>
                <p14:nvPr/>
              </p14:nvContentPartPr>
              <p14:xfrm>
                <a:off x="4878630" y="6047460"/>
                <a:ext cx="50760" cy="10764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D7424FBC-F3C9-72DD-DF44-078A2D3DB680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4860630" y="6029820"/>
                  <a:ext cx="86400" cy="14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3D8D9B27-CF5C-6742-6B85-4CB4382476BB}"/>
                    </a:ext>
                  </a:extLst>
                </p14:cNvPr>
                <p14:cNvContentPartPr/>
                <p14:nvPr/>
              </p14:nvContentPartPr>
              <p14:xfrm>
                <a:off x="4815990" y="5929380"/>
                <a:ext cx="255240" cy="2296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3D8D9B27-CF5C-6742-6B85-4CB4382476BB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4797990" y="5911740"/>
                  <a:ext cx="290880" cy="26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4" name="Grupo 203">
            <a:extLst>
              <a:ext uri="{FF2B5EF4-FFF2-40B4-BE49-F238E27FC236}">
                <a16:creationId xmlns:a16="http://schemas.microsoft.com/office/drawing/2014/main" id="{D6AEAE09-1F63-FC8B-40F2-B1D54C6FB338}"/>
              </a:ext>
            </a:extLst>
          </p:cNvPr>
          <p:cNvGrpSpPr/>
          <p:nvPr/>
        </p:nvGrpSpPr>
        <p:grpSpPr>
          <a:xfrm>
            <a:off x="6314670" y="3794220"/>
            <a:ext cx="4665600" cy="658080"/>
            <a:chOff x="6314670" y="3794220"/>
            <a:chExt cx="4665600" cy="658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id="{D97AA1C6-59C7-A0FA-E7E1-24C58142F351}"/>
                    </a:ext>
                  </a:extLst>
                </p14:cNvPr>
                <p14:cNvContentPartPr/>
                <p14:nvPr/>
              </p14:nvContentPartPr>
              <p14:xfrm>
                <a:off x="6321510" y="3925260"/>
                <a:ext cx="191520" cy="302760"/>
              </p14:xfrm>
            </p:contentPart>
          </mc:Choice>
          <mc:Fallback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D97AA1C6-59C7-A0FA-E7E1-24C58142F351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6303870" y="3907620"/>
                  <a:ext cx="227160" cy="33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984EC569-9AC0-9FE2-2BEE-35853C202FB2}"/>
                    </a:ext>
                  </a:extLst>
                </p14:cNvPr>
                <p14:cNvContentPartPr/>
                <p14:nvPr/>
              </p14:nvContentPartPr>
              <p14:xfrm>
                <a:off x="6314670" y="4094460"/>
                <a:ext cx="254160" cy="2916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984EC569-9AC0-9FE2-2BEE-35853C202FB2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6296670" y="4076460"/>
                  <a:ext cx="289800" cy="6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D79D79D6-22B7-7FA3-B423-8AE9A5FF434E}"/>
                    </a:ext>
                  </a:extLst>
                </p14:cNvPr>
                <p14:cNvContentPartPr/>
                <p14:nvPr/>
              </p14:nvContentPartPr>
              <p14:xfrm>
                <a:off x="6315390" y="3907620"/>
                <a:ext cx="246960" cy="5400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D79D79D6-22B7-7FA3-B423-8AE9A5FF434E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6297750" y="3889980"/>
                  <a:ext cx="28260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407AEDB7-1B3D-C664-5DBB-765BA399A9C1}"/>
                    </a:ext>
                  </a:extLst>
                </p14:cNvPr>
                <p14:cNvContentPartPr/>
                <p14:nvPr/>
              </p14:nvContentPartPr>
              <p14:xfrm>
                <a:off x="6616350" y="4063860"/>
                <a:ext cx="80640" cy="21276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407AEDB7-1B3D-C664-5DBB-765BA399A9C1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6598710" y="4045860"/>
                  <a:ext cx="1162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06271A12-B365-4FC2-DB0F-0CDEE51F206E}"/>
                    </a:ext>
                  </a:extLst>
                </p14:cNvPr>
                <p14:cNvContentPartPr/>
                <p14:nvPr/>
              </p14:nvContentPartPr>
              <p14:xfrm>
                <a:off x="6667830" y="4021380"/>
                <a:ext cx="167760" cy="12384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06271A12-B365-4FC2-DB0F-0CDEE51F206E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6650190" y="4003380"/>
                  <a:ext cx="203400" cy="15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DE15819A-0EC2-AA8D-EC7D-875588ADACE1}"/>
                    </a:ext>
                  </a:extLst>
                </p14:cNvPr>
                <p14:cNvContentPartPr/>
                <p14:nvPr/>
              </p14:nvContentPartPr>
              <p14:xfrm>
                <a:off x="6876630" y="4119300"/>
                <a:ext cx="165600" cy="15192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DE15819A-0EC2-AA8D-EC7D-875588ADACE1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6858630" y="4101660"/>
                  <a:ext cx="201240" cy="18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11820F79-B0FB-CDB2-A630-681118D1F2B1}"/>
                    </a:ext>
                  </a:extLst>
                </p14:cNvPr>
                <p14:cNvContentPartPr/>
                <p14:nvPr/>
              </p14:nvContentPartPr>
              <p14:xfrm>
                <a:off x="7181550" y="4105260"/>
                <a:ext cx="189360" cy="792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11820F79-B0FB-CDB2-A630-681118D1F2B1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7163550" y="4087620"/>
                  <a:ext cx="22500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25D1183C-8054-B532-EA7F-7CCB1F0E88D8}"/>
                    </a:ext>
                  </a:extLst>
                </p14:cNvPr>
                <p14:cNvContentPartPr/>
                <p14:nvPr/>
              </p14:nvContentPartPr>
              <p14:xfrm>
                <a:off x="7260750" y="4029660"/>
                <a:ext cx="23760" cy="18468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25D1183C-8054-B532-EA7F-7CCB1F0E88D8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7243110" y="4012020"/>
                  <a:ext cx="5940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02BF7FED-206A-DE1F-AC95-805E3D73BA92}"/>
                    </a:ext>
                  </a:extLst>
                </p14:cNvPr>
                <p14:cNvContentPartPr/>
                <p14:nvPr/>
              </p14:nvContentPartPr>
              <p14:xfrm>
                <a:off x="7591590" y="3900420"/>
                <a:ext cx="225720" cy="281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02BF7FED-206A-DE1F-AC95-805E3D73BA92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7573950" y="3882420"/>
                  <a:ext cx="26136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1012F5B1-E149-A18D-8383-0921B4551F7C}"/>
                    </a:ext>
                  </a:extLst>
                </p14:cNvPr>
                <p14:cNvContentPartPr/>
                <p14:nvPr/>
              </p14:nvContentPartPr>
              <p14:xfrm>
                <a:off x="7581150" y="4019580"/>
                <a:ext cx="255240" cy="5868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1012F5B1-E149-A18D-8383-0921B4551F7C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7563150" y="4001580"/>
                  <a:ext cx="290880" cy="9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E29888DA-4F38-A4DD-5CED-F487212793A9}"/>
                    </a:ext>
                  </a:extLst>
                </p14:cNvPr>
                <p14:cNvContentPartPr/>
                <p14:nvPr/>
              </p14:nvContentPartPr>
              <p14:xfrm>
                <a:off x="7623990" y="3859740"/>
                <a:ext cx="240840" cy="5472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E29888DA-4F38-A4DD-5CED-F487212793A9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7606350" y="3841740"/>
                  <a:ext cx="27648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786655B5-2929-482D-8FDE-0745FA9D67A7}"/>
                    </a:ext>
                  </a:extLst>
                </p14:cNvPr>
                <p14:cNvContentPartPr/>
                <p14:nvPr/>
              </p14:nvContentPartPr>
              <p14:xfrm>
                <a:off x="7995870" y="4032540"/>
                <a:ext cx="133200" cy="18828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786655B5-2929-482D-8FDE-0745FA9D67A7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7977870" y="4014540"/>
                  <a:ext cx="16884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id="{69FD9202-DB1B-1494-1EC1-7489B2DA4391}"/>
                    </a:ext>
                  </a:extLst>
                </p14:cNvPr>
                <p14:cNvContentPartPr/>
                <p14:nvPr/>
              </p14:nvContentPartPr>
              <p14:xfrm>
                <a:off x="8303310" y="4013100"/>
                <a:ext cx="58680" cy="223920"/>
              </p14:xfrm>
            </p:contentPart>
          </mc:Choice>
          <mc:Fallback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69FD9202-DB1B-1494-1EC1-7489B2DA4391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8285310" y="3995100"/>
                  <a:ext cx="9432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3CF903E3-A22B-75AD-7099-9A8FF6E0F7EF}"/>
                    </a:ext>
                  </a:extLst>
                </p14:cNvPr>
                <p14:cNvContentPartPr/>
                <p14:nvPr/>
              </p14:nvContentPartPr>
              <p14:xfrm>
                <a:off x="8499870" y="4042260"/>
                <a:ext cx="157680" cy="14472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3CF903E3-A22B-75AD-7099-9A8FF6E0F7EF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8482230" y="4024620"/>
                  <a:ext cx="193320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B5EB5040-4AC0-05FA-A709-B40142331569}"/>
                    </a:ext>
                  </a:extLst>
                </p14:cNvPr>
                <p14:cNvContentPartPr/>
                <p14:nvPr/>
              </p14:nvContentPartPr>
              <p14:xfrm>
                <a:off x="8585550" y="3895740"/>
                <a:ext cx="245880" cy="45864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B5EB5040-4AC0-05FA-A709-B40142331569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8567550" y="3877740"/>
                  <a:ext cx="281520" cy="49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04AD1358-C6F1-76A6-D98A-DBB281ACAEB7}"/>
                    </a:ext>
                  </a:extLst>
                </p14:cNvPr>
                <p14:cNvContentPartPr/>
                <p14:nvPr/>
              </p14:nvContentPartPr>
              <p14:xfrm>
                <a:off x="7039710" y="4058460"/>
                <a:ext cx="69120" cy="25632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04AD1358-C6F1-76A6-D98A-DBB281ACAEB7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7021710" y="4040460"/>
                  <a:ext cx="104760" cy="29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829DFEA3-A30B-F449-D1B1-E5A928D10B78}"/>
                    </a:ext>
                  </a:extLst>
                </p14:cNvPr>
                <p14:cNvContentPartPr/>
                <p14:nvPr/>
              </p14:nvContentPartPr>
              <p14:xfrm>
                <a:off x="6781950" y="4053780"/>
                <a:ext cx="142920" cy="39852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829DFEA3-A30B-F449-D1B1-E5A928D10B78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6764310" y="4035780"/>
                  <a:ext cx="178560" cy="43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DF211926-13B7-4926-F188-435AA9DE3703}"/>
                    </a:ext>
                  </a:extLst>
                </p14:cNvPr>
                <p14:cNvContentPartPr/>
                <p14:nvPr/>
              </p14:nvContentPartPr>
              <p14:xfrm>
                <a:off x="8970750" y="4073940"/>
                <a:ext cx="182160" cy="396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DF211926-13B7-4926-F188-435AA9DE3703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8952750" y="4056300"/>
                  <a:ext cx="21780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8023EFE6-4E87-4C8E-58FD-F541B33D61E2}"/>
                    </a:ext>
                  </a:extLst>
                </p14:cNvPr>
                <p14:cNvContentPartPr/>
                <p14:nvPr/>
              </p14:nvContentPartPr>
              <p14:xfrm>
                <a:off x="9012870" y="4178340"/>
                <a:ext cx="180000" cy="792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8023EFE6-4E87-4C8E-58FD-F541B33D61E2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8994870" y="4160700"/>
                  <a:ext cx="2156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98FDCD3C-C91E-70D6-7F34-9CB9AEB7D280}"/>
                    </a:ext>
                  </a:extLst>
                </p14:cNvPr>
                <p14:cNvContentPartPr/>
                <p14:nvPr/>
              </p14:nvContentPartPr>
              <p14:xfrm>
                <a:off x="9428670" y="3819060"/>
                <a:ext cx="254880" cy="36684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98FDCD3C-C91E-70D6-7F34-9CB9AEB7D280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9411030" y="3801060"/>
                  <a:ext cx="290520" cy="40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8A150326-AE63-DDA7-4C07-8B3B2D85AFDB}"/>
                    </a:ext>
                  </a:extLst>
                </p14:cNvPr>
                <p14:cNvContentPartPr/>
                <p14:nvPr/>
              </p14:nvContentPartPr>
              <p14:xfrm>
                <a:off x="9458550" y="4050900"/>
                <a:ext cx="302400" cy="3564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8A150326-AE63-DDA7-4C07-8B3B2D85AFDB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9440910" y="4033260"/>
                  <a:ext cx="338040" cy="7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9D5320E9-09B7-DE41-CAE6-743D4A3A1823}"/>
                    </a:ext>
                  </a:extLst>
                </p14:cNvPr>
                <p14:cNvContentPartPr/>
                <p14:nvPr/>
              </p14:nvContentPartPr>
              <p14:xfrm>
                <a:off x="9576630" y="3794220"/>
                <a:ext cx="307440" cy="864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9D5320E9-09B7-DE41-CAE6-743D4A3A1823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9558990" y="3776220"/>
                  <a:ext cx="34308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id="{4F311ED2-84BD-0B23-CB66-F920F3F73BA6}"/>
                    </a:ext>
                  </a:extLst>
                </p14:cNvPr>
                <p14:cNvContentPartPr/>
                <p14:nvPr/>
              </p14:nvContentPartPr>
              <p14:xfrm>
                <a:off x="9891990" y="4049100"/>
                <a:ext cx="206280" cy="201960"/>
              </p14:xfrm>
            </p:contentPart>
          </mc:Choice>
          <mc:Fallback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4F311ED2-84BD-0B23-CB66-F920F3F73BA6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9874350" y="4031460"/>
                  <a:ext cx="24192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9187A3A4-0EF8-6E4A-3062-9168591AFBB5}"/>
                    </a:ext>
                  </a:extLst>
                </p14:cNvPr>
                <p14:cNvContentPartPr/>
                <p14:nvPr/>
              </p14:nvContentPartPr>
              <p14:xfrm>
                <a:off x="10313550" y="4014900"/>
                <a:ext cx="168480" cy="28188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9187A3A4-0EF8-6E4A-3062-9168591AFBB5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10295550" y="3996900"/>
                  <a:ext cx="20412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D1FE4A8E-5BF5-C438-EF38-4F336B39FBC9}"/>
                    </a:ext>
                  </a:extLst>
                </p14:cNvPr>
                <p14:cNvContentPartPr/>
                <p14:nvPr/>
              </p14:nvContentPartPr>
              <p14:xfrm>
                <a:off x="10561590" y="4145940"/>
                <a:ext cx="9720" cy="9288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D1FE4A8E-5BF5-C438-EF38-4F336B39FBC9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10543950" y="4128300"/>
                  <a:ext cx="4536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4B8ADD85-80DB-6F25-AE48-3EBBA6E02287}"/>
                    </a:ext>
                  </a:extLst>
                </p14:cNvPr>
                <p14:cNvContentPartPr/>
                <p14:nvPr/>
              </p14:nvContentPartPr>
              <p14:xfrm>
                <a:off x="10570950" y="4090500"/>
                <a:ext cx="204120" cy="20448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4B8ADD85-80DB-6F25-AE48-3EBBA6E02287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10552950" y="4072860"/>
                  <a:ext cx="239760" cy="24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EEF06EA5-8273-1492-77B2-76D2AF6D5D0C}"/>
                    </a:ext>
                  </a:extLst>
                </p14:cNvPr>
                <p14:cNvContentPartPr/>
                <p14:nvPr/>
              </p14:nvContentPartPr>
              <p14:xfrm>
                <a:off x="10780470" y="3949380"/>
                <a:ext cx="199800" cy="47340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EEF06EA5-8273-1492-77B2-76D2AF6D5D0C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10762830" y="3931380"/>
                  <a:ext cx="235440" cy="509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2">
            <p14:nvContentPartPr>
              <p14:cNvPr id="205" name="Entrada de lápiz 204">
                <a:extLst>
                  <a:ext uri="{FF2B5EF4-FFF2-40B4-BE49-F238E27FC236}">
                    <a16:creationId xmlns:a16="http://schemas.microsoft.com/office/drawing/2014/main" id="{4A92C4DE-061D-41F5-4415-1177BB5A0872}"/>
                  </a:ext>
                </a:extLst>
              </p14:cNvPr>
              <p14:cNvContentPartPr/>
              <p14:nvPr/>
            </p14:nvContentPartPr>
            <p14:xfrm>
              <a:off x="8791110" y="5427540"/>
              <a:ext cx="18720" cy="1440"/>
            </p14:xfrm>
          </p:contentPart>
        </mc:Choice>
        <mc:Fallback>
          <p:pic>
            <p:nvPicPr>
              <p:cNvPr id="205" name="Entrada de lápiz 204">
                <a:extLst>
                  <a:ext uri="{FF2B5EF4-FFF2-40B4-BE49-F238E27FC236}">
                    <a16:creationId xmlns:a16="http://schemas.microsoft.com/office/drawing/2014/main" id="{4A92C4DE-061D-41F5-4415-1177BB5A0872}"/>
                  </a:ext>
                </a:extLst>
              </p:cNvPr>
              <p:cNvPicPr/>
              <p:nvPr/>
            </p:nvPicPr>
            <p:blipFill>
              <a:blip r:embed="rId323"/>
              <a:stretch>
                <a:fillRect/>
              </a:stretch>
            </p:blipFill>
            <p:spPr>
              <a:xfrm>
                <a:off x="8773110" y="5409900"/>
                <a:ext cx="5436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14" name="Grupo 213">
            <a:extLst>
              <a:ext uri="{FF2B5EF4-FFF2-40B4-BE49-F238E27FC236}">
                <a16:creationId xmlns:a16="http://schemas.microsoft.com/office/drawing/2014/main" id="{09B72BE5-6CE5-9DD9-1B85-2B140B5E116D}"/>
              </a:ext>
            </a:extLst>
          </p:cNvPr>
          <p:cNvGrpSpPr/>
          <p:nvPr/>
        </p:nvGrpSpPr>
        <p:grpSpPr>
          <a:xfrm>
            <a:off x="9234630" y="4436820"/>
            <a:ext cx="2597760" cy="1205280"/>
            <a:chOff x="9234630" y="4436820"/>
            <a:chExt cx="2597760" cy="120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B6F63B88-C38C-46E2-014A-E24DCD4E0C53}"/>
                    </a:ext>
                  </a:extLst>
                </p14:cNvPr>
                <p14:cNvContentPartPr/>
                <p14:nvPr/>
              </p14:nvContentPartPr>
              <p14:xfrm>
                <a:off x="9955710" y="4436820"/>
                <a:ext cx="145080" cy="29268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B6F63B88-C38C-46E2-014A-E24DCD4E0C53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9937710" y="4418820"/>
                  <a:ext cx="180720" cy="32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2F2520A0-05D0-BA04-791C-969BB1319A3B}"/>
                    </a:ext>
                  </a:extLst>
                </p14:cNvPr>
                <p14:cNvContentPartPr/>
                <p14:nvPr/>
              </p14:nvContentPartPr>
              <p14:xfrm>
                <a:off x="9864630" y="4688460"/>
                <a:ext cx="236880" cy="12528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2F2520A0-05D0-BA04-791C-969BB1319A3B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9846990" y="4670460"/>
                  <a:ext cx="2725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223CEED7-F082-F0D3-ECB2-1CCC092E848D}"/>
                    </a:ext>
                  </a:extLst>
                </p14:cNvPr>
                <p14:cNvContentPartPr/>
                <p14:nvPr/>
              </p14:nvContentPartPr>
              <p14:xfrm>
                <a:off x="9234630" y="5040180"/>
                <a:ext cx="472680" cy="36648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223CEED7-F082-F0D3-ECB2-1CCC092E848D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9216990" y="5022180"/>
                  <a:ext cx="508320" cy="40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5E1C07C5-6DA6-96B4-0484-211D09C3A838}"/>
                    </a:ext>
                  </a:extLst>
                </p14:cNvPr>
                <p14:cNvContentPartPr/>
                <p14:nvPr/>
              </p14:nvContentPartPr>
              <p14:xfrm>
                <a:off x="9842670" y="4813740"/>
                <a:ext cx="1989720" cy="43596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5E1C07C5-6DA6-96B4-0484-211D09C3A838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9825030" y="4795740"/>
                  <a:ext cx="2025360" cy="47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E96B1A61-443B-89C6-EBE5-2C870A09E2D1}"/>
                    </a:ext>
                  </a:extLst>
                </p14:cNvPr>
                <p14:cNvContentPartPr/>
                <p14:nvPr/>
              </p14:nvContentPartPr>
              <p14:xfrm>
                <a:off x="9534510" y="5464260"/>
                <a:ext cx="731520" cy="17172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E96B1A61-443B-89C6-EBE5-2C870A09E2D1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9516870" y="5446620"/>
                  <a:ext cx="76716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49B14B39-8303-E1B8-3F2B-4C7FBC0B8086}"/>
                    </a:ext>
                  </a:extLst>
                </p14:cNvPr>
                <p14:cNvContentPartPr/>
                <p14:nvPr/>
              </p14:nvContentPartPr>
              <p14:xfrm>
                <a:off x="10388070" y="5477580"/>
                <a:ext cx="281880" cy="15840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49B14B39-8303-E1B8-3F2B-4C7FBC0B8086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10370430" y="5459580"/>
                  <a:ext cx="317520" cy="19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CDE7F03F-966D-A362-922C-35EE3CE8055F}"/>
                    </a:ext>
                  </a:extLst>
                </p14:cNvPr>
                <p14:cNvContentPartPr/>
                <p14:nvPr/>
              </p14:nvContentPartPr>
              <p14:xfrm>
                <a:off x="10706670" y="5251860"/>
                <a:ext cx="144720" cy="39024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CDE7F03F-966D-A362-922C-35EE3CE8055F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10688670" y="5234220"/>
                  <a:ext cx="180360" cy="425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9" name="Grupo 218">
            <a:extLst>
              <a:ext uri="{FF2B5EF4-FFF2-40B4-BE49-F238E27FC236}">
                <a16:creationId xmlns:a16="http://schemas.microsoft.com/office/drawing/2014/main" id="{4A5A5A0B-5D14-C433-E776-4A417130461A}"/>
              </a:ext>
            </a:extLst>
          </p:cNvPr>
          <p:cNvGrpSpPr/>
          <p:nvPr/>
        </p:nvGrpSpPr>
        <p:grpSpPr>
          <a:xfrm>
            <a:off x="7892190" y="1493460"/>
            <a:ext cx="3684600" cy="485280"/>
            <a:chOff x="7892190" y="1493460"/>
            <a:chExt cx="3684600" cy="485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1FB1D52A-DE70-6E32-810A-880569596EF4}"/>
                    </a:ext>
                  </a:extLst>
                </p14:cNvPr>
                <p14:cNvContentPartPr/>
                <p14:nvPr/>
              </p14:nvContentPartPr>
              <p14:xfrm>
                <a:off x="7892190" y="1502820"/>
                <a:ext cx="3684600" cy="7416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1FB1D52A-DE70-6E32-810A-880569596EF4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7874550" y="1484820"/>
                  <a:ext cx="3720240" cy="10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id="{1EFB19A5-8BA4-AC63-D797-2BC64147DB1B}"/>
                    </a:ext>
                  </a:extLst>
                </p14:cNvPr>
                <p14:cNvContentPartPr/>
                <p14:nvPr/>
              </p14:nvContentPartPr>
              <p14:xfrm>
                <a:off x="9982350" y="1605780"/>
                <a:ext cx="477000" cy="176400"/>
              </p14:xfrm>
            </p:contentPart>
          </mc:Choice>
          <mc:Fallback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1EFB19A5-8BA4-AC63-D797-2BC64147DB1B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9964710" y="1587780"/>
                  <a:ext cx="512640" cy="21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id="{8A11011A-E88A-3F17-0BCD-DF069E9E2E9E}"/>
                    </a:ext>
                  </a:extLst>
                </p14:cNvPr>
                <p14:cNvContentPartPr/>
                <p14:nvPr/>
              </p14:nvContentPartPr>
              <p14:xfrm>
                <a:off x="10566990" y="1662660"/>
                <a:ext cx="307440" cy="147960"/>
              </p14:xfrm>
            </p:contentPart>
          </mc:Choice>
          <mc:Fallback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8A11011A-E88A-3F17-0BCD-DF069E9E2E9E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10549350" y="1644660"/>
                  <a:ext cx="34308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9B0C8C9F-ED3D-23FB-05AB-31E60C92A82C}"/>
                    </a:ext>
                  </a:extLst>
                </p14:cNvPr>
                <p14:cNvContentPartPr/>
                <p14:nvPr/>
              </p14:nvContentPartPr>
              <p14:xfrm>
                <a:off x="10833030" y="1493460"/>
                <a:ext cx="173160" cy="48528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9B0C8C9F-ED3D-23FB-05AB-31E60C92A82C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10815030" y="1475820"/>
                  <a:ext cx="208800" cy="520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46">
            <p14:nvContentPartPr>
              <p14:cNvPr id="220" name="Entrada de lápiz 219">
                <a:extLst>
                  <a:ext uri="{FF2B5EF4-FFF2-40B4-BE49-F238E27FC236}">
                    <a16:creationId xmlns:a16="http://schemas.microsoft.com/office/drawing/2014/main" id="{F1657CEC-6B4E-4EB0-7CA3-EA03FCD51363}"/>
                  </a:ext>
                </a:extLst>
              </p14:cNvPr>
              <p14:cNvContentPartPr/>
              <p14:nvPr/>
            </p14:nvContentPartPr>
            <p14:xfrm>
              <a:off x="5863590" y="5451660"/>
              <a:ext cx="53640" cy="39240"/>
            </p14:xfrm>
          </p:contentPart>
        </mc:Choice>
        <mc:Fallback>
          <p:pic>
            <p:nvPicPr>
              <p:cNvPr id="220" name="Entrada de lápiz 219">
                <a:extLst>
                  <a:ext uri="{FF2B5EF4-FFF2-40B4-BE49-F238E27FC236}">
                    <a16:creationId xmlns:a16="http://schemas.microsoft.com/office/drawing/2014/main" id="{F1657CEC-6B4E-4EB0-7CA3-EA03FCD51363}"/>
                  </a:ext>
                </a:extLst>
              </p:cNvPr>
              <p:cNvPicPr/>
              <p:nvPr/>
            </p:nvPicPr>
            <p:blipFill>
              <a:blip r:embed="rId347"/>
              <a:stretch>
                <a:fillRect/>
              </a:stretch>
            </p:blipFill>
            <p:spPr>
              <a:xfrm>
                <a:off x="5845950" y="5433660"/>
                <a:ext cx="89280" cy="7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8">
            <p14:nvContentPartPr>
              <p14:cNvPr id="221" name="Entrada de lápiz 220">
                <a:extLst>
                  <a:ext uri="{FF2B5EF4-FFF2-40B4-BE49-F238E27FC236}">
                    <a16:creationId xmlns:a16="http://schemas.microsoft.com/office/drawing/2014/main" id="{8A00D72D-F0AC-D49B-1FF7-A391338992B2}"/>
                  </a:ext>
                </a:extLst>
              </p14:cNvPr>
              <p14:cNvContentPartPr/>
              <p14:nvPr/>
            </p14:nvContentPartPr>
            <p14:xfrm>
              <a:off x="5685750" y="4843620"/>
              <a:ext cx="360" cy="360"/>
            </p14:xfrm>
          </p:contentPart>
        </mc:Choice>
        <mc:Fallback>
          <p:pic>
            <p:nvPicPr>
              <p:cNvPr id="221" name="Entrada de lápiz 220">
                <a:extLst>
                  <a:ext uri="{FF2B5EF4-FFF2-40B4-BE49-F238E27FC236}">
                    <a16:creationId xmlns:a16="http://schemas.microsoft.com/office/drawing/2014/main" id="{8A00D72D-F0AC-D49B-1FF7-A391338992B2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5668110" y="4825980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27228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Lenovo</cp:lastModifiedBy>
  <cp:revision>1</cp:revision>
  <dcterms:created xsi:type="dcterms:W3CDTF">2023-10-27T20:53:38Z</dcterms:created>
  <dcterms:modified xsi:type="dcterms:W3CDTF">2023-10-27T20:54:37Z</dcterms:modified>
</cp:coreProperties>
</file>