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6" r:id="rId4"/>
    <p:sldId id="259" r:id="rId5"/>
    <p:sldId id="260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B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814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981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9473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16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453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0055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810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151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6165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58727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6699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356B4-105B-49BA-BA84-E805F15EA45C}" type="datetimeFigureOut">
              <a:rPr lang="es-AR" smtClean="0"/>
              <a:t>20/10/2023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13281-9BAF-40C0-B626-45BB7428A5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0394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9.png"/><Relationship Id="rId5" Type="http://schemas.openxmlformats.org/officeDocument/2006/relationships/image" Target="../media/image17.png"/><Relationship Id="rId10" Type="http://schemas.openxmlformats.org/officeDocument/2006/relationships/image" Target="../media/image14.png"/><Relationship Id="rId4" Type="http://schemas.openxmlformats.org/officeDocument/2006/relationships/image" Target="../media/image16.png"/><Relationship Id="rId9" Type="http://schemas.openxmlformats.org/officeDocument/2006/relationships/image" Target="../media/image18.png"/><Relationship Id="rId1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6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2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24.png"/><Relationship Id="rId5" Type="http://schemas.openxmlformats.org/officeDocument/2006/relationships/image" Target="../media/image17.png"/><Relationship Id="rId15" Type="http://schemas.openxmlformats.org/officeDocument/2006/relationships/image" Target="../media/image28.png"/><Relationship Id="rId10" Type="http://schemas.openxmlformats.org/officeDocument/2006/relationships/image" Target="../media/image14.png"/><Relationship Id="rId4" Type="http://schemas.openxmlformats.org/officeDocument/2006/relationships/image" Target="../media/image16.png"/><Relationship Id="rId9" Type="http://schemas.openxmlformats.org/officeDocument/2006/relationships/image" Target="../media/image23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631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" y="99811"/>
            <a:ext cx="4896967" cy="6658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08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6639415" y="816446"/>
            <a:ext cx="643944" cy="57954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AR" sz="2400" dirty="0"/>
              <a:t>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8111964" y="2998767"/>
            <a:ext cx="643944" cy="57954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AR" sz="2400" dirty="0"/>
              <a:t>B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3469332" y="429491"/>
            <a:ext cx="263236" cy="1884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AR"/>
          </a:p>
        </p:txBody>
      </p:sp>
      <p:grpSp>
        <p:nvGrpSpPr>
          <p:cNvPr id="40" name="Grupo 39"/>
          <p:cNvGrpSpPr/>
          <p:nvPr/>
        </p:nvGrpSpPr>
        <p:grpSpPr>
          <a:xfrm>
            <a:off x="8448963" y="3430211"/>
            <a:ext cx="516021" cy="1021204"/>
            <a:chOff x="8448963" y="3430211"/>
            <a:chExt cx="516021" cy="1021204"/>
          </a:xfrm>
        </p:grpSpPr>
        <p:cxnSp>
          <p:nvCxnSpPr>
            <p:cNvPr id="8" name="Conector recto de flecha 7"/>
            <p:cNvCxnSpPr/>
            <p:nvPr/>
          </p:nvCxnSpPr>
          <p:spPr>
            <a:xfrm>
              <a:off x="8448963" y="3430211"/>
              <a:ext cx="12879" cy="965915"/>
            </a:xfrm>
            <a:prstGeom prst="straightConnector1">
              <a:avLst/>
            </a:prstGeom>
            <a:ln w="34925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uadroTexto 21"/>
                <p:cNvSpPr txBox="1"/>
                <p:nvPr/>
              </p:nvSpPr>
              <p:spPr>
                <a:xfrm>
                  <a:off x="8567311" y="4037327"/>
                  <a:ext cx="397673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CuadroTexto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67311" y="4037327"/>
                  <a:ext cx="397673" cy="414088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Grupo 44"/>
          <p:cNvGrpSpPr/>
          <p:nvPr/>
        </p:nvGrpSpPr>
        <p:grpSpPr>
          <a:xfrm>
            <a:off x="6571092" y="1260767"/>
            <a:ext cx="390295" cy="1156434"/>
            <a:chOff x="6571092" y="1260767"/>
            <a:chExt cx="390295" cy="1156434"/>
          </a:xfrm>
        </p:grpSpPr>
        <p:cxnSp>
          <p:nvCxnSpPr>
            <p:cNvPr id="19" name="Conector recto de flecha 18"/>
            <p:cNvCxnSpPr/>
            <p:nvPr/>
          </p:nvCxnSpPr>
          <p:spPr>
            <a:xfrm>
              <a:off x="6961387" y="1260767"/>
              <a:ext cx="0" cy="946203"/>
            </a:xfrm>
            <a:prstGeom prst="straightConnector1">
              <a:avLst/>
            </a:prstGeom>
            <a:ln w="3175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CuadroTexto 22"/>
                <p:cNvSpPr txBox="1"/>
                <p:nvPr/>
              </p:nvSpPr>
              <p:spPr>
                <a:xfrm>
                  <a:off x="6571092" y="2003113"/>
                  <a:ext cx="375295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CuadroTexto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71092" y="2003113"/>
                  <a:ext cx="375295" cy="4140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Grupo 41"/>
          <p:cNvGrpSpPr/>
          <p:nvPr/>
        </p:nvGrpSpPr>
        <p:grpSpPr>
          <a:xfrm>
            <a:off x="7169401" y="1095293"/>
            <a:ext cx="1596746" cy="432109"/>
            <a:chOff x="7169401" y="1095293"/>
            <a:chExt cx="1596746" cy="432109"/>
          </a:xfrm>
        </p:grpSpPr>
        <p:cxnSp>
          <p:nvCxnSpPr>
            <p:cNvPr id="10" name="Conector recto de flecha 9"/>
            <p:cNvCxnSpPr/>
            <p:nvPr/>
          </p:nvCxnSpPr>
          <p:spPr>
            <a:xfrm flipH="1">
              <a:off x="7169401" y="1095293"/>
              <a:ext cx="1217180" cy="10927"/>
            </a:xfrm>
            <a:prstGeom prst="straightConnector1">
              <a:avLst/>
            </a:prstGeom>
            <a:ln w="34925">
              <a:solidFill>
                <a:srgbClr val="92D05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uadroTexto 23"/>
                <p:cNvSpPr txBox="1"/>
                <p:nvPr/>
              </p:nvSpPr>
              <p:spPr>
                <a:xfrm>
                  <a:off x="8507743" y="1113314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uadro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07743" y="1113314"/>
                  <a:ext cx="258404" cy="41408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Grupo 40"/>
          <p:cNvGrpSpPr/>
          <p:nvPr/>
        </p:nvGrpSpPr>
        <p:grpSpPr>
          <a:xfrm>
            <a:off x="8442523" y="2106665"/>
            <a:ext cx="383192" cy="1040207"/>
            <a:chOff x="8442523" y="2106665"/>
            <a:chExt cx="383192" cy="1040207"/>
          </a:xfrm>
        </p:grpSpPr>
        <p:cxnSp>
          <p:nvCxnSpPr>
            <p:cNvPr id="9" name="Conector recto de flecha 8"/>
            <p:cNvCxnSpPr/>
            <p:nvPr/>
          </p:nvCxnSpPr>
          <p:spPr>
            <a:xfrm>
              <a:off x="8442523" y="2180957"/>
              <a:ext cx="12879" cy="965915"/>
            </a:xfrm>
            <a:prstGeom prst="straightConnector1">
              <a:avLst/>
            </a:prstGeom>
            <a:ln w="34925">
              <a:solidFill>
                <a:srgbClr val="92D05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CuadroTexto 24"/>
                <p:cNvSpPr txBox="1"/>
                <p:nvPr/>
              </p:nvSpPr>
              <p:spPr>
                <a:xfrm>
                  <a:off x="8567311" y="2106665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CuadroTexto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67311" y="2106665"/>
                  <a:ext cx="258404" cy="414088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Grupo 42"/>
          <p:cNvGrpSpPr/>
          <p:nvPr/>
        </p:nvGrpSpPr>
        <p:grpSpPr>
          <a:xfrm>
            <a:off x="5357367" y="576619"/>
            <a:ext cx="1363028" cy="518674"/>
            <a:chOff x="5357367" y="576619"/>
            <a:chExt cx="1363028" cy="518674"/>
          </a:xfrm>
        </p:grpSpPr>
        <p:cxnSp>
          <p:nvCxnSpPr>
            <p:cNvPr id="12" name="Conector recto de flecha 11"/>
            <p:cNvCxnSpPr/>
            <p:nvPr/>
          </p:nvCxnSpPr>
          <p:spPr>
            <a:xfrm flipH="1">
              <a:off x="5503215" y="1084366"/>
              <a:ext cx="1217180" cy="10927"/>
            </a:xfrm>
            <a:prstGeom prst="straightConnector1">
              <a:avLst/>
            </a:prstGeom>
            <a:ln w="34925">
              <a:solidFill>
                <a:schemeClr val="accent1">
                  <a:lumMod val="60000"/>
                  <a:lumOff val="40000"/>
                </a:schemeClr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CuadroTexto 25"/>
                <p:cNvSpPr txBox="1"/>
                <p:nvPr/>
              </p:nvSpPr>
              <p:spPr>
                <a:xfrm>
                  <a:off x="5357367" y="576619"/>
                  <a:ext cx="1092222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s-MX" sz="240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  <m:r>
                                  <a:rPr lang="es-MX" sz="2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á</m:t>
                                </m:r>
                                <m:r>
                                  <a:rPr lang="es-MX" sz="240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𝑠𝑡𝑖𝑐𝑎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CuadroTexto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7367" y="576619"/>
                  <a:ext cx="1092222" cy="41408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upo 43"/>
          <p:cNvGrpSpPr/>
          <p:nvPr/>
        </p:nvGrpSpPr>
        <p:grpSpPr>
          <a:xfrm>
            <a:off x="3651588" y="555648"/>
            <a:ext cx="1300509" cy="528716"/>
            <a:chOff x="3651588" y="555648"/>
            <a:chExt cx="1300509" cy="528716"/>
          </a:xfrm>
        </p:grpSpPr>
        <p:cxnSp>
          <p:nvCxnSpPr>
            <p:cNvPr id="17" name="Conector recto de flecha 16"/>
            <p:cNvCxnSpPr/>
            <p:nvPr/>
          </p:nvCxnSpPr>
          <p:spPr>
            <a:xfrm flipH="1">
              <a:off x="3651588" y="1073437"/>
              <a:ext cx="1217180" cy="10927"/>
            </a:xfrm>
            <a:prstGeom prst="straightConnector1">
              <a:avLst/>
            </a:prstGeom>
            <a:ln w="34925">
              <a:solidFill>
                <a:schemeClr val="accent1">
                  <a:lumMod val="60000"/>
                  <a:lumOff val="4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CuadroTexto 26"/>
                <p:cNvSpPr txBox="1"/>
                <p:nvPr/>
              </p:nvSpPr>
              <p:spPr>
                <a:xfrm>
                  <a:off x="3859875" y="555648"/>
                  <a:ext cx="1092222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𝑒𝑙</m:t>
                                </m:r>
                                <m:r>
                                  <a:rPr lang="es-MX" sz="2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á</m:t>
                                </m:r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𝑠𝑡𝑖𝑐𝑎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CuadroTexto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9875" y="555648"/>
                  <a:ext cx="1092222" cy="41408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Grupo 45"/>
          <p:cNvGrpSpPr/>
          <p:nvPr/>
        </p:nvGrpSpPr>
        <p:grpSpPr>
          <a:xfrm>
            <a:off x="6954948" y="-4139"/>
            <a:ext cx="387705" cy="1042745"/>
            <a:chOff x="6954948" y="-4139"/>
            <a:chExt cx="387705" cy="1042745"/>
          </a:xfrm>
        </p:grpSpPr>
        <p:cxnSp>
          <p:nvCxnSpPr>
            <p:cNvPr id="21" name="Conector recto de flecha 20"/>
            <p:cNvCxnSpPr/>
            <p:nvPr/>
          </p:nvCxnSpPr>
          <p:spPr>
            <a:xfrm>
              <a:off x="6954948" y="72691"/>
              <a:ext cx="12879" cy="965915"/>
            </a:xfrm>
            <a:prstGeom prst="straightConnector1">
              <a:avLst/>
            </a:prstGeom>
            <a:ln w="34925">
              <a:solidFill>
                <a:srgbClr val="BCB818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CuadroTexto 27"/>
                <p:cNvSpPr txBox="1"/>
                <p:nvPr/>
              </p:nvSpPr>
              <p:spPr>
                <a:xfrm>
                  <a:off x="7040199" y="-4139"/>
                  <a:ext cx="30245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CuadroTexto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40199" y="-4139"/>
                  <a:ext cx="302454" cy="41408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uadroTexto 28"/>
              <p:cNvSpPr txBox="1"/>
              <p:nvPr/>
            </p:nvSpPr>
            <p:spPr>
              <a:xfrm>
                <a:off x="4043966" y="2981951"/>
                <a:ext cx="152330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CuadroTexto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3966" y="2981951"/>
                <a:ext cx="1523302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4000" r="-4400"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/>
              <p:cNvSpPr txBox="1"/>
              <p:nvPr/>
            </p:nvSpPr>
            <p:spPr>
              <a:xfrm>
                <a:off x="4079026" y="3589778"/>
                <a:ext cx="146341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0" name="CuadroTexto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9026" y="3589778"/>
                <a:ext cx="1463414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4167" r="-5000" b="-1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Conector recto 31"/>
          <p:cNvCxnSpPr/>
          <p:nvPr/>
        </p:nvCxnSpPr>
        <p:spPr>
          <a:xfrm>
            <a:off x="4093664" y="3985260"/>
            <a:ext cx="172157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/>
          <p:cNvSpPr txBox="1"/>
          <p:nvPr/>
        </p:nvSpPr>
        <p:spPr>
          <a:xfrm>
            <a:off x="3725424" y="3109150"/>
            <a:ext cx="4833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dirty="0">
                <a:solidFill>
                  <a:schemeClr val="bg1"/>
                </a:solidFill>
              </a:rPr>
              <a:t>+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uadroTexto 33"/>
              <p:cNvSpPr txBox="1"/>
              <p:nvPr/>
            </p:nvSpPr>
            <p:spPr>
              <a:xfrm>
                <a:off x="4014438" y="4211296"/>
                <a:ext cx="16026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4" name="CuadroTexto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4438" y="4211296"/>
                <a:ext cx="1602683" cy="369332"/>
              </a:xfrm>
              <a:prstGeom prst="rect">
                <a:avLst/>
              </a:prstGeom>
              <a:blipFill rotWithShape="0">
                <a:blip r:embed="rId11"/>
                <a:stretch>
                  <a:fillRect l="-4198" r="-4198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uadroTexto 34"/>
              <p:cNvSpPr txBox="1"/>
              <p:nvPr/>
            </p:nvSpPr>
            <p:spPr>
              <a:xfrm>
                <a:off x="6320243" y="4187230"/>
                <a:ext cx="106670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5" name="CuadroTexto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0243" y="4187230"/>
                <a:ext cx="1066702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6857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ángulo 35"/>
              <p:cNvSpPr/>
              <p:nvPr/>
            </p:nvSpPr>
            <p:spPr>
              <a:xfrm>
                <a:off x="5267729" y="4184799"/>
                <a:ext cx="51969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6" name="Rectá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7729" y="4184799"/>
                <a:ext cx="519693" cy="46166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Forma libre 37"/>
          <p:cNvSpPr/>
          <p:nvPr/>
        </p:nvSpPr>
        <p:spPr>
          <a:xfrm>
            <a:off x="4043966" y="1632119"/>
            <a:ext cx="3800202" cy="2772456"/>
          </a:xfrm>
          <a:custGeom>
            <a:avLst/>
            <a:gdLst>
              <a:gd name="connsiteX0" fmla="*/ 0 w 3800202"/>
              <a:gd name="connsiteY0" fmla="*/ 42135 h 2772456"/>
              <a:gd name="connsiteX1" fmla="*/ 2485623 w 3800202"/>
              <a:gd name="connsiteY1" fmla="*/ 42135 h 2772456"/>
              <a:gd name="connsiteX2" fmla="*/ 3606085 w 3800202"/>
              <a:gd name="connsiteY2" fmla="*/ 480016 h 2772456"/>
              <a:gd name="connsiteX3" fmla="*/ 3799268 w 3800202"/>
              <a:gd name="connsiteY3" fmla="*/ 2772456 h 2772456"/>
              <a:gd name="connsiteX4" fmla="*/ 3799268 w 3800202"/>
              <a:gd name="connsiteY4" fmla="*/ 2772456 h 277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00202" h="2772456">
                <a:moveTo>
                  <a:pt x="0" y="42135"/>
                </a:moveTo>
                <a:cubicBezTo>
                  <a:pt x="942304" y="5645"/>
                  <a:pt x="1884609" y="-30845"/>
                  <a:pt x="2485623" y="42135"/>
                </a:cubicBezTo>
                <a:cubicBezTo>
                  <a:pt x="3086637" y="115115"/>
                  <a:pt x="3387144" y="24963"/>
                  <a:pt x="3606085" y="480016"/>
                </a:cubicBezTo>
                <a:cubicBezTo>
                  <a:pt x="3825026" y="935069"/>
                  <a:pt x="3799268" y="2772456"/>
                  <a:pt x="3799268" y="2772456"/>
                </a:cubicBezTo>
                <a:lnTo>
                  <a:pt x="3799268" y="2772456"/>
                </a:lnTo>
              </a:path>
            </a:pathLst>
          </a:custGeom>
          <a:noFill/>
          <a:ln w="38100">
            <a:solidFill>
              <a:schemeClr val="bg1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CuadroTexto 38"/>
          <p:cNvSpPr txBox="1"/>
          <p:nvPr/>
        </p:nvSpPr>
        <p:spPr>
          <a:xfrm>
            <a:off x="7628579" y="4225051"/>
            <a:ext cx="4833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47" name="CuadroTexto 46"/>
          <p:cNvSpPr txBox="1"/>
          <p:nvPr/>
        </p:nvSpPr>
        <p:spPr>
          <a:xfrm>
            <a:off x="3598056" y="4810539"/>
            <a:ext cx="5157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FF00"/>
                </a:solidFill>
              </a:rPr>
              <a:t>Respuesta a): la fuerza que ejerce el resorte sobre la pared es igual al peso del cuerpo B.</a:t>
            </a:r>
          </a:p>
        </p:txBody>
      </p:sp>
      <p:pic>
        <p:nvPicPr>
          <p:cNvPr id="48" name="Imagen 4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272" y="15224"/>
            <a:ext cx="3268930" cy="2975092"/>
          </a:xfrm>
          <a:prstGeom prst="rect">
            <a:avLst/>
          </a:prstGeom>
        </p:spPr>
      </p:pic>
      <p:pic>
        <p:nvPicPr>
          <p:cNvPr id="49" name="Imagen 4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7834" y="3145068"/>
            <a:ext cx="3292989" cy="7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13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8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8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8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8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20" accel="100000" fill="hold">
                                          <p:stCondLst>
                                            <p:cond delay="208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20" accel="100000" fill="hold">
                                          <p:stCondLst>
                                            <p:cond delay="208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3" grpId="0"/>
      <p:bldP spid="34" grpId="0"/>
      <p:bldP spid="35" grpId="0"/>
      <p:bldP spid="36" grpId="0"/>
      <p:bldP spid="38" grpId="0" animBg="1"/>
      <p:bldP spid="39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6639415" y="816446"/>
            <a:ext cx="643944" cy="57954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AR" sz="2400" dirty="0"/>
              <a:t>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8111964" y="2998767"/>
            <a:ext cx="643944" cy="57954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AR" sz="2400" dirty="0"/>
              <a:t>B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3469332" y="429491"/>
            <a:ext cx="263236" cy="1884218"/>
          </a:xfrm>
          <a:prstGeom prst="rect">
            <a:avLst/>
          </a:prstGeo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AR"/>
          </a:p>
        </p:txBody>
      </p:sp>
      <p:grpSp>
        <p:nvGrpSpPr>
          <p:cNvPr id="40" name="Grupo 39"/>
          <p:cNvGrpSpPr/>
          <p:nvPr/>
        </p:nvGrpSpPr>
        <p:grpSpPr>
          <a:xfrm>
            <a:off x="8448963" y="3430211"/>
            <a:ext cx="516021" cy="1021204"/>
            <a:chOff x="8448963" y="3430211"/>
            <a:chExt cx="516021" cy="1021204"/>
          </a:xfrm>
        </p:grpSpPr>
        <p:cxnSp>
          <p:nvCxnSpPr>
            <p:cNvPr id="8" name="Conector recto de flecha 7"/>
            <p:cNvCxnSpPr/>
            <p:nvPr/>
          </p:nvCxnSpPr>
          <p:spPr>
            <a:xfrm>
              <a:off x="8448963" y="3430211"/>
              <a:ext cx="12879" cy="965915"/>
            </a:xfrm>
            <a:prstGeom prst="straightConnector1">
              <a:avLst/>
            </a:prstGeom>
            <a:ln w="34925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uadroTexto 21"/>
                <p:cNvSpPr txBox="1"/>
                <p:nvPr/>
              </p:nvSpPr>
              <p:spPr>
                <a:xfrm>
                  <a:off x="8567311" y="4037327"/>
                  <a:ext cx="397673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CuadroTexto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67311" y="4037327"/>
                  <a:ext cx="397673" cy="414088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Grupo 44"/>
          <p:cNvGrpSpPr/>
          <p:nvPr/>
        </p:nvGrpSpPr>
        <p:grpSpPr>
          <a:xfrm>
            <a:off x="6571092" y="1260767"/>
            <a:ext cx="390295" cy="1156434"/>
            <a:chOff x="6571092" y="1260767"/>
            <a:chExt cx="390295" cy="1156434"/>
          </a:xfrm>
        </p:grpSpPr>
        <p:cxnSp>
          <p:nvCxnSpPr>
            <p:cNvPr id="19" name="Conector recto de flecha 18"/>
            <p:cNvCxnSpPr/>
            <p:nvPr/>
          </p:nvCxnSpPr>
          <p:spPr>
            <a:xfrm>
              <a:off x="6961387" y="1260767"/>
              <a:ext cx="0" cy="946203"/>
            </a:xfrm>
            <a:prstGeom prst="straightConnector1">
              <a:avLst/>
            </a:prstGeom>
            <a:ln w="3175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CuadroTexto 22"/>
                <p:cNvSpPr txBox="1"/>
                <p:nvPr/>
              </p:nvSpPr>
              <p:spPr>
                <a:xfrm>
                  <a:off x="6571092" y="2003113"/>
                  <a:ext cx="375295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CuadroTexto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71092" y="2003113"/>
                  <a:ext cx="375295" cy="4140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Grupo 41"/>
          <p:cNvGrpSpPr/>
          <p:nvPr/>
        </p:nvGrpSpPr>
        <p:grpSpPr>
          <a:xfrm>
            <a:off x="7169400" y="1095293"/>
            <a:ext cx="1292441" cy="432109"/>
            <a:chOff x="7169401" y="1095293"/>
            <a:chExt cx="1596746" cy="432109"/>
          </a:xfrm>
        </p:grpSpPr>
        <p:cxnSp>
          <p:nvCxnSpPr>
            <p:cNvPr id="10" name="Conector recto de flecha 9"/>
            <p:cNvCxnSpPr/>
            <p:nvPr/>
          </p:nvCxnSpPr>
          <p:spPr>
            <a:xfrm flipH="1">
              <a:off x="7169401" y="1095293"/>
              <a:ext cx="1217180" cy="10927"/>
            </a:xfrm>
            <a:prstGeom prst="straightConnector1">
              <a:avLst/>
            </a:prstGeom>
            <a:ln w="34925">
              <a:solidFill>
                <a:srgbClr val="92D05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uadroTexto 23"/>
                <p:cNvSpPr txBox="1"/>
                <p:nvPr/>
              </p:nvSpPr>
              <p:spPr>
                <a:xfrm>
                  <a:off x="8507743" y="1113314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uadro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07743" y="1113314"/>
                  <a:ext cx="258404" cy="41408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Grupo 40"/>
          <p:cNvGrpSpPr/>
          <p:nvPr/>
        </p:nvGrpSpPr>
        <p:grpSpPr>
          <a:xfrm>
            <a:off x="8442523" y="2166071"/>
            <a:ext cx="383192" cy="980801"/>
            <a:chOff x="8442523" y="2106665"/>
            <a:chExt cx="383192" cy="1040207"/>
          </a:xfrm>
        </p:grpSpPr>
        <p:cxnSp>
          <p:nvCxnSpPr>
            <p:cNvPr id="9" name="Conector recto de flecha 8"/>
            <p:cNvCxnSpPr/>
            <p:nvPr/>
          </p:nvCxnSpPr>
          <p:spPr>
            <a:xfrm>
              <a:off x="8442523" y="2180957"/>
              <a:ext cx="12879" cy="965915"/>
            </a:xfrm>
            <a:prstGeom prst="straightConnector1">
              <a:avLst/>
            </a:prstGeom>
            <a:ln w="34925">
              <a:solidFill>
                <a:srgbClr val="92D05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CuadroTexto 24"/>
                <p:cNvSpPr txBox="1"/>
                <p:nvPr/>
              </p:nvSpPr>
              <p:spPr>
                <a:xfrm>
                  <a:off x="8567311" y="2106665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CuadroTexto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67311" y="2106665"/>
                  <a:ext cx="258404" cy="414088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Grupo 42"/>
          <p:cNvGrpSpPr/>
          <p:nvPr/>
        </p:nvGrpSpPr>
        <p:grpSpPr>
          <a:xfrm>
            <a:off x="5357367" y="576619"/>
            <a:ext cx="1363028" cy="518674"/>
            <a:chOff x="5357367" y="576619"/>
            <a:chExt cx="1363028" cy="518674"/>
          </a:xfrm>
        </p:grpSpPr>
        <p:cxnSp>
          <p:nvCxnSpPr>
            <p:cNvPr id="12" name="Conector recto de flecha 11"/>
            <p:cNvCxnSpPr/>
            <p:nvPr/>
          </p:nvCxnSpPr>
          <p:spPr>
            <a:xfrm flipH="1">
              <a:off x="5503215" y="1084366"/>
              <a:ext cx="1217180" cy="10927"/>
            </a:xfrm>
            <a:prstGeom prst="straightConnector1">
              <a:avLst/>
            </a:prstGeom>
            <a:ln w="34925">
              <a:solidFill>
                <a:schemeClr val="accent1">
                  <a:lumMod val="60000"/>
                  <a:lumOff val="40000"/>
                </a:schemeClr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CuadroTexto 25"/>
                <p:cNvSpPr txBox="1"/>
                <p:nvPr/>
              </p:nvSpPr>
              <p:spPr>
                <a:xfrm>
                  <a:off x="5357367" y="576619"/>
                  <a:ext cx="1092222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s-MX" sz="240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  <m:r>
                                  <a:rPr lang="es-MX" sz="2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á</m:t>
                                </m:r>
                                <m:r>
                                  <a:rPr lang="es-MX" sz="240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𝑠𝑡𝑖𝑐𝑎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CuadroTexto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7367" y="576619"/>
                  <a:ext cx="1092222" cy="41408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upo 43"/>
          <p:cNvGrpSpPr/>
          <p:nvPr/>
        </p:nvGrpSpPr>
        <p:grpSpPr>
          <a:xfrm>
            <a:off x="3651588" y="555648"/>
            <a:ext cx="1300509" cy="528716"/>
            <a:chOff x="3651588" y="555648"/>
            <a:chExt cx="1300509" cy="528716"/>
          </a:xfrm>
        </p:grpSpPr>
        <p:cxnSp>
          <p:nvCxnSpPr>
            <p:cNvPr id="17" name="Conector recto de flecha 16"/>
            <p:cNvCxnSpPr/>
            <p:nvPr/>
          </p:nvCxnSpPr>
          <p:spPr>
            <a:xfrm flipH="1">
              <a:off x="3651588" y="1073437"/>
              <a:ext cx="1217180" cy="10927"/>
            </a:xfrm>
            <a:prstGeom prst="straightConnector1">
              <a:avLst/>
            </a:prstGeom>
            <a:ln w="34925">
              <a:solidFill>
                <a:schemeClr val="accent1">
                  <a:lumMod val="60000"/>
                  <a:lumOff val="4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CuadroTexto 26"/>
                <p:cNvSpPr txBox="1"/>
                <p:nvPr/>
              </p:nvSpPr>
              <p:spPr>
                <a:xfrm>
                  <a:off x="3859875" y="555648"/>
                  <a:ext cx="1092222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𝑒𝑙</m:t>
                                </m:r>
                                <m:r>
                                  <a:rPr lang="es-MX" sz="2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á</m:t>
                                </m:r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𝑠𝑡𝑖𝑐𝑎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CuadroTexto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9875" y="555648"/>
                  <a:ext cx="1092222" cy="41408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Grupo 45"/>
          <p:cNvGrpSpPr/>
          <p:nvPr/>
        </p:nvGrpSpPr>
        <p:grpSpPr>
          <a:xfrm>
            <a:off x="6954948" y="-4139"/>
            <a:ext cx="387705" cy="1042745"/>
            <a:chOff x="6954948" y="-4139"/>
            <a:chExt cx="387705" cy="1042745"/>
          </a:xfrm>
        </p:grpSpPr>
        <p:cxnSp>
          <p:nvCxnSpPr>
            <p:cNvPr id="21" name="Conector recto de flecha 20"/>
            <p:cNvCxnSpPr/>
            <p:nvPr/>
          </p:nvCxnSpPr>
          <p:spPr>
            <a:xfrm>
              <a:off x="6954948" y="72691"/>
              <a:ext cx="12879" cy="965915"/>
            </a:xfrm>
            <a:prstGeom prst="straightConnector1">
              <a:avLst/>
            </a:prstGeom>
            <a:ln w="34925">
              <a:solidFill>
                <a:srgbClr val="BCB818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CuadroTexto 27"/>
                <p:cNvSpPr txBox="1"/>
                <p:nvPr/>
              </p:nvSpPr>
              <p:spPr>
                <a:xfrm>
                  <a:off x="7040199" y="-4139"/>
                  <a:ext cx="30245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CuadroTexto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40199" y="-4139"/>
                  <a:ext cx="302454" cy="41408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uadroTexto 28"/>
              <p:cNvSpPr txBox="1"/>
              <p:nvPr/>
            </p:nvSpPr>
            <p:spPr>
              <a:xfrm>
                <a:off x="4043966" y="2981951"/>
                <a:ext cx="318305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e>
                      </m:d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CuadroTexto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3966" y="2981951"/>
                <a:ext cx="3183051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1721" r="-574" b="-1475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Forma libre 37"/>
          <p:cNvSpPr/>
          <p:nvPr/>
        </p:nvSpPr>
        <p:spPr>
          <a:xfrm>
            <a:off x="4043966" y="1632119"/>
            <a:ext cx="3800202" cy="2772456"/>
          </a:xfrm>
          <a:custGeom>
            <a:avLst/>
            <a:gdLst>
              <a:gd name="connsiteX0" fmla="*/ 0 w 3800202"/>
              <a:gd name="connsiteY0" fmla="*/ 42135 h 2772456"/>
              <a:gd name="connsiteX1" fmla="*/ 2485623 w 3800202"/>
              <a:gd name="connsiteY1" fmla="*/ 42135 h 2772456"/>
              <a:gd name="connsiteX2" fmla="*/ 3606085 w 3800202"/>
              <a:gd name="connsiteY2" fmla="*/ 480016 h 2772456"/>
              <a:gd name="connsiteX3" fmla="*/ 3799268 w 3800202"/>
              <a:gd name="connsiteY3" fmla="*/ 2772456 h 2772456"/>
              <a:gd name="connsiteX4" fmla="*/ 3799268 w 3800202"/>
              <a:gd name="connsiteY4" fmla="*/ 2772456 h 277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00202" h="2772456">
                <a:moveTo>
                  <a:pt x="0" y="42135"/>
                </a:moveTo>
                <a:cubicBezTo>
                  <a:pt x="942304" y="5645"/>
                  <a:pt x="1884609" y="-30845"/>
                  <a:pt x="2485623" y="42135"/>
                </a:cubicBezTo>
                <a:cubicBezTo>
                  <a:pt x="3086637" y="115115"/>
                  <a:pt x="3387144" y="24963"/>
                  <a:pt x="3606085" y="480016"/>
                </a:cubicBezTo>
                <a:cubicBezTo>
                  <a:pt x="3825026" y="935069"/>
                  <a:pt x="3799268" y="2772456"/>
                  <a:pt x="3799268" y="2772456"/>
                </a:cubicBezTo>
                <a:lnTo>
                  <a:pt x="3799268" y="2772456"/>
                </a:lnTo>
              </a:path>
            </a:pathLst>
          </a:custGeom>
          <a:noFill/>
          <a:ln w="38100">
            <a:solidFill>
              <a:schemeClr val="bg1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CuadroTexto 38"/>
          <p:cNvSpPr txBox="1"/>
          <p:nvPr/>
        </p:nvSpPr>
        <p:spPr>
          <a:xfrm>
            <a:off x="7628579" y="4297517"/>
            <a:ext cx="4833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dirty="0">
                <a:solidFill>
                  <a:schemeClr val="bg1"/>
                </a:solidFill>
              </a:rPr>
              <a:t>+</a:t>
            </a:r>
          </a:p>
        </p:txBody>
      </p:sp>
      <p:pic>
        <p:nvPicPr>
          <p:cNvPr id="48" name="Imagen 4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2668444"/>
            <a:ext cx="3268930" cy="2975092"/>
          </a:xfrm>
          <a:prstGeom prst="rect">
            <a:avLst/>
          </a:prstGeom>
        </p:spPr>
      </p:pic>
      <p:pic>
        <p:nvPicPr>
          <p:cNvPr id="50" name="Imagen 4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597" y="1832443"/>
            <a:ext cx="3319826" cy="69698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uadroTexto 50"/>
              <p:cNvSpPr txBox="1"/>
              <p:nvPr/>
            </p:nvSpPr>
            <p:spPr>
              <a:xfrm>
                <a:off x="3580328" y="3863529"/>
                <a:ext cx="3708708" cy="7616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2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d>
                            <m:d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          =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𝑖𝑛𝑖𝑐𝑖𝑎𝑙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1" name="CuadroTexto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328" y="3863529"/>
                <a:ext cx="3708708" cy="76168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CuadroTexto 51"/>
              <p:cNvSpPr txBox="1"/>
              <p:nvPr/>
            </p:nvSpPr>
            <p:spPr>
              <a:xfrm>
                <a:off x="4045277" y="5090223"/>
                <a:ext cx="2833468" cy="75187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2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𝑖𝑛𝑖𝑐𝑖𝑎𝑙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2" name="CuadroTexto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5277" y="5090223"/>
                <a:ext cx="2833468" cy="75187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4755921" y="3765940"/>
                <a:ext cx="13558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5921" y="3765940"/>
                <a:ext cx="1355884" cy="46166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ector recto 3"/>
          <p:cNvCxnSpPr/>
          <p:nvPr/>
        </p:nvCxnSpPr>
        <p:spPr>
          <a:xfrm flipV="1">
            <a:off x="3580328" y="4258879"/>
            <a:ext cx="2363739" cy="1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rma libre 6"/>
          <p:cNvSpPr/>
          <p:nvPr/>
        </p:nvSpPr>
        <p:spPr>
          <a:xfrm>
            <a:off x="5087155" y="0"/>
            <a:ext cx="4134118" cy="4842456"/>
          </a:xfrm>
          <a:custGeom>
            <a:avLst/>
            <a:gdLst>
              <a:gd name="connsiteX0" fmla="*/ 643944 w 4134118"/>
              <a:gd name="connsiteY0" fmla="*/ 373487 h 4842456"/>
              <a:gd name="connsiteX1" fmla="*/ 373487 w 4134118"/>
              <a:gd name="connsiteY1" fmla="*/ 373487 h 4842456"/>
              <a:gd name="connsiteX2" fmla="*/ 334851 w 4134118"/>
              <a:gd name="connsiteY2" fmla="*/ 399245 h 4842456"/>
              <a:gd name="connsiteX3" fmla="*/ 296214 w 4134118"/>
              <a:gd name="connsiteY3" fmla="*/ 412124 h 4842456"/>
              <a:gd name="connsiteX4" fmla="*/ 218941 w 4134118"/>
              <a:gd name="connsiteY4" fmla="*/ 463639 h 4842456"/>
              <a:gd name="connsiteX5" fmla="*/ 141668 w 4134118"/>
              <a:gd name="connsiteY5" fmla="*/ 528034 h 4842456"/>
              <a:gd name="connsiteX6" fmla="*/ 115910 w 4134118"/>
              <a:gd name="connsiteY6" fmla="*/ 566670 h 4842456"/>
              <a:gd name="connsiteX7" fmla="*/ 51515 w 4134118"/>
              <a:gd name="connsiteY7" fmla="*/ 643944 h 4842456"/>
              <a:gd name="connsiteX8" fmla="*/ 25758 w 4134118"/>
              <a:gd name="connsiteY8" fmla="*/ 721217 h 4842456"/>
              <a:gd name="connsiteX9" fmla="*/ 0 w 4134118"/>
              <a:gd name="connsiteY9" fmla="*/ 824248 h 4842456"/>
              <a:gd name="connsiteX10" fmla="*/ 12879 w 4134118"/>
              <a:gd name="connsiteY10" fmla="*/ 1004552 h 4842456"/>
              <a:gd name="connsiteX11" fmla="*/ 25758 w 4134118"/>
              <a:gd name="connsiteY11" fmla="*/ 1056068 h 4842456"/>
              <a:gd name="connsiteX12" fmla="*/ 64394 w 4134118"/>
              <a:gd name="connsiteY12" fmla="*/ 1107583 h 4842456"/>
              <a:gd name="connsiteX13" fmla="*/ 90152 w 4134118"/>
              <a:gd name="connsiteY13" fmla="*/ 1146220 h 4842456"/>
              <a:gd name="connsiteX14" fmla="*/ 128789 w 4134118"/>
              <a:gd name="connsiteY14" fmla="*/ 1197735 h 4842456"/>
              <a:gd name="connsiteX15" fmla="*/ 180304 w 4134118"/>
              <a:gd name="connsiteY15" fmla="*/ 1300766 h 4842456"/>
              <a:gd name="connsiteX16" fmla="*/ 257577 w 4134118"/>
              <a:gd name="connsiteY16" fmla="*/ 1365161 h 4842456"/>
              <a:gd name="connsiteX17" fmla="*/ 334851 w 4134118"/>
              <a:gd name="connsiteY17" fmla="*/ 1416676 h 4842456"/>
              <a:gd name="connsiteX18" fmla="*/ 373487 w 4134118"/>
              <a:gd name="connsiteY18" fmla="*/ 1442434 h 4842456"/>
              <a:gd name="connsiteX19" fmla="*/ 412124 w 4134118"/>
              <a:gd name="connsiteY19" fmla="*/ 1455313 h 4842456"/>
              <a:gd name="connsiteX20" fmla="*/ 437882 w 4134118"/>
              <a:gd name="connsiteY20" fmla="*/ 1493949 h 4842456"/>
              <a:gd name="connsiteX21" fmla="*/ 502276 w 4134118"/>
              <a:gd name="connsiteY21" fmla="*/ 1506828 h 4842456"/>
              <a:gd name="connsiteX22" fmla="*/ 643944 w 4134118"/>
              <a:gd name="connsiteY22" fmla="*/ 1532586 h 4842456"/>
              <a:gd name="connsiteX23" fmla="*/ 695459 w 4134118"/>
              <a:gd name="connsiteY23" fmla="*/ 1545465 h 4842456"/>
              <a:gd name="connsiteX24" fmla="*/ 772732 w 4134118"/>
              <a:gd name="connsiteY24" fmla="*/ 1558344 h 4842456"/>
              <a:gd name="connsiteX25" fmla="*/ 837127 w 4134118"/>
              <a:gd name="connsiteY25" fmla="*/ 1571223 h 4842456"/>
              <a:gd name="connsiteX26" fmla="*/ 940158 w 4134118"/>
              <a:gd name="connsiteY26" fmla="*/ 1622738 h 4842456"/>
              <a:gd name="connsiteX27" fmla="*/ 978794 w 4134118"/>
              <a:gd name="connsiteY27" fmla="*/ 1648496 h 4842456"/>
              <a:gd name="connsiteX28" fmla="*/ 1030310 w 4134118"/>
              <a:gd name="connsiteY28" fmla="*/ 1661375 h 4842456"/>
              <a:gd name="connsiteX29" fmla="*/ 1068946 w 4134118"/>
              <a:gd name="connsiteY29" fmla="*/ 1687132 h 4842456"/>
              <a:gd name="connsiteX30" fmla="*/ 1146220 w 4134118"/>
              <a:gd name="connsiteY30" fmla="*/ 1712890 h 4842456"/>
              <a:gd name="connsiteX31" fmla="*/ 1184856 w 4134118"/>
              <a:gd name="connsiteY31" fmla="*/ 1725769 h 4842456"/>
              <a:gd name="connsiteX32" fmla="*/ 1275008 w 4134118"/>
              <a:gd name="connsiteY32" fmla="*/ 1764406 h 4842456"/>
              <a:gd name="connsiteX33" fmla="*/ 1326524 w 4134118"/>
              <a:gd name="connsiteY33" fmla="*/ 1803042 h 4842456"/>
              <a:gd name="connsiteX34" fmla="*/ 1365160 w 4134118"/>
              <a:gd name="connsiteY34" fmla="*/ 1828800 h 4842456"/>
              <a:gd name="connsiteX35" fmla="*/ 1416676 w 4134118"/>
              <a:gd name="connsiteY35" fmla="*/ 1880315 h 4842456"/>
              <a:gd name="connsiteX36" fmla="*/ 1519707 w 4134118"/>
              <a:gd name="connsiteY36" fmla="*/ 1918952 h 4842456"/>
              <a:gd name="connsiteX37" fmla="*/ 1596980 w 4134118"/>
              <a:gd name="connsiteY37" fmla="*/ 1970468 h 4842456"/>
              <a:gd name="connsiteX38" fmla="*/ 1635617 w 4134118"/>
              <a:gd name="connsiteY38" fmla="*/ 1996225 h 4842456"/>
              <a:gd name="connsiteX39" fmla="*/ 1674253 w 4134118"/>
              <a:gd name="connsiteY39" fmla="*/ 2009104 h 4842456"/>
              <a:gd name="connsiteX40" fmla="*/ 1700011 w 4134118"/>
              <a:gd name="connsiteY40" fmla="*/ 2047741 h 4842456"/>
              <a:gd name="connsiteX41" fmla="*/ 1803042 w 4134118"/>
              <a:gd name="connsiteY41" fmla="*/ 2086377 h 4842456"/>
              <a:gd name="connsiteX42" fmla="*/ 1867437 w 4134118"/>
              <a:gd name="connsiteY42" fmla="*/ 2125014 h 4842456"/>
              <a:gd name="connsiteX43" fmla="*/ 1918952 w 4134118"/>
              <a:gd name="connsiteY43" fmla="*/ 2150772 h 4842456"/>
              <a:gd name="connsiteX44" fmla="*/ 1957589 w 4134118"/>
              <a:gd name="connsiteY44" fmla="*/ 2176530 h 4842456"/>
              <a:gd name="connsiteX45" fmla="*/ 2009104 w 4134118"/>
              <a:gd name="connsiteY45" fmla="*/ 2189408 h 4842456"/>
              <a:gd name="connsiteX46" fmla="*/ 2125014 w 4134118"/>
              <a:gd name="connsiteY46" fmla="*/ 2279561 h 4842456"/>
              <a:gd name="connsiteX47" fmla="*/ 2176530 w 4134118"/>
              <a:gd name="connsiteY47" fmla="*/ 2356834 h 4842456"/>
              <a:gd name="connsiteX48" fmla="*/ 2215166 w 4134118"/>
              <a:gd name="connsiteY48" fmla="*/ 2408349 h 4842456"/>
              <a:gd name="connsiteX49" fmla="*/ 2240924 w 4134118"/>
              <a:gd name="connsiteY49" fmla="*/ 2446986 h 4842456"/>
              <a:gd name="connsiteX50" fmla="*/ 2279560 w 4134118"/>
              <a:gd name="connsiteY50" fmla="*/ 2485623 h 4842456"/>
              <a:gd name="connsiteX51" fmla="*/ 2305318 w 4134118"/>
              <a:gd name="connsiteY51" fmla="*/ 2524259 h 4842456"/>
              <a:gd name="connsiteX52" fmla="*/ 2382591 w 4134118"/>
              <a:gd name="connsiteY52" fmla="*/ 2588654 h 4842456"/>
              <a:gd name="connsiteX53" fmla="*/ 2408349 w 4134118"/>
              <a:gd name="connsiteY53" fmla="*/ 2627290 h 4842456"/>
              <a:gd name="connsiteX54" fmla="*/ 2446986 w 4134118"/>
              <a:gd name="connsiteY54" fmla="*/ 2678806 h 4842456"/>
              <a:gd name="connsiteX55" fmla="*/ 2472744 w 4134118"/>
              <a:gd name="connsiteY55" fmla="*/ 2717442 h 4842456"/>
              <a:gd name="connsiteX56" fmla="*/ 2511380 w 4134118"/>
              <a:gd name="connsiteY56" fmla="*/ 2743200 h 4842456"/>
              <a:gd name="connsiteX57" fmla="*/ 2575775 w 4134118"/>
              <a:gd name="connsiteY57" fmla="*/ 2820473 h 4842456"/>
              <a:gd name="connsiteX58" fmla="*/ 2601532 w 4134118"/>
              <a:gd name="connsiteY58" fmla="*/ 2859110 h 4842456"/>
              <a:gd name="connsiteX59" fmla="*/ 2640169 w 4134118"/>
              <a:gd name="connsiteY59" fmla="*/ 2910625 h 4842456"/>
              <a:gd name="connsiteX60" fmla="*/ 2678806 w 4134118"/>
              <a:gd name="connsiteY60" fmla="*/ 2949262 h 4842456"/>
              <a:gd name="connsiteX61" fmla="*/ 2717442 w 4134118"/>
              <a:gd name="connsiteY61" fmla="*/ 3000777 h 4842456"/>
              <a:gd name="connsiteX62" fmla="*/ 2756079 w 4134118"/>
              <a:gd name="connsiteY62" fmla="*/ 3039414 h 4842456"/>
              <a:gd name="connsiteX63" fmla="*/ 2833352 w 4134118"/>
              <a:gd name="connsiteY63" fmla="*/ 3181082 h 4842456"/>
              <a:gd name="connsiteX64" fmla="*/ 2859110 w 4134118"/>
              <a:gd name="connsiteY64" fmla="*/ 3232597 h 4842456"/>
              <a:gd name="connsiteX65" fmla="*/ 2910625 w 4134118"/>
              <a:gd name="connsiteY65" fmla="*/ 3309870 h 4842456"/>
              <a:gd name="connsiteX66" fmla="*/ 2962141 w 4134118"/>
              <a:gd name="connsiteY66" fmla="*/ 3438659 h 4842456"/>
              <a:gd name="connsiteX67" fmla="*/ 3026535 w 4134118"/>
              <a:gd name="connsiteY67" fmla="*/ 3567448 h 4842456"/>
              <a:gd name="connsiteX68" fmla="*/ 3026535 w 4134118"/>
              <a:gd name="connsiteY68" fmla="*/ 3567448 h 4842456"/>
              <a:gd name="connsiteX69" fmla="*/ 3078051 w 4134118"/>
              <a:gd name="connsiteY69" fmla="*/ 3657600 h 4842456"/>
              <a:gd name="connsiteX70" fmla="*/ 3090930 w 4134118"/>
              <a:gd name="connsiteY70" fmla="*/ 3696237 h 4842456"/>
              <a:gd name="connsiteX71" fmla="*/ 3142445 w 4134118"/>
              <a:gd name="connsiteY71" fmla="*/ 3773510 h 4842456"/>
              <a:gd name="connsiteX72" fmla="*/ 3181082 w 4134118"/>
              <a:gd name="connsiteY72" fmla="*/ 3850783 h 4842456"/>
              <a:gd name="connsiteX73" fmla="*/ 3206839 w 4134118"/>
              <a:gd name="connsiteY73" fmla="*/ 4082603 h 4842456"/>
              <a:gd name="connsiteX74" fmla="*/ 3232597 w 4134118"/>
              <a:gd name="connsiteY74" fmla="*/ 4301544 h 4842456"/>
              <a:gd name="connsiteX75" fmla="*/ 3245476 w 4134118"/>
              <a:gd name="connsiteY75" fmla="*/ 4391696 h 4842456"/>
              <a:gd name="connsiteX76" fmla="*/ 3271234 w 4134118"/>
              <a:gd name="connsiteY76" fmla="*/ 4468969 h 4842456"/>
              <a:gd name="connsiteX77" fmla="*/ 3296991 w 4134118"/>
              <a:gd name="connsiteY77" fmla="*/ 4546242 h 4842456"/>
              <a:gd name="connsiteX78" fmla="*/ 3322749 w 4134118"/>
              <a:gd name="connsiteY78" fmla="*/ 4623515 h 4842456"/>
              <a:gd name="connsiteX79" fmla="*/ 3335628 w 4134118"/>
              <a:gd name="connsiteY79" fmla="*/ 4662152 h 4842456"/>
              <a:gd name="connsiteX80" fmla="*/ 3412901 w 4134118"/>
              <a:gd name="connsiteY80" fmla="*/ 4778062 h 4842456"/>
              <a:gd name="connsiteX81" fmla="*/ 3438659 w 4134118"/>
              <a:gd name="connsiteY81" fmla="*/ 4816699 h 4842456"/>
              <a:gd name="connsiteX82" fmla="*/ 3554569 w 4134118"/>
              <a:gd name="connsiteY82" fmla="*/ 4842456 h 4842456"/>
              <a:gd name="connsiteX83" fmla="*/ 3657600 w 4134118"/>
              <a:gd name="connsiteY83" fmla="*/ 4816699 h 4842456"/>
              <a:gd name="connsiteX84" fmla="*/ 3734873 w 4134118"/>
              <a:gd name="connsiteY84" fmla="*/ 4739425 h 4842456"/>
              <a:gd name="connsiteX85" fmla="*/ 3773510 w 4134118"/>
              <a:gd name="connsiteY85" fmla="*/ 4700789 h 4842456"/>
              <a:gd name="connsiteX86" fmla="*/ 3825025 w 4134118"/>
              <a:gd name="connsiteY86" fmla="*/ 4662152 h 4842456"/>
              <a:gd name="connsiteX87" fmla="*/ 3876541 w 4134118"/>
              <a:gd name="connsiteY87" fmla="*/ 4584879 h 4842456"/>
              <a:gd name="connsiteX88" fmla="*/ 3902299 w 4134118"/>
              <a:gd name="connsiteY88" fmla="*/ 4507606 h 4842456"/>
              <a:gd name="connsiteX89" fmla="*/ 3953814 w 4134118"/>
              <a:gd name="connsiteY89" fmla="*/ 4378817 h 4842456"/>
              <a:gd name="connsiteX90" fmla="*/ 3979572 w 4134118"/>
              <a:gd name="connsiteY90" fmla="*/ 4250028 h 4842456"/>
              <a:gd name="connsiteX91" fmla="*/ 3992451 w 4134118"/>
              <a:gd name="connsiteY91" fmla="*/ 4198513 h 4842456"/>
              <a:gd name="connsiteX92" fmla="*/ 4005330 w 4134118"/>
              <a:gd name="connsiteY92" fmla="*/ 4031087 h 4842456"/>
              <a:gd name="connsiteX93" fmla="*/ 4031087 w 4134118"/>
              <a:gd name="connsiteY93" fmla="*/ 3902299 h 4842456"/>
              <a:gd name="connsiteX94" fmla="*/ 4069724 w 4134118"/>
              <a:gd name="connsiteY94" fmla="*/ 3606085 h 4842456"/>
              <a:gd name="connsiteX95" fmla="*/ 4095482 w 4134118"/>
              <a:gd name="connsiteY95" fmla="*/ 2949262 h 4842456"/>
              <a:gd name="connsiteX96" fmla="*/ 4108360 w 4134118"/>
              <a:gd name="connsiteY96" fmla="*/ 2910625 h 4842456"/>
              <a:gd name="connsiteX97" fmla="*/ 4121239 w 4134118"/>
              <a:gd name="connsiteY97" fmla="*/ 2768958 h 4842456"/>
              <a:gd name="connsiteX98" fmla="*/ 4134118 w 4134118"/>
              <a:gd name="connsiteY98" fmla="*/ 2704563 h 4842456"/>
              <a:gd name="connsiteX99" fmla="*/ 4121239 w 4134118"/>
              <a:gd name="connsiteY99" fmla="*/ 2395470 h 4842456"/>
              <a:gd name="connsiteX100" fmla="*/ 4108360 w 4134118"/>
              <a:gd name="connsiteY100" fmla="*/ 2292439 h 4842456"/>
              <a:gd name="connsiteX101" fmla="*/ 4082603 w 4134118"/>
              <a:gd name="connsiteY101" fmla="*/ 2215166 h 4842456"/>
              <a:gd name="connsiteX102" fmla="*/ 4031087 w 4134118"/>
              <a:gd name="connsiteY102" fmla="*/ 1944710 h 4842456"/>
              <a:gd name="connsiteX103" fmla="*/ 4018208 w 4134118"/>
              <a:gd name="connsiteY103" fmla="*/ 1815921 h 4842456"/>
              <a:gd name="connsiteX104" fmla="*/ 3992451 w 4134118"/>
              <a:gd name="connsiteY104" fmla="*/ 1712890 h 4842456"/>
              <a:gd name="connsiteX105" fmla="*/ 3979572 w 4134118"/>
              <a:gd name="connsiteY105" fmla="*/ 1635617 h 4842456"/>
              <a:gd name="connsiteX106" fmla="*/ 3966693 w 4134118"/>
              <a:gd name="connsiteY106" fmla="*/ 1584101 h 4842456"/>
              <a:gd name="connsiteX107" fmla="*/ 3940935 w 4134118"/>
              <a:gd name="connsiteY107" fmla="*/ 1506828 h 4842456"/>
              <a:gd name="connsiteX108" fmla="*/ 3902299 w 4134118"/>
              <a:gd name="connsiteY108" fmla="*/ 1390918 h 4842456"/>
              <a:gd name="connsiteX109" fmla="*/ 3876541 w 4134118"/>
              <a:gd name="connsiteY109" fmla="*/ 1210614 h 4842456"/>
              <a:gd name="connsiteX110" fmla="*/ 3825025 w 4134118"/>
              <a:gd name="connsiteY110" fmla="*/ 1043189 h 4842456"/>
              <a:gd name="connsiteX111" fmla="*/ 3773510 w 4134118"/>
              <a:gd name="connsiteY111" fmla="*/ 837127 h 4842456"/>
              <a:gd name="connsiteX112" fmla="*/ 3760631 w 4134118"/>
              <a:gd name="connsiteY112" fmla="*/ 772732 h 4842456"/>
              <a:gd name="connsiteX113" fmla="*/ 3709115 w 4134118"/>
              <a:gd name="connsiteY113" fmla="*/ 643944 h 4842456"/>
              <a:gd name="connsiteX114" fmla="*/ 3696237 w 4134118"/>
              <a:gd name="connsiteY114" fmla="*/ 605307 h 4842456"/>
              <a:gd name="connsiteX115" fmla="*/ 3631842 w 4134118"/>
              <a:gd name="connsiteY115" fmla="*/ 515155 h 4842456"/>
              <a:gd name="connsiteX116" fmla="*/ 3593206 w 4134118"/>
              <a:gd name="connsiteY116" fmla="*/ 476518 h 4842456"/>
              <a:gd name="connsiteX117" fmla="*/ 3567448 w 4134118"/>
              <a:gd name="connsiteY117" fmla="*/ 437882 h 4842456"/>
              <a:gd name="connsiteX118" fmla="*/ 3490175 w 4134118"/>
              <a:gd name="connsiteY118" fmla="*/ 373487 h 4842456"/>
              <a:gd name="connsiteX119" fmla="*/ 3400022 w 4134118"/>
              <a:gd name="connsiteY119" fmla="*/ 296214 h 4842456"/>
              <a:gd name="connsiteX120" fmla="*/ 3348507 w 4134118"/>
              <a:gd name="connsiteY120" fmla="*/ 270456 h 4842456"/>
              <a:gd name="connsiteX121" fmla="*/ 3245476 w 4134118"/>
              <a:gd name="connsiteY121" fmla="*/ 218941 h 4842456"/>
              <a:gd name="connsiteX122" fmla="*/ 3116687 w 4134118"/>
              <a:gd name="connsiteY122" fmla="*/ 141668 h 4842456"/>
              <a:gd name="connsiteX123" fmla="*/ 3078051 w 4134118"/>
              <a:gd name="connsiteY123" fmla="*/ 103031 h 4842456"/>
              <a:gd name="connsiteX124" fmla="*/ 3000777 w 4134118"/>
              <a:gd name="connsiteY124" fmla="*/ 77273 h 4842456"/>
              <a:gd name="connsiteX125" fmla="*/ 2897746 w 4134118"/>
              <a:gd name="connsiteY125" fmla="*/ 51515 h 4842456"/>
              <a:gd name="connsiteX126" fmla="*/ 2859110 w 4134118"/>
              <a:gd name="connsiteY126" fmla="*/ 25758 h 4842456"/>
              <a:gd name="connsiteX127" fmla="*/ 2743200 w 4134118"/>
              <a:gd name="connsiteY127" fmla="*/ 0 h 4842456"/>
              <a:gd name="connsiteX128" fmla="*/ 2331076 w 4134118"/>
              <a:gd name="connsiteY128" fmla="*/ 12879 h 4842456"/>
              <a:gd name="connsiteX129" fmla="*/ 2215166 w 4134118"/>
              <a:gd name="connsiteY129" fmla="*/ 25758 h 4842456"/>
              <a:gd name="connsiteX130" fmla="*/ 1661375 w 4134118"/>
              <a:gd name="connsiteY130" fmla="*/ 51515 h 4842456"/>
              <a:gd name="connsiteX131" fmla="*/ 1493949 w 4134118"/>
              <a:gd name="connsiteY131" fmla="*/ 103031 h 4842456"/>
              <a:gd name="connsiteX132" fmla="*/ 1416676 w 4134118"/>
              <a:gd name="connsiteY132" fmla="*/ 128789 h 4842456"/>
              <a:gd name="connsiteX133" fmla="*/ 1352282 w 4134118"/>
              <a:gd name="connsiteY133" fmla="*/ 141668 h 4842456"/>
              <a:gd name="connsiteX134" fmla="*/ 1210614 w 4134118"/>
              <a:gd name="connsiteY134" fmla="*/ 193183 h 4842456"/>
              <a:gd name="connsiteX135" fmla="*/ 1068946 w 4134118"/>
              <a:gd name="connsiteY135" fmla="*/ 218941 h 4842456"/>
              <a:gd name="connsiteX136" fmla="*/ 1017431 w 4134118"/>
              <a:gd name="connsiteY136" fmla="*/ 244699 h 4842456"/>
              <a:gd name="connsiteX137" fmla="*/ 914400 w 4134118"/>
              <a:gd name="connsiteY137" fmla="*/ 270456 h 4842456"/>
              <a:gd name="connsiteX138" fmla="*/ 605307 w 4134118"/>
              <a:gd name="connsiteY138" fmla="*/ 309093 h 4842456"/>
              <a:gd name="connsiteX139" fmla="*/ 540913 w 4134118"/>
              <a:gd name="connsiteY139" fmla="*/ 321972 h 4842456"/>
              <a:gd name="connsiteX140" fmla="*/ 463639 w 4134118"/>
              <a:gd name="connsiteY140" fmla="*/ 334851 h 4842456"/>
              <a:gd name="connsiteX141" fmla="*/ 386366 w 4134118"/>
              <a:gd name="connsiteY141" fmla="*/ 360608 h 4842456"/>
              <a:gd name="connsiteX142" fmla="*/ 347730 w 4134118"/>
              <a:gd name="connsiteY142" fmla="*/ 373487 h 4842456"/>
              <a:gd name="connsiteX143" fmla="*/ 309093 w 4134118"/>
              <a:gd name="connsiteY143" fmla="*/ 399245 h 4842456"/>
              <a:gd name="connsiteX144" fmla="*/ 231820 w 4134118"/>
              <a:gd name="connsiteY144" fmla="*/ 450761 h 484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134118" h="4842456">
                <a:moveTo>
                  <a:pt x="643944" y="373487"/>
                </a:moveTo>
                <a:cubicBezTo>
                  <a:pt x="531386" y="350975"/>
                  <a:pt x="540648" y="347093"/>
                  <a:pt x="373487" y="373487"/>
                </a:cubicBezTo>
                <a:cubicBezTo>
                  <a:pt x="358198" y="375901"/>
                  <a:pt x="348695" y="392323"/>
                  <a:pt x="334851" y="399245"/>
                </a:cubicBezTo>
                <a:cubicBezTo>
                  <a:pt x="322709" y="405316"/>
                  <a:pt x="308081" y="405531"/>
                  <a:pt x="296214" y="412124"/>
                </a:cubicBezTo>
                <a:cubicBezTo>
                  <a:pt x="269153" y="427158"/>
                  <a:pt x="244699" y="446467"/>
                  <a:pt x="218941" y="463639"/>
                </a:cubicBezTo>
                <a:cubicBezTo>
                  <a:pt x="180949" y="488967"/>
                  <a:pt x="172658" y="490846"/>
                  <a:pt x="141668" y="528034"/>
                </a:cubicBezTo>
                <a:cubicBezTo>
                  <a:pt x="131759" y="539925"/>
                  <a:pt x="125819" y="554779"/>
                  <a:pt x="115910" y="566670"/>
                </a:cubicBezTo>
                <a:cubicBezTo>
                  <a:pt x="33278" y="665828"/>
                  <a:pt x="115464" y="548021"/>
                  <a:pt x="51515" y="643944"/>
                </a:cubicBezTo>
                <a:cubicBezTo>
                  <a:pt x="42929" y="669702"/>
                  <a:pt x="32343" y="694877"/>
                  <a:pt x="25758" y="721217"/>
                </a:cubicBezTo>
                <a:lnTo>
                  <a:pt x="0" y="824248"/>
                </a:lnTo>
                <a:cubicBezTo>
                  <a:pt x="4293" y="884349"/>
                  <a:pt x="6225" y="944666"/>
                  <a:pt x="12879" y="1004552"/>
                </a:cubicBezTo>
                <a:cubicBezTo>
                  <a:pt x="14834" y="1022144"/>
                  <a:pt x="17842" y="1040236"/>
                  <a:pt x="25758" y="1056068"/>
                </a:cubicBezTo>
                <a:cubicBezTo>
                  <a:pt x="35357" y="1075266"/>
                  <a:pt x="51918" y="1090117"/>
                  <a:pt x="64394" y="1107583"/>
                </a:cubicBezTo>
                <a:cubicBezTo>
                  <a:pt x="73391" y="1120178"/>
                  <a:pt x="81155" y="1133625"/>
                  <a:pt x="90152" y="1146220"/>
                </a:cubicBezTo>
                <a:cubicBezTo>
                  <a:pt x="102628" y="1163687"/>
                  <a:pt x="117974" y="1179194"/>
                  <a:pt x="128789" y="1197735"/>
                </a:cubicBezTo>
                <a:cubicBezTo>
                  <a:pt x="148136" y="1230902"/>
                  <a:pt x="148356" y="1279467"/>
                  <a:pt x="180304" y="1300766"/>
                </a:cubicBezTo>
                <a:cubicBezTo>
                  <a:pt x="318380" y="1392817"/>
                  <a:pt x="108820" y="1249462"/>
                  <a:pt x="257577" y="1365161"/>
                </a:cubicBezTo>
                <a:cubicBezTo>
                  <a:pt x="282013" y="1384167"/>
                  <a:pt x="309093" y="1399504"/>
                  <a:pt x="334851" y="1416676"/>
                </a:cubicBezTo>
                <a:cubicBezTo>
                  <a:pt x="347730" y="1425262"/>
                  <a:pt x="358803" y="1437539"/>
                  <a:pt x="373487" y="1442434"/>
                </a:cubicBezTo>
                <a:lnTo>
                  <a:pt x="412124" y="1455313"/>
                </a:lnTo>
                <a:cubicBezTo>
                  <a:pt x="420710" y="1468192"/>
                  <a:pt x="424443" y="1486270"/>
                  <a:pt x="437882" y="1493949"/>
                </a:cubicBezTo>
                <a:cubicBezTo>
                  <a:pt x="456888" y="1504809"/>
                  <a:pt x="481040" y="1501519"/>
                  <a:pt x="502276" y="1506828"/>
                </a:cubicBezTo>
                <a:cubicBezTo>
                  <a:pt x="621394" y="1536608"/>
                  <a:pt x="405969" y="1502839"/>
                  <a:pt x="643944" y="1532586"/>
                </a:cubicBezTo>
                <a:cubicBezTo>
                  <a:pt x="661116" y="1536879"/>
                  <a:pt x="678103" y="1541994"/>
                  <a:pt x="695459" y="1545465"/>
                </a:cubicBezTo>
                <a:cubicBezTo>
                  <a:pt x="721065" y="1550586"/>
                  <a:pt x="747040" y="1553673"/>
                  <a:pt x="772732" y="1558344"/>
                </a:cubicBezTo>
                <a:cubicBezTo>
                  <a:pt x="794269" y="1562260"/>
                  <a:pt x="815662" y="1566930"/>
                  <a:pt x="837127" y="1571223"/>
                </a:cubicBezTo>
                <a:cubicBezTo>
                  <a:pt x="871471" y="1588395"/>
                  <a:pt x="908210" y="1601439"/>
                  <a:pt x="940158" y="1622738"/>
                </a:cubicBezTo>
                <a:cubicBezTo>
                  <a:pt x="953037" y="1631324"/>
                  <a:pt x="964567" y="1642399"/>
                  <a:pt x="978794" y="1648496"/>
                </a:cubicBezTo>
                <a:cubicBezTo>
                  <a:pt x="995063" y="1655469"/>
                  <a:pt x="1013138" y="1657082"/>
                  <a:pt x="1030310" y="1661375"/>
                </a:cubicBezTo>
                <a:cubicBezTo>
                  <a:pt x="1043189" y="1669961"/>
                  <a:pt x="1054802" y="1680846"/>
                  <a:pt x="1068946" y="1687132"/>
                </a:cubicBezTo>
                <a:cubicBezTo>
                  <a:pt x="1093757" y="1698159"/>
                  <a:pt x="1120462" y="1704304"/>
                  <a:pt x="1146220" y="1712890"/>
                </a:cubicBezTo>
                <a:cubicBezTo>
                  <a:pt x="1159099" y="1717183"/>
                  <a:pt x="1172714" y="1719698"/>
                  <a:pt x="1184856" y="1725769"/>
                </a:cubicBezTo>
                <a:cubicBezTo>
                  <a:pt x="1248514" y="1757598"/>
                  <a:pt x="1218158" y="1745456"/>
                  <a:pt x="1275008" y="1764406"/>
                </a:cubicBezTo>
                <a:cubicBezTo>
                  <a:pt x="1292180" y="1777285"/>
                  <a:pt x="1309057" y="1790566"/>
                  <a:pt x="1326524" y="1803042"/>
                </a:cubicBezTo>
                <a:cubicBezTo>
                  <a:pt x="1339119" y="1812039"/>
                  <a:pt x="1353408" y="1818727"/>
                  <a:pt x="1365160" y="1828800"/>
                </a:cubicBezTo>
                <a:cubicBezTo>
                  <a:pt x="1383598" y="1844604"/>
                  <a:pt x="1397248" y="1865744"/>
                  <a:pt x="1416676" y="1880315"/>
                </a:cubicBezTo>
                <a:cubicBezTo>
                  <a:pt x="1450351" y="1905571"/>
                  <a:pt x="1480610" y="1909178"/>
                  <a:pt x="1519707" y="1918952"/>
                </a:cubicBezTo>
                <a:lnTo>
                  <a:pt x="1596980" y="1970468"/>
                </a:lnTo>
                <a:cubicBezTo>
                  <a:pt x="1609859" y="1979054"/>
                  <a:pt x="1620933" y="1991330"/>
                  <a:pt x="1635617" y="1996225"/>
                </a:cubicBezTo>
                <a:lnTo>
                  <a:pt x="1674253" y="2009104"/>
                </a:lnTo>
                <a:cubicBezTo>
                  <a:pt x="1682839" y="2021983"/>
                  <a:pt x="1687416" y="2038744"/>
                  <a:pt x="1700011" y="2047741"/>
                </a:cubicBezTo>
                <a:cubicBezTo>
                  <a:pt x="1744310" y="2079383"/>
                  <a:pt x="1761675" y="2065694"/>
                  <a:pt x="1803042" y="2086377"/>
                </a:cubicBezTo>
                <a:cubicBezTo>
                  <a:pt x="1825432" y="2097572"/>
                  <a:pt x="1845555" y="2112857"/>
                  <a:pt x="1867437" y="2125014"/>
                </a:cubicBezTo>
                <a:cubicBezTo>
                  <a:pt x="1884220" y="2134338"/>
                  <a:pt x="1902283" y="2141247"/>
                  <a:pt x="1918952" y="2150772"/>
                </a:cubicBezTo>
                <a:cubicBezTo>
                  <a:pt x="1932391" y="2158452"/>
                  <a:pt x="1943362" y="2170433"/>
                  <a:pt x="1957589" y="2176530"/>
                </a:cubicBezTo>
                <a:cubicBezTo>
                  <a:pt x="1973858" y="2183502"/>
                  <a:pt x="1991932" y="2185115"/>
                  <a:pt x="2009104" y="2189408"/>
                </a:cubicBezTo>
                <a:cubicBezTo>
                  <a:pt x="2054051" y="2219373"/>
                  <a:pt x="2092422" y="2237658"/>
                  <a:pt x="2125014" y="2279561"/>
                </a:cubicBezTo>
                <a:cubicBezTo>
                  <a:pt x="2144020" y="2303997"/>
                  <a:pt x="2157956" y="2332068"/>
                  <a:pt x="2176530" y="2356834"/>
                </a:cubicBezTo>
                <a:cubicBezTo>
                  <a:pt x="2189409" y="2374006"/>
                  <a:pt x="2202690" y="2390883"/>
                  <a:pt x="2215166" y="2408349"/>
                </a:cubicBezTo>
                <a:cubicBezTo>
                  <a:pt x="2224163" y="2420944"/>
                  <a:pt x="2231015" y="2435095"/>
                  <a:pt x="2240924" y="2446986"/>
                </a:cubicBezTo>
                <a:cubicBezTo>
                  <a:pt x="2252584" y="2460978"/>
                  <a:pt x="2267900" y="2471631"/>
                  <a:pt x="2279560" y="2485623"/>
                </a:cubicBezTo>
                <a:cubicBezTo>
                  <a:pt x="2289469" y="2497514"/>
                  <a:pt x="2294373" y="2513314"/>
                  <a:pt x="2305318" y="2524259"/>
                </a:cubicBezTo>
                <a:cubicBezTo>
                  <a:pt x="2406622" y="2625561"/>
                  <a:pt x="2277103" y="2462068"/>
                  <a:pt x="2382591" y="2588654"/>
                </a:cubicBezTo>
                <a:cubicBezTo>
                  <a:pt x="2392500" y="2600545"/>
                  <a:pt x="2399352" y="2614695"/>
                  <a:pt x="2408349" y="2627290"/>
                </a:cubicBezTo>
                <a:cubicBezTo>
                  <a:pt x="2420825" y="2644757"/>
                  <a:pt x="2434510" y="2661339"/>
                  <a:pt x="2446986" y="2678806"/>
                </a:cubicBezTo>
                <a:cubicBezTo>
                  <a:pt x="2455983" y="2691401"/>
                  <a:pt x="2461799" y="2706497"/>
                  <a:pt x="2472744" y="2717442"/>
                </a:cubicBezTo>
                <a:cubicBezTo>
                  <a:pt x="2483689" y="2728387"/>
                  <a:pt x="2498501" y="2734614"/>
                  <a:pt x="2511380" y="2743200"/>
                </a:cubicBezTo>
                <a:cubicBezTo>
                  <a:pt x="2575337" y="2839135"/>
                  <a:pt x="2493133" y="2721302"/>
                  <a:pt x="2575775" y="2820473"/>
                </a:cubicBezTo>
                <a:cubicBezTo>
                  <a:pt x="2585684" y="2832364"/>
                  <a:pt x="2592535" y="2846515"/>
                  <a:pt x="2601532" y="2859110"/>
                </a:cubicBezTo>
                <a:cubicBezTo>
                  <a:pt x="2614008" y="2876577"/>
                  <a:pt x="2626200" y="2894328"/>
                  <a:pt x="2640169" y="2910625"/>
                </a:cubicBezTo>
                <a:cubicBezTo>
                  <a:pt x="2652022" y="2924454"/>
                  <a:pt x="2666953" y="2935433"/>
                  <a:pt x="2678806" y="2949262"/>
                </a:cubicBezTo>
                <a:cubicBezTo>
                  <a:pt x="2692775" y="2965559"/>
                  <a:pt x="2703473" y="2984480"/>
                  <a:pt x="2717442" y="3000777"/>
                </a:cubicBezTo>
                <a:cubicBezTo>
                  <a:pt x="2729295" y="3014606"/>
                  <a:pt x="2744419" y="3025422"/>
                  <a:pt x="2756079" y="3039414"/>
                </a:cubicBezTo>
                <a:cubicBezTo>
                  <a:pt x="2785490" y="3074707"/>
                  <a:pt x="2818688" y="3151754"/>
                  <a:pt x="2833352" y="3181082"/>
                </a:cubicBezTo>
                <a:cubicBezTo>
                  <a:pt x="2841938" y="3198254"/>
                  <a:pt x="2848461" y="3216623"/>
                  <a:pt x="2859110" y="3232597"/>
                </a:cubicBezTo>
                <a:cubicBezTo>
                  <a:pt x="2876282" y="3258355"/>
                  <a:pt x="2900836" y="3280502"/>
                  <a:pt x="2910625" y="3309870"/>
                </a:cubicBezTo>
                <a:cubicBezTo>
                  <a:pt x="2942454" y="3405357"/>
                  <a:pt x="2924240" y="3362859"/>
                  <a:pt x="2962141" y="3438659"/>
                </a:cubicBezTo>
                <a:cubicBezTo>
                  <a:pt x="2982528" y="3520208"/>
                  <a:pt x="2965202" y="3475447"/>
                  <a:pt x="3026535" y="3567448"/>
                </a:cubicBezTo>
                <a:lnTo>
                  <a:pt x="3026535" y="3567448"/>
                </a:lnTo>
                <a:cubicBezTo>
                  <a:pt x="3046202" y="3626448"/>
                  <a:pt x="3031269" y="3595225"/>
                  <a:pt x="3078051" y="3657600"/>
                </a:cubicBezTo>
                <a:cubicBezTo>
                  <a:pt x="3082344" y="3670479"/>
                  <a:pt x="3084337" y="3684370"/>
                  <a:pt x="3090930" y="3696237"/>
                </a:cubicBezTo>
                <a:cubicBezTo>
                  <a:pt x="3105964" y="3723298"/>
                  <a:pt x="3132655" y="3744142"/>
                  <a:pt x="3142445" y="3773510"/>
                </a:cubicBezTo>
                <a:cubicBezTo>
                  <a:pt x="3160219" y="3826830"/>
                  <a:pt x="3147794" y="3800851"/>
                  <a:pt x="3181082" y="3850783"/>
                </a:cubicBezTo>
                <a:cubicBezTo>
                  <a:pt x="3204001" y="4011225"/>
                  <a:pt x="3186002" y="3874231"/>
                  <a:pt x="3206839" y="4082603"/>
                </a:cubicBezTo>
                <a:cubicBezTo>
                  <a:pt x="3212883" y="4143047"/>
                  <a:pt x="3224384" y="4239948"/>
                  <a:pt x="3232597" y="4301544"/>
                </a:cubicBezTo>
                <a:cubicBezTo>
                  <a:pt x="3236609" y="4331633"/>
                  <a:pt x="3238650" y="4362118"/>
                  <a:pt x="3245476" y="4391696"/>
                </a:cubicBezTo>
                <a:cubicBezTo>
                  <a:pt x="3251581" y="4418152"/>
                  <a:pt x="3262648" y="4443211"/>
                  <a:pt x="3271234" y="4468969"/>
                </a:cubicBezTo>
                <a:lnTo>
                  <a:pt x="3296991" y="4546242"/>
                </a:lnTo>
                <a:lnTo>
                  <a:pt x="3322749" y="4623515"/>
                </a:lnTo>
                <a:cubicBezTo>
                  <a:pt x="3327042" y="4636394"/>
                  <a:pt x="3328098" y="4650856"/>
                  <a:pt x="3335628" y="4662152"/>
                </a:cubicBezTo>
                <a:lnTo>
                  <a:pt x="3412901" y="4778062"/>
                </a:lnTo>
                <a:cubicBezTo>
                  <a:pt x="3421487" y="4790941"/>
                  <a:pt x="3423642" y="4812945"/>
                  <a:pt x="3438659" y="4816699"/>
                </a:cubicBezTo>
                <a:cubicBezTo>
                  <a:pt x="3511411" y="4834886"/>
                  <a:pt x="3472818" y="4826106"/>
                  <a:pt x="3554569" y="4842456"/>
                </a:cubicBezTo>
                <a:cubicBezTo>
                  <a:pt x="3558590" y="4841652"/>
                  <a:pt x="3643894" y="4827359"/>
                  <a:pt x="3657600" y="4816699"/>
                </a:cubicBezTo>
                <a:cubicBezTo>
                  <a:pt x="3686354" y="4794335"/>
                  <a:pt x="3709115" y="4765183"/>
                  <a:pt x="3734873" y="4739425"/>
                </a:cubicBezTo>
                <a:cubicBezTo>
                  <a:pt x="3747752" y="4726546"/>
                  <a:pt x="3758939" y="4711717"/>
                  <a:pt x="3773510" y="4700789"/>
                </a:cubicBezTo>
                <a:cubicBezTo>
                  <a:pt x="3790682" y="4687910"/>
                  <a:pt x="3810765" y="4678195"/>
                  <a:pt x="3825025" y="4662152"/>
                </a:cubicBezTo>
                <a:cubicBezTo>
                  <a:pt x="3845592" y="4639014"/>
                  <a:pt x="3876541" y="4584879"/>
                  <a:pt x="3876541" y="4584879"/>
                </a:cubicBezTo>
                <a:cubicBezTo>
                  <a:pt x="3885127" y="4559121"/>
                  <a:pt x="3890157" y="4531891"/>
                  <a:pt x="3902299" y="4507606"/>
                </a:cubicBezTo>
                <a:cubicBezTo>
                  <a:pt x="3928944" y="4454315"/>
                  <a:pt x="3937901" y="4442471"/>
                  <a:pt x="3953814" y="4378817"/>
                </a:cubicBezTo>
                <a:cubicBezTo>
                  <a:pt x="3983730" y="4259155"/>
                  <a:pt x="3947993" y="4407921"/>
                  <a:pt x="3979572" y="4250028"/>
                </a:cubicBezTo>
                <a:cubicBezTo>
                  <a:pt x="3983043" y="4232672"/>
                  <a:pt x="3988158" y="4215685"/>
                  <a:pt x="3992451" y="4198513"/>
                </a:cubicBezTo>
                <a:cubicBezTo>
                  <a:pt x="3996744" y="4142704"/>
                  <a:pt x="3998091" y="4086590"/>
                  <a:pt x="4005330" y="4031087"/>
                </a:cubicBezTo>
                <a:cubicBezTo>
                  <a:pt x="4010992" y="3987675"/>
                  <a:pt x="4023890" y="3945483"/>
                  <a:pt x="4031087" y="3902299"/>
                </a:cubicBezTo>
                <a:cubicBezTo>
                  <a:pt x="4064640" y="3700980"/>
                  <a:pt x="4052117" y="3799764"/>
                  <a:pt x="4069724" y="3606085"/>
                </a:cubicBezTo>
                <a:cubicBezTo>
                  <a:pt x="4070654" y="3565147"/>
                  <a:pt x="4057913" y="3137112"/>
                  <a:pt x="4095482" y="2949262"/>
                </a:cubicBezTo>
                <a:cubicBezTo>
                  <a:pt x="4098144" y="2935950"/>
                  <a:pt x="4104067" y="2923504"/>
                  <a:pt x="4108360" y="2910625"/>
                </a:cubicBezTo>
                <a:cubicBezTo>
                  <a:pt x="4112653" y="2863403"/>
                  <a:pt x="4115358" y="2816009"/>
                  <a:pt x="4121239" y="2768958"/>
                </a:cubicBezTo>
                <a:cubicBezTo>
                  <a:pt x="4123954" y="2747237"/>
                  <a:pt x="4134118" y="2726453"/>
                  <a:pt x="4134118" y="2704563"/>
                </a:cubicBezTo>
                <a:cubicBezTo>
                  <a:pt x="4134118" y="2601443"/>
                  <a:pt x="4127672" y="2498390"/>
                  <a:pt x="4121239" y="2395470"/>
                </a:cubicBezTo>
                <a:cubicBezTo>
                  <a:pt x="4119080" y="2360926"/>
                  <a:pt x="4115612" y="2326282"/>
                  <a:pt x="4108360" y="2292439"/>
                </a:cubicBezTo>
                <a:cubicBezTo>
                  <a:pt x="4102671" y="2265891"/>
                  <a:pt x="4082603" y="2215166"/>
                  <a:pt x="4082603" y="2215166"/>
                </a:cubicBezTo>
                <a:cubicBezTo>
                  <a:pt x="4052425" y="2003923"/>
                  <a:pt x="4073524" y="2093238"/>
                  <a:pt x="4031087" y="1944710"/>
                </a:cubicBezTo>
                <a:cubicBezTo>
                  <a:pt x="4026794" y="1901780"/>
                  <a:pt x="4023910" y="1858686"/>
                  <a:pt x="4018208" y="1815921"/>
                </a:cubicBezTo>
                <a:cubicBezTo>
                  <a:pt x="3999654" y="1676764"/>
                  <a:pt x="4014121" y="1810404"/>
                  <a:pt x="3992451" y="1712890"/>
                </a:cubicBezTo>
                <a:cubicBezTo>
                  <a:pt x="3986786" y="1687399"/>
                  <a:pt x="3984693" y="1661223"/>
                  <a:pt x="3979572" y="1635617"/>
                </a:cubicBezTo>
                <a:cubicBezTo>
                  <a:pt x="3976101" y="1618260"/>
                  <a:pt x="3971779" y="1601055"/>
                  <a:pt x="3966693" y="1584101"/>
                </a:cubicBezTo>
                <a:cubicBezTo>
                  <a:pt x="3958891" y="1558095"/>
                  <a:pt x="3946260" y="1533452"/>
                  <a:pt x="3940935" y="1506828"/>
                </a:cubicBezTo>
                <a:cubicBezTo>
                  <a:pt x="3924291" y="1423608"/>
                  <a:pt x="3937845" y="1462013"/>
                  <a:pt x="3902299" y="1390918"/>
                </a:cubicBezTo>
                <a:cubicBezTo>
                  <a:pt x="3892334" y="1311198"/>
                  <a:pt x="3890468" y="1284890"/>
                  <a:pt x="3876541" y="1210614"/>
                </a:cubicBezTo>
                <a:cubicBezTo>
                  <a:pt x="3850251" y="1070403"/>
                  <a:pt x="3874183" y="1116924"/>
                  <a:pt x="3825025" y="1043189"/>
                </a:cubicBezTo>
                <a:cubicBezTo>
                  <a:pt x="3807853" y="974502"/>
                  <a:pt x="3787395" y="906553"/>
                  <a:pt x="3773510" y="837127"/>
                </a:cubicBezTo>
                <a:cubicBezTo>
                  <a:pt x="3769217" y="815662"/>
                  <a:pt x="3767553" y="793499"/>
                  <a:pt x="3760631" y="772732"/>
                </a:cubicBezTo>
                <a:cubicBezTo>
                  <a:pt x="3746010" y="728868"/>
                  <a:pt x="3723735" y="687808"/>
                  <a:pt x="3709115" y="643944"/>
                </a:cubicBezTo>
                <a:cubicBezTo>
                  <a:pt x="3704822" y="631065"/>
                  <a:pt x="3702308" y="617449"/>
                  <a:pt x="3696237" y="605307"/>
                </a:cubicBezTo>
                <a:cubicBezTo>
                  <a:pt x="3688082" y="588997"/>
                  <a:pt x="3638844" y="523324"/>
                  <a:pt x="3631842" y="515155"/>
                </a:cubicBezTo>
                <a:cubicBezTo>
                  <a:pt x="3619989" y="501326"/>
                  <a:pt x="3604866" y="490510"/>
                  <a:pt x="3593206" y="476518"/>
                </a:cubicBezTo>
                <a:cubicBezTo>
                  <a:pt x="3583297" y="464627"/>
                  <a:pt x="3577357" y="449773"/>
                  <a:pt x="3567448" y="437882"/>
                </a:cubicBezTo>
                <a:cubicBezTo>
                  <a:pt x="3516141" y="376314"/>
                  <a:pt x="3545432" y="419534"/>
                  <a:pt x="3490175" y="373487"/>
                </a:cubicBezTo>
                <a:cubicBezTo>
                  <a:pt x="3426957" y="320806"/>
                  <a:pt x="3477190" y="344444"/>
                  <a:pt x="3400022" y="296214"/>
                </a:cubicBezTo>
                <a:cubicBezTo>
                  <a:pt x="3383742" y="286039"/>
                  <a:pt x="3364787" y="280631"/>
                  <a:pt x="3348507" y="270456"/>
                </a:cubicBezTo>
                <a:cubicBezTo>
                  <a:pt x="3260941" y="215728"/>
                  <a:pt x="3335866" y="241539"/>
                  <a:pt x="3245476" y="218941"/>
                </a:cubicBezTo>
                <a:cubicBezTo>
                  <a:pt x="3202546" y="193183"/>
                  <a:pt x="3152087" y="177069"/>
                  <a:pt x="3116687" y="141668"/>
                </a:cubicBezTo>
                <a:cubicBezTo>
                  <a:pt x="3103808" y="128789"/>
                  <a:pt x="3093972" y="111876"/>
                  <a:pt x="3078051" y="103031"/>
                </a:cubicBezTo>
                <a:cubicBezTo>
                  <a:pt x="3054317" y="89845"/>
                  <a:pt x="3027118" y="83858"/>
                  <a:pt x="3000777" y="77273"/>
                </a:cubicBezTo>
                <a:lnTo>
                  <a:pt x="2897746" y="51515"/>
                </a:lnTo>
                <a:cubicBezTo>
                  <a:pt x="2884867" y="42929"/>
                  <a:pt x="2873337" y="31855"/>
                  <a:pt x="2859110" y="25758"/>
                </a:cubicBezTo>
                <a:cubicBezTo>
                  <a:pt x="2843196" y="18938"/>
                  <a:pt x="2754661" y="2292"/>
                  <a:pt x="2743200" y="0"/>
                </a:cubicBezTo>
                <a:lnTo>
                  <a:pt x="2331076" y="12879"/>
                </a:lnTo>
                <a:cubicBezTo>
                  <a:pt x="2292248" y="14773"/>
                  <a:pt x="2253976" y="23519"/>
                  <a:pt x="2215166" y="25758"/>
                </a:cubicBezTo>
                <a:cubicBezTo>
                  <a:pt x="2030676" y="36401"/>
                  <a:pt x="1845972" y="42929"/>
                  <a:pt x="1661375" y="51515"/>
                </a:cubicBezTo>
                <a:cubicBezTo>
                  <a:pt x="1467866" y="116018"/>
                  <a:pt x="1709874" y="36592"/>
                  <a:pt x="1493949" y="103031"/>
                </a:cubicBezTo>
                <a:cubicBezTo>
                  <a:pt x="1467999" y="111016"/>
                  <a:pt x="1442870" y="121645"/>
                  <a:pt x="1416676" y="128789"/>
                </a:cubicBezTo>
                <a:cubicBezTo>
                  <a:pt x="1395558" y="134549"/>
                  <a:pt x="1373400" y="135909"/>
                  <a:pt x="1352282" y="141668"/>
                </a:cubicBezTo>
                <a:cubicBezTo>
                  <a:pt x="1236513" y="173241"/>
                  <a:pt x="1314320" y="158614"/>
                  <a:pt x="1210614" y="193183"/>
                </a:cubicBezTo>
                <a:cubicBezTo>
                  <a:pt x="1165071" y="208364"/>
                  <a:pt x="1115873" y="212237"/>
                  <a:pt x="1068946" y="218941"/>
                </a:cubicBezTo>
                <a:cubicBezTo>
                  <a:pt x="1051774" y="227527"/>
                  <a:pt x="1035077" y="237136"/>
                  <a:pt x="1017431" y="244699"/>
                </a:cubicBezTo>
                <a:cubicBezTo>
                  <a:pt x="984972" y="258610"/>
                  <a:pt x="948659" y="264410"/>
                  <a:pt x="914400" y="270456"/>
                </a:cubicBezTo>
                <a:cubicBezTo>
                  <a:pt x="730499" y="302909"/>
                  <a:pt x="790483" y="293661"/>
                  <a:pt x="605307" y="309093"/>
                </a:cubicBezTo>
                <a:lnTo>
                  <a:pt x="540913" y="321972"/>
                </a:lnTo>
                <a:cubicBezTo>
                  <a:pt x="515221" y="326643"/>
                  <a:pt x="488973" y="328518"/>
                  <a:pt x="463639" y="334851"/>
                </a:cubicBezTo>
                <a:cubicBezTo>
                  <a:pt x="437299" y="341436"/>
                  <a:pt x="412124" y="352022"/>
                  <a:pt x="386366" y="360608"/>
                </a:cubicBezTo>
                <a:cubicBezTo>
                  <a:pt x="373487" y="364901"/>
                  <a:pt x="359025" y="365957"/>
                  <a:pt x="347730" y="373487"/>
                </a:cubicBezTo>
                <a:cubicBezTo>
                  <a:pt x="334851" y="382073"/>
                  <a:pt x="323238" y="392958"/>
                  <a:pt x="309093" y="399245"/>
                </a:cubicBezTo>
                <a:cubicBezTo>
                  <a:pt x="223675" y="437209"/>
                  <a:pt x="231820" y="394851"/>
                  <a:pt x="231820" y="450761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8" name="Grupo 17"/>
          <p:cNvGrpSpPr/>
          <p:nvPr/>
        </p:nvGrpSpPr>
        <p:grpSpPr>
          <a:xfrm>
            <a:off x="7191426" y="1061599"/>
            <a:ext cx="1244216" cy="2085273"/>
            <a:chOff x="7513677" y="864965"/>
            <a:chExt cx="1244216" cy="2085273"/>
          </a:xfrm>
        </p:grpSpPr>
        <p:cxnSp>
          <p:nvCxnSpPr>
            <p:cNvPr id="14" name="Conector recto de flecha 13"/>
            <p:cNvCxnSpPr/>
            <p:nvPr/>
          </p:nvCxnSpPr>
          <p:spPr>
            <a:xfrm flipV="1">
              <a:off x="8757893" y="2486978"/>
              <a:ext cx="0" cy="463260"/>
            </a:xfrm>
            <a:prstGeom prst="straightConnector1">
              <a:avLst/>
            </a:prstGeom>
            <a:ln w="412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de flecha 52"/>
            <p:cNvCxnSpPr/>
            <p:nvPr/>
          </p:nvCxnSpPr>
          <p:spPr>
            <a:xfrm flipV="1">
              <a:off x="7513677" y="864965"/>
              <a:ext cx="559901" cy="10733"/>
            </a:xfrm>
            <a:prstGeom prst="straightConnector1">
              <a:avLst/>
            </a:prstGeom>
            <a:ln w="412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530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8" grpId="0" animBg="1"/>
      <p:bldP spid="39" grpId="0"/>
      <p:bldP spid="51" grpId="0"/>
      <p:bldP spid="52" grpId="0" animBg="1"/>
      <p:bldP spid="2" grpId="0"/>
      <p:bldP spid="2" grpId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6639415" y="816446"/>
            <a:ext cx="643944" cy="57954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AR" sz="2400" dirty="0"/>
              <a:t>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8111964" y="2998767"/>
            <a:ext cx="643944" cy="57954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AR" sz="2400" dirty="0"/>
              <a:t>B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3469332" y="429491"/>
            <a:ext cx="263236" cy="1884218"/>
          </a:xfrm>
          <a:prstGeom prst="rect">
            <a:avLst/>
          </a:prstGeo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AR"/>
          </a:p>
        </p:txBody>
      </p:sp>
      <p:grpSp>
        <p:nvGrpSpPr>
          <p:cNvPr id="40" name="Grupo 39"/>
          <p:cNvGrpSpPr/>
          <p:nvPr/>
        </p:nvGrpSpPr>
        <p:grpSpPr>
          <a:xfrm>
            <a:off x="8448963" y="3430211"/>
            <a:ext cx="516021" cy="1021204"/>
            <a:chOff x="8448963" y="3430211"/>
            <a:chExt cx="516021" cy="1021204"/>
          </a:xfrm>
        </p:grpSpPr>
        <p:cxnSp>
          <p:nvCxnSpPr>
            <p:cNvPr id="8" name="Conector recto de flecha 7"/>
            <p:cNvCxnSpPr/>
            <p:nvPr/>
          </p:nvCxnSpPr>
          <p:spPr>
            <a:xfrm>
              <a:off x="8448963" y="3430211"/>
              <a:ext cx="12879" cy="965915"/>
            </a:xfrm>
            <a:prstGeom prst="straightConnector1">
              <a:avLst/>
            </a:prstGeom>
            <a:ln w="34925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uadroTexto 21"/>
                <p:cNvSpPr txBox="1"/>
                <p:nvPr/>
              </p:nvSpPr>
              <p:spPr>
                <a:xfrm>
                  <a:off x="8567311" y="4037327"/>
                  <a:ext cx="397673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CuadroTexto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67311" y="4037327"/>
                  <a:ext cx="397673" cy="414088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Grupo 44"/>
          <p:cNvGrpSpPr/>
          <p:nvPr/>
        </p:nvGrpSpPr>
        <p:grpSpPr>
          <a:xfrm>
            <a:off x="6571092" y="1260767"/>
            <a:ext cx="390295" cy="1156434"/>
            <a:chOff x="6571092" y="1260767"/>
            <a:chExt cx="390295" cy="1156434"/>
          </a:xfrm>
        </p:grpSpPr>
        <p:cxnSp>
          <p:nvCxnSpPr>
            <p:cNvPr id="19" name="Conector recto de flecha 18"/>
            <p:cNvCxnSpPr/>
            <p:nvPr/>
          </p:nvCxnSpPr>
          <p:spPr>
            <a:xfrm>
              <a:off x="6961387" y="1260767"/>
              <a:ext cx="0" cy="946203"/>
            </a:xfrm>
            <a:prstGeom prst="straightConnector1">
              <a:avLst/>
            </a:prstGeom>
            <a:ln w="3175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CuadroTexto 22"/>
                <p:cNvSpPr txBox="1"/>
                <p:nvPr/>
              </p:nvSpPr>
              <p:spPr>
                <a:xfrm>
                  <a:off x="6571092" y="2003113"/>
                  <a:ext cx="375295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CuadroTexto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71092" y="2003113"/>
                  <a:ext cx="375295" cy="4140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Grupo 41"/>
          <p:cNvGrpSpPr/>
          <p:nvPr/>
        </p:nvGrpSpPr>
        <p:grpSpPr>
          <a:xfrm>
            <a:off x="7169400" y="1095293"/>
            <a:ext cx="1292441" cy="432109"/>
            <a:chOff x="7169401" y="1095293"/>
            <a:chExt cx="1596746" cy="432109"/>
          </a:xfrm>
        </p:grpSpPr>
        <p:cxnSp>
          <p:nvCxnSpPr>
            <p:cNvPr id="10" name="Conector recto de flecha 9"/>
            <p:cNvCxnSpPr/>
            <p:nvPr/>
          </p:nvCxnSpPr>
          <p:spPr>
            <a:xfrm flipH="1">
              <a:off x="7169401" y="1095293"/>
              <a:ext cx="1217180" cy="10927"/>
            </a:xfrm>
            <a:prstGeom prst="straightConnector1">
              <a:avLst/>
            </a:prstGeom>
            <a:ln w="34925">
              <a:solidFill>
                <a:srgbClr val="92D05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uadroTexto 23"/>
                <p:cNvSpPr txBox="1"/>
                <p:nvPr/>
              </p:nvSpPr>
              <p:spPr>
                <a:xfrm>
                  <a:off x="8507743" y="1113314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uadro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07743" y="1113314"/>
                  <a:ext cx="258404" cy="41408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Grupo 40"/>
          <p:cNvGrpSpPr/>
          <p:nvPr/>
        </p:nvGrpSpPr>
        <p:grpSpPr>
          <a:xfrm>
            <a:off x="8442523" y="2166071"/>
            <a:ext cx="383192" cy="980801"/>
            <a:chOff x="8442523" y="2106665"/>
            <a:chExt cx="383192" cy="1040207"/>
          </a:xfrm>
        </p:grpSpPr>
        <p:cxnSp>
          <p:nvCxnSpPr>
            <p:cNvPr id="9" name="Conector recto de flecha 8"/>
            <p:cNvCxnSpPr/>
            <p:nvPr/>
          </p:nvCxnSpPr>
          <p:spPr>
            <a:xfrm>
              <a:off x="8442523" y="2180957"/>
              <a:ext cx="12879" cy="965915"/>
            </a:xfrm>
            <a:prstGeom prst="straightConnector1">
              <a:avLst/>
            </a:prstGeom>
            <a:ln w="34925">
              <a:solidFill>
                <a:srgbClr val="92D05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CuadroTexto 24"/>
                <p:cNvSpPr txBox="1"/>
                <p:nvPr/>
              </p:nvSpPr>
              <p:spPr>
                <a:xfrm>
                  <a:off x="8567311" y="2106665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CuadroTexto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67311" y="2106665"/>
                  <a:ext cx="258404" cy="414088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Grupo 42"/>
          <p:cNvGrpSpPr/>
          <p:nvPr/>
        </p:nvGrpSpPr>
        <p:grpSpPr>
          <a:xfrm>
            <a:off x="5357367" y="576619"/>
            <a:ext cx="1363028" cy="517012"/>
            <a:chOff x="5357367" y="576619"/>
            <a:chExt cx="1363028" cy="517012"/>
          </a:xfrm>
        </p:grpSpPr>
        <p:cxnSp>
          <p:nvCxnSpPr>
            <p:cNvPr id="12" name="Conector recto de flecha 11"/>
            <p:cNvCxnSpPr/>
            <p:nvPr/>
          </p:nvCxnSpPr>
          <p:spPr>
            <a:xfrm flipH="1">
              <a:off x="5784680" y="1084366"/>
              <a:ext cx="935715" cy="9265"/>
            </a:xfrm>
            <a:prstGeom prst="straightConnector1">
              <a:avLst/>
            </a:prstGeom>
            <a:ln w="34925">
              <a:solidFill>
                <a:schemeClr val="accent1">
                  <a:lumMod val="60000"/>
                  <a:lumOff val="40000"/>
                </a:schemeClr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CuadroTexto 25"/>
                <p:cNvSpPr txBox="1"/>
                <p:nvPr/>
              </p:nvSpPr>
              <p:spPr>
                <a:xfrm>
                  <a:off x="5357367" y="576619"/>
                  <a:ext cx="1092222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s-MX" sz="240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  <m:r>
                                  <a:rPr lang="es-MX" sz="2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á</m:t>
                                </m:r>
                                <m:r>
                                  <a:rPr lang="es-MX" sz="240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𝑠𝑡𝑖𝑐𝑎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CuadroTexto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7367" y="576619"/>
                  <a:ext cx="1092222" cy="41408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upo 43"/>
          <p:cNvGrpSpPr/>
          <p:nvPr/>
        </p:nvGrpSpPr>
        <p:grpSpPr>
          <a:xfrm>
            <a:off x="3651589" y="555648"/>
            <a:ext cx="1300508" cy="528716"/>
            <a:chOff x="3651589" y="555648"/>
            <a:chExt cx="1300508" cy="528716"/>
          </a:xfrm>
        </p:grpSpPr>
        <p:cxnSp>
          <p:nvCxnSpPr>
            <p:cNvPr id="17" name="Conector recto de flecha 16"/>
            <p:cNvCxnSpPr/>
            <p:nvPr/>
          </p:nvCxnSpPr>
          <p:spPr>
            <a:xfrm flipH="1">
              <a:off x="3651589" y="1070381"/>
              <a:ext cx="1049912" cy="13983"/>
            </a:xfrm>
            <a:prstGeom prst="straightConnector1">
              <a:avLst/>
            </a:prstGeom>
            <a:ln w="34925">
              <a:solidFill>
                <a:schemeClr val="accent1">
                  <a:lumMod val="60000"/>
                  <a:lumOff val="4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CuadroTexto 26"/>
                <p:cNvSpPr txBox="1"/>
                <p:nvPr/>
              </p:nvSpPr>
              <p:spPr>
                <a:xfrm>
                  <a:off x="3859875" y="555648"/>
                  <a:ext cx="1092222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𝑒𝑙</m:t>
                                </m:r>
                                <m:r>
                                  <a:rPr lang="es-MX" sz="2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á</m:t>
                                </m:r>
                                <m:r>
                                  <a:rPr lang="es-MX" sz="24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𝑠𝑡𝑖𝑐𝑎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CuadroTexto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9875" y="555648"/>
                  <a:ext cx="1092222" cy="41408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Grupo 45"/>
          <p:cNvGrpSpPr/>
          <p:nvPr/>
        </p:nvGrpSpPr>
        <p:grpSpPr>
          <a:xfrm>
            <a:off x="6954948" y="-4139"/>
            <a:ext cx="387705" cy="1042745"/>
            <a:chOff x="6954948" y="-4139"/>
            <a:chExt cx="387705" cy="1042745"/>
          </a:xfrm>
        </p:grpSpPr>
        <p:cxnSp>
          <p:nvCxnSpPr>
            <p:cNvPr id="21" name="Conector recto de flecha 20"/>
            <p:cNvCxnSpPr/>
            <p:nvPr/>
          </p:nvCxnSpPr>
          <p:spPr>
            <a:xfrm>
              <a:off x="6954948" y="72691"/>
              <a:ext cx="12879" cy="965915"/>
            </a:xfrm>
            <a:prstGeom prst="straightConnector1">
              <a:avLst/>
            </a:prstGeom>
            <a:ln w="34925">
              <a:solidFill>
                <a:srgbClr val="BCB818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CuadroTexto 27"/>
                <p:cNvSpPr txBox="1"/>
                <p:nvPr/>
              </p:nvSpPr>
              <p:spPr>
                <a:xfrm>
                  <a:off x="7040199" y="-4139"/>
                  <a:ext cx="30245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CuadroTexto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40199" y="-4139"/>
                  <a:ext cx="302454" cy="41408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uadroTexto 28"/>
              <p:cNvSpPr txBox="1"/>
              <p:nvPr/>
            </p:nvSpPr>
            <p:spPr>
              <a:xfrm>
                <a:off x="3917511" y="2556180"/>
                <a:ext cx="248420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𝑟𝑜𝑧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CuadroTexto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7511" y="2556180"/>
                <a:ext cx="2484206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2703" r="-2457"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Forma libre 37"/>
          <p:cNvSpPr/>
          <p:nvPr/>
        </p:nvSpPr>
        <p:spPr>
          <a:xfrm>
            <a:off x="4003377" y="1708253"/>
            <a:ext cx="3800202" cy="2772456"/>
          </a:xfrm>
          <a:custGeom>
            <a:avLst/>
            <a:gdLst>
              <a:gd name="connsiteX0" fmla="*/ 0 w 3800202"/>
              <a:gd name="connsiteY0" fmla="*/ 42135 h 2772456"/>
              <a:gd name="connsiteX1" fmla="*/ 2485623 w 3800202"/>
              <a:gd name="connsiteY1" fmla="*/ 42135 h 2772456"/>
              <a:gd name="connsiteX2" fmla="*/ 3606085 w 3800202"/>
              <a:gd name="connsiteY2" fmla="*/ 480016 h 2772456"/>
              <a:gd name="connsiteX3" fmla="*/ 3799268 w 3800202"/>
              <a:gd name="connsiteY3" fmla="*/ 2772456 h 2772456"/>
              <a:gd name="connsiteX4" fmla="*/ 3799268 w 3800202"/>
              <a:gd name="connsiteY4" fmla="*/ 2772456 h 277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00202" h="2772456">
                <a:moveTo>
                  <a:pt x="0" y="42135"/>
                </a:moveTo>
                <a:cubicBezTo>
                  <a:pt x="942304" y="5645"/>
                  <a:pt x="1884609" y="-30845"/>
                  <a:pt x="2485623" y="42135"/>
                </a:cubicBezTo>
                <a:cubicBezTo>
                  <a:pt x="3086637" y="115115"/>
                  <a:pt x="3387144" y="24963"/>
                  <a:pt x="3606085" y="480016"/>
                </a:cubicBezTo>
                <a:cubicBezTo>
                  <a:pt x="3825026" y="935069"/>
                  <a:pt x="3799268" y="2772456"/>
                  <a:pt x="3799268" y="2772456"/>
                </a:cubicBezTo>
                <a:lnTo>
                  <a:pt x="3799268" y="2772456"/>
                </a:lnTo>
              </a:path>
            </a:pathLst>
          </a:custGeom>
          <a:noFill/>
          <a:ln w="38100">
            <a:solidFill>
              <a:schemeClr val="bg1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CuadroTexto 38"/>
          <p:cNvSpPr txBox="1"/>
          <p:nvPr/>
        </p:nvSpPr>
        <p:spPr>
          <a:xfrm>
            <a:off x="7628579" y="4297517"/>
            <a:ext cx="4833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dirty="0">
                <a:solidFill>
                  <a:schemeClr val="bg1"/>
                </a:solidFill>
              </a:rPr>
              <a:t>+</a:t>
            </a:r>
          </a:p>
        </p:txBody>
      </p:sp>
      <p:pic>
        <p:nvPicPr>
          <p:cNvPr id="48" name="Imagen 4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36900" y="1800995"/>
            <a:ext cx="3268930" cy="2975092"/>
          </a:xfrm>
          <a:prstGeom prst="rect">
            <a:avLst/>
          </a:prstGeom>
        </p:spPr>
      </p:pic>
      <p:sp>
        <p:nvSpPr>
          <p:cNvPr id="7" name="Forma libre 6"/>
          <p:cNvSpPr/>
          <p:nvPr/>
        </p:nvSpPr>
        <p:spPr>
          <a:xfrm>
            <a:off x="5087155" y="0"/>
            <a:ext cx="4134118" cy="4842456"/>
          </a:xfrm>
          <a:custGeom>
            <a:avLst/>
            <a:gdLst>
              <a:gd name="connsiteX0" fmla="*/ 643944 w 4134118"/>
              <a:gd name="connsiteY0" fmla="*/ 373487 h 4842456"/>
              <a:gd name="connsiteX1" fmla="*/ 373487 w 4134118"/>
              <a:gd name="connsiteY1" fmla="*/ 373487 h 4842456"/>
              <a:gd name="connsiteX2" fmla="*/ 334851 w 4134118"/>
              <a:gd name="connsiteY2" fmla="*/ 399245 h 4842456"/>
              <a:gd name="connsiteX3" fmla="*/ 296214 w 4134118"/>
              <a:gd name="connsiteY3" fmla="*/ 412124 h 4842456"/>
              <a:gd name="connsiteX4" fmla="*/ 218941 w 4134118"/>
              <a:gd name="connsiteY4" fmla="*/ 463639 h 4842456"/>
              <a:gd name="connsiteX5" fmla="*/ 141668 w 4134118"/>
              <a:gd name="connsiteY5" fmla="*/ 528034 h 4842456"/>
              <a:gd name="connsiteX6" fmla="*/ 115910 w 4134118"/>
              <a:gd name="connsiteY6" fmla="*/ 566670 h 4842456"/>
              <a:gd name="connsiteX7" fmla="*/ 51515 w 4134118"/>
              <a:gd name="connsiteY7" fmla="*/ 643944 h 4842456"/>
              <a:gd name="connsiteX8" fmla="*/ 25758 w 4134118"/>
              <a:gd name="connsiteY8" fmla="*/ 721217 h 4842456"/>
              <a:gd name="connsiteX9" fmla="*/ 0 w 4134118"/>
              <a:gd name="connsiteY9" fmla="*/ 824248 h 4842456"/>
              <a:gd name="connsiteX10" fmla="*/ 12879 w 4134118"/>
              <a:gd name="connsiteY10" fmla="*/ 1004552 h 4842456"/>
              <a:gd name="connsiteX11" fmla="*/ 25758 w 4134118"/>
              <a:gd name="connsiteY11" fmla="*/ 1056068 h 4842456"/>
              <a:gd name="connsiteX12" fmla="*/ 64394 w 4134118"/>
              <a:gd name="connsiteY12" fmla="*/ 1107583 h 4842456"/>
              <a:gd name="connsiteX13" fmla="*/ 90152 w 4134118"/>
              <a:gd name="connsiteY13" fmla="*/ 1146220 h 4842456"/>
              <a:gd name="connsiteX14" fmla="*/ 128789 w 4134118"/>
              <a:gd name="connsiteY14" fmla="*/ 1197735 h 4842456"/>
              <a:gd name="connsiteX15" fmla="*/ 180304 w 4134118"/>
              <a:gd name="connsiteY15" fmla="*/ 1300766 h 4842456"/>
              <a:gd name="connsiteX16" fmla="*/ 257577 w 4134118"/>
              <a:gd name="connsiteY16" fmla="*/ 1365161 h 4842456"/>
              <a:gd name="connsiteX17" fmla="*/ 334851 w 4134118"/>
              <a:gd name="connsiteY17" fmla="*/ 1416676 h 4842456"/>
              <a:gd name="connsiteX18" fmla="*/ 373487 w 4134118"/>
              <a:gd name="connsiteY18" fmla="*/ 1442434 h 4842456"/>
              <a:gd name="connsiteX19" fmla="*/ 412124 w 4134118"/>
              <a:gd name="connsiteY19" fmla="*/ 1455313 h 4842456"/>
              <a:gd name="connsiteX20" fmla="*/ 437882 w 4134118"/>
              <a:gd name="connsiteY20" fmla="*/ 1493949 h 4842456"/>
              <a:gd name="connsiteX21" fmla="*/ 502276 w 4134118"/>
              <a:gd name="connsiteY21" fmla="*/ 1506828 h 4842456"/>
              <a:gd name="connsiteX22" fmla="*/ 643944 w 4134118"/>
              <a:gd name="connsiteY22" fmla="*/ 1532586 h 4842456"/>
              <a:gd name="connsiteX23" fmla="*/ 695459 w 4134118"/>
              <a:gd name="connsiteY23" fmla="*/ 1545465 h 4842456"/>
              <a:gd name="connsiteX24" fmla="*/ 772732 w 4134118"/>
              <a:gd name="connsiteY24" fmla="*/ 1558344 h 4842456"/>
              <a:gd name="connsiteX25" fmla="*/ 837127 w 4134118"/>
              <a:gd name="connsiteY25" fmla="*/ 1571223 h 4842456"/>
              <a:gd name="connsiteX26" fmla="*/ 940158 w 4134118"/>
              <a:gd name="connsiteY26" fmla="*/ 1622738 h 4842456"/>
              <a:gd name="connsiteX27" fmla="*/ 978794 w 4134118"/>
              <a:gd name="connsiteY27" fmla="*/ 1648496 h 4842456"/>
              <a:gd name="connsiteX28" fmla="*/ 1030310 w 4134118"/>
              <a:gd name="connsiteY28" fmla="*/ 1661375 h 4842456"/>
              <a:gd name="connsiteX29" fmla="*/ 1068946 w 4134118"/>
              <a:gd name="connsiteY29" fmla="*/ 1687132 h 4842456"/>
              <a:gd name="connsiteX30" fmla="*/ 1146220 w 4134118"/>
              <a:gd name="connsiteY30" fmla="*/ 1712890 h 4842456"/>
              <a:gd name="connsiteX31" fmla="*/ 1184856 w 4134118"/>
              <a:gd name="connsiteY31" fmla="*/ 1725769 h 4842456"/>
              <a:gd name="connsiteX32" fmla="*/ 1275008 w 4134118"/>
              <a:gd name="connsiteY32" fmla="*/ 1764406 h 4842456"/>
              <a:gd name="connsiteX33" fmla="*/ 1326524 w 4134118"/>
              <a:gd name="connsiteY33" fmla="*/ 1803042 h 4842456"/>
              <a:gd name="connsiteX34" fmla="*/ 1365160 w 4134118"/>
              <a:gd name="connsiteY34" fmla="*/ 1828800 h 4842456"/>
              <a:gd name="connsiteX35" fmla="*/ 1416676 w 4134118"/>
              <a:gd name="connsiteY35" fmla="*/ 1880315 h 4842456"/>
              <a:gd name="connsiteX36" fmla="*/ 1519707 w 4134118"/>
              <a:gd name="connsiteY36" fmla="*/ 1918952 h 4842456"/>
              <a:gd name="connsiteX37" fmla="*/ 1596980 w 4134118"/>
              <a:gd name="connsiteY37" fmla="*/ 1970468 h 4842456"/>
              <a:gd name="connsiteX38" fmla="*/ 1635617 w 4134118"/>
              <a:gd name="connsiteY38" fmla="*/ 1996225 h 4842456"/>
              <a:gd name="connsiteX39" fmla="*/ 1674253 w 4134118"/>
              <a:gd name="connsiteY39" fmla="*/ 2009104 h 4842456"/>
              <a:gd name="connsiteX40" fmla="*/ 1700011 w 4134118"/>
              <a:gd name="connsiteY40" fmla="*/ 2047741 h 4842456"/>
              <a:gd name="connsiteX41" fmla="*/ 1803042 w 4134118"/>
              <a:gd name="connsiteY41" fmla="*/ 2086377 h 4842456"/>
              <a:gd name="connsiteX42" fmla="*/ 1867437 w 4134118"/>
              <a:gd name="connsiteY42" fmla="*/ 2125014 h 4842456"/>
              <a:gd name="connsiteX43" fmla="*/ 1918952 w 4134118"/>
              <a:gd name="connsiteY43" fmla="*/ 2150772 h 4842456"/>
              <a:gd name="connsiteX44" fmla="*/ 1957589 w 4134118"/>
              <a:gd name="connsiteY44" fmla="*/ 2176530 h 4842456"/>
              <a:gd name="connsiteX45" fmla="*/ 2009104 w 4134118"/>
              <a:gd name="connsiteY45" fmla="*/ 2189408 h 4842456"/>
              <a:gd name="connsiteX46" fmla="*/ 2125014 w 4134118"/>
              <a:gd name="connsiteY46" fmla="*/ 2279561 h 4842456"/>
              <a:gd name="connsiteX47" fmla="*/ 2176530 w 4134118"/>
              <a:gd name="connsiteY47" fmla="*/ 2356834 h 4842456"/>
              <a:gd name="connsiteX48" fmla="*/ 2215166 w 4134118"/>
              <a:gd name="connsiteY48" fmla="*/ 2408349 h 4842456"/>
              <a:gd name="connsiteX49" fmla="*/ 2240924 w 4134118"/>
              <a:gd name="connsiteY49" fmla="*/ 2446986 h 4842456"/>
              <a:gd name="connsiteX50" fmla="*/ 2279560 w 4134118"/>
              <a:gd name="connsiteY50" fmla="*/ 2485623 h 4842456"/>
              <a:gd name="connsiteX51" fmla="*/ 2305318 w 4134118"/>
              <a:gd name="connsiteY51" fmla="*/ 2524259 h 4842456"/>
              <a:gd name="connsiteX52" fmla="*/ 2382591 w 4134118"/>
              <a:gd name="connsiteY52" fmla="*/ 2588654 h 4842456"/>
              <a:gd name="connsiteX53" fmla="*/ 2408349 w 4134118"/>
              <a:gd name="connsiteY53" fmla="*/ 2627290 h 4842456"/>
              <a:gd name="connsiteX54" fmla="*/ 2446986 w 4134118"/>
              <a:gd name="connsiteY54" fmla="*/ 2678806 h 4842456"/>
              <a:gd name="connsiteX55" fmla="*/ 2472744 w 4134118"/>
              <a:gd name="connsiteY55" fmla="*/ 2717442 h 4842456"/>
              <a:gd name="connsiteX56" fmla="*/ 2511380 w 4134118"/>
              <a:gd name="connsiteY56" fmla="*/ 2743200 h 4842456"/>
              <a:gd name="connsiteX57" fmla="*/ 2575775 w 4134118"/>
              <a:gd name="connsiteY57" fmla="*/ 2820473 h 4842456"/>
              <a:gd name="connsiteX58" fmla="*/ 2601532 w 4134118"/>
              <a:gd name="connsiteY58" fmla="*/ 2859110 h 4842456"/>
              <a:gd name="connsiteX59" fmla="*/ 2640169 w 4134118"/>
              <a:gd name="connsiteY59" fmla="*/ 2910625 h 4842456"/>
              <a:gd name="connsiteX60" fmla="*/ 2678806 w 4134118"/>
              <a:gd name="connsiteY60" fmla="*/ 2949262 h 4842456"/>
              <a:gd name="connsiteX61" fmla="*/ 2717442 w 4134118"/>
              <a:gd name="connsiteY61" fmla="*/ 3000777 h 4842456"/>
              <a:gd name="connsiteX62" fmla="*/ 2756079 w 4134118"/>
              <a:gd name="connsiteY62" fmla="*/ 3039414 h 4842456"/>
              <a:gd name="connsiteX63" fmla="*/ 2833352 w 4134118"/>
              <a:gd name="connsiteY63" fmla="*/ 3181082 h 4842456"/>
              <a:gd name="connsiteX64" fmla="*/ 2859110 w 4134118"/>
              <a:gd name="connsiteY64" fmla="*/ 3232597 h 4842456"/>
              <a:gd name="connsiteX65" fmla="*/ 2910625 w 4134118"/>
              <a:gd name="connsiteY65" fmla="*/ 3309870 h 4842456"/>
              <a:gd name="connsiteX66" fmla="*/ 2962141 w 4134118"/>
              <a:gd name="connsiteY66" fmla="*/ 3438659 h 4842456"/>
              <a:gd name="connsiteX67" fmla="*/ 3026535 w 4134118"/>
              <a:gd name="connsiteY67" fmla="*/ 3567448 h 4842456"/>
              <a:gd name="connsiteX68" fmla="*/ 3026535 w 4134118"/>
              <a:gd name="connsiteY68" fmla="*/ 3567448 h 4842456"/>
              <a:gd name="connsiteX69" fmla="*/ 3078051 w 4134118"/>
              <a:gd name="connsiteY69" fmla="*/ 3657600 h 4842456"/>
              <a:gd name="connsiteX70" fmla="*/ 3090930 w 4134118"/>
              <a:gd name="connsiteY70" fmla="*/ 3696237 h 4842456"/>
              <a:gd name="connsiteX71" fmla="*/ 3142445 w 4134118"/>
              <a:gd name="connsiteY71" fmla="*/ 3773510 h 4842456"/>
              <a:gd name="connsiteX72" fmla="*/ 3181082 w 4134118"/>
              <a:gd name="connsiteY72" fmla="*/ 3850783 h 4842456"/>
              <a:gd name="connsiteX73" fmla="*/ 3206839 w 4134118"/>
              <a:gd name="connsiteY73" fmla="*/ 4082603 h 4842456"/>
              <a:gd name="connsiteX74" fmla="*/ 3232597 w 4134118"/>
              <a:gd name="connsiteY74" fmla="*/ 4301544 h 4842456"/>
              <a:gd name="connsiteX75" fmla="*/ 3245476 w 4134118"/>
              <a:gd name="connsiteY75" fmla="*/ 4391696 h 4842456"/>
              <a:gd name="connsiteX76" fmla="*/ 3271234 w 4134118"/>
              <a:gd name="connsiteY76" fmla="*/ 4468969 h 4842456"/>
              <a:gd name="connsiteX77" fmla="*/ 3296991 w 4134118"/>
              <a:gd name="connsiteY77" fmla="*/ 4546242 h 4842456"/>
              <a:gd name="connsiteX78" fmla="*/ 3322749 w 4134118"/>
              <a:gd name="connsiteY78" fmla="*/ 4623515 h 4842456"/>
              <a:gd name="connsiteX79" fmla="*/ 3335628 w 4134118"/>
              <a:gd name="connsiteY79" fmla="*/ 4662152 h 4842456"/>
              <a:gd name="connsiteX80" fmla="*/ 3412901 w 4134118"/>
              <a:gd name="connsiteY80" fmla="*/ 4778062 h 4842456"/>
              <a:gd name="connsiteX81" fmla="*/ 3438659 w 4134118"/>
              <a:gd name="connsiteY81" fmla="*/ 4816699 h 4842456"/>
              <a:gd name="connsiteX82" fmla="*/ 3554569 w 4134118"/>
              <a:gd name="connsiteY82" fmla="*/ 4842456 h 4842456"/>
              <a:gd name="connsiteX83" fmla="*/ 3657600 w 4134118"/>
              <a:gd name="connsiteY83" fmla="*/ 4816699 h 4842456"/>
              <a:gd name="connsiteX84" fmla="*/ 3734873 w 4134118"/>
              <a:gd name="connsiteY84" fmla="*/ 4739425 h 4842456"/>
              <a:gd name="connsiteX85" fmla="*/ 3773510 w 4134118"/>
              <a:gd name="connsiteY85" fmla="*/ 4700789 h 4842456"/>
              <a:gd name="connsiteX86" fmla="*/ 3825025 w 4134118"/>
              <a:gd name="connsiteY86" fmla="*/ 4662152 h 4842456"/>
              <a:gd name="connsiteX87" fmla="*/ 3876541 w 4134118"/>
              <a:gd name="connsiteY87" fmla="*/ 4584879 h 4842456"/>
              <a:gd name="connsiteX88" fmla="*/ 3902299 w 4134118"/>
              <a:gd name="connsiteY88" fmla="*/ 4507606 h 4842456"/>
              <a:gd name="connsiteX89" fmla="*/ 3953814 w 4134118"/>
              <a:gd name="connsiteY89" fmla="*/ 4378817 h 4842456"/>
              <a:gd name="connsiteX90" fmla="*/ 3979572 w 4134118"/>
              <a:gd name="connsiteY90" fmla="*/ 4250028 h 4842456"/>
              <a:gd name="connsiteX91" fmla="*/ 3992451 w 4134118"/>
              <a:gd name="connsiteY91" fmla="*/ 4198513 h 4842456"/>
              <a:gd name="connsiteX92" fmla="*/ 4005330 w 4134118"/>
              <a:gd name="connsiteY92" fmla="*/ 4031087 h 4842456"/>
              <a:gd name="connsiteX93" fmla="*/ 4031087 w 4134118"/>
              <a:gd name="connsiteY93" fmla="*/ 3902299 h 4842456"/>
              <a:gd name="connsiteX94" fmla="*/ 4069724 w 4134118"/>
              <a:gd name="connsiteY94" fmla="*/ 3606085 h 4842456"/>
              <a:gd name="connsiteX95" fmla="*/ 4095482 w 4134118"/>
              <a:gd name="connsiteY95" fmla="*/ 2949262 h 4842456"/>
              <a:gd name="connsiteX96" fmla="*/ 4108360 w 4134118"/>
              <a:gd name="connsiteY96" fmla="*/ 2910625 h 4842456"/>
              <a:gd name="connsiteX97" fmla="*/ 4121239 w 4134118"/>
              <a:gd name="connsiteY97" fmla="*/ 2768958 h 4842456"/>
              <a:gd name="connsiteX98" fmla="*/ 4134118 w 4134118"/>
              <a:gd name="connsiteY98" fmla="*/ 2704563 h 4842456"/>
              <a:gd name="connsiteX99" fmla="*/ 4121239 w 4134118"/>
              <a:gd name="connsiteY99" fmla="*/ 2395470 h 4842456"/>
              <a:gd name="connsiteX100" fmla="*/ 4108360 w 4134118"/>
              <a:gd name="connsiteY100" fmla="*/ 2292439 h 4842456"/>
              <a:gd name="connsiteX101" fmla="*/ 4082603 w 4134118"/>
              <a:gd name="connsiteY101" fmla="*/ 2215166 h 4842456"/>
              <a:gd name="connsiteX102" fmla="*/ 4031087 w 4134118"/>
              <a:gd name="connsiteY102" fmla="*/ 1944710 h 4842456"/>
              <a:gd name="connsiteX103" fmla="*/ 4018208 w 4134118"/>
              <a:gd name="connsiteY103" fmla="*/ 1815921 h 4842456"/>
              <a:gd name="connsiteX104" fmla="*/ 3992451 w 4134118"/>
              <a:gd name="connsiteY104" fmla="*/ 1712890 h 4842456"/>
              <a:gd name="connsiteX105" fmla="*/ 3979572 w 4134118"/>
              <a:gd name="connsiteY105" fmla="*/ 1635617 h 4842456"/>
              <a:gd name="connsiteX106" fmla="*/ 3966693 w 4134118"/>
              <a:gd name="connsiteY106" fmla="*/ 1584101 h 4842456"/>
              <a:gd name="connsiteX107" fmla="*/ 3940935 w 4134118"/>
              <a:gd name="connsiteY107" fmla="*/ 1506828 h 4842456"/>
              <a:gd name="connsiteX108" fmla="*/ 3902299 w 4134118"/>
              <a:gd name="connsiteY108" fmla="*/ 1390918 h 4842456"/>
              <a:gd name="connsiteX109" fmla="*/ 3876541 w 4134118"/>
              <a:gd name="connsiteY109" fmla="*/ 1210614 h 4842456"/>
              <a:gd name="connsiteX110" fmla="*/ 3825025 w 4134118"/>
              <a:gd name="connsiteY110" fmla="*/ 1043189 h 4842456"/>
              <a:gd name="connsiteX111" fmla="*/ 3773510 w 4134118"/>
              <a:gd name="connsiteY111" fmla="*/ 837127 h 4842456"/>
              <a:gd name="connsiteX112" fmla="*/ 3760631 w 4134118"/>
              <a:gd name="connsiteY112" fmla="*/ 772732 h 4842456"/>
              <a:gd name="connsiteX113" fmla="*/ 3709115 w 4134118"/>
              <a:gd name="connsiteY113" fmla="*/ 643944 h 4842456"/>
              <a:gd name="connsiteX114" fmla="*/ 3696237 w 4134118"/>
              <a:gd name="connsiteY114" fmla="*/ 605307 h 4842456"/>
              <a:gd name="connsiteX115" fmla="*/ 3631842 w 4134118"/>
              <a:gd name="connsiteY115" fmla="*/ 515155 h 4842456"/>
              <a:gd name="connsiteX116" fmla="*/ 3593206 w 4134118"/>
              <a:gd name="connsiteY116" fmla="*/ 476518 h 4842456"/>
              <a:gd name="connsiteX117" fmla="*/ 3567448 w 4134118"/>
              <a:gd name="connsiteY117" fmla="*/ 437882 h 4842456"/>
              <a:gd name="connsiteX118" fmla="*/ 3490175 w 4134118"/>
              <a:gd name="connsiteY118" fmla="*/ 373487 h 4842456"/>
              <a:gd name="connsiteX119" fmla="*/ 3400022 w 4134118"/>
              <a:gd name="connsiteY119" fmla="*/ 296214 h 4842456"/>
              <a:gd name="connsiteX120" fmla="*/ 3348507 w 4134118"/>
              <a:gd name="connsiteY120" fmla="*/ 270456 h 4842456"/>
              <a:gd name="connsiteX121" fmla="*/ 3245476 w 4134118"/>
              <a:gd name="connsiteY121" fmla="*/ 218941 h 4842456"/>
              <a:gd name="connsiteX122" fmla="*/ 3116687 w 4134118"/>
              <a:gd name="connsiteY122" fmla="*/ 141668 h 4842456"/>
              <a:gd name="connsiteX123" fmla="*/ 3078051 w 4134118"/>
              <a:gd name="connsiteY123" fmla="*/ 103031 h 4842456"/>
              <a:gd name="connsiteX124" fmla="*/ 3000777 w 4134118"/>
              <a:gd name="connsiteY124" fmla="*/ 77273 h 4842456"/>
              <a:gd name="connsiteX125" fmla="*/ 2897746 w 4134118"/>
              <a:gd name="connsiteY125" fmla="*/ 51515 h 4842456"/>
              <a:gd name="connsiteX126" fmla="*/ 2859110 w 4134118"/>
              <a:gd name="connsiteY126" fmla="*/ 25758 h 4842456"/>
              <a:gd name="connsiteX127" fmla="*/ 2743200 w 4134118"/>
              <a:gd name="connsiteY127" fmla="*/ 0 h 4842456"/>
              <a:gd name="connsiteX128" fmla="*/ 2331076 w 4134118"/>
              <a:gd name="connsiteY128" fmla="*/ 12879 h 4842456"/>
              <a:gd name="connsiteX129" fmla="*/ 2215166 w 4134118"/>
              <a:gd name="connsiteY129" fmla="*/ 25758 h 4842456"/>
              <a:gd name="connsiteX130" fmla="*/ 1661375 w 4134118"/>
              <a:gd name="connsiteY130" fmla="*/ 51515 h 4842456"/>
              <a:gd name="connsiteX131" fmla="*/ 1493949 w 4134118"/>
              <a:gd name="connsiteY131" fmla="*/ 103031 h 4842456"/>
              <a:gd name="connsiteX132" fmla="*/ 1416676 w 4134118"/>
              <a:gd name="connsiteY132" fmla="*/ 128789 h 4842456"/>
              <a:gd name="connsiteX133" fmla="*/ 1352282 w 4134118"/>
              <a:gd name="connsiteY133" fmla="*/ 141668 h 4842456"/>
              <a:gd name="connsiteX134" fmla="*/ 1210614 w 4134118"/>
              <a:gd name="connsiteY134" fmla="*/ 193183 h 4842456"/>
              <a:gd name="connsiteX135" fmla="*/ 1068946 w 4134118"/>
              <a:gd name="connsiteY135" fmla="*/ 218941 h 4842456"/>
              <a:gd name="connsiteX136" fmla="*/ 1017431 w 4134118"/>
              <a:gd name="connsiteY136" fmla="*/ 244699 h 4842456"/>
              <a:gd name="connsiteX137" fmla="*/ 914400 w 4134118"/>
              <a:gd name="connsiteY137" fmla="*/ 270456 h 4842456"/>
              <a:gd name="connsiteX138" fmla="*/ 605307 w 4134118"/>
              <a:gd name="connsiteY138" fmla="*/ 309093 h 4842456"/>
              <a:gd name="connsiteX139" fmla="*/ 540913 w 4134118"/>
              <a:gd name="connsiteY139" fmla="*/ 321972 h 4842456"/>
              <a:gd name="connsiteX140" fmla="*/ 463639 w 4134118"/>
              <a:gd name="connsiteY140" fmla="*/ 334851 h 4842456"/>
              <a:gd name="connsiteX141" fmla="*/ 386366 w 4134118"/>
              <a:gd name="connsiteY141" fmla="*/ 360608 h 4842456"/>
              <a:gd name="connsiteX142" fmla="*/ 347730 w 4134118"/>
              <a:gd name="connsiteY142" fmla="*/ 373487 h 4842456"/>
              <a:gd name="connsiteX143" fmla="*/ 309093 w 4134118"/>
              <a:gd name="connsiteY143" fmla="*/ 399245 h 4842456"/>
              <a:gd name="connsiteX144" fmla="*/ 231820 w 4134118"/>
              <a:gd name="connsiteY144" fmla="*/ 450761 h 484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134118" h="4842456">
                <a:moveTo>
                  <a:pt x="643944" y="373487"/>
                </a:moveTo>
                <a:cubicBezTo>
                  <a:pt x="531386" y="350975"/>
                  <a:pt x="540648" y="347093"/>
                  <a:pt x="373487" y="373487"/>
                </a:cubicBezTo>
                <a:cubicBezTo>
                  <a:pt x="358198" y="375901"/>
                  <a:pt x="348695" y="392323"/>
                  <a:pt x="334851" y="399245"/>
                </a:cubicBezTo>
                <a:cubicBezTo>
                  <a:pt x="322709" y="405316"/>
                  <a:pt x="308081" y="405531"/>
                  <a:pt x="296214" y="412124"/>
                </a:cubicBezTo>
                <a:cubicBezTo>
                  <a:pt x="269153" y="427158"/>
                  <a:pt x="244699" y="446467"/>
                  <a:pt x="218941" y="463639"/>
                </a:cubicBezTo>
                <a:cubicBezTo>
                  <a:pt x="180949" y="488967"/>
                  <a:pt x="172658" y="490846"/>
                  <a:pt x="141668" y="528034"/>
                </a:cubicBezTo>
                <a:cubicBezTo>
                  <a:pt x="131759" y="539925"/>
                  <a:pt x="125819" y="554779"/>
                  <a:pt x="115910" y="566670"/>
                </a:cubicBezTo>
                <a:cubicBezTo>
                  <a:pt x="33278" y="665828"/>
                  <a:pt x="115464" y="548021"/>
                  <a:pt x="51515" y="643944"/>
                </a:cubicBezTo>
                <a:cubicBezTo>
                  <a:pt x="42929" y="669702"/>
                  <a:pt x="32343" y="694877"/>
                  <a:pt x="25758" y="721217"/>
                </a:cubicBezTo>
                <a:lnTo>
                  <a:pt x="0" y="824248"/>
                </a:lnTo>
                <a:cubicBezTo>
                  <a:pt x="4293" y="884349"/>
                  <a:pt x="6225" y="944666"/>
                  <a:pt x="12879" y="1004552"/>
                </a:cubicBezTo>
                <a:cubicBezTo>
                  <a:pt x="14834" y="1022144"/>
                  <a:pt x="17842" y="1040236"/>
                  <a:pt x="25758" y="1056068"/>
                </a:cubicBezTo>
                <a:cubicBezTo>
                  <a:pt x="35357" y="1075266"/>
                  <a:pt x="51918" y="1090117"/>
                  <a:pt x="64394" y="1107583"/>
                </a:cubicBezTo>
                <a:cubicBezTo>
                  <a:pt x="73391" y="1120178"/>
                  <a:pt x="81155" y="1133625"/>
                  <a:pt x="90152" y="1146220"/>
                </a:cubicBezTo>
                <a:cubicBezTo>
                  <a:pt x="102628" y="1163687"/>
                  <a:pt x="117974" y="1179194"/>
                  <a:pt x="128789" y="1197735"/>
                </a:cubicBezTo>
                <a:cubicBezTo>
                  <a:pt x="148136" y="1230902"/>
                  <a:pt x="148356" y="1279467"/>
                  <a:pt x="180304" y="1300766"/>
                </a:cubicBezTo>
                <a:cubicBezTo>
                  <a:pt x="318380" y="1392817"/>
                  <a:pt x="108820" y="1249462"/>
                  <a:pt x="257577" y="1365161"/>
                </a:cubicBezTo>
                <a:cubicBezTo>
                  <a:pt x="282013" y="1384167"/>
                  <a:pt x="309093" y="1399504"/>
                  <a:pt x="334851" y="1416676"/>
                </a:cubicBezTo>
                <a:cubicBezTo>
                  <a:pt x="347730" y="1425262"/>
                  <a:pt x="358803" y="1437539"/>
                  <a:pt x="373487" y="1442434"/>
                </a:cubicBezTo>
                <a:lnTo>
                  <a:pt x="412124" y="1455313"/>
                </a:lnTo>
                <a:cubicBezTo>
                  <a:pt x="420710" y="1468192"/>
                  <a:pt x="424443" y="1486270"/>
                  <a:pt x="437882" y="1493949"/>
                </a:cubicBezTo>
                <a:cubicBezTo>
                  <a:pt x="456888" y="1504809"/>
                  <a:pt x="481040" y="1501519"/>
                  <a:pt x="502276" y="1506828"/>
                </a:cubicBezTo>
                <a:cubicBezTo>
                  <a:pt x="621394" y="1536608"/>
                  <a:pt x="405969" y="1502839"/>
                  <a:pt x="643944" y="1532586"/>
                </a:cubicBezTo>
                <a:cubicBezTo>
                  <a:pt x="661116" y="1536879"/>
                  <a:pt x="678103" y="1541994"/>
                  <a:pt x="695459" y="1545465"/>
                </a:cubicBezTo>
                <a:cubicBezTo>
                  <a:pt x="721065" y="1550586"/>
                  <a:pt x="747040" y="1553673"/>
                  <a:pt x="772732" y="1558344"/>
                </a:cubicBezTo>
                <a:cubicBezTo>
                  <a:pt x="794269" y="1562260"/>
                  <a:pt x="815662" y="1566930"/>
                  <a:pt x="837127" y="1571223"/>
                </a:cubicBezTo>
                <a:cubicBezTo>
                  <a:pt x="871471" y="1588395"/>
                  <a:pt x="908210" y="1601439"/>
                  <a:pt x="940158" y="1622738"/>
                </a:cubicBezTo>
                <a:cubicBezTo>
                  <a:pt x="953037" y="1631324"/>
                  <a:pt x="964567" y="1642399"/>
                  <a:pt x="978794" y="1648496"/>
                </a:cubicBezTo>
                <a:cubicBezTo>
                  <a:pt x="995063" y="1655469"/>
                  <a:pt x="1013138" y="1657082"/>
                  <a:pt x="1030310" y="1661375"/>
                </a:cubicBezTo>
                <a:cubicBezTo>
                  <a:pt x="1043189" y="1669961"/>
                  <a:pt x="1054802" y="1680846"/>
                  <a:pt x="1068946" y="1687132"/>
                </a:cubicBezTo>
                <a:cubicBezTo>
                  <a:pt x="1093757" y="1698159"/>
                  <a:pt x="1120462" y="1704304"/>
                  <a:pt x="1146220" y="1712890"/>
                </a:cubicBezTo>
                <a:cubicBezTo>
                  <a:pt x="1159099" y="1717183"/>
                  <a:pt x="1172714" y="1719698"/>
                  <a:pt x="1184856" y="1725769"/>
                </a:cubicBezTo>
                <a:cubicBezTo>
                  <a:pt x="1248514" y="1757598"/>
                  <a:pt x="1218158" y="1745456"/>
                  <a:pt x="1275008" y="1764406"/>
                </a:cubicBezTo>
                <a:cubicBezTo>
                  <a:pt x="1292180" y="1777285"/>
                  <a:pt x="1309057" y="1790566"/>
                  <a:pt x="1326524" y="1803042"/>
                </a:cubicBezTo>
                <a:cubicBezTo>
                  <a:pt x="1339119" y="1812039"/>
                  <a:pt x="1353408" y="1818727"/>
                  <a:pt x="1365160" y="1828800"/>
                </a:cubicBezTo>
                <a:cubicBezTo>
                  <a:pt x="1383598" y="1844604"/>
                  <a:pt x="1397248" y="1865744"/>
                  <a:pt x="1416676" y="1880315"/>
                </a:cubicBezTo>
                <a:cubicBezTo>
                  <a:pt x="1450351" y="1905571"/>
                  <a:pt x="1480610" y="1909178"/>
                  <a:pt x="1519707" y="1918952"/>
                </a:cubicBezTo>
                <a:lnTo>
                  <a:pt x="1596980" y="1970468"/>
                </a:lnTo>
                <a:cubicBezTo>
                  <a:pt x="1609859" y="1979054"/>
                  <a:pt x="1620933" y="1991330"/>
                  <a:pt x="1635617" y="1996225"/>
                </a:cubicBezTo>
                <a:lnTo>
                  <a:pt x="1674253" y="2009104"/>
                </a:lnTo>
                <a:cubicBezTo>
                  <a:pt x="1682839" y="2021983"/>
                  <a:pt x="1687416" y="2038744"/>
                  <a:pt x="1700011" y="2047741"/>
                </a:cubicBezTo>
                <a:cubicBezTo>
                  <a:pt x="1744310" y="2079383"/>
                  <a:pt x="1761675" y="2065694"/>
                  <a:pt x="1803042" y="2086377"/>
                </a:cubicBezTo>
                <a:cubicBezTo>
                  <a:pt x="1825432" y="2097572"/>
                  <a:pt x="1845555" y="2112857"/>
                  <a:pt x="1867437" y="2125014"/>
                </a:cubicBezTo>
                <a:cubicBezTo>
                  <a:pt x="1884220" y="2134338"/>
                  <a:pt x="1902283" y="2141247"/>
                  <a:pt x="1918952" y="2150772"/>
                </a:cubicBezTo>
                <a:cubicBezTo>
                  <a:pt x="1932391" y="2158452"/>
                  <a:pt x="1943362" y="2170433"/>
                  <a:pt x="1957589" y="2176530"/>
                </a:cubicBezTo>
                <a:cubicBezTo>
                  <a:pt x="1973858" y="2183502"/>
                  <a:pt x="1991932" y="2185115"/>
                  <a:pt x="2009104" y="2189408"/>
                </a:cubicBezTo>
                <a:cubicBezTo>
                  <a:pt x="2054051" y="2219373"/>
                  <a:pt x="2092422" y="2237658"/>
                  <a:pt x="2125014" y="2279561"/>
                </a:cubicBezTo>
                <a:cubicBezTo>
                  <a:pt x="2144020" y="2303997"/>
                  <a:pt x="2157956" y="2332068"/>
                  <a:pt x="2176530" y="2356834"/>
                </a:cubicBezTo>
                <a:cubicBezTo>
                  <a:pt x="2189409" y="2374006"/>
                  <a:pt x="2202690" y="2390883"/>
                  <a:pt x="2215166" y="2408349"/>
                </a:cubicBezTo>
                <a:cubicBezTo>
                  <a:pt x="2224163" y="2420944"/>
                  <a:pt x="2231015" y="2435095"/>
                  <a:pt x="2240924" y="2446986"/>
                </a:cubicBezTo>
                <a:cubicBezTo>
                  <a:pt x="2252584" y="2460978"/>
                  <a:pt x="2267900" y="2471631"/>
                  <a:pt x="2279560" y="2485623"/>
                </a:cubicBezTo>
                <a:cubicBezTo>
                  <a:pt x="2289469" y="2497514"/>
                  <a:pt x="2294373" y="2513314"/>
                  <a:pt x="2305318" y="2524259"/>
                </a:cubicBezTo>
                <a:cubicBezTo>
                  <a:pt x="2406622" y="2625561"/>
                  <a:pt x="2277103" y="2462068"/>
                  <a:pt x="2382591" y="2588654"/>
                </a:cubicBezTo>
                <a:cubicBezTo>
                  <a:pt x="2392500" y="2600545"/>
                  <a:pt x="2399352" y="2614695"/>
                  <a:pt x="2408349" y="2627290"/>
                </a:cubicBezTo>
                <a:cubicBezTo>
                  <a:pt x="2420825" y="2644757"/>
                  <a:pt x="2434510" y="2661339"/>
                  <a:pt x="2446986" y="2678806"/>
                </a:cubicBezTo>
                <a:cubicBezTo>
                  <a:pt x="2455983" y="2691401"/>
                  <a:pt x="2461799" y="2706497"/>
                  <a:pt x="2472744" y="2717442"/>
                </a:cubicBezTo>
                <a:cubicBezTo>
                  <a:pt x="2483689" y="2728387"/>
                  <a:pt x="2498501" y="2734614"/>
                  <a:pt x="2511380" y="2743200"/>
                </a:cubicBezTo>
                <a:cubicBezTo>
                  <a:pt x="2575337" y="2839135"/>
                  <a:pt x="2493133" y="2721302"/>
                  <a:pt x="2575775" y="2820473"/>
                </a:cubicBezTo>
                <a:cubicBezTo>
                  <a:pt x="2585684" y="2832364"/>
                  <a:pt x="2592535" y="2846515"/>
                  <a:pt x="2601532" y="2859110"/>
                </a:cubicBezTo>
                <a:cubicBezTo>
                  <a:pt x="2614008" y="2876577"/>
                  <a:pt x="2626200" y="2894328"/>
                  <a:pt x="2640169" y="2910625"/>
                </a:cubicBezTo>
                <a:cubicBezTo>
                  <a:pt x="2652022" y="2924454"/>
                  <a:pt x="2666953" y="2935433"/>
                  <a:pt x="2678806" y="2949262"/>
                </a:cubicBezTo>
                <a:cubicBezTo>
                  <a:pt x="2692775" y="2965559"/>
                  <a:pt x="2703473" y="2984480"/>
                  <a:pt x="2717442" y="3000777"/>
                </a:cubicBezTo>
                <a:cubicBezTo>
                  <a:pt x="2729295" y="3014606"/>
                  <a:pt x="2744419" y="3025422"/>
                  <a:pt x="2756079" y="3039414"/>
                </a:cubicBezTo>
                <a:cubicBezTo>
                  <a:pt x="2785490" y="3074707"/>
                  <a:pt x="2818688" y="3151754"/>
                  <a:pt x="2833352" y="3181082"/>
                </a:cubicBezTo>
                <a:cubicBezTo>
                  <a:pt x="2841938" y="3198254"/>
                  <a:pt x="2848461" y="3216623"/>
                  <a:pt x="2859110" y="3232597"/>
                </a:cubicBezTo>
                <a:cubicBezTo>
                  <a:pt x="2876282" y="3258355"/>
                  <a:pt x="2900836" y="3280502"/>
                  <a:pt x="2910625" y="3309870"/>
                </a:cubicBezTo>
                <a:cubicBezTo>
                  <a:pt x="2942454" y="3405357"/>
                  <a:pt x="2924240" y="3362859"/>
                  <a:pt x="2962141" y="3438659"/>
                </a:cubicBezTo>
                <a:cubicBezTo>
                  <a:pt x="2982528" y="3520208"/>
                  <a:pt x="2965202" y="3475447"/>
                  <a:pt x="3026535" y="3567448"/>
                </a:cubicBezTo>
                <a:lnTo>
                  <a:pt x="3026535" y="3567448"/>
                </a:lnTo>
                <a:cubicBezTo>
                  <a:pt x="3046202" y="3626448"/>
                  <a:pt x="3031269" y="3595225"/>
                  <a:pt x="3078051" y="3657600"/>
                </a:cubicBezTo>
                <a:cubicBezTo>
                  <a:pt x="3082344" y="3670479"/>
                  <a:pt x="3084337" y="3684370"/>
                  <a:pt x="3090930" y="3696237"/>
                </a:cubicBezTo>
                <a:cubicBezTo>
                  <a:pt x="3105964" y="3723298"/>
                  <a:pt x="3132655" y="3744142"/>
                  <a:pt x="3142445" y="3773510"/>
                </a:cubicBezTo>
                <a:cubicBezTo>
                  <a:pt x="3160219" y="3826830"/>
                  <a:pt x="3147794" y="3800851"/>
                  <a:pt x="3181082" y="3850783"/>
                </a:cubicBezTo>
                <a:cubicBezTo>
                  <a:pt x="3204001" y="4011225"/>
                  <a:pt x="3186002" y="3874231"/>
                  <a:pt x="3206839" y="4082603"/>
                </a:cubicBezTo>
                <a:cubicBezTo>
                  <a:pt x="3212883" y="4143047"/>
                  <a:pt x="3224384" y="4239948"/>
                  <a:pt x="3232597" y="4301544"/>
                </a:cubicBezTo>
                <a:cubicBezTo>
                  <a:pt x="3236609" y="4331633"/>
                  <a:pt x="3238650" y="4362118"/>
                  <a:pt x="3245476" y="4391696"/>
                </a:cubicBezTo>
                <a:cubicBezTo>
                  <a:pt x="3251581" y="4418152"/>
                  <a:pt x="3262648" y="4443211"/>
                  <a:pt x="3271234" y="4468969"/>
                </a:cubicBezTo>
                <a:lnTo>
                  <a:pt x="3296991" y="4546242"/>
                </a:lnTo>
                <a:lnTo>
                  <a:pt x="3322749" y="4623515"/>
                </a:lnTo>
                <a:cubicBezTo>
                  <a:pt x="3327042" y="4636394"/>
                  <a:pt x="3328098" y="4650856"/>
                  <a:pt x="3335628" y="4662152"/>
                </a:cubicBezTo>
                <a:lnTo>
                  <a:pt x="3412901" y="4778062"/>
                </a:lnTo>
                <a:cubicBezTo>
                  <a:pt x="3421487" y="4790941"/>
                  <a:pt x="3423642" y="4812945"/>
                  <a:pt x="3438659" y="4816699"/>
                </a:cubicBezTo>
                <a:cubicBezTo>
                  <a:pt x="3511411" y="4834886"/>
                  <a:pt x="3472818" y="4826106"/>
                  <a:pt x="3554569" y="4842456"/>
                </a:cubicBezTo>
                <a:cubicBezTo>
                  <a:pt x="3558590" y="4841652"/>
                  <a:pt x="3643894" y="4827359"/>
                  <a:pt x="3657600" y="4816699"/>
                </a:cubicBezTo>
                <a:cubicBezTo>
                  <a:pt x="3686354" y="4794335"/>
                  <a:pt x="3709115" y="4765183"/>
                  <a:pt x="3734873" y="4739425"/>
                </a:cubicBezTo>
                <a:cubicBezTo>
                  <a:pt x="3747752" y="4726546"/>
                  <a:pt x="3758939" y="4711717"/>
                  <a:pt x="3773510" y="4700789"/>
                </a:cubicBezTo>
                <a:cubicBezTo>
                  <a:pt x="3790682" y="4687910"/>
                  <a:pt x="3810765" y="4678195"/>
                  <a:pt x="3825025" y="4662152"/>
                </a:cubicBezTo>
                <a:cubicBezTo>
                  <a:pt x="3845592" y="4639014"/>
                  <a:pt x="3876541" y="4584879"/>
                  <a:pt x="3876541" y="4584879"/>
                </a:cubicBezTo>
                <a:cubicBezTo>
                  <a:pt x="3885127" y="4559121"/>
                  <a:pt x="3890157" y="4531891"/>
                  <a:pt x="3902299" y="4507606"/>
                </a:cubicBezTo>
                <a:cubicBezTo>
                  <a:pt x="3928944" y="4454315"/>
                  <a:pt x="3937901" y="4442471"/>
                  <a:pt x="3953814" y="4378817"/>
                </a:cubicBezTo>
                <a:cubicBezTo>
                  <a:pt x="3983730" y="4259155"/>
                  <a:pt x="3947993" y="4407921"/>
                  <a:pt x="3979572" y="4250028"/>
                </a:cubicBezTo>
                <a:cubicBezTo>
                  <a:pt x="3983043" y="4232672"/>
                  <a:pt x="3988158" y="4215685"/>
                  <a:pt x="3992451" y="4198513"/>
                </a:cubicBezTo>
                <a:cubicBezTo>
                  <a:pt x="3996744" y="4142704"/>
                  <a:pt x="3998091" y="4086590"/>
                  <a:pt x="4005330" y="4031087"/>
                </a:cubicBezTo>
                <a:cubicBezTo>
                  <a:pt x="4010992" y="3987675"/>
                  <a:pt x="4023890" y="3945483"/>
                  <a:pt x="4031087" y="3902299"/>
                </a:cubicBezTo>
                <a:cubicBezTo>
                  <a:pt x="4064640" y="3700980"/>
                  <a:pt x="4052117" y="3799764"/>
                  <a:pt x="4069724" y="3606085"/>
                </a:cubicBezTo>
                <a:cubicBezTo>
                  <a:pt x="4070654" y="3565147"/>
                  <a:pt x="4057913" y="3137112"/>
                  <a:pt x="4095482" y="2949262"/>
                </a:cubicBezTo>
                <a:cubicBezTo>
                  <a:pt x="4098144" y="2935950"/>
                  <a:pt x="4104067" y="2923504"/>
                  <a:pt x="4108360" y="2910625"/>
                </a:cubicBezTo>
                <a:cubicBezTo>
                  <a:pt x="4112653" y="2863403"/>
                  <a:pt x="4115358" y="2816009"/>
                  <a:pt x="4121239" y="2768958"/>
                </a:cubicBezTo>
                <a:cubicBezTo>
                  <a:pt x="4123954" y="2747237"/>
                  <a:pt x="4134118" y="2726453"/>
                  <a:pt x="4134118" y="2704563"/>
                </a:cubicBezTo>
                <a:cubicBezTo>
                  <a:pt x="4134118" y="2601443"/>
                  <a:pt x="4127672" y="2498390"/>
                  <a:pt x="4121239" y="2395470"/>
                </a:cubicBezTo>
                <a:cubicBezTo>
                  <a:pt x="4119080" y="2360926"/>
                  <a:pt x="4115612" y="2326282"/>
                  <a:pt x="4108360" y="2292439"/>
                </a:cubicBezTo>
                <a:cubicBezTo>
                  <a:pt x="4102671" y="2265891"/>
                  <a:pt x="4082603" y="2215166"/>
                  <a:pt x="4082603" y="2215166"/>
                </a:cubicBezTo>
                <a:cubicBezTo>
                  <a:pt x="4052425" y="2003923"/>
                  <a:pt x="4073524" y="2093238"/>
                  <a:pt x="4031087" y="1944710"/>
                </a:cubicBezTo>
                <a:cubicBezTo>
                  <a:pt x="4026794" y="1901780"/>
                  <a:pt x="4023910" y="1858686"/>
                  <a:pt x="4018208" y="1815921"/>
                </a:cubicBezTo>
                <a:cubicBezTo>
                  <a:pt x="3999654" y="1676764"/>
                  <a:pt x="4014121" y="1810404"/>
                  <a:pt x="3992451" y="1712890"/>
                </a:cubicBezTo>
                <a:cubicBezTo>
                  <a:pt x="3986786" y="1687399"/>
                  <a:pt x="3984693" y="1661223"/>
                  <a:pt x="3979572" y="1635617"/>
                </a:cubicBezTo>
                <a:cubicBezTo>
                  <a:pt x="3976101" y="1618260"/>
                  <a:pt x="3971779" y="1601055"/>
                  <a:pt x="3966693" y="1584101"/>
                </a:cubicBezTo>
                <a:cubicBezTo>
                  <a:pt x="3958891" y="1558095"/>
                  <a:pt x="3946260" y="1533452"/>
                  <a:pt x="3940935" y="1506828"/>
                </a:cubicBezTo>
                <a:cubicBezTo>
                  <a:pt x="3924291" y="1423608"/>
                  <a:pt x="3937845" y="1462013"/>
                  <a:pt x="3902299" y="1390918"/>
                </a:cubicBezTo>
                <a:cubicBezTo>
                  <a:pt x="3892334" y="1311198"/>
                  <a:pt x="3890468" y="1284890"/>
                  <a:pt x="3876541" y="1210614"/>
                </a:cubicBezTo>
                <a:cubicBezTo>
                  <a:pt x="3850251" y="1070403"/>
                  <a:pt x="3874183" y="1116924"/>
                  <a:pt x="3825025" y="1043189"/>
                </a:cubicBezTo>
                <a:cubicBezTo>
                  <a:pt x="3807853" y="974502"/>
                  <a:pt x="3787395" y="906553"/>
                  <a:pt x="3773510" y="837127"/>
                </a:cubicBezTo>
                <a:cubicBezTo>
                  <a:pt x="3769217" y="815662"/>
                  <a:pt x="3767553" y="793499"/>
                  <a:pt x="3760631" y="772732"/>
                </a:cubicBezTo>
                <a:cubicBezTo>
                  <a:pt x="3746010" y="728868"/>
                  <a:pt x="3723735" y="687808"/>
                  <a:pt x="3709115" y="643944"/>
                </a:cubicBezTo>
                <a:cubicBezTo>
                  <a:pt x="3704822" y="631065"/>
                  <a:pt x="3702308" y="617449"/>
                  <a:pt x="3696237" y="605307"/>
                </a:cubicBezTo>
                <a:cubicBezTo>
                  <a:pt x="3688082" y="588997"/>
                  <a:pt x="3638844" y="523324"/>
                  <a:pt x="3631842" y="515155"/>
                </a:cubicBezTo>
                <a:cubicBezTo>
                  <a:pt x="3619989" y="501326"/>
                  <a:pt x="3604866" y="490510"/>
                  <a:pt x="3593206" y="476518"/>
                </a:cubicBezTo>
                <a:cubicBezTo>
                  <a:pt x="3583297" y="464627"/>
                  <a:pt x="3577357" y="449773"/>
                  <a:pt x="3567448" y="437882"/>
                </a:cubicBezTo>
                <a:cubicBezTo>
                  <a:pt x="3516141" y="376314"/>
                  <a:pt x="3545432" y="419534"/>
                  <a:pt x="3490175" y="373487"/>
                </a:cubicBezTo>
                <a:cubicBezTo>
                  <a:pt x="3426957" y="320806"/>
                  <a:pt x="3477190" y="344444"/>
                  <a:pt x="3400022" y="296214"/>
                </a:cubicBezTo>
                <a:cubicBezTo>
                  <a:pt x="3383742" y="286039"/>
                  <a:pt x="3364787" y="280631"/>
                  <a:pt x="3348507" y="270456"/>
                </a:cubicBezTo>
                <a:cubicBezTo>
                  <a:pt x="3260941" y="215728"/>
                  <a:pt x="3335866" y="241539"/>
                  <a:pt x="3245476" y="218941"/>
                </a:cubicBezTo>
                <a:cubicBezTo>
                  <a:pt x="3202546" y="193183"/>
                  <a:pt x="3152087" y="177069"/>
                  <a:pt x="3116687" y="141668"/>
                </a:cubicBezTo>
                <a:cubicBezTo>
                  <a:pt x="3103808" y="128789"/>
                  <a:pt x="3093972" y="111876"/>
                  <a:pt x="3078051" y="103031"/>
                </a:cubicBezTo>
                <a:cubicBezTo>
                  <a:pt x="3054317" y="89845"/>
                  <a:pt x="3027118" y="83858"/>
                  <a:pt x="3000777" y="77273"/>
                </a:cubicBezTo>
                <a:lnTo>
                  <a:pt x="2897746" y="51515"/>
                </a:lnTo>
                <a:cubicBezTo>
                  <a:pt x="2884867" y="42929"/>
                  <a:pt x="2873337" y="31855"/>
                  <a:pt x="2859110" y="25758"/>
                </a:cubicBezTo>
                <a:cubicBezTo>
                  <a:pt x="2843196" y="18938"/>
                  <a:pt x="2754661" y="2292"/>
                  <a:pt x="2743200" y="0"/>
                </a:cubicBezTo>
                <a:lnTo>
                  <a:pt x="2331076" y="12879"/>
                </a:lnTo>
                <a:cubicBezTo>
                  <a:pt x="2292248" y="14773"/>
                  <a:pt x="2253976" y="23519"/>
                  <a:pt x="2215166" y="25758"/>
                </a:cubicBezTo>
                <a:cubicBezTo>
                  <a:pt x="2030676" y="36401"/>
                  <a:pt x="1845972" y="42929"/>
                  <a:pt x="1661375" y="51515"/>
                </a:cubicBezTo>
                <a:cubicBezTo>
                  <a:pt x="1467866" y="116018"/>
                  <a:pt x="1709874" y="36592"/>
                  <a:pt x="1493949" y="103031"/>
                </a:cubicBezTo>
                <a:cubicBezTo>
                  <a:pt x="1467999" y="111016"/>
                  <a:pt x="1442870" y="121645"/>
                  <a:pt x="1416676" y="128789"/>
                </a:cubicBezTo>
                <a:cubicBezTo>
                  <a:pt x="1395558" y="134549"/>
                  <a:pt x="1373400" y="135909"/>
                  <a:pt x="1352282" y="141668"/>
                </a:cubicBezTo>
                <a:cubicBezTo>
                  <a:pt x="1236513" y="173241"/>
                  <a:pt x="1314320" y="158614"/>
                  <a:pt x="1210614" y="193183"/>
                </a:cubicBezTo>
                <a:cubicBezTo>
                  <a:pt x="1165071" y="208364"/>
                  <a:pt x="1115873" y="212237"/>
                  <a:pt x="1068946" y="218941"/>
                </a:cubicBezTo>
                <a:cubicBezTo>
                  <a:pt x="1051774" y="227527"/>
                  <a:pt x="1035077" y="237136"/>
                  <a:pt x="1017431" y="244699"/>
                </a:cubicBezTo>
                <a:cubicBezTo>
                  <a:pt x="984972" y="258610"/>
                  <a:pt x="948659" y="264410"/>
                  <a:pt x="914400" y="270456"/>
                </a:cubicBezTo>
                <a:cubicBezTo>
                  <a:pt x="730499" y="302909"/>
                  <a:pt x="790483" y="293661"/>
                  <a:pt x="605307" y="309093"/>
                </a:cubicBezTo>
                <a:lnTo>
                  <a:pt x="540913" y="321972"/>
                </a:lnTo>
                <a:cubicBezTo>
                  <a:pt x="515221" y="326643"/>
                  <a:pt x="488973" y="328518"/>
                  <a:pt x="463639" y="334851"/>
                </a:cubicBezTo>
                <a:cubicBezTo>
                  <a:pt x="437299" y="341436"/>
                  <a:pt x="412124" y="352022"/>
                  <a:pt x="386366" y="360608"/>
                </a:cubicBezTo>
                <a:cubicBezTo>
                  <a:pt x="373487" y="364901"/>
                  <a:pt x="359025" y="365957"/>
                  <a:pt x="347730" y="373487"/>
                </a:cubicBezTo>
                <a:cubicBezTo>
                  <a:pt x="334851" y="382073"/>
                  <a:pt x="323238" y="392958"/>
                  <a:pt x="309093" y="399245"/>
                </a:cubicBezTo>
                <a:cubicBezTo>
                  <a:pt x="223675" y="437209"/>
                  <a:pt x="231820" y="394851"/>
                  <a:pt x="231820" y="450761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8" name="Grupo 17"/>
          <p:cNvGrpSpPr/>
          <p:nvPr/>
        </p:nvGrpSpPr>
        <p:grpSpPr>
          <a:xfrm>
            <a:off x="7191426" y="1053881"/>
            <a:ext cx="1257536" cy="2092991"/>
            <a:chOff x="7513677" y="857247"/>
            <a:chExt cx="1257536" cy="2092991"/>
          </a:xfrm>
        </p:grpSpPr>
        <p:cxnSp>
          <p:nvCxnSpPr>
            <p:cNvPr id="14" name="Conector recto de flecha 13"/>
            <p:cNvCxnSpPr/>
            <p:nvPr/>
          </p:nvCxnSpPr>
          <p:spPr>
            <a:xfrm flipV="1">
              <a:off x="8757893" y="2359877"/>
              <a:ext cx="13320" cy="590361"/>
            </a:xfrm>
            <a:prstGeom prst="straightConnector1">
              <a:avLst/>
            </a:prstGeom>
            <a:ln w="412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de flecha 52"/>
            <p:cNvCxnSpPr/>
            <p:nvPr/>
          </p:nvCxnSpPr>
          <p:spPr>
            <a:xfrm flipV="1">
              <a:off x="7513677" y="857247"/>
              <a:ext cx="771867" cy="18452"/>
            </a:xfrm>
            <a:prstGeom prst="straightConnector1">
              <a:avLst/>
            </a:prstGeom>
            <a:ln w="412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Imagen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233" y="72691"/>
            <a:ext cx="3448050" cy="15906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uadroTexto 46"/>
              <p:cNvSpPr txBox="1"/>
              <p:nvPr/>
            </p:nvSpPr>
            <p:spPr>
              <a:xfrm>
                <a:off x="3479169" y="3118065"/>
                <a:ext cx="410708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7" name="CuadroTexto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169" y="3118065"/>
                <a:ext cx="4107086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1337" r="-1337" b="-2295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CuadroTexto 48"/>
              <p:cNvSpPr txBox="1"/>
              <p:nvPr/>
            </p:nvSpPr>
            <p:spPr>
              <a:xfrm>
                <a:off x="3416729" y="3799655"/>
                <a:ext cx="417992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9" name="CuadroTexto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729" y="3799655"/>
                <a:ext cx="4179926" cy="369332"/>
              </a:xfrm>
              <a:prstGeom prst="rect">
                <a:avLst/>
              </a:prstGeom>
              <a:blipFill rotWithShape="0">
                <a:blip r:embed="rId13"/>
                <a:stretch>
                  <a:fillRect l="-1166" r="-1312" b="-2295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uadroTexto 53"/>
              <p:cNvSpPr txBox="1"/>
              <p:nvPr/>
            </p:nvSpPr>
            <p:spPr>
              <a:xfrm>
                <a:off x="3450677" y="4636353"/>
                <a:ext cx="3291094" cy="77720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4" name="CuadroTexto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0677" y="4636353"/>
                <a:ext cx="3291094" cy="77720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/>
          <p:cNvSpPr txBox="1"/>
          <p:nvPr/>
        </p:nvSpPr>
        <p:spPr>
          <a:xfrm>
            <a:off x="4014102" y="252993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s-AR" dirty="0"/>
          </a:p>
        </p:txBody>
      </p:sp>
      <p:grpSp>
        <p:nvGrpSpPr>
          <p:cNvPr id="30" name="Grupo 29"/>
          <p:cNvGrpSpPr/>
          <p:nvPr/>
        </p:nvGrpSpPr>
        <p:grpSpPr>
          <a:xfrm>
            <a:off x="5959481" y="1226395"/>
            <a:ext cx="769057" cy="509403"/>
            <a:chOff x="5420136" y="2361291"/>
            <a:chExt cx="769057" cy="509403"/>
          </a:xfrm>
        </p:grpSpPr>
        <p:cxnSp>
          <p:nvCxnSpPr>
            <p:cNvPr id="15" name="Conector recto de flecha 14"/>
            <p:cNvCxnSpPr/>
            <p:nvPr/>
          </p:nvCxnSpPr>
          <p:spPr>
            <a:xfrm flipH="1">
              <a:off x="5503215" y="2361291"/>
              <a:ext cx="608590" cy="0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ángulo 19"/>
                <p:cNvSpPr/>
                <p:nvPr/>
              </p:nvSpPr>
              <p:spPr>
                <a:xfrm>
                  <a:off x="5420136" y="2409029"/>
                  <a:ext cx="769057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𝑟𝑜𝑧</m:t>
                            </m:r>
                          </m:sub>
                        </m:sSub>
                      </m:oMath>
                    </m:oMathPara>
                  </a14:m>
                  <a:endParaRPr lang="es-AR" sz="2400" dirty="0"/>
                </a:p>
              </p:txBody>
            </p:sp>
          </mc:Choice>
          <mc:Fallback xmlns="">
            <p:sp>
              <p:nvSpPr>
                <p:cNvPr id="20" name="Rectángulo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20136" y="2409029"/>
                  <a:ext cx="769057" cy="461665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5140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8" grpId="0" animBg="1"/>
      <p:bldP spid="39" grpId="0"/>
      <p:bldP spid="7" grpId="0" animBg="1"/>
      <p:bldP spid="47" grpId="0"/>
      <p:bldP spid="49" grpId="0"/>
      <p:bldP spid="5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117</Words>
  <Application>Microsoft Office PowerPoint</Application>
  <PresentationFormat>Presentación en pantalla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Lenovo</cp:lastModifiedBy>
  <cp:revision>11</cp:revision>
  <dcterms:created xsi:type="dcterms:W3CDTF">2023-10-19T20:59:28Z</dcterms:created>
  <dcterms:modified xsi:type="dcterms:W3CDTF">2023-10-20T18:24:36Z</dcterms:modified>
</cp:coreProperties>
</file>