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0.0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10242,'0'0'1985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9.7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1221 4185,'0'0'7990,"-10"-9"-7294,4 5-580,4 2-97,-1 1 0,1-1 0,-1 0 0,1 0 0,-1 0 1,1 0-1,0 0 0,0-1 0,0 1 0,0-1 0,1 1 0,-1-1 1,1 0-1,-1 1 0,1-1 0,0 0 0,0 0 0,0 0 0,1 0 0,-1 0 1,1 0-1,-1 0 0,1 0 0,0 0 0,0-4 0,4-5 4,1 0-1,0 1 1,0-1-1,1 1 1,0 0-1,1 0 1,13-14-1,65-69-38,-74 82 23,33-33-159,79-61 0,-104 91 119,1 2-1,1 0 0,0 1 0,0 1 1,1 0-1,1 2 0,28-8 0,-50 17 29,0-1 0,0 1-1,0 0 1,0-1 0,0 1-1,0 0 1,0 0 0,0-1-1,0 1 1,0 0 0,0 0-1,0 0 1,0 0 0,0 0-1,0 1 1,0-1-1,0 0 1,0 0 0,0 1-1,0-1 1,0 0 0,0 1-1,0-1 1,0 1 0,0 0-1,0-1 1,-1 1 0,1-1-1,0 1 1,0 0 0,-1 0-1,1 0 1,0-1-1,-1 1 1,1 0 0,-1 0-1,1 1 1,0 3-15,-1 0 0,1 0-1,-1 0 1,0 0 0,0 0 0,-2 9-1,0-1 44,-3 17-2,-1 0 0,-15 44 0,12-47-2,1 1 0,1 1 0,-3 34 1,8-52-20,2 0 1,-1 0-1,2 0 1,-1 1 0,2-1-1,-1 0 1,2 0-1,-1 0 1,9 20-1,-8-26 2,0 0-1,0 0 0,0 0 0,1-1 1,0 1-1,0-1 0,0 0 0,0-1 1,0 1-1,1 0 0,0-1 1,0 0-1,0 0 0,0-1 0,0 0 1,0 1-1,1-2 0,-1 1 0,1-1 1,0 1-1,5-1 0,1 1 7,0 0 0,-1-2-1,1 1 1,0-1 0,-1-1-1,1 0 1,0-1 0,-1 0-1,1-1 1,-1 0 0,0 0 0,21-11-1,-18 6-31,1-2 0,-1 0 0,-1 0 0,0-1-1,0-1 1,-1 0 0,-1 0 0,13-19 0,-14 17-28,0 0 0,-1 0 0,0-1 0,-1 0 0,-1-1 0,-1 0 0,0 0 0,-1-1 0,-1 1 0,0-1 0,-1 0 0,1-33 0,-4 50 63,0 0-1,0-1 1,0 1 0,0-1 0,0 1 0,0-1 0,0 1 0,0 0 0,0-1 0,0 1 0,0-1 0,-1 1 0,1-1 0,0 1 0,0 0 0,0-1 0,-1 1 0,1 0 0,0-1-1,0 1 1,-1 0 0,1-1 0,0 1 0,-1 0 0,1-1 0,0 1 0,-1 0 0,1 0 0,-1 0 0,1-1 0,0 1 0,-1 0 0,1 0 0,-1 0 0,1 0 0,0 0 0,-1 0-1,1 0 1,-1 0 0,1 0 0,-1 0 0,1 0 0,0 0 0,-1 0 0,1 0 0,-1 0 0,1 0 0,-1 0 0,1 0 0,0 1 0,-1-1 0,1 0 0,-1 0 0,1 0 0,0 1-1,-1-1 1,1 0 0,0 1 0,-1 0 0,-21 19-86,19-13 69,0 0-1,0 0 1,0 1-1,1-1 1,0 1-1,1 0 1,0 0 0,0-1-1,1 1 1,-1 0-1,2 0 1,-1 0-1,1 0 1,0 0 0,1-1-1,0 1 1,3 8-1,-3-10 27,1-1 0,0 0 0,0 0 0,0 0 0,0 0 0,1-1 0,-1 1 0,1-1 0,1 0 0,-1 0 0,0-1 0,1 1-1,0-1 1,0 0 0,0 0 0,0 0 0,0-1 0,0 0 0,1 0 0,-1 0 0,1-1 0,0 0 0,9 1 0,-10-1-10,0 0 0,-1 0 0,1-1 0,-1 0 0,1 0 0,0 0 0,-1-1 0,1 1 0,0-1 0,-1 0 0,1-1 1,-1 1-1,0-1 0,1 0 0,-1 0 0,0 0 0,0 0 0,0-1 0,0 1 0,-1-1 0,1 0 0,-1-1 0,1 1 0,-1 0 0,0-1 0,-1 0 0,1 0 0,0 0 1,-1 0-1,0 0 0,0 0 0,0 0 0,-1-1 0,2-8 0,5-22-272,-3 0 1,-1-1-1,-2 1 0,-1-1 1,-7-64-1,5 89 280,-1-1 0,0 1 0,-1 1-1,0-1 1,-1 0 0,-7-13 0,10 21 31,-1 0 0,0-1 1,0 1-1,-1 0 0,1 0 0,-1 0 1,1 1-1,-1-1 0,0 1 0,-4-4 0,5 5-25,1 1 0,-1-1-1,0 0 1,0 1 0,1-1-1,-1 1 1,0-1-1,0 1 1,0 0 0,0 0-1,1 0 1,-1 0 0,0 0-1,0 0 1,0 0-1,0 1 1,0-1 0,1 1-1,-1-1 1,0 1 0,0 0-1,-1 0 1,1 1-22,0 0-1,-1 0 1,1 0 0,0 0 0,1 1 0,-1-1-1,0 0 1,1 1 0,-1-1 0,1 1 0,0 0-1,0-1 1,0 1 0,0 0 0,0 0 0,0 0-1,1 0 1,0 0 0,-1 5 0,0 4-2,1 0 1,0 0 0,3 19-1,-2-28-3,-1 0-1,1 0 0,0-1 1,0 1-1,0 0 0,0-1 1,0 1-1,1-1 0,-1 1 0,1-1 1,0 1-1,0-1 0,0 0 1,0 0-1,0 0 0,0 0 0,4 2 1,-1-1-14,1 0 1,0 0 0,0 0-1,0-1 1,0 0 0,0 0-1,11 1 1,2 0-70,1-2 0,0 0 0,0-1 0,27-4 1,-11-3-30,0-2 0,0-1 0,-1-2 1,36-18-1,34-11 103,-74 31 18,-1 0 1,2 2-1,-1 1 0,1 2 0,48-2 1,-78 7-2,-1 0 0,1 1 1,0-1-1,-1 1 1,1-1-1,-1 1 1,1-1-1,-1 1 1,1 0-1,-1 0 0,1 0 1,-1 0-1,0 0 1,0 0-1,1 1 1,-1-1-1,0 0 1,0 0-1,0 1 1,0-1-1,0 1 0,-1-1 1,1 1-1,0-1 1,-1 1-1,1 0 1,-1-1-1,1 1 1,-1-1-1,0 1 0,0 3 1,3 64 247,-4-53-238,1-5 18,-1-1 1,0 0-1,-1 0 0,0 0 0,-1-1 0,0 1 0,0 0 0,-1-1 1,0 0-1,-1 0 0,0 0 0,0 0 0,-9 10 0,9-13-85,0-1-1,0 1 0,0-1 0,-1 0 0,0-1 1,0 1-1,0-1 0,0 0 0,-1 0 1,1-1-1,-1 0 0,0 0 0,0-1 0,0 0 1,-1 0-1,1 0 0,0-1 0,-12 0 1,18-1 16,1 0 0,-1-1 0,0 1 0,1 0 0,-1-1 0,1 1 0,-1-1 1,0 1-1,1-1 0,-1 1 0,1-1 0,-1 1 0,1-1 0,0 0 0,-1 1 0,1-1 1,-1 0-1,1 1 0,0-1 0,0 0 0,-1 1 0,1-1 0,0 0 0,0 0 1,0 1-1,0-1 0,0 0 0,0 1 0,0-1 0,0 0 0,0-1 0,0 0 19,0 1-1,0-1 0,0 0 0,0 1 0,1-1 0,-1 0 0,0 1 0,1-1 0,-1 0 0,1 1 0,0-1 0,0 1 0,1-4 1,3 2 22,0 0-1,1 0 1,-1 1 0,1 0 0,-1 0 0,1 0 0,0 0 0,0 1 0,-1 0 0,1 0 0,7 1 0,2-1 119,-1 0 0,1 1 0,23 4-1,-33-2-111,0 0 0,-1 0 0,1 0 0,0 1 0,-1-1 0,0 1 0,1 0 0,-1 1 0,0-1 0,-1 1 0,1-1 0,-1 1 0,1 0 0,-1 0 0,0 1 0,-1-1 0,1 1 0,3 7 0,4 12 96,0 0 0,8 34 1,-17-53-76,8 28 105,-2 0 0,-2 0 0,0 0 0,-3 0 0,-1 1 0,-1-1 1,-1 0-1,-3 1 0,0-1 0,-12 43 0,9-52-86,-1 0-1,0-1 1,-2 1 0,0-2-1,-2 1 1,-1-2 0,0 0-1,-2 0 1,0-1-1,-1-1 1,-1-1 0,-1 0-1,0-1 1,-30 20 0,40-31-10,-1-1-1,0 0 1,-1-1 0,1 0 0,-1 0 0,-18 4 0,25-7-34,0 0 0,0-1 0,1 1 0,-1-1 0,0 0-1,0 0 1,0 0 0,0 0 0,0 0 0,1-1 0,-1 1 0,0-1 0,0 0 0,1 0 0,-1 0 0,0 0 0,1 0-1,-1-1 1,1 1 0,-1-1 0,1 1 0,0-1 0,0 0 0,0 0 0,0 0 0,0 0 0,0 0 0,-2-4-1,-1-5-29,0-1 0,1 1 0,0-1-1,1 0 1,1 0 0,-1 0-1,2 0 1,0 0 0,0 0 0,1 0-1,2-16 1,0 9-28,1 0 0,1 1-1,0-1 1,1 1 0,2-1 0,11-25 0,20-24-296,2 2 1,3 1 0,54-59 0,167-167 265,-235 262 158,2 1-1,1 2 0,1 1 1,1 1-1,1 2 0,1 1 1,0 2-1,2 2 0,0 1 1,1 2-1,1 2 1,0 1-1,0 2 0,54-5 1,-47 9-89,-46 4-37,-34-1 75,15 3-34,1 1 1,-1 0-1,1 1 1,-1 1-1,1 0 1,0 2-1,1 0 1,-1 0-1,1 2 1,1 0-1,-1 1 1,2 0-1,-1 2 1,-18 16-1,3-3 19,0 2 0,2 0 0,1 3 0,-34 46-1,52-63-12,0 2-1,1-1 0,0 1 0,1 1 1,1-1-1,1 1 0,0 0 0,0 1 1,2-1-1,0 1 0,1-1 0,0 1 1,1 28-1,2-43 1,-1 0 1,0 0-1,0 1 1,1-1-1,-1 0 1,1 0-1,-1 1 1,1-1-1,-1 0 1,1 0-1,0 0 1,0 0-1,-1 0 1,1 0-1,0 0 1,0 0-1,0 0 0,0 0 1,0-1-1,0 1 1,0 0-1,1-1 1,0 1-1,39 9-68,-25-10-14,-1 0 0,1-1 0,19-3 0,-17-1-113,-1 0 0,0-1 0,-1-1 0,0-1 0,0 0 0,0-1 0,-1 0-1,0-1 1,-1-1 0,14-14 0,6-7-397,-1-2 0,45-61 0,-75 91 606,50-74-134,-49 72 352,0-1-1,-1 0 0,0 0 0,0 0 1,-1-1-1,0 1 0,0-1 0,0 1 0,0-13 1,-2 20-181,-1-1 1,1 0 0,0 0 0,0 1-1,0-1 1,-1 0 0,1 1 0,-1-1-1,1 0 1,0 1 0,-1-1 0,1 1-1,-1-1 1,1 0 0,-1 1 0,1-1-1,-1 1 1,0-1 0,1 1 0,-1 0-1,0-1 1,1 1 0,-1 0 0,0-1-1,1 1 1,-1 0 0,0 0 0,0 0-1,1 0 1,-1-1 0,0 1 0,0 0-1,1 0 1,-1 0 0,0 1 0,0-1-1,1 0 1,-1 0 0,0 0 0,0 0-1,1 1 1,-1-1 0,-1 1-1,-36 15-110,29-8 73,0-1 0,1 1-1,0 1 1,0 0 0,1 0-1,0 0 1,1 1 0,0 0-1,0 0 1,1 0 0,0 1-1,-6 22 1,5-10 1,1 0-1,1 1 1,2 0 0,0-1-1,2 36 1,0-56-14,0 1 0,0-1 0,1 1 0,0-1 1,-1 1-1,1-1 0,0 1 0,1-1 0,-1 0 0,0 0 0,1 1 1,0-1-1,0 0 0,0 0 0,0-1 0,0 1 0,1 0 0,-1-1 0,1 1 1,0-1-1,0 0 0,-1 0 0,1 0 0,1 0 0,-1-1 0,0 1 1,0-1-1,1 1 0,3 0 0,-1-1 0,1 0 0,-1 0 1,0-1-1,0 0 0,1 0 0,-1 0 1,0-1-1,0 0 0,0 0 0,1 0 1,-1-1-1,0 0 0,-1 0 0,1-1 0,0 1 1,7-6-1,12-9-44,-1-2 0,-1 0-1,-1-2 1,27-31 0,73-103-356,-17 18 214,-103 135 169,34-32 288,-35 34-264,0-1 0,-1 1 0,1-1 0,0 1 0,0-1 0,0 1 0,0 0 0,0-1 0,0 1 0,0 0 0,0 0 0,0 0 0,0 0 0,0 0 0,0 0 0,0 0 0,0 0 0,0 0 0,0 1 0,0-1 0,0 0 0,0 0 0,0 1 0,0-1 0,0 1 0,0-1 0,0 1 0,-1-1 0,1 1 0,0 0 0,0-1 0,0 1 0,-1 0 0,1 0 0,-1-1 0,1 1 0,0 0 0,-1 0 0,1 0 0,-1 0 0,1 2 0,6 13 9,0 0 1,-1 1-1,-1 0 0,-1 0 0,0 0 1,1 28-1,0 109 123,-5-139-136,0-5 7,0-1-1,-1 0 1,-1 1-1,1-1 1,-2 0 0,1 0-1,-1 0 1,-7 15-1,7-19-11,1-1-1,0 0 1,-1 0-1,0 0 0,0-1 1,0 1-1,0-1 1,-1 1-1,0-1 1,1 0-1,-1 0 0,0-1 1,0 1-1,0-1 1,-1 0-1,1 0 1,-1 0-1,1-1 0,-7 2 1,10-3-3,1-1 0,-1 1-1,0-1 1,1 1 0,-1-1 0,1 1 0,0-1 0,-1 1-1,1-1 1,-1 1 0,1-1 0,0 1 0,-1-1 0,1 0 0,0 1-1,0-1 1,-1 0 0,1 1 0,0-1 0,0 0 0,0 1-1,0-1 1,0 0 0,0 1 0,0-1 0,0 0 0,0 1-1,0-1 1,0 0 0,1-1 0,2-26-289,4 11 192,1-1-1,1 1 0,0 1 1,2 0-1,-1 0 0,2 1 1,0 0-1,16-15 0,-1-1-149,4-6 23,-13 14 333,1 0 0,2 1 0,0 0 0,36-26 0,-55 46-66,-1 1 0,1 0 0,0 0-1,-1 0 1,1 0 0,0 0 0,0 0 0,0 1 0,0-1 0,0 0 0,0 1 0,0 0-1,0-1 1,0 1 0,0 0 0,0 0 0,0 0 0,0 0 0,0 1 0,0-1-1,0 0 1,0 1 0,0 0 0,0-1 0,0 1 0,-1 0 0,1 0 0,0 0-1,0 0 1,-1 0 0,1 0 0,0 1 0,-1-1 0,0 1 0,1-1 0,-1 1 0,0-1-1,3 4 1,2 7-14,1 0-1,-1 0 0,-1 0 1,7 24-1,-6-19 82,1 7-71,-1 1 0,-1 0-1,-2 0 1,0 0 0,-1 50 0,-3-70-38,1 1 0,-1-1 0,0 0 1,0 1-1,0-1 0,-4 9 0,4-13 9,1 1 0,-1 0-1,0-1 1,0 1 0,0-1-1,1 1 1,-1-1 0,-1 0-1,1 1 1,0-1 0,0 0-1,0 0 1,-1 0 0,1 0 0,0 0-1,-1 0 1,1 0 0,-1 0-1,1 0 1,-1-1 0,0 1-1,1 0 1,-1-1 0,-3 1-1,4-4-33,0 0 0,0 0 0,0 1 0,0-1 0,0 0 0,1 0 0,-1 0 0,1 0 0,0 0 0,0 0 0,0-1 0,0 1-1,0 0 1,1-3 0,0-2-67,0-7-45,1 1-1,0-1 0,1 0 0,1 1 1,0 0-1,1 0 0,1 0 0,0 1 1,0 0-1,10-13 0,15-22-255,44-51 0,-70 93 398,5-8 39,-8 11 73,0 0 1,0 0-1,0 0 0,0 0 0,0 0 1,0 0-1,1 0 0,0 1 1,-1-1-1,1 1 0,0 0 0,0 0 1,0 0-1,1 0 0,-1 1 0,0-1 1,5-1-1,-6 4-106,-1 0 1,1-1-1,-1 1 1,0 0-1,0 0 1,1-1-1,-1 1 0,0 0 1,0 0-1,0 1 1,0-1-1,0 0 1,0 0-1,0 0 0,0 1 1,0-1-1,-1 0 1,1 1-1,-1-1 1,1 1-1,0 1 1,14 41 111,-13-34-31,12 43-43,-3 1 1,-3 0 0,3 82-1,-11-134-43,0-1-1,0 1 0,0 0 1,1 0-1,-1 0 0,0 0 1,1-1-1,0 1 0,-1 0 1,1 0-1,0-1 0,0 1 1,0-1-1,0 1 0,0-1 1,0 1-1,0-1 0,0 1 1,1-1-1,-1 0 0,1 0 1,-1 0-1,1 0 0,-1 0 1,1 0-1,-1 0 0,1 0 1,0 0-1,2 0 0,1 0 1,0-1-1,1 1 0,-1-1 1,1 0-1,-1 0 0,0-1 1,1 1-1,-1-1 0,8-3 1,-2 0-48,0 0 0,0-1 0,0-1 0,-1 1 1,0-2-1,0 0 0,-1 0 0,0 0 0,0-1 1,15-18-1,-8 7-122,0-1-1,-2-1 1,0 0-1,13-28 1,-21 35 337,1-1 1,-2 0-1,0 0 0,-1-1 0,0 1 0,-1-1 1,-1 0-1,1-25 0,-27 82-81,19-26-84,0 0 0,1 1 0,0 0 0,2 0 0,0 0 0,0 0 1,1 1-1,1-1 0,1 0 0,4 24 0,-4-34-2,0 0 0,1 0 1,0 0-1,0-1 0,0 1 1,1-1-1,0 1 1,0-1-1,0 0 0,1 0 1,0 0-1,0 0 0,0-1 1,0 1-1,1-1 0,0 0 1,-1-1-1,1 1 0,1-1 1,-1 0-1,0 0 0,1-1 1,0 1-1,0-1 0,-1 0 1,1-1-1,0 0 0,0 0 1,0 0-1,9 0 0,1-1 9,-1-1 0,1-1 0,-1 0-1,0-1 1,0-1 0,0 0-1,0-1 1,0-1 0,-1 0 0,0-1-1,-1 0 1,1-1 0,-2-1-1,1 0 1,-1-1 0,0 0-1,12-14 1,-2 1-35,-1-1-1,-1-1 0,-1-1 1,-1-1-1,-2-1 1,0 0-1,15-41 0,-26 57 40,-1-1-1,-1 1 1,0-1-1,0 0 1,-1 0-1,-1 0 1,0-15-1,-2 26-3,1 1-1,-1-1 1,1 1-1,-1-1 1,0 0-1,0 1 1,0-1-1,0 1 1,0 0-1,0-1 1,0 1-1,0 0 1,0 0-1,-1 0 0,1-1 1,-1 1-1,1 0 1,0 1-1,-1-1 1,0 0-1,1 0 1,-1 1-1,1-1 1,-1 1-1,0-1 1,0 1-1,1 0 1,-1 0-1,0 0 0,1 0 1,-1 0-1,-2 0 1,-4 0 21,1-1 0,-1 1 0,0 1 1,1 0-1,-1 0 0,-11 3 0,11 0-30,1 0-1,-1 0 0,1 1 0,1-1 1,-1 2-1,1-1 0,0 1 0,0 0 1,0 0-1,1 0 0,0 1 0,0 0 1,1 0-1,0 0 0,-7 16 0,4-7 2,1 2 0,0-1 0,1 1 0,1 0 0,0 0-1,-1 23 1,4-22 10,0 0 0,1 0-1,1 1 1,1-1 0,1 0 0,7 28-1,-8-42-7,0 0-1,-1 0 0,2-1 1,-1 1-1,0-1 0,1 1 1,0-1-1,0 0 1,1 0-1,-1 0 0,1 0 1,-1-1-1,1 1 0,0-1 1,1 0-1,-1 0 1,0-1-1,1 1 0,0-1 1,-1 0-1,1 0 0,0-1 1,0 1-1,0-1 0,0 0 1,0-1-1,1 1 1,-1-1-1,6 0 0,-1 0 0,-1-1 0,1 0-1,-1 0 1,1-1 0,-1-1-1,0 1 1,0-1 0,0-1-1,0 0 1,0 0-1,-1-1 1,0 0 0,0 0-1,0-1 1,-1 0 0,1 0-1,-2-1 1,11-12 0,-6 9 1,0-2 0,-1 1 0,-1-1 0,0-1 0,-1 0 1,0 0-1,-1-1 0,0 0 0,-1 0 0,0 0 1,-2-1-1,0 0 0,0 0 0,-1 0 0,0-15 0,4 34 88,1 7-96,-4 1 2,-1 0-1,0 0 1,-1 0 0,0 0 0,0 21 0,-2-27-4,0 0 0,-1 0 0,0 0 0,0 0 0,0 0 0,0-1 0,-1 1 0,0 0 0,-1-1 0,1 1 0,-1-1 1,0 0-1,-5 7 0,5-9-10,0 1 1,0 0-1,0 0 0,0 0 1,0 0-1,1 1 1,0-1-1,0 1 1,0-1-1,0 1 0,1 0 1,-2 6-1,3-10-173,16-2-148,-10 0 313,-1 0 0,0 0 0,0-1 0,0 1 0,0-1 0,0-1 0,0 1 0,-1-1 0,1 0 0,-1 0 0,0 0 0,7-7 0,47-53-54,-44 46 53,123-147 227,-138 224 630,0-57-831,-3 24 9,2 0 0,0 1 0,1-1 0,2 0 0,4 29 0,-5-54-12,1 1-1,0 0 0,-1 0 0,1-1 0,0 1 1,0-1-1,0 1 0,1-1 0,-1 1 1,1-1-1,-1 0 0,1 1 0,0-1 0,0 0 1,0 0-1,0 0 0,0-1 0,0 1 1,0 0-1,1-1 0,-1 0 0,1 1 0,-1-1 1,1 0-1,-1 0 0,1 0 0,0-1 1,-1 1-1,1-1 0,0 1 0,0-1 0,0 0 1,-1 0-1,1 0 0,4-1 0,0 0-12,-1-1 0,1 1-1,-1-1 1,0-1 0,0 1 0,0-1-1,0 0 1,-1 0 0,1-1-1,-1 0 1,1 0 0,-1 0 0,8-10-1,8-14-243,-1 0-1,-1-1 1,-2-1-1,20-47 1,42-136-1634,-49 125 1005,-29 85 872,95-293-1196,-80 232 3421,9-78 0,-52 263-670,-1-5-1627,8-6 105,3-1 24,-6 0-1,-55 158 1,56-213-44,12-32-17,1 0 0,1 0 0,0 1 0,2 0-1,1 0 1,-5 48 0,10-71 4,0 0-1,0 1 1,0-1 0,0 0-1,0 1 1,1-1 0,-1 0-1,0 1 1,0-1 0,0 0-1,1 1 1,-1-1 0,0 0-1,0 1 1,1-1 0,-1 0 0,0 0-1,1 1 1,-1-1 0,0 0-1,1 0 1,-1 0 0,0 0-1,1 1 1,-1-1 0,0 0-1,1 0 1,-1 0 0,1 0-1,-1 0 1,0 0 0,1 0-1,-1 0 1,0 0 0,1 0-1,-1 0 1,1 0 0,-1 0-1,0 0 1,1-1 0,15-3-545,10-19-1447,-2-9-2766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9.7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63 7706,'0'0'3016,"165"-44"-2352,-70 34-311,15 4-161,6 4 240,5 2-96,-8 0-168,-12 0-8,-14 0-160,-18 0-384,-14 2-585,-23-2-1303,-15 0-2097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50.0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86 7218,'0'0'5169,"180"-3"-4553,-114-15-136,1 0-200,-10 0-272,-10 5 136,-13 2-144,-11 6-360,3 5-192,-5 0-1201,-7 0-2143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50.4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0 299 7770,'0'0'5646,"28"-28"-5607,91-89-603,-96 98-119,0 0 1,1 2 0,0 0 0,45-21-1,-11 6-1152,-35 21 1910,-23 11-22,0 0-27,0 0 0,0 0 1,0 0-1,0 0 0,0 0 1,0 0-1,0 0 0,0 0 1,1 0-1,-31 25 3032,12-9-2714,3-4 38,1 1-1,1 0 0,-23 30 1,33-40-359,1 1 1,-1 0 0,1 0 0,0 0-1,0 0 1,0 0 0,0 0-1,1 0 1,0 1 0,0-1 0,0 1-1,0-1 1,1 1 0,-1-1-1,1 1 1,1-1 0,-1 1 0,0-1-1,1 1 1,0-1 0,0 1 0,3 6-1,-1-7-12,-1 0-1,1 0 0,0-1 0,1 0 1,-1 1-1,1-1 0,-1 0 1,1-1-1,0 1 0,0-1 1,0 0-1,0 0 0,0 0 1,1 0-1,-1-1 0,1 1 1,-1-1-1,8 1 0,11 1 18,0 0-1,30 0 1,-32-3-19,5 1-177,-1-1-1,31-4 1,-50 3-28,1 0 0,0-1 0,-1 1 0,1-1 0,-1-1 0,0 1 0,0-1 0,0 0 0,0 0 0,0-1 0,0 0 0,-1 0 1,7-6-1,-11 9 181,0 0 1,0 1 0,-1-1 0,1 0-1,0 1 1,0-1 0,-1 0 0,1 0-1,0 0 1,-1 1 0,1-1 0,-1 0-1,1 0 1,-1 0 0,0 0 0,1 0-1,-1 0 1,0 0 0,0 0 0,0 0 0,1 0-1,-1 0 1,0-1 0,0 1 0,-1 0-1,1 0 1,0-1 0,-1 1 66,0 0 0,0 0 0,0 0 0,0 1 0,-1-1 1,1 0-1,0 1 0,0-1 0,-1 1 0,1-1 0,0 1 0,0 0 0,-1-1 0,1 1 1,0 0-1,-1 0 0,-1 0 0,-7 0 219,1 0 1,0 1-1,-1 0 1,-17 4-1,25-4-248,0 0 1,-1 0-1,1 0 1,0 0-1,0 0 1,0 0-1,0 1 0,0-1 1,0 1-1,0-1 1,0 1-1,1 0 1,-1 0-1,0-1 0,1 1 1,0 0-1,-1 1 1,1-1-1,0 0 1,0 0-1,0 0 0,0 1 1,1-1-1,-1 0 1,1 1-1,-1-1 1,1 1-1,0-1 0,0 5 1,1-5-22,-1 0-1,1-1 1,0 0 0,0 1 0,0-1-1,0 1 1,0-1 0,0 0 0,0 0-1,0 1 1,0-1 0,1 0 0,-1 0-1,0 0 1,1-1 0,-1 1 0,1 0-1,-1 0 1,1-1 0,-1 1 0,1-1-1,0 1 1,-1-1 0,1 0 0,0 0-1,-1 1 1,1-1 0,1-1 0,56 5 60,-58-4-62,28 1-80,47-3-459,-71 2 344,0-1 0,1 0 0,-1-1 0,0 1 0,0-1 0,0 0 1,0 0-1,0-1 0,0 1 0,0-1 0,5-5 0,-3 1-359,0 0-1,-1 0 0,0-1 1,0 0-1,-1 0 0,0-1 1,7-16-1,-1-16-1701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50.9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1 1192,'0'0'6880,"-5"1"-6737,-7 4 40,15 2-42,30 8 41,59 8-84,-34-15-99,0-2-1,95-3 0,-103-4 105,-62 15 961,-37 12-677,-13 8 37,58-32-409,0 1-1,1 0 1,-1 0 0,1 0 0,-1 0-1,1 1 1,0 0 0,0-1 0,1 1-1,-1 0 1,1 0 0,-2 5 0,3-9-25,1 1 1,0 0 0,-1 0 0,1-1 0,0 1-1,0 0 1,0 0 0,0 0 0,0 0 0,0-1-1,0 1 1,0 0 0,0 0 0,0 0 0,0 0-1,0-1 1,0 1 0,1 0 0,-1 0 0,0 0-1,1-1 1,-1 1 0,1 0 0,-1-1 0,1 1-1,-1 0 1,1-1 0,0 2 0,1-1-48,0 1 1,1-1-1,-1 0 0,0 0 1,0 0-1,1-1 1,-1 1-1,0 0 1,1-1-1,3 1 0,69-3-1182,-63 1 1129,4-1 31,0-1 0,1-1 0,23-9 0,-27 8 217,1 1 1,0 0-1,0 1 1,0 1-1,18-1 0,-32 4-83,1 1 0,0 0 0,-1-1 0,1 1 0,-1 0 0,0-1 0,1 1 0,-1 0 0,0 0 0,0 0 0,0-1 0,0 1 0,-1 3 0,1 0 86,1 85 985,21 144-1,-14-172-971,-2 96 0,-6-149-89,-2 0 0,1-1 0,-1 1 0,0 0 0,-1-1 0,0 0 0,-1 0 0,1 0 0,-1 0 0,-1 0 0,0-1 0,0 1 0,0-1 0,-1-1 0,0 1 0,0-1 0,-1 0 0,1 0 0,-1-1 0,-1 0 0,1 0-1,-9 3 1,0 1-33,-1 0 0,0-1-1,-1-2 1,1 1-1,-1-2 1,0 0-1,0-2 1,-1 0 0,-29 1-1,44-3-37,1-1-1,-1 0 1,1 0 0,0 0-1,-1 0 1,1 0 0,0-1-1,-1 0 1,1 1 0,0-1-1,0-1 1,-1 1 0,1 0-1,0-1 1,0 1 0,0-1-1,1 0 1,-1 0 0,0 0-1,1 0 1,-1-1 0,1 1-1,0-1 1,0 0 0,0 1-1,0-1 1,0 0 0,0 0-1,1 0 1,0 0 0,-1 0-1,1-1 1,0 1 0,1 0-1,-1 0 1,0-1 0,1 1-1,0-1 1,0-3 0,-1-11-463,1-1 1,0 1 0,1 0 0,1-1-1,1 1 1,1 0 0,0 1 0,9-21-1,25-49-6377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6:06.1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26 578 5961,'0'0'4276,"-4"0"-3733,3-1-440,0 1 1,0 0 0,1 0-1,-1 0 1,0-1 0,0 1 0,0 0-1,1-1 1,-1 1 0,0 0-1,1-1 1,-1 1 0,0-1 0,1 1-1,-1-1 1,0 0 0,1 1-1,-1-1 1,1 0 0,-1 1 0,1-1-1,-1 0 1,1 0 0,0 1-1,-1-1 1,1 0 0,0 0 0,-1-1-1,-3-36 406,5 23-596,1 0 0,0 1 0,6-24 0,14-18 45,2 2 1,3 0-1,2 2 0,49-68 0,-78 120 39,0 0 0,1-1 0,-1 1 0,0 0-1,1-1 1,-1 1 0,0 0 0,1 0 0,-1-1 0,0 1 0,1 0 0,-1 0 0,0 0-1,1 0 1,-1-1 0,0 1 0,1 0 0,-1 0 0,1 0 0,-1 0 0,1 0 0,-1 0 0,0 0-1,1 0 1,-1 0 0,1 0 0,-1 0 0,0 0 0,1 0 0,-1 0 0,1 1 0,-1-1-1,0 0 1,1 0 0,-1 0 0,0 1 0,1-1 0,-1 0 0,0 0 0,1 1 0,-1-1 0,0 0-1,1 1 1,-1-1 0,0 0 0,0 1 0,0-1 0,1 0 0,-1 1 0,0-1 0,0 1-1,12 21-208,-12-21 202,41 79-71,-28-57 85,0 2 0,-1 0-1,-2 0 1,14 48-1,-23-58 0,0-1 0,0 0-1,-2 1 1,1-1 0,-2 1-1,-5 23 1,0 3 14,18-54 35,0-1 0,-1-1-1,12-24 1,24-82-563,-34 84 490,2 0 0,21-42 0,-34 77 21,0 0 0,1-1 0,-1 1 0,0 0 0,0-1 0,1 1 0,0 0 0,-1 0 0,1 0 0,0 0-1,0 1 1,0-1 0,0 0 0,0 1 0,0 0 0,1-1 0,-1 1 0,0 0 0,1 0 0,-1 0 0,1 0-1,-1 1 1,1-1 0,-1 1 0,1-1 0,0 1 0,-1 0 0,5 0 0,-4 2-6,0-1-1,0 0 1,0 1 0,0 0-1,0-1 1,0 1 0,-1 1 0,1-1-1,0 0 1,-1 0 0,0 1-1,0 0 1,1-1 0,-2 1-1,1 0 1,0 0 0,0 0 0,-1 0-1,0 0 1,2 7 0,3 13 7,-2 0 0,0 0 0,-1 1-1,-2-1 1,0 1 0,-5 41 0,1 12 1,3-96-40,-1 1-113,1-1 0,0 1 1,2 0-1,0 0 1,1 0-1,1 0 0,9-26 1,-9 36 106,10-28 8,2 1 1,1 1-1,1 0 1,26-33-1,-44 66 37,2-1 7,-1 0 1,0 1-1,1-1 1,-1 0-1,1 1 1,-1-1-1,1 1 0,0-1 1,0 1-1,0 0 1,-1 0-1,1 0 0,0 0 1,0 0-1,1 0 1,-1 1-1,2-2 0,-2 6-2,-1 0-1,0 0 1,0 0-1,0 0 1,0-1-1,-1 1 1,1 0-1,-1 0 1,0 0-1,-1 0 0,0 6 1,1-5 8,-6 367 520,7-371-526,0 0 0,0 1 0,0-1 0,0 0 0,1 0 0,-1 1 0,0-1 0,1 0 0,-1 0 0,0 0 0,1-1 0,-1 1 0,1 0 0,-1-1 0,1 1 0,0 0 0,-1-1 0,1 0 0,0 1 0,-1-1 0,1 0 0,0 0 0,-1 0 0,1 0 0,0 0 0,1-1 0,3 2 16,0-1 1,0 0-1,0-1 1,0 1-1,0-1 1,0 0-1,6-3 1,-7 1-20,0 0 1,-1 0-1,1-1 0,-1 1 1,0-1-1,0 0 0,-1-1 1,1 1-1,5-10 0,26-51 25,-15 25 19,76-115-150,-80 132 53,0 1 0,2 0 0,1 2 0,32-28 0,-47 45 38,0 1 0,0 0 0,0 0 0,0 0 0,0 1 0,0 0 0,0-1 0,1 1 0,-1 1 0,0-1 0,7 0 0,57 3-7,-33 0 16,-34-2 40,-33 0-31,25 2-9,0-1-1,0 1 1,0 0-1,1 0 1,-1 1-1,1 0 1,0 0-1,0 1 1,0 0 0,0 0-1,0 0 1,-8 10-1,-9 8-1,-27 36 0,43-50 1,-11 14 22,0 1 0,2 1-1,-25 49 1,34-58 27,1 0 0,1 1 1,0 0-1,1 0 0,0 1 1,2-1-1,0 1 0,0 18 0,2-33-43,1-1 0,-1 1 0,1-1 0,-1 1-1,1-1 1,-1 0 0,1 1 0,0-1 0,-1 0-1,1 1 1,0-1 0,0 0 0,0 0 0,0 0-1,0 0 1,0 0 0,0 0 0,1 0 0,-1 0-1,0 0 1,1-1 0,-1 1 0,0 0-1,1-1 1,-1 1 0,1-1 0,-1 0 0,1 1-1,-1-1 1,1 0 0,-1 0 0,1 0 0,1 0-1,60 0 254,-54-1-203,5-1-62,-1-1-1,1 0 0,-1-1 1,0 0-1,-1-1 0,1-1 1,-1 0-1,0 0 0,0-1 0,-1-1 1,16-12-1,-13 8-157,0-1 0,-1 0 0,0 0 0,-1-1 0,0-1 0,-1 0 0,16-31 0,-19 26 90,-1 0 0,-1 0 0,0 0 0,2-25 0,7-27 228,-14 68 158,-6 14-252,-14 28-78,11-25 31,0 0-1,0 1 0,1 0 1,1 0-1,1 0 0,0 1 1,0 0-1,2 0 0,0 0 1,1 0-1,-1 22 0,3-37-8,1 1 1,0 0-1,-1 0 0,1 0 0,0 0 1,0 0-1,-1-1 0,1 1 0,0 0 1,0-1-1,0 1 0,0-1 0,0 1 0,0-1 1,0 1-1,0-1 0,0 0 0,0 1 1,0-1-1,1 0 0,-1 0 0,0 0 1,0 0-1,0 0 0,0 0 0,0 0 0,2 0 1,42-1 151,-36 0-121,12-1 13,0-1 1,0-1 0,0 0 0,0-2-1,-1-1 1,28-13 0,1-3 44,62-40 0,-100 56-80,-1 0-1,0-1 0,0 0 1,-1 0-1,0-1 1,13-16-1,-18 19-5,0 0-1,-1 0 1,1 0-1,-1 0 0,0-1 1,-1 0-1,0 0 1,0 1-1,0-1 1,-1 0-1,0-1 0,1-12 1,-2 10-120,0 8-152,0-1-1,1 1 1,-1 0 0,0-1-1,-1 1 1,1 0-1,0-1 1,-1 1 0,1 0-1,-1-1 1,0 1-1,0 0 1,0 0 0,0-1-1,-2-2 1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6:08.2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55 188 3793,'0'0'8367,"-3"12"-8354,-10 29 150,2 0 0,2 1-1,2 0 1,1 1 0,1 66-1,5-106-136,1 0-1,0 0 1,0-1-1,0 1 1,0 0-1,0-1 1,0 1-1,1 0 1,-1-1-1,1 1 1,0-1-1,0 0 1,0 0-1,0 0 1,0 0-1,0 0 0,0 0 1,1 0-1,-1-1 1,1 1-1,-1-1 1,1 0-1,0 1 1,0-1-1,-1-1 1,1 1-1,5 1 1,7 1 51,0-1 0,1 0 0,28 0 0,-26-3-134,-1-1-1,1-1 1,-1 0-1,0-2 1,0 0-1,0 0 1,-1-2 0,0 0-1,0-1 1,0 0-1,-1-1 1,-1-1-1,1 0 1,24-24 0,-24 19-120,0-1 1,-1 0 0,0 0 0,-1-2 0,-1 0 0,-1 0 0,0-1-1,-2 0 1,0 0 0,-1-1 0,-1-1 0,4-20 0,-8 18 1453,-6 17-564,-15 27-432,-17 48-472,30-54 193,0 1 1,1 0-1,1 0 0,0 1 0,1-1 0,1 1 1,1-1-1,2 23 0,-2-38 1,1 0-1,-1 1 0,0-1 1,0 0-1,1 0 0,-1 0 1,1 0-1,-1 0 0,1-1 1,-1 1-1,1 0 1,0 0-1,0 0 0,-1 0 1,1-1-1,0 1 0,0 0 1,0-1-1,0 1 1,0 0-1,-1-1 0,1 1 1,0-1-1,2 1 0,35 4 70,-28-5-24,1-1 0,-1 0 1,0-1-1,20-6 0,-13 1-107,0 0 0,-1-2 0,0 0-1,-1 0 1,0-2 0,0 0 0,-1 0 0,-1-2-1,0 0 1,0 0 0,-2-1 0,1 0 0,-2-1-1,0 0 1,-1-1 0,0 0 0,11-32 0,-18 43 56,-1 0 0,2 0 0,-1 1 0,0-1 1,1 1-1,0 0 0,0 0 0,0 0 0,0 0 0,1 0 1,0 0-1,-1 1 0,1 0 0,1 0 0,-1 0 0,7-4 1,-4 5-2,-1 0 0,1 0 0,0 0 0,-1 1 0,1 0 0,0 0 0,0 1 0,0 0 0,0 0 0,0 0 0,11 3 0,-15-2 0,-1 0 0,1-1 0,-1 1 0,0 0 0,1 0 0,-1 1 0,0-1 0,0 0 0,0 1 0,0 0 0,0-1 0,0 1 0,0 0 0,0 0 0,-1 0 0,1 0 0,-1 0 0,1 0 0,-1 0 0,0 1 0,0-1 0,0 0 0,0 1 0,0-1 0,-1 1 0,1-1 0,-1 4 0,3 8 60,-2 1 1,0 0-1,-2 23 0,1-18 80,0-16-77,-1 0 0,1 0 0,-1 0 0,0 0 0,0 0 0,0 0 0,0 0 0,-1 0 0,1-1 0,-1 1 0,0 0 0,0-1 0,-5 6 1,-11 20 193,17-28-155,1-11-330,0-2 151,1 0 1,0 0-1,1 0 0,0-1 1,1 2-1,0-1 1,1 0-1,1 1 1,-1-1-1,2 1 1,-1 0-1,2 1 1,-1 0-1,2 0 1,-1 0-1,1 1 1,0 0-1,1 0 1,0 1-1,15-10 1,-18 15 88,1 0 1,0 0 0,0 0-1,0 1 1,0 1 0,1-1-1,-1 1 1,0 0 0,1 1-1,-1-1 1,11 2 0,-17 0-7,0-1 0,0 1 1,0 0-1,0 0 1,0 0-1,0 0 1,0-1-1,0 1 1,0 0-1,0 1 1,-1-1-1,1 0 1,0 0-1,-1 0 0,1 0 1,-1 1-1,1-1 1,-1 0-1,1 0 1,-1 1-1,0-1 1,0 0-1,0 1 1,1-1-1,-2 2 1,4 41 77,-2-19 93,-2 1 0,-6 32 1,5-47-80,-1 0 0,0 0-1,-1 0 1,0 0 0,-1-1 0,0 1 0,-10 13 0,12-19-84,2-4 8,1-15-70,1 2 12,0 0 1,1 1-1,1-1 1,-1 1-1,2 0 1,0 0-1,8-18 1,47-76-392,-40 73 407,-19 32 21,1-4 4,1 1 0,0 0-1,-1-1 1,1 1-1,0 0 1,0 0 0,1 0-1,-1 0 1,1 1-1,-1-1 1,1 1 0,0-1-1,0 1 1,0 0-1,0 0 1,0 0-1,0 1 1,1-1 0,-1 1-1,1 0 1,6-2-1,-8 7 5,0 0-1,0 0 1,0 0-1,0 1 1,-1-1 0,0 0-1,1 1 1,-2-1-1,1 1 1,0 4-1,0-4 10,2 21 134,-1-1-1,-3 48 0,0-26 48,1-46-193,0 0 1,0-1 0,0 1 0,0 0-1,0 0 1,0-1 0,0 1 0,1 0-1,-1-1 1,0 1 0,0 0 0,1-1-1,-1 1 1,0 0 0,1-1 0,-1 1-1,0-1 1,1 1 0,-1-1 0,1 1-1,-1-1 1,1 1 0,0-1 0,-1 1-1,1-1 1,-1 0 0,1 1 0,0-1-1,-1 0 1,2 1 0,26-3 94,-21 0-88,0-1 1,1 1 0,-1-2-1,0 1 1,8-6 0,19-20-236,-2-2 0,58-68 1,9-11-20,-95 107 240,-1 0 1,1 0-1,0 0 0,0 1 1,0-1-1,0 1 0,0 0 0,0 0 1,1 1-1,-1-1 0,1 1 1,6-1-1,59 0-40,-38 3 12,-31-1 27,-37 0-578,29 0 580,0 1 1,0 0 0,0 0 0,0 1 0,0-1 0,1 1 0,-1 1 0,0 0 0,1 0 0,0 0 0,0 0 0,-8 6-1,4-1 59,0 0-1,1 1 0,0 0 0,0 1 0,1 0 0,-11 16 0,10-12 21,1 1 0,0 0-1,1 1 1,0 0 0,1 0-1,1 1 1,1-1 0,0 1-1,1 0 1,-1 23 0,4-24-54,-1-11 3,1 0 1,0 1-1,0-1 0,1 0 0,0 1 0,2 8 0,-3-12-8,1-1-1,0 0 0,0 1 0,0-1 0,0 0 0,0 1 1,0-1-1,0 0 0,0 0 0,0 0 0,1 0 0,-1 0 1,0 0-1,1 0 0,-1-1 0,1 1 0,-1 0 0,1-1 1,-1 1-1,1-1 0,-1 1 0,1-1 0,0 0 0,-1 0 1,1 0-1,2 0 0,9 0 29,1-1 0,-1-1 0,0 0 1,1-1-1,-1 0 0,0-1 0,-1 0 0,1-1 1,-1-1-1,0 0 0,0-1 0,-1 0 0,1 0 0,15-15 1,-8 5-327,0 0 1,-1-1 0,-1-2 0,0 1 0,-2-2-1,23-39 1,-15 5-567,-22 51 873,0 1 0,0-1 1,0 1-1,-1-1 0,1 0 0,-1 1 0,0-1 0,0 0 0,0 0 0,-1 1 0,1-1 0,-1 0 0,-1-4 0,1 7 12,0 0-1,0 0 1,0 0 0,0 1-1,-1-1 1,1 0 0,0 1-1,0-1 1,-1 1 0,1-1-1,0 1 1,-1 0 0,1-1-1,0 1 1,-1 0 0,1 0-1,0 0 1,-1 0 0,1 0-1,0 0 1,-2 1 0,-30 8 93,30-7-123,-1 2 0,1-1 0,0 0 0,0 1 0,1-1 0,-1 1 0,1 0 0,0 0 0,0 0 0,0 0-1,0 0 1,1 0 0,-1 1 0,1-1 0,-1 7 0,0 8 24,0 0 0,2 26 1,0-27-27,0-17-48,0 0 0,-1 1 0,1-1 0,0 0 0,0 0 0,0 0 0,0 0 0,0 1 0,0-1 0,0 0 0,1 0 0,-1 0 0,0 0 0,1 1 0,-1-1 0,1 0 1,-1 0-1,1 0 0,-1 0 0,1 0 0,0 0 0,-1 0 0,1-1 0,0 1 0,0 0 0,0 0 0,0 0 0,0-1 0,0 1 0,0 0 0,0-1 0,0 1 0,0-1 0,0 1 0,0-1 0,0 0 0,2 1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6:08.5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8858,'0'0'5425,"3"23"-7337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6:08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1 378 4017,'0'0'10122,"0"-3"-9914,11-7-72,30-9-136,16-9 40,24-6-96,23-5 56,15-8-328,43-28-32,-29 12-920,-29 3-4546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6.1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131 1 6465,'0'0'4613,"-1"0"-4574,1 0 1,-1 0-1,1 0 0,0 0 0,-1 0 0,1 0 0,-1 1 0,1-1 0,0 0 0,-1 0 0,1 0 0,0 1 1,-1-1-1,1 0 0,0 0 0,-1 1 0,1-1 0,0 0 0,0 1 0,-1-1 0,1 0 0,0 1 0,0-1 1,0 1-1,0-1 0,-1 0 0,1 1 0,0-1 0,0 1 0,0-1 0,0 1 0,-1 16-113,-1 1-1,-1-1 0,-1-1 0,-6 20 0,-5 23 0,-16 125 72,-11 241 1,29 191-1930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6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5569,'0'0'5129,"211"52"-5121,-32-29 176,50-2-56,16-10 176,-22-9 265,-53-2-409,-54 0-72,-29 0 16,-12 0-96,3 0-16,3-2-368,14-4-665,-25 1-447,-24 0-1057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0.0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105 1 9130,'0'0'4425,"-104"153"-4345,147-98 56,15-3-88,12-3-40,10-7 216,1-14-224,23-12-56,-23-13-536,-17-3-3745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6.9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 6689,'0'0'1171,"38"-3"-767,581-7 279,-127 45 336,-37-2-425,-213-30-1063,-134-4 890,-110 9-315,-23 55-106,3 1-1,2 2 0,-14 87 1,-16 210 8,44-317-31,-2 25 297,3 1 0,4 95-1,1-166-299,0 1 0,0-1 0,0 0-1,1 0 1,-1 1 0,0-1-1,0 0 1,1 0 0,-1 0-1,1 0 1,-1 1 0,1-1 0,-1 0-1,1 0 1,0 0 0,0 0-1,-1 0 1,1 0 0,0-1-1,0 1 1,0 0 0,0 0 0,0 0-1,0-1 1,0 1 0,0-1-1,0 1 1,0-1 0,1 1 0,-1-1-1,0 1 1,0-1 0,0 0-1,1 0 1,-1 0 0,0 0-1,0 0 1,0 0 0,1 0 0,-1 0-1,0 0 1,0 0 0,1-1-1,-1 1 1,0-1 0,0 1-1,0-1 1,0 1 0,0-1 0,0 1-1,0-1 1,0 0 0,0 0-1,0 0 1,0 1 0,1-3-1,13-20-2382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7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5209,'0'0'5279,"10"4"-4886,123 108 30,-21-16 129,587 458 377,-464-371-913,-209-161-41,220 160-95,-204-154 131,2-1 0,1-3 0,92 36 0,-119-57 27,-14-8-24,-19-20-1288,-10-7-2962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8.2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122 1 8674,'0'0'4836,"14"18"-4894,102 129 52,149 207-153,-259-346 127,-1 1 1,0-1-1,0 1 1,0 0-1,-1 1 0,-1-1 1,0 1-1,0-1 1,-1 1-1,0 0 1,0 0-1,-1 0 1,-1 0-1,0 17 0,-1-24 28,0-1-1,0 1 0,0-1 1,-1 0-1,1 1 0,-1-1 1,1 0-1,-1 0 0,1 0 1,-1 0-1,0 0 0,0-1 0,0 1 1,0-1-1,0 1 0,-1-1 1,1 1-1,0-1 0,-1 0 1,-2 1-1,-56 14-61,55-14 65,-73 8-20,-1-3 0,1-3 0,-107-9 0,164 1-1066,13-7-1612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8.5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4097,'0'0'4913,"6"187"-3873,-6-124-520,0-3-40,0-1-144,0-7-280,0-5 209,5-10-257,4-9 40,0-9 40,2-12-88,9-7-361,1-15-1327,-7-16-1497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8.9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47 9434,'0'0'3537,"174"-15"-3281,-96 12-256,0 0-160,0 1 144,6-6-1112,-23 0-1113,-18 0-3960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9.3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6129,'0'0'2961,"243"20"-2337,-130-17-240,0 0-232,11-3-152,-29 0-1296,-31 0-4097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29.6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6361,'0'0'4201,"48"0"-3717,485 1 11,1299 51 1294,758 7-2282,-2550-59 434,441-9-2381,-361 0 785,-1-4 0,117-30 0,-177 28-2174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0.6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1958 6769,'0'0'2640,"0"-26"-2335,-6-175 801,4 85-673,4-1 1,5 0 0,25-122 0,39-95-215,15-80-94,-66 211-96,-2 13-28,-37 219-3385,-3-10 2245,0-3-882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1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234 248 7770,'0'0'2240,"-164"86"-2184,132-68-24,9-8 8,11-2 40,9-8 24,3-13 24,26-28-128,41-69-2936,-7 9 463,1-3-2080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1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258 7 5449,'0'0'4340,"0"-6"-4106,1 15-237,0-1-1,0 1 0,1 0 0,0-1 0,0 1 1,1-1-1,1 0 0,-1 0 0,5 8 0,51 76-89,-10-17-25,-34-47-67,-1 0-1,-1 1 0,8 31 1,-17-47 90,-1 1-1,0-1 1,0 1 0,-2 0 0,0 0 0,0 0 0,-1 0 0,-1 0 0,-3 19-1,3-30 98,0-1 1,0 1-1,-1 0 0,1 0 0,-1 0 0,0-1 0,0 1 0,0-1 0,0 0 0,0 1 0,0-1 0,-1 0 1,1 0-1,-1 0 0,1-1 0,-1 1 0,0 0 0,0-1 0,0 0 0,1 0 0,-1 0 0,0 0 0,-1 0 1,1 0-1,-5-1 0,-11 3 141,0-1 1,0-1-1,-20-2 0,16 0-48,-1 0-152,-1-2 0,1-1 0,-1 0 0,1-2 0,0-1 0,1-1 0,0-1-1,-34-18 1,51 24-66,-21-8-1282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0.3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1 378 432,'0'0'11400,"4"24"-10495,-1 0-679,2 0 0,10 30 0,-13-50-189,0 0 1,0 0 0,1 0-1,0-1 1,0 1-1,0-1 1,0 1-1,0-1 1,1 0 0,-1 0-1,1-1 1,0 1-1,0-1 1,0 0-1,0 0 1,0 0 0,0 0-1,1-1 1,-1 1-1,1-1 1,-1-1-1,10 2 1,-1 1-1,13 2-13,-1 0-1,1-2 0,1-1 0,-1-1 0,0-1 1,0-1-1,1-1 0,34-9 0,-52 10-39,0-2 0,0 1 0,0-1 0,0-1 0,-1 0-1,0 0 1,1 0 0,-1-1 0,-1 0 0,1-1 0,-1 0 0,0 0-1,0 0 1,-1-1 0,0 0 0,0-1 0,0 1 0,-1-1 0,0 0 0,-1 0-1,0-1 1,0 1 0,-1-1 0,0 0 0,0 0 0,2-14 0,-3 7 1,-1 1 0,0-1 0,-1 0 0,-1 1 1,0-1-1,-1 1 0,-1-1 0,0 1 0,-1 0 1,-1 0-1,0 1 0,-1-1 0,-1 1 0,-15-25 1,14 28 38,0 0 0,0 1 1,-1 0-1,0 1 0,-1 0 1,0 0-1,0 1 0,-1 1 1,0-1-1,-1 2 0,1 0 0,-1 0 1,0 1-1,-1 0 0,1 1 1,-1 1-1,0 0 0,-15-2 1,17 4-7,-1 0 1,0 0-1,0 1 1,1 1-1,-1 0 1,0 1-1,1 0 1,-1 0 0,1 1-1,-18 8 1,23-8-15,0 0 0,0 1 0,0-1 0,0 2 0,1-1 0,0 0 0,0 1 0,0 0 0,1 0 0,-1 1 0,1-1 1,0 1-1,1 0 0,0 0 0,0 0 0,0 1 0,0-1 0,1 1 0,-2 10 0,2-10-7,0 0 0,0 0-1,1 0 1,0 0 0,0 0-1,1 1 1,-1-1 0,2 0 0,-1 1-1,1-1 1,0 0 0,1 0 0,0 0-1,0 0 1,0 0 0,1 0-1,0-1 1,0 1 0,1-1 0,0 0-1,0 1 1,0-2 0,8 9-1,4-2-443,1 0 0,0-1-1,1-1 1,0 0 0,0-2-1,26 9 1,27 0-6061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1.8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1 928 6753,'0'0'3951,"2"-27"-3367,0 4-445,22-155 754,-4 41-521,-16 94-466,2 1 1,1-1-1,3 1 0,27-76 1,-22 98 13,-15 20 74,0 0 1,1 0-1,-1 0 0,1 0 1,-1 0-1,0 0 0,1 1 1,-1-1-1,0 0 1,1 0-1,-1 0 0,1 1 1,-1-1-1,0 0 0,0 0 1,1 1-1,-1-1 0,0 0 1,1 1-1,-1-1 0,0 0 1,0 1-1,0-1 0,1 0 1,-1 1-1,0-1 0,0 1 1,0-1-1,0 0 0,0 1 1,0-1-1,0 1 0,8 54-329,-6-37 350,10 58 11,30 106 1,-34-157-27,1 0 1,1 0-1,1-1 1,1-1 0,1 1-1,1-2 1,33 39-1,-42-54 13,1-1-1,0 0 0,0-1 0,1 1 0,0-2 0,0 1 0,0 0 1,0-1-1,11 4 0,-16-7 9,1-1 0,0 1 0,-1 0 0,1-1 0,0 0 0,0 1 0,0-1 0,0 0 0,-1-1 0,1 1 0,0 0 0,0-1 0,0 1 0,-1-1 0,1 0 0,0 0 0,-1 0-1,1 0 1,-1-1 0,1 1 0,-1-1 0,1 1 0,-1-1 0,0 0 0,0 0 0,0 0 0,0 0 0,0 0 0,2-5 0,13-18 149,-1-2 0,-1 0 0,17-44 1,26-95-254,-32 87-83,124-356-2502,-144 416 2957,-6 16-1097,-5 21-3785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4.3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4505,'0'1'8690,"0"21"-8756,26 444 162,0 0 10,-26-67 169,23-446-1069,-3 6-968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4.7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9162,'0'0'3385,"6"22"-3065,1 4-238,-2-4-8,2 1-1,0-2 0,2 1 0,11 22 0,133 316 375,-153-359-436,0-1 0,0 1 0,0 0 0,1 0 0,-1 0 0,0-1 0,0 1 0,1 0 0,-1-1 0,1 1 0,-1 0 0,0-1 0,1 1 0,-1 0 0,1-1 0,0 1 0,-1-1 0,1 1 1,-1-1-1,1 1 0,0-1 0,-1 0 0,1 1 0,0-1 0,0 0 0,-1 0 0,1 1 0,0-1 0,0 0 0,-1 0 0,2 0 0,0 0 27,-1-1 0,1 0 0,0 0 0,-1 1 0,0-1 0,1 0 1,-1 0-1,1 0 0,-1-1 0,0 1 0,0 0 0,0 0 0,2-3 0,33-60 643,-32 56-733,16-31 58,-2-1 1,-2-1-1,-2 0 1,-1-1-1,-2-1 1,-3 0-1,7-86 1,-15 128-29,-3 19-978,-2 50-2498,5-34-2251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5.0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122 1 8706,'0'0'2931,"0"24"-2041,0 198 917,0 7-1300,-18-266-1114,-53-116-2982,39 71-1503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5.4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0 102 3697,'0'0'7625,"26"-16"-7022,88-48-71,-105 60-506,-1 0 0,0 1 0,1 1 0,0-1 1,-1 1-1,1 1 0,0 0 0,0 0 0,0 1 0,0 0 0,11 1 0,8 0 12,-9-1-8,1 1 1,-1 1-1,-1 1 0,1 0 0,0 1 1,33 13-1,-46-15-32,0 0 0,0 1 1,0 0-1,0 1 0,-1-1 0,1 1 1,-1 0-1,0 0 0,0 1 0,-1-1 0,1 1 1,-1 0-1,0 0 0,0 1 0,-1-1 1,0 1-1,0 0 0,0 0 0,0 0 1,-1 0-1,0 0 0,0 1 0,1 10 0,-2-9 4,0-1-1,-1 1 0,0-1 0,0 1 0,0-1 0,-1 1 0,0-1 0,-1 1 0,1-1 0,-2 0 1,1 0-1,-1 0 0,0 0 0,0 0 0,-1-1 0,0 1 0,0-1 0,0 0 0,-1 0 1,0 0-1,0-1 0,-1 0 0,1 0 0,-1 0 0,0-1 0,0 1 0,-1-1 0,-7 3 0,-1 0-47,0 1-1,-1-2 0,-1 0 0,1-1 0,-1-1 1,1 0-1,-33 2 0,33-6-581,0 0 0,0 0 0,1-1 0,-1-1 0,-16-4 0,-16-13-5342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7.9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1 4705,'0'0'3263,"-2"26"-2741,-8 168 751,-47 593 1352,54-673-2394,4-114-290,0 1 0,-1-1 0,1 0 1,0 1-1,0-1 0,-1 0 0,1 1 1,0-1-1,0 0 0,0 0 0,-1 0 1,1 1-1,0-1 0,0 0 0,0 0 1,0 0-1,0-1 0,-1 1 0,2 0 1,1 0-508,6 0-2126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8.3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87 1 6857,'0'0'5594,"-14"24"-5165,-42 79-132,53-97-275,1 0-1,-1 1 1,1-1-1,1 1 1,-1 0-1,1-1 1,0 1-1,0 0 0,1 0 1,0 0-1,1 10 1,0 5 69,0-11-76,0 0 1,0 0-1,1 0 1,1 0 0,-1 0-1,2 0 1,-1-1 0,2 1-1,-1-1 1,2 0 0,-1-1-1,10 13 1,-11-16 6,1 0 1,0 0 0,0-1-1,1 1 1,-1-1-1,1-1 1,0 1-1,1-1 1,-1 0 0,1 0-1,-1-1 1,1 0-1,0 0 1,1 0-1,-1-1 1,0 0 0,1-1-1,-1 0 1,13 1-1,-20-2 54,1-3 12,62-352 63,-63 358-284,-1 4-169,0 1 0,-1-1 0,0 1-1,0-1 1,-1 0 0,-4 9 0,-10 11-3143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8.7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183 0 8242,'0'0'4081,"-14"26"-3525,0 0-427,1-5 23,2 0 0,0 1 0,1 1 0,2 0 0,-11 43 0,9 3-9,4 1-1,2 0 0,9 106 1,8-15-187,-13-161 31,0 0 0,0 0 0,-1 1-1,1-1 1,0 0 0,-1 0 0,1 0 0,0 0 0,-1 0 0,1 0 0,0 0 0,-1-1 0,1 1 0,0 0 0,0 0 0,-1 0 0,1 0-1,0 0 1,-1 0 0,1 0 0,0-1 0,0 1 0,-1 0 0,1 0 0,0 0 0,0-1 0,-1 1 0,1 0 0,0 0 0,0-1 0,0 1 0,0 0-1,-1-1 1,1 1 0,0 0 0,0 0 0,0-1 0,0 1 0,0-1 0,-12-16-864,2-1 0,-16-34 0,3-4-3734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9.1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81 9338,'0'0'4705,"208"-60"-4689,-124 55 256,5 0-192,-5-1 32,-9 4-112,-11-1-136,-6 3-208,-18 0-1040,-17 0-2585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9.5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6225,'0'0'5417,"197"71"-4704,-113-71-545,-1 0-152,-5 0 128,-14-6-144,-18-1-96,-11-1-656,-21 0-721,-8 0-847</inkml:trace>
  <inkml:trace contextRef="#ctx0" brushRef="#br0" timeOffset="1">870 55 9642,'0'0'3169,"104"117"-3009,-81-99-152,0 1 144,1-9-152,-4-2 48,0-8 112,0 0-160,6-11-192,-3-12-848,-5-8-3193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0.7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9722,'0'0'5393,"156"0"-8866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7:39.9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387 1 7282,'0'0'6737,"-115"146"-5905,80-84 56,3 3-231,6 0-513,0 0 88,6-5-232,0-5 8,0-6-64,-1-7 56,-7-11-697,4-13-647,4-15-1400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45.1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1272 5321,'0'0'4935,"1"-5"-4703,3-6-31,1 0 1,0 0 0,0 1-1,1 0 1,0 0 0,1 1-1,0-1 1,1 1 0,0 1 0,10-9-1,30-37-302,-16 7 110,-1-1 0,-3-2 0,-1-1 0,-4-1 0,21-61 0,-22 58-5,36-62 0,20-49 4,34-132-44,-106 285 64,-5 9-25,0 0-1,1 0 0,-1 1 0,1-1 0,0 1 0,0-1 0,0 1 0,1 0 0,4-6 0,-6 71-119,1 65 120,5 0 1,6 0 0,37 156-1,-43-209 25,-7-61-30,1-1 1,0 1-1,1 0 0,0-1 0,5 18 1,-6-29 5,0 0 0,-1 1 0,1-1 0,0 0 0,0 0 0,0 0 0,0 0 0,0 0 0,0 0 0,0-1 0,0 1 0,1 0 0,-1 0 0,0-1 0,0 1 0,1-1 0,-1 1 0,0-1 0,1 1 0,-1-1 0,0 0 0,1 0 0,-1 0 0,1 0-1,-1 0 1,0 0 0,1 0 0,-1 0 0,1 0 0,-1-1 0,0 1 0,1-1 0,-1 1 0,0-1 0,0 1 0,1-1 0,0-1 0,48-26 139,-24 7-108,0-2 1,-2-1-1,0-1 0,-2-1 0,-1 0 0,-1-2 0,31-58 0,-24 32-1,-3-2 0,-3-1 1,24-96-1,34-184-19,-77 332 7,-2 4 30,-1 18-425,-11 22 347,-19 45-1,-3 9 68,-143 669 67,155-648 4,-44 265 198,37-200-145,17-91 0,0 170 0,13-243-156,0 0-1,2 0 0,-1 0 0,2-1 0,10 28 1,35 68 66,-44-100-72,-3-4 7,1-1-1,0 0 1,0 1-1,1-1 0,-1-1 1,1 1-1,0 0 1,1-1-1,-1 0 1,1 0-1,0 0 0,0-1 1,0 0-1,0 0 1,1 0-1,9 4 0,-10-6 22,-1 0-1,1 0 0,0 0 1,0-1-1,0 0 1,0 0-1,0 0 0,0-1 1,0 1-1,0-1 0,0 0 1,-1 0-1,1-1 0,0 0 1,-1 0-1,1 0 0,-1 0 1,0 0-1,1-1 1,6-6-1,18-15 2,-2-2 0,0-1 0,-2-1 0,-1-1 0,31-50 0,-23 26-10,-2-2 1,35-92 0,-56 128-32,-1-1 1,-2 0-1,0-1 1,-1 0-1,-1 0 1,-1 0 0,0 0-1,-2-1 1,-1 1-1,-2-25 1,1 44-24,1-1 1,-1 1 0,0 0-1,0 0 1,0 0 0,0 0-1,-1 0 1,1 0 0,0 0-1,-1 0 1,0 0 0,1 0-1,-1 1 1,0-1 0,0 1-1,0-1 1,0 1 0,0 0-1,0 0 1,0 0 0,0 0-1,0 0 1,-1 0 0,1 1-1,0-1 1,-4 0 0,-7-1-382,0 1 1,0 0 0,-20 1-1,17 1-389,-17-1-1971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46.6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52 6009,'0'0'4215,"34"-21"-4173,-36 20-48,0 1 0,0 0 0,0 0 0,0 0 0,-1 1 0,1-1 0,0 0 1,0 1-1,0-1 0,0 1 0,0 0 0,0-1 0,0 1 0,0 0 0,0 0 0,1 1 0,-1-1 0,0 0 0,0 1 0,1-1 0,-1 1 0,1-1 0,0 1 0,-1-1 0,1 1 0,0 0 0,0 0 0,0 0 0,0 0 0,0 0 0,0 0 1,1 0-1,-1 0 0,1 0 0,-1 0 0,1 0 0,0 0 0,0 0 0,0 1 0,0-1 0,0 0 0,1 0 0,-1 0 0,0 0 0,1 0 0,1 3 0,-1-3 18,1-1-1,-1 1 0,1-1 1,-1 0-1,1 1 1,0-1-1,0 0 0,0 0 1,0 0-1,0 0 1,0-1-1,0 1 1,0 0-1,0-1 0,0 0 1,0 1-1,0-1 1,0 0-1,3 0 1,42-1 261,-46 0-265,0 0 0,0 0 0,0 1 0,0-1 0,-1 0 0,1 0 1,0 0-1,-1 0 0,1 0 0,0 0 0,-1 0 0,0 0 0,1 0 1,-1 0-1,1 0 0,-1 0 0,0 0 0,0 0 0,0 0 0,1 0 1,-1-1-1,0 1 0,-1 0 0,1 0 0,0 0 0,0-2 0,-7-30 81,4 29-34,0 0 0,0 0 0,0 0 0,-1 1 0,1-1 0,-1 1 0,0 0 0,0 0 0,0 0 0,-1 1 0,1 0 1,-1-1-1,1 2 0,-1-1 0,0 0 0,1 1 0,-1 0 0,0 0 0,0 0 0,-10 0 0,12 1-47,0 0-1,0 1 0,0-1 0,1 0 1,-1 1-1,0 0 0,0-1 0,1 1 1,-1 0-1,0 1 0,1-1 0,-1 0 1,1 1-1,-1-1 0,1 1 0,0 0 1,0 0-1,0 0 0,0 0 0,0 0 1,0 0-1,0 0 0,1 1 0,-1-1 1,1 1-1,0-1 0,0 1 0,0 0 1,0-1-1,0 1 0,0 0 0,1 0 1,-1-1-1,1 1 0,0 0 0,0 0 1,0 3-1,0-4-4,0 0 1,1-1-1,-1 1 0,0 0 0,1-1 1,-1 1-1,1 0 0,0-1 1,-1 1-1,1-1 0,0 1 0,0-1 1,0 0-1,0 1 0,0-1 1,1 0-1,-1 0 0,0 0 0,0 0 1,1 0-1,-1 0 0,1 0 1,-1 0-1,1 0 0,-1-1 0,1 1 1,0 0-1,-1-1 0,1 0 1,-1 1-1,3-1 0,2 1-308,0 0-1,0-1 1,-1 1 0,1-1-1,0 0 1,0-1-1,0 0 1,8-2 0,-1-3-4087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47.5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1 5193,'0'0'4428,"-6"26"-4022,-17 87 11,19-81-115,0-1 0,2 1 1,4 54-1,0-18-102,1 74 685,41 273 0,-41-397-789,-3-19 154,-9-29-216,-2-1-1373,-13-52 0,21 73 867,-8-36-3700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48.5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1 213 4561,'0'0'4249,"6"-7"-3854,0-2-470,-1 3 330,0-1 1,0 1 0,0 0 0,1 0-1,10-8 1,-14 13-213,-1 0 1,0 0-1,1 0 1,-1 0-1,1 1 1,-1-1-1,1 0 0,-1 1 1,1 0-1,0-1 1,-1 1-1,1 0 1,-1 0-1,1 0 1,0 0-1,-1 0 0,1 0 1,0 0-1,-1 0 1,1 1-1,-1-1 1,1 1-1,-1-1 1,1 1-1,-1 0 0,1-1 1,-1 1-1,1 0 1,-1 0-1,0 0 1,0 0-1,1 0 0,-1 0 1,0 0-1,0 1 1,0-1-1,1 2 1,22 23 160,1-1 0,2-1 0,57 41 0,-1-2 119,306 274 405,-330-291-635,-54-43-84,0 0-1,0-1 0,0 0 1,1 0-1,-1 0 0,1 0 1,-1-1-1,1 0 0,0 0 1,9-1-1,-14 0-1,1-1-1,-1 1 1,1-1 0,-1 0-1,0 0 1,1 0 0,-1 0-1,0 0 1,0 0 0,1 0-1,-1 0 1,0-1-1,0 1 1,-1 0 0,1-1-1,0 1 1,0-1 0,-1 1-1,1 0 1,0-1 0,-1 0-1,0 1 1,1-2 0,9-42 85,-9 7-139,-1 0-1,-1-1 0,-14-74 1,-39-113-142,14 66 137,37 147 27,2 7 30,0 0-1,0 0 1,0-1 0,-1 1-1,0 0 1,-1 0 0,1 1-1,-1-1 1,-4-5 0,7 10-36,0 9-170,0 121 321,25 205 1,-10-231 8,17 90 69,-32-193-200,0 0 1,0 0-1,0 0 1,0 0 0,0 0-1,0 0 1,0 0-1,0 0 1,0 0-1,0 0 1,0 0-1,0 0 1,0 0-1,0 0 1,0 0 0,1 0-1,-1 0 1,0 0-1,0 0 1,0 0-1,0 0 1,0 0-1,0 0 1,0 0-1,0 0 1,0 0 0,0 0-1,0 0 1,0 0-1,0 0 1,0 0-1,1-14-259,0-27-2384,-1 5-3387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0.6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 2473,'0'0'8572,"0"0"-8551,0-1 0,-1 1 1,1 0-1,0 0 0,0-1 0,0 1 0,0 0 1,0 0-1,0-1 0,1 1 0,-1 0 0,0 0 0,0-1 1,0 1-1,0 0 0,0 0 0,0 0 0,0-1 1,0 1-1,1 0 0,-1 0 0,0-1 0,0 1 0,0 0 1,0 0-1,1 0 0,-1 0 0,0-1 0,0 1 1,0 0-1,1 0 0,-1 0 0,0 0 0,0 0 1,1 0-1,-1 0 0,0 0 0,0 0 0,1 0 0,-1 0 1,0 0-1,0 0 0,1 0 0,9-3-6,1 1 0,-1 1-1,0 0 1,1 0 0,-1 1-1,1 1 1,-1 0 0,1 0-1,-1 1 1,0 0 0,1 1-1,-1 0 1,0 0 0,-1 1-1,1 1 1,-1-1 0,13 10-1,-13-9-215,-1-1-1,1 0 1,0 0-1,0-1 1,0 0-1,0-1 1,1 0-1,-1 0 1,14 0-1,-2-1-3319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1.0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3913,'0'0'4121,"25"0"-3253,84 1-333,-94 0-460,1 1 0,-1 0 0,0 1 0,0 0 0,-1 1 0,1 1 0,-1 0 0,21 12 1,-27-13-60,-5-3-4,1 0 0,-1 1 1,0-1-1,0 1 0,0 0 1,0 0-1,0 0 0,-1 0 1,1 1-1,0-1 0,-1 1 0,0 0 1,0 0-1,1 0 0,-2 0 1,1 0-1,0 0 0,-1 0 0,1 0 1,-1 1-1,0-1 0,1 5 1,-2-4 15,-1-1 0,1 1 0,-1-1 0,1 1 0,-1-1 0,0 1 0,-1-1 1,1 0-1,0 0 0,-1 1 0,0-1 0,0 0 0,0 0 0,0 0 0,0-1 1,-1 1-1,1-1 0,-1 1 0,0-1 0,1 0 0,-1 0 0,-4 2 0,-54 38-896,-123 63-1,153-93-1362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1.5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1 5801,'0'0'4068,"-2"23"-3755,0 4-239,-2 12 97,2 71 0,8-48 215,3 0-1,19 68 1,3 13-117,-15-30-101,3 220 0,-19-309-369,-2 0 0,0 1 0,-10 40 0,7-46-972,-1 0 0,-14 30-1,-8 3-6382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2.3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 0 2473,'0'0'5081,"0"6"-4972,-14 363 1769,9 65 161,7-245-1780,15 198-1652,-5-276-2428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4.6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 6553,'0'0'5738,"32"-11"-5794,0 11-8,9 0 128,8 0-40,3 0-24,5 0-80,-2 0 24,-3 0-425,3 0-599,-14 0-240,-18 0-921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1.9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0 226 4913,'0'0'2385,"28"0"-2279,227-3-4,863 25 414,4 0 815,81-28 1738,5-1-3088,1899-32 1783,-1756-28-1320,-1227 54-399,184-44 1,-303 56-36,0-1 0,0 0 0,0 0 0,0 0-1,-1 0 1,1-1 0,7-5 0,-11 7-6,0 1 0,0-1-1,0 0 1,0 0 0,0 0 0,0-1-1,0 1 1,0 0 0,-1 0-1,1 0 1,0-1 0,-1 1-1,1 0 1,-1-1 0,0 1 0,1 0-1,-1-1 1,0 1 0,0 0-1,0-1 1,0 1 0,0-1-1,0 1 1,0 0 0,0-1 0,-1 1-1,1-1 1,0 1 0,-1 0-1,1 0 1,-1-1 0,0 1-1,0-2 1,-1 2-43,1 0 0,-1 0-1,1 0 1,-1 0 0,1 0-1,-1 0 1,0 0 0,0 0 0,1 0-1,-1 1 1,0-1 0,0 1-1,0 0 1,0-1 0,0 1 0,0 0-1,1 0 1,-1 0 0,0 0-1,0 1 1,-3 0 0,-4-1-889,-5 0-2481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5.0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4121,'0'0'2158,"27"10"-2109,85 34-38,-104-41-9,0 0 1,0 0-1,-1 1 0,1 0 1,-1 0-1,0 1 1,8 7-1,0 1 80,-13-12-79,0 0-1,0 0 1,-1 0 0,1 1-1,0-1 1,-1 1 0,0-1-1,1 1 1,-1 0-1,0 0 1,0-1 0,0 1-1,0 0 1,0 0 0,0 0-1,0 0 1,-1 0 0,1 0-1,-1 0 1,1 0 0,-1 0-1,0 1 1,0-1-1,0 0 1,0 0 0,0 0-1,-1 0 1,1 0 0,0 0-1,-1 0 1,0 0 0,1 0-1,-1 0 1,0 0 0,0 0-1,0 0 1,-1 0-1,0 1 1,-4 4 50,1 0 0,-1-1 0,-1 0 0,1 0 0,-1-1 0,0 0 0,-14 9 0,-98 45-741,99-53-3054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9:59.2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272 1 4505,'0'0'7806,"0"15"-7950,-6 95 125,-6-1 1,-48 203 0,26-153 97,26-115-59,-22 110 448,-83 253 1,106-392-1012,6-33-2407,1-4-2712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9:59.9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0 165 5433,'0'0'6475,"2"-6"-6220,-1 3-234,1 0 1,0 0-1,0 0 1,-1 0 0,2 0-1,-1 0 1,0 1 0,0-1-1,1 1 1,0-1 0,-1 1-1,1 0 1,0 0-1,0 0 1,0 1 0,0-1-1,0 1 1,1-1 0,-1 1-1,0 0 1,1 0-1,6 0 1,59-16 9,0 3 0,72-5 0,143 3 33,-61 4-46,-212 11-48,6 1-434,1-1 0,-1-1 0,1-1 0,-1 0 0,0-1 0,32-13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0.3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5873,'0'0'4141,"3"3"-4037,3 2-12,0-1 0,1 0 0,0 0 0,-1-1 0,1 0 0,0 0 0,0 0 0,1-1 0,-1-1 0,0 1 0,14 0 0,15 1 514,43-2 0,-44-2-480,28 2 221,-30 1-295,1-2 0,0-1 0,-1-1 0,1-2 0,-1-1 0,39-12 0,-72 17-65,2 0-162,0-1 1,-1 1-1,1-1 0,-1 1 1,1-1-1,-1 0 0,1 1 1,-1-1-1,1 0 0,-1 0 1,0 0-1,1 0 0,-1 0 1,0 0-1,0-1 0,0 1 1,0 0-1,0-1 0,0 1 1,0 0-1,1-3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1.1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0 453 4033,'0'0'6563,"9"-7"-5977,1-8-356,0-1-1,-1 0 0,-1-1 0,0 0 1,9-34-1,12-24-184,-19 52-43,2 1 1,1 0 0,0 1-1,2 0 1,20-21-1,-28 33-6,1 1 0,0 0 0,1 1 0,0 0 0,0 0 0,1 1 1,-1 1-1,1-1 0,1 1 0,-1 1 0,1 0 0,-1 0 0,1 1 0,12-1 0,-22 4-3,1 0 0,-1 0 0,1 0 0,-1 1 0,1-1 0,-1 1 0,1-1 1,-1 1-1,1-1 0,-1 1 0,0 0 0,1 0 0,-1 0 0,0 0 0,0 0 0,1 0 0,-1 0 1,0 0-1,0 0 0,0 0 0,0 1 0,-1-1 0,1 0 0,0 1 0,-1-1 0,1 1 0,0-1 1,-1 1-1,0-1 0,1 1 0,-1-1 0,0 1 0,0-1 0,0 1 0,0 1 0,4 69 108,-4-60-116,-1 7 22,-1-1 1,-1 0-1,-1 0 0,0 0 1,-1-1-1,-13 31 1,-5 18 35,19-54-25,1-1 0,0 1 1,1 0-1,-1 15 0,3-24-11,0-1 0,0 1 0,0-1 0,0 0 0,1 1 0,-1-1 0,0 1 0,1-1 0,0 1 0,0-1 0,0 0 0,0 0 0,0 1 0,0-1 0,0 0 0,1 0 0,-1 0 0,1 0 0,-1 0 0,1-1 0,0 1 0,0 0 0,0-1 0,0 1 0,0-1 0,3 2 0,12 2 21,0 0 1,1 0-1,-1-2 1,1 0-1,-1-1 1,1-1-1,35-2 1,-23 1-13,-28-5-394,0 1 0,0-1 0,-1 0 1,1 1-1,-1-1 0,0 0 0,1-5 0,-1 3-1194,5-19-4784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1.7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0 308 3713,'0'0'6797,"29"-4"-6335,6 0-292,11-1 334,85-22 1,-113 23-472,6-2 58,-1 0-1,1-2 1,-1 0 0,26-15 0,-43 20-76,0-1 0,0 0 0,-1-1 0,1 1 0,-1-1 0,0 0 0,0 0 0,0-1 0,-1 1 0,0-1 0,0 0 0,0 0 0,-1-1 0,0 1 1,0-1-1,-1 1 0,1-1 0,-1 0 0,0-7 0,0 9-19,-1 1-1,-1-1 1,1 0 0,-1 1 0,0-1-1,0 0 1,0 1 0,-1-1 0,0 0 0,-1-5-1,1 8 3,0 0-1,0 0 0,-1 0 0,1 1 0,0-1 1,-1 0-1,0 1 0,1-1 0,-1 1 0,0-1 1,0 1-1,0 0 0,0-1 0,0 1 0,0 0 1,0 1-1,0-1 0,0 0 0,0 1 0,-1-1 1,1 1-1,-3-1 0,-10-2 8,0 1 0,-1 0-1,1 1 1,-1 0 0,1 2 0,-1 0 0,1 0 0,0 1-1,0 1 1,0 1 0,0 0 0,0 1 0,0 1-1,1 0 1,0 1 0,1 0 0,-1 1 0,2 0-1,-1 2 1,1-1 0,0 1 0,1 1 0,0 0 0,1 1-1,0 0 1,1 0 0,-13 24 0,18-30-3,1 1 0,0 0 0,1 1 0,-1-1 0,1 0 0,1 1 0,-1-1 0,1 1 0,1 0 0,0-1 0,0 1 0,0 0 0,1-1 0,0 1 0,2 8 0,0-6 3,1 0 0,0 0 0,1 0 0,0 0 0,0-1-1,1 0 1,0 0 0,1-1 0,15 16 0,-18-18-2,1 0 1,1-1-1,-1 0 0,1 0 1,0 0-1,0 0 0,1-1 1,-1 0-1,1-1 0,0 1 1,0-1-1,0 0 0,0-1 1,1 0-1,-1 0 0,1-1 1,-1 1-1,1-2 0,14 1 1,11-2-187,0-2 1,0-1 0,-1-2-1,1 0 1,-1-3 0,-1 0-1,32-16 1,12-6-3372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4.6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4 431 6185,'0'0'6147,"-3"-29"-5627,5 12-606,1 1-1,0 0 1,1 0-1,1 0 1,0 0-1,1 1 1,1 0-1,1 0 1,9-14-1,15-35-80,-19 31 163,-9 22 10,0 0 0,1 0 0,0 1 0,0-1 0,11-14 0,-15 25-10,-1-1 0,1 1 0,-1 0 0,0-1 0,1 1 0,-1 0 0,1-1 0,-1 1 0,1 0 0,-1 0 0,1-1 0,-1 1 0,1 0-1,-1 0 1,1 0 0,-1 0 0,1 0 0,-1 0 0,1 0 0,-1 0 0,1 0 0,-1 0 0,1 0 0,-1 0 0,1 0 0,-1 0 0,1 0 0,-1 1 0,1-1 0,-1 0 0,1 0 0,-1 1 0,1-1 0,-1 0 0,1 0 0,-1 1 0,0-1 0,1 1 0,-1-1 0,0 0 0,1 1 0,-1-1 0,0 1 0,1-1 0,-1 1 0,11 19-32,-11-19 34,14 28 25,-1 1-1,-1 0 1,-2 1-1,-1 0 1,-2 1-1,-1 0 1,-1 0-1,0 47 1,-6-71-19,0 0-1,-1 0 1,0 0 0,-1 0-1,0-1 1,0 1 0,0-1-1,-1 0 1,0 0 0,-1 0-1,1 0 1,-1-1 0,0 1-1,-1-1 1,0-1 0,-9 8 0,15-13 69,2-17-93,7-3-60,0 1-1,1 0 1,1 0 0,16-19-1,17-30-317,-31 40 415,0 0 0,-2-1 0,14-56 0,-17 55 276,-8 28-293,1 1-1,-1-1 1,1 1-1,-1-1 1,1 1-1,-1 0 1,1-1-1,0 1 1,0 0-1,0-1 1,0 1-1,0 0 1,0 0-1,0 0 1,0 0-1,0 0 1,0 0-1,1 0 1,-1 0 0,0 1-1,1-1 1,-1 0-1,1 1 1,-1-1-1,1 1 1,-1-1-1,1 1 1,-1 0-1,1 0 1,-1 0-1,1 0 1,-1 0-1,1 0 1,-1 0-1,1 0 1,-1 0-1,1 1 1,-1-1-1,1 1 1,-1-1-1,1 1 1,-1-1-1,0 1 1,1 0-1,-1 0 1,0 0 0,1 0-1,-1 0 1,0 0-1,0 0 1,0 0-1,0 0 1,0 1-1,0-1 1,-1 0-1,1 0 1,0 1-1,-1-1 1,1 1-1,0 2 1,5 23-4,-1-1 0,-1 1 0,-2 1 0,0-1 0,-2 0 0,-5 43 0,4-62 1,-1-1 0,1 0 0,-1 1 0,-1-1 0,1 0 0,-1 0 0,-1-1 0,1 1 0,-1-1 0,0 1 0,0-1 0,-1-1 0,-8 9 0,13-13 69,0-6 36,1-9-171,0 0-1,1 0 0,0 0 0,2 0 0,-1 1 1,2-1-1,0 1 0,0 0 0,1 0 1,1 1-1,0 0 0,17-22 0,-5 11 10,1 2 0,0 0 0,1 1 0,2 1 0,32-22 1,-47 35 268,-6 5-117,-1-1 0,1 1 0,0-1 0,0 1 0,0 0 1,0-1-1,0 1 0,0 0 0,0 0 0,4 0 0,-3 35 201,-3 249-104,26-283-122,-18-1-65,0 0-1,0-1 1,0 0 0,0 0 0,0 0 0,0-1 0,-1-1 0,1 1 0,-1-1 0,0 0 0,9-8 0,14-11-17,30-29 0,-43 36-5,99-106-340,-87 87 392,3 1 0,65-55 0,-94 88-12,-1 0 0,0 0 1,0 1-1,1-1 0,-1 0 0,0 1 0,1-1 1,-1 1-1,0 0 0,1 0 0,-1 0 1,1 0-1,3 0 0,3 1 72,-8-1-164,-18 1-378,0 2 443,0 1 0,1 1 0,-1 0-1,1 1 1,0 1 0,1 1 0,0 0 0,0 1-1,1 0 1,0 1 0,-20 19 0,25-20 34,0 1 0,1 0 0,0 0 0,0 1 0,1 0 0,1 0 0,0 1 0,0 0 0,1 0 0,1 0 1,0 1-1,0-1 0,2 1 0,-1 0 0,0 23 0,2-21-17,1-1 0,0 1 0,1-1 0,1 1 0,6 25 0,-7-36-1,0-1 0,1 0-1,-1 1 1,1-1 0,0 0-1,-1 0 1,1 0 0,1 0-1,-1 0 1,0 0 0,1-1-1,0 1 1,-1-1 0,1 1-1,0-1 1,0 0 0,0 0 0,1-1-1,-1 1 1,0 0 0,1-1-1,-1 0 1,1 0 0,-1 0-1,1 0 1,-1-1 0,1 0-1,4 1 1,3-1 39,0 0 0,0-1 0,0 0 0,0 0 0,0-1 0,-1-1 0,1 0 0,-1 0 0,0-1 0,1 0 0,11-8 0,-8 3-88,-1 0-1,0-1 1,0-1-1,-1 0 1,-1 0-1,0-1 1,10-14-1,-13 14 10,0 0 0,0-1 0,-1 0 0,-1-1-1,0 1 1,0-1 0,-2 0 0,0 0 0,0-1 0,-2 0 0,0 1 0,0-1-1,-1 0 1,-2-19 0,-14 41 458,7 3-408,1 1-1,-1 0 1,2 0 0,0 1 0,0 0-1,1 0 1,1 0 0,-5 17 0,3-2-5,0-1 1,2 1-1,-1 29 1,5 24-83,0-79 68,0 1 1,0-1-1,1 0 1,-1 0-1,0 0 1,1 0-1,-1 0 1,1 0-1,0 0 1,-1 0 0,1 0-1,0 0 1,-1 0-1,1 0 1,0-1-1,0 1 1,0 0-1,0 0 1,0-1-1,0 1 1,0-1-1,0 1 1,0-1-1,0 1 1,0-1-1,0 1 1,0-1 0,0 0-1,0 0 1,0 0-1,3 0 1,45 2 71,-37-2-39,8-1-1,0-1 0,0-1 0,0-1-1,-1-1 1,1 0 0,-1-2-1,31-15 1,124-75 29,-158 87-58,24-14-17,42-36 0,-73 53-50,0 0 0,0-1 0,-1-1 0,0 1 0,-1-1 0,0 0 0,0-1 0,-1 0 0,0 0 0,7-16 0,-12 21 63,1 1 1,-1-1-1,0 0 1,-1 0-1,1 0 1,-1 1-1,0-1 1,0 0-1,0 0 1,0 0-1,-1 0 1,-2-8-1,2 11-71,0 0 0,0-1 0,0 1 0,-1 0 0,1 0 0,0 0 0,-1 0 0,0 0 1,1 0-1,-1 0 0,0 0 0,0 1 0,0-1 0,0 1 0,0-1 0,-1 1 0,1 0 0,0 0 0,-1 0 0,1 0 0,-1 0 0,1 1 0,-1-1 0,-4 0 0,-2 1-2255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5.0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0 4889,'0'0'8154,"-1"24"-7921,-4 78-37,5-87-139,1 1-1,0-1 1,1 0 0,1 0-1,0 0 1,1 0-1,0-1 1,2 1-1,-1-1 1,2 0 0,0-1-1,0 0 1,16 21-1,-19-29-33,0 0-1,0 1 1,1-1-1,-1-1 1,1 1-1,1-1 1,-1 0-1,0 0 1,1 0-1,0-1 1,0 0-1,0 0 1,12 4-1,-2-3 45,0-2 0,0 1 0,0-2 0,26 0 0,-39-1-118,-1 0 0,0 0 1,1 0-1,-1 0 0,0 0 0,1-1 0,-1 1 1,0-1-1,0 1 0,1-1 0,-1 0 1,0 0-1,0 0 0,0 0 0,0 0 1,0-1-1,0 1 0,0-1 0,-1 1 0,1-1 1,0 0-1,-1 1 0,1-1 0,-1 0 1,0 0-1,1 0 0,-1 0 0,1-3 1,2-16-1685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5.4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0 141 7722,'0'0'4241,"188"-71"-3529,-118 53-512,2 5 184,-3 0-384,1 3-152,-18 2-720,-18 0-3761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5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68 4913,'0'0'7202,"162"-3"-6946,-99 1 176,4-3-248,-4 2 40,-8-2 192,-6-3-416,-11 3 64,-6-3-64,-9 3-112,-6-6 104,-5 6-1152,-6-3-1249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2.4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73 16 5705,'0'0'8122,"34"-15"-5169,-60 15-3241,-8 0-1105,-13 5-3592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6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68 5905,'0'0'5177,"147"0"-4216,-86-2-281,3-9 40,-4 1-576,-2 0-40,-9-1 0,-5 3-48,-10 3 0,-8 0-56,0 2-208,-8 3-224,-10-2-2241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09.5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134 0 4137,'0'0'2552,"-14"22"-1565,-1 2-692,3-7-42,1 1-1,1 1 0,0-1 0,1 2 0,-11 36 1,8-1 148,3-1 0,2 1 0,3 1 0,4 102 0,4-115-310,1-1 0,2 0-1,2 0 1,2 0-1,2-1 1,1-1-1,2 0 1,28 48-1,-36-74-209,1-1-1,1-1 1,0 0-1,1 0 0,0-1 1,0-1-1,1 0 1,1 0-1,0-1 0,0-1 1,1 0-1,0-1 1,0 0-1,15 4 1,49 14-4376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10.5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147 1 904,'0'0'11076,"16"21"-10893,-2-6-139,-2 1 0,1 0 1,-2 1-1,0 0 0,-1 1 1,-1 0-1,0 0 0,-2 1 1,0 0-1,8 39 1,-3 10 314,5 130 1,-12-115-263,1-1-14,8 195 57,-14-267-143,-1 1 0,0 0 0,-1 0 0,0-1 1,-1 1-1,0-1 0,-1 1 0,0-1 1,0-1-1,-1 1 0,-1 0 0,-12 16 0,0-4-142,-2 0 0,0-2-1,-35 28 1,-30 18-1014,1-9-1112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4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3713,'0'0'6681,"12"43"-7313,2 32 587,9 143 0,-19 76 187,-5-199-107,0 68 73,6 235-75,0-341-908,1-22-1271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0:56.4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1568,'0'0'4853,"1"0"-4811,-1 0-1,1 0 0,-1 1 1,0-1-1,1 0 0,-1 0 1,1 0-1,-1 1 0,1-1 1,-1 0-1,0 0 0,1 1 1,-1-1-1,0 0 1,1 1-1,-1-1 0,0 1 1,1-1-1,-1 0 0,0 1 1,0-1-1,1 1 0,-1-1 1,0 1-1,0-1 0,0 1 1,9 51-15,23 75 0,-20-90-9,-2 1-1,-2 1 1,-1-1 0,1 56-1,-8-65 96,6 212 541,-2-193-528,2 0 1,25 93 0,-21-102-43,0 1 0,-3 0-1,4 71 1,-8-79-73,2 0 0,12 46 0,-9-50 77,-2 1 1,-1-1-1,2 49 1,-7 229 149,1-293-236,1-1-1,0-1 1,0 1-1,1 0 0,1 0 1,8 18-1,10 40-508,-18-41-1325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20.4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55 8146,'0'0'4929,"-17"-32"-6610,17 9-5096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21.2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455 1 4097,'0'0'1607,"-3"19"-1543,-15 273 132,5 0 239,-11 447 1947,24-733-2370,-20 820 1465,7-569-1306,-19 177-12,17-357-104,-4-2 0,-4 0 1,-44 101-1,31-87-42,-36 140 1,60-155 116,3 1 0,3-1 0,6 115 0,-4 71 128,-1-226-490,-1 0 0,-17 54 0,14-61-249,2 0 1,1 1-1,1 0 1,-2 42-1,7-58-3309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56.5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1561 4065,'0'0'6084,"1"-17"-5212,2-19-451,2 0-1,1 1 1,2 0 0,16-46-1,4 21-366,3 1 0,3 1 1,50-65-1,-37 56-25,56-106 0,-83 128-21,-2 0-1,-2-1 1,-1-1 0,11-76 0,9-194 226,-27 218-127,-8 89-105,-1 7-4,1-1 1,0 1-1,0-1 1,1 1-1,-1-1 1,0 1-1,1-1 1,0 1-1,0-1 1,0 1 0,1 0-1,1-4 1,2 26-267,3 335-309,-10-214 551,-18 388 83,3-187-5,16-237-55,1-103 3,0 0 0,1 0 0,-1-1 0,0 1 0,0 0 0,0-1 0,1 1 0,-1 0 0,0-1 0,1 1 0,-1-1 0,0 1 0,1-1 0,-1 1 0,1 0 0,-1-1-1,1 0 1,-1 1 0,1-1 0,0 1 0,-1-1 0,1 0 0,-1 1 0,1-1 0,0 0 0,-1 1 0,1-1 0,0 0 0,-1 0 0,1 0 0,0 0 0,0 0 0,-1 0 0,1 0-1,0 0 1,2 0-5,-1 0-1,0 0 0,0 0 0,0 0 0,0-1 1,0 1-1,0-1 0,0 1 0,0-1 0,0 0 1,0 0-1,3-2 0,5-5-10,-1-1-1,0 0 1,0 0-1,-1-1 1,0-1-1,10-18 0,38-76-69,-49 90 92,60-133 207,-7-3 0,64-244 0,-100 319 202,-22 73-397,-1 2-15,-1 5-72,-2 12 21,0 1 1,-1-1 0,-1 0 0,-1 0-1,0 0 1,-12 24 0,-3 11 72,-26 98 98,7 2-1,6 1 1,-19 238-1,37-52-2604,15-362-2589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57.0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191 152 10202,'0'0'2325,"10"8"-2268,-8-7-52,2 3 4,0-1 0,0 0 1,0 0-1,0 0 0,1 0 1,-1-1-1,1 0 1,0 0-1,0 0 0,-1 0 1,1-1-1,0 0 0,1 0 1,-1 0-1,0 0 0,0-1 1,0 0-1,0 0 1,1-1-1,-1 1 0,0-1 1,6-2-1,1-2 12,1-1-1,-1 0 1,-1-1-1,1 0 1,-1-1-1,0 0 1,10-11-1,-15 14-15,-2 1 0,1-1 1,0-1-1,-1 1 0,0 0 0,0-1 0,-1 0 0,0 0 0,0 0 0,0 0 0,0-1 0,-1 1 0,0-1 0,-1 0 0,2-13 0,-3 20-3,0-1 0,0 0 0,-1 0 0,1 1 0,0-1 0,-1 0 0,1 0 0,0 1 0,-1-1 0,1 0 0,-1 1 0,1-1 0,-1 1 0,1-1 0,-1 0 0,0 1 0,1-1 0,-1 1 0,1 0-1,-1-1 1,0 1 0,0-1 0,1 1 0,-1 0 0,0 0 0,0-1 0,1 1 0,-1 0 0,0 0 0,0 0 0,-1 0 0,-32-1-14,24 1 3,-8 1 4,0 1 1,0 0 0,0 2 0,1 0-1,-1 1 1,1 1 0,0 0-1,0 1 1,1 1 0,0 1-1,0 0 1,1 1 0,0 1 0,-26 24-1,28-22 6,0-1-1,1 2 0,1 0 1,0 0-1,1 1 0,0 0 1,1 1-1,1 0 1,1 0-1,0 1 0,1 0 1,1 0-1,0 1 0,2-1 1,-3 22-1,5-28-1,1 0 0,0-1 0,1 1 0,0 0 0,1-1 0,0 1 0,0-1 0,1 0 0,8 20 0,-8-25 7,0 0 0,0 0-1,1 0 1,-1-1 0,1 1 0,0-1 0,1 0 0,-1 0 0,1 0 0,-1 0 0,1-1 0,0 0 0,1 0 0,-1 0 0,0-1-1,1 0 1,-1 0 0,1 0 0,9 1 0,-5-1-27,-1-1 1,1 1-1,0-2 0,0 0 1,0 0-1,0-1 0,-1 0 0,1 0 1,0-1-1,-1-1 0,1 1 1,-1-2-1,0 1 0,14-8 0,27-19-1574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57.4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7722,'0'0'5777,"5"3"-5681,16-3-16,13 0 24,4 0-104,2 0 0,-2 0-24,-6 0 40,-9 0-32,-6 0-112,-5 0-1072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10.0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1 490 328,'0'0'11789,"0"-4"-11693,0-4-84,0 1 0,1 0 0,0 0 0,0 0 0,1 0 0,0 0 0,0 0-1,5-10 1,33-64 102,-21 45-57,12-23 12,-15 30-72,0 0 1,-3-2 0,0 1-1,11-46 1,-22 65-25,-2 9-44,0 1 0,0-1 0,1 0 0,-1 1 1,0-1-1,1 1 0,-1-1 0,1 1 0,-1-1 0,1 1 0,0-1 0,-1 1 1,1 0-1,0-1 0,2-1 0,0 2 32,0 0-1,0 1 1,1-1 0,-1 1 0,0 0-1,0 0 1,0 0 0,1 0 0,3 1-1,248 4 846,-276 31-905,-15 17-20,29-45 97,-1 2 0,2-1 0,-1 1-1,1-1 1,1 2 0,0-1 0,0 1-1,1-1 1,0 1 0,1 1 0,1-1-1,-2 12 1,3-9 8,1 0-1,1 0 1,0 0-1,1 0 1,0-1 0,1 1-1,9 24 1,-9-31 37,0-1 0,0 0 0,0 0 0,1 0 1,0 0-1,0 0 0,0-1 0,1 1 0,0-1 0,0 0 0,0-1 1,1 1-1,-1-1 0,1 0 0,0-1 0,0 1 0,11 3 0,-12-5-23,0 0-1,1-1 0,-1 0 0,0 0 0,0 0 0,1-1 1,-1 0-1,0 0 0,1 0 0,-1 0 0,0-1 0,1 0 0,-1 0 1,0 0-1,0-1 0,0 0 0,0 0 0,0 0 0,0-1 1,-1 1-1,1-1 0,-1 0 0,1-1 0,-1 1 0,0-1 0,-1 0 1,6-5-1,6-11-352,0-1 0,-2 0 1,0 0-1,15-38 1,-13 28 33,-12 24 413,21-33 124,-23 38-201,1 0-1,0 1 1,-1-1-1,1 1 1,0-1-1,0 1 1,0 0-1,0-1 0,0 1 1,0 0-1,0 0 1,0 0-1,0 1 1,1-1-1,-1 0 1,0 1-1,0 0 1,5-1 758,-7 33-592,0-9-94,1 0 0,1 0 1,8 40-1,-8-56-49,0-1 1,0 1 0,0 0-1,1 0 1,0-1-1,0 0 1,1 1-1,0-1 1,0-1 0,0 1-1,1 0 1,0-1-1,0 0 1,0 0-1,0-1 1,11 7 0,-11-8-24,1-1 0,0 1 1,0-1-1,0-1 0,0 1 1,0-1-1,0 0 0,0 0 1,1-1-1,-1 0 0,0 0 1,0-1-1,1 1 0,-1-1 1,7-2-1,-2-1 6,1 1-1,0-1 1,-1-1-1,0 0 0,0-1 1,16-12-1,-17 12-44,0-2 0,-1 0 0,0 0 0,-1 0 0,0-1 0,0 0 0,-1-1 1,0 0-1,-1 0 0,0-1 0,0 1 0,-1-1 0,-1 0 0,0-1 0,0 1 0,-1-1 0,0 1 0,-1-1 0,-1 0 0,0 0 0,0 0 0,-1 0 0,-1 0 0,-2-15 0,2 22 22,0 1 0,-1 0 0,1 0 0,-1 0 0,0 0 0,0 0 0,0 0 0,0 0 0,-1 0 0,1 1 0,-1-1 0,0 1 0,0 0 0,-1 0 0,1 0 0,0 0 0,-1 1 0,0 0 0,0-1 0,0 1 0,0 0 0,0 1 0,0-1 0,0 1 0,0 0 0,-7-1 0,-10-3-2,0 2-1,0 0 1,-42 1 0,48 1-15,11 1 1,1-1 1,0 1 0,0-1 0,0 1-1,-1 0 1,1 0 0,0 1 0,0-1-1,0 1 1,0-1 0,-1 1 0,1 0-1,0 0 1,0 1 0,0-1 0,1 0-1,-1 1 1,0 0 0,0 0 0,1 0-1,-1 0 1,1 0 0,0 0-1,0 1 1,-1-1 0,2 1 0,-4 3-1,0 3 1,1 1 0,-1-1 0,2 1 0,-1 0 0,1 0 0,1 0 0,0 1 0,0-1 0,1 1 0,0-1 0,2 20 0,-1-27 26,0 0-1,1 0 0,0 0 0,0 0 0,-1 0 1,2 0-1,-1 0 0,0-1 0,1 1 0,-1 0 0,1-1 1,0 1-1,0-1 0,0 1 0,0-1 0,0 0 0,0 0 1,1 0-1,-1 0 0,1 0 0,-1-1 0,1 1 1,0-1-1,-1 0 0,1 1 0,0-1 0,0-1 0,0 1 1,0 0-1,6 0 0,12 2 71,0 0 0,0-1 0,30-2 0,-35 0-83,-6 0-52,-1-1 0,0 0-1,1 0 1,-1-1 0,0 0 0,0-1 0,0 0 0,0 0 0,0-1 0,-1 0-1,0 0 1,1-1 0,-2 0 0,1 0 0,-1-1 0,1 0 0,-2-1-1,1 0 1,-1 0 0,0 0 0,0 0 0,-1-1 0,0 0 0,0 0-1,-1-1 1,0 1 0,0-1 0,-1 0 0,-1 0 0,1 0 0,1-16 0,-3 21 45,0 1 1,0-1-1,1 1 1,-1-1-1,1 1 1,0-1 0,0 1-1,0 0 1,0 0-1,1 0 1,-1 0-1,1 0 1,0 1 0,-1-1-1,1 1 1,1 0-1,-1-1 1,0 2-1,0-1 1,1 0 0,-1 1-1,1-1 1,0 1-1,-1 0 1,1 0 0,0 0-1,3 0 1,17-2-93,-1 1 0,0 0 0,32 3 0,-27-1 151,-2 0-63,-17-1 12,0 1 0,0 0 0,0 0 0,0 1 1,0 0-1,11 3 0,-18-3 7,1 0 0,-1 0 1,0 1-1,0-1 1,0 0-1,0 1 0,0-1 1,0 1-1,0 0 0,0 0 1,0-1-1,-1 1 0,1 0 1,-1 1-1,1-1 0,-1 0 1,0 0-1,0 1 1,0-1-1,0 0 0,-1 1 1,1-1-1,0 1 0,-1-1 1,0 1-1,0-1 0,0 4 1,1 2 167,-1 0 0,0 1 0,0-1 0,-1 0 0,0 0 0,-1 0 0,0 1 0,0-2 0,-1 1 0,-7 15 0,0-5-14,-2-1 1,0 0-1,-16 17 1,22-27-181,-7 9 62,4-4-89,0-1 0,-1 0-1,0 0 1,0-1 0,-1-1-1,-21 15 1,14-19-426,18-14-485,24-18 366,-8 16 612,1 1 1,0 1 0,1 1-1,0 0 1,0 1 0,1 1-1,0 1 1,0 0-1,0 2 1,1 0 0,-1 1-1,30 1 1,61-1 288,-108 2-274,0 1-1,0-1 1,0 1 0,-1 0-1,1-1 1,0 1 0,0 0-1,0 0 1,-1 1-1,1-1 1,-1 0 0,1 0-1,-1 1 1,1-1-1,-1 1 1,0-1 0,1 1-1,-1 0 1,0 0-1,0-1 1,0 1 0,-1 0-1,1 0 1,0 0-1,-1 0 1,1 0 0,-1 0-1,0 0 1,1 4-1,4 65 628,-5-68-631,1 51 393,-2 0-1,-3 0 0,-2 0 0,-19 75 1,12-83-352,-2 0 1,-2-1 0,-40 77-1,49-108-57,-1 0 0,0 0-1,-1-1 1,0 0-1,-1 0 1,0-1 0,-1-1-1,-1 0 1,1 0-1,-2-2 1,1 1-1,-2-2 1,1 0 0,-26 10-1,33-15-7,0-1 1,0 0-1,0-1 0,0 1 1,0-1-1,-1-1 0,1 1 1,0-1-1,-1-1 0,1 1 0,0-1 1,0-1-1,0 1 0,-1-1 1,-8-4-1,11 4-2,0-1 1,1 0-1,-1-1 0,1 1 1,-1-1-1,1 0 0,0 0 1,0 0-1,1 0 1,-1-1-1,1 1 0,0-1 1,1 0-1,-1 0 0,1 0 1,0 0-1,0-1 0,0 1 1,1-1-1,-2-7 1,1-7-48,0 0-1,1 0 1,1 0 0,1 0 0,1 0 0,0 0 0,2 0 0,0 0 0,2 1 0,0-1 0,1 2 0,0-1 0,20-33 0,-11 25-23,1 1 0,2 1 0,0 0 0,1 1 0,2 1 0,0 1 0,2 1 0,34-23 0,-38 31 92,0 2 0,1 0 1,0 2-1,1 0 0,0 2 0,32-8 1,138-16 231,-123 23-241,49-10-1077,-10-2-3823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57.9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9826,'0'0'2987,"26"8"-2875,6 2-69,10 3 16,72 13-1,-75-20-26,-26-5-30,0 1 0,0 0-1,0 0 1,0 2 0,-1 0-1,1 0 1,14 8 0,-25-11-3,-1 0 0,0 0 0,0 0 0,0 0 0,0 0-1,0 0 1,0 0 0,0 0 0,0 1 0,-1-1 0,1 0 0,0 1 0,-1-1 0,1 1 0,-1-1 0,0 0 0,1 1 0,-1-1 0,0 1 0,0-1 0,0 1 0,0-1 0,0 1-1,0-1 1,0 1 0,0-1 0,-1 1 0,1-1 0,-1 1 0,1-1 0,-1 0 0,1 1 0,-1-1 0,0 0 0,0 1 0,0-1 0,0 0 0,0 0 0,-2 2 0,-3 6 3,-2-1 1,1 0-1,-17 13 1,-70 48 25,-26 20 43,105-76-85,1 0 0,0 1 1,1 0-1,1 1 0,-15 23 0,13-13-985,9-9-1715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1.6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249 1151 8058,'0'0'6092,"3"-15"-5954,5-19-117,-2 12-23,-1 0 0,0 0 0,-2 0 0,-1 0 0,0-1 0,-3-29 0,1 50 1,-1-1-1,0 1 1,0-1-1,0 1 1,0 0-1,0-1 1,0 1-1,-1 0 1,1 0-1,-1 0 1,0 0-1,1 0 1,-1 0-1,0 0 1,0 0-1,0 1 1,0-1-1,-1 1 1,1 0-1,0 0 1,-1-1-1,1 1 1,0 1 0,-1-1-1,1 0 1,-1 1-1,0-1 1,1 1-1,-1 0 1,1 0-1,-1 0 1,0 0-1,1 0 1,-4 1-1,-1 0-3,0-1 0,0 2 0,0-1-1,0 1 1,1 0 0,-1 1 0,1-1-1,-1 1 1,1 1 0,0-1 0,-10 8-1,4 1 1,1 0-1,0 1 0,0 0 0,2 1 0,-1 0 1,2 1-1,0-1 0,1 2 0,0-1 1,1 1-1,1 0 0,1 0 0,0 0 0,1 1 1,1 0-1,0-1 0,1 1 0,1 0 1,1 0-1,4 28 0,-4-39 4,1-1 0,0 1 1,1-1-1,-1 1 0,1-1 0,0 0 0,0 0 0,0 0 1,1-1-1,0 1 0,0-1 0,0 1 0,0-1 1,1-1-1,0 1 0,0-1 0,0 0 0,0 0 0,0 0 1,0 0-1,1-1 0,-1 0 0,1 0 0,11 1 1,10 2 22,0-1 1,0-1-1,54-3 1,-77 0-16,13-1-32,1-2 1,0 1-1,-1-2 0,0-1 1,0 0-1,0-1 1,-1 0-1,0-2 1,0 0-1,0 0 1,-1-2-1,-1 0 0,0 0 1,0-2-1,-1 1 1,0-2-1,-1 0 1,0 0-1,-1-1 0,-1-1 1,0 1-1,-1-2 1,11-25-1,-16 23 40,0 6-170,-3 23 34,-1 9 112,-1-7 1,1 0 0,1-1 0,0 1-1,5 25 1,-5-35 13,1 1 1,-1 0-1,1-1 0,0 1 1,0-1-1,0 0 1,0 1-1,0-1 0,1 0 1,-1 0-1,1 0 0,0-1 1,0 1-1,0-1 1,0 0-1,0 1 0,1-1 1,-1-1-1,1 1 0,-1 0 1,5 0-1,6 2 9,1 0 0,0-2 1,-1 1-1,1-2 0,0 0 0,0-1 0,0-1 0,0 0 1,0-1-1,-1 0 0,26-8 0,-27 6-50,-1 0 1,1-1-1,-1 0 0,0-1 0,-1 0 1,1-1-1,-2 0 0,1-1 1,-1 0-1,0-1 0,0 0 1,-1 0-1,13-17 0,-19 21-55,0 1 0,0-1 0,-1 0 0,1 0 0,-1 0 0,0-1 1,-1 1-1,1 0 0,-1-1 0,0 1 0,0-1 0,-1 1 0,1-1 0,-1 1 0,-1-1 0,1 1 0,-1-1 0,-1-6 0,-1 4-24,0 0-1,0 1 0,-1-1 1,0 1-1,0-1 0,-1 1 1,0 1-1,0-1 0,-1 1 1,0 0-1,-6-6 0,-6-2 155,0 0-1,-1 2 1,0 0-1,0 1 0,-2 1 1,1 1-1,-1 0 1,-24-5-1,19 8 373,-1 2 0,1 1 0,-51 1 1,76 2-408,0 1 1,-1-1 0,1 0 0,0 0 0,0 1 0,-1-1 0,1 1 0,0-1 0,0 1 0,-1-1 0,1 1-1,0 0 1,0 0 0,0 0 0,0-1 0,0 1 0,0 0 0,0 0 0,0 0 0,0 0 0,1 1 0,-1-1-1,0 0 1,1 0 0,-1 0 0,1 1 0,-1-1 0,1 0 0,-1 1 0,1-1 0,0 0 0,0 1 0,0-1-1,0 0 1,0 1 0,0-1 0,0 2 0,0 0-5,0 1-1,1-1 1,-1 0 0,1 1-1,-1-1 1,1 0-1,0 0 1,0 1 0,1-1-1,-1 0 1,1 0 0,-1 0-1,1 0 1,3 4 0,5 1 86,-1-1 0,1 0-1,1-1 1,-1 0 0,1 0 0,0-1 0,0-1 0,1 1 0,-1-2 0,1 0 0,0 0 0,17 1 0,20 0 168,87-4 0,-70-1-122,-62 0-142,1 0-1,-1 0 0,0 0 0,0-1 1,-1 0-1,1 1 0,0-1 0,0-1 1,-1 1-1,0 0 0,1-1 0,-1 0 1,0 0-1,0 0 0,0 0 0,-1 0 1,1-1-1,-1 1 0,3-6 1,8-12-474,19-44 0,-31 63 470,2-9 57,0 1 0,0-1-1,-1 0 1,-1-1-1,1 1 1,-2 0 0,-1-22-1,0 8 157,1 24-193,-1 1 1,0-1-1,1 1 0,-1-1 1,0 0-1,0 1 0,1-1 0,-1 1 1,0 0-1,0-1 0,0 1 1,0 0-1,0-1 0,0 1 0,0 0 1,0 0-1,0 0 0,0 0 1,0 0-1,0 0 0,0 0 0,1 0 1,-3 0-1,-24 3-100,24-1 94,-1-1 1,0 2-1,1-1 1,-1 0-1,1 1 0,0-1 1,0 1-1,0 0 1,0 0-1,0 0 0,1 1 1,-1-1-1,1 0 1,0 1-1,0 0 0,0-1 1,1 1-1,-1 0 0,1 0 1,0 0-1,0 0 1,-1 5-1,0 5 22,1 1 0,0 0 1,0 0-1,4 27 0,-2-36-2,0 1 0,1-1 0,0 0 0,1 0 0,-1 0 0,1 0-1,0 0 1,1 0 0,-1-1 0,1 1 0,0-1 0,1 0 0,-1 0 0,1-1 0,0 1 0,0-1-1,0 0 1,7 3 0,-3 0 34,1-2 0,1 1 0,-1-1 0,1-1 0,0 0 0,0 0 1,0-1-1,0-1 0,21 3 0,-9-5-40,1 0 0,0-1 0,0-2 0,0 0 0,-1-2 0,0 0 0,0-2 0,0 0 0,-1-2 0,0 0 0,0-2 0,-1 0 0,-1-1 0,0-1 1,0-1-1,-1-1 0,31-32 0,-28 22-4,0-1 0,-1 0 1,-2-2-1,-1-1 0,-1 0 1,-2-1-1,0-1 0,-3 0 0,0-1 1,-2 0-1,-1-1 0,5-37 1,-8 4 108,-2-106-1,-4 119-27,-4 41 235,-3 17-342,-6 19-122,-147 429 229,59-178-110,-65 291 0,143-469 58,5 1 1,4 1-1,-1 116 0,15-212-37,-1 0 1,1 0-1,0 0 0,0 0 1,0 0-1,1 0 0,-1 0 0,1-1 1,-1 1-1,1 0 0,0 0 0,0 0 1,0 0-1,0-1 0,1 1 1,-1 0-1,1-1 0,0 1 0,0-1 1,-1 0-1,1 0 0,1 0 1,-1 0-1,0 0 0,1 0 0,-1 0 1,1-1-1,-1 1 0,1-1 0,0 1 1,-1-1-1,1 0 0,0 0 1,0-1-1,0 1 0,0-1 0,0 1 1,0-1-1,0 0 0,0 0 0,0 0 1,0 0-1,0-1 0,4 0 1,4-2 3,1 1-1,-1-2 1,0 1 0,0-1 0,-1-1 0,1 0 0,-1-1 0,0 0 0,-1 0 0,1-1 0,-1 0 0,0-1 0,-1 0 0,15-18 0,-2 1 7,-2-1-1,0-1 1,-2-1 0,16-35 0,-19 31-24,-1-1 0,-2 0 0,-1-1 0,-2-1 0,5-43 0,-7 23 58,-3-1 1,-6-88-1,1 128-13,0-1 0,-1 1 1,0 0-1,-2 0 0,-7-19 1,9 27 10,0 1-1,-1 0 1,0-1 0,0 1 0,-1 1 0,0-1-1,0 1 1,0 0 0,-1 0 0,0 0-1,0 1 1,-10-7 0,15 12-45,1-1-1,0 1 0,0 0 1,-1 0-1,1 0 1,0 0-1,0 0 0,-1 0 1,1 0-1,0 0 1,-1-1-1,1 1 1,0 0-1,0 0 0,-1 0 1,1 0-1,0 1 1,-1-1-1,1 0 1,0 0-1,0 0 0,-1 0 1,1 0-1,0 0 1,0 0-1,-1 0 0,1 1 1,0-1-1,0 0 1,-1 0-1,1 0 1,0 1-1,0-1 0,0 0 1,-1 0-1,1 0 1,0 1-1,0-1 1,0 0-1,0 0 0,0 1 1,-1-1-1,1 1 1,-4 20-53,5 27 3,-1-45 50,0 1-1,1 0 0,0 0 1,0-1-1,0 1 0,1 0 0,-1-1 0,1 1 0,0-1 0,0 0 0,0 0 0,0 0 0,0 0 0,1 0 0,0 0 0,-1 0 0,1-1 0,0 1 0,0-1 0,1 0 0,-1 0 0,0 0 0,1 0 0,-1-1 1,1 0-1,-1 1 0,1-1 0,6 1 0,8 2 18,0 0 1,0-2 0,1 0 0,24-1 0,-20-1-7,1 0 0,-1-2 0,-1-1 0,1-1 0,25-8 0,-37 9-16,-1-1 0,0-1 0,0 1 0,0-2 0,0 1 0,-1-1 0,0-1 0,0 0 0,-1 0 0,0 0 0,0-1 0,13-17 0,-15 14-14,0 0-1,-1 0 1,0 0-1,0-1 0,-2 1 1,1-1-1,-1 0 0,-1 0 1,0 0-1,-1 0 1,0-1-1,-2-19 0,1 30 21,1 0-1,-1-1 0,0 1 1,0 0-1,-1 0 0,1 0 1,0-1-1,-1 1 0,1 0 1,-1 0-1,0 0 0,0 0 1,1 0-1,-1 0 0,-1 0 1,1 0-1,0 0 0,0 1 1,-1-1-1,1 0 0,-1 1 1,1-1-1,-1 1 0,0-1 1,0 1-1,0 0 0,1 0 1,-1 0-1,0 0 0,0 0 1,-1 0-1,1 1 0,0-1 1,0 1-1,0-1 0,0 1 1,0 0-1,-1 0 0,1 0 1,0 0-1,0 0 0,0 0 1,-1 1-1,1-1 0,0 1 1,0-1-1,-4 3 0,3-1-4,0 0-1,0 0 1,0 1 0,0-1-1,0 1 1,0 0-1,1 0 1,-1 0 0,1 0-1,0 0 1,0 1-1,0-1 1,1 1 0,-1-1-1,-1 7 1,-14 60-21,14-49 24,1 1 0,1 0 0,1 0 0,3 30 0,-2-46 2,0 0 1,1 0-1,0 0 0,0 0 0,0 0 0,0 0 0,1-1 0,7 11 0,-8-13 0,0-1 0,0 1 0,1 0 1,0-1-1,-1 0 0,1 0 0,0 0 0,0 0 0,0 0 0,0 0 0,1-1 0,-1 0 0,0 1 0,1-1 0,-1 0 0,8 0 0,-2 0 1,0 0-1,1-1 0,-1-1 1,1 1-1,-1-1 0,1-1 0,-1 0 1,0 0-1,0-1 0,0 0 1,0-1-1,0 0 0,-1 0 1,1-1-1,-1 0 0,-1 0 1,10-8-1,9-11 3,-1-1-1,-2-1 1,30-40 0,14-16 2,-60 75-5,0 0 0,0 1 0,1 0 0,0 1 0,0-1 0,0 2 1,1-1-1,0 1 0,0 0 0,0 1 0,0 0 0,0 1 0,16-3 0,6 2-51,0 1 0,53 3 0,-32 1-20,-78-3 65,-1 2 0,1 1-1,0 1 1,-1 1 0,2 1 0,-37 13 0,53-15 4,0 1-1,1 0 1,-1 1 0,1-1-1,0 2 1,0-1 0,0 1 0,1 1-1,0-1 1,0 1 0,1 0-1,0 1 1,0 0 0,1 0 0,-1 0-1,2 0 1,-1 1 0,1 0-1,1 0 1,0 0 0,-4 14 0,5-12-12,-1 0 0,1 0 0,1 1 0,0-1 0,1 0 1,2 23-1,-2-30 13,1-1 1,0 0 0,0 0-1,0 0 1,0 1-1,1-1 1,-1 0-1,1 0 1,-1-1 0,1 1-1,0 0 1,0 0-1,1-1 1,-1 0 0,0 1-1,1-1 1,0 0-1,-1 0 1,1 0-1,0 0 1,0-1 0,0 1-1,0-1 1,0 0-1,0 0 1,7 2 0,9 0 20,0-1 0,0 0 0,0-1 0,1-1 0,-1-1 0,0-1 0,0-1 0,0 0 0,0-1 0,-1-1 0,24-10 0,-18 6-51,0-2 0,-1-1 0,0-1 0,-1 0 0,0-2 1,-1-1-1,34-32 0,-51 44 36,1 0 1,-1-1 0,0 0-1,0 1 1,-1-2-1,0 1 1,0 0-1,0-1 1,0 1-1,-1-1 1,0 0 0,0 0-1,0 0 1,-1 0-1,0 0 1,0 0-1,0-11 1,-3 17 6,0-1 1,0 1-1,0 0 0,0 0 1,1 0-1,-1 0 0,0 0 1,0 0-1,0 0 0,0 1 1,0-1-1,1 1 0,-1 0 1,0-1-1,-2 2 0,1 3-17,-1-1 0,1 1-1,0-1 1,1 1-1,-1 0 1,1 0 0,0 1-1,0-1 1,0 0 0,1 1-1,0-1 1,-1 9 0,1 70 90,1-81-83,1 1-1,0-1 1,-1 0-1,1 0 0,1 0 1,-1 1-1,0-1 1,1 0-1,0-1 0,-1 1 1,1 0-1,0 0 1,1-1-1,-1 1 1,0-1-1,1 0 0,-1 0 1,1 0-1,0 0 1,0 0-1,0 0 1,0-1-1,0 1 0,0-1 1,0 0-1,0 0 1,0 0-1,1-1 0,-1 1 1,5 0-1,9 1 12,0-1-1,0 0 1,0-1-1,30-3 1,-36 1-12,0 0 0,0-1 1,0 0-1,-1 0 0,1-1 0,-1 0 0,0-1 1,0-1-1,0 1 0,0-1 0,-1-1 0,0 0 1,-1 0-1,0-1 0,0 0 0,0 0 0,-1-1 1,0 0-1,-1 0 0,0-1 0,0 0 0,-1 0 1,0 0-1,-1 0 0,0-1 0,-1 0 1,0 0-1,-1 0 0,0 0 0,0-21 0,-1 25 3,-1 0 0,-1-1 0,0 1 0,0 0 0,0 0 0,-1 1 0,0-1 1,0 0-1,0 0 0,-1 1 0,0-1 0,-5-5 0,6 9-5,0 0 0,-1 1 0,1-1 1,-1 1-1,0 0 0,1 0 0,-1 0 1,0 0-1,0 0 0,-1 1 0,1-1 1,0 1-1,0 0 0,-1 0 0,1 0 1,-1 1-1,1-1 0,-1 1 0,1 0 1,-1-1-1,1 2 0,-1-1 0,1 0 1,-1 1-1,1 0 0,-7 1 0,6 0 2,0 0 0,1 0 1,-1 0-1,0 0 0,1 0 0,-1 1 0,1 0 0,0 0 0,0 0 0,0 0 0,0 0 0,0 0 0,1 1 1,-1-1-1,1 1 0,0 0 0,0 0 0,0 0 0,1 0 0,0 0 0,-1 0 0,1 0 0,0 5 0,-3 11-3,1-1-1,1 1 1,0 31-1,1-35 2,1 1 0,1-1-1,1 0 1,0 1-1,1-1 1,7 19 0,-9-31 4,1 0 1,-1-1 0,1 1 0,0-1 0,0 1 0,1-1 0,-1 0 0,1 0 0,-1 0 0,1 0 0,0 0 0,0-1 0,1 1 0,-1-1-1,0 0 1,1 0 0,-1 0 0,1 0 0,0 0 0,-1-1 0,1 0 0,0 0 0,0 0 0,0 0 0,0-1 0,0 1 0,0-1 0,0 0-1,0 0 1,8-2 0,-6 1-1,0-1 0,0 0 0,0 0 0,0-1 0,0 0 0,0 0 0,-1 0 0,0-1 0,1 0 0,-1 0 0,0 0 0,-1 0 0,1-1 0,-1 0 0,0 0 0,0 0 0,-1 0 0,4-7 0,7-12 20,-1-1 0,18-46 0,-3-28-40,-14 46 36,-14 53-16,0 0 1,0 1-1,0-1 0,0 0 0,0 0 0,0 1 0,0-1 0,0 0 0,0 0 0,0 1 0,1-1 0,-1 0 0,0 0 1,0 1-1,0-1 0,1 0 0,-1 0 0,0 0 0,0 1 0,0-1 0,1 0 0,-1 0 0,0 0 0,0 0 1,1 0-1,-1 0 0,0 1 0,0-1 0,1 0 0,-1 0 0,0 0 0,1 0 0,-1 0 0,0 0 0,0 0 0,1 0 1,-1 0-1,0 0 0,1 0 0,-1 0 0,0-1 0,0 1 0,1 0 0,-1 0 0,0 0 0,0 0 0,1 0 1,-1 0-1,0-1 0,0 1 0,0 0 0,1 0 0,-1 0 0,0-1 0,0 1 0,0 0 0,1 0 0,-1-1 0,0 1 1,0 0-1,0 0 0,0-1 0,0 1 0,0 0 0,0 0 0,0-1 0,0 1 0,0 0 0,0-1 0,11 21-15,-11-19 16,24 59 62,18 70 0,-42-127-26,0-2-8,4-30-314,-1 19 260,1-1 1,0 2 0,1-1-1,0 0 1,0 1 0,1 0-1,0 0 1,9-10 0,-13 21 17,-1 0 1,0 0-1,0 0 1,0 1-1,0-1 1,-1 0 0,1 0-1,-1 0 1,1 1-1,-1-1 1,1 4-1,1 19 13,-1-13 3,-1 0 1,2 1 0,0-1-1,0 0 1,1-1 0,1 1-1,0 0 1,0-1-1,12 20 1,-15-29-20,0 0 0,1-1 0,-1 1 0,0-1 0,1 1-1,-1-1 1,1 0 0,0 1 0,-1-1 0,1 0 0,0 0 0,0 0 0,0-1 0,-1 1-1,1 0 1,0-1 0,0 1 0,0-1 0,0 0 0,0 1 0,0-1 0,0 0 0,0 0-1,0 0 1,0-1 0,0 1 0,0 0 0,0-1 0,0 1 0,0-1 0,0 0 0,0 0 0,0 1-1,0-1 1,3-3 0,1 0-106,1-1 0,-1 0 0,0 0-1,-1-1 1,1 0 0,-1 0 0,7-10-1,0-4-300,-1 0-1,0-1 0,-2 0 0,-1-1 0,-1 0 0,8-36 0,13-144-1523,-19 112 1731,41-214 615,12 3 3837,-59 283-3886,4-30 1646,-7 47-1668,0 30-362,-6 95 57,-5-1 0,-52 239 0,44-273-38,5 0 0,3 1 0,2 93 0,9-182-73,0-8-224,0-63-2285,0 27-1072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1.9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9946,'0'0'4633,"165"65"-4001,-84-31-456,6-1-80,-3 1-64,-9-5 56,-18-3-176,-2-8-320,-20-5-816,-9-5-3921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2.3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54 206 7114,'0'0'6350,"33"8"-5644,109 27-288,-130-32-391,-1-1-1,0 0 0,1-1 0,0 0 0,-1 0 0,1-2 0,-1 1 1,1-1-1,-1-1 0,1 0 0,-1-1 0,0 0 0,0-1 0,0 0 1,0 0-1,-1-1 0,0-1 0,0 0 0,12-9 0,-16 11-21,-1-1 0,1 1 0,-1-1 0,0 0 0,0 0 0,-1-1 0,1 0 0,-1 1-1,0-1 1,-1-1 0,0 1 0,0 0 0,4-14 0,-6 17-3,0 0 0,0 0 1,0 0-1,-1 0 0,0 0 0,1-1 0,-1 1 0,-1 0 0,1 0 0,0 0 1,-1 0-1,1 0 0,-1-1 0,0 1 0,0 0 0,0 0 0,-1 1 1,1-1-1,-1 0 0,1 0 0,-1 1 0,0-1 0,0 1 0,0-1 1,0 1-1,-1 0 0,1 0 0,0 0 0,-1 0 0,0 0 0,-5-2 1,-2 0 8,0 0 1,0 0 0,-1 2 0,1-1-1,-1 1 1,1 1 0,-1 0 0,0 0-1,0 1 1,0 0 0,1 1 0,-1 0-1,0 1 1,1 0 0,-1 1 0,1 0-1,0 1 1,0 0 0,0 0-1,-15 10 1,3-1 64,0 2 1,1 0-1,1 1 0,0 1 0,1 0 0,1 2 1,-23 31-1,31-36 1,2 0 0,-1 0 0,2 1 0,0 0 0,1 0-1,0 0 1,1 1 0,1 0 0,0 0 0,1 0 0,1 1 0,1-1 0,0 1 0,2 21 0,0-30-42,0 0-1,0 0 1,1 0-1,0 0 1,0 0-1,1 0 1,0-1-1,1 1 1,-1-1-1,1 0 1,1 0-1,-1 0 1,1 0-1,0-1 1,1 0-1,0 0 1,0 0-1,0-1 1,0 0 0,1 0-1,0 0 1,0-1-1,0 0 1,0-1-1,1 1 1,0-2-1,-1 1 1,1-1-1,0 0 1,14 1-1,20 1-959,63-3-1,-43-3-1277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3.5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639 0 6849,'0'0'1583,"-1"23"-821,-6 158-133,8-136-435,1 0 1,13 74-1,0-55-133,-5-23 0,-1 0 0,-1 1 0,1 57-1,-9-98-52,0 0 0,0-1-1,-1 1 1,1 0-1,0 0 1,-1-1 0,1 1-1,-1-1 1,1 1 0,0 0-1,-1-1 1,1 1 0,-1-1-1,0 1 1,1-1 0,-1 1-1,1-1 1,-1 1-1,0-1 1,1 0 0,-1 1-1,0-1 1,0 0 0,1 0-1,-1 1 1,0-1 0,1 0-1,-1 0 1,0 0 0,0 0-1,0 0 1,-1 0-1,-34-1 14,25 0-12,-31-4-325,0-2 0,0-2 1,-73-26-1,23 7 154,83 25 148,-33-9 384,0 1-1,0 2 1,-1 2-1,-43-1 1,84 8-341,1 0 0,-1 0 0,1 0 0,-1 0 0,1 1 0,0-1 0,-1 0 0,1 1 0,-1 0 0,1-1 0,0 1 0,-1 0 0,1 0 0,0-1 0,0 1 0,0 0 0,0 0 0,0 0 0,0 0 0,0 1 0,0-1 0,0 0-1,0 0 1,0 1 0,1-1 0,-1 0 0,1 1 0,-1-1 0,1 1 0,-1-1 0,1 0 0,0 1 0,-1-1 0,1 4 0,0 1-21,0 0-1,0 0 0,0 0 1,1 0-1,0 0 1,0 0-1,4 12 1,1-6 13,0-1 0,0 1 1,1-1-1,1 0 0,-1 0 0,2-1 1,0 0-1,0-1 0,11 9 0,5 3 65,2-1-1,43 26 0,-48-34-43,1-1 1,-1-1-1,2-1 1,-1-1 0,1-1-1,0-2 1,1 0-1,-1-1 1,1-2 0,0 0-1,0-2 1,28-2-1,-46 1-18,0 0-1,0-1 1,0 1-1,0-1 1,0-1-1,-1 1 1,1-1-1,-1 0 1,0-1-1,0 0 1,0 0-1,6-5 1,2-4-8,-1 0-1,-1-1 1,13-18 0,-16 18 7,2 1 1,-1 1 0,2-1-1,24-19 1,-27 27-29,1 1-1,0 0 1,1 1 0,-1 0-1,1 1 1,-1 0 0,1 1-1,-1 0 1,1 0 0,0 1 0,14 2-1,8-2 22,23-2 5,92-14 1,-129 12-19,-1 0 0,1-1-1,-1 0 1,0-2 0,-1 0 0,0-1-1,0-1 1,27-19 0,-41 27 1,0-1-1,0 0 1,-1 0-1,1-1 1,-1 1-1,0 0 1,1-1-1,-1 0 1,0 1-1,0-1 1,-1 0-1,1 0 1,-1 0-1,1 0 1,-1 0 0,0 0-1,0 0 1,0-1-1,-1 1 1,1 0-1,-1-1 1,0 1-1,0 0 1,0-1-1,0 1 1,0 0-1,-2-7 1,0 7 2,0-1-1,0 1 1,0 0 0,0 0 0,0 0-1,-1 0 1,1 0 0,-1 0-1,0 1 1,0-1 0,0 1 0,0 0-1,0 0 1,0 0 0,0 0-1,-1 1 1,1-1 0,-1 1-1,0 0 1,1 0 0,-1 0 0,0 0-1,-4 0 1,-10-1 9,-1 1 1,0 0-1,0 2 1,0 0-1,1 1 0,-1 0 1,0 2-1,1 0 1,0 2-1,0-1 0,0 2 1,-22 12-1,29-13-4,0 1-1,0 1 0,1-1 1,0 2-1,0-1 1,1 1-1,0 1 0,0 0 1,1 0-1,1 1 0,0-1 1,0 2-1,1-1 1,0 1-1,1 0 0,1 0 1,0 0-1,-5 24 0,7-25-6,0 0-1,1 0 0,0 1 0,1-1 1,0 0-1,1 1 0,0-1 0,1 0 1,0 0-1,1 0 0,0 0 0,1 0 1,5 10-1,-5-13 1,1-1 0,0 1 0,0-1 0,1 0 0,0-1 0,0 1 0,1-1 0,0 0 0,0-1 0,0 0 0,1 0 0,-1 0 0,1-1 0,0 0 0,0-1 0,1 0 0,8 2 0,5 1-87,0-2 1,0-1 0,0-1-1,0 0 1,1-2 0,-1-1-1,0 0 1,0-2-1,0 0 1,0-2 0,0 0-1,25-11 1,22-16-3895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4.8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1 504 8738,'0'0'4289,"17"-5"-4085,-5 1-170,-6 4-29,-1-1 0,0 0 0,0-1 0,0 1 1,0-1-1,0 0 0,-1-1 0,1 1 0,-1-1 1,1 0-1,-1 0 0,0 0 0,0 0 0,0-1 0,-1 0 1,1 1-1,-1-1 0,0-1 0,0 1 0,3-6 1,44-112 130,-38 86-125,2 1 0,1 0 0,1 1 0,2 1 0,2 1 0,25-33 0,-42 62-13,0 0 1,0-1-1,0 1 0,1 0 1,-1 1-1,1-1 1,-1 0-1,1 1 0,0 0 1,0 0-1,0 0 0,0 1 1,1-1-1,-1 1 1,0 0-1,1 0 0,-1 0 1,1 1-1,7-1 0,-10 2 8,1 0-1,0-1 0,0 1 0,-1 0 1,1 0-1,-1 1 0,1-1 0,-1 0 0,1 1 1,-1 0-1,0-1 0,1 1 0,-1 0 1,0 0-1,-1 0 0,1 0 0,0 1 0,0-1 1,-1 0-1,1 1 0,-1-1 0,0 1 1,0 0-1,0-1 0,0 1 0,0 0 0,-1-1 1,1 1-1,-1 0 0,0 5 0,3 32 176,-2 1 0,-2 0 0,-1 0 0,-3 0 0,-9 41 0,10-57-99,2 0 1,1 34 0,1-46-63,0-11-16,0 1 0,0-1-1,0 1 1,1-1 0,-1 0 0,1 1 0,0-1-1,-1 0 1,1 0 0,0 0 0,0 1 0,1-1-1,-1 0 1,0 0 0,1 0 0,-1-1 0,1 1-1,0 0 1,-1 0 0,5 2 0,-1-1 6,-1-1-1,2 1 1,-1-1-1,0 0 1,0 0 0,0 0-1,1-1 1,10 2 0,-1-2 14,-1 0 1,1-1-1,0-1 1,0 0-1,0-1 1,20-5 0,-18 1-35,0 0 0,0-2 1,-1 0-1,0-1 1,0 0-1,26-22 1,-30 22-35,-1 0 0,-1-1 0,1-1 0,-2 0 0,0 0 1,0-1-1,-1 0 0,0 0 0,6-16 0,-12 23 59,0 0 0,0 0-1,-1-1 1,0 1 0,0-1-1,-1 1 1,1 0 0,-2-8-1,-1 13 1,-1 0-1,0 1 0,1-1 0,-1 0 1,1 1-1,-1-1 0,0 1 1,1 0-1,-1 0 0,-3 2 1,2 1 4,-1 0 0,1 0 0,0 0 0,1 1 0,-1 0 0,1 0 0,0 0 0,0 0 0,0 0 0,1 1 0,0-1 0,0 1 0,0 0 0,1-1 0,0 1 0,0 0 0,0 0 0,0 7 0,1-7-9,0-1 1,0 0 0,0 0-1,1 0 1,-1 1 0,1-1-1,0 0 1,1 0-1,-1 0 1,1 0 0,0 0-1,0-1 1,1 1-1,-1-1 1,1 1 0,0-1-1,0 0 1,1 0 0,-1 0-1,1 0 1,5 3-1,-1-2 4,1 0 0,0-1-1,1 0 1,-1-1 0,1 0-1,-1-1 1,1 0-1,0 0 1,0-1 0,0 0-1,0-1 1,0 0 0,0 0-1,0-1 1,14-3 0,-12 1-38,0 0 0,1 0 0,-1-2 0,-1 1 0,1-1 0,-1-1 0,0 0 0,0-1 0,0 0 0,-1 0 0,16-16 0,-20 17 5,-1-1 0,0 0-1,0 0 1,0-1 0,-1 1 0,0-1-1,0 0 1,-1 0 0,0-1 0,0 1-1,-1 0 1,0-1 0,-1 0 0,0 1-1,0-1 1,-1 0 0,0 0 0,-1 1-1,1-1 1,-2 0 0,1 1 0,-1-1-1,-1 1 1,1-1 0,-1 1 0,-1 0-1,-5-9 1,5 8 2,-1 0 0,-1 0 0,0 1 0,0-1-1,-1 1 1,1 1 0,-2-1 0,1 1 0,-1 0 0,0 1-1,-1 0 1,1 0 0,-1 1 0,0 0 0,-1 1 0,1 0-1,-1 0 1,0 1 0,0 0 0,0 1 0,0 0 0,-20-1-1,35 17 60,1-9-39,0 0 1,1-1-1,-1 0 0,1 0 1,0 0-1,0-1 1,1 0-1,-1 0 0,0-1 1,12 2-1,84 13 88,-100-16-87,303 10 25,-236-12 15,-70 1-44,1 0 0,-1 0 0,0 0 1,0 0-1,1 0 0,-1 0 0,0 0 0,1 0 0,-1 0 0,0 0 0,0 0 0,1 0 0,-1 1 1,0-1-1,0 0 0,1 0 0,-1 0 0,0 0 0,0 0 0,1 1 0,-1-1 0,0 0 0,0 0 0,0 0 1,1 0-1,-1 1 0,0-1 0,0 0 0,0 0 0,0 1 0,0-1 0,0 0 0,1 0 0,-1 1 0,0-1 1,0 0-1,0 0 0,0 1 0,0-1 0,0 0 0,0 1 0,0-1 0,0 0 0,0 1 0,-8 15 165,-14 13 41,12-19-191,0 1 0,0 1 1,1-1-1,0 1 0,1 1 1,1 0-1,0 0 0,-9 23 0,16-33 27,19-7 46,8-9-122,44-28 1,-58 31 33,1 1 1,0 0-1,0 2 1,1-1-1,0 2 1,0 0-1,0 1 0,1 0 1,0 1-1,0 1 1,21-2-1,-34 6-3,0-1 0,0 1 0,-1-1 0,1 1 1,0 0-1,-1 0 0,1 0 0,-1 1 0,1-1 0,-1 1 0,1-1 0,-1 1 0,0 0 0,0 0 0,0 0 0,0 0 0,0 0 0,0 0 0,-1 0 0,1 1 0,-1-1 0,1 1 0,-1-1 0,0 1 0,0-1 0,0 1 0,0 0 0,-1 0 0,1 3 0,3 10 10,-1 0 0,-1 1 0,1 27 0,-2-8 12,-1 1-1,-2 0 1,-1-1 0,-2 1-1,-1-1 1,-2 0 0,-14 38-1,-2-14 96,-2-2 0,-44 73 0,50-99 61,-2-1 0,-1-1 0,-1-1 0,-1 0-1,-38 31 1,56-55-145,0 1 0,1-1 0,-2-1 0,1 1 0,0-1 0,-1 0 0,0-1 0,0 0 0,0 0 0,0-1 0,0 0 0,-1 0 0,1-1 0,-1 0 0,1 0 0,-1-1 0,1 0 0,-10-2 0,8 0-36,0-1 0,0 0 0,0 0 0,0-1 0,0-1 0,1 1 0,0-2 0,0 1 0,0-1 0,1 0 0,0-1 0,0 0 0,0 0 0,-7-10 0,5 5-101,1-1 0,0 0-1,0-1 1,2 0-1,-1 0 1,2 0 0,0-1-1,1 0 1,0 0 0,1-1-1,1 1 1,0-1-1,1 0 1,1 0 0,1 0-1,0 0 1,1 1-1,3-21 1,-2 31 83,-1 0 1,1 0-1,0 1 0,0-1 0,1 1 1,0-1-1,-1 1 0,2 0 0,-1 0 1,0 0-1,1 0 0,-1 1 0,1-1 1,0 1-1,0 0 0,1 0 0,6-3 1,9-4-31,0 0 0,35-10 0,-34 12-77,43-14-1576,-5-1-3266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7.6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1056 5265,'0'0'4258,"12"-1"-3878,15-3-264,0-1 0,1-1 0,-2-1 0,1-2 0,34-15 0,-22 5 74,0-1 0,72-49 0,-99 59-204,0 0-1,21-22 1,-30 28 129,0 1 1,0-1-1,0 0 1,0 0-1,-1 0 0,1 0 1,-1-1-1,0 1 0,0-1 1,-1 1-1,0-1 1,1 0-1,0-8 418,-6 15-300,-37 21-235,2 2 0,0 1 0,2 2 0,-55 54 0,49-43 19,-84 82 59,112-104-91,1 0-1,0 1 1,2 0 0,0 1-1,-18 38 1,28-51 14,-1 0 0,1 0 0,0 1 1,1-1-1,0 1 0,0-1 0,0 1 0,1-1 0,-1 1 0,2 10 1,0-15 1,0 0 0,-1 1-1,1-1 1,0 0 0,0 0 0,0 1 0,0-1 0,0 0 0,1 0 0,-1 0 0,1 0 0,-1-1 0,1 1 0,0 0 0,0-1 0,0 1 0,-1-1 0,2 1 0,-1-1-1,0 0 1,0 0 0,0 0 0,0 0 0,1 0 0,-1-1 0,0 1 0,1-1 0,-1 1 0,1-1 0,3 0 0,19 2-29,0-2 0,0-1 0,0-1 0,0-1 1,0-1-1,-1-1 0,1-2 0,-2 0 0,1-1 0,-1-2 0,0 0 1,-1-1-1,0-2 0,0 0 0,-2-1 0,0-1 0,22-22 0,-37 32-32,0 0 0,-1-1 0,1 0 0,-1 0 0,-1-1 0,1 1 0,-1-1 0,0 0 0,0 1 0,-1-1 0,0-1 0,2-10 0,-4 16 78,0-1 1,1 0 0,-1 1 0,0-1 0,0 0 0,-1 1 0,1-1 0,0 0-1,-1 1 1,0-1 0,1 1 0,-1-1 0,0 1 0,-1-1 0,1 1 0,0-1-1,-1 1 1,1 0 0,-1 0 0,0 0 0,1 0 0,-1 0 0,0 0 0,0 0-1,0 1 1,-1-1 0,1 1 0,0-1 0,-1 1 0,1 0 0,-1 0 0,1 0-1,-1 0 1,1 0 0,-5 0 0,-2-1 124,0 1 1,0-1-1,0 2 0,-17 0 0,25-1-131,-1 2 0,0-1 0,0 0 0,1 0 0,-1 0 0,0 1 0,1-1 0,-1 1 0,0-1 0,1 1 0,-1 0 0,1 0 0,-1 0 0,1 0 0,-1 0 0,1 0 0,0 0 0,-1 0 0,1 0 0,0 1 0,0-1 0,0 0 0,0 1 0,0-1 0,0 1 0,0-1 0,1 1 0,-1-1 0,0 1 0,1 0 0,-1 2 0,0 6-5,1-1-1,0 0 0,0 1 1,1-1-1,1 1 0,-1-1 1,1 0-1,1 0 0,0 0 0,0 0 1,1-1-1,0 1 0,0-1 1,7 10-1,1-2 1,0 1 1,2-2-1,0 0 0,0 0 1,26 18-1,-38-31-2,0 0 0,1 0 0,0 0 0,-1 0 0,1-1 0,0 1 0,0-1 0,0 0 0,0 0 1,0 0-1,0 0 0,0 0 0,0-1 0,0 1 0,0-1 0,0 0 0,1 0 0,-1 0 0,0-1 0,0 1 0,0-1 0,0 1 0,0-1 0,0 0 0,0 0 0,0-1 0,0 1 0,0 0 1,0-1-1,-1 0 0,1 0 0,0 1 0,-1-2 0,0 1 0,0 0 0,1 0 0,-1-1 0,0 1 0,1-4 0,9-10 8,-1-2 0,-1 1 1,-1-1-1,13-35 0,-1-6 18,21-49-16,-38 99-15,0 1 1,1-1 0,0 1-1,1 0 1,0 0-1,0 1 1,1 0 0,0 0-1,9-7 1,-12 11-3,0 0-1,0 1 1,1 0 0,-1 0-1,1 0 1,0 0 0,-1 1-1,1 0 1,0 0 0,0 0-1,0 0 1,0 1 0,0 0-1,0 0 1,0 0 0,0 0-1,0 1 1,0 0 0,7 3-1,-4-2 8,0 1 1,-1 0-1,0 1 0,1 0 0,-1 0 0,0 1 0,-1 0 0,1 0 0,-1 0 0,10 13 0,-7-8 40,-2 0 0,1 1 0,-1 0 0,-1 0 0,0 0 0,0 1 0,-1 0 0,-1 0 0,0 1 0,-1-1 0,0 1-1,-1-1 1,0 1 0,-1 0 0,-1 0 0,0 0 0,0 0 0,-5 25 0,4-34-43,-1-1 1,1 0-1,-1 0 1,1 1-1,-1-1 1,0 0-1,0-1 0,-1 1 1,1 0-1,0-1 1,-1 1-1,0-1 1,1 0-1,-1 0 1,0 0-1,0 0 0,-6 3 1,8-17-276,2 1 151,0-1 1,1 1 0,0 0 0,1 0 0,0-1 0,1 2 0,0-1 0,9-15 0,54-84-338,-46 77 267,-10 15 170,0 1 0,1 0 0,1 1 1,0 0-1,1 1 0,22-18 0,-35 32 47,1 0 0,0 0 0,-1 0 0,1 0 0,0 0 0,0 0 0,0 0 0,0 0 0,0 1 0,0-1 0,0 1 0,0 0 0,0-1 0,0 1 0,0 0 1,0 0-1,0 0 0,0 1 0,0-1 0,0 0 0,0 1 0,0-1 0,0 1 0,0 0 0,0-1 0,0 1 0,0 0 0,-1 0 0,1 1 0,0-1 0,-1 0 0,1 0 0,-1 1 0,1-1 0,-1 1 0,0-1 0,1 1 0,-1 0 1,0 0-1,0-1 0,1 4 0,6 10 88,-2 0-1,1 0 1,-2 1 0,5 19 0,-5-16-93,4 13 5,-1 0 0,-2 1 0,-2 0-1,2 62 1,-17-113-505,7-2 282,2-2-1,0 1 1,1 0 0,2 0-1,0 0 1,1 0-1,8-35 1,-8 46 187,1 0 0,1 0-1,-1 0 1,2 1 0,-1-1 0,1 1 0,1 0 0,-1 1-1,2-1 1,-1 1 0,1 0 0,0 1 0,1 0-1,-1 0 1,1 0 0,1 1 0,15-9 0,-21 13 49,0 1 0,-1 0 0,1 0 0,0-1 0,0 2 0,0-1 0,0 0 0,0 0 0,0 1 0,0 0 0,0 0 0,0 0 0,0 0 0,0 0 0,0 0 0,0 1 0,0-1 0,0 1 0,0 0 0,0 0 0,0 0 0,0 1 0,0-1 0,-1 1 0,1-1 0,-1 1 0,1 0 0,-1 0 0,1 0 0,-1 0 0,0 0 0,0 1 0,0-1 0,2 5 0,5 8 89,0 1 1,-1 0-1,-1 1 0,10 32 1,-5-15-39,0 0-27,-8-20-48,1 1 0,1-1 1,11 19-1,-16-32-12,0 0 0,0 1 0,0-1 0,1 0 0,-1 0 0,1 0 0,-1 0 0,0-1 0,1 1 0,0 0 0,-1-1 0,1 1 0,-1-1 0,1 1 0,0-1 0,-1 0 0,1 1 0,0-1 0,0 0 0,-1 0 0,1 0 0,0-1 0,-1 1 0,1 0 0,0-1 0,-1 1 0,1-1 0,0 1 0,-1-1 0,2 0 0,5-3-21,0 1 0,-1-1 0,0 0 1,12-9-1,-1 0-121,-2-1 0,1 0 1,-2-2-1,27-33 0,-36 40 107,0 0-1,-1 0 0,0-1 1,-1 1-1,0-1 0,-1 0 1,0 0-1,0 0 0,-1 0 1,0-1-1,-1 1 0,0-15 1,-1 25 47,0 0 0,0-1 0,0 1 0,0 0 0,0-1 0,0 1 0,0 0 1,0 0-1,0-1 0,0 1 0,0 0 0,0-1 0,0 1 0,0 0 0,0 0 1,-1-1-1,1 1 0,0 0 0,0 0 0,0-1 0,0 1 0,-1 0 0,1 0 1,0 0-1,0-1 0,-1 1 0,1 0 0,0 0 0,0 0 0,0 0 0,-1 0 0,1-1 1,0 1-1,-1 0 0,1 0 0,0 0 0,0 0 0,-1 0 0,1 0 0,-15 5 141,-10 17-22,21-16-125,1 0 1,0 0-1,1 1 1,-1-1 0,1 1-1,0 0 1,1 0-1,0 0 1,0 0-1,0-1 1,1 1 0,0 0-1,0 0 1,1 0-1,0 0 1,0 0 0,1 0-1,0 0 1,0-1-1,0 1 1,1-1-1,0 1 1,0-1 0,1 0-1,-1 0 1,1-1-1,1 1 1,-1-1-1,1 0 1,0 0 0,0 0-1,0-1 1,1 1-1,9 4 1,-7-3 0,0-1-1,0-1 1,0 0 0,1 0 0,0 0-1,-1-1 1,1-1 0,1 1 0,-1-1-1,0-1 1,0 0 0,1 0 0,-1-1-1,0 0 1,1 0 0,10-3 0,-11 1-10,-1-1 0,0 1 0,0-1 0,0-1 0,-1 0 0,1 0 0,-1 0 0,0-1 0,0 0 0,0 0 0,-1-1 0,0 0 1,0 0-1,0 0 0,-1-1 0,0 0 0,8-14 0,-7 8-29,-1-1 1,0 0 0,-1 0-1,0 0 1,-1 0-1,-1-1 1,0 1-1,-1-1 1,-1 0-1,0 0 1,-3-17-1,3 27 30,0 1 0,-1 0-1,0-1 1,0 1-1,0 0 1,0 0 0,-1 0-1,0 0 1,0 0-1,0 0 1,0 0 0,0 0-1,-1 1 1,0-1-1,1 1 1,-1 0-1,-1 0 1,1 0 0,0 0-1,-1 1 1,1-1-1,-1 1 1,0 0 0,0 0-1,0 0 1,0 0-1,0 1 1,0 0 0,0 0-1,-1 0 1,1 0-1,0 0 1,-1 1-1,1 0 1,0 0 0,-1 0-1,1 1 1,-6 1-1,7-2 5,1 1-1,-1 0 0,1 0 0,-1 0 0,1 1 0,0-1 0,-1 0 0,1 1 0,0 0 0,0-1 0,0 1 1,0 0-1,0 0 0,1 0 0,-1 1 0,1-1 0,-1 0 0,1 0 0,0 1 0,0-1 0,0 1 1,0-1-1,0 1 0,0 0 0,1-1 0,-1 5 0,-2 8 17,1 1 0,1 0-1,0 17 1,1-22-22,1 1-1,0 0 1,0-1-1,1 1 0,1-1 1,0 0-1,1 0 1,0 0-1,0 0 1,1-1-1,0 0 1,11 16-1,-11-21 9,0 1-1,0 0 0,0-1 1,0 0-1,1 0 0,0-1 1,0 0-1,0 0 1,0 0-1,1-1 0,0 0 1,-1 0-1,1 0 0,0-1 1,1 0-1,-1 0 1,0-1-1,0 0 0,1-1 1,-1 1-1,8-2 0,-8 0-6,0 0 0,0-1 0,0 0 0,0 0-1,-1 0 1,1-1 0,-1 0 0,1-1-1,-1 0 1,0 0 0,0 0 0,-1 0 0,1-1-1,-1 0 1,0 0 0,-1 0 0,1-1-1,5-8 1,-1 1-34,-1-1 0,0 1-1,-1-1 1,-1-1 0,0 1 0,0-1-1,4-23 1,-7 8 1,-3 24 37,0-1 0,1 1 0,-1 0 0,2 0 0,-1-1 0,4-8 0,-5 15-2,1-1 0,-1 1 0,1 0 0,-1-1 0,1 1 0,0 0 0,-1-1 0,1 1 0,-1 0 0,1 0 0,0-1 0,-1 1 1,1 0-1,-1 0 0,1 0 0,0 0 0,-1 0 0,1 0 0,0 0 0,-1 0 0,1 0 0,0 0 0,-1 1 0,1-1 0,0 0 0,-1 0 0,1 1 0,-1-1 1,1 0-1,-1 1 0,1-1 0,0 0 0,-1 1 0,1 0 0,19 14-5,-12-7 13,0 0 0,-1 1 1,0 0-1,0 0 0,0 1 0,-2 0 1,1 0-1,-1 1 0,-1-1 0,0 1 0,0 0 1,-1 0-1,0 0 0,-1 1 0,0-1 0,-1 1 1,-1-1-1,0 1 0,-1 11 0,1-22-6,0 0 0,0 1 0,-1-1-1,1 0 1,0 0 0,-1 0 0,1 0 0,-1 0 0,1 0-1,-1 0 1,1 0 0,-1 0 0,0 0 0,1 0-1,-1 0 1,0-1 0,0 1 0,0 0 0,0 0 0,-1 0-1,2-1-2,43-52-584,25-25 194,80-117 1,-148 193 409,0 1 1,0 0-1,0 0 1,1 0-1,-1 0 0,0 0 1,0 0-1,0 0 1,1 0-1,-1 0 1,0 0-1,0 0 1,0 0-1,0 0 0,1 0 1,-1 0-1,0 0 1,0 0-1,0 1 1,1-1-1,-1 0 0,0 0 1,0 0-1,0 0 1,0 0-1,0 0 1,1 0-1,-1 1 0,0-1 1,0 0-1,0 0 1,0 0-1,0 0 1,0 0-1,0 1 1,1-1-1,-1 0 0,0 0 1,0 0-1,0 0 1,0 1-1,0-1 1,0 0-1,0 0 0,0 0 1,0 1-1,0-1 1,0 0-1,0 0 1,0 0-1,0 0 0,0 1 1,0-1-1,0 0 1,-1 0-1,1 0 1,0 1-1,0-1 1,0 0-1,0 0 0,2 28 251,0 33-262,-2-43 9,0 0 0,2-1 1,0 1-1,1-1 0,5 21 1,-7-36-23,0 1 0,-1 0 0,1 0 0,0 0 1,1-1-1,-1 1 0,0 0 0,1-1 0,-1 1 0,1-1 0,0 0 0,0 1 1,0-1-1,0 0 0,0 0 0,0 0 0,1-1 0,-1 1 0,1-1 1,-1 1-1,1-1 0,0 0 0,-1 0 0,1 0 0,0 0 0,0 0 0,0 0 1,0-1-1,0 0 0,-1 1 0,1-1 0,0 0 0,0-1 0,0 1 1,0 0-1,0-1 0,0 1 0,0-1 0,-1 0 0,1 0 0,4-2 1,-1-1-100,1 0 1,-1 0 0,1 0 0,-1-1 0,-1 0-1,1 0 1,-1-1 0,0 0 0,0 1 0,0-2 0,-1 1-1,5-10 1,3-5-494,-1-1-1,13-39 1,-9 12-585,-3-1 1,10-78-1,-2-104-769,-14 150 1939,1-86 3053,-5-3 4326,-6 745-6913,6-438-476,-17 143 1,13-226-775,0-81-2399,-3-5-687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7.9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10354,'0'0'3625,"139"169"-3505,-61-109 208,3 0-320,-3-3-16,12 3-32,-21-14-1440,-17-12-2513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8.3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141 133 600,'0'0'10937,"-3"26"-9802,-1 1-874,-20 118 830,20-125-955,1 1 0,1 0 0,1-1 0,1 32 0,1-46-116,0 1-1,0-1 0,1 1 0,-1-1 0,1 0 0,1 0 0,-1 0 1,4 7-1,-4-10-14,0-1 0,0 1 0,0-1 1,0 1-1,0-1 0,0 0 0,1 0 1,-1 0-1,1 0 0,-1 0 0,1-1 1,0 1-1,0-1 0,-1 0 0,1 0 1,0 0-1,6 1 0,-1 0 2,0-1-1,0-1 1,0 1 0,1-2-1,-1 1 1,0-1 0,0 0-1,0-1 1,0 1-1,0-2 1,0 1 0,-1-1-1,1 0 1,-1-1 0,1 0-1,-1 0 1,-1-1-1,1 1 1,0-2 0,-1 1-1,0-1 1,-1 1 0,1-2-1,-1 1 1,0-1-1,6-11 1,0 1-13,-2-1 0,0 0 0,-1 0 1,-1-1-1,0 0 0,-2 0 0,0-1 0,-1 0 0,2-37 0,-5 39 15,-1 0-1,0 0 0,-2 0 1,0 1-1,-1-1 0,-5-19 1,6 31-4,0 1 0,0-1 0,-1 1 0,1 0 0,-1 0 0,0 0 0,-1 0 0,1 1 0,-1-1 0,0 1 0,0 0 0,0 0 0,-1 0 0,1 1 0,-1-1 1,0 1-1,0 0 0,0 1 0,0-1 0,-1 1 0,1 0 0,-12-3 0,4 3 30,0 1 0,0-1 0,0 2 0,0 0 0,0 1 0,0 0 0,-1 1 0,1 0 0,1 1 0,-1 1 0,0 0 0,1 0 0,0 1 0,-14 8 0,18-8-29,0-1 0,0 1-1,1 0 1,0 1-1,0 0 1,0 0 0,0 0-1,1 1 1,0 0 0,1 1-1,0-1 1,0 1 0,0 0-1,1 0 1,0 0 0,1 1-1,-1-1 1,2 1-1,-1 0 1,1 0 0,0 10-1,1-16-16,1 0 0,0 0-1,0 0 1,1 1 0,-1-1-1,1 0 1,0 0 0,-1 0 0,1 0-1,1 0 1,-1 0 0,0 0-1,1 0 1,-1-1 0,1 1-1,0 0 1,0-1 0,0 0-1,0 1 1,0-1 0,6 4-1,-2-2-253,2 1 0,-1-2 0,0 1 0,1-1 0,-1 0 0,1-1 0,15 4 0,42 2-5495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9.1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47 507 5329,'0'0'7912,"-10"0"-7738,-9 1-157,1-2 390,46-15-46,-19 12-345,27-12 21,-2-2 0,52-35 0,-76 46-53,-1 0 1,0-1 0,-1 0 0,1 0 0,-2-1-1,1 0 1,-1 0 0,-1-1 0,1 0 0,-2 0-1,0-1 1,0 1 0,4-15 0,-2-1-2,-2-1 1,-1 1 0,0-1-1,-3 0 1,0-1-1,-5-47 1,4 74 31,0 0-1,0 0 1,0 0 0,0 0 0,-1 0-1,1 0 1,0 0 0,-1 0 0,1 0-1,0 1 1,-1-1 0,1 0-1,-1 0 1,1 0 0,-1 0 0,0 1-1,1-1 1,-1 0 0,0 1 0,1-1-1,-1 0 1,0 1 0,0-1 0,0 1-1,0-1 1,0 1 0,-1-1-1,0 1-6,0-1-1,0 1 0,0 0 0,-1 1 0,1-1 0,0 0 1,0 1-1,0-1 0,0 1 0,0-1 0,0 1 0,-3 1 0,-1 2-4,-1-1-1,0 2 1,1-1-1,0 0 1,0 1-1,-7 8 1,2 0-9,2 0 1,0 1 0,0 0-1,1 0 1,1 1-1,1 0 1,0 0-1,1 1 1,0 0 0,1 0-1,1 0 1,1 0-1,0 0 1,1 1 0,1 22-1,1-32 7,-1-1 0,1 0 0,0 1 0,0-1 0,1 0 0,-1 1 0,1-1 0,1 0 0,-1-1 1,1 1-1,0 0 0,1-1 0,-1 1 0,1-1 0,0 0 0,0 0 0,1-1 0,-1 1 0,1-1 0,0 0 0,1 0 0,-1-1 0,0 1 0,1-1 0,0 0 0,0-1 0,0 1 0,10 1 0,9 3 9,1-2-1,0-1 1,1-1-1,-1-1 0,46-2 1,-47-2-41,1 0-1,-1-2 1,0-1 0,0-1 0,0 0 0,-1-2 0,0-2-1,0 0 1,-1-1 0,-1-1 0,41-28 0,-48 29-9,-1-1 0,-1 0 0,0-1 1,0 0-1,-1-1 0,-1 0 0,0-1 1,-1-1-1,-1 1 0,0-1 0,-1-1 1,-1 0-1,-1 0 0,0 0 0,-1-1 1,-1 0-1,3-25 0,-7 30-67,4-20 774,3 26-372,7 17-379,76 90 72,69 72 32,-142-156-17,30 33 21,-44-46-21,-1 0-1,1 0 1,-1 1-1,0-1 1,0 1-1,0-1 1,0 1-1,-1 0 1,0 0-1,0 0 1,0 0 0,1 8-1,-2-12-2,0 1 1,0-1-1,-1 1 1,1-1-1,0 1 1,0-1-1,-1 1 0,1-1 1,0 1-1,-1-1 1,1 1-1,-1-1 0,1 1 1,-1-1-1,1 0 1,-1 1-1,1-1 0,-1 0 1,1 1-1,-1-1 1,1 0-1,-1 0 1,1 1-1,-1-1 0,1 0 1,-1 0-1,0 0 1,1 0-1,-1 0 0,-1 0 1,-22 1 5,18-1 4,-18-1 9,1 0 0,-1-2 0,0-1-1,1-1 1,-1 0 0,1-2 0,1-1 0,0-1-1,0 0 1,0-2 0,1-1 0,-19-14-1,40 26-23,0 0 0,-1 0 0,1 0 0,0 0-1,0 0 1,0 0 0,0 0 0,0 0-1,0 0 1,0 0 0,0 0 0,-1 0 0,1 0-1,0 0 1,0-1 0,0 1 0,0 0-1,0 0 1,0 0 0,0 0 0,0 0 0,0 0-1,0 0 1,0 0 0,0 0 0,0-1-1,0 1 1,0 0 0,-1 0 0,1 0 0,0 0-1,0 0 1,0 0 0,0 0 0,0-1-1,0 1 1,1 0 0,-1 0 0,0 0 0,0 0-1,0 0 1,0 0 0,0 0 0,0-1-1,0 1 1,0 0 0,0 0 0,0 0-1,0 0 1,0 0 0,0 0 0,0 0 0,0 0-1,1 0 1,-1 0 0,0 0 0,0-1-1,0 1 1,0 0 0,0 0 0,0 0 0,0 0-1,0 0 1,1 0 0,-1 0 0,0 0-1,15-2-164,23 1 99,-34 1 66,207 0-2279,-163 0-386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3.8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234 0 7314,'0'0'4793,"0"33"-4536,-1-15-133,-1 0-1,-1 1 1,0-1-1,-1 0 1,-1 0 0,-1-1-1,-1 1 1,0-1 0,-16 27-1,-11 11-556,-59 73 0,47-69-1588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9.5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67 280 4385,'0'0'1502,"5"-29"243,28-222 3123,-62 388-2827,-8 33-2076,21-14 291,7 272 0,10-272-88,-1-156-201,-4-50-3084,-6 19-2806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09.9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8306,'0'0'2592,"164"94"-1687,-88-76-705,2-2 16,-9-3 16,-5-3-216,-4-2-32,-16-3-200,-10-5-2089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0.3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253 1 6849,'0'0'2560,"26"1"-1892,5-2-468,-5 1-136,0 0-1,-1 2 1,1 0-1,35 10 0,-57-12-16,-1 1-1,0 0 0,0 1 0,1-1 1,-1 0-1,0 1 0,0 0 0,0-1 1,-1 1-1,1 1 0,0-1 0,-1 0 1,1 0-1,-1 1 0,0 0 0,0-1 1,0 1-1,0 0 0,0 0 0,-1 0 1,1 0-1,-1 0 0,0 1 0,1 3 1,1 6 234,-1 0 1,-1 0 0,-1 0 0,1 0-1,-3 14 1,1 8-53,1-34-230,-1-1 0,1 1 0,0 0 0,0 0 0,-1 0 0,1 0 0,0-1 0,-1 1 0,1 0 0,-1 0 0,1-1 0,-1 1 0,0 0 0,1-1 0,-1 1 0,0 0 0,1-1 0,-1 1 0,0-1 0,0 1 0,1-1 1,-1 0-1,0 1 0,0-1 0,0 0 0,0 1 0,1-1 0,-1 0 0,0 0 0,0 0 0,-1 0 0,-35 2-144,30-2 103,-89-2-119,-118 5 115,202-1 36,-1 0 0,1 0 0,-1 1 0,1 1 0,0 0 0,-16 8 0,24-10 16,0 0 1,0 0-1,1 0 1,-1 1-1,1-1 1,-1 1-1,1 0 0,0 0 1,0 0-1,0 0 1,0 0-1,1 1 1,-1-1-1,1 1 0,0 0 1,0-1-1,1 1 1,-1 0-1,1 0 1,-1 1-1,1-1 0,0 5 1,0-5-5,1-1 0,0 0 0,0 0 0,0 0 0,0 0 0,1 0 0,-1 0 0,1 0 0,0 0 0,-1 0 0,2 0 0,-1 0 0,0 0 0,0 0 0,1 0 0,0-1 0,2 5 1,0-4 2,0 0 0,0 0 1,0-1-1,1 1 1,-1-1-1,1 0 0,-1 0 1,1 0-1,0-1 0,9 3 1,12 0 30,0-1 0,0-1-1,45-2 1,-31 0-35,-25-1-183,-1 0-1,1-1 1,0 0 0,-1-1-1,1-1 1,-1 0 0,0-1 0,0-1-1,-1 0 1,0-1 0,0 0-1,15-11 1,15-15-4202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0.6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1 9938,'0'0'4834,"-3"22"-4764,-34 313 25,-28 139 69,59-439-175,-1 6-1260,4-56-930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1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9898,'0'0'3217,"165"31"-2985,-110-15-40,-6-6-144,-9 3 72,-11-5-120,-9 3-128,-2-1 0,-4 8-1056,1 0-1801,-7 1-4321</inkml:trace>
  <inkml:trace contextRef="#ctx0" brushRef="#br0" timeOffset="1">628 728 5513,'0'0'4549,"5"6"-3695,-4-4-812,0-1 0,0 0 0,0 0 0,1 1 0,-1-1 0,0 0 0,0 0 1,1 0-1,-1-1 0,0 1 0,1 0 0,-1 0 0,1-1 0,1 1 0,-2-1-23,-1 0 0,1 0-1,0 0 1,-1 0 0,1 0-1,-1 0 1,1-1-1,-1 1 1,1 0 0,-1 0-1,1-1 1,0 1 0,-1 0-1,0 0 1,1-1 0,-1 1-1,1-1 1,-1 1-1,1-1 1,-1 1 0,0 0-1,1-1 1,-1 1 0,0-1-1,0 1 1,1-1 0,-1 0-1,3-8 92,-1 1-1,0-1 0,-1 0 1,0 0-1,0-15 0,-1-265 1838,0 288-1981,20 11-253,71 24-1639,-43-20-961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1.4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264 1 9090,'0'0'6085,"-13"2"-6033,10-1-50,-4-1-1,0 2-1,0-1 1,0 1-1,0 0 1,1 0-1,-1 1 0,1 0 1,-1 0-1,1 1 1,0-1-1,0 1 1,-9 9-1,-6 9-6,1 0-1,1 1 1,-27 44-1,39-55 4,0 0 1,1 1-1,1 0 1,0 0-1,1 0 0,0 1 1,1-1-1,0 1 1,2 0-1,-2 16 1,3-28 0,1 1 1,-1-1-1,0 1 1,1 0 0,-1-1-1,1 0 1,0 1 0,-1-1-1,1 1 1,0-1 0,1 0-1,-1 1 1,0-1-1,1 0 1,-1 0 0,1 0-1,0 0 1,2 2 0,1-1-7,-1 0 0,1 0 1,-1 0-1,1-1 1,0 0-1,0 0 1,0 0-1,8 2 1,9-1-204,-1 0 0,0-1 1,34-2-1,-36 0-625,0-1-1,-1-2 1,1 1-1,-1-2 0,28-9 1,9-10-5796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1.8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1 438 5129,'0'0'10716,"0"-4"-10552,0-1-84,-1 10-13,2 26 32,-1-23-92,1-1 0,0 0 0,0 0 1,0 0-1,1 1 0,0-1 0,0 0 0,6 12 0,-3-13 5,0-1-1,0 1 1,1-1-1,-1 0 0,1 0 1,1 0-1,-1-1 1,0 0-1,1 0 0,0-1 1,0 0-1,0 0 1,0 0-1,1-1 0,-1 0 1,1-1-1,-1 0 1,1 0-1,-1 0 0,1-1 1,0 0-1,-1 0 1,13-3-1,-7 0-27,-1 1 0,1-2 0,-1 0 0,0 0 0,0-1 0,0 0 0,-1-1 0,0-1 0,0 0 0,-1 0 0,0-1 0,0 0 0,12-13 0,-13 10-60,0-1 1,-1 0 0,0 0-1,-1-1 1,0 0-1,-1 0 1,0-1-1,-1 1 1,-1-1 0,4-20-1,-4 8-110,-1-1-1,-1 0 1,-1 1 0,-5-48-1,3 66 178,0 0 0,-1 0 0,1 0 0,-1 0 0,-1 0 0,0 1 0,0-1 0,0 1 0,-1 0 0,0 0 0,0 0 0,-1 0 0,0 1 0,0-1 0,-1 1 0,-8-7 0,7 7 52,-1 1 0,0 0 0,-1 1 0,1-1 0,-1 2 0,0-1 0,0 1 0,0 0 0,0 1 0,0 0 0,-1 1 0,1 0 1,-18 0-1,14 1 6,0 0 0,0 2 1,0-1-1,1 1 1,-1 1-1,1 1 1,-1-1-1,-16 9 1,24-9-53,0-1 1,0 1-1,1 0 0,-1 0 1,1 1-1,0-1 1,0 1-1,0 0 0,0 0 1,1 0-1,0 1 1,-1-1-1,2 1 0,-1 0 1,0 0-1,1 0 1,0 0-1,0 0 0,1 0 1,-1 1-1,1-1 1,0 8-1,1-9-99,0 0-1,0 0 1,1 0-1,-1 0 1,1 0-1,0-1 1,1 1-1,-1 0 1,0-1-1,1 1 1,0-1 0,0 1-1,0-1 1,0 0-1,1 0 1,-1 0-1,1 0 1,0 0-1,0 0 1,0-1 0,0 1-1,0-1 1,0 0-1,1 0 1,-1 0-1,1-1 1,4 2-1,30 12-5453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2.2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1 349 9914,'0'0'2425,"14"-143"-1681,-2 101-232,-6 6-152,2 5-112,1 7-240,5 3 16,27 1-24,-3 4-1712,-1 0-8803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4.2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185 1 8090,'0'0'1571,"-13"27"-950,2-5-552,-75 166 184,69-138-80,2 2 1,2 0 0,2 0 0,3 1 0,1 0 0,4 1 0,3 67 0,9-58-100,-8-60-66,0 1 0,0-1 0,0 1 0,1-1 1,-1 0-1,1 0 0,0 1 0,0-1 1,0 0-1,1-1 0,-1 1 0,1 0 1,-1-1-1,6 5 0,-8-7-8,1 0 1,-1 0 0,0 0-1,0 0 1,1 0-1,-1 1 1,0-1-1,1 0 1,-1 0-1,0 0 1,0 0-1,1 0 1,-1 0 0,0 0-1,1 0 1,-1 0-1,0 0 1,0 0-1,1 0 1,-1-1-1,0 1 1,1 0-1,-1 0 1,0 0-1,0 0 1,1 0 0,-1 0-1,0-1 1,0 1-1,0 0 1,1 0-1,-1 0 1,0-1-1,0 1 1,0 0-1,1 0 1,-1-1 0,0 1-1,0 0 1,0 0-1,0-1 1,0 1-1,0 0 1,0-1-1,0 1 1,1 0-1,-1 0 1,0-1 0,0 1-1,0 0 1,0-1-1,-1 1 1,1 0-1,0 0 1,0-1-1,0 1 1,0 0-1,0-1 1,13-105-3552,-9 45-5058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4.6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9826,'0'0'3500,"16"19"-3625,102 146 180,-5 0 645,240 267-1,-336-412-624,29 29-4,-43-46-64,0-1-1,0 0 1,0 1-1,0-1 0,1-1 1,-1 1-1,1 0 1,-1-1-1,1 0 1,0 1-1,0-2 1,0 1-1,-1 0 0,6 0 1,-7-2 1,0 1 1,0-1 0,1 0-1,-1 0 1,0 0-1,0 0 1,0 0-1,0 0 1,0 0 0,0-1-1,-1 1 1,1 0-1,0-1 1,-1 0-1,1 1 1,-1-1 0,1 0-1,-1 0 1,0 0-1,0 0 1,0 0-1,0 0 1,1-4-1,19-58 74,-20 60-72,7-47 16,-2 0 0,-2 0 0,-2 0 0,-7-64 0,4 83-32,-17-176 135,4 83-150,11 109-715,1 33-1834,2-4 179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4.2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1 154 6553,'0'0'5280,"33"-7"-4460,12-5-608,146-26 470,271-28-105,-265 38-6818,-183 26 390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5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7058,'0'0'3488,"191"-6"-2992,-125 6-272,1 0-8,-7 11-200,-5-9 16,-9 1-8,-8-3 32,-3 0 16,-4 0-72,-2-5-128,-3-8-192,-5 5-1688,-10 0-2929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5.6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2737,'0'0'9451,"28"23"-8844,97 77-75,-110-90-479,0 0-1,1 0 1,0-2 0,1 0 0,0-1-1,0 0 1,0-2 0,22 5 0,-4-1-28,11 2-2,-30-8-9,-1 0 1,1 2 0,-1 0-1,19 9 1,-33-14-15,0 1 1,0 0-1,0-1 0,0 1 0,0 0 1,0 0-1,0 0 0,-1 0 0,1 0 1,0 0-1,-1 0 0,1 0 0,0 0 1,-1 0-1,1 0 0,-1 0 0,0 0 1,1 1-1,-1-1 0,0 0 0,0 0 1,0 0-1,0 1 0,0-1 0,0 0 1,0 0-1,0 1 0,0-1 1,-1 2-1,0 0 1,0 1-1,0-1 1,-1 0 0,1 1 0,-1-1-1,0 0 1,0 0 0,0-1-1,0 1 1,-4 4 0,-29 23 45,-1-1 0,-2-1 0,-64 35 1,54-35-25,2 1 0,-47 40 0,90-67-106,0 1 1,-1 0 0,1 0 0,0 0-1,0 0 1,0 0 0,1 1 0,-1-1-1,1 1 1,0 0 0,0 0 0,0 0 0,0 0-1,1 0 1,0 0 0,0 0 0,0 0-1,-1 7 1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6.0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15 100 4369,'0'0'4649,"-1"0"-4514,1 0 1,-1 0-1,1 0 0,-1 0 0,1 0 1,-1 0-1,1 0 0,-1 0 1,1 0-1,-1-1 0,1 1 1,-1 0-1,1 0 0,-1-1 1,1 1-1,0 0 0,-1-1 0,1 1 1,0 0-1,-1-1 0,1 1 1,0-1-1,-1 0 0,-3-65 1508,8 38-6474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6.4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9154,'0'0'3121,"98"158"-3121,-63-129 0,14-8-248,-11-13-1425,-4-8-1335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6.7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0 10818,'0'0'3249,"-12"151"-3233,21-104 96,9 7-64,13 19-48,-5-18-568,-3-11-2425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9.3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1199 6729,'0'0'6859,"10"2"-6519,-7-2-328,0 1-1,0-1 0,0 0 1,0 0-1,0 0 0,0 0 1,0 0-1,0-1 0,0 1 1,-1-1-1,1 0 0,0 0 1,0 0-1,0 0 1,-1-1-1,1 1 0,0-1 1,-1 0-1,3-2 0,1-1-3,-1-1 0,0 0 0,0 0 0,0 0 0,-1 0 0,0-1 0,0 0 0,3-10 0,-1 2 3,-1 0 1,0-1-1,-1 0 0,-1 0 1,-1 0-1,1-18 0,-4-103 49,-1 60-63,3 6 44,-1 71-42,1-1-1,-1 0 1,1 1-1,-1-1 1,1 1-1,0-1 0,-1 1 1,1-1-1,0 1 1,0-1-1,-1 1 0,1 0 1,0-1-1,0 1 1,-1 0-1,1 0 1,0-1-1,0 1 0,0 0 1,0 0-1,-1 0 1,1 0-1,0 0 0,0 0 1,1 1-1,24 1-51,-19-1 48,-1 1 0,0 1 0,0-1 0,0 1 0,0 0 0,-1 0 0,1 1 0,-1-1 0,0 1 1,0 1-1,0-1 0,-1 1 0,1 0 0,-1 0 0,0 0 0,0 0 0,-1 1 0,5 8 0,1 4-7,0 0 0,-1 1 0,-1 0-1,8 34 1,-10-28 34,-2-1 0,1 41 0,-3-55-13,-2 1-1,1 0 1,-1 0 0,-1 0 0,0-1 0,-1 1 0,0-1 0,-5 13-1,8-22-4,-1 0 0,1 0 0,0 0 0,-1 0 0,1 0 0,-1 0 0,1 0 0,-1 0 0,0 0 0,1 0 0,-1 0 0,0 0 0,0 0 0,0-1 0,0 1 0,0 0 0,1-1 0,-1 1 0,0 0 0,0-1 0,-2 1 0,2-1-10,0-1 1,1 1-1,-1-1 0,1 1 1,-1-1-1,0 0 0,1 1 1,-1-1-1,1 0 0,0 0 0,-1 1 1,1-1-1,-1 0 0,1 0 1,0 1-1,0-1 0,0 0 0,-1 0 1,1 0-1,0 0 0,0-1 1,-3-59-536,3 56 461,0-41-175,3-88-176,-2 121 438,1 0 0,1 0 0,0 1 1,0-1-1,1 0 0,1 1 0,12-23 0,-17 35 14,0-1 1,1 0-1,-1 0 0,0 1 0,1-1 0,-1 0 0,1 1 0,-1-1 0,1 0 0,-1 1 0,1-1 0,-1 1 0,1-1 0,0 1 0,-1-1 0,1 1 0,0-1 0,0 1 0,-1 0 0,1-1 0,0 1 0,0 0 0,-1 0 0,1 0 0,0-1 0,0 1 0,0 0 0,0 0 0,-1 0 0,1 0 0,0 0 0,0 1 0,0-1 0,-1 0 1,1 0-1,0 0 0,0 1 0,-1-1 0,1 0 0,0 1 0,0-1 0,-1 1 0,2 0 0,24 31 16,-21-25 105,15 22-52,-2 1 0,-2 0 0,0 1-1,-2 1 1,-2 0 0,-1 1 0,-1 0 0,8 50 0,-17-83-99,-1 1-1,1 0 1,0 0 0,0-1-1,0 1 1,0 0 0,0-1-1,0 1 1,0-1-1,0 1 1,1-1 0,-1 1-1,0-1 1,0 0-1,0 0 1,0 0 0,1 0-1,-1 0 1,0 0 0,0 0-1,0 0 1,0 0-1,1 0 1,-1 0 0,2-1-1,35-7-22,-5-5-179,-1-1 0,42-24 1,-58 28-5,0 0 1,0-1 0,-1-1 0,-1 0 0,0-1 0,13-16 0,-22 24 370,0-1-1,-1 0 1,0-1-1,0 1 1,0-1-1,-1 1 1,0-1-1,0 0 1,-1-1-1,3-13 949,-7 22-1090,1 0 0,-1 0-1,0 1 1,0-1 0,1 0 0,-1 1-1,1-1 1,-1 1 0,1 0-1,0-1 1,0 1 0,0 0 0,-1 0-1,2 0 1,-3 3 0,1-1 13,-3 7-32,0 1-1,0-1 1,1 1 0,0 0 0,1 1-1,1-1 1,0 0 0,0 20-1,1-24 4,1 1 0,0-1-1,0 0 1,1 1-1,0-1 1,1 0 0,0 0-1,0 1 1,1-1-1,0-1 1,0 1-1,1 0 1,6 10 0,-5-12-8,-1-1 1,1 0-1,0 0 1,0 0-1,0-1 1,0 0 0,1 0-1,0 0 1,0-1-1,0 1 1,0-1-1,1-1 1,-1 1 0,1-1-1,0-1 1,-1 1-1,1-1 1,0 0-1,0 0 1,0-1-1,0 0 1,0 0 0,0-1-1,-1 0 1,1 0-1,0-1 1,0 0-1,-1 0 1,1 0 0,-1-1-1,0 0 1,1 0-1,-1 0 1,-1-1-1,1 0 1,-1 0 0,1-1-1,-1 1 1,9-12-1,-7 8-34,0 0-1,-1-1 1,0-1-1,-1 1 1,0-1 0,0 0-1,-1 0 1,0 0-1,-1 0 1,0-1-1,0 1 1,-1-1-1,-1 0 1,0 0 0,0 0-1,-1 0 1,-1 0-1,0 0 1,-4-21-1,-4-6 35,-2 0 0,-2 1 0,-1 1 0,-22-40 0,24 50 35,-1-3-22,-2 0 0,-25-37 0,39 65-2,1 0 1,-1 0-1,1 0 1,-1 1 0,1-1-1,-1 0 1,0 0-1,0 0 1,1 1-1,-1-1 1,0 1-1,0-1 1,0 0 0,0 1-1,1-1 1,-1 1-1,0 0 1,0-1-1,0 1 1,0 0 0,0 0-1,0-1 1,0 1-1,0 0 1,0 0-1,0 0 1,0 0 0,0 0-1,0 0 1,0 1-1,-2-1 1,1 2 1,0-1 0,0 0 1,0 1-1,0 0 0,0 0 0,0-1 1,1 1-1,-1 0 0,1 0 1,-1 0-1,1 1 0,-2 2 0,-2 6 5,0 0 1,1 1-1,0 0 0,-3 15 0,5-20-11,1 1 0,0-1 0,0 1 0,1 0 0,0 0 0,0-1 0,1 1-1,1 8 1,-1-13 1,0-1 0,0 0 0,1 1 0,-1-1 0,0 0 0,1 1 0,-1-1 0,1 0 0,0 0 0,0 0 0,0 0 0,0-1 0,0 1-1,0 0 1,0-1 0,1 0 0,-1 1 0,0-1 0,1 0 0,-1 0 0,1 0 0,-1-1 0,1 1 0,0 0 0,3-1 0,29 5-253,0-3 0,1 0 0,-1-3 0,0 0 0,0-3 0,0 0 0,63-19 0,-10-4-751,148-67-1,-333 212 3854,88-105-2846,0 0 0,0 1 0,2 0 0,0 0-1,0 1 1,1 0 0,1 0 0,1 0 0,0 1 0,1 0 0,1 0-1,0 0 1,1 0 0,0 0 0,2 0 0,2 21 0,-2-36 6,-1 1 1,1 0 0,-1 0-1,1 0 1,0 0-1,-1-1 1,1 1 0,0 0-1,0-1 1,0 1 0,1 0-1,-1-1 1,0 0-1,1 1 1,-1-1 0,1 0-1,-1 0 1,1 1-1,-1-1 1,1 0 0,2 1-1,0-1 27,-1 0-1,1-1 1,0 1-1,-1 0 1,1-1-1,0 0 1,-1 0-1,1 0 1,0 0-1,5-2 1,2-1 42,-1 1 1,1-2 0,-1 1-1,0-2 1,-1 1-1,18-12 1,11-14-180,-2-2 0,-1-2 0,-2-1-1,-1-1 1,48-72 0,-80 107 118,0 0-1,1 1 1,-1-1 0,0 0-1,1 0 1,-1 1-1,1-1 1,-1 1 0,1-1-1,-1 0 1,1 1-1,0-1 1,-1 1 0,1-1-1,0 1 1,-1 0-1,1-1 1,0 1 0,-1 0-1,1-1 1,0 1-1,0 0 1,0 0 0,-1 0-1,1-1 1,0 1-1,0 0 1,0 0 0,-1 0-1,1 0 1,0 1-1,0-1 1,0 0-1,-1 0 1,1 0 0,0 1-1,0-1 1,-1 0-1,1 1 1,0-1 0,-1 1-1,1-1 1,0 0-1,-1 1 1,1 0 0,0-1-1,-1 1 1,1-1-1,-1 1 1,1 0 0,-1-1-1,0 1 1,1 0-1,-1 0 1,0-1 0,1 1-1,-1 1 1,23 59 118,-17-44-1,1 4-106,2 1-2,-2-1 1,0 2-1,-1-1 1,-1 1-1,3 40 0,-8-63-25,0 0-1,-1 0 1,1 1-1,0-1 0,0 0 1,0 0-1,0 0 0,0 0 1,-1 0-1,1 0 0,0 0 1,0 0-1,0 0 0,0 0 1,-1 0-1,1 0 1,0 0-1,0 0 0,0 0 1,0 0-1,-1 0 0,1 0 1,0 0-1,0 0 0,0 0 1,0 0-1,-1 0 0,1 0 1,0 0-1,0 0 1,0 0-1,0 0 0,0 0 1,-1 0-1,1-1 0,0 1 1,0 0-1,0 0 0,0 0 1,0 0-1,0 0 1,0 0-1,-1-1 0,1 1 1,0 0-1,0 0 0,0 0 1,0 0-1,0-1 0,0 1 1,0 0-1,-4-7-30,1 1 0,0-1 0,0 0 0,1 0 0,-1 0 0,2 0 0,-1-1 0,1 1 0,0 0 0,0-10 0,0-5-282,2 1 0,3-32-1,-1 40 222,1 1 0,0 0 0,0 1 0,1-1 0,1 1 0,0 0 0,1 0 0,-1 1 0,2-1 0,9-9 0,-4 6 168,-1 0 1,2 1 0,0 1 0,0 0-1,1 1 1,21-11 0,-36 21-56,1 0 0,0 1 0,0-1 0,-1 1 0,1-1 0,0 1 0,0-1 0,0 1 0,0-1 0,0 1 0,0 0 0,0 0 0,0-1 0,0 1 0,0 0 0,0 0 0,0 0 0,-1 0 0,1 0 0,0 0 0,0 1 0,0-1 0,0 0 0,0 0 0,0 1 0,0-1 0,0 0 0,0 1 0,0-1 0,-1 1 0,1-1 0,0 1 0,0-1 0,0 1 0,-1 0 0,1 0 0,0-1 0,-1 1 0,1 0 0,-1 0 0,1-1 0,-1 1 0,1 0 0,-1 0 0,0 0 0,1 0 0,-1 0 0,0 0 0,1 1 0,0 7 98,0 0 1,-1 0-1,1 0 0,-3 14 0,1-6 76,3 52 72,-1-24-190,-5 60 0,3-98-105,0 0 0,-1 0-1,0 0 1,0-1 0,0 1 0,-7 10 0,6-69-882,4 43 860,0 0-1,0 1 1,1-1 0,0 1-1,1-1 1,0 1 0,0 0-1,6-11 1,43-67-33,-23 39 78,-22 36 54,-4 6 87,0 1 1,0 0-1,-1-1 1,1 0-1,-1 1 1,0-1-1,-1 0 0,3-9 1,-4 13 90,0 35 101,1-14-306,1-1-1,0 0 1,2 0-1,0 0 0,1 0 1,1 0-1,1-1 1,0 0-1,2-1 1,0 1-1,19 25 1,-26-40-21,0 0 1,0-1 0,1 0-1,-1 0 1,1 0 0,0 0-1,0 0 1,-1 0 0,1-1-1,0 1 1,0-1 0,0 0-1,1 0 1,-1 0 0,0 0-1,0-1 1,1 1 0,-1-1-1,0 0 1,1 0 0,-1 0-1,0 0 1,0-1 0,1 1-1,-1-1 1,0 0 0,0 0-1,0 0 1,1 0 0,-1 0-1,5-4 1,12-6-94,-1 0-1,0-1 1,29-25 0,-25 18-113,34-25-185,-21 15 369,43-26 0,3 27-53,-62 21-327,-64 15 191,20-3 265,1 2 0,0 0-1,0 2 1,-39 20 0,49-23 42,1 1 1,0 1 0,0 0-1,1 1 1,0 0 0,1 1-1,0 0 1,0 0 0,-13 21-1,20-26-81,0 1 0,1-1 0,-1 1 0,1 0-1,1 0 1,-1 0 0,1 0 0,0 0 0,0 0 0,1 1 0,0 7-1,0-11-13,0-1-1,0 0 0,1 1 1,-1-1-1,0 0 0,1 0 1,0 1-1,-1-1 0,1 0 1,0 0-1,0 0 0,0 0 1,1 0-1,-1 0 0,0 0 0,1 0 1,-1 0-1,1-1 0,0 1 1,-1 0-1,1-1 0,0 0 1,0 1-1,0-1 0,0 0 1,0 0-1,0 0 0,1 0 1,-1 0-1,4 0 0,10 2-16,0-2-1,0 0 1,1 0 0,-1-2-1,0 0 1,0 0-1,0-2 1,0 0-1,-1-1 1,1 0 0,-1-1-1,0-1 1,0-1-1,-1 0 1,0-1-1,0 0 1,0-1 0,-1 0-1,-1-2 1,0 1-1,21-25 1,-30 33 25,-1-1-1,0 0 1,0 0 0,0-1-1,0 1 1,0 0 0,-1-1 0,0 1-1,1 0 1,-1-1 0,0 0-1,0-4 589,-3 49-353,1-32-215,2 39 35,-1-47-63,0 1 1,1-1-1,-1 0 1,1 1-1,-1-1 1,1 0-1,0 1 1,0-1-1,-1 0 1,1 0-1,0 1 1,0-1-1,0 0 1,0 0-1,1 0 1,-1 0-1,0 0 1,0-1-1,0 1 1,1 0-1,-1 0 1,1-1-1,-1 1 1,0-1 0,1 1-1,-1-1 1,3 0-1,15 2 15,0-1-1,0 0 1,0-2 0,0 0-1,0-2 1,0 0 0,-1-1-1,1-1 1,-1 0 0,0-1-1,0-1 1,17-11 0,-16 9-27,-1-2 1,0 0 0,0-1 0,-1 0-1,-1-2 1,0 0 0,-1-1 0,-1 0-1,0-2 1,20-30 0,-24 28-18,-1 0 1,-1 0 0,-1-1-1,0 0 1,-2 0 0,0 0-1,2-29 1,1-146-606,-8 173 529,0-17-109,-10-73 1,8 100 237,0 1-1,-1-1 1,0 0 0,-1 1 0,-1 0 0,1 0-1,-2 0 1,1 0 0,-2 1 0,-9-13 0,15 21-6,-1 0 0,0 0 0,0 0 0,0 0 1,0 0-1,0 1 0,0-1 0,-1 0 0,1 1 1,0 0-1,-1 0 0,1-1 0,-1 2 0,0-1 1,1 0-1,-1 0 0,0 1 0,0-1 0,1 1 1,-1 0-1,0 0 0,0 0 0,1 0 1,-1 1-1,0-1 0,1 1 0,-1-1 0,0 1 1,1 0-1,-1 0 0,0 0 0,1 1 0,0-1 1,-1 0-1,-2 3 0,-3 3-13,0-1 0,0 1 0,1 1 0,0-1 0,1 1 0,-1 0 0,2 1 0,-6 10 0,-2 5 31,2 1 1,1 0-1,2 0 1,0 1-1,1 1 1,-5 47-1,6 1 133,3 88-1,4-126-151,1-1 0,3 1-1,9 41 1,-10-62-17,0-1 0,1 0 1,1 0-1,0 0 0,1-1 0,0 0 1,1 0-1,1-1 0,19 23 0,-26-33-35,1-1-1,-1 1 0,1-1 1,0 0-1,0 1 1,0-1-1,0 0 1,0-1-1,1 1 0,-1-1 1,0 1-1,1-1 1,-1 0-1,1 0 1,-1-1-1,1 1 1,-1-1-1,1 1 0,0-1 1,-1 0-1,1-1 1,6 0-1,-5-1-210,0 0 0,0 0-1,0 0 1,0 0 0,0-1-1,-1 0 1,1 0 0,-1 0 0,0 0-1,0-1 1,0 0 0,0 0-1,-1 0 1,4-5 0,20-31-4758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19.6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11963,'0'0'2792,"32"143"-2616,-24-91-168,-5 0-8,-3 0 32,0-5 32,0 0-128,0-11-376,3-20-2216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3:20.0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1 11923,'0'0'3680,"-40"179"-3448,40-119-224,12-3-8,19 6 0,-8-16-1168,-2-24-7554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32.6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1078 73 4441,'0'0'3874,"-27"-1"-3302,-212-1 442,207 3-891,-1 2 0,1 1 0,0 2 0,0 1 1,1 1-1,0 2 0,1 1 0,0 2 0,0 0 0,1 2 0,-41 29 1,29-15-102,2 2 1,1 1 0,2 2 0,1 2 0,2 1 0,-53 77-1,71-92-34,1 1 1,2 1-1,0 0 0,2 0 0,-10 31 0,18-45 11,-1 0 1,2 0 0,-1 0-1,2 0 1,-1 0-1,1 0 1,2 16 0,-1-20-4,0 0 1,1 0 0,0-1-1,0 1 1,0-1-1,1 1 1,-1-1 0,1 0-1,0 0 1,1 0 0,-1 0-1,1-1 1,0 1-1,5 3 1,2 1 12,0-1 0,1 0 1,0-1-1,0-1 0,0 1 0,1-2 0,15 5 1,7 0 96,66 11 0,82-3 182,297-10 1,-429-8-282,110-5 112,161-25 1,-224 15-105,-2-5 0,179-60 0,-226 61-26,-1-2 1,-1-2-1,64-42 1,-90 51 17,-1-1 1,-1-1 0,0 0 0,-1-1 0,-1-1-1,-1-1 1,0 0 0,-2-1 0,16-28 0,-25 39 5,-1 1-1,0-1 1,0 0 0,-1 0 0,0 0 0,0-1-1,-1 1 1,-1-1 0,1 1 0,-2-1 0,1 0 0,-1 1-1,-1-1 1,0 0 0,0 1 0,-1-1 0,0 1 0,0-1-1,-1 1 1,-1 0 0,0 0 0,0 0 0,0 1 0,-1-1-1,0 1 1,-1 0 0,0 1 0,0-1 0,-1 1-1,0 0 1,0 1 0,0 0 0,-10-6 0,-15-9 12,-2 1-1,0 2 1,-1 1 0,-1 2 0,0 1 0,-1 2 0,-45-8-1,-33-2-3,-125-8 0,120 19-1,0 6 0,-149 13 0,227-3-194,0 2 0,1 2 0,0 2 0,1 1-1,0 3 1,0 1 0,-40 24 0,-2 7-1509,-149 114-1,157-102-3430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33.1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257 1142 7162,'0'0'4777,"-3"-23"-4469,-6-32 155,-26-87 0,-22-58-248,8-3 0,-26-245 0,74 443-261,1 0 0,-1-1 0,0 1 0,-1-1 0,1 1 0,-1 0 0,0 0 0,0 0 0,-1 0 0,0 0 0,-5-8 0,5 12-28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4.6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 6409,'0'0'5930,"194"-16"-5698,-148 11-144,3 3 40,-5-1-72,-7 3-24,-5 0-32,-9 0-400,-3 10-1233,-5 3-751,-7-5-345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33.6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0 582 3753,'0'0'1377,"14"1"-1086,207 30 2498,42 5-791,-205-31-1829,14 3-14,1-4 0,130-8 0,-183 0-132,0 0 0,-1-2 0,1 0 0,-1-1-1,-1 0 1,1-2 0,-1 0 0,-1-2 0,0 1 0,16-15-1,-2 0 7,-1-1 0,-2-2 0,-1-1-1,26-36 1,-43 53-7,-1-1 0,-1 0 1,0-1-1,-1 0 0,-1 0 0,0 0 0,-1-1 0,5-21 0,-9 31 6,0 0-1,0 0 0,-1 0 1,1 0-1,-1 0 0,0 0 0,-1-1 1,1 1-1,-1 0 0,0 0 1,-1 0-1,1 0 0,-1 0 1,0 1-1,0-1 0,0 0 0,-1 1 1,0-1-1,0 1 0,0 0 1,0 0-1,0 0 0,-1 1 0,0-1 1,0 1-1,0 0 0,0 0 1,-6-3-1,-15-8 45,-2 2-1,0 1 1,0 1-1,-1 2 1,-35-7-1,-147-16 103,209 31-174,-90-9 0,-1 5 1,-147 11-1,222-6-37,0 1 0,1 1 0,-1 1 1,1 1-1,-1 0 0,1 1 0,1 0 0,-1 1 0,1 1 0,1 1 0,-1 0 1,1 1-1,1 0 0,0 1 0,1 0 0,0 1 0,0 1 0,1 0 0,1 0 1,0 1-1,1 1 0,-8 17 0,5-3-767,2 1 0,1 1-1,-6 45 1,7-7-2266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34.1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98 0 6001,'0'0'4396,"-15"3"-4343,-45 11-46,59-13-8,-1 0 0,1 0 1,-1-1-1,1 1 0,0 0 0,-1 0 1,1 0-1,0 0 0,0 0 0,0 1 1,0-1-1,0 0 0,0 0 0,0 1 0,0-1 1,1 0-1,-1 1 0,0-1 0,1 1 1,-1-1-1,1 1 0,0 0 0,-1-1 1,1 1-1,0-1 0,0 1 0,0-1 1,0 1-1,0 0 0,1-1 0,-1 1 0,0-1 1,1 2-1,0 5-22,2 59 106,20 110 0,0 0 239,-19-118-87,1 23 66,20 102 1,-19-158-249,1 0 0,1 0 0,1-1 0,1-1 0,1 1 1,1-1-1,30 43 0,-4-23 131,-29-35-186,-1 0 0,0 1 0,0 0 0,0 1 0,-2-1 0,10 20 0,-15-28-99,0 0 0,-1-1-1,0 1 1,1 0 0,-1 0-1,0-1 1,0 1-1,0 0 1,0 0 0,0 0-1,0-1 1,0 1 0,-2 3-1,-5-1-2486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35.3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330 519 4457,'0'0'2303,"-12"0"-2239,-37 0 1,49 0-64,-1 0 0,0 0-1,0 0 1,1 0-1,-1 1 1,0-1-1,1 0 1,-1 0 0,1 1-1,-1-1 1,0 0-1,1 1 1,-1-1-1,1 1 1,-1-1-1,0 0 1,1 1 0,0-1-1,-1 1 1,1 0-1,-1-1 1,1 1-1,0-1 1,-1 1-1,1 0 1,0-1 0,-1 1-1,1 0 1,0-1-1,0 1 1,0 0-1,0-1 1,0 2 0,0 26 21,1-21 18,-9 228 2106,2 89-1382,26-188 1272,-19-152-1854,0 1 0,2 0-1,4-17 1,6-34-90,-9 6-72,-3 0-1,-2 0 1,-10-65-1,-41-176-66,5 31 131,44 249-85,0-8 38,-2 1 0,-12-42-1,15 64-33,1 0 0,-1 1 0,-1-1 0,1 1 0,-1-1 0,0 1 0,0 0 0,0 0 0,-1 1 0,0-1 0,0 0 0,0 1 0,0 0 0,-1 0 0,0 1 0,0-1 0,0 1 0,-6-3 0,9 5-7,0 0 0,0 0-1,0 0 1,1 1 0,-1-1-1,0 1 1,0 0 0,0-1 0,0 1-1,0 0 1,0 0 0,0 0-1,0 0 1,0 1 0,1-1-1,-1 0 1,0 1 0,0 0-1,0-1 1,0 1 0,1 0-1,-1 0 1,0 0 0,1 0-1,-1 0 1,1 0 0,-1 0-1,1 1 1,-1-1 0,1 0-1,0 1 1,0-1 0,-1 1-1,1 0 1,0-1 0,1 1-1,-1 0 1,0-1 0,0 1-1,1 0 1,-1 3 0,-3 9-10,1 0 0,1 0 0,0 0 0,1 23 0,0-21 24,0 23-2,1-1 0,2 1 0,2 0-1,1-1 1,2 0 0,2 0 0,19 54 0,-5-30-204,30 76 264,-11-52-3636,-32-69-278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39.2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366 136 4097,'0'0'2895,"-2"-10"-2377,-3-19 741,1 1 0,0-34 1,5 62-1249,-1 0 0,0 0 0,0-1 0,0 1 0,0 0 0,0 0 0,0 0 0,0-1 0,0 1 0,0 0 0,0 0 0,0 0 0,0-1 0,0 1 0,0 0 0,0 0 0,-1 0 0,1-1 0,0 1 0,0 0 0,0 0 0,0 0 0,0 0 0,0-1 0,0 1 0,-1 0 0,1 0 0,0 0 0,0 0 0,0 0 0,0-1 0,-1 1 0,1 0 0,0 0 0,0 0 0,0 0 0,0 0 0,-1 0 0,1 0 0,0 0 0,0 0 0,0 0 0,-1 0 0,1 0 0,0 0 0,0 0 0,0 0 0,-1 0 0,1 0 0,0 0 0,0 0 0,-1 0 0,-8 11 385,-235 628-366,225-587-40,2 1 0,2 1 1,2 1-1,3 0 0,2 0 0,0 77 0,8-131-16,-1-1 0,1 0 0,0 0 0,0 1 0,0-1-1,0 0 1,0 1 0,0-1 0,0 0 0,0 0 0,0 1 0,0-1 0,0 0 0,0 0 0,0 1 0,0-1 0,0 0 0,0 1-1,0-1 1,0 0 0,0 0 0,0 1 0,0-1 0,1 0 0,-1 0 0,0 1 0,0-1 0,0 0 0,0 0 0,1 0 0,-1 1 0,0-1-1,0 0 1,0 0 0,1 0 0,-1 0 0,0 1 0,0-1 0,1 0 0,-1 0 0,0 0 0,0 0 0,1 0 0,-1 0 0,0 0-1,1 0 1,-1 0 0,0 0 0,13-11-1946,3-17-893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39.6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 3625,'0'0'5418,"15"-3"-5195,49-5-21,118-2 0,83 18 394,-14 0-308,-197-8-921,0-3 0,102-18 0,-124 14-1669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39.9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3169,'0'0'3670,"16"12"-2791,4 5-717,-11-9-102,1 0 0,-1-1 0,2 0 0,-1 0 0,18 8 0,-12-10 116,-1 0-1,1-1 0,0-1 0,0 0 0,0-1 0,0-1 0,0 0 0,30-4 0,-3 3-60,28-3-595,122-21 0,-177 22 204,60-11-2082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0.4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1 452 5761,'0'0'1678,"27"-13"-1521,6-3-136,-9 5-10,1-1 0,-2-2 0,0 0 0,38-31 0,-42 29-170,0-1-1,-2 0 1,0-1-1,0-1 1,23-37-1,-32 43 333,-1 0 1,-1-1-1,0 0 0,-1-1 0,0 1 0,-1-1 1,-1 1-1,-1-1 0,0 0 0,1-26 1,2 48 84,0 1 1,0 0-1,-1 0 1,0 0-1,3 10 1,-2 5-259,-1-1 0,-1 0 0,-2 1 0,0 27 0,-2-32 0,1 0-1,0 0 1,2-1 0,0 1-1,1-1 1,1 1 0,0-1-1,8 18 1,-9-29 4,1-1 1,0 0-1,0 0 1,1 0-1,-1-1 1,1 1-1,0-1 0,0 0 1,0 0-1,1-1 1,0 1-1,-1-1 1,1-1-1,0 1 1,0-1-1,1 0 1,-1 0-1,0-1 0,1 0 1,-1 0-1,0 0 1,1-1-1,7 0 1,2 0-31,0-1 0,0 0 1,-1-1-1,1 0 0,-1-2 1,0 0-1,0 0 0,24-12 1,-29 11-272,-1 0 1,1-1-1,-2 0 1,1 0-1,-1-1 1,0 0 0,0 0-1,-1-1 1,0 0-1,0-1 1,-1 0-1,0 0 1,0 0-1,-1 0 1,-1-1-1,1 0 1,-2 0-1,1 0 1,1-12 0,3-33-2300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2.1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89 203 1696,'0'0'6054,"-14"-2"-5842,7 0-188,-32-2 24,38 4-43,0 0 0,-1 0 1,1 0-1,0 0 0,0 1 1,0-1-1,0 0 1,0 1-1,0-1 0,0 1 1,0-1-1,0 1 0,0-1 1,0 1-1,0 0 1,0 0-1,1-1 0,-1 1 1,0 0-1,0 0 0,1 0 1,-1 0-1,0 0 1,1 0-1,-1 0 0,1 0 1,0 0-1,-1 0 1,1 0-1,0 0 0,-1 0 1,1 0-1,0 0 0,0 3 1,0-1-4,-2 27 37,2 0 1,0 0-1,6 32 0,-4-54-27,-1 0 0,1 0-1,1 0 1,-1 0 0,1 0 0,1 0-1,-1-1 1,1 0 0,1 1-1,-1-1 1,1-1 0,1 1-1,-1-1 1,1 0 0,13 10 0,-15-13 45,0 0 1,0 0-1,1-1 1,-1 1 0,1-1-1,0-1 1,-1 1-1,1 0 1,0-1 0,0 0-1,0 0 1,0-1 0,0 0-1,0 1 1,0-2-1,0 1 1,5-1 0,-2-1-24,1 0 0,-2-1 1,1 0-1,0 0 0,-1-1 1,1 0-1,-1 0 1,0 0-1,11-10 0,-5 3-143,-1-1-1,0-1 1,-1 0 0,0-1-1,-1 0 1,0 0-1,-1-1 1,-1 0 0,9-22-1,-12 21 81,-1-1-1,0 1 0,-1-1 1,-1 0-1,0 0 0,-2 0 1,0 0-1,-1 0 1,0 0-1,-1 0 0,-1 0 1,-1 1-1,-6-17 0,10 32 35,0 0 0,0 0 0,0 0-1,0 0 1,-1 0 0,1 0 0,0 0-1,-1 0 1,1 0 0,0 0-1,-1 0 1,1 0 0,-1 0 0,0 0-1,1 1 1,-1-1 0,0 0-1,1 0 1,-1 1 0,0-1 0,0 0-1,0 1 1,1-1 0,-1 1 0,0-1-1,0 1 1,0 0 0,0-1-1,0 1 1,0 0 0,0-1 0,0 1-1,0 0 1,0 0 0,0 0 0,0 0-1,0 0 1,0 0 0,0 0-1,0 1 1,0-1 0,0 0 0,0 0-1,0 1 1,0-1 0,0 1-1,-1 0 1,-5 2-4,1 0-1,-1 0 1,1 1-1,0 0 1,0 0-1,0 0 0,1 1 1,-1 0-1,1 0 1,0 0-1,1 1 1,-1 0-1,1-1 1,0 2-1,-3 7 1,2-5 16,2 0 0,-1 0 1,1 0-1,0 1 1,1 0-1,0-1 0,0 1 1,1 0-1,1 0 1,0 16-1,2-21 12,-1 1 1,1-1-1,0 0 1,0 1-1,1-1 1,-1 0-1,1 0 1,0-1-1,1 1 1,-1-1-1,1 1 1,0-1-1,0 0 1,0 0-1,0-1 0,1 1 1,0-1-1,-1 0 1,8 3-1,10 6 192,2-1 0,45 16 0,-45-19-161,0-2 0,0-1 0,0 0 0,1-2 0,-1-1 0,43-2 0,-54 0-110,-1-1-1,1-1 1,-1 0-1,1-1 0,-1 0 1,0-1-1,-1 0 1,1-1-1,-1 0 0,1-1 1,-2 0-1,1-1 1,-1 0-1,0 0 0,10-10 1,-17 13-70,-1 0 0,1-1 0,0 1 0,-1 0 1,0-1-1,0 0 0,-1 1 0,1-1 0,-1 0 1,0 0-1,0 0 0,-1 1 0,1-1 0,-1 0 0,0 0 1,-1 0-1,0-7 0,0 6 80,0 1 0,1-1 0,0 0 0,0 0 0,1 1 0,0-1-1,0 0 1,0 1 0,0-1 0,1 1 0,0-1 0,0 1 0,4-6 0,4-3-28,0 1 1,1 1-1,1 0 1,25-21 0,-31 28 64,0 0 0,1 1 1,0 0-1,0 0 0,0 0 0,0 1 1,1 0-1,-1 0 0,1 1 1,0 0-1,0 0 0,12 0 1,-19 3 11,0 0 0,-1 0 0,1 0 0,0 1 0,-1-1 0,1 0 0,0 0 0,-1 1 0,0-1 0,1 0 1,-1 1-1,0-1 0,1 0 0,-1 1 0,0-1 0,0 1 0,0-1 0,0 0 0,-1 1 0,1 1 0,-3 34 597,-1-24-513,-1-1 0,0 0 0,-1 0 0,0 0 0,-1-1 0,0 0 0,-16 18 0,15-21-82,1 0 0,1 1 0,0 0 0,0 0 0,0 0-1,1 1 1,1-1 0,-1 1 0,2 0 0,-1 1 0,2-1 0,-4 19-1,6-28 0,0 1-1,1-1 0,-1 0 1,0 1-1,0-1 0,1 0 1,-1 0-1,1 1 1,0-1-1,-1 0 0,1 0 1,0 0-1,-1 0 0,1 0 1,0 0-1,0 0 0,0 0 1,0 0-1,0 0 0,0 0 1,0 0-1,0-1 0,1 1 1,-1 0-1,0-1 0,0 1 1,1-1-1,-1 0 0,0 1 1,0-1-1,1 0 0,2 1 1,53-1 663,-37-1-568,-9 1-89,1-1-1,0-1 0,-1 0 0,1-1 0,-1 0 1,0-1-1,0 0 0,0-1 0,0 0 0,17-12 1,-8 4-111,-1-1-1,-1-1 1,0-1 0,21-25 0,-38 42 107,0-1 0,0 1 0,0-1-1,0 1 1,0 0 0,0-1 0,0 1 0,-1 0 0,1 0-1,0-1 1,-1 1 0,1 0 0,0 0 0,-1 0-1,1 0 1,-1 0 0,1 0 0,-1 0 0,0 0-1,1 0 1,-1 0 0,0 0 0,0 2 0,17 42 79,-13-34-35,0 1-156,-1 1 0,0 0-1,0 0 1,-2 0 0,0 0 0,0 0-1,-2 19 1,-17 94 509,7-62-303,2 4 37,0 2-70,-2-1 1,-40 128-1,46-180-33,-2 0 1,0-1-1,0 0 0,-2 0 0,0-1 1,0 0-1,-2 0 0,1-1 0,-2-1 1,0 0-1,-1-1 0,0 0 0,-1 0 1,0-2-1,0 0 0,-29 15 0,30-20-6,-1 0-1,1-1 1,-21 4-1,28-6-4,0-1 0,0-1-1,0 1 1,0-1 0,0 0-1,1 0 1,-1-1 0,0 0-1,0 0 1,-10-3 0,15 3-24,-1 0 1,1 0-1,0 0 1,0-1 0,-1 1-1,1 0 1,0-1-1,0 1 1,0 0 0,1-1-1,-1 1 1,0-1-1,1 0 1,-1 1 0,0-1-1,1 1 1,0-1 0,-1 0-1,1 0 1,0 1-1,0-1 1,0-2 0,3-40 134,-2 35-137,1 1 0,0-1 0,1 0 0,0 1 0,1 0 0,-1 0 0,2 0 1,7-13-1,51-55-16,-42 53 9,384-399-249,74-85 647,-466 491-365,-1 1-15,0 1 0,1-1 0,0 2 0,1 0 0,22-15 0,-71 62-306,-17 8 294,-55 57 0,90-81 21,0 1 0,2 1 0,0 0 0,1 1 0,1 0-1,-15 34 1,24-45 4,1-1-1,0 1 1,0 0-1,1 0 0,1 0 1,-1 0-1,2 0 1,-1 0-1,2 13 1,-1-20-15,1 1 1,-1-1-1,1 0 1,0 0-1,0 0 1,0 0-1,0 0 1,0 0-1,1 0 1,-1 0-1,1-1 1,0 1 0,0 0-1,0-1 1,0 1-1,0-1 1,0 0-1,1 0 1,-1 0-1,1 0 1,0 0-1,-1 0 1,1-1 0,0 0-1,0 1 1,0-1-1,0 0 1,0 0-1,0-1 1,1 1-1,4 0 1,4-1 10,0 0 0,0 0 0,1-2 0,-1 1-1,0-2 1,0 1 0,-1-2 0,1 1 0,-1-2 0,1 1 0,-1-2 0,-1 1 0,1-2 0,-1 1 0,0-1 0,0-1-1,-1 0 1,0 0 0,-1-1 0,1 0 0,-2-1 0,1 1 0,-1-1 0,-1-1 0,0 1 0,6-15 0,-9 16-8,0 0 1,0-1 0,-1 1 0,-1-1-1,1 1 1,-2-1 0,1 0 0,-1 1-1,-2-18 1,2 27-9,0-1-1,0 1 1,0-1-1,0 1 1,0-1-1,0 1 1,0-1-1,-1 0 1,1 1-1,0-1 1,0 1-1,0-1 1,-1 1-1,1-1 1,0 1-1,-1-1 1,1 1-1,0-1 1,-1 1-1,1 0 1,0-1-1,-1 1 1,1 0-1,-1-1 1,1 1-1,-1 0 1,1-1-1,-1 1 1,1 0-1,-1 0 1,1 0-1,-1-1 1,1 1-1,-1 0 1,1 0-1,-1 0 1,0 0-1,1 0 1,-1 0-1,0 0 1,0 0-2,0 1 0,0-1 1,0 0-1,0 1 0,1-1 0,-1 1 1,0-1-1,0 1 0,1 0 1,-1-1-1,0 1 0,0 0 0,1-1 1,-1 1-1,1 0 0,-1 0 1,1-1-1,-1 1 0,1 0 0,-1 0 1,1 0-1,0 0 0,-1 0 0,1 1 1,-2 7-10,1 1 0,0-1 0,0 0 0,1 1 0,0-1 1,1 1-1,0-1 0,0 0 0,1 1 0,1-1 0,4 14 0,-4-18 6,-1 0 0,1 0-1,0 0 1,0-1 0,0 1-1,1-1 1,0 0-1,-1 0 1,1 0 0,1 0-1,-1-1 1,1 0 0,-1 1-1,1-2 1,0 1-1,0-1 1,0 1 0,0-1-1,1-1 1,-1 1 0,10 1-1,-3-1-235,1-1-1,-1 0 0,1-1 1,-1 0-1,1-1 1,-1-1-1,17-3 1,21-19-5209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3.1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125 1046 1408,'0'0'8685,"-19"-8"-8146,-59-28 25,76 35-540,1 0 0,-1 0 0,0 0 0,1 0 1,-1 0-1,0 0 0,1-1 0,0 1 0,-1-1 0,1 1 1,0-1-1,0 1 0,-1-1 0,1 0 0,0 1 0,1-1 1,-1 0-1,0 0 0,1 0 0,-1 0 0,1 0 1,-1 0-1,1 0 0,0 0 0,0 0 0,0 0 0,0 0 1,0 0-1,0 0 0,1 0 0,-1 1 0,0-1 0,1 0 1,0 0-1,-1 0 0,1 0 0,0 0 0,0 1 0,2-3 1,8-12 4,0 2 0,2 0 0,-1 0 1,2 1-1,0 1 0,22-16 1,-10 7-65,-16 13 19,37-32-213,2 1 1,1 3-1,103-54 0,-143 85 217,0 1 0,1 1-1,-1 0 1,1 0 0,11-1-1,-19 4 12,-1-1-1,1 1 0,0 0 1,-1-1-1,1 1 0,-1 1 0,1-1 1,-1 0-1,1 1 0,-1-1 1,1 1-1,-1 0 0,1-1 1,-1 1-1,0 1 0,0-1 0,1 0 1,-1 0-1,0 1 0,0-1 1,0 1-1,0 0 0,0 0 1,-1-1-1,1 1 0,1 3 0,16 40-25,-18-42 19,0-1 0,0 1 0,-1 0 0,1-1 0,-1 1 0,1 0 0,-1 0 0,0 0 0,0-1 0,0 1 0,-1 0 0,1 0 0,-1-1 0,1 1-1,-3 3 1,1-4-1,-1-1-1,0 1 0,0-1 0,1 0 1,-1 0-1,0 0 0,0 0 0,0-1 1,-1 1-1,1-1 0,0 0 1,0 0-1,0 0 0,0 0 0,-6-2 1,-1 2-9,-52 0-16,1 2-1,-64 11 1,106-9 27,0 0 0,1 0 0,-1 2-1,1 0 1,0 1 0,1 1 0,0 1 0,0 0 0,0 2 0,-27 21 0,37-25 9,1 0 0,0 1 0,0-1 1,0 1-1,1 0 0,0 0 0,1 1 0,0 0 1,0-1-1,1 1 0,0 1 0,1-1 1,0 0-1,0 1 0,1-1 0,0 1 0,0-1 1,1 1-1,1-1 0,0 1 0,0-1 1,0 1-1,7 18 0,-6-19 2,1-1 0,1 1 0,-1 0 0,1-1 0,1 1 0,0-1 0,0-1 0,0 1 0,1-1 0,0 0-1,1 0 1,0 0 0,0-1 0,0 0 0,1 0 0,-1-1 0,1 0 0,0-1 0,1 1 0,-1-2 0,1 1 0,0-1 0,0 0 0,14 1 0,-11-3-1,-1 0 1,1-2-1,0 1 1,0-1-1,-1-1 1,1 0-1,-1-1 1,1 0-1,-1-1 1,0 0-1,0-1 1,-1 0-1,0-1 1,1 0-1,-2 0 0,1-1 1,12-12-1,2-3-4,-2-1 0,-1 0 0,0-2 0,-2-1 0,24-41 0,-13 10-58,-2 0 1,-2-3-1,23-81 0,-20 36-247,18-124 0,-36 154 1311,3-136 1,-2 231-737,-5 19-248,-2 1 1,-1-1-1,-2 1 0,-2 0 0,-10 75 0,-2-41-8,-4-1 0,-30 85 0,5-49 57,25-69-3,1 0-1,2 0 1,2 2-1,-8 53 0,18-92-66,1-1 0,-1 0 0,1 0 0,0 0 0,0 0 0,-1 0 0,2 1-1,-1-1 1,0 0 0,0 0 0,1 0 0,-1 0 0,1 0 0,0 0 0,-1 0-1,1 0 1,0 0 0,0 0 0,0 0 0,1 0 0,-1-1 0,0 1-1,1 0 1,-1-1 0,1 1 0,3 2 0,-1-3-10,1 0 0,0 0-1,0 0 1,-1-1 0,1 1 0,0-1 0,0 0 0,0-1 0,0 1-1,-1-1 1,9-2 0,4-2-294,0 0-1,-1-1 1,0-1-1,0-1 1,0 0 0,-1-1-1,-1-1 1,23-18-1,-11 9-1021,28-21-3191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3.5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0 239 128,'0'0'11609,"16"-2"-11395,215-10 130,-143 10-220,-82 2-120,0-1 0,0 0 1,0 0-1,0 0 1,0-1-1,0 0 0,0-1 1,-1 1-1,1-1 1,-1 0-1,0 0 0,0-1 1,0 1-1,0-1 1,0 0-1,-1-1 0,7-7 1,-8 8-5,0 0 0,0 0 0,-1-1 0,1 1 1,-1 0-1,0-1 0,-1 1 0,1-1 0,-1 0 0,0 0 0,0 1 1,0-1-1,0 0 0,-1 0 0,0 0 0,0 0 0,-1 0 0,1 1 1,-1-1-1,0 0 0,0 0 0,-1 0 0,-1-4 0,0 5 13,1 1-1,0-1 1,-1 1-1,0 0 0,1 0 1,-1 0-1,-1 0 1,1 1-1,0-1 0,-1 1 1,1 0-1,-1 0 1,0 0-1,1 0 0,-1 1 1,0 0-1,0-1 1,0 1-1,0 1 0,-5-1 1,-7-2-2,-1 1 1,1 1 0,-29 2-1,33 1 11,1 0 0,0 0 0,0 1 0,1 0 0,-1 0 0,0 2 1,1-1-1,0 1 0,0 1 0,1 0 0,-1 0 0,1 1 0,1 0 0,-1 0 0,1 1 0,1 0 0,-1 1 0,-7 11 0,5-6 5,1 0 0,1 1-1,0 0 1,1 0-1,1 1 1,0 0 0,1 0-1,1 0 1,1 1 0,0 0-1,-1 26 1,3-28-23,2 0 0,-1 0 0,2 1 0,0-1 0,1-1 0,0 1 0,1 0 0,7 14 0,-8-22-1,1 0 1,0 0-1,0 0 0,1 0 1,-1-1-1,2 0 0,-1 0 1,1 0-1,-1-1 0,2 0 1,-1 0-1,0 0 0,1-1 1,0 0-1,0 0 0,0-1 1,9 4-1,-3-4-6,0 1 1,0-1-1,0-1 0,1-1 0,-1 0 1,0 0-1,1-1 0,-1-1 1,0-1-1,1 1 0,-1-2 0,17-5 1,0-2-694,0-1 1,-1-2 0,-1 0 0,29-20-1,35-28-9075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1.3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334 0 5921,'0'0'4376,"-1"6"-4305,-6 29 360,-2 0 1,-1-1-1,-27 62 1,-62 100 399,0 3-584,93-186-254,-5 10 23,0 1 0,2 1 0,0 0 0,2 0 0,1 0-1,1 1 1,-2 31 0,7-57-17,0 1 0,0-1 0,0 0-1,0 1 1,0-1 0,0 1 0,0-1 0,0 0 0,0 1-1,0-1 1,0 0 0,0 1 0,0-1 0,1 1-1,-1-1 1,0 0 0,0 1 0,0-1 0,1 0-1,-1 1 1,0-1 0,0 0 0,0 0 0,1 1 0,-1-1-1,0 0 1,1 0 0,-1 1 0,0-1 0,1 0-1,-1 0 1,0 0 0,1 0 0,-1 1 0,0-1 0,1 0-1,0 0 1,16-6-298,16-22-1428,5-18-2917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5.7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1 335 6313,'0'0'2329,"24"-25"-2064,142-142 145,-131 131-285,-13 13 136,1 0 0,44-32 0,-67 55-250,0-1 1,1 1-1,-1 0 0,0-1 1,0 1-1,1 0 0,-1-1 1,0 1-1,1 0 0,-1-1 1,1 1-1,-1 0 1,0 0-1,1 0 0,-1 0 1,1-1-1,-1 1 0,1 0 1,-1 0-1,1 0 0,-1 0 1,0 0-1,1 0 1,-1 0-1,1 0 0,-1 0 1,1 0-1,-1 0 0,1 0 1,-1 0-1,0 1 0,1-1 1,-1 0-1,1 0 0,-1 0 1,0 1-1,1-1 1,-1 0-1,1 0 0,-1 1 1,0-1-1,0 0 0,1 1 1,-1-1-1,0 1 0,1-1 1,-1 0-1,0 1 1,0-1-1,0 1 0,1-1 1,-1 0-1,0 1 0,0-1 1,0 2-1,0 28 286,-1-22-337,0 38 118,0-13-46,1 1 0,6 41 0,-4-67-32,-1 1 0,1-1 0,0 1-1,1-1 1,0 0 0,0 0 0,1 0 0,0 0 0,0-1 0,1 0 0,0 0 0,0 0 0,11 11-1,-12-16 16,-1 0 0,1 0 0,0 0 0,0 0-1,0 0 1,0-1 0,0 0 0,0 0-1,0 0 1,0 0 0,1-1 0,-1 0 0,7 0-1,55-6 67,-49 3-251,-1-1-1,1-1 0,-1 0 0,0-1 0,0-1 1,-1-1-1,0 0 0,0-1 0,-1 0 0,0-2 1,-1 1-1,0-2 0,21-23 0,-32 33 335,0-1 0,0 0 0,0 0 0,-1 1 0,0-1-1,1 0 1,-1 0 0,0 0 0,-1-1 0,1 1 0,0 0 0,-1 0-1,0 0 1,0-6 754,-2 10-908,0 0 1,1 0-1,-1 0 0,0-1 1,0 2-1,0-1 1,1 0-1,-1 0 1,1 1-1,-1-1 1,1 1-1,-1-1 0,1 1 1,0-1-1,0 1 1,-1 0-1,1 0 1,1 0-1,-1-1 1,0 1-1,0 0 0,1 0 1,-1 0-1,1 0 1,-1 0-1,1 0 1,0 1-1,0 1 1,-1 3-28,0 0 0,0 0 1,1 0-1,0 0 0,0 0 0,1 0 1,3 13-1,-2-16 24,0 0 0,1 0 0,0-1 0,-1 1 0,2 0 0,-1-1 0,0 0 0,1 0 0,-1 0 0,1 0 0,0-1 0,0 1 0,0-1 1,0 0-1,0 0 0,0-1 0,1 1 0,-1-1 0,1 0 0,-1 0 0,1 0 0,6-1 0,6 2-11,-1 0 0,1-2 0,0 0 1,32-5-1,-41 4-118,-1-1 1,0 0 0,0-1-1,0 1 1,0-1 0,0-1-1,0 1 1,-1-1 0,1 0-1,-1-1 1,0 1 0,-1-1-1,1-1 1,-1 1 0,0-1-1,0 1 1,-1-2 0,0 1-1,6-11 1,-4 6-145,-2-1 0,1 0 0,-1 0 0,-1-1 0,0 1 0,-1-1 1,0 1-1,-1-1 0,0 0 0,-2-21 0,1 30 298,-1 1 0,1 0 0,-1 0 0,0 0 0,0 0 0,0 0 1,0 0-1,-1 0 0,1 0 0,-1 0 0,0 0 0,1 1 0,-1-1 0,0 1 0,-1-1 0,1 1 0,0 0 1,-1 0-1,1 0 0,-1 0 0,0 0 0,-4-2 0,2 2 38,-1 0 0,0 0 1,1 0-1,-1 1 0,0 0 0,0 0 0,0 0 0,0 1 1,0 0-1,0 0 0,-10 1 0,16 0-70,-1 0 0,0 0-1,0 0 1,1 0 0,-1 0-1,1 0 1,-1 0 0,1 0-1,-1 0 1,1 0 0,-1 0-1,1 0 1,0 0 0,0 0 0,0 0-1,-1 0 1,1 0 0,0 0-1,0 1 1,1-1 0,-1 0-1,0 0 1,0 0 0,0 0-1,1 0 1,-1 0 0,1 0-1,-1 0 1,1 0 0,-1 0 0,1 0-1,-1 0 1,2 1 0,5 2 52,-1 0 0,1 0 0,1-1 0,-1 0 1,0-1-1,1 0 0,-1 0 0,1 0 0,11 0 1,79 5 404,-86-6-411,231 0 418,-242-1-462,0 0 0,-1 0 0,1 0 0,-1 0 0,1 0 0,-1 0 0,1 0 0,-1 0 0,1 0 0,0 0 0,-1 1 0,1-1 0,-1 0 0,1 0 0,-1 1 0,1-1 0,-1 0 0,1 1-1,-1-1 1,0 0 0,1 1 0,-1-1 0,1 0 0,-1 1 0,0-1 0,1 1 0,-1-1 0,0 1 0,0-1 0,1 1 0,-1 0 0,-7 17 164,-23 13 345,1-9-193,7-6-207,0 1-1,-35 36 1,57-53-125,-1 0 1,0 1-1,1-1 1,-1 0-1,1 1 1,-1-1-1,1 0 0,-1 1 1,1-1-1,0 1 1,-1-1-1,1 1 1,-1-1-1,1 1 0,0-1 1,-1 1-1,1-1 1,0 1-1,0 0 1,0-1-1,-1 1 1,1-1-1,0 1 0,0 0 1,0-1-1,0 1 1,0 0-1,0-1 1,0 1-1,0-1 1,0 1-1,0 0 0,1-1 1,-1 1-1,0-1 1,0 1-1,1 0 1,-1-1-1,0 1 1,0-1-1,1 1 0,-1-1 1,1 1-1,-1-1 1,0 1-1,1-1 1,-1 0-1,1 1 1,-1-1-1,1 1 0,0-1 1,-1 0-1,1 0 1,-1 1-1,1-1 1,-1 0-1,1 0 0,0 0 1,-1 0-1,1 1 1,0-1-1,-1 0 1,2 0-1,52-1-584,-38 0 267,1 0 204,0 0 0,0-2 0,18-4 0,25-4 214,-59 12-6,0-1 0,0 1 0,-1 0 0,1-1 0,0 1 0,0 0 0,-1 0 0,1-1 0,-1 1 0,1 0 0,-1 0 0,1 0 0,-1 0 0,1 0 0,-1 0 1,0 0-1,0 0 0,1 0 0,-1 0 0,0 0 0,0 0 0,0 0 0,0 0 0,0 0 0,0 0 0,0 0 0,-1 1 0,1 44-287,0-33 460,20 312 160,-20-319-329,-1 1-1,1-1 1,-1 0-1,0 0 1,-1 0-1,0 0 1,0 0-1,0 0 1,-1 0-1,0 0 1,0-1-1,0 1 1,-7 7-1,3-5-8,-1 1 0,0-2 0,0 1 0,-1-1 0,0-1 0,0 1-1,-13 5 1,3-2-12,0-2-1,0-1 0,-1 0 0,0-1 0,-1-1 0,1-1 0,-41 2 0,52-5-51,0 0 0,0-1 0,0-1 0,0 0-1,1 0 1,-1 0 0,0-1 0,-15-6 0,20 6-17,1 0 0,0-1 1,-1 1-1,1-1 1,0 0-1,0 0 1,1 0-1,-1 0 0,1 0 1,-1-1-1,1 1 1,0-1-1,0 0 0,1 0 1,-1 1-1,1-1 1,0 0-1,0 0 0,0 0 1,0 0-1,1-1 1,-1 1-1,1-4 0,-1-20-658,0 0-1,2 0 0,0 0 0,7-29 0,17-26-5188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6.6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19 625 808,'0'0'10806,"-4"-10"-10196,1 5-508,2 1-73,-1 1 0,0-1 1,1 0-1,0 1 1,0-1-1,0 0 0,0 0 1,0 0-1,1 0 0,0 0 1,0 0-1,0 0 1,0 0-1,1 0 0,-1 0 1,1 0-1,0 0 1,3-6-1,15-22-28,2 0-1,1 2 1,1 1 0,31-31-1,-14 15-119,1-2 23,73-80-290,-94 106 329,1 2 0,0 1 0,46-29 1,-21 28-12,-45 18 66,0 1 0,0-1-1,0 1 1,1 0 0,-1-1 0,0 1 0,0 0 0,0 0 0,0 0-1,0 0 1,0 0 0,1 0 0,-1 0 0,0 0 0,0 0 0,0 0-1,0 1 1,0-1 0,0 0 0,0 1 0,0-1 0,0 1 0,0-1-1,0 1 1,0 0 0,0-1 0,0 1 0,0 0 0,0 0 0,-1 0-1,1-1 1,0 1 0,-1 0 0,1 0 0,0 0 0,-1 0 0,1 0-1,-1 0 1,1 2 0,1 13 8,0 1-1,-1-1 0,-1 1 1,0 0-1,-1-1 1,-4 19-1,-28 96 101,25-107-89,0 1 0,2 0 0,0 0 0,2 0 0,1 1 0,1 0 1,1-1-1,3 29 0,-1-52-17,-1 0 1,1 0-1,-1 0 1,1 0-1,0 0 1,0-1-1,0 1 1,0 0-1,0 0 1,0-1-1,0 1 1,1-1-1,-1 1 1,0-1 0,1 1-1,-1-1 1,1 0-1,0 0 1,-1 0-1,3 1 1,1 1 2,1-1 1,-1 0-1,1 0 1,0-1-1,-1 0 1,12 2-1,6-2 9,-1-1 0,36-5-1,-56 5-11,17-3-18,0-1 0,0-1 0,0-1-1,-1 0 1,0-2 0,0 0 0,0-1-1,-1 0 1,-1-1 0,0-1 0,16-15-1,-23 20-10,-1-1 0,0-1 0,0 0-1,-1 0 1,0 0 0,-1-1 0,1 0-1,-2 0 1,1-1 0,-1 1-1,-1-1 1,0 0 0,0-1 0,-1 1-1,0-1 1,-1 1 0,0-1 0,-1 0-1,0 0 1,-1 1 0,0-13-1,-1 21 41,1 1-1,-1-1 0,1 1 0,-1 0 0,0-1 0,0 1 0,0-1 0,1 1 0,-1 0 0,0 0 0,-1 0 0,1-1 1,0 1-1,0 0 0,0 0 0,-1 0 0,1 1 0,0-1 0,-1 0 0,1 0 0,-1 1 0,1-1 0,-1 1 0,1-1 1,-1 1-1,1 0 0,-1 0 0,0 0 0,1 0 0,-3 0 0,2-1-4,0 1 1,0 0-1,0 0 0,1 1 1,-1-1-1,0 0 0,0 0 1,0 1-1,0-1 0,1 1 1,-1 0-1,0 0 0,1-1 1,-1 1-1,0 0 0,1 0 1,-1 0-1,1 1 1,-1-1-1,1 0 0,0 0 1,0 1-1,-1-1 0,1 1 1,-1 2-1,-1 3 12,1 0 0,0 0 0,1 1 0,0-1 0,0 0-1,0 1 1,1-1 0,0 0 0,1 1 0,0-1 0,0 0 0,0 0 0,1 1 0,0-1 0,0 0 0,1 0 0,0-1 0,0 1 0,0-1-1,1 1 1,0-1 0,0 0 0,1 0 0,0-1 0,0 1 0,0-1 0,10 7 0,-3-3 22,1 0 1,0-1 0,0 0-1,1-1 1,0-1-1,0 0 1,0-1 0,1 0-1,0-2 1,0 1-1,0-2 1,24 2-1,-32-4-56,0 1-1,1-2 1,-1 1-1,0-1 1,0 0-1,0 0 1,0-1-1,0 0 1,0 0-1,0 0 1,0-1-1,9-6 1,-12 6-6,0 0 1,-1-1 0,1 1-1,-1-1 1,0 0-1,0 0 1,-1 0 0,1 0-1,-1-1 1,0 1-1,0-1 1,0 1-1,-1-1 1,1 0 0,-1 1-1,0-1 1,-1 0-1,1 0 1,-1-7 0,0-2-2,-1 0 1,0 0 0,-1 0 0,0 0 0,-1 0-1,-1 1 1,0-1 0,-1 1 0,-1 0 0,0 0-1,0 1 1,-1 0 0,-1 0 0,0 0-1,-1 1 1,0 0 0,0 1 0,-1 0 0,-1 1-1,0 0 1,0 0 0,0 1 0,-1 1 0,0 0-1,-25-11 1,32 16 65,-1 1 0,1-1-1,0 1 1,0 0 0,-1 0-1,-9 0 1,14 1-33,0 0 0,0 1 1,1-1-1,-1 0 0,0 0 0,0 0 0,0 1 0,0-1 1,0 0-1,0 1 0,0-1 0,1 1 0,-1-1 0,0 1 0,0-1 1,1 1-1,-1 0 0,0-1 0,1 1 0,-1 0 0,0-1 1,1 1-1,-1 0 0,1 0 0,0 0 0,-1-1 0,1 1 0,0 0 1,-1 0-1,1 0 0,0 0 0,0 0 0,0 0 0,-1 0 1,1 0-1,0 0 0,0 0 0,1 0 0,-1-1 0,0 1 1,1 2-1,0 1-7,1 1 0,-1-1 0,1 1 0,1-1 0,-1 0 0,1 0 0,-1 0 0,1 0 0,0-1 0,0 1 0,1-1 0,-1 0 0,1 0 0,0 0 0,0 0 0,0-1 1,0 1-1,0-1 0,7 3 0,12 5 7,0-1 0,33 10 1,-12-9-24,1-2 0,0-1 0,0-3 0,1-1 0,0-3 0,89-10 0,-113 5-49,0 0-1,-1-2 1,0 0-1,35-18 1,-37 17 134,-17 7-47,7 41-247,-7-27 262,0 0 0,0 0 1,-2 1-1,1-1 1,-2 0-1,0 0 0,-5 26 1,5-35-134,0-1 0,0 1-1,0 0 1,0-1 0,-1 1 0,0 0 0,1-1 0,-2 0-1,1 1 1,0-1 0,0 0 0,-1 0 0,0 0 0,0-1 0,1 1-1,-2-1 1,1 1 0,0-1 0,0 0 0,-1 0 0,1 0-1,-1-1 1,1 1 0,-1-1 0,0 0 0,0 0 0,0 0-1,1-1 1,-1 1 0,-7-1 0,11-2 31,0 0-1,0 0 1,0 0-1,1 1 1,-1-1 0,1 0-1,-1 0 1,1 0-1,-1 1 1,1-1 0,0 0-1,0 1 1,1-3-1,8-4 72,1 0-1,-1 0 0,1 1 0,1 1 0,-1 0 0,1 0 0,17-5 1,91-24 82,-98 30-54,0 0 0,0 1 0,0 2 0,25 0 0,-41 1-32,0 2 1,-1-1-1,1 1 1,0 0-1,0 0 0,-1 0 1,1 1-1,-1 0 1,1 0-1,-1 0 0,0 1 1,0 0-1,0 0 0,0 0 1,0 0-1,-1 1 1,1 0-1,-1 0 0,0 0 1,0 1-1,3 4 1,-1 3 81,0 0 0,0 1 0,-1 0 0,-1 0 1,0 0-1,0 0 0,-2 0 0,2 21 1,-1 8 511,-4 61 1,-2-75-477,-1 0 0,-1 0 1,-2-1-1,-1 1 0,-1-2 0,-1 1 1,-1-1-1,-25 41 0,8-22-4,-1-2 0,-2-1 0,-66 68-1,73-86-51,-2 0-1,-32 23 1,49-41-41,1 0-1,-1-1 1,0 0 0,0-1-1,-1 1 1,1-2 0,-1 1 0,0-2-1,0 1 1,0-1 0,-18 1-1,26-3-15,1 0 0,-1-1 0,1 1-1,-1-1 1,1 1 0,0-1 0,-1 1-1,1-1 1,0 0 0,-1 0 0,1 0-1,0 0 1,0 0 0,0 0 0,-1 0-1,1 0 1,0 0 0,1 0 0,-1-1-1,0 1 1,0 0 0,0-1 0,1 1-1,-1 0 1,1-1 0,-1 1 0,1-1-1,0 1 1,-1-1 0,1 1 0,0-3-1,-3-59-27,4 49 21,0-16-53,2-1 1,1 2 0,1-1 0,2 0 0,14-40 0,66-141-361,-71 177 284,120-230-417,-113 227 618,2 1 0,1 1 0,2 2 1,55-54-1,-66 74-47,-1 1 1,2 0-1,0 1 1,0 1-1,1 1 1,0 1-1,0 0 1,1 2-1,0 0 0,0 1 1,31-3-1,16 1-14,1 4 0,76 6 1,-128-2-36,26 4-300,-34-1-17,-26-3 253,-9-1 87,-10-1 16,-1 2 1,-70 11-1,96-9 10,-1 0 0,1 1 0,-1 0 0,1 1 0,1 0 0,-1 1 0,1 1 0,0 0 0,0 0 0,1 1 0,0 0 0,-12 13 0,12-9-15,0 0-1,1 1 1,1 0-1,0 0 1,0 1 0,1 0-1,1 0 1,1 0-1,0 1 1,1 0 0,0 0-1,1 0 1,1 1-1,0-1 1,2 1 0,-1-1-1,2 1 1,0-1-1,5 23 1,-5-34-13,0 1 0,1 0 0,0-1 0,0 1 0,0-1 1,0 0-1,1 0 0,0 0 0,-1 0 0,2 0 0,-1 0 0,0-1 0,1 0 0,-1 1 0,1-1 0,0-1 0,0 1 0,1 0 0,-1-1 1,0 0-1,1 0 0,-1 0 0,1-1 0,0 0 0,-1 1 0,1-2 0,0 1 0,0 0 0,6-1 0,-1 0 8,-1 0-1,1-1 0,0 0 0,-1 0 1,1-1-1,-1 0 0,0-1 0,1 0 1,-1 0-1,0-1 0,-1-1 1,1 1-1,15-12 0,-9 3-6,0 0 0,-1-2 0,-1 1 0,0-2 0,-1 1 0,0-2 0,-1 0 0,-1 0 1,-1-1-1,-1 0 0,0 0 0,-1-1 0,-1 0 0,-1 0 0,-1-1 0,0 1 0,-2-1 0,1-37 0,-3 57 5,-1-1 0,1 1-1,0 0 1,0-1 0,-1 1-1,1 0 1,0-1 0,-1 1 0,1 0-1,0-1 1,-1 1 0,1 0-1,0 0 1,-1-1 0,1 1 0,-1 0-1,1 0 1,0 0 0,-1 0-1,1 0 1,-1-1 0,1 1 0,-1 0-1,1 0 1,0 0 0,-1 0-1,1 0 1,-1 0 0,1 1 0,-1-1-1,1 0 1,-1 0 0,1 0 0,0 0-1,-1 0 1,1 1 0,-1-1-1,1 0 1,0 0 0,-1 1 0,1-1-1,0 0 1,-1 0 0,1 1-1,-1 0 1,-19 11-12,13-5 12,1 1-1,0-1 1,1 1-1,0 1 1,0-1-1,1 1 1,0 0-1,0 0 1,1 0-1,0 0 1,-3 18-1,3-7-16,1 0-1,0 0 1,2 0-1,3 36 0,-2-51 16,0 0 0,0 0 0,0 0-1,1-1 1,-1 1 0,1 0 0,0-1-1,1 1 1,-1-1 0,1 0 0,0 0-1,0 0 1,0 0 0,0 0-1,1-1 1,-1 0 0,1 1 0,0-1-1,0-1 1,0 1 0,1 0 0,-1-1-1,1 0 1,-1 0 0,1-1 0,0 1-1,-1-1 1,1 0 0,0 0-1,6 0 1,-1 0 1,1 0 0,0-1 0,-1 0 0,1 0 0,0-2-1,-1 1 1,1-1 0,-1-1 0,1 0 0,-1 0 0,0-1 0,-1 0 0,14-8-1,0-4-13,0-2-1,-1 0 1,-1-2-1,0 0 0,-2-2 1,30-41-1,80-154-476,-107 170 579,-14 36 4,-4 15-147,-3-3 42,9 21 39,0 1 0,7 26-1,12 30 141,1-21-153,-21-46-13,-2 2 0,1-1 0,-2 1 0,0 0 0,0 0 0,-2 1 0,0 0 0,5 28-1,-9-43-6,0 1 0,-1-1 0,1 0 0,0 0-1,0 0 1,0 0 0,0 0 0,0 1-1,0-1 1,0 0 0,-1 0 0,1 0 0,0 0-1,0 0 1,0 0 0,0 0 0,-1 1-1,1-1 1,0 0 0,0 0 0,0 0 0,0 0-1,-1 0 1,1 0 0,0 0 0,0 0-1,0 0 1,-1 0 0,1 0 0,0 0 0,0 0-1,0 0 1,-1 0 0,1 0 0,0 0-1,0-1 1,0 1 0,0 0 0,-1 0 0,1 0-1,0 0 1,0 0 0,0 0 0,0 0-1,0-1 1,0 1 0,-1 0 0,1 0 0,0 0-1,0 0 1,0 0 0,0-1 0,0 1-1,0 0 1,0 0 0,0 0 0,0 0 0,0-1-1,0 1 1,-10-10-10,7 4-32,0 0-1,1 0 0,-1-1 1,1 1-1,0-1 1,1 0-1,0 1 0,0-1 1,0 0-1,1 0 1,0 0-1,0 0 0,1 0 1,2-10-1,-2 8-1,2-1 0,-1 1 0,1-1-1,1 1 1,-1 0 0,2 0 0,-1 1 0,1-1-1,11-13 1,-2 6 25,2 0-1,0 0 1,1 2-1,0 0 1,31-19-1,-36 26 109,0 1 0,1 0 0,-1 1-1,1 0 1,1 0 0,-1 2 0,1 0-1,-1 0 1,1 1 0,16 0 0,-26 3-70,1 0 0,-1 0 0,1 1 0,-1 0 0,1-1 0,-1 2 0,0-1 0,0 0 0,0 1 0,0-1 0,-1 1 0,1 0 0,-1 1 0,1-1 1,-1 1-1,0-1 0,-1 1 0,1 0 0,3 7 0,7 9 62,-2 2 1,13 31 0,-19-41-75,0 1-1,0 0 1,-1 0 0,-1 0-1,-1 1 1,0-1 0,0 1-1,-1 0 1,-1-1 0,0 1-1,-3 18 1,-6-23 14,9-9-19,0 1 0,-1-1 0,1 0 0,0 0 0,0 0 0,0 1 0,0-1 0,0 0 0,0 0 0,-1 0 0,1 0 0,0 1 0,0-1 0,0 0 0,-1 0 0,1 0 0,0 0 0,0 0 0,0 0 0,-1 0 0,1 0 0,0 0 0,0 1 0,0-1 0,-1 0 0,1 0 0,0 0 0,0 0 0,-1 0 0,1 0 0,0 0 0,0-1 0,0 1 0,-1 0 0,1 0 0,0 0 0,0 0 0,-1 0 0,1 0 0,0 0 0,0 0 0,0 0 0,0-1 0,-1 1 0,1 0 0,0 0 0,0 0 0,0 0 0,0-1 0,0 1 0,-1 0 0,1 0 0,0 0 0,0-1 0,0 1 0,0 0 0,0 0 0,0 0 0,0-1 0,0 1 0,-1-11-34,1 0 1,0 0-1,0 0 1,1 0-1,1 0 1,0 0-1,0 1 1,1-1-1,1 1 1,-1-1 0,2 1-1,0 0 1,0 1-1,7-11 1,4-3 36,2-1 0,1 2 1,1 1-1,27-24 0,-45 44 5,0-1 0,0 0 0,1 1 0,-1 0 0,0-1 0,1 1 0,-1 0 0,1 0 1,0 0-1,-1 0 0,1 1 0,0-1 0,-1 1 0,1 0 0,0-1 0,-1 1 0,1 1 0,0-1 0,0 0 0,-1 1 0,1-1 0,0 1 0,-1 0 0,4 1 0,-2-1-6,0 2 0,1-1 0,-1 0 0,0 1 0,0-1 0,-1 1 0,1 0 0,-1 1 0,1-1 0,-1 0 0,0 1 0,4 7 0,-1 0-7,-1 1 0,-1 0 0,0 0 0,-1 0 1,-1 1-1,1-1 0,-2 1 0,0-1 0,0 1 0,-3 20 0,4 32-39,-2-62 48,1 0 0,0-1 0,0 1 0,0 0 0,0-1-1,0 1 1,0 0 0,0-1 0,1 0 0,0 1 0,-1-1-1,1 0 1,0 0 0,0 0 0,0 0 0,0 0-1,1 0 1,-1-1 0,0 1 0,1-1 0,-1 1 0,1-1-1,0 0 1,-1 0 0,1 0 0,0 0 0,-1-1 0,1 1-1,0-1 1,0 0 0,0 1 0,5-2 0,4 2 0,1-1 0,-1-1 0,1 0 0,-1-1 0,1 0 0,13-5 0,-15 3 8,0 0 0,-1 0-1,0-1 1,0 0 0,0-1 0,0 0-1,-1 0 1,0-1 0,-1 0 0,1-1 0,-1 0-1,-1 0 1,0-1 0,0 0 0,0 0-1,-1-1 1,-1 0 0,0 0 0,0 0-1,-1 0 1,0-1 0,0 0 0,-1 1-1,-1-1 1,0-1 0,-1 1 0,1-12 0,-3 17 337,-1 7-173,-6 16-163,-4 28-70,10-28 44,0 1 0,1-1 0,0 0 0,2 1 0,4 31 0,-5-45 12,1-1 1,0 1-1,0 0 0,0-1 1,1 1-1,-1 0 1,1-1-1,0 0 0,0 1 1,0-1-1,0 0 0,1 0 1,-1 0-1,1 0 1,0-1-1,0 1 0,0-1 1,0 0-1,0 1 0,0-1 1,1-1-1,-1 1 1,1 0-1,-1-1 0,1 0 1,0 0-1,-1 0 0,1 0 1,0 0-1,0-1 1,0 0-1,5 0 0,-6 0-7,0 0 1,0 0-1,0 0 0,0 0 0,-1-1 0,1 1 0,0-1 1,0 0-1,0 0 0,0 0 0,-1 0 0,1-1 0,0 1 1,-1-1-1,1 1 0,-1-1 0,0 0 0,1 0 0,-1 0 1,0 0-1,2-4 0,0 0-213,-1 0 0,-1 0 0,1 0 0,-1 0 0,0-1 1,0 1-1,-1-1 0,2-12 0,-2-19-3853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6.9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9402,'0'0'3745,"49"60"-5242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8.3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0 789 4993,'0'0'5683,"13"0"-5527,271-3 300,-279 3-453,1 0 1,-1-1-1,0 0 1,0 0-1,1 0 0,-1 0 1,0-1-1,0 0 1,0 0-1,-1 0 1,1-1-1,0 0 1,-1 0-1,0 0 0,1 0 1,-1 0-1,-1-1 1,1 0-1,0 0 1,-1 0-1,0 0 1,0-1-1,4-7 1,-1 0 16,-2 0 0,0 0 1,0-1-1,-1 1 1,-1-1-1,0 1 1,-1-1-1,0-21 0,-2 33-4,1-1-1,-1 1 1,0 0-1,0 0 0,0 0 1,0 0-1,0 0 1,0 0-1,0 0 0,0 1 1,0-1-1,0 0 0,0 0 1,-1 1-1,1-1 1,0 1-1,0-1 0,-1 1 1,1 0-1,0-1 1,-1 1-1,1 0 0,-1 0 1,1 0-1,0 0 1,-1 0-1,1 0 0,0 0 1,-3 1-1,-47 4-4,31 2-8,1 1 1,1 1 0,0 0 0,0 1 0,1 1-1,0 1 1,1 1 0,0 0 0,1 1 0,0 0-1,1 1 1,1 1 0,-13 19 0,20-25-9,1 0 1,0 0 0,1 1-1,0-1 1,0 1-1,1 0 1,1 0-1,0 0 1,0 0-1,1 0 1,1 1 0,0-1-1,0 0 1,3 14-1,-2-20 11,0-1-1,1 0 1,0-1 0,0 1-1,0 0 1,0 0 0,0-1-1,1 1 1,-1-1 0,1 0-1,0 0 1,0 0-1,1 0 1,-1 0 0,0-1-1,1 1 1,0-1 0,-1 0-1,1 0 1,0-1-1,0 1 1,0-1 0,0 0-1,0 0 1,1 0 0,6 1-1,14 1 44,0 0 1,1-2-1,30-2 0,-45 1-10,2-1-36,-1 0 0,0-1 0,0 0 0,0-1 0,-1 0 0,1-1 0,-1-1-1,1 1 1,-1-2 0,-1 0 0,1 0 0,-1-1 0,0 0 0,0 0 0,15-18 0,-6 5-17,-1-2 0,-2 0 0,0-1 0,-1 0 0,22-50 0,-34 66 12,1 0 0,0 0 1,0 1-1,1 0 0,0-1 0,0 2 0,0-1 1,1 0-1,0 1 0,0 0 0,0 1 0,0-1 0,1 1 1,0 0-1,0 1 0,0 0 0,0 0 0,1 0 1,-1 1-1,1 0 0,-1 0 0,1 1 0,0 0 1,0 1-1,-1-1 0,1 1 0,0 1 0,0 0 1,-1 0-1,14 4 0,-17-4-3,0 1 0,0 0 1,-1 0-1,1 1 0,-1-1 0,0 1 1,1 0-1,-1 0 0,-1 0 0,1 0 1,0 0-1,-1 1 0,1-1 0,-1 1 0,0-1 1,0 1-1,-1 0 0,1 0 0,-1 0 1,0 0-1,0 0 0,1 7 0,2 11 15,-2 0-1,0 43 0,-2-58-7,0-1-1,0 1 1,-1 0-1,0-1 1,0 1-1,-1-1 0,0 1 1,0-1-1,0 0 0,-1 0 1,0 0-1,0 0 1,-1 0-1,1-1 0,-1 1 1,0-1-1,-1 0 1,1 0-1,-1-1 0,0 1 1,-1-1-1,1 0 1,0 0-1,-11 4 0,15-8-3,0-1 0,1 0-1,-1 0 1,1 0 0,-1 1-1,1-1 1,-1 0 0,1 0-1,-1 0 1,1 0 0,0 0-1,0 0 1,-1 0 0,1 0-1,0 0 1,0 0 0,0 0-1,0 0 1,0 0 0,1 0-1,-1-2 1,0-27-179,2 22 153,-1 0-1,2-1 1,-1 1 0,1 0-1,0 0 1,1 1-1,0-1 1,0 1 0,0-1-1,1 1 1,9-10 0,12-13-91,32-28 1,-53 53 116,2-2 19,34-28 311,-39 34-312,1-1 0,-1 0 0,1 1 0,-1 0 0,1 0 0,0 0 0,0 0 0,0 0 0,-1 0 0,1 1 0,0-1 0,0 1 0,0 0 0,0 0 0,4 0 0,-5 1-18,-1 0 1,0 0 0,1 0 0,-1 0 0,0 0 0,0 0-1,0 0 1,0 0 0,0 1 0,0-1 0,0 0 0,0 1-1,-1-1 1,1 1 0,0-1 0,-1 1 0,1-1 0,0 4-1,8 35 68,-8-36-69,3 65-4,1 6-23,-4-70 31,-1 1 0,2-1 1,-1 1-1,1-1 1,0 0-1,0 0 1,0 0-1,1 0 0,-1 0 1,5 5-1,-5-8 2,1 1 0,0-1 0,0 0 0,1 0 0,-1 0-1,0 0 1,1-1 0,-1 1 0,1-1 0,-1 0 0,1 0 0,0 0-1,0 0 1,-1-1 0,1 0 0,4 0 0,62-3 26,-61 1-65,0 0 1,-1 0 0,1-1-1,-1-1 1,1 1 0,-1-1-1,0-1 1,-1 1 0,1-1-1,-1-1 1,0 1 0,0-1-1,0-1 1,-1 1 0,0-1-1,-1 0 1,10-14 0,-2 0-125,-1-1 0,-1 0 1,-1-1-1,-1-1 1,8-31-1,3-26-623,-4-2 0,7-102 1,-14 8 1779,-6-1 3336,-3 177-4132,0 18-254,-15 436 94,1-76-133,14-372 103,0 0-1,0 0 1,0 0 0,1 0-1,0 0 1,0 0-1,0-1 1,0 1-1,1 0 1,0 0 0,3 5-1,-3-7-22,0-1 0,0 0 0,0 0 0,1 0 0,-1 0 0,0 0 0,1 0 1,0-1-1,-1 1 0,1-1 0,0 0 0,0 0 0,-1 0 0,1 0 0,0 0 0,0 0 0,0-1 0,0 0 0,0 1 0,5-2 0,3 2-203,1-1 0,0-1 0,0 0 0,-1 0 0,1-1 0,16-6 0,32-20-4737,-26 6-1491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8.7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1 245 5513,'0'0'7555,"0"5"-7361,1 12-188,0-1 0,2 1 0,0 0 0,1-1 0,0 1 0,1-1 0,1-1 0,1 1 0,15 26 0,-17-33-8,1-1 0,0-1 0,0 1 1,0-1-1,1 0 0,0 0 0,1-1 0,10 8 0,-13-11 16,0 0 0,1 0 0,-1-1 0,1 0 0,0 0 0,0 0 0,-1-1 1,1 1-1,0-1 0,0-1 0,0 1 0,1-1 0,-1 0 0,8-2 0,-11 2-9,1-2 0,0 1 1,0 0-1,0-1 0,-1 0 0,1 0 0,-1 0 0,1 0 0,-1-1 0,0 1 1,0-1-1,0 0 0,0 0 0,0 0 0,-1 0 0,1 0 0,-1 0 0,0-1 0,0 1 1,0-1-1,-1 0 0,1 0 0,-1 1 0,0-1 0,0 0 0,1-5 0,2-11-9,-1-1-1,0 1 1,-2-37-1,-1 30-24,-1 0 0,-1 1 0,-2-1 0,-10-42-1,11 59 28,0 1-1,-1-1 0,0 1 0,0-1 0,-1 1 1,0 1-1,-1-1 0,0 1 0,0 0 0,-1 0 1,0 0-1,0 1 0,0 0 0,-1 1 0,-13-9 1,18 13 3,-1 0 1,1 0 0,0 0 0,-1 1 0,0-1-1,1 1 1,-1 0 0,0 0 0,0 0 0,0 0-1,0 0 1,0 1 0,1 0 0,-1 0 0,0 0-1,0 1 1,0-1 0,0 1 0,0 0 0,0 0-1,1 0 1,-1 0 0,0 1 0,1-1 0,-1 1-1,1 0 1,-1 0 0,1 1 0,0-1 0,0 1-1,0-1 1,0 1 0,1 0 0,-1 0 0,1 0-1,0 0 1,-1 1 0,1-1 0,1 1 0,-1-1-1,-1 5 1,-1 1-13,0 0 0,1 0 0,0 0 0,1 1 0,0-1 0,0 0 0,1 1 0,0-1 1,1 1-1,0 0 0,1-1 0,0 1 0,0-1 0,1 1 0,0-1 0,4 12 0,-1-13 9,1 0-1,0 0 1,0 0 0,0 0 0,1-1 0,0 0-1,1-1 1,0 0 0,0 0 0,0 0 0,0-1-1,1 0 1,0-1 0,0 0 0,0 0 0,14 3-1,-14-4-201,1 0 0,0-1 0,-1 0-1,1-1 1,0 0 0,0 0-1,0-1 1,0 0 0,0-1 0,0 0-1,-1 0 1,1-1 0,0 0 0,-1-1-1,1 0 1,11-6 0,16-21-5980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49.1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 6585,'0'0'2625,"159"26"-1609,-8-13-320,-1-8-624,-8-3 8,-24-2 48,-5-10-128,-21-13-440,-14-9-5193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57.2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7 676 5537,'0'0'4290,"0"1"-4268,0 0-32,1 0 20,-1 0-1,1-1 0,0 1 0,-1 0 0,1-1 0,0 1 0,0-1 1,0 0-1,0 1 0,0-1 0,-1 1 0,1-1 0,0 0 0,0 0 0,0 0 1,0 0-1,0 0 0,0 1 0,0-2 0,0 1 0,0 0 0,2 0 1,27-2 232,-29 2-241,26-4-72,0-2 0,-1 0 0,1-2 0,41-18 0,-46 16 6,1 1 0,0 1 0,0 1 0,1 1 0,0 1 0,42-3 0,-62 10 64,0 0-1,-1 0 0,1 0 0,0 0 1,-1 1-1,0 0 0,0-1 0,1 1 0,-2 0 1,1 1-1,0-1 0,-1 0 0,1 1 1,1 4-1,11 11-5,-8-10 14,-5-6-2,0 0-1,0-1 1,1 1 0,-1 0 0,1-1 0,-1 1 0,1-1 0,0 0 0,0 0 0,0 0 0,0 0 0,5 2 0,-19-23-316,5 13 269,-1 0 0,0 0 1,0 0-1,0 1 0,-1-1 0,0 2 1,0-1-1,0 1 0,0 1 0,-1-1 0,0 2 1,-12-4-1,-4 1 84,0 2-1,0 0 1,-33 2 0,48 2-45,-1 1 0,1 0 0,0 0 1,0 1-1,0 0 0,0 1 0,1 0 0,-1 1 1,1 0-1,0 0 0,1 1 0,-1 0 0,1 0 0,0 1 1,1 1-1,-1-1 0,-10 15 0,2-2 1,2 1 0,0 0 0,1 1 1,1 0-1,1 1 0,-11 31 0,18-42 8,1 1-1,0-1 1,0 1 0,2 0-1,-1 0 1,2 0 0,0 0-1,0 0 1,1 0 0,3 14 0,-3-26 6,0 1 0,0-1 0,0 1 0,0-1 0,0 0 0,0 1 1,0-1-1,0 0 0,0 0 0,1 0 0,-1 0 0,0 0 1,1 0-1,-1 0 0,1 0 0,-1-1 0,1 1 0,-1-1 0,1 1 1,0-1-1,3 1 0,39 2 214,-33-4-41,11 0-24,0-2-1,0-1 1,0 0-1,0-2 1,-1 0-1,0-2 1,0 0-1,-1-1 1,0-1 0,-1-1-1,0-1 1,-1-1-1,19-15 1,-4 0-137,-1-2 0,-1 0 0,-2-3 0,0 0 1,42-68-1,-42 48-11,-2-2-1,-3 0 1,-3-2 0,-1 0-1,-4-2 1,-1 0 0,11-110-1,-25 158 8,0-1 32,0 0 0,1-1 0,1 1 0,0 0 0,1 1 0,6-16 0,-12 72-1664,-51 142 1747,0-1-191,39-103 48,3 1 1,5 0 0,5 120-1,1-196 23,1-1 0,0 1 0,0 0 0,1-1 0,0 1 0,0-1 0,1 0 0,0 0 0,0 0 0,1 0 0,0 0 0,0-1 0,9 11 0,-10-13-4,0-1 0,0 0 0,1 0 1,-1 0-1,1 0 0,0-1 0,0 0 1,0 1-1,0-1 0,0-1 1,0 1-1,1 0 0,-1-1 0,1 0 1,-1 0-1,1-1 0,-1 1 0,1-1 1,-1 0-1,1 0 0,-1 0 0,1-1 1,0 1-1,6-3 0,-6 1 5,0 0 0,-1 0 0,1-1 0,0 0 0,-1 0 0,0 0 0,0 0 0,0-1 0,0 1 1,6-8-1,34-49 47,-32 43-84,15-21-113,-4 7 57,-2 0 0,-1-1 0,18-40 0,-46 106 529,2 1 0,-3 59-1,9-92-455,0 1-1,-1 0 0,1 0 1,1-1-1,-1 1 0,0 0 0,1 0 1,-1-1-1,1 1 0,0 0 1,0-1-1,0 1 0,0-1 1,1 1-1,-1-1 0,1 1 0,-1-1 1,4 3-1,-2-3-5,1 0 0,0 0 1,0 0-1,0-1 0,0 1 0,0-1 1,0 0-1,0 0 0,0-1 0,1 1 0,6-1 1,-4 1-10,-1-1 1,1 0-1,0 0 0,-1-1 1,1 0-1,-1 0 1,1 0-1,-1-1 1,0 0-1,0 0 1,0-1-1,0 1 0,11-8 1,-3-1-16,-1 1 1,-1-2 0,0 0-1,14-19 1,31-42-274,-37 45 285,2 0 0,1 2 0,1 0 1,34-28-1,-58 54 8,1 0 1,-1-1-1,1 1 1,-1 0-1,1-1 0,-1 1 1,1 0-1,-1-1 1,1 1-1,-1 0 1,1 0-1,-1 0 1,1-1-1,0 1 0,-1 0 1,1 0-1,-1 0 1,1 0-1,-1 0 1,1 0-1,0 0 1,-1 0-1,1 0 0,-1 1 1,1-1-1,0 0 1,-1 0-1,1 0 1,-1 1-1,1-1 1,-1 0-1,1 1 0,10 20-154,-2 38 199,-9-52-30,3 18-14,-1 1 0,-4 45 0,1-62 14,0-1 0,-1 1 0,0 0 1,-1-1-1,0 0 0,0 1 0,0-1 1,-1-1-1,-1 1 0,1 0 0,-10 10 1,11-12-7,-11 6-5,15-21 38,14-16-102,1 1 0,1 1 0,25-27 0,16-20-89,-40 42 149,-13 19 62,0 0 0,0 1 0,1 0 0,0 0 0,1 0 0,0 1 0,0 0 0,0 0 0,1 0 0,13-7 0,-20 13-58,1 0 1,0 0-1,0 1 1,0-1-1,-1 0 1,1 1-1,0 0 1,0-1-1,0 1 1,0 0-1,0 0 1,0 0-1,0 0 1,0 0-1,0 1 1,0-1-1,0 0 1,0 1-1,-1 0 1,1-1-1,0 1 1,0 0-1,0 0 1,-1 0 0,1 0-1,-1 0 1,1 1-1,-1-1 1,1 0-1,-1 1 1,1-1-1,-1 1 1,0-1-1,0 1 1,0-1-1,0 1 1,0 0-1,0 0 1,-1 0-1,1-1 1,-1 1-1,2 4 1,0 8-25,0 0-1,0 1 1,-2-1 0,-1 27 0,0-18 19,0 14 0,-1-28 19,1 1 0,1-1 0,0 1 0,0-1 0,1 1 0,0-1 0,5 18 1,-4-24 2,0-1 0,0 0 1,0 0-1,0 0 0,1-1 1,-1 1-1,1 0 0,-1-1 1,1 0-1,-1 1 0,1-1 1,0 0-1,-1 0 0,1-1 1,0 1-1,0-1 0,0 1 1,0-1-1,-1 0 0,1 0 1,4 0-1,62-5 394,-60 3-409,-1 0-1,0-1 0,0 0 0,0-1 1,0 1-1,0-1 0,-1-1 0,0 1 1,0-2-1,0 1 0,0 0 0,-1-1 0,0-1 1,0 1-1,7-11 0,4-9-96,0-2-1,24-55 1,-5 8 289,-35 74-187,0 0-1,0 0 1,0 0-1,1 1 1,-1-1-1,0 0 1,0 0-1,1 1 1,-1-1-1,0 1 1,1-1-1,-1 1 1,1-1-1,-1 1 1,1 0-1,-1 0 1,1 0-1,2 0 1,35 1-103,-25 0 72,32-1-437,-45 0 409,-4 0-86,-12 4 110,-1 1-1,1 0 0,0 1 0,0 0 0,1 1 0,0 1 0,-17 12 0,10-5 52,1 1 0,1 0 0,-33 37-1,44-44 26,1 0-1,1 0 0,0 1 0,0 0 1,1 0-1,0 1 0,0 0 1,1 0-1,1 0 0,0 0 0,1 0 1,0 0-1,0 1 0,1-1 0,1 1 1,0-1-1,0 1 0,4 19 0,-3-27-18,0-1 0,1 1-1,-1-1 1,0 0-1,1 1 1,0-1-1,0 0 1,0 0-1,0 0 1,0 0-1,0 0 1,1-1-1,0 1 1,-1-1 0,1 0-1,6 5 1,-2-4 22,0 1 0,0-1 0,0-1 1,0 1-1,0-1 0,1 0 0,-1-1 1,9 1-1,-6-1-30,-1 0 0,1-1 0,0 0 0,0 0 0,-1-1 0,1-1 0,0 0 1,-1 0-1,0-1 0,1 0 0,-1 0 0,0-1 0,10-6 0,-12 5-85,0-1 1,-1 0-1,1 0 1,-1-1-1,0 0 1,-1 0-1,0 0 1,0-1-1,0 1 1,-1-1-1,0 0 1,-1-1-1,5-13 1,-3 0 410,-2 0-1,0-1 1,-1 0 0,-1-30 0,-1 53-349,-6 42-104,2-19 100,1 1 1,1-1-1,1 1 1,2 0-1,4 39 0,-4-61 10,0 0 0,0 0 0,0 0 0,1 0-1,-1 0 1,1 0 0,-1 0 0,1 0 0,-1-1-1,1 1 1,0-1 0,0 1 0,0-1 0,0 0-1,0 0 1,0 1 0,0-1 0,1-1-1,-1 1 1,0 0 0,0-1 0,1 1 0,-1-1-1,0 1 1,1-1 0,-1 0 0,1 0 0,3-1-1,4 1-19,-1 0-1,0-1 0,1 0 0,-1-1 0,0 0 0,11-4 0,-7 1 22,0-1 0,0-1 0,0 0 0,-1-1-1,0 0 1,-1-1 0,0-1 0,17-17 0,-2-4-37,39-59 0,-44 58 30,1 0 1,35-35-1,-53 62 24,1 1 1,0 0-1,0 0 1,0 1-1,0-1 1,0 1-1,1 1 0,0-1 1,-1 1-1,1 0 1,0 0-1,7-1 1,-10 2-15,0 1 0,1-1 0,-1 1 0,0 0 0,1 0 0,-1 1 0,0-1 0,1 0 0,-1 1 0,0 0 0,0 0 0,0 0 0,1 0-1,-1 1 1,0-1 0,-1 1 0,1 0 0,0 0 0,0 0 0,-1 0 0,1 0 0,-1 0 0,3 4 0,5 9-4,-1 0-1,-1 0 1,0 1-1,-1 0 0,-1 0 1,0 1-1,-1 0 1,-1 0-1,-1 0 1,0 0-1,-2 0 0,0 1 1,0-1-1,-4 32 1,3-47 3,0 0 1,0 0 0,-1 0 0,1 0 0,0 0 0,-1 0-1,1 0 1,-1 0 0,1 0 0,-1 0 0,0 0 0,0-1-1,0 1 1,0 0 0,0-1 0,0 1 0,0 0-1,-1-1 1,1 1 0,-1-1 0,1 0 0,-1 0 0,1 1-1,-1-1 1,0 0 0,0 0 0,1-1 0,-1 1-1,-4 1 1,5-6-6,1 1-1,-1-1 0,0 0 1,1 1-1,0-1 0,0 0 1,0 0-1,0-3 0,1 2-26,-1-6-3,0 0 1,1 1-1,0 0 1,1-1-1,0 1 1,1 0-1,0 0 1,1 0-1,0 0 1,0 0 0,1 1-1,0 0 1,1 0-1,0 0 1,0 1-1,1 0 1,0 0-1,1 1 1,-1 0-1,1 0 1,1 0-1,-1 1 1,1 1-1,0-1 1,13-4-1,-18 8 65,0 1 0,1-1 0,-1 1-1,1 0 1,-1 1 0,1-1 0,-1 1 0,1 0 0,-1 0-1,1 0 1,-1 1 0,1-1 0,-1 1 0,0 0 0,1 0-1,-1 1 1,0-1 0,0 1 0,0 0 0,0 0 0,0 1-1,0-1 1,0 1 0,-1-1 0,1 1 0,-1 1-1,5 5 1,-1-1-36,0 2 0,-1-1 0,0 1 0,-1 0 0,0 0 0,-1 1 0,0-1 0,0 1 0,-1 0 0,2 13 0,-3-4-8,0 1 1,-2 28-1,-1-19 91,1-30-40,0-5-30,1-3-73,0 1 0,0 0 1,1 0-1,0 0 1,0 0-1,0 0 1,1 0-1,6-10 1,35-55-68,-27 47 59,-1-2 156,2 0 0,0 2 1,2 0-1,25-24 0,-45 49-65,1 0-1,-1-1 0,0 1 1,1 0-1,-1-1 0,1 1 1,-1 0-1,0 0 1,1 0-1,-1-1 0,1 1 1,-1 0-1,1 0 1,-1 0-1,0 0 0,1 0 1,-1 0-1,1 0 1,-1 0-1,1 0 0,-1 0 1,1 0-1,-1 0 1,1 0-1,-1 0 0,0 1 1,1-1-1,-1 0 1,1 0-1,-1 0 0,0 1 1,1-1-1,-1 0 0,1 1 1,-1-1-1,0 0 1,1 1-1,-1-1 0,0 0 1,0 1-1,1-1 1,-1 0-1,0 1 0,0-1 1,0 1-1,1-1 1,-1 1-1,0-1 0,0 0 1,0 1-1,0 0 1,8 30-87,-6-23 156,4 14-61,1 0-1,1-1 1,1 0-1,15 26 1,-20-40-26,1 0 0,-1 0 0,2 0 0,-1-1 0,1 0 0,0 0 1,0 0-1,0-1 0,1 1 0,0-2 0,0 1 0,0-1 0,1 0 0,-1-1 0,9 4 0,-10-6-48,1-1 0,-1 1 0,0-1 0,0 0 1,0 0-1,1-1 0,-1 0 0,0 0 0,0 0 0,0-1 0,0 0 0,0 0 0,-1 0 0,1-1 0,-1 0 0,1 0 0,-1 0 0,0-1 0,0 0 0,0 0 0,5-6 0,3-3-372,1 0 0,-2-1-1,0-1 1,-1 0 0,17-30 0,-6-10-572,-17 15 4283,-7 40-3181,0 0 0,0 0 0,0 1 0,0-1 0,0 0 0,1 1 0,-1-1 0,0 1 0,0 0 0,0-1 0,1 1 1,-3 1-1,-2 3-104,1 0 0,0 1 1,0-1-1,0 1 1,1 0-1,-1 0 0,1 0 1,1 1-1,-1 0 0,1-1 1,1 1-1,-1 0 1,1 0-1,-1 9 0,-1 1 10,2 0 0,0 0-1,1 1 1,1-1-1,2 18 1,-1-31-2,0 0 1,0 0-1,0-1 0,0 1 0,1 0 1,-1 0-1,1-1 0,0 0 1,0 1-1,0-1 0,0 0 1,1 0-1,-1 0 0,1 0 0,0 0 1,0 0-1,0-1 0,0 0 1,1 0-1,-1 1 0,0-2 1,1 1-1,0 0 0,-1-1 0,1 0 1,7 2-1,0 0-295,1-1 0,0 0 1,-1-1-1,1 0 0,0-1 0,-1 0 0,24-4 1,0-7-4436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58.1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206 146 7826,'0'0'2934,"-13"-7"-3048,-45-22 38,55 27 69,0 1 0,0-1 0,0 1 0,0 0 0,0 0 0,0 1-1,-1-1 1,1 1 0,0-1 0,-1 1 0,1 0 0,0 0 0,-1 1 0,1-1-1,0 1 1,0-1 0,-1 1 0,1 0 0,0 0 0,0 0 0,0 1 0,0-1-1,0 1 1,0 0 0,1 0 0,-1 0 0,1 0 0,-1 0 0,1 0 0,-1 1-1,1-1 1,0 1 0,0 0 0,1-1 0,-1 1 0,0 0 0,-1 5 0,-2 4 1,1-1 0,0 1 0,0 0 0,1 0 0,1 1 1,0-1-1,0 22 0,2-22 70,0-1 0,0 1 0,2-1 1,-1 0-1,2 0 0,-1 0 0,1 0 1,6 13-1,-5-17-40,-1-1 1,1 0 0,0 0-1,1 0 1,-1-1-1,1 0 1,0 0 0,1 0-1,-1 0 1,1-1-1,0 0 1,0 0 0,0 0-1,8 2 1,-6-2 22,-1-1-1,0-1 1,1 1 0,0-1 0,-1-1-1,1 1 1,0-2 0,0 1 0,0-1 0,0 0-1,0 0 1,0-1 0,0 0 0,-1 0-1,1-1 1,0 0 0,-1-1 0,1 0 0,-1 0-1,0 0 1,0-1 0,0 0 0,0 0-1,5-6 1,14-11-99,-1-2 0,-1-1 0,-1 0 0,27-38 0,-19 22-318,2-1-192,0 1 404,61-60 1,-87 94 210,1 0-1,0 1 1,1 0-1,-1 0 0,1 1 1,0 0-1,0 1 1,0 0-1,0 0 1,1 1-1,9-1 0,18-2-51,57 2-1,-45 2 14,-25 0 72,13-1-339,-67 2 4,9 1 249,-1 0 0,1 2 0,0 1-1,1 0 1,-1 2 0,1 0 0,0 1-1,0 1 1,1 1 0,0 1 0,0 1 0,1 0-1,1 1 1,0 1 0,1 1 0,0 0-1,1 1 1,1 1 0,0 0 0,1 1-1,1 0 1,0 1 0,1 0 0,1 1-1,1 0 1,1 1 0,-10 37 0,14 8 112,5-64-107,-1 0 0,1-1 0,-1 1 0,1 0 0,0-1 0,-1 1 0,1 0-1,0-1 1,0 1 0,-1-1 0,1 0 0,0 1 0,0-1 0,0 0 0,0 1 0,0-1 0,0 0 0,-1 0 0,1 0 0,0 1 0,0-1 0,0 0 0,0 0 0,0-1 0,2 1 0,33-1-14,-29 1 13,9-2-95,0-1 0,0 0 0,0-1 0,0-1 1,0 0-1,-1-1 0,0-1 0,23-13 0,-11 3-918,0-1-1,-1 0 1,34-34-1,-53 45 699,0 1-1,-1-1 1,0 0 0,0-1-1,-1 1 1,0-1-1,-1 0 1,1-1 0,4-12-1,-3-25 7614,-7 46-7266,1 1 1,-1-1-1,0 0 1,0 0-1,0 0 1,0 0 0,0 1-1,0-1 1,0 0-1,0 1 1,0-1-1,0 1 1,1-1 0,-1 1-1,0-1 1,0 1-1,1 0 1,-2 0-1,-2 6-35,0-1 0,1 1 0,0-1 0,0 1 0,0 0 0,1 0 0,0 1 0,1-1-1,-1 0 1,1 1 0,1-1 0,-1 0 0,1 1 0,1-1 0,-1 1 0,1-1 0,1 1-1,-1-1 1,1 0 0,0 0 0,1 0 0,0 0 0,0 0 0,0-1 0,1 1 0,7 9-1,-4-10-69,0 1 0,1-1 0,-1 0-1,1-1 1,1 0 0,-1 0-1,1 0 1,0-1 0,0-1 0,0 0-1,0 0 1,0 0 0,1-1 0,0-1-1,-1 0 1,1 0 0,0-1-1,10 0 1,4 0-2775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58.5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7498,'0'0'2776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58.9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0 199 6809,'0'0'4617,"214"-79"-4609,-121 48-8,28-3 80,-26 6-160,-20 2-2192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5:59.2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73 6057,'0'0'2345,"-52"-16"-2721,52 11 376,0 0 320,0-3-280,21-5-40,5 0-1497,0 0-255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6.1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10762,'0'0'4313,"153"-8"-4249,-115 8-128,-1 0-80,-8 0-792</inkml:trace>
  <inkml:trace contextRef="#ctx0" brushRef="#br0" timeOffset="1">4 247 9938,'0'0'3873,"153"8"-3177,-92-8-576,8 0-120,-17 0-968,-14-13-5465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02.1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21221 217 4481,'0'0'4234,"-2"-6"-3324,1 5-883,1-1 0,0 1 0,-1 0 0,0-1 1,1 1-1,-1-1 0,0 1 0,0 0 0,0 0 0,1 0 0,-1-1 1,-1 1-1,1 0 0,0 0 0,0 0 0,0 1 0,0-1 1,-1 0-1,1 0 0,-3 0 0,-40-3 228,41 4-255,-835 13 34,42-15-6,299-1 8,421 0 183,-1-2 0,-100-22 0,-146-49 614,308 72-794,-83-27 687,74 22-690,-1 1 0,-1 0 0,1 2 0,-1 1 0,-48-3 0,22 8-58,0 1 1,0 3 0,-81 17-1,-20 10 34,-186 11 0,-484 23 74,348-14-186,56-3 0,-60 4 71,-11 2-114,38-28 179,-80 6-12,-208-1-8,-3-32 4,301-1-23,-3929 5-877,3950 11 355,-1 0 135,-106-13 435,-571-2-746,536-23 948,14 1-3,-902 13-130,1221 21-94,173-3-63,-58 17-1,73-14 25,0-2 0,-1-2 0,-65 3 1,-108-8-70,1 9 0,-278 51 0,410-45 112,19-3 19,0-3 0,-112 4 0,119-14-68,9 0-1033,-1-2 0,-66-10 0,59 1-1999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36.4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95 137 2697,'0'0'7165,"-8"-6"-7001,-35-25-6,38 17 415,5 13-560,0 0 0,0 0 0,0 0 0,0 0 0,0-1 0,-1 1 0,1 0 0,0 0 0,-1 0 0,1 0 0,-1 0 0,0 0 0,1 0 0,-1 0 0,0 0 0,1 0 0,-1 0 0,0 0 0,-1-1 0,-7-1-65,-10-7-1132,18 8 1245,1 1-10,1 0 0,-1-1 0,0 1-1,1 0 1,-1 0 0,1 0 0,-1 0-1,1 0 1,-1 0 0,1 0 0,0 0 0,0 0-1,-1 0 1,1 1 0,0-1 0,0 0 0,0 0-1,0 1 1,0-1 0,0 0 0,0 1 0,0-1-1,0 1 1,2-1 0,32-9-201,-28 8 222,15-3-64,1 1-1,-1 1 1,1 1-1,-1 2 0,1 0 1,-1 1-1,1 1 0,22 5 1,3 4-1022,0 2 0,67 28 0,-35-9-7029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5.3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244 8 2801,'3'-7'8073,"-8"89"-7625,-3 1-1,-27 113 0,11-66-115,-37 210 213,-41 252 226,94-550-727,5-34-20,5-28-137,6-19-1099,5-10-2417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5.9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0 120 8162,'0'0'5592,"1"-4"-5100,0 2-483,0 0 1,0 0 0,0 0-1,0 0 1,0 1 0,1-1 0,-1 0-1,1 1 1,-1-1 0,1 1-1,0-1 1,-1 1 0,1 0-1,0 0 1,0 0 0,0 0-1,0 0 1,0 0 0,0 0-1,0 1 1,0-1 0,0 1-1,3-1 1,67-11-26,-52 9 58,398-28-85,-107 13 116,-243 10-196,24-2-386,-30 7-3590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6.3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 4417,'0'0'5353,"16"1"-4237,436 5 1484,-439-7-2912,-1-1 0,0 0 0,0-1 1,0-1-1,0 0 0,13-6 1,2-2-2663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6.9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7 439 4377,'0'0'6281,"-6"-34"-4315,7 26-1954,0 1 1,0-1-1,1 1 0,0 0 1,0 0-1,1 0 0,0 0 0,0 0 1,1 1-1,-1-1 0,8-7 1,58-70-100,-47 60 58,35-44-494,-25 27 435,59-55-1,-89 130 225,-5 498 535,3-531-669,0 0-1,0 0 1,0 0 0,0 0 0,1 0 0,-1 0 0,0 0 0,0 0-1,1 0 1,-1 0 0,0 0 0,1-1 0,-1 1 0,1 0 0,0 0-1,-1 0 1,1-1 0,-1 1 0,1 0 0,0-1 0,0 1 0,-1 0-1,1-1 1,0 1 0,0-1 0,1 1 0,30 3 114,-25-5-83,1 0 0,-1-1 0,0 0 0,0 0 0,0 0 0,11-6 0,-10 4-195,-1-1 0,1 0 0,-1 0 0,0-1 0,0 0 0,0 0 0,-1 0 0,0-1 0,0 0 0,-1 0 0,0-1 0,0 0 0,-1 1 0,6-14 0,-4 2-3831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8.1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13 736 3017,'0'0'7352,"0"0"-7351,0 0 0,-1 0 0,1 0 0,-1 0-1,1 0 1,0 0 0,-1 0 0,1 0 0,-1 0 0,1 0 0,-1 0 0,1 0 0,0 0 0,-1 0 0,1 0 0,-1-1 0,1 1-1,0 0 1,-1 0 0,1 0 0,0-1 0,-1 1 0,1 0 0,0 0 0,-1-1 0,1 1 0,0 0 0,0-1 0,-1 1 0,1 0-1,0-1 1,0 1 0,0 0 0,-1-1 0,1 1 0,0-1 0,0 1 0,0-1 0,16-27-4,1 0 1,1 2-1,1 0 1,2 1 0,0 1-1,50-42 1,-60 58-1,0-1 1,0 1-1,1 1 1,0 0 0,0 0-1,1 1 1,0 1-1,0 0 1,0 1-1,15-3 1,9 2-30,0 1-1,60 2 1,-96 2 32,-3-1-31,0 1 1,0 0-1,0 0 1,0 0-1,0 0 1,0 0-1,0 0 1,0 0-1,0 1 1,0-1-1,0 1 1,-2 0 0,-2 0-52,-26 5 28,-1 1 1,0 1-1,2 2 0,-1 1 1,1 1-1,-36 21 1,57-28 71,1 1 0,0 0 0,0 0 0,1 1 0,-1 0 0,2 0 0,-1 1 1,1 0-1,0 1 0,1-1 0,-1 1 0,2 1 0,0-1 0,0 1 0,0 0 1,1 0-1,1 0 0,0 1 0,0-1 0,1 1 0,0 0 0,0 20 0,2-27 23,-1-1-1,1 1 0,1-1 0,-1 1 0,0-1 0,1 1 0,0-1 0,0 1 0,0-1 0,0 1 0,0-1 0,1 0 0,-1 0 0,4 5 1,-2-6 29,-1 0 1,1 0 0,-1 0-1,1-1 1,0 1 0,0-1-1,0 0 1,0 0 0,0 0 0,0 0-1,0 0 1,0-1 0,0 1-1,0-1 1,1 0 0,-1 0-1,4-1 1,7 1 35,0-1-1,0 0 1,0-1-1,0 0 0,0-2 1,0 1-1,-1-2 1,1 0-1,-1 0 1,-1-1-1,1-1 1,19-13-1,-7 3-113,-1-1-1,0-1 1,-1-1 0,-1-1-1,-1-1 1,-1-1 0,-1 0-1,-2-2 1,0 0-1,-1-1 1,-2 0 0,0-2-1,-2 1 1,-1-1 0,-1-1-1,-2 0 1,-1-1 0,-1 1-1,-1-1 1,-2 0-1,0-43 1,-3-26 604,0 59-232,0 35-547,0 14-391,-22 452 1569,15-215-1055,8-236 72,0 1 1,1-1 0,0 0-1,0 0 1,1 0 0,0-1-1,1 1 1,0-1 0,1 1 0,-1-1-1,8 9 1,-9-13-3,1 0 0,0-1 0,0 1 0,0-1-1,0 0 1,1 0 0,-1 0 0,1-1 0,0 1 0,0-1 0,0 0 0,1-1 0,-1 1-1,1-1 1,-1 0 0,1-1 0,0 1 0,0-1 0,-1 0 0,8 0 0,-3-2 22,0 0 1,-1-1-1,1 0 1,0 0-1,-1-1 0,0 0 1,0-1-1,0 0 1,0-1-1,0 1 1,-1-2-1,0 1 1,0-1-1,0 0 1,-1-1-1,0 0 0,0 0 1,0-1-1,6-9 1,-7 8-277,1-1 0,-1 1 0,-1-1 0,0 0 0,-1 0 0,1 0 0,-2-1 0,0 1 0,0-1 0,-1 0-1,0 0 1,-1 0 0,0 0 0,0-1 0,-2 1 0,1 0 0,-3-12 0,-10-5-2986,-6 6-2446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8.4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63 6305,'0'0'7250,"156"-44"-6986,-107 36 16,3 3-280,0-1 120,-3 6-40,-5 0-80,-10 0 0,-8 0-104,-3 0 32,-8 0-320,-4 0-856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8.8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7882,'0'0'4801,"170"24"-4385,-121-24 80,1 2-328,-4-2-56,-3 3 96,-2-3-160,-1 3 56,-5-3-104,-6 0-160,5 0 152,-8 0-1448,-5 0-2505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19.7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1035 6617,'0'0'2989,"28"-16"-1955,92-55-129,-100 58-815,-2 0 1,1-2-1,-2 0 0,0-1 0,-1 0 0,0-1 1,-2-1-1,0-1 0,-1 0 0,0-1 0,16-37 1,-8 2-63,-3 0 0,-2-1 0,9-65 0,27-90-21,-49 202-6,-2 5-1,0 1 1,0-1-1,0 1 1,0-1-1,1 1 1,0-1-1,0 1 1,4-5-1,-3 48-911,-15 257-66,12-291 982,0 0 0,1 0-1,-1 0 1,1 0 0,0 0 0,0 0 0,1-1 0,0 1 0,0 0 0,0-1 0,1 1 0,0-1 0,0 0 0,0 0 0,0 0 0,1 0 0,0-1 0,0 1 0,0-1 0,1 0 0,-1 0-1,1 0 1,0-1 0,0 0 0,0 0 0,1 0 0,-1-1 0,1 1 0,-1-1 0,7 1 0,3 0 49,0 0 0,0-1 0,0-1 0,0 0 1,0-1-1,0-1 0,0 0 0,-1-1 0,1 0 0,0-2 0,17-5 0,-1-2-24,-1-1-1,0-1 0,-1-2 0,-1 0 1,-1-2-1,0-1 0,-1-2 0,-1 0 1,23-24-1,-34 29-55,-1-1 0,0 0 1,0-1-1,-2 0 0,0-1 0,-2 0 0,1 0 1,-2-1-1,-1 0 0,0-1 0,-2 0 1,0 0-1,-1 0 0,-1-1 0,1-23 0,-3 16 24,1 19 157,-1 0 0,-1 0 1,0 0-1,0 0 0,-1 0 0,0 0 0,0 0 1,-1 0-1,-5-15 0,4 28-110,1 0 1,1 0-1,-1 1 1,0-1-1,1 1 0,0-1 1,-1 8-1,0-1-29,-20 55 12,-2-1 0,-64 120 1,5-15 83,21-11 113,6 3-1,7 3 1,7 1-1,8 2 1,-15 205-1,48-367-224,-3 23-1,2 1-1,1 0 0,2-1 1,4 34-1,-5-61 7,1 0 0,0 0 0,0 0-1,0-1 1,0 1 0,0 0 0,0-1 0,1 1-1,-1 0 1,1-1 0,-1 0 0,1 1 0,-1-1-1,1 0 1,0 0 0,0 0 0,-1 0 0,1 0-1,0 0 1,0 0 0,0-1 0,0 1-1,0-1 1,0 1 0,0-1 0,0 0 0,0 0-1,3 0 1,5 1 27,0-1 1,0-1-1,0 0 0,18-3 0,-7-2-20,0-1 0,0-1 0,-1 0 0,1-2 0,28-18-1,98-76-234,50-56-2480,-119 86-1047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6.6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400 881 9570,'0'0'4529,"28"-23"-4232,9-5-224,-5 4-26,0-2 0,-1-2 1,32-37-1,-21 17-316,-1-1 1,-3-1-1,-2-3 0,-3-1 1,-2-1-1,-2-1 1,-3-2-1,-2-1 0,19-72 1,-41 118 938,0 0 0,-1 0-1,0-22 1,-4 35-635,1 0 0,-1 1 0,0-1 0,0 0 1,0 1-1,0 0 0,1-1 0,-1 1 0,-3 2 0,-10 7-51,1 0 0,0 1-1,1 1 1,-22 24 0,25-25 18,-126 131-15,6 7 0,6 4 0,-126 206 0,215-299-2,-52 113 0,75-142-7,2 0 0,2 0 0,0 2 0,2-1 0,-5 61-1,11-70 44,-1 3-22,1-1 0,1 1 0,1-1 0,6 34 0,-6-53 10,0 0 0,1 0 0,0 0 0,0 0 1,1 0-1,-1 0 0,1 0 0,1-1 0,-1 0 1,1 1-1,0-1 0,0-1 0,0 1 0,1 0 1,-1-1-1,1 0 0,0 0 0,1-1 0,-1 1 1,1-1-1,-1 0 0,10 3 0,-3-2-18,0 0-1,0-1 1,0 0-1,0-1 1,0-1-1,0 1 1,1-2-1,-1 0 1,0-1-1,1 0 1,-1 0-1,0-1 1,0-1-1,0 0 1,0-1-1,0 0 1,-1-1-1,0 0 1,0-1-1,0 0 1,-1-1-1,0 0 1,0-1-1,0 1 1,-1-2-1,15-17 1,-7 5-71,-2 0 0,0-1 0,-1 0 1,-1-2-1,-1 1 0,-1-1 0,-2-1 1,0 0-1,-1-1 0,-2 1 0,6-43 1,-8 36 169,-1-1 1,-1 1-1,-2-1 0,-1 1 1,-8-51-1,8 78-58,0 0-1,0 0 0,0 0 1,-1 1-1,1-1 1,-1 1-1,-1-1 0,1 1 1,0 0-1,-1-1 0,0 1 1,0 1-1,0-1 0,-1 0 1,1 1-1,-1 0 1,0-1-1,0 1 0,0 1 1,0-1-1,0 1 0,-1 0 1,1 0-1,-1 0 0,0 0 1,1 1-1,-1-1 1,0 2-1,0-1 0,0 0 1,0 1-1,0 0 0,-7 0 1,2 2-39,0 0 1,0 0-1,1 0 1,-1 2-1,1-1 1,0 1-1,0 0 1,0 1-1,0 0 1,1 1-1,0-1 1,0 2-1,0-1 1,1 1 0,0 0-1,-7 9 1,-73 113-1788,57-73-2807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0.5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546 1 10322,'0'0'4005,"-16"30"-3777,-52 103-24,56-106-182,2 2-1,1-1 1,1 1-1,2 0 0,1 1 1,1 0-1,1 0 1,3 42-1,-3 11-66,-12 56 1135,15-142-1093,-1 0 1,1 0-1,-1 0 1,0 0-1,0 0 1,0 0-1,-1 0 1,1 0-1,-1 0 1,0 1-1,1-1 0,-1 1 1,0-1-1,0 1 1,-1 0-1,1 0 1,0 0-1,-1 0 1,0 0-1,1 0 1,-1 1-1,0-1 1,0 1-1,0 0 1,0 0-1,-3-1 1,-8-3-58,0 1 1,0 1 0,0 0 0,-19-1 0,15 2 15,0 1 0,0 0 0,0 2 1,1 0-1,-20 3 0,32-2 38,-1-1-1,1 1 1,0 0-1,0 0 1,0 1 0,0-1-1,1 1 1,-1 0-1,1 0 1,-1 1-1,1-1 1,0 1 0,1 0-1,-1 0 1,1 1-1,-1-1 1,1 1 0,0-1-1,1 1 1,-4 9-1,0-1 11,2 0 0,0 0 1,0 0-1,1 0 0,1 1 0,0 0 0,1-1 0,0 1 0,1 0 0,4 26 1,-3-39-1,-1 1 0,1-1 1,0 0-1,0 1 0,-1-1 1,1 0-1,0 1 1,0-1-1,1 0 0,-1 0 1,0 0-1,0 0 0,0 0 1,1 0-1,-1 0 1,1-1-1,-1 1 0,0 0 1,1-1-1,-1 1 0,1-1 1,0 1-1,-1-1 1,1 0-1,-1 0 0,3 0 1,51 1 129,-39-1-49,3-1-64,0 0 1,0 0-1,-1-2 1,27-6-1,-37 6-34,1 0 1,-1 0-1,0 0 0,0-1 0,0 0 0,0-1 0,-1 0 1,1 0-1,-1-1 0,-1 0 0,11-10 0,-6 4-1263,0 2 0,1 0-1,24-16 1,-20 14-371,-3 4-939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1.3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 74 3105,'0'0'9980,"35"-29"-9354,-34 28-657,0 0 0,1-1 0,-1 1 0,0-1-1,0 1 1,-1-1 0,1 1 0,0-1 0,0 0 0,-1 1 0,1-1 0,-1 0 0,1 1 0,-1-1 0,0 0-1,0 0 1,0 1 0,0-1 0,0 0 0,0-3 0,0-2 383,0 7-495,0 1 146,0-1 1,-1 0 0,1 1 0,0-1 0,0 0-1,0 1 1,0-1 0,0 0 0,0 1-1,0-1 1,-1 0 0,1 0 0,0 1 0,0-1-1,0 0 1,-1 0 0,1 1 0,0-1-1,0 0 1,-1 0 0,1 1 0,0-1 0,-1 0-1,1 0 1,0 0 0,-1 0 0,1 0-1,0 1 1,-1-1 0,1 0 0,0 0 0,-1 0-1,1 0 1,-1 0 0,-125-5-3153,107 5 685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2.0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110 16 6105,'0'0'5762,"0"-16"-5438,-5 145 670,-44 242 0,32-262-883,-19 98-77,34-288-395,2 27-1538,0-2-2523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2.7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1 108 6833,'0'0'5058,"9"4"-4928,6 6-122,0-1 1,0 2-1,-1 0 0,0 1 0,-1 0 0,-1 1 0,22 28 1,110 161 1019,-6-7-495,-91-131-402,37 44-36,-83-108-83,-1 1-1,1 0 1,0-1 0,0 1 0,0-1 0,-1 1 0,1-1 0,0 1 0,0-1 0,0 1 0,0-1 0,0 0 0,0 1-1,0-1 1,0 0 0,0 0 0,0 0 0,0 0 0,0 0 0,0 0 0,0 0 0,0 0 0,0 0 0,0-1 0,0 1 0,0 0-1,0-1 1,0 1 0,0 0 0,0-1 0,-1 1 0,1-1 0,0 0 0,0 1 0,0-1 0,-1 1 0,2-3 0,24-29 54,-25 32-63,13-25-234,0-1 0,-2 0 0,-1 0 0,-1-1 0,-1-1 0,-2 1 0,-1-1 0,6-51 0,-6-18-298,-7-117 1,1 195 652,-1 6 179,0 0-1,-1 0 1,0 0 0,-1 0 0,-1 0 0,0 1 0,-1-1 0,0 1 0,-10-17-1,8 80-396,-7 275 286,-1 3 21,15-327-218,-2 18-490,-2-18-121,-5-11-299,-5-10-2023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3.1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6041,'0'0'3641,"171"8"-3361,-128 2-280,0-2-256,-11-3-1216,-12-5-1649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3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7738,'0'0'2971,"29"10"-2811,94 32-151,-99-33-24,42 22-1,-59-27-5,0 0-1,-1 1 1,1 0 0,-1 1 0,0-1 0,9 12-1,-14-16 9,0 1-1,0-1 0,0 1 0,0 0 0,0 0 1,0 0-1,0 0 0,-1-1 0,1 1 1,-1 0-1,1 0 0,-1 0 0,0 0 1,0 0-1,0 0 0,0 0 0,0 0 1,0 0-1,0 0 0,-1 0 0,1 0 0,-1 0 1,0 0-1,1 0 0,-1 0 0,0-1 1,-2 4-1,-3 4 19,0-1 0,-1 0 0,1 0 1,-11 8-1,-1 2-211,-2 7-960,4-3-607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3.8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192 0 8226,'0'0'2096,"-55"146"-1096,43-63-175,9 39-105,3 34-88,0 34-528,6-15 72,0-35-176,-6-41 0,0-29-80,-41 29-832,-2-18-1633,-6-11-4712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4.2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6665,'0'0'3401,"43"154"-2553,-20-84-176,3 11-231,1 2 175,-1 8-496,-12 5-40,-2 3 232,-12 5-312,0 0 192,0 5-128,-15 6 24,-2 2-88,-15 44 0,6-28-1496,0-24-4906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5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 6425,'0'0'3841,"153"0"-3225,-90-3-48,4 1-560,-1 2-8,-8 0-112,-14 0-808,-18 0-384,-18 8-1593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5.4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7346,'0'0'1639,"25"18"-1675,10 9 12,-2-1 11,1-3 1,45 26-1,85 29 38,-60-32-15,-101-44-26,0-1 0,0 1 0,0 0 0,0 0 0,-1 0 0,1 0 0,-1 0 0,1 0 0,-1 1 0,0-1 0,4 6 0,-6-6 8,1-1 0,-1 0 0,0 1 0,1-1 0,-1 0 0,0 1 0,0-1 0,0 0 0,0 1 0,-1-1 0,1 0 0,0 1 0,0-1 0,-1 0 0,1 1-1,-1-1 1,1 0 0,-1 0 0,0 0 0,1 1 0,-1-1 0,0 0 0,0 0 0,0 0 0,0 0 0,0 0 0,0 0 0,0 0 0,0-1 0,0 1 0,0 0 0,0-1 0,0 1 0,-1 0 0,1-1 0,0 0 0,-2 1-1,-42 19-923,-58 17-1,25-11-1561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7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558 0 4489,'0'0'10134,"-27"15"-9959,15-8-162,-25 13-25,1 2-1,0 1 1,-54 49 0,56-40 8,2 2 0,1 2-1,1 0 1,2 2 0,-39 71 0,51-78 0,2 1-1,1 1 1,1 1-1,2-1 1,1 2-1,2-1 0,1 1 1,-1 46-1,6-69 5,-1 46 1,5 59 1,-3-114-81,0 1 0,0-1 0,1 0-1,-1 0 1,1 1 0,0-1 0,0 0 0,0 0 0,0 0-1,1 0 1,-1 0 0,1 0 0,-1 0 0,1-1-1,0 1 1,0-1 0,1 1 0,-1-1 0,0 1 0,1-1-1,-1 0 1,1 0 0,0-1 0,0 1 0,0 0 0,5 1-1,10-1-4751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5.8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 1 5217,'0'0'3585,"-61"197"-2633,46-95-120,7 4-40,8 9-431,0 2-73,0 3-288,11 2 72,1 0 16,-4 3-88,-8 41-721,0-33-439,-14-21-784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6.6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1 1504,'0'0'7586,"-3"156"-7522,0-39-56,3 52 256,0 52 56,0 23-176,12-2 352,0-18-384,-4-31-64,-5-4 128,-3-6-176,0-12-56,-17-46-696,-9-34-1888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7.1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497 0 2633,'0'0'3719,"-15"38"-3634,10-25-77,-16 37 19,3 0 1,2 1-1,2 1 0,-12 84 0,-21 526 1239,35 12 86,-17 332-814,17-854-502,-6 0 1,-7-2 0,-7-1-1,-5-1 1,-78 193 0,110-329-128,-5 11-213,1 1-1,0 0 1,2 1 0,-7 47-1,13-59-2030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9.4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4442 4729,'0'0'1044,"28"3"-26,403 10 1685,35-54-1464,-284 30-1058,1611-127 2146,-300 49-2277,-514 105-49,517-8 18,-657-23 11,0 1-267,-2-42-44,-515 20 143,760-64 250,364-11 267,-581 65 5,-519 37-272,49 5-49,-255 5-43,-139-2-19,0 1 1,0 0-1,0 0 1,0 0-1,0-1 0,-1 1 1,1 0-1,0-1 1,0 1-1,0 0 1,-1-1-1,1 1 0,0-1 1,-1 1-1,1-1 1,0 0-1,-1 1 1,1-1-1,-1 0 0,1 1 1,-1-1-1,1 0 1,-1 0-1,0 1 0,1-1 1,-1 0-1,0 0 1,1-1-1,5-31 22,-4 15 0,72-279 440,-4 21-562,-26 53-867,-10-1 1,10-430-1,-64-126 845,15 656 877,5 60-649,-4 0 0,-2 0 0,-26-115 0,29 169-109,0 1-1,-1-1 1,0 1-1,-1 0 1,1 0 0,-2 0-1,1 1 1,-9-10 0,10 14-72,0 0 0,-1 0 1,1 0-1,-1 0 1,0 1-1,0 0 1,0 0-1,-1 0 1,1 0-1,-1 1 1,0 0-1,1 0 1,-1 1-1,-11-2 1,-4-1 6,0-1 0,0-1 1,0-1-1,1-1 1,-27-15-1,21 11 73,0 0-1,-47-13 1,-615-119 515,282 63-42,-645-60-1284,596 93-452,108 4 1850,-369-36-1163,-382 60 694,771 22-232,-280 11-2190,-2 0-125,417-14 3384,-510 9-1255,-10-5 2628,-21-13-1934,-127 8-469,-898 4 100,1325 17 137,192-7-1049,-428 71 162,559-66 792,-18 3 345,-127 37 1,14 13-3047,187-54 79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29.7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1872,'0'0'0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1.3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24 497 4841,'0'0'1156,"-21"-9"1111,21 9-2181,0 0-1,0-1 0,-1 1 0,1 0 0,0-1 0,0 1 0,0 0 0,-1-1 0,1 1 1,0-1-1,0 1 0,0 0 0,0-1 0,0 1 0,0-1 0,0 1 0,0 0 0,0-1 0,0 1 1,0-1-1,0 1 0,0-1 0,0 1 0,0 0 0,0-1 0,1 1 0,-1-1 0,0 1 1,0 0-1,0-1 0,1 1 0,-1 0 0,0-1 0,1 1 0,-1 0 0,0-1 0,0 1 1,1 0-1,-1 0 0,1-1 0,-1 1 0,0 0 0,1 0 0,23-9-663,-15 7 870,23-10-281,0-1 0,-1-2 0,0-1 0,38-27 1,-60 37 11,-1 0 0,1-1 0,-1 0 0,0 0 1,-1-1-1,0 0 0,0-1 0,-1 1 1,0-1-1,0 0 0,-1-1 0,-1 1 1,1-1-1,-1 0 0,-1-1 0,0 1 0,-1 0 1,2-14-1,-3 21-15,0-8 47,0 0-1,-1 0 1,0 0-1,-1 0 1,-3-19-1,3 27-50,0 0-1,-1 0 0,1 0 1,0 0-1,-1 0 0,0 1 1,1-1-1,-1 1 0,0-1 1,0 1-1,-1 0 0,1 0 1,0-1-1,-1 2 0,1-1 1,-1 0-1,0 0 0,0 1 1,1 0-1,-1-1 0,0 1 1,0 0-1,0 1 0,-5-2 1,4 1-29,0 0 1,-1 0 0,1 0 0,0 0-1,0 1 1,0 0 0,-1 0-1,1 0 1,0 0 0,0 1-1,-1-1 1,1 1 0,0 0 0,0 1-1,0-1 1,0 1 0,0 0-1,1-1 1,-1 2 0,0-1 0,1 0-1,-1 1 1,-3 3 0,3 0-8,-1 1 0,1 0 0,0 0 1,0 0-1,1 0 0,0 1 0,0-1 1,1 1-1,0-1 0,0 1 0,0 13 0,-3 12-21,1 0-1,2 0 1,1 1-1,2-1 1,9 57-1,-5-74 47,0-1-1,1 0 1,1-1 0,0 1-1,1-1 1,1-1 0,0 0-1,1 0 1,0-1 0,1 0-1,0 0 1,1-1 0,16 11-1,-25-19 38,0-1 0,1 0 0,-1 1 0,0-1 0,1-1 0,-1 1 0,1 0 0,0-1 0,0 0 0,-1 0 0,1 0 0,0 0 0,0-1 0,0 0 0,0 1 0,0-1 0,0-1 0,0 1 0,0 0 0,-1-1 0,1 0 0,0 0 0,0 0 0,0-1 0,-1 1 0,1-1 0,-1 0 0,1 0 0,-1 0 0,0 0 0,0 0 0,0-1 0,0 0 0,0 1 0,0-1 0,3-6 0,16-26-84,-2-2-1,-1 0 1,-2-1-1,-2-1 1,20-77 0,-22 68-548,2 1 0,3 0 1,37-72-1,-54 116 613,1 1-1,0-1 1,0 0 0,0 1-1,0-1 1,0 1-1,1 0 1,-1 0-1,1 0 1,0 0-1,-1 0 1,1 0-1,0 1 1,0-1 0,0 1-1,0 0 1,0 0-1,6-1 1,-4 1-13,1 1 1,0 0 0,-1 0 0,1 0-1,0 1 1,0 0 0,-1 0-1,1 0 1,-1 1 0,7 2-1,-1 1-4,1 0-1,-1 1 0,0 1 0,0-1 0,-1 2 0,0 0 0,0 0 0,0 1 1,8 10-1,-11-9 14,-1 1-1,0 0 1,0 0 0,-1 0 0,-1 0 0,0 1-1,0-1 1,-1 1 0,-1 0 0,0 0 0,0 1 0,-1 13-1,-1-11 2,0 0 0,-1 0-1,0-1 1,-1 1 0,-1 0-1,0-1 1,-1 1 0,-1-1-1,-10 22 1,8-22 3,3-5 14,-1 0 1,0 0 0,0-1 0,-1 0-1,0 0 1,-8 8 0,11-51 1142,4 19-1261,0 0-1,1 0 1,1 1 0,1-1-1,0 0 1,0 1 0,2 0-1,0 0 1,1 0 0,0 1-1,1 0 1,0 0-1,12-12 1,-4 4 599,0 2 0,2 0 0,24-21 1,-40 43-459,0 1 0,-1 0 0,1-1 0,-1 1 0,1 0 0,-1 0 0,0 0 1,0 0-1,-1 0 0,2 4 0,20 117-59,-19-91 15,3-1-1,0 0 0,12 34 1,-17-63-11,1 0 0,-1 0-1,1-1 1,0 1 0,-1 0 0,1-1 0,0 1 0,1-1 0,-1 1 0,0-1 0,1 0 0,-1 0 0,1 0 0,0 0 0,-1-1-1,1 1 1,0-1 0,0 1 0,0-1 0,0 0 0,6 1 0,-2-1-284,0 0-1,0 0 1,1-1 0,-1 0-1,0 0 1,1-1-1,-1 0 1,11-3 0,17-11-3321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4.0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263 992 5281,'0'0'1562,"27"-9"-1181,-10 4-328,192-67 1078,-136 32 2553,-80 39-3120,-14 0-959,18 1 578,-16 1-191,1 2 0,-1-1 0,1 2 0,0 1 0,0 0 0,0 1 0,-31 16 0,5 0-17,-73 52-1,95-58 0,0 0 0,1 2 0,1 0 0,-22 27 0,36-38 11,0 1-1,0 0 1,0 1 0,1 0 0,1-1-1,-1 2 1,1-1 0,1 0 0,0 1 0,0-1-1,1 1 1,0 0 0,0 0 0,1 17 0,1-24 6,1 0 1,-1 0-1,1 0 0,0 0 1,0 0-1,0 0 1,0 0-1,0-1 1,1 1-1,-1 0 1,1-1-1,0 1 1,0-1-1,0 0 1,0 1-1,0-1 1,0 0-1,1 0 1,-1-1-1,1 1 0,-1 0 1,1-1-1,0 1 1,0-1-1,-1 0 1,1 0-1,0 0 1,4 0-1,11 3 18,-1-1-1,1 0 0,30-1 1,-42-1-7,42 0 14,0-1 0,63-10 1,-92 7-20,1-1 0,-1 0 0,0-2 1,-1 0-1,1-1 0,-1-1 0,-1-1 0,25-16 1,-37 23 28,-2-1 0,1 0 0,0 0 0,0 0 0,-1-1 0,0 1 0,0-1 0,0 0 0,0 0 0,0 0 0,-1 0 0,0-1 1,0 1-1,0-1 0,0 1 0,-1-1 0,1 0 0,-1 1 0,-1-1 0,1 0 0,-1 0 0,1 0 0,-1 0 0,-1 0 0,1 1 1,-2-9-1,1 11-16,0 1 0,0 0 0,-1-1 1,1 1-1,0 0 0,0 0 0,0 0 1,-1 0-1,1 0 0,-1 1 0,1-1 0,0 0 1,-1 1-1,1-1 0,-1 0 0,0 1 1,1 0-1,-1-1 0,1 1 0,-1 0 0,0 0 1,1 0-1,-1 0 0,1 0 0,-4 1 1,2-1-26,-1 0 1,1 1 0,0-1-1,0 1 1,-1 0 0,1 0-1,0 0 1,0 0 0,0 0 0,0 1-1,0-1 1,-4 4 0,2 1 2,0 1 0,0 0 0,1 0 0,0 0 0,1 0 0,0 1 0,0-1-1,0 1 1,1 0 0,0 0 0,-1 13 0,-1 15-31,1 46 0,3-58 46,-1 54-10,1-2 127,-12 89 0,9-143-41,-1 0 0,-1 0 1,-1 0-1,0-1 0,-2 0 1,-1 0-1,0-1 0,-19 30 1,21-41-46,1-1 1,-1 0 0,0-1-1,0 1 1,-1-1 0,0-1-1,0 1 1,-1-2 0,0 1-1,0-1 1,0 0 0,-1-1-1,-13 5 1,9-5 16,-1-1 0,1 0 0,-1-1 0,0 0 0,0-2 0,0 1 0,0-2 0,-25-3 0,34 2-46,-1 1 0,1-1 0,0 0 0,0 0 1,0-1-1,0 0 0,1 0 0,-1 0 0,1 0 1,0-1-1,0 0 0,0 0 0,0-1 0,1 1 1,-1-1-1,1 0 0,1 0 0,-1-1 0,1 1 0,-1-1 1,2 0-1,-1 1 0,-3-13 0,0-1-14,1-1 0,1 0 0,1 0 0,1 0 0,0 0 0,3-27 0,0 29-71,0 0-1,2 0 1,0 0 0,2 0-1,0 0 1,0 1-1,2 0 1,0 0 0,1 1-1,15-23 1,-7 15 7,2 1 1,0 1-1,1 1 0,2 0 0,0 2 1,25-18-1,9-1 82,2 3 0,1 3 0,2 2 0,1 2 0,67-19 0,3 6 468,-79 28-379,-1-3 0,0-3-1,-2-1 1,54-31 0,-88 40-101,-2 0 1,0 0 0,0-1-1,-1-1 1,0 0 0,-1 0 0,-1-1-1,0-1 1,-1 0 0,0 0-1,-1 0 1,-1-1 0,-1-1 0,0 1-1,-1-1 1,-1 0 0,0 0-1,-2 0 1,0 0 0,0-28 0,-4 44-21,1 1 1,-1-1 0,0 1 0,1-1 0,-1 1 0,0-1 0,0 1-1,1 0 1,-1 0 0,0 0 0,0 0 0,1 0 0,-1 0 0,0 1-1,-2-1 1,4 1 17,-8 0-7,0 1 0,1 1 0,-1 0 0,1 0 0,-1 0 0,1 1 0,1 0 0,-1 0 0,0 1 0,1 0 0,0 0 0,-10 12 0,-5 5 10,-34 49 0,45-56-22,0 1 0,1 0 0,1 1-1,0 0 1,2 0 0,0 1 0,0-1 0,2 1 0,0 0 0,2 1 0,0-1 0,0 0 0,3 33 0,-1-44 27,1-1 0,0 1-1,0-1 1,1 1 0,-1-1 0,1 0-1,0 0 1,1 1 0,0-2-1,0 1 1,0 0 0,1-1-1,-1 1 1,1-1 0,1 0-1,-1 0 1,1-1 0,0 1-1,0-1 1,0 0 0,0 0-1,1-1 1,-1 0 0,13 6-1,-4-4 21,1 0-1,0-1 0,0 0 0,0-1 1,1-1-1,-1 0 0,0-1 0,1-1 1,23-2-1,-30 0-30,-1 0 1,1-1 0,-1 0-1,1 0 1,-1-1 0,0 0-1,0 0 1,-1-1 0,1 0-1,-1 0 1,0-1-1,-1 0 1,1 0 0,-1 0-1,6-10 1,10-12-66,-1-1 0,23-43-1,-18 24 88,-15 25 37,1 1 1,1 1-1,1 0 1,31-36-1,-43 55-50,0 0-1,0 0 1,0 1-1,0-1 1,0 0 0,0 1-1,0 0 1,0 0-1,1-1 1,-1 1-1,1 0 1,-1 1 0,1-1-1,-1 0 1,1 1-1,-1 0 1,1-1-1,-1 1 1,1 0 0,0 0-1,-1 0 1,4 1-1,-1 1-3,-1 0-1,1-1 0,-1 2 1,0-1-1,0 0 1,0 1-1,0 0 0,-1-1 1,1 2-1,-1-1 1,5 6-1,2 3 0,-1 0 0,-1 1 0,0-1 0,-1 2 1,0-1-1,9 27 0,-13-29-7,-1 0-1,0 0 1,0 1 0,-1-1-1,0 1 1,-1-1 0,-1 1 0,-3 21-1,4-29 18,-1-1 0,0 1 0,1-1 0,-2 1 0,1-1 0,0 0 0,-1 0 0,1 1 0,-1-1 0,0 0 0,0 0 0,0 0 0,-1-1 0,1 1 0,-1 0 0,1-1 0,-1 0 0,0 0 0,0 1 0,0-2 0,0 1 0,0 0 0,0-1 0,-1 1 0,1-1 0,-1 0 0,1 0 0,-1 0 0,1-1 0,-1 1 0,1-1 0,-4 0 0,6 0-8,0-1 0,0 0 0,0 0-1,1 0 1,-1 0 0,1 0 0,-1 0 0,1 0 0,-1 0 0,1 0 0,-1 0 0,1 0 0,0 0 0,0 0-1,-1 0 1,1 0 0,0-1 0,0 1 0,0 0 0,0 0 0,0 0 0,1 0 0,-1 0 0,0 0 0,1-2-1,-1-3-4,1-7-4,1 0 0,0 1 0,1-1 0,0 1 0,1 0 0,0 0-1,1 0 1,0 1 0,1-1 0,1 1 0,-1 1 0,2-1-1,-1 1 1,11-10 0,0 1-10,0 1 0,0 1 0,2 1 0,0 0 0,1 2 0,27-15 0,-47 29 22,0-1 1,0 1 0,0-1-1,0 1 1,0 0-1,0-1 1,0 1-1,0 0 1,1 0 0,-1 0-1,0 0 1,0 0-1,0 0 1,0 0 0,0 0-1,0 0 1,0 1-1,0-1 1,0 0 0,1 1-1,-1-1 1,0 1-1,-1-1 1,1 1 0,0 0-1,0-1 1,0 1-1,0 0 1,0-1-1,-1 1 1,1 0 0,0 0-1,0 0 1,-1 0-1,1 0 1,-1 0 0,1 0-1,-1 0 1,0 0-1,1 0 1,-1 0 0,0 0-1,1 0 1,-1 0-1,0 0 1,0 2 0,3 11 39,-1 1 1,2 28 0,-2-20-9,-1-15 2,1 8-29,0 0 1,2 0 0,8 26-1,-11-39-1,0 0-1,0 1 0,1-1 0,-1 0 0,1 0 0,0 0 0,0-1 0,0 1 0,0 0 1,1-1-1,-1 1 0,1-1 0,-1 0 0,1 0 0,0 0 0,0 0 0,0 0 0,0-1 1,0 1-1,0-1 0,0 0 0,1 0 0,4 1 0,7 0-7,-1-1 0,1-1-1,-1 0 1,1-1 0,-1 0-1,0-1 1,0-1 0,1 0-1,-2-1 1,1-1 0,0 0-1,-1 0 1,0-2 0,0 0-1,-1 0 1,0-1 0,0 0 0,-1-1-1,0-1 1,0 0 0,-1 0-1,0-1 1,-1 0 0,-1 0-1,1-1 1,-2-1 0,0 1-1,0-1 1,-1 0 0,-1-1-1,0 1 1,4-21 0,-5 14 121,0 0 1,-1 0-1,-1-1 1,-1 1-1,-1 0 1,0-1-1,-6-28 1,5 46-108,0 0 1,0 0-1,0 0 1,0 0-1,-1 1 1,1-1-1,-1 1 0,0-1 1,0 1-1,0-1 1,0 1-1,0 0 1,0 0-1,-1 0 0,1 0 1,-1 1-1,1-1 1,-1 1-1,0-1 1,1 1-1,-1 0 1,0 0-1,0 0 0,0 0 1,0 1-1,0-1 1,0 1-1,0 0 1,0 0-1,0 0 0,0 0 1,0 0-1,0 1 1,0-1-1,0 1 1,0 0-1,0 0 0,0 0 1,0 0-1,1 1 1,-1-1-1,0 1 1,1-1-1,-1 1 0,1 0 1,0 0-1,0 0 1,-4 4-1,-7 10-18,1 1 0,1 1 0,0 0 0,1 1 0,1-1 0,1 2 0,0-1 0,2 1 0,0 0 0,1 1 0,1-1 0,2 1 0,-1 0 0,2 0 0,1 0 0,1 0-1,5 32 1,-6-50 6,1 0 0,1 0 0,-1 0 0,0-1 0,1 1 0,-1 0 0,1-1-1,0 1 1,0-1 0,0 0 0,0 1 0,0-1 0,1 0 0,-1 0-1,0-1 1,1 1 0,0 0 0,-1-1 0,1 0 0,0 1 0,0-1-1,0 0 1,0 0 0,0-1 0,0 1 0,0-1 0,0 1 0,4-1 0,12 1-1,0 0 1,0-1 0,24-4 0,-38 4-3,6-1-35,0-1 0,0-1 0,-1 1 1,1-2-1,-1 1 0,0-2 0,0 1 0,0-1 0,-1-1 0,0 1 0,0-2 1,9-7-1,7-9-151,0-2 0,30-41 0,-39 45 149,1 1-1,0 0 0,2 2 1,0 0-1,28-20 1,-22 21 56,3 1-39,-49 44-50,10-16 74,1 1 1,0 0-1,1 0 0,1 1 0,0 1 1,1-1-1,-11 32 0,12-24 23,1 1 0,1 0 0,1 0-1,1 46 1,2-68-23,0 1-1,0 0 0,0 0 1,0-1-1,0 1 1,0 0-1,1-1 1,-1 1-1,1 0 0,-1-1 1,1 1-1,0-1 1,-1 1-1,1-1 1,0 1-1,0-1 0,0 1 1,0-1-1,1 0 1,-1 0-1,0 0 1,0 1-1,1-1 0,-1 0 1,3 1-1,-1-1 15,1 0 0,-1 0 0,1 0-1,-1 0 1,1-1 0,0 0 0,-1 1-1,1-1 1,0-1 0,-1 1 0,6-1 0,3-1 16,-1-1 0,1 0 0,-1-1 0,0 0 0,-1-1 0,19-10 1,22-25-26,-1-1 0,81-90 0,3-2 322,-134 132-323,1 0 0,-1 0 0,1 1-1,-1-1 1,1 0 0,-1 1 0,1-1-1,0 1 1,0-1 0,-1 1-1,1-1 1,0 1 0,0 0 0,-1-1-1,1 1 1,0 0 0,0-1 0,0 1-1,0 0 1,-1 0 0,1 0 0,0 0-1,0 0 1,0 0 0,0 0 0,0 0-1,0 0 1,-1 0 0,1 1 0,0-1-1,1 0 1,10 24-37,-8-15 20,-3-5-39,1-1 1,-1 1 0,1 0-1,-1 0 1,0 0 0,0 0-1,-1 1 1,1-1 0,-1 0-1,0 7 1,-1-9 7,0 0 0,1-1-1,-1 1 1,0-1 0,0 1 0,0-1 0,0 1-1,0-1 1,0 0 0,0 0 0,-1 1 0,1-1 0,0 0-1,-1 0 1,1 0 0,-1-1 0,1 1 0,-1 0-1,0 0 1,1-1 0,-1 1 0,1-1 0,-1 1 0,0-1-1,0 0 1,-1 0 0,-36 7-42,4-1 87,0 1-1,-44 16 1,71-20 23,0-1 0,1 2 0,0-1 0,0 1 0,0 0 0,0 0 0,1 1 0,0-1 0,-1 2 1,2-1-1,-1 1 0,1 0 0,0 0 0,0 0 0,0 1 0,-4 8 0,7-12-6,0 1-1,1-1 0,-1 1 1,1 0-1,0 0 1,0 0-1,0 0 0,0 0 1,0 0-1,1 0 1,0 0-1,0 0 0,0 0 1,1 0-1,-1 0 0,1 0 1,0 0-1,0 0 1,0 0-1,0-1 0,1 1 1,0 0-1,0-1 0,0 1 1,0-1-1,0 1 1,1-1-1,-1 0 0,1 0 1,0 0-1,0 0 1,0-1-1,0 1 0,0-1 1,1 0-1,-1 0 0,1 0 1,4 2-1,9 2 75,0 0 0,0 0 0,0-2-1,1 0 1,-1-1 0,1-1 0,23 0 0,-28-1-55,1-1-1,-1 0 1,0-1 0,1-1 0,-1 0 0,0-1 0,19-6 0,-26 7-25,-1-1-1,0 0 1,0 0 0,0 0 0,0-1 0,0 0 0,-1 0 0,1 0-1,-1 0 1,0-1 0,-1 0 0,1 0 0,-1 0 0,0 0 0,0 0-1,0 0 1,-1-1 0,0 0 0,2-5 0,-1 0 46,0 0 1,-1 0 0,0 0-1,-1 0 1,0-15 599,33 47-780,-12-17 138,0-1-1,0 0 1,0-2-1,1 0 1,-1-2-1,0 0 1,25-6-1,-25 4-23,-1-2-1,1-1 1,-2-1-1,1-1 1,-1 0-1,0-1 1,0-2-1,28-19 0,-24 11-25,0 0-1,-2-1 0,0-2 0,-1 0 0,30-42 1,-25 23-60,-1 0 0,-2-2 1,-1-1-1,-3 0 0,-2-2 1,-2 0-1,16-78 0,-25 99 229,-2 0-1,0 0 0,-2 0 0,-1-1 0,0 1 1,-2-1-1,-5-25 0,6 49-120,-1-1 0,0 1 0,0-1 0,0 1 0,0 0 1,-1-1-1,1 1 0,-1 0 0,1 0 0,-1 0 0,0 0 0,0 0 0,1 0 0,-1 1 0,0-1 1,-1 0-1,1 1 0,0 0 0,0 0 0,-1-1 0,1 1 0,-1 1 0,1-1 0,-1 0 0,1 1 1,-1-1-1,1 1 0,-1-1 0,-4 1 0,0 0-21,0 1 1,0-1-1,0 1 1,0 0-1,0 1 1,1 0-1,-1 0 0,1 0 1,-1 1-1,-9 5 1,3 1-2,0 0 1,1 1-1,1 0 1,0 1-1,0 0 0,1 0 1,0 2-1,1-1 1,-11 21-1,1 2 6,2 1 0,-20 61 0,15-18-101,3 2 0,4 0 0,4 0 0,3 1 0,3 114 0,11-58-1108,-3-117 22,1 0-1,9 25 1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5.2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1111 7882,'0'0'4369,"27"-13"-4179,5-1-63,13-5 133,68-42 0,-80 39-187,-2-2 0,0 0 0,-1-2-1,-2-2 1,-1 0 0,24-33 0,129-200-67,-143 202-87,-13 26 86,-15 21 29,-1 1 0,0-1 0,-1-1-1,-1 1 1,7-16 0,-13 26-105,0 29-445,-2 62 125,0-34 331,8 87-1,-6-137 55,1 0 0,-1 0 0,1 0 0,1 0 0,-1 0 0,1-1 0,0 1 0,0 0-1,0-1 1,1 1 0,0-1 0,-1 0 0,2 0 0,-1 0 0,0 0 0,1-1 0,5 6 0,-3-6 20,0 0 1,0 1 0,1-2-1,-1 1 1,1-1-1,-1 0 1,1 0-1,0-1 1,0 0-1,0 0 1,0-1 0,8 0-1,7-1 28,-1 0 0,0-1 0,0-2 0,0 0 0,0-1 0,0-1 0,-1-1 0,0-1 1,0 0-1,21-14 0,-16 7-43,-2-2 0,0 0 0,-2-1 0,0-1 0,0-1 0,-2-1 0,22-30 0,-4-4-30,-2-2 0,-2-2 0,-3-1 0,-3-1 0,-2-1 1,22-91-1,-42 137 299,-5 15-273,-7 22-88,-19 45 8,-67 123 0,20-47 38,21-29 105,4 2 1,5 3-1,5 1 0,6 1 1,4 2-1,-16 184 0,38-211 16,-11 118 102,15-207-527,1-16-636,1 8 840,-3-22-2048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5.9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633 0 7842,'0'0'4047,"-14"25"-3823,0-1-193,3-6-1,0 0 0,1 0 1,2 1-1,0 0 0,0 0 1,-8 41-1,4 22 261,-2 89 1,-10 75-204,24-244-75,0-1 0,0 0 0,0 0 0,-1 0 0,1 1 0,0-1 0,0 0 0,-1 0 0,1 1 0,-1-1 0,1 0 0,-1 0 0,1 0 0,-1 0 0,0 0 0,1 0 1,-1 0-1,0 0 0,0 0 0,0 0 0,0 0 0,0-1 0,0 1 0,0 0 0,0-1 0,-1 2 0,0-2 25,0-1 0,0 1-1,0-1 1,0 1 0,0-1 0,0 0 0,0 0 0,0 1-1,0-1 1,0-1 0,-2-1 0,-9-5-181,2 3 125,-1 0 0,1 1 0,-1 1 0,0-1 0,1 2 0,-1 0 0,-22-1 0,-88 4-34,100 1 68,13-2-20,0 1 0,0 0 1,0 1-1,0 0 0,0 0 1,0 1-1,1 0 1,-1 1-1,1 0 0,0 0 1,-12 8-1,16-8 2,-1-1-1,1 1 1,0 0 0,1 0-1,-1 1 1,1-1 0,-1 1-1,1 0 1,1-1 0,-1 1-1,1 0 1,0 1-1,0-1 1,0 0 0,1 1-1,0-1 1,0 1 0,0-1-1,0 11 1,1-11 9,0-1 0,1 0 0,-1 0 0,1 0 0,0 0 0,0 0 0,0 0 0,0 0 0,1 0 0,-1-1 0,1 1 0,0 0 0,0-1 0,1 1 0,-1-1 0,1 0 0,5 5 0,-3-3 22,1-1 0,0 0 0,1 0 0,-1-1 0,0 1-1,1-1 1,0-1 0,0 1 0,10 1 0,13 1 100,0-1 1,0-2-1,56-2 1,-75 0-118,3-1 14,0-1-1,-1 0 1,1 0-1,0-2 1,-1 1-1,0-2 1,0 0-1,25-13 0,-29 13-94,0-1 0,0 1 0,-1-2 0,0 1 0,0-1 0,0-1 0,-1 1 0,0-1 0,-1-1 0,0 1 0,0-1 0,7-14 0,-11 18 21,-1-1 0,1 0-1,-1 0 1,0 0-1,0 1 1,-1-1 0,0 0-1,0-8 1,-1 1-276,1 12 246,0 0-1,0 0 0,-1 0 0,1 0 0,-1 0 0,1 0 0,-1 0 0,1 0 0,-1 0 0,0 0 0,1 0 1,-1 0-1,0 1 0,0-1 0,0 0 0,0 0 0,0 1 0,0-1 0,0 1 0,0-1 0,0 1 1,0-1-1,-1 0 0,-5-3-1390,-2-1-2433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6.4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890 1 9418,'0'0'4916,"-33"17"-4847,5-3-57,-207 112 19,61-23 23,-165 130 0,324-222-48,9-7-15,-1 1 1,0 0-1,1 0 1,0 1 0,0 0-1,1 0 1,0 0-1,0 0 1,-8 13-1,13-18 8,1 0 0,-1-1 0,0 1 0,0 0 1,0-1-1,1 1 0,-1 0 0,0-1 0,0 1 0,1 0 0,-1-1 0,1 1 0,-1-1 0,0 1 0,1-1 1,-1 1-1,1-1 0,0 1 0,-1-1 0,1 1 0,-1-1 0,1 0 0,-1 1 0,1-1 0,0 0 0,-1 0 0,1 1 1,0-1-1,-1 0 0,1 0 0,0 0 0,1 0 0,31 8-42,-25-7 37,600 112 1131,-584-109-1047,-15-3 18,1 0 1,-1 1 0,0 1-1,15 5 1,8 10-3235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7.4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167 1 9946,'0'0'4574,"-1"25"-4426,0 4-138,-14 134 16,-2-77-13,-4-1-1,-3 0 0,-47 106 1,63-170-17,1 0 122,5-19-639,4-8-713,7-17-1685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7.4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1094 8162,'0'0'5416,"16"-28"-4659,52-90-389,-46 82-179,45-53-1,-16 23-67,9-23-684,-3-3 1,-5-2-1,41-102 1,-88 186 608,-1-1 0,0 1 0,-1-1 0,0 0 1,0 0-1,-2 0 0,2-13 0,-3 23-10,-37 75-207,-29 88 0,55-130 170,2 0 0,2 1 1,0 0-1,2 0 0,-1 53 0,6-84 6,1 0-1,-1 1 0,0-1 0,0 0 1,1 1-1,-1-1 0,1 0 0,0 0 1,0 1-1,0-1 0,0 0 0,0 0 0,0 0 1,0 0-1,1 0 0,-1-1 0,1 1 1,-1 0-1,1 0 0,0-1 0,0 1 0,0-1 1,0 0-1,0 0 0,0 1 0,0-1 1,0-1-1,0 1 0,0 0 0,1 0 1,-1-1-1,4 1 0,8 1 83,0-1 1,0 0-1,0-1 1,20-3-1,-18 2-22,2-1-4,0-1 1,0-1-1,0-1 1,-1 0-1,1-2 1,-2 0-1,1 0 0,-1-2 1,28-18-1,1-6 26,79-74 0,-51 36-229,-3-4-1,-3-2 1,61-94 0,-121 161 131,-2 3 16,0 0 0,0-1 0,0 0 1,-1 1-1,0-1 0,-1-1 0,1 1 0,-2 0 0,1-1 0,-1 0 0,1-8 0,-9 19 109,-14 20-151,1 1 0,1 0 0,1 1 0,-14 28-1,-53 115 65,66-130-31,-98 215 87,-217 412-105,286-595 167,-2-3 0,-62 65 0,111-131-156,-20 26 126,20-26-127,-1 1-1,1-1 0,0 1 1,-1-1-1,1 0 0,0 1 1,-1-1-1,1 1 0,0-1 1,-1 1-1,1-1 0,0 1 1,0-1-1,0 1 0,-1-1 0,1 1 1,0-1-1,0 1 0,0-1 1,0 1-1,0 0 0,0-1 1,0 1-1,0-1 0,0 1 1,0-1-1,0 1 0,1-1 0,-1 1 1,0-1-1,0 1 0,0-1 1,1 1-1,-1-1 0,0 1 1,1-1-1,-1 1 0,0-1 1,1 0-1,-1 1 0,1-1 1,-1 1-1,1-1 0,-1 0 0,0 0 1,1 1-1,-1-1 0,1 0 1,-1 0-1,1 1 0,0-1 1,0 0-1,111 0-2897,-49-7-1530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7.8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66 276 10922,'0'0'2550,"28"-5"-2298,9-2-209,126-18-20,-134 22-4,-1 0 1,0-2 0,-1-2 0,38-13-1,-59 18-14,0 0-1,0 0 0,0-1 0,0 0 1,-1-1-1,0 1 0,1-1 1,-1 0-1,-1 0 0,1-1 1,-1 1-1,1-1 0,-1 0 1,-1 0-1,1-1 0,-1 1 1,0-1-1,0 1 0,0-1 0,-1 0 1,0 0-1,0 0 0,0-1 1,-1 1-1,1-10 0,-2 12 26,1 1 0,-1-1-1,0 0 1,0 1 0,0-1 0,-1 0-1,1 1 1,-1-1 0,0 1 0,0-1-1,0 1 1,-3-5 0,2 6-27,0 0 1,0 0-1,0 1 1,0-1-1,0 1 0,0-1 1,0 1-1,-1 0 1,1 0-1,-1 0 1,1 0-1,0 1 1,-1-1-1,0 1 1,1-1-1,-1 1 1,1 0-1,-6 0 0,-12 0 0,-1 0 0,1 2 0,0 0 0,-1 2 0,1 0 0,0 1 0,1 1-1,-1 1 1,1 0 0,-32 19 0,26-12-13,0 2 0,2 1 0,0 0 0,1 2-1,0 0 1,2 2 0,-21 25 0,32-34 2,0 1 1,1 0-1,0 0 0,1 0 1,-6 18-1,11-26 3,0 0 0,1 0 1,-1 0-1,1 0 0,0 0 0,1 1 0,-1-1 1,1 0-1,0 0 0,0 1 0,1-1 0,-1 0 1,1 0-1,1 0 0,-1 0 0,0 0 0,1 0 1,5 9-1,-3-8 10,2 0-1,-1-1 1,1 1 0,0-1 0,0 0 0,0 0-1,1-1 1,0 0 0,-1 0 0,2 0 0,-1-1-1,0 0 1,9 2 0,19 5 44,53 9 0,-67-15-45,59 8-446,1-4 0,144-3 0,-156-5-391,48 0-3545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6:48.1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10762,'0'0'2113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03.8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5575 0 3817,'0'0'1132,"-34"27"-1155,-217 169 86,-229 202 248,19 24-107,360-328-203,-1647 1450 499,67-188 1286,1025-835-1729,549-422-509,91-84 170,-23 22-1439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04.4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1696,'0'0'2289,"10"31"-1394,-4-9-715,-3-9-76,1 0 0,0-1 1,1 1-1,0-1 0,1 0 1,0 0-1,1 0 0,0-1 1,1 0-1,0-1 0,1 1 1,0-2-1,0 1 0,1-1 1,0-1-1,17 11 0,71 35 459,156 61-1,-235-107-540,10 4 1,657 290 244,-469-195-241,229 152 0,299 310-2,-52 60-245,-321-286-681,-359-330 864,29 27-31,2-1-1,1-3 1,2-1 0,2-2 0,71 35-1,229 81-651,-177-91-1942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04.7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194 1 3569,'0'0'1040,"-194"18"-1040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05.2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1 327 6617,'1386'-193'2278,"11"115"-583,727 28-1071,0 44-532,663 69-20,-1486-5-69,205 7-54,-1140-47-214,-296-12-1073,-47-2-1299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05.6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8194,'0'0'2896,"241"135"-2872,-132-74-24,6 9 80,14 7 16,4-4-96,2 12 0,1 4 0,7 6-440,30 18 264,68 30-544,-34-26-1000,-20-23-1369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2.1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1 242 2769,'0'0'0,"44"-162"-392,-24 82 255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3.2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4474 576,'0'0'740,"18"-32"-449,58-102-514,-54 99 219,2 1 0,2 0 0,0 2 0,59-53 0,-39 40 130,43-42 242,166-178 313,-149 142-513,85-104 233,-155 178-330,-2-2 0,53-104 0,191-369 273,-196 395-184,156-188 0,-142 198 146,123-199 0,-185 262-166,2 2-1,88-99 1,107-77 328,-208 208-463,2-3-3,-1-2 0,-1-1-1,-2 0 1,26-46 0,59-133 16,-36 63-7,-61 128-5,1 1 0,0 1 0,1-1 0,1 2 1,0 0-1,0 0 0,2 1 0,25-18 1,12-3 16,70-33 1,19-13-41,-111 61-24,-1-2 0,-1-1 0,0-2-1,-2 0 1,-1-2 0,-1 0 0,-1-2 0,-1 0-1,28-50 1,-36 52-663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7.8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 3529,'0'0'10745,"13"-2"-10559,67-9-85,1 3-1,91 5 1,9-2-501,-163 3-1579,-8-3-2338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3.6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1 888,'0'0'396,"29"15"-170,93 51-153,-109-59-75,-2 1 1,1 0-1,-1 0 0,0 1 1,-1 1-1,0 0 0,-1 0 1,0 1-1,0 1 0,-1-1 1,-1 1-1,0 0 0,-1 1 1,0 0-1,5 14 1,-3 5 48,-2 1 1,-1-1 0,-1 1 0,-1 54 0,-2-40 165,9 66 0,-7-99-135,0 1 0,1 0 1,1-1-1,0 0 0,1 0 0,0 0 1,1 0-1,13 18 0,8 1-28,2 0-1,1-2 1,1-2-1,63 44 1,-11-8-46,-20-11 33,-2 2 0,69 82 1,-103-104-158,-2 2 0,-1 0 0,-1 2 0,-2 0 0,-2 2 0,16 45 0,-3 16-1498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4.0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1 928,'0'0'2017,"14"223"-1385,0-138-376,6 7-248,41 43-8,-3-22-240,6-16-96</inkml:trace>
  <inkml:trace contextRef="#ctx0" brushRef="#br0" timeOffset="1">1952 2668 72,'0'0'2489,"180"196"-1721,-118-123-144,-8-6-128,-7 0-408,4 1 112,0-1-32,7 6-168,3 4 128,7-1-48,0 0-80,24 13 136,-14-19-136,-17-18-4089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5.7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1454 1 536,'0'0'1062,"-31"26"-278,-102 87-124,-257 202 1293,17-12-1990,-69 114 80,396-371-232,8-11-726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6.7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326 0 176,'0'0'1288,"-230"226"-1224,175-168-64,14-15-488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7.3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955 0 432,'0'0'1200,"-184"144"-944,147-98 40,-10 9 145,-4 9-289,-7 6 136,-7 3-288,-3 4 0,-13 5 56,-55 53 0,21-22-112,3-6-584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7.7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1525 0 4889,'0'0'608,"-313"278"-608,82-64 0,4-3-1392,54-46 1000,54-49 216,10-3 176,-74 77 80,13-19-80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8.1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1799 0 5025,'0'0'872,"-227"251"-752,20-22-72,-44 37 40,-18-1-88,1-23-112,24-37-504,57-56-792,41-33-1577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8.9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54 168 2785,'0'0'2560,"-2"-8"-2354,1 6-201,1 0 1,0 0-1,-1 0 1,1 1-1,-1-1 1,0 0-1,1 0 1,-1 1 0,0-1-1,0 0 1,0 1-1,-1-1 1,-1-1-1,2 3-2,0 0-1,-1 1 0,1-1 0,0 1 0,-1-1 0,1 1 0,0 0 0,0-1 0,0 1 1,-1 0-1,1 0 0,0 0 0,0 0 0,0 0 0,0 0 0,1 0 0,-1 0 0,0 0 1,0 0-1,1 1 0,-1-1 0,0 0 0,1 0 0,-1 3 0,0-2-23,-9 17-46,10-19 63,-1 1-1,1-1 1,0 0-1,0 0 1,0 1-1,-1-1 1,1 0 0,0 1-1,0-1 1,0 0-1,0 1 1,0-1-1,0 0 1,0 1-1,0-1 1,-1 0-1,1 1 1,0-1-1,1 0 1,-1 1-1,0-1 1,0 0-1,0 1 1,0-1-1,0 0 1,0 1 0,0-1-1,0 0 1,1 1-1,-1-1 1,0 0-1,0 1 1,0-1-1,1 0 1,-1 0-1,0 1 1,0-1-1,1 0 1,-1 0-1,0 0 1,1 1-1,-1-1 1,0 0-1,0 0 1,1 0 0,-1 0-1,0 0 1,1 0-1,-1 0 1,1 1-1,8-2-8,-1 0-1,1-1 1,0 0-1,-1 0 1,0-1-1,1 0 1,-1 0-1,13-8 1,67-45-533,-54 34 166,36-24-520,-13 5-678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9.2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2465 1 1560,'0'0'2433,"-281"217"-2001,135-95-120,-14 15-104,-27 31-144,-33 40 136,-28 46-200,-7 2 0,21-14-8,10-22-144,17-31-56,47-42-128,18-22-504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9.6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2095 1 5217,'0'0'696,"-275"168"-696,44-6-152,-34 39-240,7 22 232,24 1-128,37-11 232,14 1-200,23-6-48,24-12 296,41-50-200,34-33-1488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8.1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79 6793,'0'0'5090,"176"0"-4498,-106-8-480,-7-5-112,-2 0-24,-15 3-600,-8-3-177,-15 2-1007,-11 1-400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19.9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1178 0 5705,'0'0'768,"-200"40"-616,58 37-152,-52 57 0,-54 55-8,34-18-176,34-21-1536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0.1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404 13 1696,'0'0'9604,"-6"0"-9036,-17 0-80,18 0-260,14-12 203,-8 12-358,-4 0-67,1 1-1,-1 0 0,0 0 1,1 0-1,-1 0 1,1 1-1,-1-1 0,1 1 1,0-1-1,-1 1 1,1 0-1,-3 3 0,-5 3 0,-13 10-4,1 0 0,1 1 1,1 1-1,1 1 0,1 0 0,0 2 0,-27 48 1,25-33 2,2 1 0,1 0 0,3 2 0,-17 68 0,12 2 0,5 2 0,5-1 0,5 120 0,4-177-17,-2-20 21,2 1-1,1-1 1,1 1 0,3-1-1,1 0 1,13 46 0,-18-79-7,0 1 0,0-1 1,0 1-1,0-1 0,0 0 1,1 0-1,-1 0 0,1 0 1,-1 0-1,1 0 0,0 0 1,0 0-1,-1-1 0,1 1 1,0-1-1,1 1 0,-1-1 1,0 0-1,0 0 0,1 0 1,-1 0-1,0 0 0,1-1 1,-1 1-1,1-1 0,-1 1 1,1-1-1,-1 0 1,1 0-1,-1 0 0,1 0 1,-1 0-1,1-1 0,-1 1 1,5-3-1,7-1 14,-2-1 0,1 0 0,0-1 0,-1-1 0,15-10 0,79-52-95,400-254-407,20 29 269,-434 246 191,-113 49-172,-40 27 134,1 3-1,1 3 0,-58 44 1,112-75 65,-177 134 62,157-115-58,2 0 0,0 2 1,1 0-1,-35 54 1,51-66-8,1-1 1,0 1 0,0 0 0,1 0 0,1 0 0,0 0 0,1 1 0,0-1 0,1 1-1,0 0 1,2 18 0,-1-28 4,0 0 1,0-1-1,1 1 0,-1 0 0,1 0 0,-1 0 1,1-1-1,0 1 0,0 0 0,0-1 1,1 1-1,-1-1 0,1 1 0,-1-1 0,1 0 1,0 1-1,0-1 0,0 0 0,4 3 0,-1-1 8,0-1 0,1 0-1,-1 0 1,1-1-1,0 0 1,0 0 0,0 0-1,12 2 1,3-2 15,1 0-1,0-2 1,-1 0-1,32-5 1,-30 0-34,-1 0 1,0-1 0,0-1 0,0-2 0,-1 0 0,27-16-1,113-81-112,-148 96 85,71-57-138,-76 60 145,-1 0-1,0 0 1,0-1-1,-1 0 0,0 0 1,0-1-1,-1 0 0,5-9 1,-10 16 26,1 0 0,0 0 0,0 0 0,-1 1 0,1-1 0,-1 0 0,0 0 0,1 0 0,-1 0 0,0 0 0,0 0 1,0 0-1,-1 0 0,1 0 0,-1-4 0,0 6 10,1-1 1,-1 0-1,1 0 1,-1 1-1,1-1 1,-1 0-1,0 1 1,1-1 0,-1 0-1,0 1 1,1-1-1,-1 1 1,0-1-1,0 1 1,0 0-1,0-1 1,1 1-1,-1 0 1,0-1-1,0 1 1,0 0-1,0 0 1,-2 0-1,-1 0 12,0 1-1,0-1 0,0 1 0,0 0 0,0 0 0,0 0 0,0 1 0,1-1 1,-1 1-1,0 0 0,1 0 0,-1 0 0,1 1 0,-4 3 0,-8 9 17,0 1 0,1 1 0,2 0 0,-1 1-1,2 0 1,0 1 0,2 0 0,0 1 0,1 0 0,1 0-1,0 1 1,2-1 0,-4 31 0,-1 30 93,4 0-1,4 98 1,3-110-69,-1-32-59,1 9 65,-2 0 0,-2 0 0,-10 50 0,10-82-53,-1 0-1,0 0 1,-1-1 0,0 1 0,-1-1 0,-1-1 0,0 1 0,0-1 0,-1 0 0,-1-1 0,0 0 0,-1 0 0,0-1 0,-15 12 0,3-7 27,1-1 1,-2-1 0,1-1-1,-2-1 1,0-2 0,0 0 0,0-1-1,-1-1 1,-49 6 0,7-6 39,-1-3 0,-105-8 0,152 3-83,0-2-1,0 0 1,0-1-1,1-1 1,0-1-1,0-1 1,0-1-1,1 0 1,-20-13-1,13 4-182,0-1 0,2-1 0,0-1 0,1-1 0,-30-37 0,-11-26-1920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0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0 184 7034,'0'0'3760,"207"-28"-3560,7 4-120,65-10-80,13-2 48,-51 11 80,-34 7-72,-88 9-56,-31 0-2304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0.8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1389 1 7498,'0'0'3963,"-19"0"-3569,5-1-375,-1 1 1,1 1 0,-1 1 0,1 0 0,-1 0 0,1 2 0,0 0-1,0 0 1,-25 13 0,-363 240 1687,146-85-1539,236-159-237,-1-2 0,0 0 0,-1-1 0,0-1 0,0-2 0,-1 0 0,0-1 0,0-1 0,0-1-1,-1-1 1,0-1 0,1-2 0,-1 0 0,-41-6 0,57 5-20,0-1 0,1 0 0,-1-1 1,1 0-1,-1 0 0,1 0 0,0-1 0,0 0 0,1 0 0,-1-1 0,1 0 0,0 0 1,0 0-1,0-1 0,1 0 0,-9-13 0,8 10 53,0-1 0,1 0-1,1-1 1,0 1 0,0-1 0,1 0-1,0 0 1,1 0 0,0 0 0,1 0 0,0-17-1,1 24 62,0 0-1,1 0 1,-1-1-1,1 1 0,0 0 1,0 0-1,0 0 1,1 0-1,-1 0 0,1 0 1,0 0-1,0 0 1,0 1-1,1-1 1,-1 1-1,1 0 0,3-4 1,0 2 3,-1 1 1,1 0-1,0 0 1,1 0 0,-1 1-1,1-1 1,-1 2-1,1-1 1,9-2 0,12 0 76,1 0 0,-1 2 0,57 1 0,-85 2-104,17 0 51,0 2 0,0 0 0,-1 0 0,1 2-1,-1 0 1,1 1 0,-1 1 0,-1 0 0,1 1-1,-1 1 1,0 0 0,-1 1 0,0 1 0,-1 0 0,0 1-1,0 0 1,-1 1 0,14 17 0,-5-2 4,-2 0 1,-1 1 0,-1 1-1,-1 0 1,-2 1-1,-1 1 1,-1 0-1,10 48 1,-21-77-57,-1 0-1,1 0 1,-1 0-1,1 0 1,0 0 0,0 0-1,0 0 1,0 0-1,0-1 1,0 1 0,1 0-1,-1-1 1,0 1-1,1 0 1,-1-1 0,1 0-1,0 1 1,-1-1 0,1 0-1,0 0 1,0 0-1,0 0 1,0 0 0,0-1-1,0 1 1,0 0-1,0-1 1,0 0 0,0 1-1,0-1 1,0 0 0,0 0-1,0 0 1,1 0-1,-1-1 1,0 1 0,0 0-1,0-1 1,2-1-1,8-1-421,-1-1 0,0-1 1,0 0-1,-1 0 0,20-14 0,30-25-6937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1.2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1 11242,'0'0'3969,"177"52"-3961,-120-34-8,18 10 0,-17-7-784,-14-6-1896</inkml:trace>
  <inkml:trace contextRef="#ctx0" brushRef="#br0" timeOffset="1">0 432 9994,'0'0'3249,"183"27"-2897,-108-24-280,20-3-72,-17 0-360,-17-21-3753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2.2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1351 5825,'0'0'2183,"31"-23"-1389,101-77-251,-104 78-401,-2-2 1,0-1-1,-2 0 1,0-2-1,-2-1 1,-1-1-1,-2 0 1,0-2-1,26-60 1,-15 8 1,-3 0 0,23-127 0,-41 171-118,75-390 1609,-76 405-1408,-8 24-222,0 0 1,0-1-1,0 1 1,0 0 0,0 0-1,0 0 1,0-1-1,0 1 1,1 0-1,-1 0 1,0 0-1,0 0 1,0 0-1,0-1 1,1 1-1,-1 0 1,0 0 0,0 0-1,0 0 1,0 0-1,1 0 1,-1 0-1,0 0 1,0 0-1,1 0 1,-1 0-1,0-1 1,0 1-1,0 0 1,1 0-1,-1 1 1,0-1 0,0 0-1,0 0 1,1 0-1,-1 0 1,0 0-1,0 0 1,0 0-1,1 0 1,-1 0-1,0 0 1,0 1-1,17 33 325,-13-25-318,14 37-16,-1 0 0,-3 2 0,-2-1 0,-2 2 0,-2-1 0,3 96 0,-10-90-51,0-17 32,-1 0 1,-2 0 0,-7 41 0,2-8 19,7-69 5,0-1 0,1 1-1,-1-1 1,1 1 0,-1-1-1,1 1 1,-1-1 0,1 1 0,0-1-1,-1 0 1,1 0 0,0 1-1,-1-1 1,1 0 0,0 0 0,-1 1-1,1-1 1,0 0 0,-1 0-1,1 0 1,0 0 0,-1 0 0,1 0-1,0 0 1,-1 0 0,1-1-1,0 1 1,-1 0 0,2-1 0,3 1-2,9-2-1,0 0-1,-1-2 1,1 1-1,-1-1 1,0-1-1,0-1 1,0 0-1,-1 0 1,12-9 0,107-81-6,-99 68 7,-1-2 0,-2-1 0,-1-1 0,-1-1 0,-2-2 0,-1 0 0,-2-2 1,-2 0-1,-1-2 0,-2 0 0,-2-1 0,-1 0 0,-2-1 0,-2 0 0,7-69 0,-17 93 203,-4 15 138,-12 28 53,11-18-477,-73 147 227,-96 270 0,76-142 126,-92 436 0,184-691-305,3-19 16,1 0 1,-1 0-1,2 0 1,-1 1-1,1-1 0,1 1 1,0-1-1,0 1 0,1-1 1,2 11-1,-3-19-30,1 0 0,0 0 0,0 0 0,0 0 0,0 0 0,1 0 0,-1-1 0,0 1 0,0 0 0,0-1 0,0 1 0,1-1 0,-1 1 0,0-1 0,1 0 0,-1 0 0,0 1 0,1-1 0,-1 0 0,0 0 0,1 0 0,-1 0-1,3-1 1,31-6-1557,24-21-1152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2.5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315 158 11018,'0'0'2676,"33"9"-2550,111 27 73,-122-31-185,0 0 1,0-2-1,1 0 0,-1-2 0,24-1 1,-13-1-54,-31 2 23,0-1 1,1 0 0,-1-1 0,0 1 0,0 0-1,0 0 1,0-1 0,0 0 0,0 1-1,0-1 1,0 0 0,0 0 0,0 0-1,0 0 1,0 0 0,0 0 0,-1-1 0,1 1-1,0-1 1,-1 1 0,1-1 0,-1 0-1,0 1 1,0-1 0,1 0 0,-1 0-1,0 0 1,-1 0 0,1 0 0,1-3 0,-1 1-11,-1 0 1,0 0 0,1 0-1,-1 0 1,-1 0 0,1 0 0,0 0-1,-1 0 1,0 0 0,0 0 0,0 0-1,-1 1 1,1-1 0,-1 0 0,0 1-1,-4-7 1,-1 2 18,0 0 0,-1 1-1,0-1 1,0 2 0,0-1 0,-1 1-1,0 0 1,0 1 0,-1 0 0,1 1-1,-1 0 1,0 0 0,-19-4 0,-6 1 117,1 0 1,-69-2 0,79 8 0,1 1-1,-1 2 1,0 0 0,1 1 0,0 1 0,-1 2-1,2 0 1,-30 12 0,42-13-65,0-1 0,-1 2 0,2-1 0,-1 2 0,1-1 0,0 1 1,0 0-1,1 1 0,0 0 0,0 1 0,1-1 0,0 1 0,0 1 0,1-1 0,1 1 1,-1 0-1,2 1 0,-1-1 0,-3 15 0,5-14-28,1-1 1,0 1-1,0 0 0,1-1 1,1 1-1,0 0 0,0 0 1,1-1-1,0 1 0,1 0 1,0-1-1,1 1 0,4 11 1,-2-11-7,1-1 0,0 1 0,1-1-1,0 0 1,1-1 0,0 1 0,0-2 0,1 1 0,0-1 0,0-1 0,19 12 0,4 1-9,2-2 0,0-2-1,1-1 1,1-1 0,0-2 0,73 14-1,-21-12-383,158 4 0,-56-21-2217,-148-2-1388,55-15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2.9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10082,'0'0'2721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4.3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4689,'0'0'3722,"30"9"-3581,13 3-108,4 1 48,89 38-1,-83-27 128,-1 3 0,-1 2 0,-2 2 0,-1 2-1,-1 3 1,-2 1 0,-2 2 0,-1 3 0,59 75 0,-49-46-81,-2 2 1,-4 3-1,39 88 1,-57-102-74,-4 1-1,-2 1 1,-3 0 0,18 113 0,-32-129-463,-2 62 0,-3-90-484,0-12-1302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8:44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961 1 7602,'0'0'933,"-1"25"-386,0-12-480,0 8 36,-1 0 0,0 0 0,-2 0 0,0-1 0,-2 1 0,0-1 0,-13 27 0,-7 4 41,-2-1 0,-2-1 0,-3-2 0,-63 71 0,76-96-125,0-2 0,-1-1 0,-1 0 0,-1-2 0,0 0 0,-1-2-1,-1 0 1,-1-2 0,0-1 0,0-1 0,-35 9 0,30-14 12,1-2 1,-1-1 0,0-1 0,0-2 0,-45-5-1,68 4-32,1 1 1,-1-2-1,1 1 0,0-1 0,-1-1 0,1 1 0,0-1 0,0 0 0,1-1 0,-1 0 0,0 0 0,1 0 0,0-1 1,0 0-1,1 0 0,-1 0 0,-5-9 0,7 9-31,0-1 0,1 0 0,0-1 1,0 1-1,1-1 0,0 1 0,0-1 0,0 1 0,1-1 0,0 0 1,0 0-1,1 0 0,0 0 0,0 0 0,1 0 0,-1 0 0,2 1 1,-1-1-1,4-9 0,-1 5 16,1 0 1,0 0-1,0 1 1,1 0-1,1 0 1,0 0-1,0 1 1,1 0-1,0 0 1,16-12-1,6-3-2,65-40 0,-83 56 49,0 1-1,1 1 0,0 0 0,0 0 1,1 2-1,0-1 0,18-2 1,-28 6-13,0 1-1,0 0 1,0-1 0,1 1 0,-1 1-1,0-1 1,0 0 0,0 1 0,0 0 0,0 0-1,0 0 1,0 1 0,0 0 0,0-1 0,-1 1-1,1 0 1,0 1 0,-1-1 0,0 1-1,1-1 1,-1 1 0,0 0 0,-1 0 0,1 0-1,0 1 1,-1-1 0,0 1 0,0-1 0,2 6-1,12 30 179,-2 0-1,-2 1 0,10 59 1,-11-43-78,22 62 1,-19-81-194,2-2-1,1 0 0,2-1 1,1 0-1,1-2 1,2-1-1,1 0 0,2-2 1,41 37-1,15 9-2315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28.5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602 1 6065,'0'0'5244,"0"23"-4856,10 350 1866,-3-290-1830,-3-1 0,-11 131 0,2-191-378,0 0 0,-1 0 0,-1-1 0,-1 1 0,-1-2 0,-1 0 0,0 0 0,-2 0 0,0-2 0,-1 1 0,-1-2 0,-1 0 0,0 0 0,-25 19 0,8-9-145,-1-1 0,-1-2 0,-1-1 0,-1-2 0,0-1-1,-74 27 1,45-28-1961,12-8-2937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59.8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1 809 8058,'0'0'4887,"10"-31"-4472,-1 2-281,3-11 42,2 1 1,2 0-1,24-44 0,-30 66-156,105-210 215,-98 190-204,-2-2-1,-2 0 0,-2 0 1,8-49-1,-15 27 333,-2 61-403,-1 0 1,1 0 0,0 0-1,-1 0 1,1 1-1,0-1 1,-1 1 0,1-1-1,-1 1 1,1 0 0,-1 0-1,1-1 1,-1 1 0,0 0-1,1 0 1,-1 0 0,1 2-1,98 114-211,162 250 0,-191-260 215,-58-89 36,-8-12-2,0 0 0,0 1 0,-1 0 0,0 0-1,0 0 1,0 1 0,-1-1 0,0 1 0,-1 0 0,0-1-1,3 16 1,-6-21 3,1 1-1,-1-1 1,0 0 0,0 0-1,0 0 1,0 0 0,0 0-1,0 0 1,0 0-1,-1 0 1,1 0 0,-1 0-1,1-1 1,-1 1 0,0-1-1,1 1 1,-1-1-1,0 0 1,0 0 0,0 1-1,0-1 1,0-1 0,0 1-1,0 0 1,-1 0-1,-2 0 1,-72 15 81,59-13-57,-82 9 5,-129 1 1,37-5-24,176-5-520,16 1-801,25 1-2360,8-4-688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0.1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150 77 10306,'0'0'4168,"0"-16"-3960,1-1-188,0-21-2,-2 32-60,-1 21-62,-6 33 97,-2-1 0,-2 0 0,-23 57 0,-7 27 0,28-64-1,2 1 0,4 0 0,2 0 0,5 83 0,1-147 9,-1-1 0,1 1 1,1 0-1,-1-1 0,1 1 0,-1 0 0,1-1 1,0 1-1,0 0 0,0-1 0,1 0 0,0 1 0,-1-1 1,1 0-1,0 0 0,0 1 0,1-2 0,-1 1 1,1 0-1,-1 0 0,1-1 0,4 3 0,-1-1-13,0-2-1,1 1 1,0-1-1,0 0 1,-1 0-1,1 0 1,0-1-1,0 0 0,1-1 1,11 0-1,5 0-144,-2 1-223,-1-1 1,1 0-1,0-2 1,-1-1-1,1 0 0,-1-2 1,22-7-1,-1-7-2372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0.5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8666,'0'0'2800,"24"19"-2856,30 2 136,14-3 8,14-2-16,26-1-144,-16 0-880,-11-9-1928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0.9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95 28 11162,'0'0'3241,"197"0"-3217,-143-6-96,1 3-336,-1-3-448,14 3-144,-14-3-1225,-16 2-255</inkml:trace>
  <inkml:trace contextRef="#ctx0" brushRef="#br0" timeOffset="1">0 346 7866,'0'0'4105,"173"3"-3849,-91-3 56,-8 0-264,-2-6-96,-4-7 24,-21 7-1745,-13-6-3152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1.3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71 136 8330,'0'0'4470,"28"-21"-4318,91-65-15,-115 82-129,0 2 1,1-1-1,-1 0 0,0 1 0,1-1 0,-1 1 0,1 0 0,0 1 0,-1-1 0,1 1 0,0 0 0,0 0 0,0 1 0,0-1 0,10 2 0,2-1 5,-16 0-12,17-1 48,0 1 0,1 0-1,-1 1 1,33 7 0,-47-7-44,1 0-1,0 1 1,0 0-1,-1 0 1,1 0 0,-1 1-1,0-1 1,0 1-1,0 0 1,0 0 0,0 1-1,-1-1 1,1 1-1,-1 0 1,0 0-1,0 0 1,-1 0 0,1 0-1,-1 1 1,0-1-1,0 1 1,2 7 0,-2-5 5,0 1 1,-1 0-1,1-1 1,-2 1-1,1 0 1,-1 0-1,-1 0 1,1-1 0,-1 1-1,-1 0 1,0-1-1,0 1 1,0-1-1,-1 1 1,0-1-1,0 0 1,0 0 0,-1 0-1,-1-1 1,-5 9-1,-11 10 30,-2 0 1,0-2-1,-42 33 0,9-8-65,41-34 8,-140 138 37,131-126-16,2 0 0,1 1 1,1 2-1,-19 36 0,38-63-5,0 1 0,-1-1 0,1 1 0,0-1 0,0 1 0,1 0 1,-1-1-1,1 1 0,-1 0 0,1-1 0,0 1 0,0 0 0,0 3 0,0-4 0,1-1-1,-1 0 1,1 0 0,-1 0 0,1 0-1,-1 0 1,1 0 0,0 0-1,0 0 1,-1 0 0,1 0 0,0 0-1,0 0 1,0-1 0,0 1-1,0 0 1,0 0 0,0-1 0,0 1-1,0-1 1,2 1 0,6 1-4,0 0 0,0-1 0,0 0 0,0 0 0,0-1 1,14-1-1,2 0 19,7 2-525,-1-2 0,0-1 0,0-1 0,0-2 0,0-1 0,32-11 0,-15 1-2420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2.5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1 563 5721,'0'0'7601,"8"-19"-7203,-2 3-335,0 1-7,1 0 1,0 0 0,1 1-1,0 0 1,1 0-1,14-15 1,10-10-16,0-1-1,-3-2 1,-2-1-1,-1-1 1,-3-2 0,30-76-1,-50 106-67,0-2-53,0 16 47,3 11 20,5 17-6,2 0 1,0-1 0,2-1-1,1 0 1,1-2 0,0 0-1,43 38 1,-22-31-22,45 25-1,-59-39 10,0 0-1,-2 1 0,1 1 0,-2 2 1,0 0-1,30 35 0,-50-51 28,1 0 0,-1 0 0,0 0 0,0 1 0,0-1 0,0 1 0,-1-1 0,1 1 0,-1 0-1,0-1 1,0 1 0,0 0 0,-1 0 0,1 0 0,-1 0 0,0-1 0,0 1 0,0 0 0,-1 0 0,0 4-1,-1-4 30,1-1-1,-1 0 0,0 0 0,0 0 0,0 0 0,-1 0 0,1 0 0,0-1 0,-1 1 0,0-1 0,0 0 0,1 0 0,-2 0 0,1 0 0,0 0 0,0 0 0,0-1 0,-1 0 0,1 1 0,-5 0 0,-20 4-49,0-1 0,-1-1 0,1-1 0,-1-1 0,1-2 0,-54-6 0,80 5-137,1 1-1,0 0 0,-1 0 0,1-1 1,0 1-1,-1-1 0,1 1 0,0-1 0,0 1 1,0-1-1,-1 0 0,1 0 0,0 0 1,0 1-1,0-1 0,0 0 0,0 0 1,0 0-1,-1-2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2.9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5521,'0'0'8410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38.3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2130 6425,'0'0'3370,"0"0"-3301,-1 0 0,1 0-1,-1 0 1,1 0-1,0 0 1,-1 0-1,1 0 1,-1-1-1,1 1 1,-1 0-1,1 0 1,0 0 0,-1-1-1,1 1 1,0 0-1,-1 0 1,1-1-1,0 1 1,-1 0-1,1-1 1,0 1-1,0 0 1,-1-1 0,1 1-1,0 0 1,0-1-1,-1 1 1,1-1-1,0 0 1,1-3-38,0 0 0,0 0-1,1 0 1,-1 0 0,1 0 0,0 0 0,0 0 0,1 1-1,-1-1 1,1 1 0,-1-1 0,1 1 0,0 0 0,0 0-1,7-4 1,3-6-9,158-137 158,849-642-229,-153 120-57,-710 545-107,159-168 1,-308 286 182,-7 7-124,-4 11-1902,-8 7 595,-6 5-76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38.7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0 288 3577,'0'0'4466,"31"-10"-4325,375-103-50,-328 94-5,594-122 192,-609 137-443,-63 5 166,1-1 0,-1 1 0,1 0 1,-1 0-1,0 0 0,1 0 0,-1 0 0,0 0 0,0 0 1,0 0-1,0 0 0,0 0 0,0 0 0,0 0 1,0 0-1,0 0 0,-1 0 0,1 0 0,-1 1 1,1-1 4,-2 7 89,-1-1 0,0 1 0,0 0 0,0-1 0,-1 0 0,0 0 0,-1 0-1,-6 8 1,-52 56 494,23-29-227,15-13-223,1-2-6,2 0 0,-27 43 1,43-59-121,0 0-1,0 1 1,1 0 0,1 0-1,0 1 1,1-1 0,0 1 0,1 0-1,0 0 1,0 18 0,2-13-12,0 6-318,0 0 1,6 32-1,9-8-1384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40.6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1 434 6689,'0'0'2112,"28"-8"-1916,12-4-95,124-32 148,-89 30-204,0 2 0,114-1 0,158 17-22,-103 1-10,436-36 111,264 5-118,-397 22-4,527-55 1250,-316 25-1165,26-3-35,1192-56 228,-1483 95-288,704-8 192,-609-16-137,523-7 200,-1092 29-246,1267 27 202,-841 1-211,1324 99-44,274-16 289,-908-83-244,604 5 118,-1733-33-112,10 1 26,-1-1 0,0 0 0,1-2-1,-1 1 1,0-2 0,1 0 0,-1-1 0,15-6 0,-29 10-29,0 0 1,-1 0-1,1-1 0,-1 1 1,1 0-1,0-1 1,-1 1-1,1 0 1,-1-1-1,1 1 1,-1-1-1,1 1 1,-1-1-1,1 1 1,-1-1-1,0 1 0,1-1 1,-1 0-1,0 1 1,1-1-1,-1 1 1,0-1-1,0 0 1,0 1-1,0-1 1,1 0-1,-1 1 0,0-1 1,0 0-1,0-1 1,-14-16-105,-28-7-1125,-7 3-2413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39.91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49 78 10546,'0'0'5954,"-8"-10"-5954,2-1-56,-6-7-169,1 3-1063,-1-9-5057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41.1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0 5753,'0'0'4105,"-11"177"-3425,11-103 88,0 5-207,0 4-281,17-1 160,11 1-440,2-7 0,1-6 128,-1-2-80,1-7-48,-8-6 8,-12 27-8,-8-12-80,-3-11-1745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43.6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9 3505,'0'0'6421,"0"-6"-5131,0 4-1050,0 5 779,-10 770-1113,9-762 71,2 0 0,0 0-1,0 0 1,1-1 0,0 1-1,1 0 1,0-1 0,0 1 0,1-1-1,1 0 1,0 0 0,0 0-1,1-1 1,0 0 0,1 0-1,0-1 1,0 1 0,1-1-1,0-1 1,0 0 0,1 0 0,10 6-1,41 19-1427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47.4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0 491 10458,'0'0'3977,"1"1"-3679,6-8-288,9-22-36,-1 0 0,-2-2 0,-1 0 0,13-51 0,12-30-32,-29 91 52,-3 6-16,1 0-1,1 0 0,0 0 0,14-20 1,-19 32 18,1 0 0,0 0 0,-1 0 0,1 0 0,0 0 1,1 0-1,-1 1 0,0-1 0,1 1 0,-1 0 0,1 0 0,0 1 1,-1-1-1,1 1 0,0-1 0,0 1 0,0 1 0,0-1 0,0 0 1,0 1-1,1 0 0,6 0 0,-8 1 3,0 0 1,0 1-1,0-1 0,-1 0 1,1 1-1,-1 0 1,1-1-1,-1 1 0,1 0 1,-1 0-1,0 1 0,0-1 1,0 0-1,0 1 0,-1-1 1,1 1-1,0-1 0,-1 1 1,0 0-1,1 3 1,25 68-18,-23-62 17,5 24 0,-2 0-1,-1 0 1,1 61 0,5 33-25,-11-130 19,-1 0 0,0 0 0,0 0 0,0 0 0,0 0 0,0 0 0,0 0 0,0-1 0,0 1 0,0 0 0,0 0 0,0 0 0,0 0 0,0 0 0,1 0-1,-1 0 1,0 0 0,0 0 0,0 0 0,0 0 0,0 0 0,0 0 0,0 0 0,0 0 0,0 0 0,0 0 0,0 0 0,1 0 0,-1 1 0,0-1 0,0 0 0,0 0 0,0 0-1,0 0 1,0 0 0,0 0 0,0 0 0,0 0 0,0 0 0,0 0 0,0 0 0,0 0 0,0 0 0,0 0 0,0 0 0,0 0 0,0 1 0,0-1 0,0 0 0,0 0 0,0 0-1,1 0 1,-1 0 0,0 0 0,5-14-174,7-34 129,-4 16-19,4-8-40,3 0-1,1 2 1,2-1 0,1 2-1,2 1 1,2 0-1,1 2 1,37-41-1,-61 74 116,1 0-1,0 0 1,0 0 0,-1 0-1,1 0 1,0 1-1,0-1 1,0 0-1,0 1 1,0-1-1,0 0 1,0 1 0,1-1-1,-1 1 1,0 0-1,0-1 1,0 1-1,0 0 1,2 0-1,-2 0 2,0 0-1,-1 0 1,1 1-1,0-1 1,0 0-1,-1 1 0,1-1 1,-1 1-1,1-1 1,0 1-1,-1-1 1,1 1-1,-1 0 1,1-1-1,-1 1 0,1 0 1,-1-1-1,0 1 1,1 0-1,-1 0 1,1 1-1,8 53 343,-7-41-170,10 127 207,-11-93-310,4 0 0,1-1 1,13 53-1,-18-99-73,-1 1 1,1 0-1,-1 0 0,1 0 1,-1-1-1,1 1 0,0 0 1,0-1-1,0 1 0,0 0 1,0-1-1,0 1 0,0-1 1,1 0-1,-1 1 0,1-1 1,-1 0-1,3 2 0,-2-3-4,-1 0-1,0 1 1,0-1-1,1 0 0,-1 0 1,0 0-1,0 0 1,1-1-1,-1 1 1,0 0-1,0 0 0,0-1 1,0 1-1,1-1 1,-1 1-1,0-1 1,0 1-1,0-1 1,0 0-1,0 0 0,1 0 1,6-8-53,1 1 0,-1-1 1,-1 0-1,11-17 0,-13 17 13,41-58-73,-4-3 0,35-76 0,-71 160 899,0 16-844,-6-28 103,7 34 65,1 0 0,2-1-1,26 63 1,-30-84-97,0-1 1,1 0 0,1 0-1,0-1 1,1 0-1,0 0 1,0-1 0,2 0-1,-1-1 1,1 0-1,1-1 1,17 12-1,-24-19-28,-1 0 0,1 0-1,0 0 1,0-1-1,-1 1 1,1-1-1,0-1 1,0 1-1,0-1 1,0 0 0,0 0-1,0 0 1,0 0-1,0-1 1,0 0-1,0 0 1,8-3-1,-3-1-181,1 1 0,-1-1-1,0-1 1,0 0-1,-1-1 1,15-12-1,27-28-2246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48.2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65 5905,'0'0'2177,"44"-5"-1924,-7 1-204,345-31 489,864 22 1426,-773 15-1204,2462-2-1408,-2890-1-971,-12-7-759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48.6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133 1 11626,'0'0'1498,"37"2"-2322,8-1 779,11 1 46,0 3-1,68 13 1,298 75 317,-105-22-109,-253-58-135,-19-6-5,0 3 0,0 1 0,-2 2 0,55 25 0,-95-36-72,0-1 1,0 1-1,0 0 1,0 1-1,0-1 1,-1 0-1,1 1 0,-1 0 1,1-1-1,1 5 1,-3-6 1,-1 0 0,1 0 0,-1 0 0,1 0 1,-1 1-1,1-1 0,-1 0 0,0 0 0,0 1 0,1-1 0,-1 0 1,0 0-1,0 1 0,0-1 0,0 0 0,-1 1 0,1-1 1,0 0-1,-1 0 0,1 1 0,0-1 0,-1 0 0,0 0 0,1 0 1,-1 0-1,0 1 0,1-1 0,-1 0 0,0 0 0,0-1 1,0 1-1,-2 2 0,-12 7-1,0-1 0,-1-1 0,-1 0 0,0-1 0,0-1 0,0 0 0,-33 6 0,23-6-10,-176 38-285,-370 31-1,537-71 235,-255 19-1613,31-14-3444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49.6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5142 12 5697,'0'0'2555,"-30"-1"-1184,-399-10-917,-444 52-338,-803 191-340,229-27 41,1373-196 246,-38 6 518,1-4 0,-204-9 0,311-2-532,-1-1 0,0 0 1,1 0-1,0 0 0,-1-1 0,1 0 1,0 1-1,0-1 0,0-1 0,0 1 1,0-1-1,0 1 0,-5-6 0,8 7-36,0 0 0,0-1-1,0 1 1,0 0-1,0-1 1,1 1-1,-1-1 1,0 0 0,1 1-1,-1-1 1,1 1-1,0-1 1,-1 0 0,1 1-1,0-1 1,0 0-1,0 1 1,0-1 0,0 0-1,0 1 1,1-1-1,-1 0 1,1 1-1,-1-1 1,1 0 0,-1 1-1,1-1 1,0 1-1,0-1 1,0 1 0,0 0-1,0-1 1,0 1-1,0 0 1,0 0-1,0-1 1,1 1 0,-1 0-1,0 0 1,3-1-1,8-5-74,-1 0-1,2 0 0,-1 1 0,1 1 0,0 0 0,0 1 1,0 0-1,23-3 0,213-29-3584,-135 23-1841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50.0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1430 1 5249,'0'0'4870,"-35"10"-4613,1 0-245,-212 66 89,106-28 146,-298 111 562,346-120-659,2 3 0,-138 90 0,215-124-136,1 0-1,1 2 1,0-1 0,0 1 0,1 1 0,-18 23 0,24-28-16,0 1 1,0 0-1,1 0 0,0 0 0,0 1 0,1-1 1,0 1-1,0-1 0,1 1 0,0 0 0,0 0 1,1 0-1,0-1 0,1 14 0,0-19-4,-1 0 0,1 1 1,0-1-1,0 1 0,0-1 0,0 0 0,0 0 0,0 1 0,1-1 0,-1 0 0,1 0 0,-1 0 1,1 0-1,0-1 0,0 1 0,0 0 0,0-1 0,0 0 0,0 1 0,0-1 0,1 0 0,-1 0 1,0 0-1,4 1 0,7 2-85,0-1 1,0-1-1,20 3 1,0-2-30,1-1 0,-1-2 0,1-1 0,40-6 0,28-13-705,162-55 1,-95 15-1578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53.9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1 109 6849,'0'0'6280,"15"-15"-6156,56-43-3,-63 53-102,0 1 0,0 0 0,0 0 0,1 1 1,-1 0-1,1 1 0,0 0 0,0 0 0,0 0 1,0 2-1,0-1 0,0 1 0,11 1 0,13-1 29,-14-1-36,10-2-27,0 3-1,0 0 1,42 6 0,-62-4-1,1 0-1,-1 1 1,0-1 0,-1 2-1,1-1 1,-1 2 0,1-1-1,-1 1 1,0 0 0,-1 0-1,1 1 1,-1 0 0,0 1 0,10 12-1,-10-10 9,0 1-1,-1-1 0,0 1 0,-1 0 1,0 1-1,-1-1 0,0 1 1,5 20-1,-5-7-16,-1 1 1,0 49-1,-3-64 14,-1-1 0,-1 1 0,0-1 0,0 1 0,-1-1 0,0 1 0,0-1 0,-1 0 0,-1-1 0,1 1 0,-1-1 0,-7 9-1,-11 12 3,-49 49 0,46-52 26,-82 82-22,-101 113-48,205-217 52,0 1-1,1-1 1,-1 1-1,1 0 1,0 1-1,0-1 1,-4 11-1,7-15 2,0-1-1,0 1 1,0-1-1,0 0 1,0 1-1,0-1 1,0 1-1,0-1 1,0 0-1,1 1 1,-1-1-1,0 1 1,0-1-1,0 0 0,0 1 1,1-1-1,-1 0 1,0 1-1,0-1 1,1 0-1,-1 1 1,0-1-1,0 0 1,1 0-1,-1 1 1,0-1-1,1 0 1,-1 0-1,0 0 0,1 1 1,-1-1-1,1 0 1,-1 0-1,0 0 1,1 0-1,-1 0 1,1 0-1,-1 0 1,0 0-1,1 0 1,-1 0-1,1 0 1,-1 0-1,0 0 0,1 0 1,-1 0-1,0 0 1,1 0-1,-1 0 1,1-1-1,-1 1 1,0 0-1,1-1 1,7 1-8,38-2 14,0-3 0,0-1 0,0-2 0,-1-3-1,46-16 1,-6-4-2357,136-68 0,-161 65-3190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54.5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193 59 8666,'0'0'4162,"12"-1"-4207,-11 1 43,25-2 29,-1-1-1,1-1 1,-1-1 0,42-14 0,-53 7 3,-14 11-27,0 1-1,0 0 1,1-1-1,-1 1 1,0 0-1,0-1 1,0 1-1,0 0 1,0-1-1,0 1 1,0 0-1,0-1 1,0 1-1,0 0 1,0-1-1,0 1 1,0 0-1,0-1 1,0 1-1,0 0 1,0-1-1,-1 1 1,1 0-1,0-1 1,0 1-1,0 0 1,-1-1 0,1 1-1,0 0 1,0 0-1,-1-1 1,1 1-1,0 0 1,0 0-1,-1 0 1,1-1-1,0 1 1,-1 0-1,1 0 1,0 0-1,-1 0 1,1 0-1,0 0 1,-1-1-1,1 1 1,0 0-1,-1 0 1,1 0-1,0 0 1,-1 0-1,1 0 1,0 1-1,-1-1 1,1 0-1,0 0 1,-1 0-1,0 0 1,-16 0 2,0 0 0,0 1 1,0 1-1,0 1 0,0 0 0,0 1 1,1 1-1,-1 0 0,1 2 0,-23 11 1,26-11-12,0 1 0,1 0 1,-1 0-1,2 1 0,-1 1 1,1 0-1,1 1 0,0 0 1,0 0-1,1 1 0,1 0 0,-13 24 1,18-28-8,0 0 0,0-1 0,1 1 0,0 0 0,0 0 1,1 0-1,0 0 0,1 0 0,-1 0 0,2 12 0,0-15 13,0 0 0,0 0-1,0-1 1,1 1 0,-1 0 0,1 0-1,0-1 1,0 1 0,1-1-1,-1 0 1,1 0 0,0 0 0,0 0-1,1 0 1,-1 0 0,1-1-1,5 5 1,20 10 116,1-2-1,62 26 0,-59-29-113,-1 2 0,47 28 0,-73-40-2,-1 1 0,0 0 0,0 1 0,-1-1 0,1 1 0,-1-1 0,0 2 0,0-1 0,0 0 0,-1 1 0,0-1 0,0 1 0,2 7 0,-2-3 85,0 0 1,-1 0-1,-1 1 0,0-1 1,0 1-1,-1-1 1,-1 14-1,-1-17-45,1-1 0,-1 1 0,-1-1 0,1 1-1,-1-1 1,0 0 0,-1 0 0,1 0 0,-1 0 0,0-1 0,-1 0 0,1 1 0,-7 4 0,-8 8-6,-1-1 1,-22 16 0,31-26-133,0 0 1,-1-1-1,0 0 1,0 0-1,0-2 1,-1 1-1,0-2 0,1 0 1,-1 0-1,0-1 1,-1-1-1,1 0 1,-26-2-1,-12 1-3360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1:54.8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 10906,'0'0'3153,"177"-22"-2769,-123 22-328,11 0 56,6 0-88,7 0-24,31-9-96,-14-9-1480,-17-10-9819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43.63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3166 5417,'0'0'6205,"17"-29"-5190,-13 23-993,0 1-1,1 0 1,-1 0-1,1 0 1,0 1-1,0-1 1,0 1-1,1 0 1,8-4-1,2-3-6,39-29 50,-21 17-57,-1-2 0,-1-1-1,-1-2 1,29-33 0,-48 47-18,0 0 1,1 1 0,1 0-1,0 1 1,24-16 0,-2 5 11,63-57 0,-40 30-38,25-24 118,-56 47-105,2 1 0,56-37 0,-65 48 40,0-1-1,32-31 1,-23 18 24,124-127 111,-104 108-122,-25 24 7,44-36 0,-4 23-49,-50 29 6,-1 0 0,1 0 0,-1-1 0,13-12 0,11-17 32,46-58 0,-24 24-46,-18 16 67,-32 40-44,1 1 0,21-23 1,33-22-68,-29 27 64,57-66-1,-57 55-4,3 1 0,72-62-1,65-46 24,-127 114-71,-32 25 66,0-1-1,-1 0 0,0-1 0,-1 0 0,-1-2 0,0 1 0,13-21 0,-12 16-14,1 1 1,1 0-1,1 1 1,0 1 0,1 1-1,25-16 1,-1-1-5,-7 2 14,-1-2 1,-2-2-1,-1-1 1,46-68 0,-65 84-5,2 0 0,0 1 1,35-34-1,2-2-19,19-14 34,-39 39 199,-1 0 0,46-61 1,-72 85-222,0 1 0,0 1 0,1-1 0,-1 1 0,1 0 0,8-5 0,20-13-28,6-13-352,-25 16-1081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3.8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79 66 6569,'0'0'6415,"-3"-5"-6260,-11-13-75,11 13-174,30 8-120,-12-3 218,25-2 138,-39 1-124,1 1 0,-1-1 0,0 1 0,0-1 0,0 0 0,0 1 1,0-1-1,0 0 0,0 0 0,0 0 0,0 1 0,-1-1 0,1 0 0,0 0 1,0 0-1,-1-1 0,1 1 0,-1 0 0,1 0 0,-1 0 0,1 0 0,-1-1 0,0 1 1,0 0-1,1 0 0,-1 0 0,0-1 0,0 1 0,0-2 0,-1 2-16,0 1 0,1-1-1,-1 0 1,0 1 0,1-1 0,-1 1-1,0-1 1,1 1 0,-1-1-1,0 1 1,0 0 0,0-1 0,0 1-1,1 0 1,-1 0 0,0-1-1,0 1 1,0 0 0,0 0 0,0 0-1,0 0 1,1 0 0,-1 0 0,-1 1-1,-29 0-100,28-1 71,-3 1-135,1 0 0,0 1-1,-1-1 1,1 1 0,0 1 0,0-1-1,0 1 1,1-1 0,-1 1 0,1 1-1,-1-1 1,1 1 0,0-1 0,0 1-1,1 1 1,-1-1 0,1 0-1,-4 7 1,-9 15-3586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4.2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0 5801,'0'0'5315,"-2"15"-5539,-11 522 211,14-353 24,22 361 460,-12-414-1034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4.6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0 245 9538,'0'0'2566,"9"29"-2514,35 96 88,-40-115-135,1-1 1,0 0-1,1-1 1,0 1-1,0-1 1,1 0-1,0 0 1,0-1-1,1 0 1,0-1-1,0 1 1,12 6-1,5 4 59,-14-7-41,-8-7-15,0-1 0,1 1 0,-1 0 0,0-1 0,1 1 0,-1-1 0,1 0 0,0 0 0,0-1 1,-1 1-1,7 1 0,-7-11 88,7-106 97,18-135-309,-25 237 36,4-21-693,-1-1 0,2-59 0,-8 74-1606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5.3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193 342 5417,'0'0'6077,"4"-14"-5450,13-43-487,-17 57-142,0 0 0,0 1 0,0-1 0,0 0-1,0 0 1,0 0 0,-1 0 0,1 0 0,0 0 0,0 0-1,0 0 1,0 1 0,-1-1 0,1 0 0,0 0 0,0 0-1,0 0 1,-1 0 0,1 0 0,0 0 0,0 0 0,0 0-1,0 0 1,-1 0 0,1 0 0,0 0 0,0-1 0,0 1-1,0 0 1,-1 0 0,1 0 0,0 0 0,0 0 0,0 0-1,0 0 1,-1 0 0,1 0 0,0-1 0,0 1-1,0 0 1,0 0 0,0 0 0,0 0 0,0-1 0,-1 1-1,1 0 1,0 0 0,0 0 0,0 0 0,0-1 0,0 1-1,0 0 1,-15 16-9,14-16 5,-190 227 6,236-280 463,-4 7-422,-2-2-1,-2-2 0,50-90 0,-76 118 156,-1-1-1,-1-1 0,-2 1 0,0-1 0,5-34 0,-12 86-248,-1 1-25,7 50 0,-5-69 61,1-1 1,0 0-1,1 0 1,0 0-1,0 0 1,1 0-1,0-1 1,1 0-1,8 13 1,8 2-119,0-1 0,2 0 0,0-2 1,46 31-1,-42-32 13,-1 1 0,-1 0-1,0 3 1,22 25 0,-45-45 119,0 0-1,0-1 1,0 1 0,0 0-1,-1 0 1,1 0-1,-1 0 1,2 6-1,-3-8 6,0-1 0,0 1-1,0 0 1,0 0 0,0 0 0,0-1-1,0 1 1,0 0 0,0 0-1,-1-1 1,1 1 0,0 0 0,0 0-1,-1-1 1,1 1 0,0 0-1,-1-1 1,1 1 0,-1 0-1,1-1 1,-1 1 0,1-1 0,-1 1-1,1-1 1,-1 1 0,0-1-1,1 1 1,-1-1 0,0 1 0,1-1-1,-1 0 1,0 0 0,0 1-1,1-1 1,-1 0 0,0 0-1,0 0 1,0 0 0,0 0 0,-197 47 407,173-39-1009,-1 2 1,1 0 0,0 1-1,1 2 1,-32 22-1,33-16-1930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5.7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42 133 6041,'0'0'2537,"31"-19"-2276,100-56-21,-122 69-224,1 1 0,0 0 0,0 1 0,0 0 0,0 1 0,1 0 0,0 0 0,0 1 0,-1 1 0,1 0-1,0 0 1,13 1 0,-6 0-12,-17 0 0,0 1 0,0-1 1,0 0-1,0 0 0,0 0 1,0 1-1,0-1 0,0 0 0,0 1 1,-1-1-1,1 1 0,0-1 0,0 1 1,0 0-1,0-1 0,-1 1 0,1 0 1,0 0-1,-1-1 0,1 1 0,0 0 1,-1 0-1,1 0 0,-1 0 0,0 0 1,1 0-1,-1-1 0,0 1 0,1 0 1,-1 0-1,0 0 0,0 0 0,0 2 1,1 41 239,-2-28-178,0-3-55,0 0 1,-1 0 0,0 0 0,-1-1-1,-1 1 1,0-1 0,-1 0-1,0 0 1,0 0 0,-1-1 0,-1 0-1,-12 16 1,-13 12 80,-72 70 0,9-11-35,82-83-68,1 1-1,1 0 1,0 1 0,1 0-1,-9 24 1,15-31 5,0 1 0,1 0 0,0 1-1,1-1 1,0 0 0,1 1 0,0 0 0,0-1 0,2 1-1,1 15 1,-1-23 22,0 0-1,1-1 1,-1 1-1,1 0 1,-1-1-1,1 1 1,0-1-1,1 0 1,-1 0-1,0 0 1,1 0-1,0 0 1,0 0-1,0-1 1,0 1-1,0-1 1,0 0-1,1 0 1,-1 0-1,1 0 1,-1-1-1,1 1 1,0-1-1,-1 0 1,1 0-1,7 1 1,11 1 120,0 0 1,0-2-1,32-1 0,-52 0-130,14 0-227,0-1 0,0-1 0,0 0-1,-1-1 1,1-1 0,-1 0 0,18-8 0,21-17-5301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6.1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106 0 5049,'0'0'7546,"-17"193"-7546,7-153 128,-4 2-48,1-5-32,-4-3-48,3-1-864,4-8-993,0-7-2656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6.4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0 165 6553,'0'0'6308,"35"-24"-6244,112-74 23,-139 92-81,0 1-1,0 0 1,1 1-1,0 0 1,0 0-1,0 1 1,0 0-1,1 1 1,-1 0-1,1 0 1,-1 1-1,1 0 1,0 1-1,15 1 1,3 0-25,-27-1 14,1 0-1,-1 0 0,0 0 1,0 0-1,0 0 1,0 1-1,1-1 1,-1 1-1,0-1 1,0 1-1,0-1 0,0 1 1,0-1-1,0 1 1,0 0-1,0 0 1,0-1-1,-1 1 1,1 0-1,0 0 0,0 0 1,-1 0-1,1 0 1,0 1-1,8 36-96,-8-20 102,-2 1-1,-3 24 1,4-40 7,-3 13-4,-1 1 0,-1-1 0,0 0 0,-1 0-1,0-1 1,-2 1 0,-9 14 0,-74 102-1,61-91-1,-16 18-11,-26 37 89,65-84-80,-1-1 1,2 1 0,0 1-1,0-1 1,1 1 0,-3 15-1,7-27-3,1 0 0,0 1 0,-1-1 0,1 0 0,0 0 0,0 1 0,0-1 0,0 0 0,0 1-1,0-1 1,1 0 0,-1 1 0,0-1 0,1 0 0,-1 0 0,1 0 0,-1 1 0,1-1-1,-1 0 1,1 0 0,0 0 0,0 0 0,-1 0 0,1 0 0,0 0 0,0 0 0,0 0 0,0-1-1,0 1 1,0 0 0,0 0 0,1-1 0,-1 1 0,0-1 0,0 1 0,0-1 0,1 0 0,-1 1-1,0-1 1,2 0 0,8 2 5,0-2 0,0 1 0,0-1 0,14-2-1,3 0-24,-6 2-116,1-2 0,0 0 0,0-2 0,-1 0 0,26-9 0,54-27-3298,-25 4-4005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6.8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150 1 9618,'0'0'3051,"-15"5"-3175,10-2 117,-1 1 0,1 0-1,0 0 1,1 1 0,-1-1-1,1 1 1,0 0-1,0 0 1,0 0 0,1 1-1,0-1 1,0 1 0,0 0-1,1 0 1,-1 0-1,1 0 1,1 1 0,0-1-1,-1 0 1,2 1 0,-1-1-1,1 0 1,0 10 0,1-2 5,0 0 0,1 0 1,0 0-1,1 0 1,1 0-1,0 0 1,0-1-1,2 0 1,11 22-1,45 57-5,-32-49 33,32 61-1,-55-90-41,0 0 0,-1 1-1,-1 0 1,0 0 0,-1 0-1,-1 1 1,-1-1 0,2 28 0,-4-39 24,1 0 1,-1-1 0,0 1 0,-1 0 0,1-1 0,-1 1 0,1-1-1,-1 1 1,0-1 0,-1 1 0,1-1 0,0 1 0,-1-1-1,-3 6 1,2-7 6,0 0 0,0-1-1,0 1 1,0 0-1,0-1 1,0 0 0,0 0-1,0 0 1,0 0 0,-1 0-1,1 0 1,0-1-1,-1 0 1,1 1 0,0-1-1,-6-1 1,-5 1-339,-1 0 1,1-1-1,0-1 0,0 0 1,0-1-1,0-1 0,1 0 0,-1 0 1,1-1-1,-19-11 0,-30-20-5066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7.1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28 7362,'0'0'4160,"193"-27"-3343,-115 27-385,4 0-96,-8 0-336,-2 6-144,-25 6-328,-16-6-2673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07.6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1 551 7098,'0'0'7816,"15"-13"-7609,2-1-180,-8 8-25,0-1 0,-1 0 0,0-1 0,0 0 0,0 0-1,-1 0 1,-1-1 0,0 0 0,8-15 0,-5 5-5,-1 0 1,-1-1-1,0 1 0,-2-1 0,6-36 0,0-104-103,-5 43 39,5 346-380,-10-211 430,-1-3 29,1 0 0,0 0 1,1-1-1,1 1 0,0-1 1,1 0-1,7 19 0,-10-32-12,-1-1 1,1 1-1,0 0 0,-1 0 0,1-1 0,0 1 0,-1-1 1,1 1-1,0-1 0,-1 1 0,1-1 0,0 1 1,0-1-1,0 0 0,0 1 0,-1-1 0,1 0 1,0 0-1,0 0 0,0 1 0,0-1 0,0 0 1,0 0-1,0 0 0,0 0 0,-1-1 0,1 1 1,0 0-1,0 0 0,0-1 0,0 1 0,0 0 0,-1-1 1,1 1-1,0 0 0,0-1 0,-1 0 0,1 1 1,0-1-1,0 0 0,28-27-72,-5-10-272,-2-1 0,-1-2 0,24-69 792,-46 115-456,1-1 0,0 1 0,0-1 0,0 1 0,0-1 0,1 1 0,-1-1 1,1 1-1,2 4 0,-2-6 4,2 12 9,1 1 0,1-1 1,0 0-1,1 0 0,1-1 0,11 20 0,-15-30-1,0 1-1,0 0 1,1-1-1,0 0 1,-1 0 0,1 0-1,1 0 1,-1 0-1,1-1 1,-1 0-1,1 0 1,0 0 0,0-1-1,0 1 1,0-1-1,1 0 1,-1-1 0,0 1-1,1-1 1,-1 0-1,9 0 1,7-1-87,1 0 1,0-2-1,-1 0 0,1-1 1,-1-2-1,24-7 0,-34 8 21,-5 1 29,-1 0 0,1 1 1,0 0-1,0 0 0,0 1 0,0 0 1,0 0-1,0 0 0,0 0 1,0 1-1,0 0 0,1 1 0,-1-1 1,0 1-1,0 0 0,0 1 0,0-1 1,6 4-1,72 37-1095,-40-23-1562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1.7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1 138 7218,'0'0'5583,"34"-2"-5325,-24 1-236,255-27 364,346-41-276,-459 55-890,-44-2-2618,-74 9-288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4:50.05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180 203 144,'0'0'4834,"0"-6"-4591,-3-79 4482,-2 84-4468,0 0-1,-1 0 1,1 1 0,-1 0-1,1 0 1,-11 1 0,12 0-260,1 1 0,-1 0 0,1-1 1,0 1-1,0 1 0,0-1 1,0 0-1,0 1 0,0-1 0,0 1 1,1 0-1,0 0 0,-1 0 1,1 0-1,0 1 0,0-1 0,1 0 1,-1 1-1,1-1 0,0 1 1,0 0-1,0-1 0,0 1 0,1 0 1,-1 0-1,1 0 0,0-1 1,0 1-1,0 0 0,2 6 0,-1-9 5,-1 0 0,1 0 0,0 0 0,-1-1 0,1 1 0,0 0 0,0-1 0,-1 1 0,1-1 0,0 1 0,0-1 0,0 1 0,0-1 0,0 0 0,0 1 0,0-1 0,0 0 0,0 0 0,0 0 0,0 1 0,0-1 0,0 0 0,0-1 0,0 1 0,0 0 0,0 0 0,2-1 0,-1 1 5,0 0-1,0 0 0,1-1 0,-1 1 0,0-1 0,0 0 1,0 0-1,0 0 0,0 0 0,0 0 0,0 0 0,3-2 1,-2-3 28,1 1 1,-1-1-1,0 0 1,-1 0-1,1 0 1,-1 0-1,0 0 1,-1-1 0,0 1-1,0-1 1,1-9-1,-3-75 344,1 90-357,0 0 0,0-1 0,0 1-1,0 0 1,-1-1 0,1 1 0,0 0 0,-1-1-1,1 1 1,-1 0 0,1-1 0,-1 1 0,1 0 0,-1 0-1,0 0 1,0-1 0,0 1 0,1 0 0,-1 0 0,0 0-1,0 1 1,-1-1 0,1 0 0,0 0 0,0 0 0,0 1-1,0-1 1,-1 1 0,1-1 0,0 1 0,-1-1 0,1 1-1,0 0 1,-2-1 0,0 1-7,1 0 0,0 1 0,0-1 1,-1 0-1,1 1 0,0 0 0,0-1 0,-1 1 0,1 0 0,0 0 1,0 0-1,0 0 0,0 1 0,0-1 0,1 0 0,-1 1 0,0-1 1,1 1-1,-3 3 0,-6 8-20,1 1 0,1 0 0,0 0 0,1 1 0,1 0 0,0 0 0,1 0 0,1 1 0,0 0 0,1 0 0,1 0 0,-1 30 0,34-73 170,-28 24-172,0 0 1,0 0-1,0-1 0,0 0 1,-1 1-1,0-1 0,0 0 1,0 0-1,0 0 0,0 0 1,-1-1-1,0 1 0,0 0 1,0-1-1,0 1 0,-1-6 1,-31 15 336,27-2-337,0 0-1,1 0 1,0 1-1,0-1 1,0 1-1,0 0 1,1 0-1,-1 0 1,1 0-1,0 1 1,0-1-1,0 1 1,1-1-1,0 1 1,0-1-1,0 1 1,0 0-1,1-1 1,-1 1-1,1 0 0,1 7 1,17-8-655,-18-4 631,1 0 0,-1 0-1,0 0 1,1 1 0,-1-1-1,0 0 1,1 0 0,-1 0-1,0 0 1,1 0 0,-1 0-1,0 0 1,1 0 0,-1 0-1,1 0 1,-1 0-1,0 0 1,1 0 0,-1 0-1,0 0 1,1 0 0,-1 0-1,0-1 1,1 1 0,-1 0-1,0 0 1,1 0 0,-1 0-1,0-1 1,0 1 0,1 0-1,-1 0 1,0-1-1,0 1 1,1 0 0,-1-1-1,0 1 1,0 0 0,0-1-1,1 1 1,-1 0 0,0-1-1,0 1 1,0 0 0,0-1-1,0 1 1,0 0 0,0-1-1,0 1 1,0 0-1,0-1 1,0 0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3.2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7738,'0'0'2552,"55"52"-2632,-49-52-1600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4.10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0 163 5633,'0'0'8125,"0"-7"-7733,0-26 539,21 30-1018,400-34 99,432-35 49,-482 62-1656,-398 10-564,-6 0-1808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4.4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 11827,'0'0'3150,"13"-1"-3186,17-1 40,1 2 1,0 1-1,-1 1 1,48 10-1,135 38 67,-179-41-67,-11-4-1,105 33-21,-116-33 12,0 0 1,-1 0-1,1 1 1,-1 1 0,0 0-1,-1 0 1,19 18-1,-26-22 4,0 0 0,-1 1 0,1-1-1,-1 1 1,0-1 0,0 1 0,0 0-1,0 0 1,-1-1 0,0 1 0,0 0 0,0 1-1,0-1 1,0 0 0,-1 0 0,0 0 0,0 0-1,0 1 1,0-1 0,-1 0 0,-1 8-1,-1-5-4,1 1-1,-1-1 0,0 0 0,-1 0 0,1 0 0,-1 0 0,-1-1 0,0 1 0,1-1 0,-11 9 0,-30 23 18,-1-2 0,-3-2 0,0-2 0,-2-2 0,-1-3 0,-99 37 0,138-59-297,0 0 1,0-2-1,-1 0 1,1 0 0,-1-1-1,0-1 1,-17 0-1,8-1-4636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4.8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1 255 9554,'0'0'3483,"0"26"-3444,3 169 184,-2-154-88,1 0-1,11 57 1,-9-79-101,0 0-1,1 0 1,2-1-1,-1 0 1,2-1-1,0 1 1,16 22-1,-23-38-23,1 1 0,-1 0 0,1-1 0,0 1 0,0-1-1,0 0 1,0 0 0,0 0 0,1 0 0,-1 0 0,1 0 0,-1-1 0,1 1 0,0-1 0,0 1 0,-1-1-1,1 0 1,0 0 0,0-1 0,0 1 0,0 0 0,0-1 0,0 0 0,0 0 0,0 0 0,0 0 0,0 0-1,0-1 1,0 1 0,0-1 0,0 0 0,0 0 0,0 0 0,0 0 0,0 0 0,-1-1 0,1 1 0,2-3 0,7-4 93,-1-1 0,0-1 1,-1 0-1,0-1 1,-1 0-1,14-20 1,6-14-14,-2-2 0,-1 0 0,-4-2 1,31-92-1,33-215-220,-77 287 244,-9 70-118,0-1 0,0 0 0,0 0 0,0 0 0,0 0 0,0 1 0,1-1 0,-1 0 0,0 0 0,0 0 0,0 0 0,1 0 0,-1 0 1,0 0-1,0 1 0,0-1 0,1 0 0,-1 0 0,0 0 0,0 0 0,0 0 0,1 0 0,-1 0 0,0 0 0,0 0 0,0 0 0,1 0 0,-1 0 0,0 0 1,0 0-1,0 0 0,1-1 0,-1 1 0,0 0 0,0 0 0,0 0 0,1 0 0,-1 0 0,0 0 0,0 0 0,0-1 0,0 1 0,1 0 0,-1 0 0,0 0 0,0 0 1,0-1-1,0 1 0,0 0 0,0 0 0,0 0 0,0-1 0,1 1 0,-1 0 0,0 0 0,0 0 0,0-1 0,0 1 0,0 0 0,0 0 0,0 0 0,0-1 1,0 1-1,0 0 0,0 0 0,-1-1 0,10 15-130,24 79-2554,-13-49-2325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5.2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0 557 8266,'0'0'4801,"180"-64"-3809,-115 24-616,2-3-224,-2-9 80,-4-3-144,-10-3-80,-3 3-8,-11 7-48,-7 5 40,-2 0-848,-11 9-720,-11 13-2537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5.6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 0 10522,'0'0'2601,"-1"31"-2537,-3 98 37,4-116-40,0 1 0,1 0 0,0-1 0,2 1 0,-1-1 0,2 0 0,-1 0 0,2 0 0,0 0 0,0-1 0,14 22 0,-6-16-18,0 0 0,1-1 0,1 0 0,1-2 0,26 22 0,-26-24 80,-10-9-131,0 0 1,0 1 0,0 0-1,-1 1 1,0-1 0,0 1 0,0 0-1,-1 0 1,0 1 0,4 6-1,-7-8-110,1-1-1,0 0 1,0 1-1,1-1 1,-1 0-1,1-1 1,0 1-1,0 0 1,0-1-1,0 1 1,0-1-1,1 0 1,0 0-1,-1 0 1,1-1 0,0 1-1,1-1 1,-1 0-1,5 2 1,15-2-2343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6.9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41 2331 4153,'0'0'10998,"0"-14"-10774,-9-210 364,4-461 65,6 567-653,26-268-229,0-25 16,-27 230 527,0 180-386,0 30-1435,0-17 1488,-6 148-58,3-141 13,0 0 0,-1 0 1,0-1-1,-2 1 0,0-1 1,-12 23-1,11-27 5,7-11 57,-1-1 0,0 1-1,-1 0 1,1-1 0,0 1 0,-1-1-1,1 0 1,-1 1 0,0-1-1,0 0 1,0 0 0,0 0 0,-2 2-1,2-4 145,2-42-152,2 0 0,1 0 0,13-56 0,-2 10-165,-3 0 1,-4-1-1,-5-104 1,-2 170 264,5 21-107,0 1 1,1-1 0,-1 1 0,1 1 0,-1-1 0,1 1 0,-1 0 0,7 1-1,-10-1 5,13-1-64,-12 1 27,1-1 0,-1 1 0,1 0 0,0 0-1,-1 0 1,1 0 0,-1 0 0,1 1 0,-1 0-1,0 0 1,1 0 0,-1 0 0,0 0 0,1 0-1,-1 1 1,0 0 0,0 0 0,0 0 0,0 0-1,-1 0 1,1 0 0,0 1 0,-1-1 0,0 1-1,4 4 1,8 14 33,-1 0-1,-1 1 1,0 1-1,-2 0 1,0 0-1,-2 1 1,-1 0-1,-1 0 1,0 1-1,-2-1 1,-1 1-1,0 37 1,-4-59 23,1 0 1,-1 0-1,1 0 0,-1 0 1,0 0-1,0 0 1,-1 0-1,1 0 1,0 0-1,-1-1 1,0 1-1,0 0 1,1-1-1,-2 0 1,1 1-1,0-1 1,0 0-1,-5 3 1,-52 30-158,48-29 55,-44 21-1923,1-5-3839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7.70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0 306 4825,'0'0'6375,"7"31"-6343,22 100 94,-23-108-52,2 1 0,1-2-1,0 1 1,25 40 0,6 13 24,-39-72 16,12 24-235,-13-28 142,0 0 0,0 1 0,0-1 0,1 0 0,-1 1-1,0-1 1,0 1 0,0-1 0,1 0 0,-1 0 0,0 1 0,0-1-1,1 0 1,-1 1 0,0-1 0,1 0 0,-1 0 0,0 1-1,1-1 1,-1 0 0,1 0 0,-1 0 0,0 0 0,1 0 0,-1 1-1,0-1 1,1 0 0,-1 0 0,1 0 0,-1 0 0,1 0-1,-1 0 1,0 0 0,1 0 0,-1-1 0,1 1 0,-1 0 0,0 0-1,1 0 1,-1 0 0,0 0 0,1-1 0,-1 1 0,0 0-1,1 0 1,-1-1 0,0 1 0,1 0 0,-1 0 0,0-1 0,0 1-1,1 0 1,-1-1 0,0 1 0,0-1 0,0 1 0,1 0-1,-1-1 1,0 1 0,0 0 0,0-1 0,23-52 864,20-71 0,-28 80-748,6-22-107,13-31-14,40-194-1,-70 238 177,-4 52-106,0 4-521,-7 118-3715,3-77-965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8.06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6 176 5417,'0'0'4948,"2"28"-4427,7 88 29,-9-110-527,0-1-1,1 1 1,-1-1 0,1 0-1,1 0 1,-1 1 0,1-1 0,0 0-1,0 0 1,0-1 0,1 1 0,-1 0-1,1-1 1,0 1 0,1-1 0,-1 0-1,6 4 1,-5-5 19,0-1 0,1 1-1,0-1 1,0 0 0,-1-1 0,1 1-1,0-1 1,0 0 0,1-1 0,-1 1-1,0-1 1,9 0 0,-11-1 11,0 1-1,0-1 1,0 0-1,0 0 1,-1 0 0,1-1-1,0 1 1,-1-1-1,1 1 1,-1-1-1,1 0 1,-1 0 0,0 0-1,0 0 1,0-1-1,0 1 1,0 0 0,-1-1-1,1 1 1,-1-1-1,1 0 1,1-4 0,2-5 67,0-1 1,0 1-1,-2-1 1,4-15-1,-3 2-42,-1 0-1,-1 0 1,-2-35-1,-1 50-67,0 0-1,0 0 0,-1-1 1,0 1-1,-1 0 0,0 1 0,-1-1 1,0 0-1,-12-19 0,15 28-5,-1-1 1,1 1-1,-1-1 0,0 1 0,1 0 1,-1 0-1,0 0 0,-1 0 0,1 0 1,0 0-1,0 0 0,-1 1 0,1-1 1,-1 1-1,1 0 0,-1-1 0,0 1 1,0 1-1,1-1 0,-1 0 0,0 1 1,0-1-1,0 1 0,0 0 0,0 0 1,0 0-1,1 0 0,-1 0 0,0 1 1,0-1-1,0 1 0,0 0 0,1 0 1,-1 0-1,0 0 0,-3 3 0,-1 0-18,1 1 0,0 0 0,0 0-1,1 0 1,0 1 0,0 0 0,0 0-1,1 0 1,-1 0 0,1 1 0,1 0-1,-6 12 1,6-9-341,0 1 0,0 0 0,1 0 0,1-1-1,0 1 1,0 0 0,1 0 0,0 0 0,1 0 0,0 0-1,1 0 1,6 21 0,16 10-4114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8.40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0 238 8738,'0'0'5196,"5"-1"-5371,6 1 156,-1 1 0,1 0 0,-1 1 0,1 0 0,12 4 1,-9-2 8,0-1 0,1-1 1,20 2-1,-26-4 17,0 0 0,0 0-1,-1-1 1,1 0 0,-1-1 0,1 0 0,-1 0 0,12-5 0,-16 5-16,1-1 1,-1 0 0,0 0 0,0 0 0,-1 0 0,1-1-1,-1 1 1,1-1 0,-1 0 0,0 0 0,-1 0-1,1 0 1,-1-1 0,0 1 0,0-1 0,2-5 0,0-3-116,-1 0 1,0 0 0,-1-1 0,0 1 0,-1 0 0,0-1 0,-2 0 0,1 1 0,-5-21 0,5 33 122,0 0 1,0 0-1,0 0 1,0 0-1,-1 0 1,1-1-1,0 1 1,-1 0-1,1 0 1,-1 1-1,1-1 1,-1 0-1,1 0 1,-1 0-1,0 0 1,1 0 0,-1 1-1,0-1 1,0 0-1,0 0 1,1 1-1,-1-1 1,0 1-1,0-1 1,0 1-1,0-1 1,0 1-1,0 0 1,0-1-1,0 1 1,0 0-1,0 0 1,0 0-1,0 0 1,-1 0-1,1 0 1,0 0 0,0 0-1,0 0 1,0 0-1,0 0 1,0 1-1,0-1 1,0 0-1,0 1 1,0-1-1,0 1 1,0 0-1,0-1 1,1 1-1,-1-1 1,0 1-1,0 0 1,0 0-1,1-1 1,-1 1-1,0 0 1,1 0 0,-1 0-1,1 0 1,-1 0-1,1 0 1,-1 0-1,1 0 1,0 0-1,0 0 1,-1 0-1,1 0 1,0 2-1,-4 20-204,1 0 0,1 1-1,1-1 1,1 0-1,5 42 1,4-38-1971,4-10-824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03.42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4585,'0'0'6303,"26"0"-6113,-19 0-169,1 1-1,-1 0 0,0 0 1,0 1-1,0-1 0,0 1 1,-1 1-1,1-1 0,12 8 1,51 40 85,-11-5 136,-39-30-123,-1 1 0,-1 1 0,-1 1-1,-1 0 1,0 2 0,23 35-1,2 2 88,-19-24 196,-1 0 1,23 51-1,-4-6-238,-22-40-8,-1 1 1,-3 0 0,12 47 0,17 45 63,-33-99-84,-2 0 1,-1 1 0,4 47 0,-4-30-94,-2 6 148,-2 0-1,-5 62 1,-1-15 21,0 42-53,0-136-136,0 0 0,0-1 0,-1 0 0,0 0 0,-1 0-1,-10 14 1,12-17-5,-4 6 34,1-3-148,5-29-335,14-80-3661,-9 52-3288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19.0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105 0 6081,'0'0'5001,"0"20"-4587,-1 14-261,-1 2 22,2 1 0,2-1 1,1 0-1,11 52 0,13-5-63,25 89 70,-40-118-181,4 0 0,1 0 0,3-2 0,3-1 0,1 0 1,54 81-1,-74-125 61,1 1 1,-1-1-1,0 1 0,-1 0 1,0 0-1,0 1 1,-1-1-1,0 0 0,0 1 1,-1 0-1,0-1 0,-1 1 1,0 15-1,-1-20-6,0 1 1,-1-1-1,1 1 0,-1-1 0,1 0 0,-1 1 0,-1-1 1,1 0-1,-1 0 0,1-1 0,-1 1 0,0 0 0,0-1 0,-1 0 1,1 0-1,-1 0 0,-4 3 0,-8 7 54,-2-1 0,-27 14 0,34-20-83,0-1 0,0 0 0,-1 0 0,0-2 1,0 1-1,0-1 0,0-1 0,0 0 1,0-1-1,-1 0 0,-22-2 0,31 0-29,-1-1-1,1 0 0,-1 0 0,1 0 1,0 0-1,0-1 0,0 1 1,0-1-1,1 0 0,-1 0 0,1-1 1,-1 1-1,1-1 0,0 0 1,1 1-1,-1-1 0,1 0 0,-1-1 1,1 1-1,0 0 0,-2-10 1,-5-12-65,1-1 0,-6-38 0,13 62 59,-10-73-661,3 0-1,3 0 1,9-127-1,-4 199 676,0 0-1,0 1 0,0-1 0,0 1 0,1-1 1,0 1-1,0-1 0,0 1 0,0-1 1,0 1-1,1 0 0,0-1 0,-1 1 1,1 0-1,0 0 0,1 0 0,-1 0 1,0 1-1,1-1 0,0 1 0,-1-1 0,1 1 1,6-4-1,1 3-16,0 0 0,0 1 0,0 0 0,0 0 0,1 1 0,-1 0 0,12 1 0,1 0-121,136-10-3574,-87 2-1978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0.8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8002,'0'0'7243,"0"-1"-7173,22 43-176,93 218-7,-99-231 111,1 0 1,2 0-1,1-2 0,1-1 0,1 0 0,35 31 0,-50-52-1,-1 1 0,1-2 0,0 1 0,0-1 0,1 0 0,-1 0 0,1-1 0,0 0 0,15 3 0,-20-5 7,1-1 0,-1 1 0,0-1 0,0 0 0,1 0 0,-1 0-1,0 0 1,1-1 0,-1 0 0,0 1 0,0-1 0,0 0 0,0-1 0,0 1 0,0 0 0,0-1 0,0 0 0,0 1 0,-1-1 0,1 0 0,-1-1 0,1 1 0,-1 0-1,0-1 1,0 1 0,0-1 0,2-3 0,4-8 10,-1-1 0,0 0 0,-1 0 0,-1 0-1,0-1 1,-1 0 0,-1 0 0,2-18 0,-1-21 34,-3-58 0,-2 62 26,2 39-88,-1 0 0,0-1 0,-1 1 0,-1 0 0,1 0 0,-2-1 0,0 1 0,-1 1 0,-9-24 0,12 34-137,1 22-1788,0 7-317,0 3-1362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1.2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160 175 7098,'0'0'4054,"19"24"-3411,60 75-213,-76-96-371,-1 0 0,1-1 0,-1 1 1,1-1-1,0 1 0,0-1 0,0 0 0,0 0 0,0 0 0,1 0 0,-1-1 0,1 0 0,-1 1 0,1-1 0,-1 0 0,1-1 0,0 1 0,-1-1 0,1 1 0,0-1 0,0 0 1,-1 0-1,1-1 0,7-1 0,7 0 258,-13 2-272,-1 0-1,1 0 1,-1-1 0,0 1-1,1-1 1,-1 0 0,0 0-1,0-1 1,0 0 0,0 1-1,0-1 1,0 0 0,0-1 0,0 1-1,-1-1 1,5-4 0,-3 2 4,-1 0 1,0 0 0,0-1 0,0 0-1,-1 0 1,0 0 0,0 0-1,-1 0 1,4-12 0,-1-9 90,0 0 0,-2-1 0,-1 0-1,-2-32 1,0 41-33,0 17-106,0 0 1,0 0-1,0 0 1,-1 0-1,1 0 0,0 0 1,-1 0-1,1 0 1,-1 0-1,1 0 0,-1 1 1,0-1-1,0 0 0,0 0 1,0 1-1,-2-3 1,3 4-10,-1-1 1,0 0 0,0 0 0,0 1-1,-1-1 1,1 1 0,0-1 0,0 1-1,0 0 1,0-1 0,0 1 0,-1 0-1,1 0 1,0-1 0,0 1 0,0 0-1,-1 0 1,1 1 0,0-1 0,-2 0 0,-3 2-15,1 0 1,-1 0 0,0 1 0,0-1 0,1 1 0,0 1 0,-1-1 0,1 1 0,-8 7 0,-21 22-80,1 2 0,1 2-1,3 0 1,-35 57 0,-79 177-2731,84-130-3460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3.8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0 294 6105,'0'0'3745,"9"31"-3331,50 199 835,-27-55 92,-24-117-1060,2 1 1,3-2-1,2 0 0,32 77 0,-46-132-273,0 1-1,0-1 0,0 1 1,0-1-1,1 1 0,-1-1 0,0 0 1,1 0-1,0 0 0,0 0 1,0 0-1,-1 0 0,2 0 0,-1 0 1,0-1-1,0 1 0,1-1 1,-1 1-1,4 0 0,-4-2 22,1-1 0,-1 1-1,0-1 1,0 0 0,0 0-1,0 0 1,0 0 0,0 0 0,0 0-1,0-1 1,0 1 0,0-1-1,-1 1 1,1-1 0,0 0 0,-1 1-1,0-1 1,1 0 0,-1 0-1,0 0 1,0 0 0,0 0 0,1-4-1,45-85 162,-5-3 1,47-148-1,31-201-749,-72 222 369,-44 213-35,2 23-1043,7 89-1782,-6-52-1699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4.2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0 767 9818,'0'0'3017,"211"-125"-2849,-123 58 496,4-7-376,-1-5 64,-6-3-352,-10 5 0,-17 7-120,-18 15 16,-13 12-616,-13 13-64,-14 2-281,0 7-687,0 5-1441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4.5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10698,'0'0'3122,"1"29"-2779,1 10-176,7 45-1,-8-79-149,1 1-1,-1 0 0,1-1 0,1 1 0,-1-1 1,1 1-1,0-1 0,0 0 0,0 0 0,1 0 1,-1-1-1,1 1 0,0-1 0,1 0 0,-1 0 1,6 3-1,7 7 89,35 34-15,-11-11-21,-1 1-1,63 80 1,-100-113-92,0-1 1,0 0 0,1 0 0,-1 0 0,1-1 0,0 1-1,0-1 1,0 0 0,1 0 0,-1 0 0,1-1 0,-1 0-1,8 3 1,-1-2-439,0-2 0,-1 1 0,1-1-1,0-1 1,11 0 0,-7 0-600,26 0-5356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4.9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34 0 9634,'0'0'3577,"218"0"-3417,-174 0-96,-14 0-128,-9 0-600,-8 0-1865</inkml:trace>
  <inkml:trace contextRef="#ctx0" brushRef="#br0" timeOffset="1">0 281 10474,'0'0'3745,"235"0"-3537,-147 0-208,-17-6-608,-16-6-2313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6.7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1 649 7522,'0'0'6302,"10"-5"-6006,13-6-285,0-2 0,-1 0 0,-1-2-1,0 0 1,-1-2 0,-1 0 0,-1-1-1,0 0 1,-1-2 0,-1 0 0,-1-1-1,14-25 1,-14 18-95,-1 0 0,-1 0 0,-1-1 0,-2-1 0,-1 0-1,-2 0 1,0-1 0,-3 0 0,3-62 0,-7 91 90,-4-29 444,4 30-442,-1 1-1,1-1 0,-1 1 0,1-1 1,-1 1-1,1-1 0,-1 1 0,1-1 0,-1 1 1,0-1-1,1 1 0,-1 0 0,0-1 0,1 1 1,-1 0-1,0-1 0,1 1 0,-1 0 0,0 0 1,0 0-1,1 0 0,-1 0 0,0 0 0,0 0 1,1 0-1,-1 0 0,0 0 0,0 0 1,1 0-1,-1 1 0,0-1 0,1 0 0,-1 0 1,0 1-1,1-1 0,-1 1 0,0-1 0,1 0 1,-1 1-1,0 0 0,-1 0-7,1 0 0,0 0 0,-1 1-1,1-1 1,0 0 0,0 0 0,0 1 0,0-1 0,0 1-1,0-1 1,0 1 0,0 0 0,0-1 0,1 1 0,-1 0-1,1-1 1,-1 1 0,1 0 0,0 2 0,-2 40-5,2-31 5,1 5 2,1 0-1,0 1 1,1-1-1,2-1 1,-1 1-1,2 0 1,0-1-1,1 0 1,14 22-1,11 15-2,56 71 0,-61-90-8,54 70-145,49 70-1146,-128-173 1258,0 1 0,-1-1-1,1 0 1,-1 1-1,0-1 1,0 1 0,0 0-1,0-1 1,-1 1 0,1 0-1,0 3 1,-1-5 19,0 0 0,0 0 0,0 0 0,-1 0 0,1 0 0,0-1 0,0 1 0,-1 0 0,1 0 0,0-1 0,-1 1 0,1 0 0,-1 0 0,1-1 0,-1 1 0,1 0 0,-1-1 0,0 1 0,1-1 0,-1 1 0,0-1 0,0 1 0,1-1 0,-2 1 0,-5 1-22,0 0-1,0-1 1,0 0-1,0 0 1,0 0 0,0-1-1,-8-1 1,10 1 102,-445-6-325,440 6-202,-1 1 1,1 0 0,-1 0 0,1 1 0,-17 5-1,1 3-2049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7.09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 1 9282,'0'0'3629,"-2"22"-3561,-7 398 672,6-139 3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7.42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10298,'0'0'4713,"254"0"-4521,-162 0-184,17 0-16,-21 0-336,-24 0-3977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04.46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315 1 3409,'0'0'6710,"-7"16"-5595,-8 2-889,-149 194 1361,144-181-1537,1 0 1,2 2 0,1 0-1,2 1 1,-14 47 0,27-76-26,-3 6-9,1 0-1,1 1 1,0-1 0,-1 22 0,4-32-6,0 0 0,0 1 1,0-1-1,1 0 0,-1 0 0,0 0 0,0 0 1,1 0-1,-1-1 0,1 1 0,-1 0 1,1-1-1,-1 1 0,1-1 0,-1 1 0,1-1 1,-1 0-1,4 1 0,33 5 147,-38-6-157,59-5 401,-55 4-379,-1 0 1,1-1-1,0 0 0,0 0 0,-1 0 1,1 0-1,-1 0 0,1-1 0,-1 1 1,0-1-1,0 0 0,3-3 0,5-5 130,-11 11-128,0-8-3380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5.5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82 875 9162,'0'0'5009,"14"-35"-4832,0 0-153,82-177 27,-79 178-140,-2-1 0,-2-1 0,-1-1 1,-1 0-1,-3 0 0,5-39 0,-4-21 299,-4-107-1,-5 246-228,2 0 0,1 0 0,2 0 0,2-1 0,2 0-1,2 0 1,21 54 0,0-30 31,73 111 0,-37-68-1,-63-100-16,0 0 1,-1 1-1,0-1 1,-1 1-1,0 0 1,0 0-1,0 0 1,-1 0-1,-1 0 1,0 0-1,0 0 1,-1 10-1,0-17 10,0 0 0,-1 0 0,1 0 1,-1 0-1,0 0 0,0 0 0,1-1 0,-1 1 0,0 0 0,-1-1 0,1 1 0,0 0 1,0-1-1,-1 1 0,1-1 0,-1 0 0,1 1 0,-1-1 0,1 0 0,-1 0 1,0 0-1,0 0 0,1 0 0,-5 1 0,-55 15 173,51-15-164,-71 11-103,0-5 0,0-2 1,-95-7-1,82 0-906,116 1-898,13 0-977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5.8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0 532 6569,'0'0'6258,"187"-147"-5994,-119 101 8,-3-2 344,-4 2-616,-4 0 0,-6 3-8,-10 0-448,-10-6-240,-14 13-1361,-14 8-2088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6.2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1117 0 1736,'0'0'12251,"-51"178"-11875,61-130 8,21 1-384,10 3 160,3-9-160,3-3 16,1-10-56,-1-5 40,4-7-616,-10-9-1632,-14-6-8451</inkml:trace>
  <inkml:trace contextRef="#ctx0" brushRef="#br0" timeOffset="1">0 963 7362,'0'0'4457,"238"21"-3513,-55-21-480,51 0-24,-13 0-400,-48-3 40,-57-3 208,-52 0-280,-3 3 8,-6 3-16,-21 0-752,-24 12-848,-10 6-3690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9.0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10 8738,'0'0'3913,"200"-9"-3657,-145 9-256,-11 0 128,-7 0-128,-3 0-328,-7 0 224,11 0-536,-8 0-889,-9 0-1599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29.4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6481,'0'0'6802,"204"24"-6746,-140-18-56,1 0 0,3 6-128,-17-2-1072,-14-4-3121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0.0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149 73 6969,'0'0'6363,"24"-10"-6193,0-2-134,-8 5-22,-1 0 1,1 0-1,0 2 1,0 0-1,1 1 1,-1 0-1,29-2 1,-27 5 16,4-2-70,-1 2-1,1 0 1,0 2-1,-1 0 0,38 7 1,-54-7 17,-1 1 1,0-1-1,0 1 0,0 0 1,0 0-1,0 0 1,0 1-1,0-1 1,-1 1-1,1 0 0,-1 0 1,0 0-1,0 1 1,3 3-1,-3-3-1,-1 1-1,0 0 1,0 0-1,0-1 0,-1 1 1,1 0-1,-1 1 1,0-1-1,-1 0 1,1 0-1,-1 0 0,0 0 1,-1 1-1,-1 9 1,0-7-15,0 0-1,0-1 1,-1 1 0,0 0 0,-1-1 0,0 1-1,0-1 1,0 0 0,-1-1 0,0 1 0,0-1 0,-1 0-1,-10 9 1,-12 9-93,-55 35 0,54-40 82,-78 50 27,43-29 231,-105 86 0,163-122-201,1 1 0,0-1 1,0 1-1,0 0 0,1 1 0,-1-1 0,1 1 0,0 0 0,1 0 0,0 0 0,0 0 0,0 0 0,1 1 0,-1-1 0,2 1 0,-1 0 0,1 0 1,0 0-1,0 10 0,1-15-4,1 1 1,0-1-1,0 0 1,0 1-1,0-1 1,0 0-1,0 0 1,1 0 0,-1 0-1,1 0 1,-1 0-1,1 0 1,0 0-1,0-1 1,0 1-1,0-1 1,0 1-1,0-1 1,0 0-1,0 0 1,1 0 0,-1 0-1,0 0 1,1 0-1,-1-1 1,1 1-1,-1-1 1,5 1-1,12 1 29,-1 0 0,34-1 0,-37-2-39,21 2-13,1-2-1,-1-1 1,0-2 0,47-11 0,-17-7-807,-4-2-1445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0.5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266 10 9706,'0'0'3147,"23"-1"-3109,187-5 80,-190 3-257,-52 4-66,-9 6 158,0 1 0,0 1 0,1 3 0,1 1-1,0 2 1,1 2 0,-62 36 0,99-52 48,-14 7 11,1 1 0,1 0 0,-16 14 0,26-20-16,-1 1 0,1-1 0,1 0 0,-1 1 0,0-1 0,1 1 0,0 0-1,0 0 1,0 0 0,0 0 0,0 0 0,1 0 0,0 1 0,0-1 0,0 0 0,0 1 0,1 4 0,-1-4 6,1 1-1,0-1 1,0 0 0,1 0 0,-1 0 0,1 1-1,0-1 1,1 0 0,-1 0 0,1 0-1,0 0 1,0-1 0,1 1 0,-1 0-1,1-1 1,0 0 0,0 0 0,1 0-1,-1 0 1,1 0 0,0 0 0,0-1-1,0 0 1,0 0 0,1 0 0,-1 0 0,8 2-1,16 8 8,1-2 1,0-1-1,0-2 0,1 0 0,0-2 0,51 3 0,-49-6-1,0 1 0,0 2 0,0 1 0,-1 2 0,52 21 0,-80-30 11,-1 1 0,0 0 0,0 0 0,0 0-1,0 0 1,0 1 0,-1-1 0,1 0 0,0 1 0,0 0-1,-1-1 1,1 1 0,-1 0 0,0 0 0,1-1 0,-1 1-1,0 0 1,0 0 0,0 1 0,0-1 0,0 0-1,-1 0 1,1 0 0,-1 1 0,0-1 0,1 0 0,-1 0-1,0 1 1,0-1 0,0 0 0,-1 0 0,1 1 0,0-1-1,-1 0 1,0 0 0,1 1 0,-1-1 0,0 0-1,0 0 1,-2 3 0,-2 3 83,0-1-1,-1 1 1,0-1-1,0 0 1,-1 0-1,0 0 1,0-1-1,-11 7 1,-3 0-34,0-1-1,0-1 1,-1-1-1,0-1 1,-1 0-1,-40 8 1,48-14-190,1-1 1,0 0 0,-1 0-1,0-2 1,1 0-1,-1 0 1,1-2-1,-1 0 1,1 0 0,0-1-1,0-1 1,-19-8-1,-19-16-2657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0.9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22 10338,'0'0'2705,"197"0"-2625,-96 0 712,8 0-464,-4-3-128,-6 0-200,-14-1-24,-11 1-240,-16 0-1032,-17-3-1433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1.6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0 473 5841,'0'0'7046,"1"-12"-6730,17-174-29,-13 154-279,1 0 0,2 0 0,1 1 1,15-33-1,-21 59-12,-1 0 0,1 0 1,0 0-1,1 0 0,-1 1 0,1-1 0,0 1 1,0 0-1,0 0 0,0 1 0,1-1 1,-1 1-1,1 0 0,5-2 0,-8 4 0,1 0 1,-1 0-1,1 0 0,0 1 0,-1-1 1,1 1-1,-1-1 0,1 1 0,0 0 1,-1 0-1,1 0 0,0 1 0,-1-1 0,1 1 1,0-1-1,-1 1 0,1 0 0,-1 0 1,0 0-1,1 0 0,-1 1 0,0-1 0,1 0 1,-1 1-1,0 0 0,0 0 0,0-1 1,-1 1-1,1 0 0,0 0 0,2 4 1,5 9-5,0 0 0,0 1 0,-2-1 1,0 2-1,0-1 0,-2 1 1,0 0-1,3 21 0,12 148 4,-15-116 47,-4-55-20,-1-19-11,-1-40-35,-2-33-167,3 47-218,1 0 0,2 1 0,1-1 0,11-41 0,-12 58 374,2 1-1,-1-1 1,2 1 0,0 0-1,0 0 1,1 0-1,0 1 1,1 0 0,1 1-1,-1-1 1,2 2 0,12-12-1,-21 21 85,-1-1 0,1 0-1,0 1 1,0-1-1,0 0 1,0 1 0,0 0-1,0-1 1,0 1-1,0-1 1,0 1 0,0 0-1,1 0 1,-1 0 0,0 0-1,0-1 1,0 1-1,0 1 1,0-1 0,0 0-1,0 0 1,0 0 0,1 1-1,-1-1 1,0 0-1,0 1 1,0-1 0,0 1-1,0-1 1,0 1-1,-1 0 1,1-1 0,0 1-1,0 0 1,0 0 0,-1-1-1,1 1 1,0 0-1,-1 0 1,1 0 0,0 0-1,-1 0 1,1 0 0,-1 0-1,0 0 1,1 1-1,4 9-34,-1 0-1,0 0 0,4 18 0,-5-16 289,74 320 391,-54-438-2315,-17 82 1323,2 1 1,1 0-1,13-23 1,-17 36 383,0 0 0,0 1 0,1-1 0,1 1 1,-1 0-1,1 1 0,1 0 0,-1 0 0,15-10 1,-22 17-45,1 0 0,-1-1 0,0 1 1,1 0-1,-1 0 0,1 0 1,-1-1-1,1 1 0,-1 0 1,1 0-1,-1 0 0,0 0 0,1 0 1,-1 0-1,1-1 0,-1 1 1,1 0-1,-1 0 0,1 1 0,-1-1 1,1 0-1,-1 0 0,1 0 1,-1 0-1,1 0 0,-1 0 1,1 1-1,-1-1 0,0 0 0,1 0 1,-1 1-1,1-1 0,-1 0 1,0 1-1,1-1 0,-1 0 0,0 1 1,0-1-1,1 1 0,6 20-136,-5-13 250,38 102 52,-26-79-903,-2 0 0,-2 1 0,13 64 0,-21-59-5604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1.9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59 7058,'0'0'2504,"244"-37"-1056,-108 25-7,41 6-385,43 3-96,52 3-512,16 0-96,-16 0 88,-28 0-296,-30 0 64,-10 0-208,-31 0-280,-3 0 120,-55 0-912,-37 0-3273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04.90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0 7842,'0'0'3216,"22"18"-2584,-16-6-324,0 0-1,-1 0 0,-1 0 0,0 1 0,-1 0 0,0 0 0,1 17 0,-1 10 123,-4 43 0,-1-58-367,2 1 0,0-1 1,2 0-1,1 1 0,10 41 0,10-167-1489,-11 48-1370,-1 4-2919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2.4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98 117 7314,'0'0'7281,"30"-16"-7214,1-2-56,-12 7-1,0 0 0,0 2 0,1 0 1,0 1-1,1 1 0,0 0 0,0 2 0,23-3 0,152 0 61,-165 9-71,-26-2 2,0 1 0,0 0 1,1 1-1,-1-1 0,0 1 0,0 0 0,0 0 0,0 1 0,0-1 1,0 1-1,0 0 0,6 4 0,-9-4-2,0 0-1,0 0 1,-1 0-1,1 0 1,-1 1 0,1-1-1,-1 0 1,0 1 0,1-1-1,-1 1 1,-1 0 0,1-1-1,0 1 1,-1 0-1,1-1 1,-1 1 0,0 0-1,0-1 1,0 1 0,0 0-1,0 0 1,-1-1 0,1 1-1,-2 4 1,1-2-9,0 0 1,-1 0-1,0-1 1,0 1-1,0 0 1,-1-1-1,0 1 1,1-1-1,-1 0 1,-1 0-1,1 0 1,-1 0-1,-6 5 1,-6 4-7,0-1 0,-22 11-1,12-7 18,-95 57 97,-89 60 102,185-114-179,1 0 0,1 2 1,0 1-1,2 0 0,-34 47 1,49-61-14,1 1 1,0 0 0,1 0 0,0 1 0,0-1 0,-3 17-1,6-22-2,0-1-1,0 0 0,1 1 1,0-1-1,0 1 1,-1-1-1,2 1 0,-1-1 1,0 1-1,1-1 0,0 1 1,0-1-1,0 0 0,0 1 1,0-1-1,1 0 0,-1 0 1,1 0-1,0 0 1,0 0-1,0 0 0,0-1 1,3 4-1,3 0 10,1-1 1,0 0-1,0 0 0,0-1 1,1 0-1,-1 0 1,1-1-1,0-1 0,0 0 1,18 2-1,17 0-27,49-2 0,-74-2 2,17-1-623,0-2-1,0-1 0,-1-2 0,1-1 0,57-21 1,-26 4-4938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2.8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1 708 6545,'0'0'7494,"29"-14"-7118,19-6-282,113-55 168,-144 67-242,-1-1-1,0-1 0,-1-1 1,0 0-1,0-1 1,-2 0-1,1-1 1,-1-1-1,-1 0 0,-1-1 1,0 0-1,-1-1 1,0 0-1,-1 0 1,-1-1-1,-1 0 0,0 0 1,-1-1-1,-1 0 1,-1 0-1,-1-1 0,2-24 1,0-161 528,-5 168 446,0 47-997,1 1 1,0-1 0,0 0 0,1-1-1,1 1 1,0 0 0,0-1 0,1 1-1,0-1 1,1 0 0,0 0 0,0-1-1,1 1 1,1-1 0,9 11 0,10 8 8,1 0 1,59 45 0,-52-46-7,-2 1 0,32 36 0,-58-58-3,-1 1 1,0 1-1,-1-1 1,0 1-1,0-1 1,-1 1 0,0 0-1,0 1 1,0-1-1,-1 0 1,-1 1 0,1 0-1,-1-1 1,-1 1-1,0 15 1,-1-19 9,0-1 0,0 1 0,0-1 0,-1 0 1,0 1-1,1-1 0,-1 0 0,-1 0 0,1 0 0,0-1 0,-1 1 0,0 0 1,0-1-1,0 0 0,0 1 0,-1-1 0,1-1 0,-1 1 0,0 0 0,0-1 1,0 0-1,0 0 0,-5 2 0,-1 1-104,-1-1-1,1 0 1,-1 0 0,0-1 0,0-1-1,0 0 1,0 0 0,-16 0 0,23-2-117,1 0 1,-1-1 0,1 1-1,-1-1 1,1 1-1,-1-1 1,1 0 0,-6-2-1,-17-23-5160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4.29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22 4745,'0'0'8146,"183"-21"-8066,-122 21-64,4 0 96,-7 0 16,-4 0-128,4 3-288,-18 6-872,-12-6-4250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4.6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59 9418,'0'0'4089,"237"-31"-3753,-152 22-336,24 6-456,-21-6-848,-20 3-2689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4.9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0 697 10938,'0'0'2046,"2"-35"-1945,-1-7-97,17-181-45,15 59 22,-19 101 69,9-83 0,-20 122 650,-9 47-594,-19 60-153,9-31 37,-19 101-1,26-49 147,7 167 0,2-254-126,2 0 0,0 0 1,1-1-1,5 20 0,-5-28 0,-1 0 1,1-1-1,1 1 1,-1 0-1,2-1 0,-1 0 1,1 0-1,0 0 1,0-1-1,8 9 0,-9-14-36,0 1-1,0-1 0,1 0 1,-1 1-1,0-2 0,1 1 1,-1-1-1,0 1 0,1-1 1,-1 0-1,1-1 0,-1 1 1,0-1-1,1 0 0,-1 0 1,0 0-1,0 0 0,8-5 1,21-15-1641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5.3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41 229 9794,'0'0'3175,"26"-27"-2704,84-83-155,-103 103-301,1-1 0,1 1 1,-1 1-1,1-1 0,0 1 0,1 1 0,-1 0 0,1 0 0,0 1 0,1 0 0,-1 1 0,0 0 1,1 1-1,13-2 0,-2 0-11,1 0 19,1 0 0,0 2 0,0 0 0,0 2-1,45 5 1,-67-5-21,0 1 0,0-1 0,0 1 0,-1 0 0,1-1 0,0 1 0,0 0 0,0 0 0,-1 1 0,1-1 0,0 0 0,-1 0 0,1 1 0,-1-1 0,1 1 0,-1 0 0,0-1 0,0 1 0,0 0 0,0-1 0,1 4-1,0 0 3,-1-1-1,1 1 0,-1 0 0,-1 0 0,1 0 0,-1 0 0,0 0 0,0 9 0,-2-2-1,0 0-1,0 0 1,-1 0 0,-1-1 0,0 1-1,-10 20 1,-4-4 2,-1-1 0,-1-1 0,-1-1 0,-25 23 0,-107 88 55,80-73 37,36-32-71,16-15-4,1 1-1,1 1 1,0 1 0,1 1-1,2 0 1,-21 32-1,34-48-14,1 1 0,0 0-1,0 0 1,1 0 0,-1 0 0,1 0-1,0 0 1,0 0 0,1 0 0,-1 1 0,1-1-1,1 6 1,-1-8-5,1-1 1,-1 1-1,1-1 0,0 1 1,0-1-1,0 1 0,0-1 1,0 1-1,1-1 0,-1 0 1,1 0-1,-1 0 0,1 0 1,0 0-1,0 0 0,0 0 1,0 0-1,0-1 0,0 1 1,0-1-1,0 0 0,1 1 0,-1-1 1,4 1-1,16 4 4,0-1 1,0 0-1,0-2 0,38 1 0,86-7-200,-77-6-1316,-13-8-3362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5.7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187 0 9722,'0'0'4561,"0"159"-4561,-6-113 352,-18 0-352,-3-3 112,-4-3-96,4-7 96,3-2-224,0-7 16,11-12-1064,3-9-1209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6.0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296 138 7634,'0'0'5073,"34"-13"-4885,14-4-159,-3 1-75,61-30 0,-76 22-382,-30 24 423,1 0 1,-1 0 0,1-1 0,-1 1 0,1 0 0,-1 0-1,0-1 1,1 1 0,-1-1 0,0 1 0,1 0-1,-1-1 1,0 1 0,1-1 0,-1 1 0,0 0-1,0-1 1,0 1 0,1-1 0,-1 1 0,0-1-1,0 1 1,0-1 0,0 1 0,0-1 0,0 1 0,0-1-1,0 1 1,0-1 0,0 1 0,0-1 0,0 1-1,-1-1 1,1 1 0,0-1 0,0 1 0,0-1-1,-1 1 1,1-1 0,0 1 0,-1 0 0,1-1 0,0 1-1,-1-1 1,1 1 0,0 0 0,-1-1 0,1 1-1,-1 0 1,1 0 0,0-1 0,-1 1 0,1 0-1,-1 0 1,1 0 0,-1-1 0,1 1 0,-1 0-1,1 0 1,-1 0 0,1 0 0,-1 0 0,1 0 0,-1 0-1,1 0 1,-1 0 0,1 0 0,-2 1 0,-10-1 20,1 0 1,-1 1 0,0 0 0,1 1-1,-1 0 1,1 1 0,-1 0-1,1 1 1,0 0 0,0 1 0,1 0-1,-1 1 1,1 0 0,1 0 0,-1 1-1,1 1 1,0 0 0,0 0-1,1 0 1,1 1 0,-1 0 0,1 1-1,1 0 1,0 0 0,0 0 0,1 1-1,0-1 1,1 1 0,0 1 0,1-1-1,0 0 1,-2 16 0,4-16 4,0-1 1,1 1-1,0-1 0,0 1 1,1 0-1,1-1 1,0 1-1,0-1 0,1 0 1,0 0-1,1 0 1,0 0-1,0 0 0,1-1 1,1 0-1,-1 0 1,2 0-1,-1-1 0,12 11 1,-2-2 80,0 1 0,0 0 1,17 29-1,-29-41-51,-1 0 1,0-1-1,-1 1 0,1 1 1,-1-1-1,0 0 0,-1 0 1,1 1-1,-1-1 1,0 1-1,-1-1 0,0 1 1,0 0-1,0-1 0,-1 1 1,0-1-1,-2 9 0,1-11-39,0 0-1,0 0 1,0-1-1,-1 1 1,0-1-1,1 1 1,-1-1-1,-1 0 1,1 0-1,0 0 1,-1-1-1,1 1 1,-1-1-1,0 0 1,1 0-1,-7 2 0,-3 2 20,0-1-1,0-1 0,-26 6 0,25-8-197,0 0-1,0 0 0,0-1 0,-1-1 0,1-1 0,0 0 0,0-1 0,0 0 1,0-1-1,0 0 0,0-1 0,1-1 0,0-1 0,0 1 0,0-2 0,-15-9 1,-27-29-4354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6.4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9522,'0'0'4393,"224"0"-3697,-149 0-616,-1 10 0,-6 2-80,3 3-136,-20 0-624,-17-2-2489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6.8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1 420 6465,'0'0'7245,"8"-12"-7087,11-17-159,-1-1 1,-1-1-1,-2 0 0,16-47 0,27-130-220,-53 249 190,-3 36 241,-3-27-120,-1-28-57,2 1 0,0-1 0,1 1 0,2-1 0,7 33 0,-10-52-28,1-1 0,0 0 1,-1 0-1,1 1 0,0-1 1,1 0-1,-1 0 1,0 0-1,0 0 0,1 0 1,-1-1-1,1 1 0,0 0 1,0-1-1,-1 1 1,1-1-1,0 1 0,0-1 1,0 0-1,1 0 0,-1 0 1,0 0-1,3 1 0,-1-2-7,1 0-1,-1 0 0,0 0 0,0 0 0,1 0 0,-1-1 0,0 0 0,0 0 1,0 0-1,0 0 0,0-1 0,4-2 0,8-4-229,0-1 1,-1-1-1,0-1 0,24-22 1,-31 25 73,5-3-229,-1 0-1,-1-1 0,1 0 1,-2-1-1,0-1 0,13-22 1,-32 64 4573,4 11-3516,5-36-689,0 0 0,0 0 0,0 0 1,0 0-1,1-1 0,-1 1 0,1 0 0,0 0 0,0-1 0,0 1 1,0 0-1,0-1 0,0 1 0,1-1 0,-1 1 0,1-1 0,0 0 1,0 1-1,0-1 0,0 0 0,0 0 0,0-1 0,0 1 0,1 0 1,4 2-1,12 0 9,0 0 0,0-1 0,0-1 0,1 0 1,-1-2-1,1 0 0,32-5 0,-26-2-9,-21 5 36,-1 1 0,1 0 0,0-1 0,0 2 0,-1-1-1,1 0 1,6 1 0,43 0-445,-24 0-1044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05.96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30 17 6105,'0'0'6604,"16"-3"-6477,7-1-80,44-5 377,-72 9-430,0 0 1,0 0-1,0 1 1,0-1-1,0 1 1,0 0-1,1 0 1,-1 1-1,0 0 1,1 0-1,-1 0 0,1 0 1,-1 0-1,1 1 1,0 0-1,0 0 1,0 0-1,-6 7 1,6-3 66,-1 0-1,1 0 1,0 0 0,0 0 0,1 1 0,0 0 0,1-1-1,0 1 1,0 0 0,-2 15 0,0 24 184,2 67 0,3-69-64,-1-45-177,0 0 1,0 0-1,0-1 0,0 1 1,0 0-1,0 0 0,1 0 1,-1 0-1,0 0 1,0 0-1,0-1 0,0 1 1,0 0-1,1 0 0,-1 0 1,0 0-1,0 0 1,0 0-1,0 0 0,0 0 1,1 0-1,-1 0 0,0 0 1,0 0-1,0 0 1,1 0-1,-1 0 0,0 0 1,0 0-1,0 0 0,0 0 1,0 0-1,1 0 1,-1 0-1,0 0 0,0 0 1,0 1-1,0-1 0,1 0 1,-1 0-1,0 0 1,0 0-1,0 0 0,0 0 1,0 0-1,0 1 0,0-1 1,1 0-1,-1 0 1,0 0-1,0 0 0,0 1 1,0-1-1,0 0 0,0 0 1,0 0-1,0 0 1,0 1-1,0-1 0,0 0 1,0 0-1,0 0 0,0 0 1,0 1-1,0-1 1,0 0-1,0 0 0,0 0 1,8-8 17,-8 8-11,5-9-16,1 0 0,1 0 1,0 1-1,0 0 0,0 1 1,1-1-1,0 2 1,1-1-1,-1 1 0,15-8 1,-21 13-1,1 1 0,0-1 1,-1 1-1,1-1 0,-1 1 1,1 0-1,0 0 0,-1 0 1,1 0-1,-1 1 0,1-1 0,-1 1 1,1 0-1,-1-1 0,1 1 1,-1 0-1,1 0 0,-1 1 1,0-1-1,3 2 0,-1 1 4,1 0 0,-1 0 0,-1 0-1,1 0 1,-1 1 0,1 0 0,-1-1-1,-1 1 1,4 6 0,0 4 0,-1 0-1,0 0 1,-1 1 0,0 0-1,2 30 1,-4-31 30,-1 0 1,-1 0-1,-1 0 0,0 0 1,-5 22-1,5-31-18,-1-1 1,-1 0 0,1 1-1,-1-1 1,0 0-1,0 0 1,0 0-1,-1-1 1,0 1 0,0-1-1,0 0 1,0 0-1,-1 0 1,1-1-1,-1 1 1,0-1 0,-5 2-1,1 0-46,1-1-1,0 0 1,-1-1-1,0 0 1,0 0-1,0-1 1,0 0-1,0 0 1,0-1-1,-16-1 0,24 0-10,0 0 0,0 0 0,0 0 0,0-1 0,-1 1-1,1-1 1,0 1 0,0-1 0,1 1 0,-1-1 0,0 1-1,0-1 1,0 0 0,0 0 0,0 1 0,1-1 0,-1 0-1,0 0 1,1 0 0,-1 0 0,1 0 0,-1 0 0,0-2-1,-9-27-2240,6 5-1256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7.6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83 264,'0'0'13995,"272"-52"-13819,-140 46-176,14 0 280,3-1-216,-3 4-56,-20 0 16,-17-3 48,-31 6-144,-44 0-264,-21 0-1688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8.1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0 347 3913,'0'0'5485,"35"0"-4449,114-6-266,-139 5-690,0-1 0,-1-1-1,0 1 1,1-2 0,-1 1 0,0-1 0,0-1 0,-1 1 0,1-1 0,-1-1 0,0 0 0,-1 0 0,1 0-1,-1-1 1,0 0 0,-1-1 0,8-10 0,-3 4 87,6-5-92,-1 0 0,-1-1 0,-1-1 0,-1-1 0,-1 0-1,-1-1 1,-1 0 0,12-38 0,-22 65-84,1 0 0,-1-1 0,1 1 0,0 0 0,0 0 0,0-1 0,1 1 0,-1-1 1,1 1-1,0-1 0,0 0 0,4 5 0,35 45-107,-4-17 141,41 31-1,37 35 89,-103-90-94,-1 1-1,0 0 1,-1 1 0,0 0 0,-1 1-1,12 26 1,-18-32 80,-1-1-1,1 1 1,-1 0-1,-1 0 1,0 0-1,0 0 1,-2 16-1,1-14 133,0-8-203,-1 0 0,1 0 0,-1 0 0,0-1 0,0 1 0,-1 0 0,1-1 0,0 1 0,-1-1 0,0 1 0,1-1 0,-1 0 0,0 0 1,0 0-1,0 0 0,0 0 0,-1 0 0,1 0 0,-1-1 0,1 1 0,-1-1 0,1 0 0,-1 0 0,0 0 0,1 0 0,-6 1 0,-10 3 39,-1 0 0,-33 3-1,49-7-56,-243 8 54,198-9-268,41 0 23,0 0 1,0 0-1,0-1 1,1 0-1,-1 0 1,0-1-1,0 0 1,1 0-1,-1 0 0,1-1 1,0 0-1,0 0 1,0-1-1,0 0 1,0 0-1,1 0 1,0-1-1,-1 1 1,2-1-1,-9-11 0,-7-22-5776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8.8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82 830 6065,'0'0'5919,"-2"4"-5406,2-4-475,0 0 0,0 0 0,0 0 0,0 1 0,-1-1 0,1 0 0,0 0-1,0 0 1,0 1 0,0-1 0,0 0 0,0 0 0,0 0 0,0 0 0,0 1-1,-1-1 1,1 0 0,0 0 0,0 0 0,0 0 0,0 0 0,-1 0 0,1 1 0,0-1-1,0 0 1,0 0 0,-1 0 0,1 0 0,0 0 0,0 0 0,0 0 0,-1 0-1,1 0 1,0 0 0,0 0 0,0 0 0,-1 0 0,1 0 0,0 0 0,0 0 0,0 0-1,-1 0 1,1 0 0,0 0 0,0 0 0,0 0 0,-1-1 0,1 1 0,-4-15 825,2-44-748,0 10-28,-25-168-43,-9-154 51,35 246-242,1 165 133,2 0 0,2 0 0,1-1 0,13 52 0,-14-76 13,1 0-1,1 0 0,0-1 0,0 1 1,2-1-1,-1-1 0,2 1 0,0-2 1,1 1-1,0-1 0,0 0 0,2-1 1,-1 0-1,17 11 0,-21-17-30,1-1-1,-1 0 0,1 0 1,0-1-1,0 1 0,1-2 1,-1 1-1,0-1 0,1-1 1,-1 1-1,1-1 0,0-1 1,-1 0-1,1 0 0,0-1 0,-1 0 1,1 0-1,-1-1 0,1 0 1,-1 0-1,0-1 0,0 0 1,0-1-1,0 0 0,0 0 1,-1 0-1,10-8 0,82-98-1390,-68 71 1647,48-43-1,-71 110 151,2 55-357,3-1 0,26 84 1,-39-163-105,1 0 1,0 0 0,0-1 0,0 1-1,0 0 1,0 0 0,1-1 0,-1 1-1,1-1 1,0 1 0,0-1-1,0 0 1,0 0 0,0 0 0,0 0-1,0 0 1,1 0 0,3 2 0,7-3-4131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9.4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28 535 9794,'0'0'4540,"-4"27"-4283,-6 37-19,-3 97 0,14-142-222,2-22 20,3-32 16,0-177-635,1-13-597,-3 181 1004,2 1 0,2-1 0,13-42 0,-19 78 165,0 1 0,1 0 1,0 0-1,0 0 0,1 0 0,0 0 1,0 0-1,0 1 0,1 0 0,8-8 0,-9 10 9,1 1 0,-1 0-1,1 0 1,0 0-1,0 1 1,0-1-1,0 1 1,1 1 0,-1-1-1,0 1 1,1 0-1,-1 0 1,1 0 0,-1 1-1,8 0 1,1 0 10,1 2 0,-1 0 1,0 0-1,0 1 1,0 1-1,0 0 0,-1 1 1,0 1-1,0 0 1,23 14-1,-6 0 19,-2 2-1,0 1 1,29 31-1,-53-50-24,0 1 1,0 0-1,0 0 0,0 0 0,-1 0 0,0 0 0,0 1 0,-1-1 0,1 1 0,1 7 0,-3-10-3,-1 0 0,1 0-1,-1-1 1,0 1 0,0 0-1,0 0 1,0-1 0,0 1-1,-1 0 1,1-1 0,-1 1-1,0 0 1,1-1 0,-1 1-1,-1-1 1,1 1-1,0-1 1,0 1 0,-1-1-1,0 0 1,1 0 0,-1 1-1,0-1 1,0-1 0,0 1-1,-3 2 1,-13 8-27,-1 0 1,0-1-1,-1-1 0,-32 12 1,-96 24-80,82-26 125,-20 5-28,85-25 4,1 1 1,0-1-1,-1 1 1,1 0 0,0-1-1,0 1 1,0-1-1,0 1 1,0 0 0,-1-1-1,1 1 1,0 0-1,1-1 1,-1 1 0,0 0-1,0-1 1,0 1-1,0-1 1,0 1-1,1 0 1,-1-1 0,0 1-1,0-1 1,1 1-1,-1-1 1,0 1 0,1 0-1,13 23 10,-11-18-20,3 10 288,0 0 1,5 30-1,-9-33-159,1-2 0,0 1 0,1 0 0,0-1 0,1 1 0,7 12-1,-9-20-100,0 0 0,0 0 0,0-1 0,0 1 0,1-1 0,0 0 0,0 0 0,0-1 0,0 1 0,0-1 0,0 0 0,1 0 0,-1 0 0,1 0 0,-1-1 0,1 0 0,-1 0 0,1 0 0,0 0 0,7-1 0,15 2-549,-1-2 1,41-4-1,-12-11-3841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39.85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27 331 10474,'0'0'4016,"-5"21"-3868,2-7-112,-2 7 26,0 1 0,1-1 0,2 1 0,0 0 0,1 0-1,3 26 1,0-39-27,0 1 1,0-1-1,1 0 0,1 0 0,-1 0 1,1 0-1,1 0 0,7 10 0,-9-15-4,0 0 0,0 0 0,1 0 0,-1 0 1,1-1-1,0 0 0,0 1 0,0-1 0,1-1 0,-1 1 0,1-1 0,0 1 0,-1-1 0,1-1 0,0 1 0,0-1 0,6 2 0,8-1 5,0 0-1,0-1 1,0-1 0,0-1-1,0-1 1,0 0-1,-1-1 1,1-1-1,24-9 1,-31 8-58,0-1 0,0 0 0,0-1 0,-1 0 0,0-1 0,0 0 0,-1 0 0,0-1 0,0-1 0,-1 0 0,-1 0 0,0-1 0,0 0 0,7-13 0,0-5-146,-1-1 1,-2 0 0,-1-1-1,-1 0 1,9-51 0,-10 24-27,-2 0 0,-2-72 0,-5 129 189,0-1 0,1 0 0,-1 0 1,0 0-1,0 0 0,-1 0 0,1 0 0,0 0 0,-1 1 0,1-1 1,-1 0-1,1 0 0,-1 0 0,0 1 0,0-1 0,0 0 0,0 1 0,0-1 1,0 1-1,0-1 0,-1 1 0,1 0 0,-3-3 0,0 3-34,-1 0-1,1-1 0,-1 2 1,1-1-1,-1 0 0,1 1 1,-1 0-1,1 0 0,-6 1 1,2 0-90,0-1-1,0 1 1,0 1 0,0 0 0,0 0 0,1 1 0,-1-1 0,1 2 0,-8 3 0,-20 14-2536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41.9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0 564 5601,'0'0'8213,"14"-28"-7972,49-93 128,-56 109-329,0 0 1,1 0-1,1 1 0,0 0 0,0 1 0,1 0 0,0 0 0,1 1 0,0 0 0,15-9 0,5-3 14,29-20-33,-37 26-14,0 0-1,0-2 1,-2-1-1,0 0 1,23-27-1,-42 42-21,-1 1-1,1 0 1,0-1-1,-1 0 1,1 1-1,-1-1 0,0 0 1,0 1-1,0-1 1,-1 0-1,1 0 1,0 0-1,-1 0 1,0 0-1,0 0 1,0 0-1,0 0 1,0 0-1,-1-3 0,0 4 1,0-1 0,0 1-1,0 1 1,0-1 0,0 0-1,0 0 1,0 0 0,0 0-1,-1 1 1,1-1-1,-1 1 1,0-1 0,1 1-1,-1-1 1,0 1 0,0 0-1,0 0 1,0 0 0,0 0-1,0 0 1,0 1-1,0-1 1,0 0 0,-3 0-1,-6-1-21,0 1 0,0 0 0,-1 0 0,1 1 0,0 0 0,-1 1 0,1 0 0,0 1 0,0 1 0,0-1 0,0 2-1,0-1 1,1 2 0,-1-1 0,1 1 0,0 1 0,-9 7 0,7-3 36,0 0 1,0 1-1,1 0 0,1 1 1,0 0-1,1 1 1,0 0-1,1 0 0,0 1 1,1 0-1,-9 28 1,10-26 23,2 0 0,0 1 0,0 0 1,2-1-1,0 1 0,1 0 1,1 0-1,2 22 0,-2-30-12,2-1 1,-1 1-1,1-1 1,0 0-1,1 0 1,0 0-1,0 0 1,1 0-1,0-1 0,0 0 1,1 1-1,0-2 1,0 1-1,1 0 1,0-1-1,0 0 0,0-1 1,8 7-1,3-3 30,0 0-1,0-1 1,0-1-1,1 0 1,0-2-1,0 0 1,1-1-1,-1 0 1,1-2-1,0 0 1,0-2-1,-1 0 1,26-3-1,-17 0-16,1-1-1,0-1 0,-1-2 1,0-1-1,-1-1 1,1-1-1,-2-1 0,34-20 1,-32 14-27,0-2 1,-1-1-1,-1-1 1,-1-1-1,-1-1 1,0-2-1,22-32 1,-54 72 21,0 0-1,1 1 1,0 0 0,2 0 0,0 1 0,1 0-1,0 0 1,1 0 0,1 1 0,1-1-1,0 20 1,2-35-20,1 1-1,-1-1 1,1 0 0,-1 0-1,1 0 1,0 1 0,0-1-1,0 0 1,0 0-1,0 0 1,1 0 0,-1 0-1,1-1 1,-1 1-1,1 0 1,-1-1 0,1 1-1,0-1 1,0 1 0,0-1-1,0 0 1,0 0-1,0 0 1,0 0 0,0 0-1,1-1 1,-1 1-1,0 0 1,0-1 0,1 0-1,-1 1 1,3-1-1,14 2-22,0-1 0,1 0-1,18-3 1,-13 1-13,54-8 213,-78 10-174,0-1 0,0 1 0,0 0 0,0-1 0,0 1 0,0 0 0,0 0 1,0 0-1,0-1 0,-1 1 0,1 0 0,0 0 0,0 0 0,-1 1 0,1-1 0,-1 0 0,1 0 0,-1 0 0,0 0 0,1 0 0,-1 2 0,3 4-11,5 6 12,0 0 0,1-1 0,0 0 0,0 0-1,2-1 1,-1-1 0,1 1 0,22 14 0,-6-7-660,1-2 0,58 26 1,-21-18-3297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42.2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10402,'0'0'3569,"109"161"-3297,-41-106 16,10-3-240,7-9 224,7-9-240,-4-7 64,-13-8 0,-11-7-96,-13-3 0,-3 3-72,-18-9-1080,-6-3-2913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42.57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567 0 5881,'0'0'9218,"-217"135"-8970,166-68-40,3 3 120,4 1-280,10 2 168,4 0-216,2-3 0,1-2 16,4-4-16,-5 3-744,8-18-976,3-22-8114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2:54.7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1305 300 4425,'0'0'907,"-28"26"-556,-2 2-303,-16 14 65,3 1-1,-47 61 1,59-61 121,2 0 1,2 3-1,2 0 0,2 1 0,3 1 0,1 1 0,-20 84 0,22-48 409,3 1 0,4 1 0,2 157 0,11-198-503,1-1 1,3 1-1,1-1 0,3-1 0,1 1 0,3-2 0,1 0 0,2-1 0,2-1 1,2 0-1,34 47 0,-27-46-97,2-2 0,2-1 0,2-1 0,1-2 0,2-2 0,1-2-1,1-1 1,2-2 0,89 46 0,-87-56-20,1-2-1,1-2 1,1-2-1,0-2 1,1-3-1,0-1 0,0-2 1,0-3-1,0-2 1,63-7-1,-78 2-22,1-1 0,-1-2-1,-1-1 1,1-2 0,-2-1-1,0-1 1,0-2 0,-1-1 0,-1-2-1,-1 0 1,0-2 0,-1-1 0,30-32-1,-15 10-15,-1-3 0,-3 0 0,-2-3 0,-2-1 0,-3-1 0,39-85 0,-43 72 39,-2-2-1,-4-1 1,-3-1-1,-2 0 1,-4-1-1,-2-1 1,-4 0-1,-3 0 1,-2 0-1,-4 0 1,-3 0-1,-3 1 1,-3 0-1,-3 0 1,-2 1 0,-4 1-1,-3 1 1,-32-62-1,38 95 97,-1 1-1,-1 1 1,-2 1 0,-1 1-1,-1 1 1,-1 1-1,-2 1 1,0 2-1,-2 0 1,-1 2 0,0 1-1,-58-29 1,22 19-120,-1 4 0,-2 2 0,0 3 0,-1 3 0,-1 3 0,-1 3 0,0 4 0,-78-1-1,89 9-75,-1 3 0,1 2 0,0 3 0,1 3-1,0 3 1,1 2 0,0 3 0,1 2-1,1 2 1,-96 55 0,80-35-228,2 2-1,2 4 1,3 3 0,-108 105 0,94-70-606,4 3 0,-117 181 1,78-78-769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09.0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 10970,'0'0'2233,"24"-36"-2233,7 36-616,-4-6-2201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06.71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88 2841,'0'0'6037,"3"8"-5521,-2-6-501,30 61 931,-29-58-798,1 0 1,-1-1-1,1 0 1,0 0-1,1 1 1,-1-2 0,1 1-1,-1 0 1,1-1-1,0 0 1,1 0 0,-1 0-1,7 4 1,-7-7-119,0 0 0,0 0 1,0 0-1,0 0 0,0-1 1,0 1-1,-1-1 1,1 0-1,0 0 0,0-1 1,-1 1-1,1-1 0,-1 1 1,1-1-1,-1-1 0,0 1 1,1 0-1,-1-1 0,5-5 1,1 0-73,0-1 1,-1 0 0,0 0-1,0-1 1,7-14-1,-13 22 35,-1-1 0,1 0-1,-1 1 1,0-1-1,0 0 1,0 0 0,0 0-1,0 0 1,0 0-1,-1 0 1,0 0-1,1 0 1,-1 0 0,0 0-1,-1 0 1,1 0-1,0 0 1,-1 0 0,0 0-1,0 0 1,0 0-1,-2-5 1,0 5 35,1-1 1,-1 0 0,0 1-1,-1 0 1,1 0-1,-1 0 1,1 0-1,-1 1 1,0-1-1,0 1 1,0 0-1,0 0 1,-1 0-1,-4-1 1,7 2-11,0 0-1,0 1 1,0-1 0,0 1 0,0-1 0,0 1 0,0-1 0,0 1-1,0 0 1,-1 0 0,1 0 0,0 0 0,0 0 0,0 1-1,0-1 1,0 1 0,0-1 0,0 1 0,0 0 0,0 0 0,-3 2-1,1 1-26,0 0 0,0 1 0,0 0 0,0 0 0,1 0 0,-5 11 0,7-15 12,-54 103-1191,34-56-1133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1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1 120 5761,'0'0'4967,"22"-10"-2554,23-9-2392,1 3-1,1 2 0,63-11 0,148-8-527,-97 30-177,-100 4 430,-58-2 228,0 1-1,0 0 0,0 0 1,-1 1-1,1-1 1,0 0-1,0 1 1,0 0-1,0 0 0,-1 0 1,1 0-1,0 0 1,-1 0-1,1 1 1,-1-1-1,1 1 0,-1-1 1,0 1-1,4 4 1,-4-3 24,-1 0 1,0 0 0,0 0 0,0 0 0,0 0-1,0 0 1,-1 0 0,1 0 0,-1 0-1,0 0 1,0 1 0,0-1 0,0 0 0,-1 0-1,1 0 1,-1 0 0,0 1 0,-2 4-1,1 0 45,-2 0-1,1 0 1,-1 0 0,0-1-1,-1 0 1,0 1-1,0-2 1,-10 12-1,-58 48 51,46-44-74,-143 110 130,108-88-99,2 3 0,-91 92 0,144-131-62,0-1 0,1 1 0,0 0 0,0 1 0,1-1 0,0 1 0,1 0 0,0 1 0,0-1 0,1 1 0,0-1 0,0 1 0,1 0 0,-1 15 0,4-23 17,-1 0-1,0 0 1,1 1 0,0-1-1,-1 0 1,1 0 0,0 0-1,0 0 1,0 0 0,0-1-1,0 1 1,1 0 0,-1 0-1,0-1 1,1 1 0,-1-1 0,1 1-1,0-1 1,0 1 0,-1-1-1,1 0 1,0 0 0,0 0-1,0 0 1,0 0 0,0-1-1,0 1 1,0-1 0,0 1-1,1-1 1,1 1 0,12 1 70,-1 0-1,1-1 1,19-1 0,-21-1 27,-12 1-93,201-8 837,-179 5-1016,-1-1 0,1-1-1,-1-1 1,1-1 0,-2-1 0,31-15 0,-5-4-2394,-6-1-2362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1.4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133 1 11923,'0'0'2624,"-62"171"-2640,59-137 32,0-7-16,-4 1 0,0-7-8,-3 0-200,0-2 112,-4-4-608,4 3-808,3-5-1041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1.7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31 6809,'0'0'5952,"16"-4"-5721,21-5-230,2 3 0,43-3 0,-65 7 3,-1 2 1,1 0-1,-1 0 1,0 2-1,1 0 0,-1 0 1,0 2-1,31 10 1,-43-12-11,1 0-1,-1 1 1,0-1 0,1 1 0,-1 0-1,0 0 1,-1 0 0,1 0 0,-1 1-1,1-1 1,-1 1 0,0 0 0,0 0-1,-1 0 1,1 1 0,-1-1 0,0 1-1,0-1 1,0 1 0,-1 0 0,0-1-1,1 1 1,-2 0 0,1 0 0,-1 0-1,1 0 1,-1 0 0,-1 0 0,1 0 0,-1 0-1,0 0 1,-2 6 0,-2 5 2,-1 0 0,-1-1 0,0 0 1,-1 0-1,-1-1 0,0 0 0,-1 0 1,-15 15-1,-53 52 39,-38 45 26,105-113-57,2 0 0,0 1 0,0 0 0,1 1 0,1 0 0,0 0 0,-8 31 0,13-39-3,1 0-1,-1 0 1,1 0 0,1 0 0,-1 0-1,1 1 1,1-1 0,1 13 0,-1-18-1,0 1 1,0 0-1,0-1 1,0 1-1,1-1 1,-1 0-1,1 1 1,-1-1-1,1 0 1,0 0-1,0 0 1,0 0 0,0 0-1,0 0 1,1-1-1,-1 1 1,0-1-1,1 0 1,-1 1-1,1-1 1,0 0-1,-1 0 1,1-1-1,3 2 1,9 1 17,0 0 0,1-1-1,-1-1 1,1 0 0,0-1 0,-1-1 0,1 0 0,-1-1 0,17-5 0,0-1-348,0-3 1,-1 0 0,36-20 0,-5-1-3498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2.3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168 1 10722,'0'0'3796,"16"0"-3763,136 0 38,-165 1-115,1 0 0,-1 1 0,1 0 0,0 1 0,0 1-1,0 0 1,0 0 0,0 1 0,-12 8 0,-9 6 33,-52 42 0,76-54 6,0 0-1,1 1 1,0-1 0,1 2 0,0-1-1,-10 17 1,14-20 2,0-1 0,1 1-1,0 0 1,0-1 0,1 1 0,-1 0-1,1 0 1,0 0 0,0 1 0,1-1-1,-1 0 1,1 0 0,0 0 0,1 0-1,-1 1 1,3 7 0,-2-10 5,1 1-1,0-1 1,0 0-1,0 0 1,0 0 0,0 0-1,1 0 1,-1 0 0,1-1-1,0 1 1,0-1-1,0 0 1,0 0 0,0 0-1,0 0 1,0 0 0,1-1-1,3 2 1,72 21 47,-61-20-41,112 22 11,-96-22-3,0 2-1,-1 1 1,0 2 0,0 1-1,-1 2 1,41 20-1,-70-30-4,0 0 0,1 0 0,-1 0 0,-1 0 0,1 1 1,0-1-1,0 1 0,-1 0 0,0 0 0,1 0 0,-1 0 0,0 0 0,-1 0 0,1 0 0,0 1 0,-1-1 1,0 1-1,0-1 0,0 1 0,0-1 0,0 1 0,-1 0 0,0 0 0,0-1 0,0 1 0,0 0 0,0-1 0,-1 1 1,1 0-1,-1-1 0,0 1 0,0-1 0,-1 1 0,1-1 0,-1 1 0,0-1 0,1 0 0,-1 0 0,-1 0 0,1 0 1,0 0-1,-1 0 0,0-1 0,1 1 0,-1-1 0,0 0 0,-6 4 0,-4 2 18,1 0 0,-1-2 0,-1 1 0,1-1-1,-1-1 1,0-1 0,0 0 0,-1 0 0,-27 2 0,31-6-142,0 1 1,0-2 0,1 0-1,-1 0 1,0-1-1,1 0 1,-1-1-1,1 0 1,-1-1 0,1 0-1,0 0 1,1-1-1,-1-1 1,-8-6 0,-31-27-3328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2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9826,'0'0'5001,"241"12"-4825,-152-9-176,-5 3 0,-5-6 0,-5 0-88,11 0-288,-20 0-1528,-14-9-2529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3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1 369 5721,'0'0'4389,"5"16"-3387,15 47 269,-15-138 922,-5 73-2186,0-42 33,2-1 0,9-54 0,-10 88-52,1 1-1,0-1 1,1 1-1,0 0 1,1 0-1,0 0 1,1 0-1,0 1 1,0-1-1,1 1 1,0 1-1,1-1 1,0 1-1,0 0 1,13-10-1,-15 15 5,0 0 0,1 0 0,0 1 0,-1 0 0,1 0 1,0 0-1,0 1 0,0 0 0,0 0 0,1 0 0,-1 1 0,0 0 0,0 0 0,0 0 0,0 1 0,0 0 0,0 0 1,0 1-1,0 0 0,0 0 0,0 0 0,-1 1 0,1-1 0,-1 1 0,1 1 0,-1-1 0,0 1 0,-1 0 0,1 0 0,-1 0 1,1 1-1,6 9 0,5 13 16,-1 1 0,-1 0 1,-1 1-1,-2 1 0,-1 0 1,-1 0-1,5 33 0,-13-7 63,-8-93-32,7 22-62,-1 2-4,1 0 1,0-1-1,1 1 1,0 0-1,1-1 1,1 1-1,0 0 1,1 0-1,7-18 1,3 5 24,-8 13 35,0 0 1,1 1 0,0 0-1,1 0 1,19-20 0,-26 31-15,1 0 0,0 0 0,-1 0 0,1 1 0,0-1 0,0 0 1,0 1-1,0-1 0,0 1 0,0 0 0,-1-1 0,1 1 0,0 0 0,0 0 1,0 1-1,0-1 0,0 0 0,0 0 0,0 1 0,0-1 0,0 1 0,-1 0 1,1 0-1,0 0 0,0 0 0,-1 0 0,3 1 0,3 2-18,0 1 0,0 0-1,-1 1 1,11 10 0,-5-3 22,0 0 0,-2 0 0,0 2 0,0-1 0,-1 1 0,-1 0 0,-1 1 0,0 0 0,-1 0 0,0 1 0,-2 0 0,0 0 0,-1 0 0,2 27 0,-6-88 80,-1 36-137,1-1 1,1 1 0,-1 0-1,2-1 1,-1 1 0,1 0-1,0 0 1,1-1 0,0 1-1,0 0 1,1 0 0,0 1-1,0-1 1,0 1 0,6-8-1,4-2-2,1 1 1,0 0-1,1 1 0,1 1 0,28-20 0,-42 33 51,0 0 0,0-1 0,0 1 0,0 0-1,0 0 1,1 0 0,-1 1 0,0-1-1,1 0 1,-1 1 0,0 0 0,1-1 0,-1 1-1,1 0 1,-1 0 0,0 1 0,1-1-1,-1 0 1,0 1 0,1-1 0,1 2 0,0 0 3,0 0 1,0 0 0,0 1-1,-1-1 1,1 1 0,-1 0-1,0 0 1,0 0 0,0 1-1,4 5 1,2 5 9,-1-1 0,0 2 0,-1-1 0,-1 1 0,5 18 0,-3-4-109,-6-18 141,0-1 0,2 1 0,-1-1 0,6 11 0,-8-19-161,0 1-1,1-1 1,0 0 0,-1 0 0,1 1-1,0-1 1,0 0 0,0-1 0,0 1 0,0 0-1,0 0 1,1-1 0,-1 0 0,0 1-1,1-1 1,-1 0 0,1 0 0,0 0 0,-1 0-1,6 0 1,15 0-3985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3.7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 10594,'0'0'5193,"211"6"-5193,-140-6 48,0 0 32,-9 0-64,-8 0-16,-17 0-136,-10-6 128,-10 0-456,-17-7-408,0 4-952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4.1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80 3697,'0'0'9066,"207"9"-8298,-156-9-64,-7 0-120,-6 0-432,-4-3 256,-11-3-408,1 0 0,-7 0 0,3-16-216,-6 1-928,-7-4-5265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4.7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196 170 6425,'0'0'3168,"-26"26"-1981,-83 88-223,103-108-910,0 0 0,1 1 0,0-1 0,0 2 0,0-1 0,1 0 0,0 1 0,0 0 0,1 0 0,0 0 0,1 0 0,-1 0 0,2 1 0,-1-1 0,1 1 0,0-1 0,1 1 0,1 15 0,-1-4 0,1-9-45,0 1 0,1-1 0,0 0 0,0 1-1,1-1 1,1 0 0,0-1 0,0 1 0,1-1 0,1 1 0,0-1 0,0-1-1,1 1 1,0-1 0,0-1 0,1 1 0,0-1 0,1 0 0,0-1 0,0 0-1,0-1 1,12 6 0,1 1 13,1-1 0,1-2-1,0 0 1,0-2 0,1 0 0,0-2-1,0 0 1,0-2 0,28 1-1,6-3 87,1-2-1,-1-2 0,-1-3 0,93-21 0,-121 19-77,-1-1 1,1-2-1,-2-1 1,0-1-1,0-2 1,-1 0-1,0-2 1,-2-1-1,0-1 1,36-34-1,-52 43-20,-1 0-1,0-1 0,0 0 0,-1 0 0,-1 0 0,0-1 0,0 0 1,-1 0-1,0-1 0,-1 1 0,0-1 0,-1 0 0,-1 0 0,0 0 1,0 0-1,-1-1 0,-1 1 0,0 0 0,0-1 0,-1 1 1,-1 0-1,0 0 0,-1 0 0,0 0 0,-1 0 0,0 1 0,-1-1 1,-7-12-1,0 7-13,-1 0 1,0 1-1,-1 1 0,-1 0 1,0 1-1,0 1 1,-2 0-1,0 1 1,0 1-1,-1 1 0,0 0 1,-1 1-1,-28-9 1,6 5 75,-1 1 0,-1 3 1,0 1-1,0 2 0,-62-1 1,71 7-55,0 1 1,0 2-1,0 1 1,1 2 0,-1 1-1,2 1 1,-44 18-1,56-18-19,0 1-1,0 2 1,1 0-1,0 0 1,1 2-1,1 1 1,0 0-1,1 1 1,0 0 0,1 2-1,1-1 1,-16 26-1,22-29-40,1 1-1,1 0 1,0 1-1,1-1 1,0 1-1,1 0 1,1 1-1,0-1 1,1 0-1,1 1 1,1-1-1,0 1 1,0-1-1,2 1 1,0-1-1,1 0 1,0 1-1,1-1 1,1-1-1,10 23 1,-2-12-1082,29 44 0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5.3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61 9642,'0'0'5269,"2"1"-5258,1 1-11,-1-1 0,1 0 0,0 0 0,0 0 0,0-1 0,-1 1 0,1-1 1,0 1-1,0-1 0,0 0 0,0 0 0,0 0 0,4-1 0,13-1 0,126 3 42,383-14 270,-357 1-315,-172 12-69,1-1-1,0 1 1,-1-1-1,1 1 1,0-1 0,-1 1-1,1-1 1,-1 0-1,1 1 1,-1-1 0,1 0-1,-1 1 1,1-1-1,-1 0 1,0 0 0,0 1-1,1-1 1,-1 0-1,0 0 1,0 0 0,0 1-1,0-1 1,1 0-1,-1 0 1,0 0 0,-1 0-1,1 1 1,0-1-1,0 0 1,0 0-1,0 0 1,-1 1 0,1-1-1,0 0 1,-1 0-1,1 1 1,-1-2 0,-8-13-4217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15.99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1 872 1112,'0'0'3345,"22"-22"2691,-6 7-5556,77-45-256,-66 44-208,-1 0 0,0-2 0,-1-1 0,-1-1 0,-1-1 0,33-38 0,-26 21-61,1 1 0,50-46 0,-56 63 41,55-34 0,-58 41 7,-1-1-1,0 0 0,-1-2 1,28-28-1,-40 33 8,1-1 1,-2 0-1,10-19 0,22-33 19,-14 39-36,-19 19 8,0 0-1,-1 0 0,1 0 0,7-12 0,-12 15-16,1 1 0,0 0 0,0 0-1,0 0 1,0 0 0,0 0 0,0 0-1,1 0 1,-1 1 0,1-1 0,-1 1 0,1 0-1,-1 0 1,1 0 0,0 0 0,4-1-1,26-35-140,-19 27-1921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5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176 0 10618,'0'0'3658,"-6"6"-3231,-9 9-381,1 1 0,0 1 0,2 1 1,0-1-1,0 2 0,-15 37 0,15-30 57,2 1 0,0 1 0,2-1 0,1 2 1,-3 28-1,6-14 36,2-1 0,5 77 0,-3-117-149,1 1 0,-1-1 1,0 0-1,1 1 0,-1-1 0,1 1 0,0-1 1,0 0-1,0 0 0,0 1 0,0-1 0,0 0 0,1 0 1,-1 0-1,1 0 0,-1-1 0,1 1 0,0 0 1,0-1-1,0 1 0,0-1 0,2 2 0,0-2-17,-1 1 0,1-2 0,-1 1-1,1 0 1,0-1 0,-1 1 0,1-1 0,0 0-1,0 0 1,-1 0 0,1-1 0,7-1 0,7-4-485,0 0 1,-1-1-1,1 0 1,24-16-1,25-18-4915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6.3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0 749 6361,'0'0'9193,"0"-30"-8830,4-103-161,-2 117-184,0 0-1,2-1 0,0 1 0,1 0 1,0 0-1,1 1 0,1 0 0,0 0 1,1 0-1,1 1 0,1 0 0,-1 1 1,2 0-1,17-17 0,-15 17-22,-7 5 2,1 1 0,0 0 0,0 0-1,1 0 1,0 1 0,0 0 0,10-5-1,-17 11-109,-1 23-230,-16 75 295,9-68 90,-3 44-1,9-53-41,1-1-1,0 1 1,2-1-1,0 1 1,1-1-1,1 0 1,1 0-1,9 25 1,-11-38 3,1 0 0,-1-1 1,1 1-1,0-1 1,1 1-1,-1-1 1,1-1-1,0 1 1,1-1-1,0 0 1,-1 0-1,1 0 0,1-1 1,-1 0-1,1 0 1,0 0-1,0-1 1,0 0-1,0-1 1,0 0-1,0 0 1,1 0-1,-1-1 0,1 0 1,11 0-1,-14-1 5,0 0 1,1 0-1,-1-1 0,0 1 0,0-1 0,1-1 0,-1 1 0,0-1 0,0 0 0,0 0 0,-1 0 0,1-1 0,0 0 0,-1 1 0,5-5 0,-2 0 4,0 0 1,0 0-1,-1-1 0,0 1 0,0-1 0,-1-1 1,8-14-1,-2-5-1,0 0-1,-2 0 1,-1-1 0,7-46-1,-4-26-252,-6-199 0,-6 180 149,1 118 97,2 3-157,33 13 187,0-2 1,0-2 0,1 0-1,1-3 1,-1-1 0,1-2-1,0-1 1,49-3 0,13-2-862,-36-4-3171,-20 2-4886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6.7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44 158 7986,'0'0'4077,"-1"27"-3863,-3 89-155,3-109-33,0 0 1,1 0-1,0 0 1,0 0-1,1 0 1,0 0-1,0-1 0,1 1 1,0 0-1,0-1 1,1 1-1,-1-1 1,1 1-1,1-1 1,-1 0-1,7 8 0,-7-12 57,0 0 0,0 0 0,0 0 0,0-1 0,1 1 0,-1-1 0,0 0 0,1 0 0,-1 0-1,1 0 1,-1-1 0,1 1 0,-1-1 0,1 0 0,-1 0 0,1 0 0,-1-1 0,6 0 0,10 0 110,0 0-110,0-1 0,1-1 1,-1-1-1,0 0 0,-1-2 0,36-14 1,-4-4-39,56-34 0,-88 47-98,-2 0-1,1-1 1,-1 0-1,-1-1 1,16-18-1,-27 26 23,0 1-1,-1 0 0,1-1 1,-1 0-1,0 0 1,0 0-1,0 0 0,-1 0 1,0 0-1,0-1 0,0 1 1,-1-1-1,0 1 1,0-1-1,0 0 0,-1 1 1,0-1-1,0 0 1,0 0-1,0 1 0,-1-1 1,-3-11-1,1 12 27,0 0 0,0 1 0,0-1 0,-1 1 0,1 0 0,-1 0 0,0 0 0,0 0 0,-1 0 0,1 1 1,-1 0-1,0 0 0,1 0 0,-1 1 0,-1 0 0,1 0 0,0 0 0,0 0 0,-12-1 0,-13-4 78,-1 2 1,-39-1-1,58 5-15,-24-2 5,0 2 1,0 2-1,-58 8 1,82-8-57,1 2 0,-1-1 0,1 2-1,0-1 1,0 1 0,1 1 0,-1 0 0,1 1 0,0 0 0,0 0 0,1 1 0,-1 0 0,2 1 0,-1 0 0,-8 10 0,15-16-17,1 1 1,-1-1-1,0 0 0,1 0 0,0 1 1,0-1-1,0 1 0,0-1 0,0 1 1,0 0-1,0-1 0,1 1 0,0 0 1,-1-1-1,1 1 0,0 0 0,0-1 1,1 1-1,-1 0 0,0-1 0,1 1 1,0 0-1,-1-1 0,1 1 0,0-1 0,0 1 1,1-1-1,1 3 0,0 0-186,2 0 0,-1 0 0,0 0 0,1 0 0,0-1 0,0 0 0,1 0 0,-1 0 0,1-1 0,6 4 0,42 16-3774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7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58 8706,'0'0'6729,"0"14"-6827,0 118 144,0-130-43,1 0 1,-1-1-1,1 1 0,0 0 0,-1 0 0,1-1 1,0 1-1,0 0 0,0-1 0,0 1 0,1-1 1,-1 0-1,0 1 0,1-1 0,-1 0 0,1 0 1,-1 1-1,1-1 0,-1-1 0,1 1 0,0 0 0,-1 0 1,1 0-1,0-1 0,0 1 0,0-1 0,0 0 1,-1 1-1,1-1 0,0 0 0,0 0 0,2 0 1,16 1-20,0 0 1,24-3-1,-18 1-16,-2 0-48,0-1 0,0-2-1,-1 0 1,0-1 0,1-2 0,32-13 0,-23 6-13,-1-1-1,-1-2 1,52-36 0,-79 51 145,-1 0-1,0-1 1,-1 1-1,1 0 1,0-1-1,0 1 1,-1-1-1,0 0 0,1 0 1,-1 0-1,0 0 1,-1 0-1,1-1 1,-1 1-1,1-1 1,-1 1-1,0-1 0,0 1 1,0-1-1,-1 1 1,1-1-1,-1 0 1,0 1-1,0-1 1,-1-5-1,0 8-33,0 0 0,-1 0 0,1 0 0,-1 0 0,1 0 0,-1 1 0,1-1 0,-1 1 0,1-1 0,-1 1 0,1-1 0,-1 1 1,0 0-1,1 0 0,-1 0 0,0 0 0,1 0 0,-1 0 0,-2 1 0,-37 2 154,35-1-171,0 1 0,0 0 0,0 0 0,1 1-1,-1-1 1,1 1 0,0 0 0,0 1 0,0-1-1,0 1 1,1 0 0,0 0 0,0 1 0,-4 7-1,-6 8 4,2 1 0,-13 32 1,14-23-13,2 0 0,1 1 0,2 0 0,1 1 0,1-1 0,2 1 1,1 0-1,6 53 0,-2-67 2,0 0 0,2 0 0,0 0 0,10 23 0,-7-22 17,-1 1 0,-1 0 0,5 31 0,-9-37-3,0 0-1,-2 0 0,0 1 0,-3 28 1,2-39-1,0 1 0,-1-1 0,0 0 0,0 1 1,0-1-1,-1 0 0,1 0 0,-1-1 1,-1 1-1,1-1 0,0 1 0,-1-1 0,0 0 1,0 0-1,0 0 0,-7 4 0,-8 3 6,-1 0 1,1-1-1,-2-1 0,1-1 0,-1 0 1,0-2-1,-1 0 0,0-2 0,1 0 1,-1-2-1,-1 0 0,1-2 0,-40-3 1,58 3-51,-1 0 0,1-1 1,0 0-1,-1 1 0,1-2 1,0 1-1,-1 0 0,1-1 1,0 0-1,0 0 0,0 0 1,1 0-1,-1-1 0,0 1 1,1-1-1,0 0 1,0 0-1,-1 0 0,2-1 1,-1 1-1,0-1 0,1 0 1,0 1-1,-1-1 0,1 0 1,1 0-1,-1-1 0,1 1 1,0 0-1,0 0 0,0-1 1,0 1-1,1-1 0,-1 1 1,1 0-1,0-1 1,1 1-1,-1-1 0,1 1 1,0 0-1,0-1 0,0 1 1,1 0-1,-1 0 0,1 0 1,0 0-1,0 0 0,1 0 1,-1 0-1,1 1 0,3-4 1,21-18-1070,1 1 0,1 2 0,47-28 0,9-2-4815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7.7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25 6265,'0'0'8293,"14"4"-8087,-2-1-139,0 1 47,1-1 0,0 0 0,-1-1 1,28 1 1054,-42-5-1155,0-1 0,0 1-1,0 0 1,0 0 0,0 0 0,0 1 0,0-1 0,-1 0 0,1 1 0,-1 0 0,1-1-1,-1 1 1,0 0 0,1 0 0,-6-1 0,5 1-12,-16-4-323,0 1 1,0 0 0,0 1-1,0 1 1,0 1 0,-23 2-1,28-1-283,-12 0-3492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8.6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88 19 4081,'0'0'7537,"-12"-3"-6636,-38-7 19,112 5 560,-13 6-1485,0 3-1,-1 2 0,1 3 1,-1 1-1,-1 2 0,0 3 1,57 25-1,-96-36-8,0 0 0,0 0 0,-1 0 0,1 1 0,-1 0 0,10 10 0,-16-14 13,0 0-1,1 0 0,-1 1 0,0-1 1,0 1-1,0-1 0,0 1 0,-1 0 1,1-1-1,0 1 0,-1 0 0,1-1 1,-1 1-1,1 0 0,-1 0 0,0-1 0,0 1 1,0 0-1,0 0 0,0 0 0,0-1 1,0 1-1,0 0 0,-1 0 0,1-1 1,-1 1-1,0 0 0,1 0 0,-1-1 0,0 1 1,0-1-1,0 1 0,0-1 0,0 1 1,0-1-1,-1 0 0,1 1 0,0-1 1,-3 2-1,-29 24 30,-2-2 1,-1-1 0,-58 29-1,1 0-6,52-28-9,1 1 0,1 2 1,-41 40-1,71-60-20,0 0 0,1 1 1,0 1-1,1-1 1,0 1-1,0 1 0,1-1 1,0 1-1,1 0 0,0 0 1,1 1-1,0-1 0,1 1 1,1 0-1,0 0 0,0 0 1,0 23-1,3-32 4,0 0 0,0 0-1,0 0 1,0-1 0,0 1 0,0 0-1,1-1 1,0 1 0,-1-1-1,1 1 1,0-1 0,0 0 0,0 0-1,0 0 1,1 0 0,-1 0 0,0 0-1,1 0 1,0-1 0,-1 0-1,1 1 1,0-1 0,0 0 0,-1 0-1,1 0 1,0-1 0,0 1 0,3-1-1,14 4 2,1-1-1,37 1 0,-50-4 6,242 1 64,-138-2-2780,-67 1-2467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9.1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1 483 10506,'0'0'4493,"14"-28"-4483,0-2-23,7-13-200,50-73 0,-61 98 199,-1 1-1,0-1 1,-2 0 0,0 0-1,-1-1 1,0 0 0,-2 0 0,-1-1-1,0 1 1,-1-1 0,-1 0 0,-2-19-1,1 38 143,16 52-33,-3-3-54,-6-33-59,0 0 0,1 0-1,1 0 1,1-1 0,0-1-1,1 0 1,23 23 0,4-4 18,56 37 0,-64-49-11,0 2-1,-1 1 1,-1 1-1,28 32 0,-50-49 14,-1 0-1,0 0 0,0 1 0,-1 0 0,4 10 0,-7-17 2,0 1-1,0 0 1,-1 0 0,1-1-1,-1 1 1,1 0-1,-1 0 1,1 0-1,-1 0 1,0 0 0,0 0-1,0-1 1,0 1-1,-1 0 1,1 0-1,0 0 1,-1 0 0,1 0-1,-1 0 1,0-1-1,1 1 1,-1 0-1,0-1 1,0 1 0,0 0-1,0-1 1,-1 1-1,1-1 1,0 1 0,-3 1-1,-6 3 5,1-1 0,-1-1 0,0 1 0,0-1 0,-1-1 0,1 0 0,-1-1 0,-20 3 0,-9-2 23,-43-2 0,44-2-78,35 1-77,-1 1 1,1-2-1,0 1 1,0 0-1,-1-1 1,1 0-1,0 0 1,0 0 0,0 0-1,0-1 1,-7-3-1,-4-7-2265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19.5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 8994,'0'0'6323,"3"0"-6201,75 3-1,93 18 0,-91-10-82,100 2-1,-179-12-169,1-1 0,-1 0 0,1-1 0,0 1 0,-1 0-1,1 0 1,0-1 0,-1 1 0,1-1 0,-1 1 0,1-1 0,-1 0 0,1 1 0,-1-1 0,0 0-1,1 0 1,-1 0 0,0 0 0,0 0 0,0 0 0,0-1 0,0 1 0,0 0 0,0-1 0,0 1-1,0 0 1,0-1 0,-1 1 0,1-1 0,0 1 0,-1-1 0,1-2 0,3-20-6900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1.4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79 83 7210,'0'0'5378,"25"-1"-5087,6 0-220,-3 0-24,0-1 0,1-1 0,28-7-1,6 0-52,1 2-1,75 1 0,-138 7-77,-2-1 77,1 0 0,-1 0 0,1 0-1,-1 1 1,0-1 0,1 0-1,-1 0 1,0 1 0,1-1-1,-1 1 1,0-1 0,0 1 0,0-1-1,0 1 1,1-1 0,-1 1-1,0-1 1,0 1 0,0 0 0,0 0-1,0 0 1,0-1 0,-2 1-1,-32-5 22,26 4-43,-53-8-9,1 2 1,-91 3 0,144 4 41,0 1 0,0 0 0,0 1 1,0 0-1,0 1 0,0-1 1,0 1-1,1 1 0,-1-1 0,1 1 1,0 1-1,0-1 0,1 1 0,-1 1 1,1-1-1,0 1 0,1 0 0,-1 0 1,1 0-1,-5 10 0,2-4 5,1 0 0,1 1-1,0-1 1,1 1 0,0 1 0,1-1 0,1 1-1,0-1 1,1 1 0,0 0 0,1 16-1,0-25 5,1 0-1,0 0 0,1 0 0,-1 0 1,1 0-1,0 0 0,0-1 0,0 1 0,1 0 1,0 0-1,2 4 0,-1-6-7,-1 0 0,1 0 0,0 0 0,0-1 1,0 0-1,0 1 0,0-1 0,1 0 0,-1 0 0,0-1 0,1 1 0,0-1 0,-1 0 0,1 0 0,4 1 0,42 11 110,-20-7-96,-1 2 0,-1 1 1,1 1-1,-1 1 0,29 17 0,-29-11-19,-1 0 1,0 2-1,-1 1 1,-1 1-1,22 25 0,-38-36-3,0 1-1,-1 1 1,0 0-1,0 0 1,-2 0-1,0 1 1,0 0-1,-1 0 0,0 1 1,-1-1-1,-1 1 1,0 0-1,-1 0 1,0 15-1,-1-17-2,-1-1 23,1-1-1,-1 0 1,-1 1-1,-3 19 1,4-27 3,-1 0 1,-1 0-1,1 0 0,0 0 0,-1 0 1,1 0-1,-1 0 0,0 0 1,0-1-1,0 1 0,0-1 1,-1 1-1,1-1 0,-1 0 0,1 0 1,-1 0-1,0 0 0,0-1 1,-5 3-1,-8 3 24,0-2 0,-1 0 0,1-1 0,-1-1 0,0 0 1,0-1-1,0-1 0,0-1 0,-31-3 0,18 0 25,0-2 1,1-2-1,0 0 1,-47-20-1,53 18-92,9 4-40,1-1 0,0 0 0,-15-10 0,28 16 42,0 0-1,0 0 0,1 0 0,-1 0 0,0 0 0,0 0 0,0 0 0,1 0 0,-1 0 1,0 0-1,0 0 0,1-1 0,-1 1 0,0 0 0,0 0 0,0 0 0,0 0 0,1 0 1,-1-1-1,0 1 0,0 0 0,0 0 0,0 0 0,0 0 0,1-1 0,-1 1 0,0 0 1,0 0-1,0-1 0,0 1 0,0 0 0,0 0 0,0 0 0,0-1 0,0 1 0,0 0 1,0 0-1,0-1 0,0 1 0,0 0 0,0 0 0,0-1 0,0 1 0,0 0 0,0 0 1,0 0-1,0-1 0,-1 1 0,1 0 0,0 0 0,0 0 0,0-1 0,0 1 0,0 0 1,-1 0-1,1 0 0,0 0 0,0 0 0,0-1 0,-1 1 0,1 0 0,0 0 0,0 0 1,0 0-1,-1 0 0,24-3-1698,-17 3 1341,27-8-1972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2.2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47 417 8066,'0'0'5978,"-9"-32"-5834,-25-104-96,33 132-44,0-1 0,1 1 0,-1-1 0,1 0 0,0 0 0,0 1 0,0-1 0,0 0 0,1 1 0,0-1 0,0 1 0,0-1 0,1 1 0,0-1 0,0 1 0,0 0 0,0-1 0,0 1 0,1 0 0,0 1 0,0-1 0,4-4 0,2-2-1,3-6-25,1 1-1,0 0 1,1 1 0,1 1-1,1 0 1,-1 1-1,2 1 1,18-10 0,-34 20 16,-1 1 0,1 0 0,0-1 1,0 1-1,0 0 0,1-1 0,-1 1 0,0 0 1,0 0-1,0 0 0,0 0 0,0 0 0,0 0 1,0 0-1,0 0 0,0 0 0,0 1 0,0-1 1,0 0-1,0 1 0,0-1 0,0 1 0,0-1 1,0 1-1,1 0 0,0 1-2,-1 0-1,1-1 0,-1 1 1,1 1-1,-1-1 1,0 0-1,1 0 0,-1 0 1,0 1-1,1 3 1,1 9-9,0 0 0,0 0 1,-1 15-1,0-14 18,12 82 59,-4-37-7,2 106-1,-12-166 7,0-18 78,0 4-129,0-13-10,1 1 0,5-33 0,-5 49-1,2 0-1,-1 1 1,1-1-1,0 0 1,1 1-1,0-1 1,1 1-1,-1 0 1,11-12-1,-7 10-21,0 1-1,1 1 1,-1-1 0,2 1-1,18-12 1,-24 17 16,0 1 0,1 0 0,-1-1 0,1 2 0,-1-1 0,1 0 0,0 1 0,0 0 1,0 0-1,0 0 0,0 1 0,0 0 0,0 0 0,0 0 0,0 0 0,7 2 0,-9 0 9,-1-1 0,0 0 0,0 1 0,0-1 0,0 1 0,0-1 0,-1 1 0,1 0 1,0 0-1,-1 0 0,1 0 0,-1 0 0,0 0 0,0 0 0,2 5 0,15 38 48,-17-39-45,8 19 40,-2 0 0,-1 1 0,-2-1 0,0 1-1,0 46 32,-4-80 121,1-1-201,1 0 0,0 0 1,0 0-1,0 0 0,1 1 1,1-1-1,-1 1 0,1 0 1,1 0-1,0 0 0,0 1 0,0-1 1,1 1-1,0 1 0,0-1 1,10-7-1,7-6-77,1 0 0,2 2 1,36-21-1,-55 35 75,-2 1 4,-1 0 1,1 0 0,-1 1 0,1 0-1,0 0 1,-1 0 0,1 1-1,0-1 1,0 1 0,10 0 0,-10 18-16,3 15 109,1-1 1,2 0-1,0-1 1,25 45-1,16 2-2837,-40-62-3420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19.35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 1360,'0'0'3169,"0"3"-3062,0 23 5346,0 8-5495,11 166 1517,-2 46-781,-9-1-561,1-236-123,0-1 1,0 1-1,1 0 0,1-1 0,-1 1 0,1-1 0,7 14 0,-6-14 2,0 0-1,-1 0 1,0 1-1,-1-1 1,1 1 0,-2-1-1,2 17 1,3 193 716,4-158-521,-7-49-151,0-1 0,-2 1 0,2 19 0,0 144 1607,38-176-1766,10-20 49,1 2 0,1 2 0,85-16 0,-90 18 45,-42 13 11,-1 0-1,1 1 1,1-1 0,-1 1 0,0 1-1,0-1 1,1 1 0,6 0 0,56-9-24,-68 10-11,-1 0 20,14 0-29,0 0 1,0-1 0,-1 0-1,1-1 1,0 0-1,-1-1 1,18-7 0,-31 10-67,1 0 0,-1 0 0,1-1 0,-1 1 0,1 0 0,-1-1 0,0 1 0,1-1 1,-1 1-1,0 0 0,1-1 0,-1 1 0,0-1 0,0 1 0,0-1 0,1 1 0,-1-1 0,0 1 0,0-1 1,0 1-1,0-1 0,0 1 0,0-1 0,0 1 0,0-1 0,0 1 0,0-1 0,0 0 0,0 0 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2.6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 7738,'0'0'5441,"227"33"-4617,-115-33-592,7 0 8,-4 0-8,-6-12-224,-11-3 168,-13 3-176,-13-4 8,-18 4-104,-20 12-352,-14 0-1360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3.0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0 451 7514,'0'0'4798,"36"-33"-4399,119-105-75,-105 94-264,41-39 63,-80 71-106,-1-1 1,0 0-1,0-1 1,9-20 0,-16 30 34,-1-1 0,1 0 0,-1 0 1,0 0-1,-1 0 0,1 0 0,-1-1 1,0 1-1,0 0 0,0-9 0,-1 13 107,-1 0-157,1 1 1,-1 0-1,1 0 0,-1 0 0,1 0 1,-1 0-1,1 0 0,-1 0 1,1 0-1,-1 0 0,1 0 1,-1 0-1,1 0 0,-1 0 0,1 0 1,0 0-1,-1 0 0,1 0 1,-1 1-1,1-1 0,-1 0 1,1 0-1,-1 1 0,1-1 0,0 0 1,-1 1-1,1-1 0,0 0 1,-1 1-1,1-1 0,0 1 0,-1-1 1,1 0-1,0 1 0,0-1 1,-1 1-1,1-1 0,0 1 1,0-1-1,0 1 0,0-1 0,0 1 1,0-1-1,0 1 0,0-1 1,0 1-1,-8 26-11,6-10 10,1-1 1,1 1-1,0-1 1,2 1-1,0-1 1,0 1-1,1-1 1,1 0-1,1 0 1,0-1-1,2 1 1,-1-1-1,2 0 1,13 21-1,68 97-7,-47-73 73,42 80 0,-84-140-46,1 1-1,-1 0 0,0 0 1,1-1-1,-1 1 1,0 0-1,0 0 0,1 0 1,-1-1-1,0 1 0,0 0 1,0 0-1,0 0 0,0 0 1,0-1-1,0 1 0,0 0 1,0 0-1,-1 0 1,1 0-1,0-1 0,0 1 1,-1 0-1,1 0 0,-1-1 1,1 1-1,-1 0 0,1-1 1,-1 1-1,0 1 0,-2 0 22,1-1 0,0 1 0,-1-1-1,0 0 1,1 0 0,-1 0-1,0 0 1,1 0 0,-6 1 0,-68 3 234,72-5-283,-9 0 20,0 0 0,0-1 0,0-1 0,0 0 0,-18-5 1,28 6-50,-1-1 1,0 1 0,1-1 0,-1 0 0,1 0 0,-1 0 0,1 0-1,0 0 1,0-1 0,0 1 0,0-1 0,0 0 0,1 0 0,-1 0 0,1 0-1,0-1 1,0 1 0,0 0 0,0-1 0,0 0 0,1 1 0,-2-9 0,0-60-2127,3 48 324,0-25-4502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3.4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28 11763,'0'0'4191,"12"-5"-4159,-5 3-36,49-16-13,-51 17 15,-1 0-1,1 1 1,-1-1-1,1 1 1,-1 0-1,1 1 1,-1-1 0,1 1-1,-1-1 1,0 1-1,1 1 1,-1-1 0,0 0-1,5 3 1,8 6-3,0 0 0,-1 1 0,0 0 0,0 1 0,19 21 0,-33-30-13,0 0 0,0 0 0,0 0 0,-1 0 0,1 0-1,-1 0 1,0 1 0,0-1 0,0 0 0,-1 1 0,1-1-1,-1 1 1,0-1 0,0 1 0,0-1 0,0 1 0,0-1-1,-1 1 1,0-1 0,0 1 0,0-1 0,0 0 0,0 1-1,0-1 1,-1 0 0,0 0 0,0 0 0,0 0 0,0 0-1,0-1 1,-3 4 0,-8 8-44,-1-1 0,0 0 0,-1-1 0,-23 15 0,23-17 91,5-3-37,-31 27-3,39-32 9,1 0 0,-1-1 0,1 1 0,0 0 0,0 0 0,0 0 0,0 0 0,0 0 0,0 0 0,1 0 0,-1 0 0,1 0 0,-1 0 0,1 1 0,0-1 0,0 0 0,0 0 0,0 0 0,0 1 1,1 3-1,0-5 1,0 1 1,0-1 0,0 1 0,1-1-1,-1 1 1,0-1 0,1 0 0,-1 0 0,1 0-1,-1 0 1,1 0 0,-1 0 0,1 0-1,0-1 1,0 1 0,-1 0 0,1-1 0,0 1-1,0-1 1,0 0 0,-1 0 0,1 0-1,0 0 1,2 0 0,2 1 0,39 3-66,1-2 0,0-2-1,-1-2 1,1-2-1,-1-2 1,1-2 0,60-20-1,-15-2-1938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3.8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12427,'0'0'3592,"78"28"-6864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4.2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1 462 2665,'0'0'10438,"25"-29"-10234,81-94-155,60-56 984,-110 120-457,2-3-514,-55 61-82,0-1 0,0 1 0,1 0-1,-1 0 1,0 0 0,1 0 0,-1 0 0,0 1-1,1 0 1,-1-1 0,1 1 0,-1 0 0,1 1-1,-1-1 1,4 2 0,7-1-22,0 0 35,-1 1 0,-1 1 1,1 0-1,0 1 0,-1 0 0,1 1 0,-1 0 1,17 11-1,9 2 18,-95-16-3642,20-4-4341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4.6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6905,'0'0'6268,"36"4"-6033,-6-2-212,220 32 22,-163-16-29,90 32-1,-170-48-14,0 1-1,0-1 1,0 2 0,-1-1 0,0 1-1,1-1 1,-1 2 0,-1-1 0,8 7 0,-12-9 2,1 0 0,0 1 1,0-1-1,-1 0 0,0 1 0,1 0 1,-1-1-1,0 1 0,0 0 1,0-1-1,-1 1 0,1 0 1,-1 0-1,1 0 0,-1-1 1,0 1-1,0 0 0,0 0 1,-1 0-1,1 0 0,-1-1 1,1 1-1,-1 0 0,0 0 1,0-1-1,-2 6 0,-2-1 54,1 1-1,-1 0 1,0-1-1,-1 0 1,0 0-1,0-1 1,-13 12-1,-59 39 335,37-29-322,-71 50 79,-59 45-46,142-99-108,1 0 0,1 2 0,-36 46 0,58-65-9,0 0 1,0 0 0,1 1-1,0 0 1,1-1-1,-4 12 1,6-16 14,1 0-1,-1-1 1,0 1 0,1 0-1,-1 0 1,1 0-1,0 0 1,0-1 0,0 1-1,0 0 1,1 0 0,-1 0-1,1 0 1,-1 0-1,1-1 1,0 1 0,0 0-1,1-1 1,-1 1 0,0-1-1,1 1 1,2 2-1,4 2 8,0-1-1,1 0 0,0 0 1,1-1-1,-1 0 0,1 0 0,0-1 1,0-1-1,0 0 0,0 0 0,12 1 1,10 2 23,0-2 1,48 0-1,-49-4-39,-14 1 69,1-1 0,31-5 0,-43 4-53,1-1 0,-1 0 1,1 0-1,-1 0 1,0-1-1,0 0 1,0 0-1,0-1 0,0 0 1,9-8-1,40-47-442,-33 31-930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5.0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0 437 7890,'0'0'8595,"28"-32"-8252,88-104-245,-105 123-71,0 0 0,-1-1 0,0 0 0,-1-1-1,-1 0 1,0 0 0,5-17 0,-10 17-3,0-1 0,0 1 0,-2 0 1,0-1-1,-1-20 0,-1 12-33,3 33-90,0 1 0,1 0-1,0-1 1,0 1 0,1-1 0,0 0-1,9 14 1,-5-8 68,7 10 20,1 0 0,1-2 1,2 0-1,0-1 0,41 37 1,-31-32 20,-1 1 1,28 38 0,-52-59-24,1-1 1,-1 1-1,-1 0 1,0 0-1,5 13 1,-7-18 9,0 0 0,-1 0 1,1 1-1,-1-1 0,0 0 1,1 1-1,-1-1 0,0 0 0,0 0 1,-1 1-1,1-1 0,0 0 0,-1 1 1,1-1-1,-1 0 0,0 0 1,0 0-1,0 1 0,0-1 0,0 0 1,0 0-1,0-1 0,-1 1 1,-2 3-1,-3 0-22,0 0 0,0-1 0,-1 0 0,0 0 0,0-1 0,0 0-1,0 0 1,0-1 0,-16 3 0,-79 6-470,95-10 443,-81 1-1313,12-2-2027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5.4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1744,'0'0'13831,"33"24"-13741,354 266 386,-336-248-444,-2 3 0,-2 2-1,-2 2 1,51 72 0,-81-100-34,-1 1 0,-1 1 0,0 1 0,-2-1 0,-1 2-1,-1 0 1,-1 0 0,-1 0 0,-1 1 0,-1 0 0,-1 0-1,-2 0 1,-1 49 0,-2-66-26,-1 0-1,0 0 1,0 0-1,-1 0 1,0 0 0,0-1-1,-1 0 1,0 1-1,-1-1 1,1 0 0,-2-1-1,1 0 1,-1 1-1,0-2 1,0 1 0,-1-1-1,0 0 1,-8 6-1,-6 1-161,0 0 0,-1-1-1,0-2 1,0 0 0,-32 9-1,-50 9-3069,8-14-5956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5.7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395 0 6873,'0'0'2172,"-32"21"-360,4-4-1413,3-2-67,1 0 1,0 2 0,2 1-1,0 0 1,0 2 0,-32 39-1,37-35-233,1 1-1,1 1 1,1 1 0,1 0-1,1 0 1,2 1 0,1 1-1,-11 56 1,13-36-87,2 1 0,2-1-1,2 0 1,10 82 0,-3-93-11,1-1 0,2 1-1,2-2 1,18 45 0,76 139-27,-11-24 135,-10 24-47,-81-214-73,0-1-1,-1-1 0,2 1 1,-1 0-1,0-1 0,1 1 1,0-1-1,0 0 0,0 0 1,1-1-1,-1 1 0,1-1 1,0 0-1,0 0 0,0-1 1,7 3-1,4 1-228,1-2 1,-1 0-1,1-1 1,20 1-1,39-1-2290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3:26.2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47 102 10402,'0'0'5488,"17"-16"-5377,2-2-74,38-29 0,-51 44-34,-1 0-1,1 0 1,-1 1-1,1 0 1,0 0-1,0 1 1,0-1-1,0 1 1,0 1-1,0-1 1,0 1-1,1 0 1,-1 0-1,0 1 1,8 1-1,5 0-2,-4-1-13,0 1-1,1 1 0,-2 1 1,1 0-1,0 0 0,-1 1 1,0 1-1,0 1 0,0 0 1,14 10-1,-21-12 6,0 0-1,-1 0 1,0 0-1,0 1 1,0 0 0,-1 0-1,0 1 1,0-1-1,-1 1 1,1 0 0,-2 0-1,1 1 1,-1-1-1,0 1 1,0 0 0,-1 0-1,0 0 1,0 0-1,-1 0 1,0 12 0,-1-14 7,-1 0-1,0-1 1,0 1 0,-1-1 0,1 1 0,-1-1 0,0 0 0,-1 0 0,1 1 0,-1-2 0,0 1-1,0 0 1,-1-1 0,0 1 0,1-1 0,-1 0 0,-6 4 0,-11 9 17,0-1 0,-35 20-1,25-17 19,-36 23-24,32-23 4,0 3 0,2 1 0,1 1 0,0 2 0,-37 39-1,65-59-15,-1 0 0,1 0 0,0 1-1,0-1 1,1 1 0,0 0-1,0 0 1,1 0 0,-1 0-1,2 0 1,-1 1 0,1-1 0,-1 13-1,2-15 1,1 1 0,-1-1 0,1 0-1,0 0 1,0 0 0,0 0 0,1 0 0,0 0 0,0 0-1,0 0 1,1 0 0,-1-1 0,1 1 0,0-1-1,1 0 1,-1 0 0,1 0 0,-1 0 0,9 5-1,8 4 0,0-1 0,2 0 0,-1-2 0,1-1 0,1 0 0,0-2 0,0 0-1,0-2 1,25 3 0,36 2-1731,95-2 0,-52-7-8434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21.56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0 186 1592,'0'0'6702,"46"0"-4188,0 0-1950,34 1-101,144-18 1,-185 12-427,-24 4 75,0-1 0,28-8 0,-26 6-74,0 0-1,32-3 1,-38 6 5,62-12 8,-49 8-55,-1 1-1,45-2 0,111-4 56,3-1-42,-140 9-1,64-11-1,7-1-32,13-2 107,-77 9-64,78-3-1,217 7 42,-271 23-97,27-20 109,-61-1-82,44 3-1,-38 12-21,-39-12 39,-1 1 0,1-1 0,0 0 1,0 0-1,0-1 0,0 0 0,9 0 0,474 2-8,-393-14 55,-51 4-66,10 4 80,-43 3-55,-1 0 1,0-1-1,0 0 0,0-1 1,0 0-1,0-1 1,0 0-1,12-6 1,-16 6-3,-1 0 0,1 0 0,0 0 0,0 1 0,0 0 0,0 0 0,12 0 0,-20-10-2470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1.0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1643 294 8738,'0'0'2483,"-31"11"-2155,-228 85-30,182-66-242,-2-3 0,-1-3 1,-1-4-1,0-4 0,-2-3 1,-138 3-1,159-15 0,-14 1-58,-109-11 0,162 6 44,0-1 1,0-1-1,0 0 0,1-2 0,0-1 0,0-1 0,0-1 0,1 0 1,-19-15-1,32 20-8,1 0 0,0-1 0,1 0 0,0-1 0,0 1 1,0-1-1,1 0 0,-1-1 0,2 1 0,-1-1 0,-6-16 0,9 18-24,0 0 0,1 0 0,-1-1-1,1 1 1,0 0 0,1-1 0,0 1-1,0 0 1,0-1 0,1 1 0,0 0-1,0 0 1,0-1 0,1 1 0,0 0-1,0 0 1,0 1 0,4-7 0,2 0-31,1 1 0,-1-1 0,2 2 0,0-1 1,0 1-1,1 1 0,0 0 0,0 0 1,16-8-1,9-3-33,75-32-1,-83 41-9,1 1-1,0 2 1,1 0-1,0 2 1,0 2-1,61-2 0,-84 6 55,0 1-1,0 0 0,0 0 0,-1 1 0,1 0 0,-1 0 0,1 1 1,-1-1-1,0 2 0,0-1 0,0 0 0,0 1 0,-1 0 1,1 1-1,-1-1 0,0 1 0,0 0 0,-1 0 0,0 1 1,0-1-1,7 13 0,5 10 1,-2 1 1,-1 1-1,13 44 0,-16-47-17,9 28 14,15 46 48,90 181 0,-110-255-17,2-1 0,1 0 1,1-1-1,1 0 0,1-2 0,1 0 0,1-2 0,1 0 1,0-2-1,2 0 0,33 18 0,-3-14 87,-54-23-41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1.3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64 3201,'0'0'7249,"255"-30"-6977,-160 21-200,-3 2-72,-11 1 0,-13 0-24,-10 3-880,-21 3-336,-20-3-969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1.6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9962,'0'0'3057,"197"12"-2401,-115-12-392,-1 0 160,-6 0-424,-14 0 8,-7 0-64,-13 0-928,-21 0-1801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2.8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0 378 5049,'0'0'3294,"31"-28"-3055,103-89-6,-115 102-224,0 1 0,0 0 0,2 2 0,-1 0 0,37-15 0,-11 7 12,10-8 24,-4 1 2,105-37 0,-181 71 1453,4-2-1358,-1 2 0,-28 12-1,-25 18-92,-121 79-1,176-103-21,1 1 0,0 1 1,0 0-1,2 1 0,0 1 1,1 0-1,1 2 0,0-1 1,1 2-1,2 0 0,-14 29 0,21-39-21,1 1 0,-1 0 0,2 0 0,0 0 0,0 0-1,1 0 1,0 0 0,1 1 0,0-1 0,3 18-1,-2-23-5,1 0 0,0 0-1,0 0 1,0 0-1,0-1 1,1 1 0,0-1-1,0 1 1,1-1-1,0 0 1,0 0 0,0 0-1,0-1 1,0 0-1,1 1 1,0-2 0,0 1-1,0 0 1,9 4-1,7 0 42,0-1 0,1-1 0,-1-1 0,1 0 0,0-2 0,0-1 0,0 0 0,1-2 0,-1 0 0,24-4 0,-33 2-34,1 0-1,-1 0 1,0-1 0,1-1-1,-1 0 1,-1-1-1,1 0 1,-1-1-1,0-1 1,0 0 0,0 0-1,-1-1 1,-1-1-1,1 1 1,-1-2 0,-1 0-1,0 0 1,0 0-1,-1-1 1,0-1-1,-1 1 1,0-1 0,-1 0-1,0-1 1,-1 0-1,-1 1 1,0-1-1,0-1 1,-1 1 0,1-23-1,-3 18 23,0-42 578,-1 58-555,0 1-1,0 0 0,0-1 0,0 1 0,0 0 0,-1-1 1,1 1-1,0 0 0,-1-1 0,0 1 0,1 0 1,-1 0-1,1-1 0,-1 1 0,0 0 0,0 0 1,0 0-1,0 0 0,0 0 0,0 0 0,0 0 0,0 1 1,0-1-1,0 0 0,0 0 0,-1 1 0,1-1 1,0 1-1,0-1 0,-1 1 0,1 0 0,0-1 1,-3 1-1,2 0-53,0 1 0,1-1 1,-1 1-1,0 0 0,0-1 1,1 1-1,-1 0 0,1 0 0,-1 0 1,1 0-1,-1 0 0,1 1 1,-1-1-1,1 0 0,0 1 1,0-1-1,0 1 0,0-1 0,0 1 1,0-1-1,0 1 0,-1 2 1,-14 43-47,12-34 37,1 1-1,1 0 1,0 0-1,1 0 1,0 0-1,2 0 1,-1 0-1,2 0 1,4 21-1,-5-30 6,0 0-1,1-1 1,-1 1 0,1-1-1,0 1 1,0-1 0,1 0 0,-1 0-1,1 0 1,0 0 0,0 0-1,1-1 1,-1 1 0,1-1-1,-1 0 1,1 0 0,0 0-1,0-1 1,0 1 0,1-1-1,-1 0 1,1 0 0,-1-1 0,1 1-1,-1-1 1,1 0 0,0 0-1,0-1 1,0 1 0,7-1-1,0 0 17,-5 0 5,1 1-1,0-1 1,-1-1-1,1 0 0,0 0 1,-1 0-1,1-1 1,-1 0-1,1 0 0,-1-1 1,9-5-1,29-18-474,-1-2 0,67-55-1,-90 65 289,-1 0 0,-2-2-1,0 0 1,0-1 0,-2 0-1,-1-2 1,13-23 0,-10-4 1896,-18 61-1553,-2 5-157,0 0 1,-1 0 0,-1 0-1,0-1 1,-7 17-1,-13 52 56,20-49-124,2 0 0,4 67 0,-2-100 33,0-1 0,0 1 0,1-1 1,-1 0-1,0 1 0,1-1 0,-1 1 1,1-1-1,0 1 0,-1-1 0,1 0 1,0 0-1,0 1 0,0-1 0,0 0 1,0 0-1,0 0 0,0 0 0,0 0 1,0 0-1,0 0 0,1 0 0,-1 0 1,0-1-1,1 1 0,-1-1 0,1 1 1,-1-1-1,3 1 0,4 1-163,1-2 0,-1 1 0,0-1 0,13-1-1,1 0-575,22 1-1804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3.1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397 1 10522,'0'0'3960,"-29"18"-3907,-96 62-98,101-63-25,0 1 0,1 1 0,1 2 0,1 0 0,-29 37 0,30-33 4,14-20 53,1 1 1,-1 1-1,1-1 0,0 1 0,1 0 0,0 0 0,0 0 0,0 1 1,1-1-1,0 1 0,1 0 0,0 0 0,0 0 0,0 0 0,1 0 0,0 9 1,2-15 6,-1 0 1,1 0 0,-1 1 0,1-1 0,0 0 0,0 0 0,0 0 0,0 0-1,0-1 1,1 1 0,-1 0 0,0 0 0,1-1 0,-1 1 0,1-1-1,0 1 1,-1-1 0,1 0 0,0 1 0,0-1 0,0 0 0,0 0-1,0-1 1,0 1 0,3 1 0,6 1 8,1 1 1,-1-1-1,19 2 1,29 1 8,0-2 0,103-8 0,-130-3-991,-9-6-1726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4.0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63 0 4641,'0'0'7459,"-5"14"-7424,-9 26-6,3 0 0,1 1 0,2 0 0,-5 77 0,11 186 806,4-275-736,1 0 1,2 0-1,0 0 1,2 0-1,2-1 1,0 0-1,18 36 1,-26-63-95,0 1 0,0 0 0,1-1 0,-1 1 0,0-1 0,1 1 0,0-1 0,-1 1 0,1-1 0,0 0 0,-1 0 0,1 0 0,0 0 0,0 0 0,0-1 0,0 1 0,0 0 0,0-1 0,0 1 0,0-1 0,0 0 0,0 0 0,0 0 0,0 0 0,0 0-1,0 0 1,0 0 0,0-1 0,0 1 0,0-1 0,0 0 0,0 1 0,0-1 0,0 0 0,2-1 0,11-5 32,-1 0 1,1-1-1,17-13 0,-26 17-29,401-255-1137,-119 78 454,-287 179 710,-4 3 58,-14 6 191,-26 15 128,24-11-412,-52 32-7,-77 59 1,129-86 5,0 0 0,1 1-1,1 0 1,1 2 0,0 0 0,2 1-1,0 0 1,-18 36 0,28-48-1,1 1 1,0 0-1,0-1 0,1 1 1,0 0-1,0 0 1,1 1-1,1-1 0,-1 0 1,1 0-1,2 14 0,-1-18 3,0 0-1,1 0 1,-1 0-1,1 0 0,0-1 1,0 1-1,0 0 1,1-1-1,-1 1 0,1-1 1,0 0-1,1 0 1,-1 0-1,1-1 0,0 1 1,-1-1-1,2 0 1,-1 0-1,0 0 0,0 0 1,7 2-1,7 2 8,1-1 0,-1-1 1,1-1-1,1 0 0,-1-2 0,0 0 0,1-1 0,-1-1 0,1-1 1,-1 0-1,0-2 0,0 0 0,0-1 0,0-1 0,0-1 0,-1 0 0,0-1 1,0-2-1,26-15 0,-33 16-30,0 0 1,0 0-1,-1-1 1,-1 0-1,0-1 1,0 0-1,10-14 1,-15 17 38,0 0 0,-1 0 0,1-1 0,-2 1 1,1-1-1,-1 1 0,0-1 0,0 0 0,-1 0 0,0 0 0,0 0 1,-1 0-1,-1-11 0,0 17 7,0 0 0,0 1 0,0-1 0,0 0 1,0 0-1,-1 1 0,1-1 0,0 1 0,-1-1 0,0 1 0,1 0 1,-1 0-1,0-1 0,1 1 0,-1 0 0,0 1 0,0-1 0,0 0 1,0 0-1,0 1 0,0-1 0,0 1 0,0 0 0,0-1 0,0 1 1,0 0-1,0 0 0,0 0 0,0 1 0,0-1 0,0 0 0,0 1 1,0 0-1,0-1 0,0 1 0,0 0 0,0 0 0,-2 1 0,2 2-28,-1 0 0,1 0 0,0 0-1,0 0 1,0 1 0,0-1-1,1 0 1,0 1 0,0-1 0,0 1-1,0 0 1,1-1 0,0 10-1,0 0-27,0 0 0,1 0 0,5 24 0,1-17 31,2-1-1,0 0 1,2 0-1,0-1 1,1 0-1,1-1 1,15 18-1,33 50 82,-48-64-74,-1 1 0,-1 0-1,-1 1 1,8 27-1,-14-37 8,-1-1 0,0 1 0,-1 0 0,-1 0-1,0 0 1,-1-1 0,0 1 0,-1 0 0,-4 19-1,3-26 19,-1 0 0,0-1 0,0 0 0,0 0 0,-1 0-1,0 0 1,0 0 0,0-1 0,-1 0 0,0 0 0,0 0-1,0 0 1,0-1 0,-1 0 0,-8 5 0,-6 3 34,-1-1 1,0-1 0,-27 9 0,25-11-59,-1-1 0,1 0 1,-2-2-1,1-1 0,-28 1 1,37-5-94,0 0-1,0-1 1,0 0 0,1-2 0,-1 1 0,1-2 0,-1 0-1,1 0 1,-22-11 0,-38-31-1442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4.4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11747,'0'0'2672,"193"91"-2648,11-57-24,-21-7-72,-10-14-1328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4.7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866 0 10962,'0'0'2573,"-41"26"-2293,-5 2-218,-3 0-11,2 3 0,1 2 0,-65 59 1,48-32-24,3 3 1,3 2-1,3 3 0,-47 76 1,74-100-16,1 2 0,3 1 0,1 1 0,3 1 0,2 0 0,2 2 0,-16 102 0,24-83 70,4 0-1,2 1 0,4-1 0,2 0 0,4 0 0,2 0 1,36 116-1,-22-108-15,-3 0-1,-4 2 1,-3 0 0,7 154-1,-22-229-64,-5 211 68,4-210-121,1-5 22,-1 0-1,1 0 1,0 0 0,-1 0 0,1 0 0,0 0 0,0 0-1,0 0 1,0 0 0,0 0 0,0 0 0,0 0-1,0 0 1,0 0 0,0-1 0,1 1 0,-1 0 0,0 0-1,1 0 1,-1 0 0,1 0 0,-1 0 0,1 0 0,-1 0-1,1-1 1,-1 1 0,1 0 0,0 0 0,0-1-1,-1 1 1,1 0 0,0-1 0,0 1 0,0-1 0,0 1-1,-1-1 1,3 1 0,27 0-4008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5.2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85 7009,'0'0'4077,"0"27"-3428,0 1-488,-1 7 58,2 0-1,10 69 1,6-12 194,30 98 1,-45-184-388,0-1-1,1 1 1,-1 0 0,1-1 0,0 1-1,0-1 1,1 0 0,6 8 0,-8-12-18,-1 1 0,1-1 0,-1 0 0,1 0 0,0 1 0,0-1 0,0 0 0,0-1 1,0 1-1,0 0 0,0 0 0,0-1 0,0 1 0,0-1 0,0 0 0,0 1 0,0-1 0,0 0 1,0 0-1,0-1 0,1 1 0,-1 0 0,0-1 0,0 1 0,0-1 0,0 0 0,0 1 0,0-1 1,2-2-1,6-4 20,-1-1 0,1 0 0,-1-1 1,-1 0-1,1-1 0,-2 0 1,1 0-1,-1 0 0,-1-1 0,6-14 1,1 4 25,21-37 10,-2-1 1,-3-2-1,-3-1 0,-2-1 0,26-115 0,-48 166-155,4-11 413,-5 22-396,0 1-1,-1-1 1,1 1 0,0-1-1,-1 1 1,1-1-1,0 1 1,-1 0 0,1-1-1,0 1 1,0 0 0,-1 0-1,1-1 1,0 1-1,0 0 1,0 0 0,-1 0-1,1 0 1,0 0 0,0 0-1,0 0 1,-1 1-1,1-1 1,0 0 0,0 0-1,0 1 1,-1-1-1,1 0 1,0 1 0,0 0-1,12 6-3932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5.6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1 245 6553,'0'0'6440,"28"24"-6373,95 77 73,-115-95-137,-1 0 0,1-1 0,1 0 0,-1-1 0,1 1 0,-1-1 0,11 2 0,-12-4-34,0-1 0,-1 0 0,1-1 0,-1 0-1,1 0 1,8-1 0,7-1-183,-19 2 137,0-1 0,1 1 0,-1-1-1,0 0 1,0 0 0,0 0 0,0 0 0,0 0 0,0-1-1,0 0 1,0 1 0,0-1 0,-1 0 0,1 0 0,-1-1 0,1 1-1,-1 0 1,0-1 0,0 1 0,0-1 0,0 0 0,-1 0-1,1 0 1,-1 0 0,0 0 0,1 0 0,-1 0 0,-1 0-1,2-5 1,1-10-5,0-1 0,-1 1 1,-1-38-1,-1 43 218,0-2 79,0-1-1,-1 1 0,-1-1 1,-1 1-1,0 0 1,-1 0-1,-10-25 0,12 35-160,0 0-1,-1 1 0,1-1 0,-1 1 0,0-1 1,-1 1-1,1 0 0,-1 0 0,0 1 0,0-1 0,0 1 1,0 0-1,0 0 0,-1 0 0,0 0 0,1 1 1,-1 0-1,0 0 0,0 0 0,0 0 0,-1 1 0,1 0 1,0 0-1,0 1 0,-11-1 0,9 1-85,0 1 0,-1 0 0,1 0 0,0 1 0,0-1 0,0 2 0,0-1 0,0 1-1,0 0 1,0 0 0,1 1 0,0 0 0,0 0 0,0 0 0,0 1 0,0 0 0,-8 11 0,6-7-286,1 1 0,0 0 0,1 0 0,0 1 0,0 0 0,1 0 1,1 0-1,0 0 0,1 1 0,-3 14 0,1 18-2687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23.78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6 321 4337,'0'0'4918,"0"-3"-4658,-4-7-212,3 7 63,34 3-139,160-14 823,6-1-394,-162 14-238,0-3-1,41-8 0,-39 4-28,1 3 0,45-1 0,85-4-113,5-1 15,212 8 3,-301-4-25,154-34 0,-34 4-52,-115 25-8,103 0-1,291 4 54,-298-5-333,-150 14 318,1-2 0,-1-2 0,0-1 0,68-17 0,-49 4 19,81-20-33,-122 35 21,-1 1-1,1 1 1,18 1-1,6 0-10,-38-1-36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6.1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50 11811,'0'0'2644,"5"24"-2677,-2-5-11,-3-11 27,1 0-1,0-1 1,0 1-1,1 0 1,0-1-1,1 1 1,-1-1-1,1 0 1,0 0-1,1 0 1,0 0-1,0 0 1,1-1-1,-1 0 1,1 0-1,1 0 1,-1-1-1,8 6 1,-1-3-188,0-1 1,1-1-1,-1 0 1,1-1-1,1 0 1,-1-1-1,1-1 1,24 4-1,-31-6 44,1 0-1,-1-1 0,1 0 1,0 0-1,-1-1 0,0 1 1,1-2-1,-1 1 0,1-1 1,-1 0-1,0-1 0,0 0 1,0 0-1,-1 0 0,1-1 1,-1 0-1,11-8 0,-10 5 158,0-1 0,0 1-1,-1-1 1,0-1 0,0 1 0,-1-1-1,0 0 1,0 0 0,3-14 0,-5 14 329,0-1 1,-1 0-1,0 0 1,-1-1-1,0 1 1,-1 0-1,0 0 1,0 0-1,-3-14 1,2 22-289,1 1 1,0-1-1,-1 1 1,1-1-1,-1 1 1,0-1-1,0 1 1,1-1-1,-1 1 1,0 0-1,0 0 1,0-1-1,0 1 1,0 0-1,0 0 1,-1 0-1,1 0 1,0 0-1,-1 0 1,1 1-1,0-1 1,-1 0-1,1 1 1,-1-1-1,1 1 1,-1-1-1,1 1 1,-1 0-1,1 0 1,-1-1-1,0 1 1,1 0-1,-1 1 1,1-1-1,-1 0 1,1 0-1,-1 1 1,1-1-1,-1 0 1,1 1-1,-3 0 0,0 1-37,-1-1-1,0 1 0,0 0 1,0 0-1,1 1 0,0 0 0,-1-1 1,1 1-1,0 1 0,0-1 0,-5 6 1,1 4-10,1 1 0,0-1 0,1 1 0,1 0 1,0 1-1,1-1 0,1 1 0,0 0 0,1 0 0,0 23 1,1-12 9,1 1 0,2-1 0,1 0 1,0 0-1,11 34 0,31 58 1,-35-98 15,-1 1 0,-1 0 0,0 1 1,-2 0-1,0 0 0,-2 0 0,0 0 0,-1 1 1,-1 27-1,-3-48 1,1 0 0,-1 0 0,0 0 1,1 0-1,-1 0 0,0 0 1,0 0-1,-1 0 0,1-1 0,0 1 1,-1 0-1,1-1 0,-1 1 0,1-1 1,-1 1-1,1-1 0,-1 0 1,0 0-1,0 0 0,0 0 0,0 0 1,0 0-1,0 0 0,0-1 0,0 1 1,0-1-1,-4 1 0,-67 6 233,65-7-214,-27 1-60,8 1 69,1-1 1,-1-1 0,0-2-1,-42-7 1,64 8-64,0-1 0,0 1 0,0 0 0,0-1-1,0 0 1,0 0 0,0-1 0,1 1 0,-1-1 0,1 0 0,0-1 0,0 1 0,0 0 0,0-1 0,1 0 0,-1 0-1,1 0 1,0-1 0,0 1 0,0-1 0,1 1 0,0-1 0,0 0 0,0 0 0,0 0 0,1 0 0,0 0 0,0 0 0,-1-9-1,2 5-405,0 1 0,0-1 0,1 1-1,0 0 1,0-1 0,1 1-1,0 0 1,1 0 0,0 0-1,0 0 1,8-13 0,19-29-8637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6.5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8482,'262'22'2640,"70"-4"-1047,55-3 111,-27-2-808,-68-7-80,-75 0-223,-67-6-529,-48 0 112,-24 0-176,10 0-440,17-18-321,-10-1-535,-34 1-2657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7.0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81 6585,'0'0'7301,"0"10"-7167,0 3-106,1 0 0,0 0 0,1 0 0,1 0 0,0 0 0,1-1-1,0 1 1,1-1 0,10 20 0,57 81 258,-39-65-213,-3 2-1,34 72 1,-64-121-70,0-1-1,0 0 0,0 1 1,0-1-1,0 1 1,0-1-1,0 0 0,0 1 1,0-1-1,0 1 1,1-1-1,-1 0 0,0 1 1,0-1-1,0 0 1,1 1-1,-1-1 0,0 0 1,0 1-1,1-1 1,-1 0-1,0 1 0,1-1 1,-1 0-1,0 0 1,1 1-1,-1-1 0,0 0 1,1 0-1,-1 0 1,1 0-1,-1 1 0,0-1 1,1 0-1,-1 0 1,1 0-1,-1 0 0,1 0 1,-1 0-1,0 0 1,1 0-1,-1 0 1,1 0-1,-1-1 0,0 1 1,1 0-1,-1 0 1,1 0-1,-1 0 0,0 0 1,1-1-1,-1 1 1,0 0-1,1-1 0,11-20 85,21-63 16,2 1-114,-4-2 1,-3-1 0,24-131-1,-50 214-841,0 8 299,6 16-548,-2-5-712,4 11-3102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7.3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0 468 5569,'0'0'6290,"194"-131"-5930,-99 82 200,7-3-512,-4 3-48,-10 7-448,-16 2-601,-25 6 49,-13 10 112,-20 5 368,-14 7 368,0 3-288,-27 6-576,-7 0-1737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7.7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8810,'0'0'5849,"81"156"-5497,-37-110 48,4-1-400,-4-5 8,-7-3-8,-3-10-128,14-5-232,-7-10-448,-1-12-3433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44:28.1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340 1 1136,'0'0'11164,"26"37"-10976,234 298 280,-206-265-339,-3 1 0,-4 3-1,-3 2 1,-3 2 0,60 163 0,-82-183-40,-2 2 0,-3-1 1,-3 2-1,-2 0 0,-3 0 1,-3 0-1,-2 1 0,-3-1 0,-14 91 1,2-87 8,-3-1 0,-3-1 0,-50 111 0,-112 167 135,-151 205-133,292-483-463,-4-2 0,-2-2 0,-2-2 0,-64 57 0,18-29-4151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2.0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4137,'0'0'3635,"0"7"-3397,0-5-191,0 0 0,0 0 0,1 0 0,-1 0 0,0 0 0,1 0 1,-1 0-1,1 0 0,0 0 0,0 0 0,-1-1 0,1 1 0,1 0 0,-1 0 1,2 2-1,0-2 60,0 0 1,0 0-1,0-1 0,0 1 1,0-1-1,0 0 1,1 1-1,-1-1 1,0-1-1,1 1 0,6 0 1,37 4 416,94-5 0,-63-1-343,-17 0-1203,65-9-1,-78 2-1693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28.56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38 0 5825,'0'0'5441,"-3"0"-5241,-9 0-616,4 0-792,-7 0-1360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28.90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44 1 6025,'0'0'6034,"-9"0"-5954,6 0-80,0 0-168,-2 0 160,-7 0-665,0 0-1671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29.26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110 1 5329,'0'0'4553,"-17"0"-4553,11 0 56,-2 0-56,-7 0-232,-8 2-288,3 6-1368,-1-5-817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29.96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0 5097,'0'0'5936,"5"0"-5564,356 18 1203,-315-12-1771,1-2-1,0-3 1,68-5 0,-112 4-81,-1 0 0,0 0 0,1-1 0,-1 1 0,1-1 0,-1 0 0,0 0 0,1 0 0,-1 0 1,4-3-1,-4-3-1526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0.90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 4849,'0'0'2307,"31"0"-1992,771 5 2440,922 26-2028,-1335-23-4753,-341-8 300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1.25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0 198 7842,'0'0'2720,"237"-26"-2720,3-7 0,61-1 0,37 3 288,15 5-280,-18 7 152,0 4-160,-8 4 0,-27 9 0,-31 2 56,-41 0-112,-60 0-24,-52 5-1352,-27 0 888,-37-2-1641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1.60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1 128 10082,'0'0'1336,"18"17"-2512,-8-7 1190,0 0 0,0-1 0,1-1 0,0 0 0,1 0 0,0-1 0,0-1 0,0 0 0,1 0 0,0-1 0,0-1 0,0 0 0,1-1 0,-1-1 0,1 0 0,22 0 0,693-7 1207,-1-51-347,-212 13-698,1352-81 124,-1349 107-2107,-459 17-715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2.00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1 310 6689,'1522'-79'2939,"-750"24"-1049,1617-40-362,-1876 80-1430,-478 14-85,292-22-1446,-320 22 1268,20-4 13,-27 5 114,1 0 1,-1 0-1,1 0 1,-1 0 0,1 0-1,-1-1 1,1 1-1,-1 0 1,1 0 0,-1-1-1,1 1 1,-1 0-1,1-1 1,-1 1-1,1 0 1,-1-1 0,0 1-1,1-1 1,-1 1-1,0-1 1,1 1-1,-1-1 1,0 1 0,0-1-1,0 1 1,1-1-1,-1 1 1,0-1-1,0 1 1,0-1 0,0 1-1,0-1 1,0 1-1,0-1 1,0 0-1,0 0-52,0 1-1,-63-20-7042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2.37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1 133 3817,'335'-16'576,"73"-4"584,-15 1 481,8 1-369,-10 5 8,-21 3-536,-12 2-384,-17 3 72,-26 0-376,-29-3 104,-34 3-64,-41 2-8,-55 0-15,-52 3-73,-41 0-57,-42 0-23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2.74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1 154 8282,'45'9'844,"93"11"-1271,218 3-1,507-45 2184,11-31-373,-300 17-1337,163-17 171,-270 18-187,-273 29 20,-265 22-1121,4 2-136,-46 2-1026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2.5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0 294 4481,'0'0'4600,"26"-11"-4126,80-39-256,-99 47-213,-1 0-1,1-1 1,-1 0 0,0 0 0,-1 0-1,1-1 1,-1 0 0,0 0 0,0 0 0,0-1-1,-1 1 1,0-1 0,6-11 0,2-3-3,4-5 145,-2-2 1,-1 0-1,11-31 1,-64 172-204,37-105 49,0 1 0,1-1 1,0 1-1,0-1 1,1 1-1,1 0 1,-1 0-1,2 0 1,-1-1-1,3 11 0,-2-16 7,0 0 0,1 0 0,-1 0-1,1 0 1,0-1 0,0 1 0,0-1-1,0 1 1,1-1 0,0 0 0,-1 0-1,1 0 1,0 0 0,1-1 0,-1 1-1,0-1 1,1 0 0,-1 0 0,1 0-1,0 0 1,-1-1 0,1 1 0,0-1-1,0 0 1,7 1 0,7 1-60,1 0 1,-1-1-1,1-1 1,-1 0-1,1-2 1,0 0 0,-1-1-1,0-1 1,29-9-1,-31 7-611,0-1 0,-1-1 0,0 0 0,0-1 0,0-1 0,18-14 0,-2-4-4318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3.70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1630 6145,'0'0'4917,"54"4"-4778,522 22-7,1454-25 520,-1988-1-644,1 3 0,56 9 0,-97-11-7,0-1-1,0 0 0,0 0 0,0 1 1,0 0-1,0-1 0,0 1 1,0 0-1,0 0 0,0 0 1,0 0-1,0 0 0,0 0 0,-1 1 1,3 1-1,-4-2 1,0-1-1,1 0 0,-1 1 1,0-1-1,0 1 1,0-1-1,0 1 1,-1-1-1,1 1 1,0-1-1,0 0 1,0 1-1,0-1 0,0 1 1,-1-1-1,1 1 1,0-1-1,0 0 1,-1 1-1,1-1 1,0 0-1,0 1 1,-1-1-1,1 0 0,0 1 1,-1-1-1,1 0 1,-1 0-1,1 1 1,-31 14 22,-90 22-248,-155 28 0,154-39-340,-87 17-665,-223 56 243,422-97 1073,7-1-50,0-1 1,0 1-1,0-1 0,0 1 0,0 0 1,0 0-1,1 0 0,-1 0 1,0 1-1,1-1 0,-1 1 1,0 0-1,1 0 0,0 0 0,-1 0 1,-3 4-1,18-3 169,205-9 1053,338-61-949,-106 9-175,418 8 1876,-1065 50-1885,197 0-125,1 0 1,-1 0 0,0 0-1,1 0 1,-1 1-1,0-1 1,0 0-1,1 0 1,-1-1 0,0 1-1,1 0 1,-1 0-1,0 0 1,1 0-1,-1-1 1,1 1-1,-1 0 1,0 0 0,1-1-1,-1 1 1,1 0-1,-1-1 1,1 1-1,-1-1 1,1 1 0,-1-1-1,1 1 1,-1-1-1,2-1 2,-1 1-1,1 0 1,0 0 0,0 0-1,0 0 1,0 0-1,0 0 1,0 0 0,0 1-1,0-1 1,0 0-1,0 1 1,0-1 0,1 0-1,-1 1 1,0-1-1,0 1 1,2-1 0,34-11 1,57-12 0,-34 9-15,103-25-50,555-165-639,-706 201 686,-1 0-1,1-1 0,-1 0 0,0 0 0,0-2 0,-1 1 0,0-1 1,10-9-1,-19 15 15,0 0 1,1 0-1,-1-1 1,0 1-1,0 0 1,0-1-1,-1 1 1,1 0-1,0-1 1,0 1-1,-1-1 0,1 1 1,-1-1-1,1 0 1,-1 1-1,0-1 1,1 1-1,-1-1 1,0 0-1,0-3 1,-1 3-7,0 0 1,-1 0-1,1 0 1,0 0-1,0 0 1,-1 0-1,1 1 1,-1-1-1,0 0 1,1 1-1,-1-1 1,0 1-1,0 0 0,0 0 1,0-1-1,0 1 1,0 0-1,0 1 1,-4-2-1,-27-8-152,0 1-1,-49-7 1,-554-59-575,-14 34 748,565 36-23,-1617-71 37,1659 74-28,20 2 0,-1-2 0,0 0 0,-31-8 0,54 10 1,0 0 0,1 0 0,-1 0 0,0 0-1,0 0 1,0-1 0,1 1 0,-1 0 0,0 0 0,0 0-1,1-1 1,-1 1 0,0 0 0,1-1 0,-1 1-1,0-1 1,1 1 0,-1-1 0,1 1 0,-1-1-1,0 1 1,1-1 0,-1 1 0,1-1 0,0 0 0,-1 1-1,1-1 1,-1 0 0,1 1 0,0-1 0,0 0-1,-1 0 1,1 1 0,0-1 0,0 0 0,0 0-1,0 0 1,0 1 0,0-1 0,0 0 0,0 0 0,0 1-1,0-1 1,0 0 0,1 0 0,-1 1 0,1-2-1,1-1 9,0 0-1,1 0 1,0 0-1,-1 1 1,1-1-1,0 1 1,0 0-1,1 0 1,-1 0-1,4-2 0,46-19 16,2 2 0,77-18 0,-88 26-25,791-206-24,212-62 163,-997 266-114,1 1-15,0-3 1,-1-1 0,-1-3 0,65-37 0,-108 54-13,0-1 1,1 0 0,-2 0 0,1 0 0,-1-1 0,8-9 0,-12 14 2,0 0 0,0 0 0,0-1 0,0 1 0,0 0 1,-1-1-1,1 1 0,0-1 0,-1 1 0,1-1 0,-1 1 0,0-1 0,1 0 0,-1 1 0,0-1 0,0 0 0,0 1 0,0-1 0,0 1 0,0-1 0,0 0 1,-1 1-1,1-1 0,-1 1 0,1-1 0,-1 1 0,0-1 0,1 1 0,-1-1 0,0 1 0,0 0 0,0-1 0,0 1 0,0 0 0,0 0 0,0 0 0,-2-1 1,-6-4-4,0 2 1,0-1 0,0 1-1,-1 1 1,0 0 0,0 0-1,-13-1 1,-76-11-32,-1 5-1,-138 3 1,198 7 31,-1021 43-268,-1 76-327,1015-113 655,11-3 72,-1 3 0,-55 15 0,120-17-116,260-26 45,720-126-82,194-24 4,-679 122-42,-692 74-188,52-6-28,-506 63-4072,320-47-1630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4.763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0 946 5553,'0'0'850,"33"-8"-366,144-34-443,100-23-209,770-158 1453,1382-114 0,-1986 306-717,254-25-185,-671 54-355,-20 2-14,1 0 0,-1 0 1,0-1-1,-1 0 0,1 0 0,0 0 0,0-1 0,0 1 0,-1-2 0,1 1 1,-1 0-1,7-5 0,-12 7 7,1-1-1,-1 1 1,0 0 0,0 0 0,0-1-1,0 1 1,0 0 0,0-1 0,1 1-1,-1 0 1,0 0 0,0-1-1,0 1 1,0 0 0,0-1 0,0 1-1,0 0 1,0-1 0,0 1 0,-1 0-1,1-1 1,0 1 0,0 0 0,0 0-1,0-1 1,0 1 0,0 0-1,-1-1 1,1 1 0,0 0 0,0 0-1,0-1 1,-1 1 0,1 0 0,0 0-1,0 0 1,-1-1 0,1 1 0,0 0-1,0 0 1,-1 0 0,1 0 0,0 0-1,-1 0 1,1-1 0,0 1-1,-1 0 1,1 0 0,-1 0 0,-21-7 346,-29 0-263,1 2 0,-1 2 1,-67 4-1,36 0-97,-30-2-69,38-2-44,1 4-1,-1 2 1,-76 15-1,144-14-151,28-3-57,461-19-48,5-36 406,-233 24-49,-138 18 49,172-26-35,-372 40 81,-126 30-30,-124 23-139,-30 4-183,-429 72-1985,16 35 643,704-149 1764,2 3 0,-110 47 0,131-37 263,47-28-404,0 0-1,0 0 0,0 0 0,1 0 0,-1 1 0,1-1 1,-1 1-1,1-1 0,0 1 0,0-1 0,0 1 0,0 0 1,0 0-1,1-1 0,-1 4 0,1-4-16,-1 0 0,1-1 0,0 1 0,0 0-1,0 0 1,1 0 0,-1-1 0,0 1 0,1 0 0,-1 0 0,1-1-1,0 1 1,-1 0 0,1-1 0,0 1 0,0-1 0,0 1 0,0-1 0,0 1-1,1-1 1,-1 0 0,0 1 0,1-1 0,-1 0 0,0 0 0,1 0 0,2 1-1,6 3-13,0-1 0,0-1-1,1 1 1,11 1 0,-18-4 4,65 10-94,0-3-1,1-2 1,110-7-1,-141 1 102,594-48 93,4-47 655,-252 35-154,-288 46-369,499-66 2260,-532 78-1781,-302 56-514,1 0-127,-578 145-875,784-190 772,8-4 22,-1 2 0,1 0 0,1 2 0,-1 0 0,-20 13 1,39-19 17,0 0 0,1 0 0,-1 0 0,1 0 0,0 1 1,0-1-1,0 1 0,1 0 0,-1 0 0,-2 6 1,4-9-3,0 1 1,1-1 0,-1 1 0,0-1 0,1 1 0,0 0-1,-1-1 1,1 1 0,0 0 0,0 0 0,-1-1 0,2 1 0,-1 0-1,0 0 1,0-1 0,0 1 0,1 0 0,-1-1 0,1 1-1,-1 0 1,1-1 0,0 1 0,0-1 0,-1 1 0,1-1-1,0 1 1,0-1 0,1 0 0,1 3 0,4 0-41,0 1 0,0-1 0,0-1 0,0 1 0,1-1 0,0-1 0,-1 1 0,1-1 0,15 2 0,90 5-381,-88-8 351,993-9-437,-338-7 626,-672 15-91,45 2 212,-53-2-234,1 0 1,-1-1-1,1 1 0,-1 0 1,1 0-1,0 0 1,-1 0-1,1 0 1,-1 0-1,1 0 1,-1 1-1,1-1 1,0 0-1,-1 0 1,1 0-1,-1 0 1,1 1-1,-1-1 1,1 0-1,-1 1 1,1-1-1,-1 0 0,0 1 1,1-1-1,-1 1 1,1-1-1,-1 0 1,0 1-1,1-1 1,-1 1-1,0-1 1,0 1-1,1-1 1,-1 1-1,0 0 1,0-1-1,0 1 1,0-1-1,1 1 1,-1-1-1,0 1 0,0 0 1,0-1-1,0 1 1,0-1-1,-1 1 1,1-1-1,0 1 1,0-1-1,0 1 1,0 0-1,-1-1 1,1 1-1,0-1 1,0 1-1,-1-1 1,1 1-1,0-1 1,-1 0-1,1 1 0,-1-1 1,1 1-1,-1-1 1,1 0-1,-1 1 1,0-1-1,-6 6-2,0-1 0,-1 0 0,0 0 0,0-1 0,0 0 0,0-1 0,-11 4 0,-175 48-58,-129 14-462,-480 74-2426,97-18 1281,11 32 2757,671-150-918,-18 3 303,1 2 1,0 2-1,-46 23 1,81-34-417,0 1 0,0 0 0,0 0 0,1 0 0,-1 1 1,-7 9-1,12-13-58,0 0 0,0 0 0,0 0 1,0 1-1,0-1 0,0 0 0,0 0 0,1 1 0,-1-1 1,1 0-1,-1 1 0,1-1 0,-1 0 0,1 1 1,0-1-1,0 1 0,-1-1 0,1 1 0,0-1 1,0 1-1,1-1 0,-1 1 0,0-1 0,0 0 1,1 1-1,-1-1 0,1 1 0,-1-1 0,1 0 0,-1 1 1,1-1-1,0 0 0,0 0 0,0 1 0,0-1 1,0 0-1,1 1 0,5 2-4,-1 0 0,1 0 0,0-1 0,0 0 0,0 0 0,0-1 0,0 0 0,13 2 0,56 6-2,0-2 1,130-5-1,-130-4 1,886-51 85,-1-59-81,-950 110-3,309-39 31,-220 28 1237,-460 41-177,269-18-973,-533 55-643,204-27-3217,168-17-3823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6.367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9317 2607 5089,'0'0'1775,"26"14"-1620,-4-3-175,0-1 1,0 0-1,1-2 1,35 8-1,-12-9 3,0-3 0,1-2-1,51-3 1,154-14 134,263-49 0,242-98 1227,-690 145-979,-28 9-78,1-2-1,-2-2 1,1-2 0,53-27 0,-89 39-274,0 1 1,0-1-1,0 1 0,0-1 1,-1 0-1,1 0 1,0 0-1,-1-1 0,0 1 1,0-1-1,1 1 1,-2-1-1,1 0 0,0 1 1,0-1-1,-1 0 1,0 0-1,1 0 0,-1-1 1,0 1-1,-1 0 1,1 0-1,0 0 1,-1-1-1,0 1 0,0 0 1,0-1-1,0 1 1,0 0-1,-1-1 0,0 1 1,1 0-1,-1 0 1,-2-5-1,-1-1-41,-1 1 0,1 0 0,-1 1 0,-1-1 1,1 1-1,-1 0 0,-1 0 0,1 1 0,-1 0 0,0 0 0,-9-5 1,-41-23-151,-95-41 0,104 54 141,1-1-1,1-3 1,-78-56-1,118 76 38,-1-1 1,1 0-1,0 0 0,1 0 0,0-1 1,0 0-1,0 0 0,1 0 0,0-1 1,-5-12-1,7 15 2,1-1 1,-1 1 0,1 0-1,1-1 1,-1 0-1,1 1 1,0-1 0,0 1-1,0-1 1,1 1-1,0-1 1,0 1 0,1-1-1,-1 1 1,1 0-1,0 0 1,6-10-1,1 1 2,1 0-1,0 1 0,1 0 0,1 1 0,0 0 0,26-19 0,100-61-2,-26 28-61,227-91 1,143-16-272,-389 139 253,-74 26 102,-14 6 14,0-1 0,0-1 0,0 1 0,0-1 0,-1 0 1,1 0-1,-1 0 0,1 0 0,-1-1 0,0 0 0,1 0 1,-2 0-1,1-1 0,5-5 0,-9 9-5,0-1 0,0 1 0,0 0 0,0-1 0,0 1-1,0-1 1,0 1 0,0 0 0,0-1 0,0 1 0,0-1 0,0 1 0,0 0-1,0-1 1,-1 1 0,1 0 0,0-1 0,0 1 0,0 0 0,-1-1 0,1 1-1,0 0 1,0-1 0,-1 1 0,1 0 0,0 0 0,-1-1 0,1 1 0,0 0-1,-1 0 1,1 0 0,-1-1 0,1 1 0,0 0 0,-1 0 0,1 0 0,0 0-1,-1 0 1,1 0 0,-1 0 0,1 0 0,0 0 0,-1 0 0,1 0 0,-1 0-1,1 0 1,-34-2 261,28 2-167,-925 37 166,357-5-970,321-23-23,322-10 320,77-10 0,-121 8 337,601-70-127,569-47 1267,-1397 147 230,103-10-1217,-1451 186-413,-31-100-2816,1432-99 3184,-700 25-4146,424 4 3023,-7 20 3706,313-35-2310,-1013 139 1197,-6-83-1300,1027-75 253,111 1-447,-1 1-1,0-1 1,1 0 0,-1 0 0,1 0 0,-1 0 0,0 0 0,1 0 0,-1 0 0,0-1 0,1 1 0,-1 0 0,1 0 0,-1 0-1,0-1 1,1 1 0,-1 0 0,1 0 0,-1-1 0,1 1 0,-1 0 0,1-1 0,-1 1 0,1-1 0,0 1 0,-1-1 0,1 1-1,-1-1 1,1 1 0,0-1 0,0 1 0,-1-1 0,1 1 0,0-1 0,0 0 0,0 1 0,-1-1 0,1 1 0,0-1 0,0 0-1,0 1 1,0-1 0,0 0 0,0 1 0,0-1 0,0 1 0,1-1 0,-1 0 0,0 1 0,1-2 0,0-1 27,1 0 0,-1 0 0,1 1 0,0-1 0,0 0 0,0 1 0,0-1 0,1 1 0,4-4 0,22-12-102,-1 1 0,2 2-1,49-18 1,-51 21 3,602-205-1345,27 45 78,-587 160 1038,-210 44-921,40-6 884,-1071 203-1764,-35-58 3828,263-40-449,602-79-1169,-716 93-1078,762-129 2382,294-16-1437,0 0 0,1 0 1,-1 0-1,0 0 0,0 0 1,0 0-1,0 0 0,0 0 1,0-1-1,0 1 0,0 0 1,0 0-1,0-1 0,0 1 1,0-1-1,0 1 0,1-1 1,-1 1-1,-1-2 0,1 1-13,1 1 0,0-1 0,0 1 0,0-1 0,0 0 0,0 1-1,0-1 1,1 1 0,-1-1 0,0 1 0,0-1 0,0 0 0,0 1-1,1-1 1,-1 1 0,0-1 0,1 1 0,-1-1 0,0 1-1,1-1 1,-1 1 0,0-1 0,1 1 0,0-1 0,48-34-149,232-102-783,-194 99 815,494-215-131,170-78 172,-733 323 82,86-46 100,-89 42-32,-15 12-77,0-1 1,0 1 0,0 0 0,0 0 0,0 0-1,0 0 1,0-1 0,0 1 0,0 0-1,0 0 1,0 0 0,0-1 0,0 1 0,0 0-1,0 0 1,0 0 0,0 0 0,0-1-1,0 1 1,0 0 0,0 0 0,0 0 0,0 0-1,-1 0 1,1-1 0,0 1 0,0 0-1,0 0 1,0 0 0,0 0 0,0 0 0,-1 0-1,1 0 1,0-1 0,0 1 0,0 0-1,0 0 1,-1 0 0,1 0 0,0 0 0,0 0-1,0 0 1,0 0 0,-1 0 0,1 0-1,0 0 1,0 0 0,-1 0 0,-53 4-6,-336 84-2624,-107 51-1404,-47 13 3907,-276 48 4357,787-193-3972,-290 54 2477,231-48-840,-139 1-1,230-14-1891,1 0 0,0 0 0,-1 0 0,1 0-1,-1 0 1,1 1 0,0-1 0,-1 0 0,1 0-1,-1 0 1,1 0 0,-1 0 0,1-1 0,0 1-1,-1 0 1,1 0 0,-1 0 0,1 0-1,0 0 1,-1 0 0,1-1 0,0 1 0,-1 0-1,1 0 1,-1-1 0,1 1 0,0 0 0,0 0-1,-1-1 1,1 1 0,0 0 0,0-1 0,-1 1-1,1-1 1,0 1 0,0 0 0,0-1 0,-1 1-1,1-1 1,0 1 0,0 0 0,0-1 0,0 1-1,0-1 1,0 1 0,0 0 0,0-1 0,0 1-1,0-1 1,0 0 0,2-2-7,0 0 1,-1 0-1,1 1 1,0-1-1,0 0 1,1 1-1,-1 0 1,5-4-1,38-28-201,1 1 0,70-36 0,-51 32 11,929-493-379,-722 391 585,-224 115-14,-21 12-95,-1-1 0,-1 0 0,0-2 0,-1-1-1,-1-1 1,0-1 0,22-24 0,-44 41 104,1 0-1,-1-1 0,0 1 0,0-1 1,1 1-1,-1-1 0,0 0 1,-1 1-1,1-1 0,0 0 1,0 0-1,-1 1 0,1-1 0,-1 0 1,0 0-1,1 0 0,-1 0 1,0-3-1,-1 3-3,1 1-1,-1 0 1,1 0-1,-1 0 1,0 0-1,0 0 1,1 0 0,-1 0-1,0 0 1,0 0-1,0 0 1,0 0-1,0 0 1,0 0 0,0 1-1,-1-1 1,1 1-1,0-1 1,0 1-1,-3-1 1,-8-2-55,0 0 0,0 1 0,0 1 0,-21 0 0,27 1-10,-150-3 227,0 6 0,0 8 1,0 6-1,-168 42 1,357-60-2077,6-9 1747,0-3-1,0-1 1,62-32 0,-33 14 110,498-264-424,-555 289 452,76-51-171,-80 52 204,0 0 0,0 0 1,0 0-1,-1-1 0,0 0 1,0-1-1,-1 1 0,7-14 0,-10 16 116,0 1 0,-1-1 0,1 0 0,-1 0 0,-1 0 0,2-8 0,-2 12-206,0 0 0,0 0 1,0 0-1,0 0 0,0 0 0,0 0 0,0 0 0,0 0 0,0 0 0,0 0 0,0 0 0,-1 0 0,1 0 0,0 0 0,-1 0 0,1 1 0,-1-1 0,1 0 0,-1 0 1,1 0-1,-1 1 0,1-1 0,-1 0 0,0 0 0,0 1 0,1-1 0,-1 1 0,0-1 0,0 0 0,0 1 0,1 0 0,-1-1 0,0 1 0,0-1 0,0 1 0,0 0 1,-1 0-1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6.89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934 105 7074,'0'0'3299,"4"-6"-2942,11-20-107,-15 26-251,0 0 1,-1 0 0,1 0-1,0 0 1,0 0 0,0 0-1,0 0 1,-1 0 0,1 0-1,0 0 1,0 0 0,0 1-1,-1-1 1,1 0 0,0 0 0,0 0-1,0-1 1,-1 1 0,1 0-1,0 0 1,0 0 0,0 0-1,-1 0 1,1 0 0,0 0-1,0 0 1,0 0 0,0 0-1,-1 0 1,1-1 0,0 1-1,0 0 1,0 0 0,0 0-1,0 0 1,0 0 0,-1-1-1,1 1 1,0 0 0,0 0-1,0 0 1,0 0 0,0-1 0,0 1-1,0 0 1,0 0 0,0 0-1,0-1 1,0 1 0,0 0-1,0 0 1,0 0 0,0-1-1,0 1 1,0 0 0,0 0-1,0 0 1,0-1 0,0 1-1,0 0 1,0 0 0,0 0-1,0 0 1,1-1 0,-4 2-29,-10 1-30,-1 0-1,0 2 1,1-1-1,0 2 1,-22 10-1,-9 3 11,-79 28-101,-31 14-134,-193 46-1,426-133-3179,63-36 3036,-17 8 446,298-113-72,-411 161 1005,-11 3-321,-24 0-79,-39 7-510,7 7-170,0 2 0,1 2 0,-81 34 0,31-11-121,-25 3 7,-157 60-570,283-99 803,-1 0-20,0 1-1,0 0 1,0 0-1,0 0 1,0 1-1,0-1 1,0 1-1,1 0 1,-1 0-1,-4 6 1,5 2-868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7.253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2424 0 488,'0'0'1039,"-28"19"-183,-308 217 576,-510 289-648,-12 7-963,804-493 200,2 2 0,-62 62 1,100-88-20,0 1 0,0 0 1,2 1-1,0 0 1,1 1-1,0 0 1,2 0-1,0 1 1,1 1-1,1-1 1,-5 28-1,11-44-10,0 0 1,1 0-1,0 0 0,-1 0 1,1 0-1,0 0 0,1 0 1,-1 0-1,0 0 0,1 0 1,0 0-1,0 0 0,0 0 1,0 0-1,0 0 0,0 0 1,1 0-1,0-1 0,3 5 1,-2-4-107,0 0 0,1 0 0,0 0 0,-1-1 0,1 0 0,0 0 1,0 0-1,0 0 0,0 0 0,1-1 0,-1 0 0,8 2 0,37 1-2757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7.60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0 3513,'1732'143'1544,"-1697"-143"-1435,1 1 0,-1 1 0,1 3 1,-1 0-1,67 21 0,-97-24-129,0 0 0,0 0 0,-1 1 1,1-1-1,0 1 0,-1 0 0,1 1 0,-1-1 1,0 1-1,0 0 0,-1 0 0,1 0 0,-1 0 1,0 1-1,0 0 0,0-1 0,-1 1 0,1 0 1,1 8-1,0 2-35,-2 0 1,1 1 0,-2-1 0,0 1-1,-2 19 1,4 47 677,-2-79-575,0 0 1,0 0-1,0 0 0,1 0 0,-1 0 0,1 0 1,0 0-1,0-1 0,0 1 0,0 0 0,0-1 1,0 0-1,1 1 0,-1-1 0,1 0 0,3 2 0,53 28 321,-37-21-241,1 4-303,0 0-1,0 2 0,-2 1 1,0 0-1,-1 1 0,-1 2 0,-1 0 1,19 28-1,5 7-1299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7.95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100 31 6753,'0'0'3232,"-4"-8"-3310,-13-13 30,16 21 46,0 0 0,1-1 0,-1 1 0,0 0 0,1 0 0,-1 0 0,0-1 0,1 1 0,-1 0 0,0 0 0,1 0 0,-1 0 0,0 0 0,1 1 0,-1-1 0,0 0 0,1 0 0,-1 0 0,0 0 0,1 1 0,-1-1 0,1 0-1,-1 1 1,0-1 0,0 1 0,-3 3-4,0 1 0,0 0-1,1 0 1,-1 0-1,1 0 1,0 1-1,1-1 1,-1 1 0,-2 9-1,-1 3 6,1 0 0,0 0 0,2 0 0,0 1 0,1 0 0,1 0 0,0-1 0,2 1 0,0 0 0,1 0 0,6 22 0,-2-17 15,1 0-1,1 0 1,1-1 0,1 0 0,1-1 0,1 0-1,1-1 1,17 21 0,-9-17 2,2-1 1,0-1-1,2-1 0,0-2 0,2 0 1,0-1-1,1-2 0,0-1 0,2-1 1,0-2-1,0-1 0,1-1 0,1-2 1,49 9-1,-33-10-13,1-2 0,0-2 1,0-2-1,0-3 0,0-1 0,0-3 1,-1-2-1,0-2 0,51-16 0,-13-6-1403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8.30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0 328,'0'0'4473,"3"156"-3289,20-101-7,12 0-129,2-3-120,7-8-440,8-5 88,8-11-200,13-9-104,13-12 240,59-7-464,-21 0-48,-20-13-920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8.64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 5825,'0'0'1369,"225"57"-1313,-141-47-56,0-7 72,20-3-80,-20 0 8,-18 0-1657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1:09.003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0 5641,'0'0'1064,"179"99"-1064,-118-68-48,20 11 64,-18-5-32,-11-11-2384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4.2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28 189 3113,'0'0'5516,"-2"-4"-5416,-5-7-19,1 14 3,-1 30 89,3 53 163,3-67-275,0-12-46,1 0 0,0 1 1,1-1-1,-1 0 1,1 1-1,2 6 0,-2-12-7,0 0 0,0 0 0,0 0 0,0 0 0,0 0 0,0 0 0,1-1 0,-1 1 0,0 0 0,1-1 0,0 1 0,-1-1 0,1 0 0,0 1 0,0-1 0,-1 0 0,1 0-1,0 0 1,0 0 0,0-1 0,0 1 0,0 0 0,1-1 0,-1 0 0,3 1 0,12 1 20,0-1-1,0-1 1,1-1 0,-1 0 0,0-1-1,0-1 1,0 0 0,0-1-1,-1-1 1,1-1 0,-1 0 0,0-1-1,-1-1 1,0-1 0,0 0-1,-1 0 1,16-15 0,-17 13-74,-1 0 0,0-1 0,0 0 1,-2-1-1,0-1 0,0 1 0,-1-1 0,-1-1 1,0 0-1,-1 0 0,0 0 0,-2-1 1,0 0-1,0 0 0,-2 0 0,0-1 0,2-32 1,-5 48 82,0 0 0,-1 0-1,1 1 1,0-1 0,0 0 0,0 0 0,0 0 0,-1 0 0,1 0 0,0 0 0,-1 0 0,1 1 0,-1-1 0,1 0-1,-1 0 1,1 1 0,-1-1 0,0 0 0,1 1 0,-1-1 0,0 0 0,1 1 0,-1-1 0,0 1 0,0-1 0,0 1 0,0 0-1,1-1 1,-1 1 0,0 0 0,0-1 0,0 1 0,0 0 0,0 0 0,0 0 0,0 0 0,0 0 0,0 0 0,1 0-1,-1 0 1,0 0 0,0 1 0,0-1 0,0 0 0,0 0 0,-1 1 0,-1 0-38,-1 0 1,1 0-1,-1 1 1,1-1-1,-1 1 1,1 0-1,0 0 1,0 0-1,0 0 1,-5 5-1,-4 9 3,1 0 0,1 1 0,1 0-1,0 1 1,1 0 0,1 0 0,0 0-1,2 1 1,0 0 0,1 1 0,1-1-1,1 1 1,1-1 0,0 1 0,3 22-1,-1-39 3,0 1 0,-1-1-1,1 1 1,1-1 0,-1 0-1,0 0 1,1 0 0,0 0-1,0 0 1,-1 0 0,2 0-1,-1 0 1,0-1 0,1 1-1,-1-1 1,1 0 0,0 1-1,-1-1 1,1-1-1,0 1 1,0 0 0,0-1-1,1 1 1,-1-1 0,0 0-1,1 0 1,-1 0 0,0-1-1,5 1 1,14 3 15,0-2 1,0 0-1,32-2 1,-35 0 12,-5 0-49,-1-1 0,0 0-1,1-1 1,-1-1 0,0 0-1,0 0 1,0-1 0,-1-1-1,1 0 1,-1-1 0,0 0-1,-1-1 1,0 0 0,0-1-1,0 0 1,-1-1 0,0 0-1,11-13 1,-1-3-174,0 0-1,24-43 1,-31 45 243,1 1 1,1 1-1,2 0 1,25-26-1,-41 47-42,-1 0 0,0 0 0,1 1-1,-1-1 1,1 0 0,-1 1 0,0-1 0,1 0 0,-1 1 0,0-1-1,1 0 1,-1 1 0,0-1 0,0 1 0,1-1 0,-1 1 0,0-1 0,0 1-1,0-1 1,0 1 0,1-1 0,-1 1 0,0-1 0,0 1 0,0-1-1,0 1 1,0-1 0,0 1 0,0-1 0,-1 1 0,1-1 0,0 1 0,0-1-1,0 1 1,0 29-7,0-28 12,-1 11-11,-1 0 0,0 0 1,-1-1-1,0 1 0,-1-1 1,-1 0-1,-6 13 0,5-13 0,1 1 0,0 0 0,1 0 0,1 0 0,0 0 0,0 0 0,0 17 0,3-27-3,0 0-1,1-1 1,0 1-1,-1 0 1,1 0-1,0 0 1,1-1-1,-1 1 1,0-1-1,1 1 1,-1-1-1,1 1 1,0-1-1,0 0 1,0 0-1,0 1 1,0-2-1,0 1 1,0 0-1,1 0 1,-1-1-1,1 1 1,0-1-1,-1 0 1,1 0-1,0 0 1,-1 0-1,1 0 1,0-1-1,0 1 1,4 0-1,2 0 2,-1 0 1,0 0-1,1-1 0,-1 0 1,1-1-1,-1 1 0,0-2 1,1 1-1,-1-1 0,12-4 1,11-11-2,-1-1 0,-1-2 0,-1 0 1,-1-2-1,28-28 0,-40 36-3,-14 13 89,-4 4-17,0 1-1,0 0 1,0-1 0,0 1 0,1 0 0,-5 8 0,5-7-7,-6 8-195,1 0 1,1 0-1,0 0 0,1 0 1,0 1-1,1 0 0,0 0 1,2 1-1,-3 23 1,10-36-4,0-1 0,0 0 0,0-1 1,-1 1-1,1-1 0,0 0 0,9-1 1,-8 1 61,173-18 93,-178 18-6,0 0 1,0 0 0,1 0-1,-1 0 1,0 0 0,0 0-1,0 0 1,1 1 0,-1-1-1,0 1 1,0-1 0,0 1 0,0-1-1,0 1 1,0 0 0,0-1-1,0 1 1,0 0 0,0 0-1,0 0 1,0 0 0,-1 0-1,1 0 1,0 0 0,-1 0-1,1 0 1,0 0 0,-1 0-1,0 0 1,1 0 0,0 3-1,0 43 748,-2-27-521,0 4-58,-1 1 1,-2-1-1,0 0 1,-2 0-1,0-1 0,-12 27 1,-66 134 247,72-161-343,-31 64 43,-4-2-1,-3-2 1,-70 85 0,111-158-123,0 0-1,-1-1 1,1-1 0,-2 1 0,-17 10 0,25-17-1,0-1 0,-1 1 0,1 0 0,-1-1 0,1 0 0,-1 0 0,1 0 1,-1 0-1,0-1 0,-6 1 0,8-2-2,0 1 1,0 0-1,0-1 0,0 1 1,1-1-1,-1 1 1,0-1-1,0 0 1,1 0-1,-1 0 0,1 0 1,-1 0-1,1 0 1,-1-1-1,1 1 0,-1 0 1,1-1-1,0 1 1,0-1-1,0 1 0,0-1 1,-1-2-1,-3-7-5,1-1 0,0 1-1,1-1 1,1 0 0,0 0-1,0 0 1,1 0 0,1-20 0,1 3-87,2 1 1,9-50 0,-2 42 5,2 0 0,2 1 0,0 1 0,3 0 0,40-61 0,-5 21-501,82-91 0,-84 111 527,2 1 0,3 3 0,78-57 0,-92 80 138,1 1 0,1 2-1,1 1 1,0 3 0,2 2 0,48-13 0,-68 24-233,25-7-710,-51 14 852,0 0 0,0 0 0,0 0 0,0 0 0,-1 0 0,1 0 0,0 0 0,0 0 0,0 0 1,0-1-1,0 1 0,0 0 0,0 0 0,0 0 0,0 0 0,0 0 0,0 0 0,0 0 0,0 0 0,-1 0 0,1-1 0,0 1 0,0 0 0,0 0 0,0 0 0,0 0 0,0 0 0,0 0 0,0 0 1,0 0-1,0-1 0,0 1 0,0 0 0,0 0 0,0 0 0,0 0 0,1 0 0,-1 0 0,0 0 0,0 0 0,0-1 0,0 1 0,0 0 0,0 0 0,0 0 0,0 0 0,0 0 0,0 0 0,0 0 0,-33-1-159,16 3 211,1 1-1,0 0 1,1 1-1,-1 0 1,1 1-1,-1 1 1,2 1-1,-1 0 1,1 1-1,0 0 1,0 1-1,1 1 1,-17 15-1,19-15 3,0 1-1,1 0 1,0 0 0,0 1-1,1 0 1,1 1-1,0 0 1,1 0-1,0 1 1,1-1-1,0 1 1,1 1-1,1-1 1,-4 24-1,7-26 13,-1 1 0,2-1 0,0 1 0,1-1-1,0 1 1,3 16 0,-3-26-42,0 1 0,1-1 1,-1 0-1,1 0 0,-1 1 1,1-1-1,0 0 0,0-1 1,0 1-1,0 0 0,1-1 1,-1 1-1,1-1 0,0 0 1,-1 1-1,1-1 0,0-1 1,0 1-1,0 0 0,1-1 1,-1 1-1,0-1 0,1 0 1,-1 0-1,0-1 0,1 1 1,4 0-1,3 0 4,0-1-1,0 0 1,0 0 0,0-1-1,0 0 1,0-1-1,0-1 1,0 0 0,0 0-1,-1-1 1,0 0 0,1-1-1,-2 0 1,1 0 0,0-1-1,-1-1 1,0 1-1,8-9 1,1-3-190,0-1 0,-1-1 0,-2-1 1,1 0-1,-2 0 0,18-40 0,-28 55 234,-2 1-1,1-1 1,-1 0 0,0 0-1,0-1 1,-1 1 0,0 0 0,1-13-1,-2 19-43,0-1-1,0 1 0,0 0 0,0-1 0,-1 1 1,1 0-1,0-1 0,0 1 0,0 0 0,-1 0 1,1-1-1,0 1 0,0 0 0,-1 0 1,1 0-1,0-1 0,0 1 0,-1 0 0,1 0 1,0 0-1,-1 0 0,1 0 0,0-1 1,-1 1-1,1 0 0,0 0 0,-1 0 0,1 0 1,0 0-1,-1 0 0,1 0 0,0 0 0,-1 0 1,1 0-1,0 0 0,-1 1 0,1-1 1,0 0-1,-1 0 0,1 0 0,0 0 0,0 0 1,-1 1-1,1-1 0,-17 10 55,14-4-63,-1 0 0,1 1 0,0-1 0,0 1 0,1 0 0,0 0 0,0 0 0,1 0 1,0 0-1,0 1 0,0-1 0,1 0 0,2 14 0,-2-13-2,1 1 0,0-1 0,0 0 1,1 0-1,0 0 0,1 0 0,0 0 1,0 0-1,0-1 0,1 1 0,9 12 1,-10-17-5,0 0 1,0 1 0,1-1-1,-1 0 1,1 0 0,0-1 0,0 1-1,0-1 1,0 0 0,0 0 0,0 0-1,5 1 1,2-1-153,-1-1 0,1 0 0,20-1 0,-26 0 44,27 0-1540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00.7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1 260 7114,'0'0'4941,"17"11"-3149,-8-3-1788,0 0 0,1-1 1,0 0-1,0 0 0,1-1 1,-1-1-1,1 0 0,1 0 0,-1-1 1,1-1-1,-1 0 0,20 3 0,4-2 25,-1-1-1,1-2 1,39-3-1,-64 1-28,-1-1 0,1 0 0,-1-1 0,1 0 0,-1 0 0,0-1 0,0 0 0,0-1 0,14-10 0,-3 1 33,0-2 0,29-29 0,-43 39-25,-1 0 0,0 0 0,0-1 0,0 1 1,-1-1-1,0 0 0,0 0 0,-1 0 0,0-1 0,3-9 0,-5 13 5,-1 1 1,1 0-1,-1-1 0,0 1 0,0-1 0,0 1 1,0 0-1,-1-1 0,0 1 0,1 0 0,-1-1 1,0 1-1,0 0 0,-1 0 0,1 0 0,-1 0 1,1 0-1,-1 0 0,0 0 0,0 1 0,0-1 0,-1 1 1,1-1-1,0 1 0,-1 0 0,-5-4 0,-5-3 3,1 1-1,-1 0 1,0 0-1,-1 2 1,0 0-1,0 0 0,-18-4 1,24 9-11,0 0 0,0 0 0,0 1 0,0 0 0,0 0 0,0 0 0,0 1-1,0 1 1,0 0 0,0 0 0,0 0 0,1 1 0,-1 0 0,1 0 0,-10 7 0,1 1-1,0 2-1,1 0 1,1 1-1,0 0 1,1 1-1,0 0 0,2 1 1,-18 31-1,10-18 5,-34 41 0,42-58 4,0 1 0,1-1-1,-11 20 1,18-25-18,0-1 1,0 1-1,1 0 0,-1 0 1,2 0-1,-1 0 0,1 0 1,0 0-1,0 13 0,1-5 4,-1-9 5,1 0 0,0 1 0,1-1-1,0 0 1,2 12 0,-2-16-2,1 1-1,-1 0 1,1 0 0,-1-1 0,1 1 0,0-1-1,0 1 1,0-1 0,0 0 0,0 0-1,1 0 1,-1 0 0,1 0 0,-1-1-1,4 2 1,7 4 52,1-1 0,0 0 1,1-1-1,-1 0 0,1-2 0,0 0 0,0 0 0,16 0 0,129-2 264,-83-3-329,12-5 67,-82 6-48,0-1 0,0 1 1,0-1-1,0 0 0,0-1 0,0 0 1,0 0-1,-1 0 0,0-1 0,6-4 1,-12 8-25,0 0 1,0 0 0,0 0-1,-1 0 1,1 0-1,0 0 1,0 0 0,0 0-1,-1 0 1,1 0-1,0 0 1,0 0 0,0 0-1,-1 0 1,1 0 0,0 0-1,0 0 1,0 0-1,-1 0 1,1 0 0,0 0-1,0 0 1,0 0-1,-1 0 1,1-1 0,0 1-1,0 0 1,0 0 0,0 0-1,0 0 1,-1 0-1,1-1 1,0 1 0,0 0-1,0 0 1,0 0-1,0 0 1,0-1 0,0 1-1,0 0 1,-1 0 0,1 0-1,0-1 1,0 1-1,0 0 1,0 0 0,0 0-1,0-1 1,0 1-1,0 0 1,0 0 0,0-1-1,1 1 1,-1 0 0,0 0-1,0 0 1,0-1-1,0 1 1,0 0 0,0 0-1,0 0 1,0 0-1,0-1 1,1 1 0,-1 0-1,0 0 1,0 0 0,-24 0-1185,16 0 447,-23 0-4048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04.897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465 113 4545,'0'0'3621,"18"-11"-3232,61-34-301,-62 37-58,0 2 1,0 0-1,1 0 0,0 2 1,0 0-1,0 1 0,31-1 1,2-1 21,104-5-99,-178 12-1764,-188 65 1872,109-31-88,8-6-107,5-3-52,1 3-1,-164 84 0,244-109 197,-1 0-1,1 1 1,0 0-1,1 1 1,-1 0-1,-8 10 1,15-15-13,-1 0 1,0 0-1,1 0 1,-1 1 0,1-1-1,0 0 1,-1 1-1,1-1 1,0 1 0,1-1-1,-1 1 1,0-1 0,1 1-1,-1 0 1,1-1-1,0 1 1,0 0 0,0-1-1,0 1 1,1 0-1,-1-1 1,1 1 0,-1 0-1,1-1 1,0 1 0,0-1-1,0 1 1,2 2-1,3 2-123,0-2 0,1 1 0,-1-1 0,1 0-1,0 0 1,0-1 0,1 0 0,-1 0-1,1-1 1,15 5 0,37 9-2102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05.25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1110 325 6905,'0'0'2652,"-12"-2"-2679,-34-6-240,35 5-242,30 3-1109,-1 0 1479,0-1 0,0 0-1,0-2 1,0 0-1,0-1 1,-1-1 0,18-7-1,-24 8 188,-1-1 0,0 0 0,-1-1 0,1 0 0,-1-1 0,0 0 0,-1 0 0,0-1 0,0 0-1,-1 0 1,1-1 0,9-17 0,-14 22 88,-1 1 0,1-1 0,-1 0 0,0 0 0,-1 0 0,1 0 0,-1-1-1,1 1 1,-1 0 0,-1-1 0,1 1 0,-1-1 0,1 1 0,-1-1 0,-1 1 0,1 0 0,-1-1 0,1 1-1,-1-1 1,-3-6 0,2 7-61,-1 0 0,0 0 0,0 0 0,0 0-1,-1 0 1,1 1 0,-1 0 0,0 0 0,0 0-1,0 0 1,0 0 0,-1 1 0,1 0 0,-1 0-1,1 0 1,-1 0 0,0 1 0,-8-2 0,-44-7-81,0 3 0,0 2 0,-1 2 0,-64 6-1,13-1-220,87-2 134,-349 9-1827,300-4 1031,0 3-1,1 3 1,-84 25 0,150-35 724,-1 0 1,1 1-1,-1 0 1,1 0-1,-1 0 1,1 0-1,0 1 1,0-1-1,0 1 1,0 0-1,-3 4 1,4 4-874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05.58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347 344 3849,'0'0'2720,"162"-167"-1479,-154 123-97,-8 2-280,-31 6-864,-36 5-496,-22 10 8,-88 18-584,24 3-809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32:24.4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5224 5873,'0'0'1246,"26"0"-709,374-7 2853,1222-68-2341,-29 54-160,-1018 64-781,-260-14-149,-93-12 88,627 39-46,399 37-211,-285-18 584,3-73-2,-103-46-16,-542 24-269,525-69 12,-343 28-89,-85 31 45,179-23 109,-424 33-54,269 5 1,-431 15-99,0-1 0,0 0 0,0-1-1,-1-1 1,1 0 0,-1 0 0,1-1-1,-1 0 1,0-1 0,0 0 0,-1 0 0,1-1-1,-1-1 1,-1 1 0,1-1 0,-1-1 0,0 0-1,-1 0 1,0 0 0,0-1 0,-1 0 0,0 0-1,0-1 1,-1 0 0,-1 0 0,1 0 0,-2 0-1,1-1 1,-1 1 0,-1-1 0,1-13 0,3-66-46,-5-1 0,-15-131 0,-1-50-270,19 173 291,3 0-1,33-156 1,72-194 100,-12 58-79,-47 141-85,38-470 0,-87 644 99,39-425 35,-34 419-32,-4-1 0,-6-100 0,0 62-108,0 114 72,1-1 0,-1 1 0,0-1 0,0 1 0,-1 0 0,0-1 0,-1 1 0,1 0 0,-1 0 0,-1 1 0,1-1 1,-1 1-1,0-1 0,-1 1 0,1 1 0,-1-1 0,0 0 0,-1 1 0,1 0 0,-1 1 0,0-1 0,0 1 0,-1 0 0,1 0 0,-14-4 0,-12-5-41,-1 2-1,-1 1 1,0 2-1,-46-5 1,49 8 106,-845-89-191,354 48-98,-1139-76-1667,1243 112 1890,-130-1 56,-505-8 107,540-12-161,-242-5-20,437 20 126,47 0-31,-67-3-63,-10 0-13,-812-34 11,919 43-68,-29-3-71,202 7 124,1-4 0,-66-18 0,20 0 25,-226-27 0,250 46 35,-166-8-108,65 14 56,-253 10-24,268 3 41,89-7-4,1 4 1,-85 18 0,-172 27-38,111-21-10,36 15 90,12-3-35,-144 4 35,322-46-52,-1 1 0,0 0 1,1 0-1,-1 1 0,1-1 0,0 1 0,0 0 0,0 1 0,0-1 0,-6 7 0,-42 48 22,24-24-54,13-17-4,2-3 56,1 0 0,-15 22 0,25-32-32,1-1 0,0 1 0,0-1-1,0 1 1,0 0 0,1-1 0,-1 1 0,1 0 0,0 0-1,0 0 1,0 0 0,1 0 0,0 0 0,-1 1-1,2-1 1,-1 0 0,1 5 0,8 5-949,9-5-1834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4.7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547 1 2785,'0'0'6130,"0"37"-5148,-2 5-695,-2 0 0,-2 0-1,-18 67 1,14-71-179,-27 213 639,19-100-387,-13 74 347,-4 336 1,30-490-544,-2 1 1,-4-1 0,-20 74 0,13-70-164,4 2 0,-7 103 0,19-89 119,-4 0 0,-29 153-1,5-117-65,5 2 1,6 1-1,-3 183 1,22-241 9,1 52-20,-19 158 1,8-218-29,3 0 0,3 0 0,3 1 0,3-1 0,15 96 0,-5-71 18,-3-1-1,-5 138 1,-5-126 129,20 159 1,-11-169-55,-4 1 1,-3-1-1,-13 103 0,-1 66 692,16-146-642,-1-36-26,-8 88-1,3-150-130,0 0 1,-1-1-1,0 1 1,-2-1-1,0 0 1,-14 25 0,-53 74 75,49-85 15,24-28-152,2-10-598,3 0 10,0 0 0,0 0 0,1 1 0,12-16 0,10-13-4977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5.9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182 224 7586,'0'0'3615,"-28"0"-3272,-126 0 553,547 28-676,-296-18-219,36 0 21,1-7 1,155-15-1,263-55 8,-294 30 195,320-5 0,-571 42-214,101 0 58,137 17 1,-1 15 64,253-1 1,-334-29-134,656 33 158,-584-15 34,348-15 1,-262-23-7,44-2-61,528-37 7,-154-29-155,6 47 394,-766 39-355,14 1-250,-1 0 0,1-1 0,-1 0 0,0-1 0,1 1 0,-1-1 0,1-1 0,-1 0 0,1 0 0,0 0 0,0-1 0,0 0 0,-7-4 0,-7-11-6051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6.3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10818,'0'0'4505,"8"3"-4362,62 21-87,299 95 205,-334-109-216,152 51 19,-165-53-79,-2 2-1,1 0 1,-1 1 0,-1 1-1,0 1 1,24 21 0,-40-31 15,0-1 1,0 1 0,0 0 0,0 0 0,-1 0-1,1 1 1,-1-1 0,0 1 0,0-1 0,0 1-1,0 0 1,-1-1 0,1 1 0,-1 0 0,0 0-1,0 0 1,-1 0 0,1 0 0,-1 1-1,0-1 1,0 0 0,0 0 0,0 0 0,-1 0-1,0 0 1,-2 7 0,0-3 8,-1-1 0,0 0 0,-1 0 0,0 0 1,0 0-1,0-1 0,-1 1 0,0-2 0,0 1 0,-1-1 0,0 1 1,-7 3-1,-87 50 216,-2-5 0,-157 59 0,188-84-139,12-4 27,56-24-196,7-2-50,30-14-296,28-15-987,6-8-1439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6.7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76 10 7642,'0'0'7341,"0"-9"-7005,0 18-241,0 133 379,-5 0 1,-25 150-1,-11-72-774,47-225-202,54-59-2055,-30 23-415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7.1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1 123 7098,'0'0'4528,"29"-2"-4069,-5 0-349,178-21 658,-11-11-164,133-22-139,-303 51-2879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4.6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0 131 3265,'0'0'544,"171"-94"-544,-102 58-2897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7.4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1 105 7618,'0'0'5741,"31"-7"-5341,201-43 63,-180 39-475,0-1-264,1 2 0,92-4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8.3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23 9482,'0'0'3817,"156"-2"-3609,-107-3-208,-3 5-88,-2 0-200,-7 0-368,4-3-40,-10-2-1489,-7-3-3176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8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0 9554,'0'0'4424,"11"5"-4332,10 5-150,0 1 0,0 1 0,32 26 0,-46-33 0,0 0 1,-1 1-1,0 0 0,0 1 0,0-1 0,0 1 1,-1 0-1,0 0 0,-1 1 0,0 0 0,0-1 1,0 1-1,-1 1 0,-1-1 0,3 10 0,-4-12 52,-1 1 0,0-1-1,0 0 1,0 1 0,-1-1-1,0 0 1,0 1-1,-1-1 1,1 0 0,-2 0-1,1 0 1,0 0 0,-1 0-1,0-1 1,-1 1-1,-6 8 1,4-7 3,-1 0 0,-1 0 0,1 0 0,-1-1-1,0 0 1,0-1 0,-1 0 0,0 0 0,0-1 0,-15 6 0,7-5-521,0-1 0,0-1 0,-34 3 1,9-5-4704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39.8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251 238 5169,'0'0'6513,"-9"18"-6138,-21 48 76,2 2 1,-20 77-1,35-93-347,6-12-50,-3-1-1,-1 0 1,-2-1-1,-2 0 1,-27 49-1,20-60 14,20-58-443,6 10 123,1 0-1,0 1 1,2-1 0,14-31 0,5-13-133,-2-6-334,-3-2 0,-4 0 1,11-95-1,-23 107 2057,-2-1 0,-6-81 0,0 131 172,0 23-1152,1 25-459,1-22 98,1 1-1,1-1 1,0 0 0,1 0-1,0 1 1,2-1 0,-1-1-1,2 1 1,0-1 0,0 1-1,1-1 1,1-1 0,0 1-1,1-1 1,14 17 0,5-2-42,1-1 1,1-1-1,2-1 1,0-1 0,2-3-1,54 28 1,-46-27-26,0 3 0,-2 1 0,64 54 0,-95-72 50,0 1-1,-1 0 0,0 1 1,0 0-1,-1 0 0,0 0 1,5 13-1,-10-19 21,1-1 1,-1 1-1,0 0 0,0-1 0,-1 1 0,1 0 1,-1 0-1,1 0 0,-1 0 0,0 0 0,0 0 1,0 0-1,0-1 0,-1 1 0,1 0 0,-1 0 1,0 0-1,1 0 0,-1-1 0,-1 1 0,1 0 1,0-1-1,-1 1 0,1-1 0,-1 1 0,0-1 1,0 0-1,0 0 0,0 0 0,0 0 0,-4 3 1,-12 6 51,0-1 1,0-1-1,-1 0 1,0-2-1,-1 0 1,1-1-1,-25 4 1,-3-2 47,1-2 1,-52 0-1,70-5-69,-91-3-26,118 2-10,-1 0 0,1 0 0,-1 0 0,1 0 0,-1 0 0,1-1 0,-1 1 0,1 0 0,-1-1 0,1 0 0,0 1 0,-1-1 0,1 0 0,0 1 0,-1-1 0,1 0 0,0 0 0,0 0 0,0 0 0,-2-2 0,2 0-312,0 0 0,0 0 0,0 0 0,1 0 0,-1 0 0,1 0 0,-1 0-1,1 0 1,0 0 0,0-3 0,0-17-6662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0.2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0 7282,'0'0'6193,"-5"24"-5958,0 0-171,-27 142 262,23-90-242,3-1 0,4 1 0,3 0-1,11 81 1,-5-118-64,12 45 0,-19-83-28,0-1-1,0 1 1,0-1 0,0 1-1,0-1 1,0 1-1,0-1 1,1 1 0,-1-1-1,0 1 1,0-1 0,0 1-1,0-1 1,1 1-1,-1-1 1,0 1 0,1-1-1,-1 1 1,0-1 0,1 0-1,-1 1 1,0-1-1,1 0 1,-1 1 0,1-1-1,-1 0 1,1 0 0,-1 1-1,1-1 1,-1 0-1,1 0 1,-1 0 0,1 1-1,9-16-665,2-31-2322,-6-4-3519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0.6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8530,'0'0'4713,"164"-21"-4353,-88 18-80,2 3-208,3 0-16,-3 0 0,-9 0-56,-5 8 0,5 0-80,-20-3-1312,-11-5-2849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1.0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 5905,'0'0'7226,"205"18"-6562,-138-31-432,-7 0-112,-10 0-32,-16 8-72,-13 3-32,-10 2-136,-8 0-944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2.4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9458,'0'0'3953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4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84 631 1376,'0'0'6079,"-37"23"-4903,23-13-993,11-8-156,0-1 0,0 1-1,0 0 1,0 0 0,1 1 0,-1-1 0,1 0-1,-1 1 1,1 0 0,-3 4 2212,20-9-508,11-10-1499,37-24 0,0-1-129,414-191-381,-57 28 20,-145 31 345,-262 160-86,-51 46-4399,10-20 386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4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5881,'0'0'5795,"23"-1"-5711,340 25 31,-269-16-73,51 8-12,-144-16-23,0 0 1,-1 1-1,1-1 1,0 0 0,-1 1-1,1-1 1,0 0-1,-1 1 1,1-1 0,-1 0-1,1 1 1,-1-1 0,1 1-1,-1-1 1,1 1-1,-1 0 1,1-1 0,-1 1-1,0-1 1,1 1-1,-1 0 1,0-1 0,0 1-1,1 0 1,-1-1-1,0 1 1,0 0 0,0 0-1,0-1 1,0 1 0,0 0-1,0-1 1,0 1-1,0 0 1,0 0 0,0-1-1,0 1 1,-1 0-1,1-1 1,0 1 0,-1 0-1,1-1 1,0 1-1,-1-1 1,1 1 0,-1 0-1,-19 31 512,-8 1-377,2 2 0,1 1 0,1 0 0,2 2 0,2 1 0,2 1 0,-19 56 0,36-87-1202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5.1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403 624 1768,'0'0'5914,"23"-4"-5590,68-11-212,-48 11 186,-69 8-542,-42-12-794,29 3 1018,-61-1-1,88 6 186,0 0 0,1 2 0,-1-1 0,0 2 0,1-1 0,-1 2 0,1-1 0,0 2 0,-17 8 0,12-4 86,1 2 0,0 0-1,1 1 1,0 0 0,1 1 0,0 1 0,1 0-1,1 0 1,-18 30 0,23-33-210,0 0 0,0 0 0,2 0 0,-1 0 0,2 1 0,-1 0 0,1 0 0,1 0 0,1 0 0,-1 0 0,2 1 0,0-1 0,0 0 0,1 0 0,5 24 0,-5-32-23,1 0 0,0 0 0,0 0 0,1 0 0,-1 0 1,1 0-1,0-1 0,0 1 0,0-1 0,0 0 0,0 0 1,1 0-1,0 0 0,-1-1 0,1 1 0,0-1 0,0 0 1,1 0-1,-1-1 0,0 1 0,0-1 0,1 0 0,-1 0 1,1 0-1,4 0 0,10 1 89,-1-1 0,1 0 0,-1-1 1,36-5-1,-31 0-103,0-1 0,-1-1 0,1-1 0,-1-1 1,-1 0-1,0-2 0,0-1 0,37-27 0,-18 8-155,-2-2-1,-1-1 0,39-47 0,-30 24-61,-3-3 1,-2-1-1,-2-1 0,-4-3 0,-2-1 0,-4-1 0,27-88 0,-49 131 679,-2 1 0,-1-1 0,-1 0 0,0 0 0,-2-31 0,-1 54-322,-3 30-106,-14 24-13,-2-1-1,-39 74 0,13-30-27,-10 26 42,18-45 166,-40 124-1,73-190-188,1 0 1,1 0 0,0 0-1,0 0 1,1 0 0,0 0-1,1 0 1,1 0 0,2 18-1,-2-27-16,-1 0-1,1-1 0,0 1 1,0 0-1,0-1 0,1 1 0,-1-1 1,0 1-1,1-1 0,-1 0 1,1 1-1,-1-1 0,1 0 0,0 0 1,-1 0-1,1 0 0,0 0 1,0-1-1,-1 1 0,1 0 0,0-1 1,0 1-1,0-1 0,3 0 1,54 2-776,-40-3 58,17 1-2001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6.3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243 163 3425,'0'0'3910,"-26"22"-2590,-85 72-93,101-86-1086,1 1 0,0 1 0,1 0 0,0 0 0,0 1 0,1 0 1,0 0-1,1 1 0,1-1 0,0 1 0,-6 21 0,6-9 19,1 1 0,2-1 0,0 1-1,2 27 1,0-31 82,0-13-172,0 0-1,1 0 1,-1 0-1,2-1 1,-1 1-1,1 0 1,0 0-1,0-1 1,7 15-1,-6-18-35,0 0 0,0 0-1,0-1 1,0 1 0,1-1 0,-1 1-1,1-1 1,0 0 0,0-1 0,0 1 0,1-1-1,-1 1 1,0-1 0,1-1 0,0 1-1,-1-1 1,10 3 0,13 0 23,0-1 0,0-1 0,0-1 0,1-1 0,-1-2 0,0-1 1,0-1-1,0-1 0,-1-1 0,37-14 0,-35 10-43,-1-1 1,-1-1-1,0-2 1,0-1-1,-2 0 0,1-2 1,-2-1-1,-1-1 1,33-34-1,-42 37-5,-1 0 0,0-1 0,-1-1 0,-1 1 0,-1-2 0,0 1 0,-2-1-1,9-29 1,-10 18 6,0-1 0,-2 0-1,-1 0 1,-2-56 0,-1 81-23,0 1 1,-1 0-1,0 0 1,0-1-1,-1 1 1,0 0 0,0 0-1,0 0 1,0 0-1,-1 1 1,1-1-1,-1 0 1,0 1 0,-1 0-1,1 0 1,-1 0-1,0 0 1,0 1-1,0-1 1,0 1 0,-1 0-1,1 0 1,-1 1-1,0-1 1,0 1-1,0 0 1,0 0 0,-10-2-1,-2 0-26,-1 1 0,0 1 1,0 0-1,0 1 0,0 1 0,0 1 0,0 0 0,-18 4 0,-17 8-608,2 2-1,-90 38 0,30-2-1919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8.1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148 0 7098,'0'0'2896,"-6"24"-2765,-9 45 3,-57 275 2170,58-241-1967,-23 131 166,33-194-427,4-40-76,0 0 1,0 0-1,0-1 1,1 1-1,-1 0 1,0 0-1,0 0 1,0 0-1,0 0 1,0 0-1,0 0 1,0 0-1,0 0 1,0 0-1,0 0 1,0-1-1,0 1 1,1 0-1,-1 0 1,0 0-1,0 0 1,0 0-1,0 0 1,0 0 0,0 0-1,0 0 1,0 0-1,1 0 1,-1 0-1,0 0 1,0 0-1,0 0 1,0 0-1,0 0 1,0 0-1,0 0 1,1 0-1,-1 0 1,0 0-1,0 0 1,0 0-1,0 0 1,0 1-1,0-1 1,0 0-1,0 0 1,0 0-1,1 0 1,-1 0-1,0 0 1,0 0-1,0 0 1,0 0-1,0 0 1,0 1-1,0-1 1,0 0-1,0 0 1,0 0-1,0 0 1,0 0-1,0 0 1,0 0-1,0 0 1,0 1-1,62-55-941,-22 14-1340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8.6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1 174 5009,'0'0'6627,"41"0"-5510,16-4-822,1-2 1,-1-3-1,72-21 0,-13 4-153,49-5 76,14-2-968,-64 6-3112,-90 19 133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9.0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 1320,'0'0'7961,"11"0"-7859,69 2 874,-31 1-448,1-3 0,-1-2 0,50-8 0,154-37-955,-275 49-4327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5:59.4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6041,'0'0'5702,"4"18"-5648,21 138 329,-17 15 1052,-8-170-1511,0-6-1047,-3-12-384,-5-6-2352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6:00.1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1 272 1872,'0'0'8565,"10"-23"-8200,32-72 11,-39 88-361,1 1 0,-1 0 0,2 0 0,-1 0 0,0 0 0,1 1 0,0-1 0,0 1 0,1 1 0,0-1 0,-1 1 0,1 0 0,1 0 0,-1 0 0,11-3 0,3-3 68,2-1-56,0 2 0,1 1 0,0 0 0,0 2 0,1 1 0,0 0 0,0 2 0,0 1 0,0 1 0,1 0 0,41 7 0,-64-6-27,0 0-1,0 1 1,0-1 0,0 1-1,-1 0 1,1 0 0,0 0-1,0 0 1,-1 0 0,1 0-1,0 0 1,-1 0-1,1 1 1,-1-1 0,0 0-1,1 1 1,-1 0 0,0-1-1,0 1 1,2 2-1,-2 0 3,1 1 0,0-1 0,-1 1-1,0-1 1,0 1 0,0 0 0,-1-1-1,1 9 1,-2-5 9,1 0 0,-1-1 0,0 1 0,0 0 0,-1 0 0,0-1 0,0 1 0,-1-1 0,0 0 1,-6 10-1,-8 4-6,0-1 1,-2 0 0,0-2 0,-2 0 0,0-1 0,0-1 0,-2-2 0,-32 18 0,24-17-178,0-1 0,-1-1 0,0-2 0,-1-2 0,0 0 0,-39 4 0,52-11 94,32-4 323,32-3 221,-41 5-420,1 1-1,-1-1 1,1 1-1,-1 0 1,0 0 0,1 0-1,-1 1 1,0-1-1,0 1 1,0-1-1,0 1 1,0 0 0,0 0-1,0 1 1,-1-1-1,1 0 1,-1 1-1,0 0 1,1-1 0,-1 1-1,-1 0 1,1 0-1,2 4 1,5 11 36,-1 1 1,-1 0-1,5 21 1,6 14-35,-10-39 25,1-1 0,1 0-1,0 0 1,1-1-1,0 0 1,1-1 0,22 17-1,-22-18 168,-12-11-84,0 0-153,0 1 0,0-1 0,0 0 0,0 0 0,0 1 0,0-1 0,0 0 0,0 0 0,0 1 0,0-1 0,0 0 0,0 0 0,0 1 0,0-1 0,0 0 0,0 0 0,0 1 0,0-1 0,0 0 0,0 0 0,0 1 0,1-1 0,-1 0 0,0 0 0,0 1 0,0-1 0,0 0 0,0 0 0,1 0 0,-1 0 0,0 1 0,0-1 0,0 0 0,1 0 0,-1 0 0,0 0 0,0 0 0,1 0 1,-1 1-1,0-1 0,0 0 0,1 0 0,-1 0 0,1 0 0,2-3-396,1 1-1,-1-1 1,1 1 0,-1-1 0,0 0 0,0-1 0,0 1 0,3-5 0,11-19-9555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6:02.2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1 334 4561,'0'0'7634,"5"0"-7561,74 3 376,-51 0-194,0-2-1,0-1 1,0-1 0,0-1 0,43-10 0,-19-3-209,87-37 0,-126 46-40,0-1 1,0 1-1,-1-2 1,0 0-1,0 0 1,-1-2-1,0 1 0,-1-1 1,0 0-1,0-1 1,15-24-1,-21 26-41,1-1 0,-1 0 0,-1 0 0,0 0 0,-1-1 0,0 1 0,0 0-1,-1-1 1,0-19 0,-2 29 18,1 1 0,0-1-1,-1 0 1,1 1-1,-1-1 1,0 0 0,1 1-1,-1-1 1,1 1 0,-1-1-1,0 1 1,1 0-1,-1-1 1,0 1 0,1 0-1,-1-1 1,0 1 0,0 0-1,1 0 1,-1 0-1,0-1 1,0 1 0,0 0-1,1 0 1,-1 0 0,0 0-1,-1 1 1,-31-1-89,25 0 25,-10 0 90,1 0 1,-1 1-1,1 1 1,0 0-1,0 2 0,0 0 1,0 0-1,0 2 1,1 0-1,0 1 1,0 1-1,1 0 0,-21 15 1,16-9 74,1 1 1,0 0-1,1 1 1,-30 36-1,41-42-64,0 0 0,1 0 0,0 1 0,0 0 0,1 0 0,1 0 0,0 0 0,0 1 0,2 0-1,-1 0 1,-1 21 0,-9 52 406,9-68-395,0 1 0,2-1 0,0 1 1,1-1-1,0 1 0,2 0 0,2 23 0,-1-38-24,-1-1 1,1 1-1,-1-1 0,1 1 0,0-1 1,-1 0-1,1 0 0,0 0 0,1 0 0,-1 0 1,0 0-1,0-1 0,1 1 0,-1-1 1,1 1-1,0-1 0,-1 0 0,1 0 1,0 0-1,0 0 0,-1-1 0,1 1 1,4-1-1,67 6 451,-53-6-324,-8 1-90,0 0-1,0-1 0,1-1 0,-1 0 1,0 0-1,0-2 0,-1 1 0,1-2 1,0 0-1,-1 0 0,0-1 0,20-11 0,33-23 35,-38-11 1278,-27 50-1442,0 0 0,1-1-1,-1 1 1,0 0 0,0-1 0,0 1-1,1-1 1,-1 1 0,0 0 0,0-1-1,0 1 1,0-1 0,0 1 0,1-1-1,-1 1 1,0-1 0,0 1 0,0 0-1,0-1 1,0 1 0,-1-1 0,1 1-1,0-1 1,0 1 0,0-1 0,0 1-1,0 0 1,-1-1 0,1 1 0,0-1-1,0 1 1,-1 0 0,1-1 0,0 1-1,-1 0 1,1-1 0,0 1 0,-1 0-1,1-1 1,0 1 0,-1 0-1,1 0 1,-1 0 0,1-1 0,0 1-1,-2 0 1,0-1-669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7.2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0 188 10026,'0'0'4681,"208"-34"-4681,-110 37-120,38 18 8,-26-3-1224,-20-5-2585</inkml:trace>
  <inkml:trace contextRef="#ctx0" brushRef="#br0" timeOffset="1">364 1 720,'0'0'8730,"35"5"-8325,10 1-348,171 31 33,-146-24-100,0 4 1,119 45-1,-188-62 9,0 1 0,1-1-1,-1 1 1,0-1 0,0 1 0,1 0 0,-1-1 0,0 1 0,0 0 0,0 0 0,0 0 0,0 0-1,0 0 1,0 0 0,0 0 0,0 0 0,-1 1 0,1-1 0,0 0 0,-1 0 0,1 1 0,-1-1-1,1 2 1,-1-2 19,0 1-1,0-1 0,-1 0 1,1 1-1,-1-1 1,1 1-1,-1-1 0,1 0 1,-1 1-1,0-1 0,0 0 1,0 0-1,0 0 1,0 0-1,0 0 0,0 0 1,0 0-1,-1 1 0,-9 6 188,0 0 1,-1-1-1,-21 9 0,23-11-136,-178 82-535,134-65-2064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3.0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0 6145,'0'0'3333,"-2"23"-3230,-13 144 881,14 310 2399,7-209-2904,-6-260-474,0 0 1,-1 0-1,0 0 1,0 0-1,0-1 0,-1 1 1,-1 0-1,-4 11 1,5-15-132,-1 0 1,1 0 0,-1 0 0,0 0 0,0-1 0,0 1 0,0-1-1,-1 0 1,1 0 0,-1 0 0,0-1 0,0 1 0,0-1-1,0 0 1,0 0 0,-5 1 0,-20 4-3733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3.6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1 318 4233,'0'0'2527,"28"-3"-1513,297-38-641,1232-94 4717,22 106-3237,1355 49-1222,940 14-674,-3868-34 21,46-4 2,-51 4 16,0 0 0,0 0 0,0 0 0,0 0 0,0-1 0,0 1 0,0 0 0,-1-1 0,1 1 0,0 0 0,0-1 0,-1 1 0,1-1 0,0 1 0,0-1 0,-1 0 0,1 1 0,0-1 0,-1 0 0,1 1 0,-1-1 0,1 0 0,-1 0 0,1 1 0,-1-1 0,0 0 0,1 0 0,-1 0 0,0 0-1,0 1 1,0-1 0,1 0 0,-1 0 0,0 0 0,0 0 0,0 0 0,0 0 0,-1 0 0,1 0 0,0 1 0,0-1 0,0 0 0,-1 0 0,1 0 0,-1-1 0,0 0-27,-1 0 0,1 0 0,0 0 0,-1 0 0,0 0 0,1 1 0,-1-1 0,0 0 0,0 1 0,0 0 0,0-1 0,0 1 0,-4-2 0,-162-65-3574,163 66 3397,-89-32-5763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25.5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55 314 7466,'0'0'6642,"17"0"-6363,0-1-232,35 0 119,68-11 0,-106 11-163,-1-1 0,0-1 1,0-1-1,-1 1 0,1-2 0,-1 0 0,0 0 0,0-1 0,0-1 0,-1 0 0,19-16 0,-26 19-8,0 0 1,0-1-1,-1 0 0,0 0 0,0 0 0,0 0 1,-1 0-1,1-1 0,-1 1 0,-1-1 0,1 1 1,-1-1-1,0 0 0,0 0 0,0 0 0,-1 1 1,0-1-1,0 0 0,-1 0 0,0 0 0,0 0 1,0 1-1,-1-1 0,1 0 0,-1 1 0,-1 0 1,1-1-1,-1 1 0,0 0 0,0 0 0,0 0 1,-1 1-1,1-1 0,-1 1 0,-1 0 1,1 0-1,0 0 0,-1 0 0,0 1 0,0 0 1,0 0-1,0 0 0,0 1 0,-1-1 0,1 1 1,-7-1-1,1 1 33,0 0 1,0 1-1,0 0 1,-1 1-1,1 0 0,0 1 1,-1 0-1,1 1 1,0 0-1,0 1 1,0 0-1,1 1 1,-1 0-1,1 0 0,0 1 1,0 1-1,0 0 1,1 0-1,-1 1 1,2 0-1,-14 13 1,10-8-15,1 0-1,0 1 1,1 0 0,1 1 0,0 0 0,1 0 0,0 1 0,1 0 0,1 1 0,0-1 0,1 1 0,1 0 0,0 0 0,-1 21 0,3-20-9,1-1 0,0 1 0,2 0 0,0 0 0,0 0 1,8 30-1,-7-43-26,0 1 0,0-1 0,0 1 1,1-1-1,-1 0 0,1 0 0,0 0 0,0 0 1,0-1-1,1 1 0,0-1 0,-1 0 1,1 0-1,0 0 0,0 0 0,1-1 0,-1 0 1,0 0-1,1 0 0,-1 0 0,1-1 0,0 1 1,0-1-1,0 0 0,-1-1 0,1 1 0,0-1 1,9-1-1,-1 1-325,1 0 0,-1-1 0,1-1 0,-1 0 0,0-1 0,0-1 0,0 0 0,13-6 0,35-20-5545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4.6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31 197 4081,'0'0'3141,"-5"-12"-1521,-16-39-320,16 35 559,10 14-1689,-1 3 71,102-12 42,164 5 0,-178 7-188,322 0 365,488-2-323,-846 0-901,0-1 1,0-3 0,0-3-1,0-2 1,83-26 0,-136 34 683,25-10-375,-27 12 443,0-1 1,0 1-1,0-1 0,0 0 0,0 1 0,0-1 0,0 0 1,0 0-1,0 0 0,0 1 0,-1-1 0,1 0 1,0 0-1,-1 0 0,1 0 0,0-1 0,-1 1 1,1 0-1,-1 0 0,1-2 0,-2 2 52,0 0-1,-1 1 1,1-1-1,0 1 1,0 0 0,-1-1-1,1 1 1,0 0-1,-1 0 1,1 0 0,0 0-1,0 0 1,-1 0-1,1 0 1,0 0 0,-1 0-1,1 0 1,-2 2-1,-29 4-48,24-1 119,-1 0 1,1 1-1,1 0 0,-1 0 1,1 1-1,0 0 0,0 0 1,1 1-1,0 0 0,1 0 1,-1 0-1,1 1 0,-4 11 1,-6 13 120,2 1 1,-11 42-1,3 14 62,4 1-1,5 1 1,3 0-1,4 1 1,9 106-1,-3-178-183,0-1-1,2 1 1,0 0-1,1 0 1,2-1-1,0 0 1,1 0-1,0-1 1,2 0-1,21 34 1,-30-52-134,0-1-1,1 0 1,-1 1 0,1-1 0,-1 0 0,0 1 0,1-1 0,-1 0-1,0 1 1,0-1 0,1 1 0,-1-1 0,0 1 0,0-1 0,0 1-1,1-1 1,-1 0 0,0 1 0,0-1 0,0 1 0,0-1 0,0 1-1,0-1 1,0 1 0,0-1 0,0 1 0,0-1 0,0 1-1,-1-1 1,1 1 0,0-1 0,0 1 0,0-1 0,-1 1 0,1-1-1,0 1 1,-19 1-3691,-8-2-4483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4.9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8282,'0'0'3649,"254"0"-3497,-34 8 152,34 2 232,9 0-248,-20 1-8,-40-9-120,-42-2-160,-42 0 104,-44 0-104,-3 0-840,-14 0-857,-15 0-2295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5.4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0 268 3881,'0'0'5385,"39"-8"-4094,345-57 516,421 6-333,15 32-1171,-248 9-366,-535 17 201,230-13-2108,-206 7 159,-2-1 0,73-21 0,-82 13-40,-18 0-927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5.8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1824,'0'0'11296,"39"5"-11193,485 83 147,-456-76-247,559 81 180,-609-91-182,-10-2-3,0 1 0,0 0 1,0 1-1,0 0 0,15 5 1,-23-7 0,1 1 1,-1-1-1,0 0 1,1 0-1,-1 1 1,0-1-1,1 0 1,-1 1 0,0-1-1,0 0 1,1 1-1,-1-1 1,0 0-1,0 1 1,0-1-1,1 1 1,-1-1-1,0 0 1,0 1 0,0-1-1,0 1 1,0-1-1,0 0 1,0 1-1,0-1 1,0 1-1,0-1 1,0 1-1,0-1 1,0 0 0,0 1-1,0-1 1,-1 1-1,1-1 1,0 1-1,0-1 1,0 0-1,-1 1 1,1-1-1,0 0 1,0 1 0,-1-1-1,1 0 1,0 1-1,-1-1 1,1 0-1,0 0 1,-1 1-1,1-1 1,-1 0 0,1 0-1,0 0 1,-1 0-1,1 1 1,-1-1-1,-27 11 156,-1-1 0,1-1 0,-42 7-1,14-3-118,-6 2-13,-283 84 118,338-96-168,-48 21 79,53-23-92,-1 1-1,1 0 0,-1-1 1,1 1-1,0 0 1,-1 0-1,1 1 0,0-1 1,1 0-1,-1 1 0,0-1 1,1 1-1,-1-1 1,1 1-1,0 0 0,-2 4 1,2 3-1879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6.1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220 0 9890,'0'0'1837,"-18"24"-1591,-3 1-164,7-9 23,0 1 1,2 0-1,0 2 1,0-1-1,2 1 1,-15 38-1,7 0 56,2 0 0,3 1 0,-6 65 0,3 153-391,16-299-1262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6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1 139 6649,'0'0'6586,"188"-53"-5842,-99 43-272,15 0-336,0-1 64,-3 3-120,-14 1-80,-15 1-88,-5-7-912,-24 6-1433,-17-6-7601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6.8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1 115 6481,'0'0'5418,"164"31"-4706,-74-31-168,2-7-312,-5-12-224,-9-1-8,-14-17-88,-21 6-1745,-23 0-4320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8.2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1177 1 7698,'0'0'3064,"-200"2"-2680,96 4-384,-6-1 0,-5 3 0,-1-1-88,6-4 72,12 0-32,8-3-56,21 0 96,11 0 8,9 0-488,17 0-1024,6-8-1289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8.7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915 1 4721,'0'0'4172,"-25"7"-3740,-423 134 1909,348-109-2106,27-10 198,1 3-1,-98 49 1,168-74-426,0 1 0,0 0 0,1 0 1,-1 0-1,1 0 0,-1 0 0,1 0 0,-1 0 0,1 0 1,-1 1-1,1-1 0,0 0 0,0 1 0,0-1 1,0 1-1,0 0 0,-2 2 0,3-3-8,1 0 0,-1 0 0,0 0 0,0 0 0,1-1 0,-1 1 0,0 0 0,1 0 0,-1-1 0,1 1 0,-1 0 1,1-1-1,-1 1 0,1 0 0,-1-1 0,1 1 0,0-1 0,-1 1 0,1-1 0,0 1 0,-1-1 0,1 0 0,0 1 0,0-1 0,0 0 0,0 1 0,10 2-13,0 0 0,1 0 0,-1-1 0,12 1 0,422 10-2213,-355-13-560,-70 0-206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23:49.3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353 0 9578,'0'0'2851,"-22"27"-2792,-71 92 4,81-103-9,1 1 0,1 0 0,1 0-1,0 1 1,1 0 0,-8 31 0,1-4 75,-126 320 324,141-364-625,-4 9 410,1-32-9373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41861-58AB-8444-DE58-F4026ACCA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25822A-2520-4E3C-5259-9221DF40C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3431B1-3F9A-3607-682B-94CDEFEE6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4BA632-2002-E5BF-4295-E137C0D4A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1B30B3-C0BC-A0B1-2AF3-0C91E5124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127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54190-BE7B-5A9D-B8BB-98794433E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443C10-A890-D411-9F1E-7DF0CDDD2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3DACB3-D9F8-5059-DC59-D5B602571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0D137D-EB0E-050D-877B-C5F98B21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5DAC63-E97E-F284-DD7C-6CC52289A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537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C963CB-A17A-5BF9-D506-320ADE3D1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2A253B-1FBB-D574-F426-6B254D5DA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30AAF4-98A7-7823-CEFB-4BDA1887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F1E696-59ED-5E28-6930-41CD61111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564961-867C-C74A-AAC1-1DE2B3BC7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441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3603AC-BD2B-408D-14FB-B8B2CEA4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10BA38-079B-1DDD-FFA5-3BCC261A4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2C5FF6-E5E2-2EE2-1E51-D60171F4C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C69FAB-4BB6-3CBC-3C33-36C67576E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3541A2-421E-F3F8-7D1D-5B109FB9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735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2A0364-4EE4-9C5A-05E9-B81EB549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FA9172-1F55-153E-86A6-8A72CDCE4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D3170-FB28-3B82-DD0D-54255FEFC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9A2BD2-2406-08A6-4868-1DB3A8F61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FC6909-C153-46A3-B836-5D88CEA8A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654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D206B-9F75-2C1A-2AF1-48DA8EC53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03BD02-94B8-C6C6-11B6-FB8A40B84C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C71FAE-B5D7-CDA3-C2A9-40203698D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AE6BFE-41FB-4C84-CD92-B5AB7A3A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798A98-772D-4A03-3304-F9324510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DF9112-4134-39FD-CA84-475B0BBDF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35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EB3B78-2201-9CB9-19B4-15A4E8902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1EC5CB-711E-14CB-6D5E-9A5AE1F7A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C0B6009-D406-951F-2036-E0A50680A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E9C1415-0A15-B8F8-E249-D3473BB33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980F0D-1FE2-9B8F-342B-8DA0F96D14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212478E-D9A3-15E9-B372-38933044E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C3517F-A369-6E26-BCA5-E811D3303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9871F98-10DA-5C6B-3955-38186784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335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F944B4-65AA-C475-BE9C-864829E3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844929-2997-3DFD-DC3E-2D8BF7D2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E41D403-30EA-B9BC-5749-361219A77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701A55-EB1D-BADA-1EE8-CAB3A649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01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DCB906-1A6D-1BED-7544-9B3A8A9F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6B5E035-D71B-9489-EB6E-DC35E6C84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E91610D-B10B-1078-3203-33B40957A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306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D76A2-7A80-782F-7996-C11DAA87E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926806-839B-E936-D59A-72A2ECF33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8616C5-E1AD-F72B-382E-9C48A00DB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106828-9E7C-1DA4-CE4E-39A9EEEA3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F7BE2F-085C-8B22-0885-A88DF11A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188A51-048B-34BC-55BF-A4F5356B4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675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E85462-C16C-EDA5-A0BE-4B466CD85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E7E898-000E-7694-F36E-C60A413524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D9825B-AE43-874F-1E9D-23A9FE30A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814274-759F-CF87-3064-E44EA9D9D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3C9032-7C58-886E-1C7D-13919D0EA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BDF505-DAD9-3B97-6F75-074515A12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597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2C0336-0165-89AE-853D-122147F8B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1D9F84-C641-D211-4F84-396BAB79A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E73FED-DDA8-1AFC-6AAE-17C06D0A8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B2255-BB47-4F83-BB26-25A8BD19318E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E78D9B-ACB3-3173-1809-862AA4EE9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ED12ED-A608-95A9-A334-B2ACB4F93D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663BC-3DE2-4B7F-AE21-85479CF63C6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94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99" Type="http://schemas.openxmlformats.org/officeDocument/2006/relationships/customXml" Target="../ink/ink150.xml"/><Relationship Id="rId303" Type="http://schemas.openxmlformats.org/officeDocument/2006/relationships/customXml" Target="../ink/ink152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image" Target="../media/image31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customXml" Target="../ink/ink80.xml"/><Relationship Id="rId324" Type="http://schemas.openxmlformats.org/officeDocument/2006/relationships/image" Target="../media/image161.png"/><Relationship Id="rId345" Type="http://schemas.openxmlformats.org/officeDocument/2006/relationships/customXml" Target="../ink/ink173.xml"/><Relationship Id="rId366" Type="http://schemas.openxmlformats.org/officeDocument/2006/relationships/image" Target="../media/image182.png"/><Relationship Id="rId170" Type="http://schemas.openxmlformats.org/officeDocument/2006/relationships/image" Target="../media/image84.png"/><Relationship Id="rId191" Type="http://schemas.openxmlformats.org/officeDocument/2006/relationships/customXml" Target="../ink/ink96.xml"/><Relationship Id="rId205" Type="http://schemas.openxmlformats.org/officeDocument/2006/relationships/customXml" Target="../ink/ink103.xml"/><Relationship Id="rId226" Type="http://schemas.openxmlformats.org/officeDocument/2006/relationships/image" Target="../media/image112.png"/><Relationship Id="rId247" Type="http://schemas.openxmlformats.org/officeDocument/2006/relationships/customXml" Target="../ink/ink124.xml"/><Relationship Id="rId107" Type="http://schemas.openxmlformats.org/officeDocument/2006/relationships/image" Target="../media/image53.png"/><Relationship Id="rId268" Type="http://schemas.openxmlformats.org/officeDocument/2006/relationships/image" Target="../media/image133.png"/><Relationship Id="rId289" Type="http://schemas.openxmlformats.org/officeDocument/2006/relationships/customXml" Target="../ink/ink145.xml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314" Type="http://schemas.openxmlformats.org/officeDocument/2006/relationships/image" Target="../media/image156.png"/><Relationship Id="rId335" Type="http://schemas.openxmlformats.org/officeDocument/2006/relationships/customXml" Target="../ink/ink168.xml"/><Relationship Id="rId356" Type="http://schemas.openxmlformats.org/officeDocument/2006/relationships/image" Target="../media/image177.png"/><Relationship Id="rId377" Type="http://schemas.openxmlformats.org/officeDocument/2006/relationships/customXml" Target="../ink/ink189.xml"/><Relationship Id="rId5" Type="http://schemas.openxmlformats.org/officeDocument/2006/relationships/image" Target="../media/image2.png"/><Relationship Id="rId95" Type="http://schemas.openxmlformats.org/officeDocument/2006/relationships/image" Target="../media/image47.png"/><Relationship Id="rId160" Type="http://schemas.openxmlformats.org/officeDocument/2006/relationships/image" Target="../media/image79.png"/><Relationship Id="rId181" Type="http://schemas.openxmlformats.org/officeDocument/2006/relationships/customXml" Target="../ink/ink91.xml"/><Relationship Id="rId216" Type="http://schemas.openxmlformats.org/officeDocument/2006/relationships/image" Target="../media/image107.png"/><Relationship Id="rId237" Type="http://schemas.openxmlformats.org/officeDocument/2006/relationships/customXml" Target="../ink/ink119.xml"/><Relationship Id="rId258" Type="http://schemas.openxmlformats.org/officeDocument/2006/relationships/image" Target="../media/image128.png"/><Relationship Id="rId279" Type="http://schemas.openxmlformats.org/officeDocument/2006/relationships/customXml" Target="../ink/ink140.xml"/><Relationship Id="rId22" Type="http://schemas.openxmlformats.org/officeDocument/2006/relationships/customXml" Target="../ink/ink11.xml"/><Relationship Id="rId43" Type="http://schemas.openxmlformats.org/officeDocument/2006/relationships/image" Target="../media/image21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290" Type="http://schemas.openxmlformats.org/officeDocument/2006/relationships/image" Target="../media/image144.png"/><Relationship Id="rId304" Type="http://schemas.openxmlformats.org/officeDocument/2006/relationships/image" Target="../media/image151.png"/><Relationship Id="rId325" Type="http://schemas.openxmlformats.org/officeDocument/2006/relationships/customXml" Target="../ink/ink163.xml"/><Relationship Id="rId346" Type="http://schemas.openxmlformats.org/officeDocument/2006/relationships/image" Target="../media/image172.png"/><Relationship Id="rId367" Type="http://schemas.openxmlformats.org/officeDocument/2006/relationships/customXml" Target="../ink/ink184.xml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71" Type="http://schemas.openxmlformats.org/officeDocument/2006/relationships/customXml" Target="../ink/ink86.xml"/><Relationship Id="rId192" Type="http://schemas.openxmlformats.org/officeDocument/2006/relationships/image" Target="../media/image95.png"/><Relationship Id="rId206" Type="http://schemas.openxmlformats.org/officeDocument/2006/relationships/image" Target="../media/image102.png"/><Relationship Id="rId227" Type="http://schemas.openxmlformats.org/officeDocument/2006/relationships/customXml" Target="../ink/ink114.xml"/><Relationship Id="rId248" Type="http://schemas.openxmlformats.org/officeDocument/2006/relationships/image" Target="../media/image123.png"/><Relationship Id="rId269" Type="http://schemas.openxmlformats.org/officeDocument/2006/relationships/customXml" Target="../ink/ink135.xml"/><Relationship Id="rId12" Type="http://schemas.openxmlformats.org/officeDocument/2006/relationships/customXml" Target="../ink/ink6.xml"/><Relationship Id="rId33" Type="http://schemas.openxmlformats.org/officeDocument/2006/relationships/image" Target="../media/image16.png"/><Relationship Id="rId108" Type="http://schemas.openxmlformats.org/officeDocument/2006/relationships/customXml" Target="../ink/ink54.xml"/><Relationship Id="rId129" Type="http://schemas.openxmlformats.org/officeDocument/2006/relationships/image" Target="../media/image64.png"/><Relationship Id="rId280" Type="http://schemas.openxmlformats.org/officeDocument/2006/relationships/image" Target="../media/image139.png"/><Relationship Id="rId315" Type="http://schemas.openxmlformats.org/officeDocument/2006/relationships/customXml" Target="../ink/ink158.xml"/><Relationship Id="rId336" Type="http://schemas.openxmlformats.org/officeDocument/2006/relationships/image" Target="../media/image167.png"/><Relationship Id="rId357" Type="http://schemas.openxmlformats.org/officeDocument/2006/relationships/customXml" Target="../ink/ink179.xml"/><Relationship Id="rId54" Type="http://schemas.openxmlformats.org/officeDocument/2006/relationships/customXml" Target="../ink/ink27.xml"/><Relationship Id="rId75" Type="http://schemas.openxmlformats.org/officeDocument/2006/relationships/image" Target="../media/image37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customXml" Target="../ink/ink81.xml"/><Relationship Id="rId182" Type="http://schemas.openxmlformats.org/officeDocument/2006/relationships/image" Target="../media/image90.png"/><Relationship Id="rId217" Type="http://schemas.openxmlformats.org/officeDocument/2006/relationships/customXml" Target="../ink/ink109.xml"/><Relationship Id="rId378" Type="http://schemas.openxmlformats.org/officeDocument/2006/relationships/image" Target="../media/image188.png"/><Relationship Id="rId6" Type="http://schemas.openxmlformats.org/officeDocument/2006/relationships/customXml" Target="../ink/ink3.xml"/><Relationship Id="rId238" Type="http://schemas.openxmlformats.org/officeDocument/2006/relationships/image" Target="../media/image118.png"/><Relationship Id="rId259" Type="http://schemas.openxmlformats.org/officeDocument/2006/relationships/customXml" Target="../ink/ink130.xml"/><Relationship Id="rId23" Type="http://schemas.openxmlformats.org/officeDocument/2006/relationships/image" Target="../media/image11.png"/><Relationship Id="rId119" Type="http://schemas.openxmlformats.org/officeDocument/2006/relationships/image" Target="../media/image59.png"/><Relationship Id="rId270" Type="http://schemas.openxmlformats.org/officeDocument/2006/relationships/image" Target="../media/image134.png"/><Relationship Id="rId291" Type="http://schemas.openxmlformats.org/officeDocument/2006/relationships/customXml" Target="../ink/ink146.xml"/><Relationship Id="rId305" Type="http://schemas.openxmlformats.org/officeDocument/2006/relationships/customXml" Target="../ink/ink153.xml"/><Relationship Id="rId326" Type="http://schemas.openxmlformats.org/officeDocument/2006/relationships/image" Target="../media/image162.png"/><Relationship Id="rId347" Type="http://schemas.openxmlformats.org/officeDocument/2006/relationships/customXml" Target="../ink/ink174.xml"/><Relationship Id="rId44" Type="http://schemas.openxmlformats.org/officeDocument/2006/relationships/customXml" Target="../ink/ink22.xml"/><Relationship Id="rId65" Type="http://schemas.openxmlformats.org/officeDocument/2006/relationships/image" Target="../media/image32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5.png"/><Relationship Id="rId368" Type="http://schemas.openxmlformats.org/officeDocument/2006/relationships/image" Target="../media/image183.png"/><Relationship Id="rId172" Type="http://schemas.openxmlformats.org/officeDocument/2006/relationships/image" Target="../media/image85.png"/><Relationship Id="rId193" Type="http://schemas.openxmlformats.org/officeDocument/2006/relationships/customXml" Target="../ink/ink97.xml"/><Relationship Id="rId207" Type="http://schemas.openxmlformats.org/officeDocument/2006/relationships/customXml" Target="../ink/ink104.xml"/><Relationship Id="rId228" Type="http://schemas.openxmlformats.org/officeDocument/2006/relationships/image" Target="../media/image113.png"/><Relationship Id="rId249" Type="http://schemas.openxmlformats.org/officeDocument/2006/relationships/customXml" Target="../ink/ink125.xml"/><Relationship Id="rId13" Type="http://schemas.openxmlformats.org/officeDocument/2006/relationships/image" Target="../media/image6.png"/><Relationship Id="rId109" Type="http://schemas.openxmlformats.org/officeDocument/2006/relationships/image" Target="../media/image54.png"/><Relationship Id="rId260" Type="http://schemas.openxmlformats.org/officeDocument/2006/relationships/image" Target="../media/image129.png"/><Relationship Id="rId281" Type="http://schemas.openxmlformats.org/officeDocument/2006/relationships/customXml" Target="../ink/ink141.xml"/><Relationship Id="rId316" Type="http://schemas.openxmlformats.org/officeDocument/2006/relationships/image" Target="../media/image157.png"/><Relationship Id="rId337" Type="http://schemas.openxmlformats.org/officeDocument/2006/relationships/customXml" Target="../ink/ink169.xml"/><Relationship Id="rId34" Type="http://schemas.openxmlformats.org/officeDocument/2006/relationships/customXml" Target="../ink/ink17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20" Type="http://schemas.openxmlformats.org/officeDocument/2006/relationships/customXml" Target="../ink/ink60.xml"/><Relationship Id="rId141" Type="http://schemas.openxmlformats.org/officeDocument/2006/relationships/image" Target="../media/image70.png"/><Relationship Id="rId358" Type="http://schemas.openxmlformats.org/officeDocument/2006/relationships/image" Target="../media/image178.png"/><Relationship Id="rId379" Type="http://schemas.openxmlformats.org/officeDocument/2006/relationships/customXml" Target="../ink/ink190.xml"/><Relationship Id="rId7" Type="http://schemas.openxmlformats.org/officeDocument/2006/relationships/image" Target="../media/image3.png"/><Relationship Id="rId162" Type="http://schemas.openxmlformats.org/officeDocument/2006/relationships/image" Target="../media/image80.png"/><Relationship Id="rId183" Type="http://schemas.openxmlformats.org/officeDocument/2006/relationships/customXml" Target="../ink/ink92.xml"/><Relationship Id="rId218" Type="http://schemas.openxmlformats.org/officeDocument/2006/relationships/image" Target="../media/image108.png"/><Relationship Id="rId239" Type="http://schemas.openxmlformats.org/officeDocument/2006/relationships/customXml" Target="../ink/ink120.xml"/><Relationship Id="rId250" Type="http://schemas.openxmlformats.org/officeDocument/2006/relationships/image" Target="../media/image124.png"/><Relationship Id="rId271" Type="http://schemas.openxmlformats.org/officeDocument/2006/relationships/customXml" Target="../ink/ink136.xml"/><Relationship Id="rId292" Type="http://schemas.openxmlformats.org/officeDocument/2006/relationships/image" Target="../media/image145.png"/><Relationship Id="rId306" Type="http://schemas.openxmlformats.org/officeDocument/2006/relationships/image" Target="../media/image152.png"/><Relationship Id="rId24" Type="http://schemas.openxmlformats.org/officeDocument/2006/relationships/customXml" Target="../ink/ink12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31" Type="http://schemas.openxmlformats.org/officeDocument/2006/relationships/image" Target="../media/image65.png"/><Relationship Id="rId327" Type="http://schemas.openxmlformats.org/officeDocument/2006/relationships/customXml" Target="../ink/ink164.xml"/><Relationship Id="rId348" Type="http://schemas.openxmlformats.org/officeDocument/2006/relationships/image" Target="../media/image173.png"/><Relationship Id="rId369" Type="http://schemas.openxmlformats.org/officeDocument/2006/relationships/customXml" Target="../ink/ink185.xml"/><Relationship Id="rId152" Type="http://schemas.openxmlformats.org/officeDocument/2006/relationships/customXml" Target="../ink/ink76.xml"/><Relationship Id="rId173" Type="http://schemas.openxmlformats.org/officeDocument/2006/relationships/customXml" Target="../ink/ink87.xml"/><Relationship Id="rId194" Type="http://schemas.openxmlformats.org/officeDocument/2006/relationships/image" Target="../media/image96.png"/><Relationship Id="rId208" Type="http://schemas.openxmlformats.org/officeDocument/2006/relationships/image" Target="../media/image103.png"/><Relationship Id="rId229" Type="http://schemas.openxmlformats.org/officeDocument/2006/relationships/customXml" Target="../ink/ink115.xml"/><Relationship Id="rId380" Type="http://schemas.openxmlformats.org/officeDocument/2006/relationships/image" Target="../media/image189.png"/><Relationship Id="rId240" Type="http://schemas.openxmlformats.org/officeDocument/2006/relationships/image" Target="../media/image119.png"/><Relationship Id="rId261" Type="http://schemas.openxmlformats.org/officeDocument/2006/relationships/customXml" Target="../ink/ink131.xml"/><Relationship Id="rId14" Type="http://schemas.openxmlformats.org/officeDocument/2006/relationships/customXml" Target="../ink/ink7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282" Type="http://schemas.openxmlformats.org/officeDocument/2006/relationships/image" Target="../media/image140.png"/><Relationship Id="rId317" Type="http://schemas.openxmlformats.org/officeDocument/2006/relationships/customXml" Target="../ink/ink159.xml"/><Relationship Id="rId338" Type="http://schemas.openxmlformats.org/officeDocument/2006/relationships/image" Target="../media/image168.png"/><Relationship Id="rId359" Type="http://schemas.openxmlformats.org/officeDocument/2006/relationships/customXml" Target="../ink/ink180.xml"/><Relationship Id="rId8" Type="http://schemas.openxmlformats.org/officeDocument/2006/relationships/customXml" Target="../ink/ink4.xml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customXml" Target="../ink/ink82.xml"/><Relationship Id="rId184" Type="http://schemas.openxmlformats.org/officeDocument/2006/relationships/image" Target="../media/image91.png"/><Relationship Id="rId219" Type="http://schemas.openxmlformats.org/officeDocument/2006/relationships/customXml" Target="../ink/ink110.xml"/><Relationship Id="rId370" Type="http://schemas.openxmlformats.org/officeDocument/2006/relationships/image" Target="../media/image184.png"/><Relationship Id="rId230" Type="http://schemas.openxmlformats.org/officeDocument/2006/relationships/image" Target="../media/image114.png"/><Relationship Id="rId251" Type="http://schemas.openxmlformats.org/officeDocument/2006/relationships/customXml" Target="../ink/ink126.xml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272" Type="http://schemas.openxmlformats.org/officeDocument/2006/relationships/image" Target="../media/image135.png"/><Relationship Id="rId293" Type="http://schemas.openxmlformats.org/officeDocument/2006/relationships/customXml" Target="../ink/ink147.xml"/><Relationship Id="rId307" Type="http://schemas.openxmlformats.org/officeDocument/2006/relationships/customXml" Target="../ink/ink154.xml"/><Relationship Id="rId328" Type="http://schemas.openxmlformats.org/officeDocument/2006/relationships/image" Target="../media/image163.png"/><Relationship Id="rId349" Type="http://schemas.openxmlformats.org/officeDocument/2006/relationships/customXml" Target="../ink/ink175.xml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image" Target="../media/image86.png"/><Relationship Id="rId195" Type="http://schemas.openxmlformats.org/officeDocument/2006/relationships/customXml" Target="../ink/ink98.xml"/><Relationship Id="rId209" Type="http://schemas.openxmlformats.org/officeDocument/2006/relationships/customXml" Target="../ink/ink105.xml"/><Relationship Id="rId360" Type="http://schemas.openxmlformats.org/officeDocument/2006/relationships/image" Target="../media/image179.png"/><Relationship Id="rId381" Type="http://schemas.openxmlformats.org/officeDocument/2006/relationships/customXml" Target="../ink/ink191.xml"/><Relationship Id="rId220" Type="http://schemas.openxmlformats.org/officeDocument/2006/relationships/image" Target="../media/image109.png"/><Relationship Id="rId241" Type="http://schemas.openxmlformats.org/officeDocument/2006/relationships/customXml" Target="../ink/ink121.xml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262" Type="http://schemas.openxmlformats.org/officeDocument/2006/relationships/image" Target="../media/image130.png"/><Relationship Id="rId283" Type="http://schemas.openxmlformats.org/officeDocument/2006/relationships/customXml" Target="../ink/ink142.xml"/><Relationship Id="rId318" Type="http://schemas.openxmlformats.org/officeDocument/2006/relationships/image" Target="../media/image158.png"/><Relationship Id="rId339" Type="http://schemas.openxmlformats.org/officeDocument/2006/relationships/customXml" Target="../ink/ink170.xml"/><Relationship Id="rId78" Type="http://schemas.openxmlformats.org/officeDocument/2006/relationships/customXml" Target="../ink/ink39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64" Type="http://schemas.openxmlformats.org/officeDocument/2006/relationships/image" Target="../media/image81.png"/><Relationship Id="rId185" Type="http://schemas.openxmlformats.org/officeDocument/2006/relationships/customXml" Target="../ink/ink93.xml"/><Relationship Id="rId350" Type="http://schemas.openxmlformats.org/officeDocument/2006/relationships/image" Target="../media/image174.png"/><Relationship Id="rId371" Type="http://schemas.openxmlformats.org/officeDocument/2006/relationships/customXml" Target="../ink/ink186.xml"/><Relationship Id="rId9" Type="http://schemas.openxmlformats.org/officeDocument/2006/relationships/image" Target="../media/image4.png"/><Relationship Id="rId210" Type="http://schemas.openxmlformats.org/officeDocument/2006/relationships/image" Target="../media/image104.png"/><Relationship Id="rId26" Type="http://schemas.openxmlformats.org/officeDocument/2006/relationships/customXml" Target="../ink/ink13.xml"/><Relationship Id="rId231" Type="http://schemas.openxmlformats.org/officeDocument/2006/relationships/customXml" Target="../ink/ink116.xml"/><Relationship Id="rId252" Type="http://schemas.openxmlformats.org/officeDocument/2006/relationships/image" Target="../media/image125.png"/><Relationship Id="rId273" Type="http://schemas.openxmlformats.org/officeDocument/2006/relationships/customXml" Target="../ink/ink137.xml"/><Relationship Id="rId294" Type="http://schemas.openxmlformats.org/officeDocument/2006/relationships/image" Target="../media/image146.png"/><Relationship Id="rId308" Type="http://schemas.openxmlformats.org/officeDocument/2006/relationships/image" Target="../media/image153.png"/><Relationship Id="rId329" Type="http://schemas.openxmlformats.org/officeDocument/2006/relationships/customXml" Target="../ink/ink165.xml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75" Type="http://schemas.openxmlformats.org/officeDocument/2006/relationships/customXml" Target="../ink/ink88.xml"/><Relationship Id="rId340" Type="http://schemas.openxmlformats.org/officeDocument/2006/relationships/image" Target="../media/image169.png"/><Relationship Id="rId361" Type="http://schemas.openxmlformats.org/officeDocument/2006/relationships/customXml" Target="../ink/ink181.xml"/><Relationship Id="rId196" Type="http://schemas.openxmlformats.org/officeDocument/2006/relationships/image" Target="../media/image97.png"/><Relationship Id="rId200" Type="http://schemas.openxmlformats.org/officeDocument/2006/relationships/image" Target="../media/image99.png"/><Relationship Id="rId382" Type="http://schemas.openxmlformats.org/officeDocument/2006/relationships/image" Target="../media/image190.png"/><Relationship Id="rId16" Type="http://schemas.openxmlformats.org/officeDocument/2006/relationships/customXml" Target="../ink/ink8.xml"/><Relationship Id="rId221" Type="http://schemas.openxmlformats.org/officeDocument/2006/relationships/customXml" Target="../ink/ink111.xml"/><Relationship Id="rId242" Type="http://schemas.openxmlformats.org/officeDocument/2006/relationships/image" Target="../media/image120.png"/><Relationship Id="rId263" Type="http://schemas.openxmlformats.org/officeDocument/2006/relationships/customXml" Target="../ink/ink132.xml"/><Relationship Id="rId284" Type="http://schemas.openxmlformats.org/officeDocument/2006/relationships/image" Target="../media/image141.png"/><Relationship Id="rId319" Type="http://schemas.openxmlformats.org/officeDocument/2006/relationships/customXml" Target="../ink/ink160.xml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330" Type="http://schemas.openxmlformats.org/officeDocument/2006/relationships/image" Target="../media/image164.png"/><Relationship Id="rId90" Type="http://schemas.openxmlformats.org/officeDocument/2006/relationships/customXml" Target="../ink/ink45.xml"/><Relationship Id="rId165" Type="http://schemas.openxmlformats.org/officeDocument/2006/relationships/customXml" Target="../ink/ink83.xml"/><Relationship Id="rId186" Type="http://schemas.openxmlformats.org/officeDocument/2006/relationships/image" Target="../media/image92.png"/><Relationship Id="rId351" Type="http://schemas.openxmlformats.org/officeDocument/2006/relationships/customXml" Target="../ink/ink176.xml"/><Relationship Id="rId372" Type="http://schemas.openxmlformats.org/officeDocument/2006/relationships/image" Target="../media/image185.png"/><Relationship Id="rId211" Type="http://schemas.openxmlformats.org/officeDocument/2006/relationships/customXml" Target="../ink/ink106.xml"/><Relationship Id="rId232" Type="http://schemas.openxmlformats.org/officeDocument/2006/relationships/image" Target="../media/image115.png"/><Relationship Id="rId253" Type="http://schemas.openxmlformats.org/officeDocument/2006/relationships/customXml" Target="../ink/ink127.xml"/><Relationship Id="rId274" Type="http://schemas.openxmlformats.org/officeDocument/2006/relationships/image" Target="../media/image136.png"/><Relationship Id="rId295" Type="http://schemas.openxmlformats.org/officeDocument/2006/relationships/customXml" Target="../ink/ink148.xml"/><Relationship Id="rId309" Type="http://schemas.openxmlformats.org/officeDocument/2006/relationships/customXml" Target="../ink/ink155.xml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320" Type="http://schemas.openxmlformats.org/officeDocument/2006/relationships/image" Target="../media/image159.png"/><Relationship Id="rId80" Type="http://schemas.openxmlformats.org/officeDocument/2006/relationships/customXml" Target="../ink/ink40.xml"/><Relationship Id="rId155" Type="http://schemas.openxmlformats.org/officeDocument/2006/relationships/customXml" Target="../ink/ink78.xml"/><Relationship Id="rId176" Type="http://schemas.openxmlformats.org/officeDocument/2006/relationships/image" Target="../media/image87.png"/><Relationship Id="rId197" Type="http://schemas.openxmlformats.org/officeDocument/2006/relationships/customXml" Target="../ink/ink99.xml"/><Relationship Id="rId341" Type="http://schemas.openxmlformats.org/officeDocument/2006/relationships/customXml" Target="../ink/ink171.xml"/><Relationship Id="rId362" Type="http://schemas.openxmlformats.org/officeDocument/2006/relationships/image" Target="../media/image180.png"/><Relationship Id="rId383" Type="http://schemas.openxmlformats.org/officeDocument/2006/relationships/customXml" Target="../ink/ink192.xml"/><Relationship Id="rId201" Type="http://schemas.openxmlformats.org/officeDocument/2006/relationships/customXml" Target="../ink/ink101.xml"/><Relationship Id="rId222" Type="http://schemas.openxmlformats.org/officeDocument/2006/relationships/image" Target="../media/image110.png"/><Relationship Id="rId243" Type="http://schemas.openxmlformats.org/officeDocument/2006/relationships/customXml" Target="../ink/ink122.xml"/><Relationship Id="rId264" Type="http://schemas.openxmlformats.org/officeDocument/2006/relationships/image" Target="../media/image131.png"/><Relationship Id="rId285" Type="http://schemas.openxmlformats.org/officeDocument/2006/relationships/customXml" Target="../ink/ink143.xml"/><Relationship Id="rId17" Type="http://schemas.openxmlformats.org/officeDocument/2006/relationships/image" Target="../media/image8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310" Type="http://schemas.openxmlformats.org/officeDocument/2006/relationships/image" Target="../media/image154.png"/><Relationship Id="rId70" Type="http://schemas.openxmlformats.org/officeDocument/2006/relationships/customXml" Target="../ink/ink35.xml"/><Relationship Id="rId91" Type="http://schemas.openxmlformats.org/officeDocument/2006/relationships/image" Target="../media/image45.png"/><Relationship Id="rId145" Type="http://schemas.openxmlformats.org/officeDocument/2006/relationships/image" Target="../media/image72.png"/><Relationship Id="rId166" Type="http://schemas.openxmlformats.org/officeDocument/2006/relationships/image" Target="../media/image82.png"/><Relationship Id="rId187" Type="http://schemas.openxmlformats.org/officeDocument/2006/relationships/customXml" Target="../ink/ink94.xml"/><Relationship Id="rId331" Type="http://schemas.openxmlformats.org/officeDocument/2006/relationships/customXml" Target="../ink/ink166.xml"/><Relationship Id="rId352" Type="http://schemas.openxmlformats.org/officeDocument/2006/relationships/image" Target="../media/image175.png"/><Relationship Id="rId373" Type="http://schemas.openxmlformats.org/officeDocument/2006/relationships/customXml" Target="../ink/ink187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105.png"/><Relationship Id="rId233" Type="http://schemas.openxmlformats.org/officeDocument/2006/relationships/customXml" Target="../ink/ink117.xml"/><Relationship Id="rId254" Type="http://schemas.openxmlformats.org/officeDocument/2006/relationships/image" Target="../media/image126.png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275" Type="http://schemas.openxmlformats.org/officeDocument/2006/relationships/customXml" Target="../ink/ink138.xml"/><Relationship Id="rId296" Type="http://schemas.openxmlformats.org/officeDocument/2006/relationships/image" Target="../media/image147.png"/><Relationship Id="rId300" Type="http://schemas.openxmlformats.org/officeDocument/2006/relationships/image" Target="../media/image149.png"/><Relationship Id="rId60" Type="http://schemas.openxmlformats.org/officeDocument/2006/relationships/customXml" Target="../ink/ink30.xml"/><Relationship Id="rId81" Type="http://schemas.openxmlformats.org/officeDocument/2006/relationships/image" Target="../media/image40.png"/><Relationship Id="rId135" Type="http://schemas.openxmlformats.org/officeDocument/2006/relationships/image" Target="../media/image67.png"/><Relationship Id="rId156" Type="http://schemas.openxmlformats.org/officeDocument/2006/relationships/image" Target="../media/image77.png"/><Relationship Id="rId177" Type="http://schemas.openxmlformats.org/officeDocument/2006/relationships/customXml" Target="../ink/ink89.xml"/><Relationship Id="rId198" Type="http://schemas.openxmlformats.org/officeDocument/2006/relationships/image" Target="../media/image98.png"/><Relationship Id="rId321" Type="http://schemas.openxmlformats.org/officeDocument/2006/relationships/customXml" Target="../ink/ink161.xml"/><Relationship Id="rId342" Type="http://schemas.openxmlformats.org/officeDocument/2006/relationships/image" Target="../media/image170.png"/><Relationship Id="rId363" Type="http://schemas.openxmlformats.org/officeDocument/2006/relationships/customXml" Target="../ink/ink182.xml"/><Relationship Id="rId384" Type="http://schemas.openxmlformats.org/officeDocument/2006/relationships/image" Target="../media/image191.png"/><Relationship Id="rId202" Type="http://schemas.openxmlformats.org/officeDocument/2006/relationships/image" Target="../media/image100.png"/><Relationship Id="rId223" Type="http://schemas.openxmlformats.org/officeDocument/2006/relationships/customXml" Target="../ink/ink112.xml"/><Relationship Id="rId244" Type="http://schemas.openxmlformats.org/officeDocument/2006/relationships/image" Target="../media/image121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265" Type="http://schemas.openxmlformats.org/officeDocument/2006/relationships/customXml" Target="../ink/ink133.xml"/><Relationship Id="rId286" Type="http://schemas.openxmlformats.org/officeDocument/2006/relationships/image" Target="../media/image142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customXml" Target="../ink/ink73.xml"/><Relationship Id="rId167" Type="http://schemas.openxmlformats.org/officeDocument/2006/relationships/customXml" Target="../ink/ink84.xml"/><Relationship Id="rId188" Type="http://schemas.openxmlformats.org/officeDocument/2006/relationships/image" Target="../media/image93.png"/><Relationship Id="rId311" Type="http://schemas.openxmlformats.org/officeDocument/2006/relationships/customXml" Target="../ink/ink156.xml"/><Relationship Id="rId332" Type="http://schemas.openxmlformats.org/officeDocument/2006/relationships/image" Target="../media/image165.png"/><Relationship Id="rId353" Type="http://schemas.openxmlformats.org/officeDocument/2006/relationships/customXml" Target="../ink/ink177.xml"/><Relationship Id="rId374" Type="http://schemas.openxmlformats.org/officeDocument/2006/relationships/image" Target="../media/image186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13" Type="http://schemas.openxmlformats.org/officeDocument/2006/relationships/customXml" Target="../ink/ink107.xml"/><Relationship Id="rId234" Type="http://schemas.openxmlformats.org/officeDocument/2006/relationships/image" Target="../media/image116.png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55" Type="http://schemas.openxmlformats.org/officeDocument/2006/relationships/customXml" Target="../ink/ink128.xml"/><Relationship Id="rId276" Type="http://schemas.openxmlformats.org/officeDocument/2006/relationships/image" Target="../media/image137.png"/><Relationship Id="rId297" Type="http://schemas.openxmlformats.org/officeDocument/2006/relationships/customXml" Target="../ink/ink149.xml"/><Relationship Id="rId40" Type="http://schemas.openxmlformats.org/officeDocument/2006/relationships/customXml" Target="../ink/ink20.xml"/><Relationship Id="rId115" Type="http://schemas.openxmlformats.org/officeDocument/2006/relationships/image" Target="../media/image57.png"/><Relationship Id="rId136" Type="http://schemas.openxmlformats.org/officeDocument/2006/relationships/customXml" Target="../ink/ink68.xml"/><Relationship Id="rId157" Type="http://schemas.openxmlformats.org/officeDocument/2006/relationships/customXml" Target="../ink/ink79.xml"/><Relationship Id="rId178" Type="http://schemas.openxmlformats.org/officeDocument/2006/relationships/image" Target="../media/image88.png"/><Relationship Id="rId301" Type="http://schemas.openxmlformats.org/officeDocument/2006/relationships/customXml" Target="../ink/ink151.xml"/><Relationship Id="rId322" Type="http://schemas.openxmlformats.org/officeDocument/2006/relationships/image" Target="../media/image160.png"/><Relationship Id="rId343" Type="http://schemas.openxmlformats.org/officeDocument/2006/relationships/customXml" Target="../ink/ink172.xml"/><Relationship Id="rId364" Type="http://schemas.openxmlformats.org/officeDocument/2006/relationships/image" Target="../media/image181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9" Type="http://schemas.openxmlformats.org/officeDocument/2006/relationships/customXml" Target="../ink/ink100.xml"/><Relationship Id="rId203" Type="http://schemas.openxmlformats.org/officeDocument/2006/relationships/customXml" Target="../ink/ink102.xml"/><Relationship Id="rId19" Type="http://schemas.openxmlformats.org/officeDocument/2006/relationships/image" Target="../media/image9.png"/><Relationship Id="rId224" Type="http://schemas.openxmlformats.org/officeDocument/2006/relationships/image" Target="../media/image111.png"/><Relationship Id="rId245" Type="http://schemas.openxmlformats.org/officeDocument/2006/relationships/customXml" Target="../ink/ink123.xml"/><Relationship Id="rId266" Type="http://schemas.openxmlformats.org/officeDocument/2006/relationships/image" Target="../media/image132.png"/><Relationship Id="rId287" Type="http://schemas.openxmlformats.org/officeDocument/2006/relationships/customXml" Target="../ink/ink144.xml"/><Relationship Id="rId30" Type="http://schemas.openxmlformats.org/officeDocument/2006/relationships/customXml" Target="../ink/ink15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image" Target="../media/image83.png"/><Relationship Id="rId312" Type="http://schemas.openxmlformats.org/officeDocument/2006/relationships/image" Target="../media/image155.png"/><Relationship Id="rId333" Type="http://schemas.openxmlformats.org/officeDocument/2006/relationships/customXml" Target="../ink/ink167.xml"/><Relationship Id="rId354" Type="http://schemas.openxmlformats.org/officeDocument/2006/relationships/image" Target="../media/image176.png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189" Type="http://schemas.openxmlformats.org/officeDocument/2006/relationships/customXml" Target="../ink/ink95.xml"/><Relationship Id="rId375" Type="http://schemas.openxmlformats.org/officeDocument/2006/relationships/customXml" Target="../ink/ink188.xml"/><Relationship Id="rId3" Type="http://schemas.openxmlformats.org/officeDocument/2006/relationships/image" Target="../media/image1.png"/><Relationship Id="rId214" Type="http://schemas.openxmlformats.org/officeDocument/2006/relationships/image" Target="../media/image106.png"/><Relationship Id="rId235" Type="http://schemas.openxmlformats.org/officeDocument/2006/relationships/customXml" Target="../ink/ink118.xml"/><Relationship Id="rId256" Type="http://schemas.openxmlformats.org/officeDocument/2006/relationships/image" Target="../media/image127.png"/><Relationship Id="rId277" Type="http://schemas.openxmlformats.org/officeDocument/2006/relationships/customXml" Target="../ink/ink139.xml"/><Relationship Id="rId298" Type="http://schemas.openxmlformats.org/officeDocument/2006/relationships/image" Target="../media/image148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image" Target="../media/image78.png"/><Relationship Id="rId302" Type="http://schemas.openxmlformats.org/officeDocument/2006/relationships/image" Target="../media/image150.png"/><Relationship Id="rId323" Type="http://schemas.openxmlformats.org/officeDocument/2006/relationships/customXml" Target="../ink/ink162.xml"/><Relationship Id="rId344" Type="http://schemas.openxmlformats.org/officeDocument/2006/relationships/image" Target="../media/image171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179" Type="http://schemas.openxmlformats.org/officeDocument/2006/relationships/customXml" Target="../ink/ink90.xml"/><Relationship Id="rId365" Type="http://schemas.openxmlformats.org/officeDocument/2006/relationships/customXml" Target="../ink/ink183.xml"/><Relationship Id="rId190" Type="http://schemas.openxmlformats.org/officeDocument/2006/relationships/image" Target="../media/image94.png"/><Relationship Id="rId204" Type="http://schemas.openxmlformats.org/officeDocument/2006/relationships/image" Target="../media/image101.png"/><Relationship Id="rId225" Type="http://schemas.openxmlformats.org/officeDocument/2006/relationships/customXml" Target="../ink/ink113.xml"/><Relationship Id="rId246" Type="http://schemas.openxmlformats.org/officeDocument/2006/relationships/image" Target="../media/image122.png"/><Relationship Id="rId267" Type="http://schemas.openxmlformats.org/officeDocument/2006/relationships/customXml" Target="../ink/ink134.xml"/><Relationship Id="rId288" Type="http://schemas.openxmlformats.org/officeDocument/2006/relationships/image" Target="../media/image143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313" Type="http://schemas.openxmlformats.org/officeDocument/2006/relationships/customXml" Target="../ink/ink157.xml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94" Type="http://schemas.openxmlformats.org/officeDocument/2006/relationships/customXml" Target="../ink/ink47.xml"/><Relationship Id="rId148" Type="http://schemas.openxmlformats.org/officeDocument/2006/relationships/customXml" Target="../ink/ink74.xml"/><Relationship Id="rId169" Type="http://schemas.openxmlformats.org/officeDocument/2006/relationships/customXml" Target="../ink/ink85.xml"/><Relationship Id="rId334" Type="http://schemas.openxmlformats.org/officeDocument/2006/relationships/image" Target="../media/image166.png"/><Relationship Id="rId355" Type="http://schemas.openxmlformats.org/officeDocument/2006/relationships/customXml" Target="../ink/ink178.xml"/><Relationship Id="rId376" Type="http://schemas.openxmlformats.org/officeDocument/2006/relationships/image" Target="../media/image187.png"/><Relationship Id="rId4" Type="http://schemas.openxmlformats.org/officeDocument/2006/relationships/customXml" Target="../ink/ink2.xml"/><Relationship Id="rId180" Type="http://schemas.openxmlformats.org/officeDocument/2006/relationships/image" Target="../media/image89.png"/><Relationship Id="rId215" Type="http://schemas.openxmlformats.org/officeDocument/2006/relationships/customXml" Target="../ink/ink108.xml"/><Relationship Id="rId236" Type="http://schemas.openxmlformats.org/officeDocument/2006/relationships/image" Target="../media/image117.png"/><Relationship Id="rId257" Type="http://schemas.openxmlformats.org/officeDocument/2006/relationships/customXml" Target="../ink/ink129.xml"/><Relationship Id="rId278" Type="http://schemas.openxmlformats.org/officeDocument/2006/relationships/image" Target="../media/image138.png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05.xml"/><Relationship Id="rId117" Type="http://schemas.openxmlformats.org/officeDocument/2006/relationships/image" Target="../media/image247.png"/><Relationship Id="rId21" Type="http://schemas.openxmlformats.org/officeDocument/2006/relationships/image" Target="../media/image201.png"/><Relationship Id="rId42" Type="http://schemas.openxmlformats.org/officeDocument/2006/relationships/customXml" Target="../ink/ink213.xml"/><Relationship Id="rId47" Type="http://schemas.openxmlformats.org/officeDocument/2006/relationships/image" Target="../media/image213.png"/><Relationship Id="rId63" Type="http://schemas.openxmlformats.org/officeDocument/2006/relationships/image" Target="../media/image221.png"/><Relationship Id="rId68" Type="http://schemas.openxmlformats.org/officeDocument/2006/relationships/customXml" Target="../ink/ink226.xml"/><Relationship Id="rId84" Type="http://schemas.openxmlformats.org/officeDocument/2006/relationships/customXml" Target="../ink/ink234.xml"/><Relationship Id="rId89" Type="http://schemas.openxmlformats.org/officeDocument/2006/relationships/customXml" Target="../ink/ink237.xml"/><Relationship Id="rId112" Type="http://schemas.openxmlformats.org/officeDocument/2006/relationships/customXml" Target="../ink/ink249.xml"/><Relationship Id="rId133" Type="http://schemas.openxmlformats.org/officeDocument/2006/relationships/image" Target="../media/image255.png"/><Relationship Id="rId138" Type="http://schemas.openxmlformats.org/officeDocument/2006/relationships/customXml" Target="../ink/ink262.xml"/><Relationship Id="rId16" Type="http://schemas.openxmlformats.org/officeDocument/2006/relationships/customXml" Target="../ink/ink200.xml"/><Relationship Id="rId107" Type="http://schemas.openxmlformats.org/officeDocument/2006/relationships/image" Target="../media/image242.png"/><Relationship Id="rId11" Type="http://schemas.openxmlformats.org/officeDocument/2006/relationships/image" Target="../media/image196.png"/><Relationship Id="rId32" Type="http://schemas.openxmlformats.org/officeDocument/2006/relationships/customXml" Target="../ink/ink208.xml"/><Relationship Id="rId37" Type="http://schemas.openxmlformats.org/officeDocument/2006/relationships/image" Target="../media/image208.png"/><Relationship Id="rId53" Type="http://schemas.openxmlformats.org/officeDocument/2006/relationships/image" Target="../media/image216.png"/><Relationship Id="rId58" Type="http://schemas.openxmlformats.org/officeDocument/2006/relationships/customXml" Target="../ink/ink221.xml"/><Relationship Id="rId74" Type="http://schemas.openxmlformats.org/officeDocument/2006/relationships/customXml" Target="../ink/ink229.xml"/><Relationship Id="rId79" Type="http://schemas.openxmlformats.org/officeDocument/2006/relationships/image" Target="../media/image229.png"/><Relationship Id="rId102" Type="http://schemas.openxmlformats.org/officeDocument/2006/relationships/customXml" Target="../ink/ink244.xml"/><Relationship Id="rId123" Type="http://schemas.openxmlformats.org/officeDocument/2006/relationships/image" Target="../media/image250.png"/><Relationship Id="rId128" Type="http://schemas.openxmlformats.org/officeDocument/2006/relationships/customXml" Target="../ink/ink257.xml"/><Relationship Id="rId144" Type="http://schemas.openxmlformats.org/officeDocument/2006/relationships/customXml" Target="../ink/ink265.xml"/><Relationship Id="rId149" Type="http://schemas.openxmlformats.org/officeDocument/2006/relationships/customXml" Target="../ink/ink268.xml"/><Relationship Id="rId5" Type="http://schemas.openxmlformats.org/officeDocument/2006/relationships/image" Target="../media/image193.png"/><Relationship Id="rId90" Type="http://schemas.openxmlformats.org/officeDocument/2006/relationships/image" Target="../media/image234.png"/><Relationship Id="rId95" Type="http://schemas.openxmlformats.org/officeDocument/2006/relationships/customXml" Target="../ink/ink240.xml"/><Relationship Id="rId22" Type="http://schemas.openxmlformats.org/officeDocument/2006/relationships/customXml" Target="../ink/ink203.xml"/><Relationship Id="rId27" Type="http://schemas.openxmlformats.org/officeDocument/2006/relationships/image" Target="../media/image204.png"/><Relationship Id="rId43" Type="http://schemas.openxmlformats.org/officeDocument/2006/relationships/image" Target="../media/image211.png"/><Relationship Id="rId48" Type="http://schemas.openxmlformats.org/officeDocument/2006/relationships/customXml" Target="../ink/ink216.xml"/><Relationship Id="rId64" Type="http://schemas.openxmlformats.org/officeDocument/2006/relationships/customXml" Target="../ink/ink224.xml"/><Relationship Id="rId69" Type="http://schemas.openxmlformats.org/officeDocument/2006/relationships/image" Target="../media/image224.png"/><Relationship Id="rId113" Type="http://schemas.openxmlformats.org/officeDocument/2006/relationships/image" Target="../media/image245.png"/><Relationship Id="rId118" Type="http://schemas.openxmlformats.org/officeDocument/2006/relationships/customXml" Target="../ink/ink252.xml"/><Relationship Id="rId134" Type="http://schemas.openxmlformats.org/officeDocument/2006/relationships/customXml" Target="../ink/ink260.xml"/><Relationship Id="rId139" Type="http://schemas.openxmlformats.org/officeDocument/2006/relationships/image" Target="../media/image258.png"/><Relationship Id="rId80" Type="http://schemas.openxmlformats.org/officeDocument/2006/relationships/customXml" Target="../ink/ink232.xml"/><Relationship Id="rId85" Type="http://schemas.openxmlformats.org/officeDocument/2006/relationships/customXml" Target="../ink/ink235.xml"/><Relationship Id="rId150" Type="http://schemas.openxmlformats.org/officeDocument/2006/relationships/image" Target="../media/image263.png"/><Relationship Id="rId12" Type="http://schemas.openxmlformats.org/officeDocument/2006/relationships/customXml" Target="../ink/ink198.xml"/><Relationship Id="rId17" Type="http://schemas.openxmlformats.org/officeDocument/2006/relationships/image" Target="../media/image199.png"/><Relationship Id="rId25" Type="http://schemas.openxmlformats.org/officeDocument/2006/relationships/image" Target="../media/image203.png"/><Relationship Id="rId33" Type="http://schemas.openxmlformats.org/officeDocument/2006/relationships/image" Target="../media/image206.png"/><Relationship Id="rId38" Type="http://schemas.openxmlformats.org/officeDocument/2006/relationships/customXml" Target="../ink/ink211.xml"/><Relationship Id="rId46" Type="http://schemas.openxmlformats.org/officeDocument/2006/relationships/customXml" Target="../ink/ink215.xml"/><Relationship Id="rId59" Type="http://schemas.openxmlformats.org/officeDocument/2006/relationships/image" Target="../media/image219.png"/><Relationship Id="rId67" Type="http://schemas.openxmlformats.org/officeDocument/2006/relationships/image" Target="../media/image223.png"/><Relationship Id="rId103" Type="http://schemas.openxmlformats.org/officeDocument/2006/relationships/image" Target="../media/image240.png"/><Relationship Id="rId108" Type="http://schemas.openxmlformats.org/officeDocument/2006/relationships/customXml" Target="../ink/ink247.xml"/><Relationship Id="rId116" Type="http://schemas.openxmlformats.org/officeDocument/2006/relationships/customXml" Target="../ink/ink251.xml"/><Relationship Id="rId124" Type="http://schemas.openxmlformats.org/officeDocument/2006/relationships/customXml" Target="../ink/ink255.xml"/><Relationship Id="rId129" Type="http://schemas.openxmlformats.org/officeDocument/2006/relationships/image" Target="../media/image253.png"/><Relationship Id="rId137" Type="http://schemas.openxmlformats.org/officeDocument/2006/relationships/image" Target="../media/image257.png"/><Relationship Id="rId20" Type="http://schemas.openxmlformats.org/officeDocument/2006/relationships/customXml" Target="../ink/ink202.xml"/><Relationship Id="rId41" Type="http://schemas.openxmlformats.org/officeDocument/2006/relationships/image" Target="../media/image210.png"/><Relationship Id="rId54" Type="http://schemas.openxmlformats.org/officeDocument/2006/relationships/customXml" Target="../ink/ink219.xml"/><Relationship Id="rId62" Type="http://schemas.openxmlformats.org/officeDocument/2006/relationships/customXml" Target="../ink/ink223.xml"/><Relationship Id="rId70" Type="http://schemas.openxmlformats.org/officeDocument/2006/relationships/customXml" Target="../ink/ink227.xml"/><Relationship Id="rId75" Type="http://schemas.openxmlformats.org/officeDocument/2006/relationships/image" Target="../media/image227.png"/><Relationship Id="rId83" Type="http://schemas.openxmlformats.org/officeDocument/2006/relationships/image" Target="../media/image231.png"/><Relationship Id="rId88" Type="http://schemas.openxmlformats.org/officeDocument/2006/relationships/image" Target="../media/image233.png"/><Relationship Id="rId91" Type="http://schemas.openxmlformats.org/officeDocument/2006/relationships/customXml" Target="../ink/ink238.xml"/><Relationship Id="rId96" Type="http://schemas.openxmlformats.org/officeDocument/2006/relationships/image" Target="../media/image237.png"/><Relationship Id="rId111" Type="http://schemas.openxmlformats.org/officeDocument/2006/relationships/image" Target="../media/image244.png"/><Relationship Id="rId132" Type="http://schemas.openxmlformats.org/officeDocument/2006/relationships/customXml" Target="../ink/ink259.xml"/><Relationship Id="rId140" Type="http://schemas.openxmlformats.org/officeDocument/2006/relationships/customXml" Target="../ink/ink263.xml"/><Relationship Id="rId145" Type="http://schemas.openxmlformats.org/officeDocument/2006/relationships/image" Target="../media/image26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95.xml"/><Relationship Id="rId15" Type="http://schemas.openxmlformats.org/officeDocument/2006/relationships/image" Target="../media/image198.png"/><Relationship Id="rId23" Type="http://schemas.openxmlformats.org/officeDocument/2006/relationships/image" Target="../media/image202.png"/><Relationship Id="rId28" Type="http://schemas.openxmlformats.org/officeDocument/2006/relationships/customXml" Target="../ink/ink206.xml"/><Relationship Id="rId36" Type="http://schemas.openxmlformats.org/officeDocument/2006/relationships/customXml" Target="../ink/ink210.xml"/><Relationship Id="rId49" Type="http://schemas.openxmlformats.org/officeDocument/2006/relationships/image" Target="../media/image214.png"/><Relationship Id="rId57" Type="http://schemas.openxmlformats.org/officeDocument/2006/relationships/image" Target="../media/image218.png"/><Relationship Id="rId106" Type="http://schemas.openxmlformats.org/officeDocument/2006/relationships/customXml" Target="../ink/ink246.xml"/><Relationship Id="rId114" Type="http://schemas.openxmlformats.org/officeDocument/2006/relationships/customXml" Target="../ink/ink250.xml"/><Relationship Id="rId119" Type="http://schemas.openxmlformats.org/officeDocument/2006/relationships/image" Target="../media/image248.png"/><Relationship Id="rId127" Type="http://schemas.openxmlformats.org/officeDocument/2006/relationships/image" Target="../media/image252.png"/><Relationship Id="rId10" Type="http://schemas.openxmlformats.org/officeDocument/2006/relationships/customXml" Target="../ink/ink197.xml"/><Relationship Id="rId31" Type="http://schemas.openxmlformats.org/officeDocument/2006/relationships/image" Target="../media/image1.png"/><Relationship Id="rId44" Type="http://schemas.openxmlformats.org/officeDocument/2006/relationships/customXml" Target="../ink/ink214.xml"/><Relationship Id="rId52" Type="http://schemas.openxmlformats.org/officeDocument/2006/relationships/customXml" Target="../ink/ink218.xml"/><Relationship Id="rId60" Type="http://schemas.openxmlformats.org/officeDocument/2006/relationships/customXml" Target="../ink/ink222.xml"/><Relationship Id="rId65" Type="http://schemas.openxmlformats.org/officeDocument/2006/relationships/image" Target="../media/image222.png"/><Relationship Id="rId73" Type="http://schemas.openxmlformats.org/officeDocument/2006/relationships/image" Target="../media/image226.png"/><Relationship Id="rId78" Type="http://schemas.openxmlformats.org/officeDocument/2006/relationships/customXml" Target="../ink/ink231.xml"/><Relationship Id="rId81" Type="http://schemas.openxmlformats.org/officeDocument/2006/relationships/image" Target="../media/image230.png"/><Relationship Id="rId86" Type="http://schemas.openxmlformats.org/officeDocument/2006/relationships/image" Target="../media/image232.png"/><Relationship Id="rId94" Type="http://schemas.openxmlformats.org/officeDocument/2006/relationships/image" Target="../media/image236.png"/><Relationship Id="rId99" Type="http://schemas.openxmlformats.org/officeDocument/2006/relationships/customXml" Target="../ink/ink242.xml"/><Relationship Id="rId101" Type="http://schemas.openxmlformats.org/officeDocument/2006/relationships/image" Target="../media/image239.png"/><Relationship Id="rId122" Type="http://schemas.openxmlformats.org/officeDocument/2006/relationships/customXml" Target="../ink/ink254.xml"/><Relationship Id="rId130" Type="http://schemas.openxmlformats.org/officeDocument/2006/relationships/customXml" Target="../ink/ink258.xml"/><Relationship Id="rId135" Type="http://schemas.openxmlformats.org/officeDocument/2006/relationships/image" Target="../media/image256.png"/><Relationship Id="rId143" Type="http://schemas.openxmlformats.org/officeDocument/2006/relationships/image" Target="../media/image260.png"/><Relationship Id="rId148" Type="http://schemas.openxmlformats.org/officeDocument/2006/relationships/customXml" Target="../ink/ink267.xml"/><Relationship Id="rId151" Type="http://schemas.openxmlformats.org/officeDocument/2006/relationships/customXml" Target="../ink/ink269.xml"/><Relationship Id="rId4" Type="http://schemas.openxmlformats.org/officeDocument/2006/relationships/customXml" Target="../ink/ink194.xml"/><Relationship Id="rId9" Type="http://schemas.openxmlformats.org/officeDocument/2006/relationships/image" Target="../media/image195.png"/><Relationship Id="rId13" Type="http://schemas.openxmlformats.org/officeDocument/2006/relationships/image" Target="../media/image197.png"/><Relationship Id="rId18" Type="http://schemas.openxmlformats.org/officeDocument/2006/relationships/customXml" Target="../ink/ink201.xml"/><Relationship Id="rId39" Type="http://schemas.openxmlformats.org/officeDocument/2006/relationships/image" Target="../media/image209.png"/><Relationship Id="rId109" Type="http://schemas.openxmlformats.org/officeDocument/2006/relationships/image" Target="../media/image243.png"/><Relationship Id="rId34" Type="http://schemas.openxmlformats.org/officeDocument/2006/relationships/customXml" Target="../ink/ink209.xml"/><Relationship Id="rId50" Type="http://schemas.openxmlformats.org/officeDocument/2006/relationships/customXml" Target="../ink/ink217.xml"/><Relationship Id="rId55" Type="http://schemas.openxmlformats.org/officeDocument/2006/relationships/image" Target="../media/image217.png"/><Relationship Id="rId76" Type="http://schemas.openxmlformats.org/officeDocument/2006/relationships/customXml" Target="../ink/ink230.xml"/><Relationship Id="rId97" Type="http://schemas.openxmlformats.org/officeDocument/2006/relationships/customXml" Target="../ink/ink241.xml"/><Relationship Id="rId104" Type="http://schemas.openxmlformats.org/officeDocument/2006/relationships/customXml" Target="../ink/ink245.xml"/><Relationship Id="rId120" Type="http://schemas.openxmlformats.org/officeDocument/2006/relationships/customXml" Target="../ink/ink253.xml"/><Relationship Id="rId125" Type="http://schemas.openxmlformats.org/officeDocument/2006/relationships/image" Target="../media/image251.png"/><Relationship Id="rId141" Type="http://schemas.openxmlformats.org/officeDocument/2006/relationships/image" Target="../media/image259.png"/><Relationship Id="rId146" Type="http://schemas.openxmlformats.org/officeDocument/2006/relationships/customXml" Target="../ink/ink266.xml"/><Relationship Id="rId7" Type="http://schemas.openxmlformats.org/officeDocument/2006/relationships/image" Target="../media/image194.png"/><Relationship Id="rId71" Type="http://schemas.openxmlformats.org/officeDocument/2006/relationships/image" Target="../media/image225.png"/><Relationship Id="rId92" Type="http://schemas.openxmlformats.org/officeDocument/2006/relationships/image" Target="../media/image235.png"/><Relationship Id="rId2" Type="http://schemas.openxmlformats.org/officeDocument/2006/relationships/customXml" Target="../ink/ink193.xml"/><Relationship Id="rId29" Type="http://schemas.openxmlformats.org/officeDocument/2006/relationships/image" Target="../media/image205.png"/><Relationship Id="rId24" Type="http://schemas.openxmlformats.org/officeDocument/2006/relationships/customXml" Target="../ink/ink204.xml"/><Relationship Id="rId40" Type="http://schemas.openxmlformats.org/officeDocument/2006/relationships/customXml" Target="../ink/ink212.xml"/><Relationship Id="rId45" Type="http://schemas.openxmlformats.org/officeDocument/2006/relationships/image" Target="../media/image212.png"/><Relationship Id="rId66" Type="http://schemas.openxmlformats.org/officeDocument/2006/relationships/customXml" Target="../ink/ink225.xml"/><Relationship Id="rId87" Type="http://schemas.openxmlformats.org/officeDocument/2006/relationships/customXml" Target="../ink/ink236.xml"/><Relationship Id="rId110" Type="http://schemas.openxmlformats.org/officeDocument/2006/relationships/customXml" Target="../ink/ink248.xml"/><Relationship Id="rId115" Type="http://schemas.openxmlformats.org/officeDocument/2006/relationships/image" Target="../media/image246.png"/><Relationship Id="rId131" Type="http://schemas.openxmlformats.org/officeDocument/2006/relationships/image" Target="../media/image254.png"/><Relationship Id="rId136" Type="http://schemas.openxmlformats.org/officeDocument/2006/relationships/customXml" Target="../ink/ink261.xml"/><Relationship Id="rId61" Type="http://schemas.openxmlformats.org/officeDocument/2006/relationships/image" Target="../media/image220.png"/><Relationship Id="rId82" Type="http://schemas.openxmlformats.org/officeDocument/2006/relationships/customXml" Target="../ink/ink233.xml"/><Relationship Id="rId152" Type="http://schemas.openxmlformats.org/officeDocument/2006/relationships/image" Target="../media/image264.png"/><Relationship Id="rId19" Type="http://schemas.openxmlformats.org/officeDocument/2006/relationships/image" Target="../media/image200.png"/><Relationship Id="rId14" Type="http://schemas.openxmlformats.org/officeDocument/2006/relationships/customXml" Target="../ink/ink199.xml"/><Relationship Id="rId30" Type="http://schemas.openxmlformats.org/officeDocument/2006/relationships/customXml" Target="../ink/ink207.xml"/><Relationship Id="rId35" Type="http://schemas.openxmlformats.org/officeDocument/2006/relationships/image" Target="../media/image207.png"/><Relationship Id="rId56" Type="http://schemas.openxmlformats.org/officeDocument/2006/relationships/customXml" Target="../ink/ink220.xml"/><Relationship Id="rId77" Type="http://schemas.openxmlformats.org/officeDocument/2006/relationships/image" Target="../media/image228.png"/><Relationship Id="rId100" Type="http://schemas.openxmlformats.org/officeDocument/2006/relationships/customXml" Target="../ink/ink243.xml"/><Relationship Id="rId105" Type="http://schemas.openxmlformats.org/officeDocument/2006/relationships/image" Target="../media/image241.png"/><Relationship Id="rId126" Type="http://schemas.openxmlformats.org/officeDocument/2006/relationships/customXml" Target="../ink/ink256.xml"/><Relationship Id="rId147" Type="http://schemas.openxmlformats.org/officeDocument/2006/relationships/image" Target="../media/image262.png"/><Relationship Id="rId8" Type="http://schemas.openxmlformats.org/officeDocument/2006/relationships/customXml" Target="../ink/ink196.xml"/><Relationship Id="rId51" Type="http://schemas.openxmlformats.org/officeDocument/2006/relationships/image" Target="../media/image215.png"/><Relationship Id="rId72" Type="http://schemas.openxmlformats.org/officeDocument/2006/relationships/customXml" Target="../ink/ink228.xml"/><Relationship Id="rId93" Type="http://schemas.openxmlformats.org/officeDocument/2006/relationships/customXml" Target="../ink/ink239.xml"/><Relationship Id="rId98" Type="http://schemas.openxmlformats.org/officeDocument/2006/relationships/image" Target="../media/image238.png"/><Relationship Id="rId121" Type="http://schemas.openxmlformats.org/officeDocument/2006/relationships/image" Target="../media/image249.png"/><Relationship Id="rId142" Type="http://schemas.openxmlformats.org/officeDocument/2006/relationships/customXml" Target="../ink/ink264.xml"/><Relationship Id="rId3" Type="http://schemas.openxmlformats.org/officeDocument/2006/relationships/image" Target="../media/image192.png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21.png"/><Relationship Id="rId21" Type="http://schemas.openxmlformats.org/officeDocument/2006/relationships/image" Target="../media/image273.png"/><Relationship Id="rId42" Type="http://schemas.openxmlformats.org/officeDocument/2006/relationships/customXml" Target="../ink/ink290.xml"/><Relationship Id="rId63" Type="http://schemas.openxmlformats.org/officeDocument/2006/relationships/image" Target="../media/image294.png"/><Relationship Id="rId84" Type="http://schemas.openxmlformats.org/officeDocument/2006/relationships/customXml" Target="../ink/ink311.xml"/><Relationship Id="rId138" Type="http://schemas.openxmlformats.org/officeDocument/2006/relationships/customXml" Target="../ink/ink338.xml"/><Relationship Id="rId159" Type="http://schemas.openxmlformats.org/officeDocument/2006/relationships/image" Target="../media/image342.png"/><Relationship Id="rId170" Type="http://schemas.openxmlformats.org/officeDocument/2006/relationships/customXml" Target="../ink/ink354.xml"/><Relationship Id="rId191" Type="http://schemas.openxmlformats.org/officeDocument/2006/relationships/image" Target="../media/image358.png"/><Relationship Id="rId205" Type="http://schemas.openxmlformats.org/officeDocument/2006/relationships/image" Target="../media/image365.png"/><Relationship Id="rId226" Type="http://schemas.openxmlformats.org/officeDocument/2006/relationships/customXml" Target="../ink/ink382.xml"/><Relationship Id="rId247" Type="http://schemas.openxmlformats.org/officeDocument/2006/relationships/image" Target="../media/image386.png"/><Relationship Id="rId107" Type="http://schemas.openxmlformats.org/officeDocument/2006/relationships/image" Target="../media/image316.png"/><Relationship Id="rId11" Type="http://schemas.openxmlformats.org/officeDocument/2006/relationships/image" Target="../media/image269.png"/><Relationship Id="rId32" Type="http://schemas.openxmlformats.org/officeDocument/2006/relationships/customXml" Target="../ink/ink285.xml"/><Relationship Id="rId53" Type="http://schemas.openxmlformats.org/officeDocument/2006/relationships/image" Target="../media/image289.png"/><Relationship Id="rId74" Type="http://schemas.openxmlformats.org/officeDocument/2006/relationships/customXml" Target="../ink/ink306.xml"/><Relationship Id="rId128" Type="http://schemas.openxmlformats.org/officeDocument/2006/relationships/customXml" Target="../ink/ink333.xml"/><Relationship Id="rId149" Type="http://schemas.openxmlformats.org/officeDocument/2006/relationships/image" Target="../media/image337.png"/><Relationship Id="rId5" Type="http://schemas.openxmlformats.org/officeDocument/2006/relationships/image" Target="../media/image266.png"/><Relationship Id="rId95" Type="http://schemas.openxmlformats.org/officeDocument/2006/relationships/image" Target="../media/image310.png"/><Relationship Id="rId160" Type="http://schemas.openxmlformats.org/officeDocument/2006/relationships/customXml" Target="../ink/ink349.xml"/><Relationship Id="rId181" Type="http://schemas.openxmlformats.org/officeDocument/2006/relationships/image" Target="../media/image353.png"/><Relationship Id="rId216" Type="http://schemas.openxmlformats.org/officeDocument/2006/relationships/customXml" Target="../ink/ink377.xml"/><Relationship Id="rId237" Type="http://schemas.openxmlformats.org/officeDocument/2006/relationships/image" Target="../media/image381.png"/><Relationship Id="rId22" Type="http://schemas.openxmlformats.org/officeDocument/2006/relationships/customXml" Target="../ink/ink280.xml"/><Relationship Id="rId43" Type="http://schemas.openxmlformats.org/officeDocument/2006/relationships/image" Target="../media/image284.png"/><Relationship Id="rId64" Type="http://schemas.openxmlformats.org/officeDocument/2006/relationships/customXml" Target="../ink/ink301.xml"/><Relationship Id="rId118" Type="http://schemas.openxmlformats.org/officeDocument/2006/relationships/customXml" Target="../ink/ink328.xml"/><Relationship Id="rId139" Type="http://schemas.openxmlformats.org/officeDocument/2006/relationships/image" Target="../media/image332.png"/><Relationship Id="rId85" Type="http://schemas.openxmlformats.org/officeDocument/2006/relationships/image" Target="../media/image305.png"/><Relationship Id="rId150" Type="http://schemas.openxmlformats.org/officeDocument/2006/relationships/customXml" Target="../ink/ink344.xml"/><Relationship Id="rId171" Type="http://schemas.openxmlformats.org/officeDocument/2006/relationships/image" Target="../media/image348.png"/><Relationship Id="rId192" Type="http://schemas.openxmlformats.org/officeDocument/2006/relationships/customXml" Target="../ink/ink365.xml"/><Relationship Id="rId206" Type="http://schemas.openxmlformats.org/officeDocument/2006/relationships/customXml" Target="../ink/ink372.xml"/><Relationship Id="rId227" Type="http://schemas.openxmlformats.org/officeDocument/2006/relationships/image" Target="../media/image376.png"/><Relationship Id="rId248" Type="http://schemas.openxmlformats.org/officeDocument/2006/relationships/customXml" Target="../ink/ink393.xml"/><Relationship Id="rId12" Type="http://schemas.openxmlformats.org/officeDocument/2006/relationships/customXml" Target="../ink/ink275.xml"/><Relationship Id="rId33" Type="http://schemas.openxmlformats.org/officeDocument/2006/relationships/image" Target="../media/image279.png"/><Relationship Id="rId108" Type="http://schemas.openxmlformats.org/officeDocument/2006/relationships/customXml" Target="../ink/ink323.xml"/><Relationship Id="rId129" Type="http://schemas.openxmlformats.org/officeDocument/2006/relationships/image" Target="../media/image327.png"/><Relationship Id="rId54" Type="http://schemas.openxmlformats.org/officeDocument/2006/relationships/customXml" Target="../ink/ink296.xml"/><Relationship Id="rId70" Type="http://schemas.openxmlformats.org/officeDocument/2006/relationships/customXml" Target="../ink/ink304.xml"/><Relationship Id="rId75" Type="http://schemas.openxmlformats.org/officeDocument/2006/relationships/image" Target="../media/image300.png"/><Relationship Id="rId91" Type="http://schemas.openxmlformats.org/officeDocument/2006/relationships/image" Target="../media/image308.png"/><Relationship Id="rId96" Type="http://schemas.openxmlformats.org/officeDocument/2006/relationships/customXml" Target="../ink/ink317.xml"/><Relationship Id="rId140" Type="http://schemas.openxmlformats.org/officeDocument/2006/relationships/customXml" Target="../ink/ink339.xml"/><Relationship Id="rId145" Type="http://schemas.openxmlformats.org/officeDocument/2006/relationships/image" Target="../media/image335.png"/><Relationship Id="rId161" Type="http://schemas.openxmlformats.org/officeDocument/2006/relationships/image" Target="../media/image343.png"/><Relationship Id="rId166" Type="http://schemas.openxmlformats.org/officeDocument/2006/relationships/customXml" Target="../ink/ink352.xml"/><Relationship Id="rId182" Type="http://schemas.openxmlformats.org/officeDocument/2006/relationships/customXml" Target="../ink/ink360.xml"/><Relationship Id="rId187" Type="http://schemas.openxmlformats.org/officeDocument/2006/relationships/image" Target="../media/image356.png"/><Relationship Id="rId217" Type="http://schemas.openxmlformats.org/officeDocument/2006/relationships/image" Target="../media/image37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72.xml"/><Relationship Id="rId212" Type="http://schemas.openxmlformats.org/officeDocument/2006/relationships/customXml" Target="../ink/ink375.xml"/><Relationship Id="rId233" Type="http://schemas.openxmlformats.org/officeDocument/2006/relationships/image" Target="../media/image379.png"/><Relationship Id="rId238" Type="http://schemas.openxmlformats.org/officeDocument/2006/relationships/customXml" Target="../ink/ink388.xml"/><Relationship Id="rId23" Type="http://schemas.openxmlformats.org/officeDocument/2006/relationships/image" Target="../media/image274.png"/><Relationship Id="rId28" Type="http://schemas.openxmlformats.org/officeDocument/2006/relationships/customXml" Target="../ink/ink283.xml"/><Relationship Id="rId49" Type="http://schemas.openxmlformats.org/officeDocument/2006/relationships/image" Target="../media/image287.png"/><Relationship Id="rId114" Type="http://schemas.openxmlformats.org/officeDocument/2006/relationships/customXml" Target="../ink/ink326.xml"/><Relationship Id="rId119" Type="http://schemas.openxmlformats.org/officeDocument/2006/relationships/image" Target="../media/image322.png"/><Relationship Id="rId44" Type="http://schemas.openxmlformats.org/officeDocument/2006/relationships/customXml" Target="../ink/ink291.xml"/><Relationship Id="rId60" Type="http://schemas.openxmlformats.org/officeDocument/2006/relationships/customXml" Target="../ink/ink299.xml"/><Relationship Id="rId65" Type="http://schemas.openxmlformats.org/officeDocument/2006/relationships/image" Target="../media/image295.png"/><Relationship Id="rId81" Type="http://schemas.openxmlformats.org/officeDocument/2006/relationships/image" Target="../media/image303.png"/><Relationship Id="rId86" Type="http://schemas.openxmlformats.org/officeDocument/2006/relationships/customXml" Target="../ink/ink312.xml"/><Relationship Id="rId130" Type="http://schemas.openxmlformats.org/officeDocument/2006/relationships/customXml" Target="../ink/ink334.xml"/><Relationship Id="rId135" Type="http://schemas.openxmlformats.org/officeDocument/2006/relationships/image" Target="../media/image330.png"/><Relationship Id="rId151" Type="http://schemas.openxmlformats.org/officeDocument/2006/relationships/image" Target="../media/image338.png"/><Relationship Id="rId156" Type="http://schemas.openxmlformats.org/officeDocument/2006/relationships/customXml" Target="../ink/ink347.xml"/><Relationship Id="rId177" Type="http://schemas.openxmlformats.org/officeDocument/2006/relationships/image" Target="../media/image351.png"/><Relationship Id="rId198" Type="http://schemas.openxmlformats.org/officeDocument/2006/relationships/customXml" Target="../ink/ink368.xml"/><Relationship Id="rId172" Type="http://schemas.openxmlformats.org/officeDocument/2006/relationships/customXml" Target="../ink/ink355.xml"/><Relationship Id="rId193" Type="http://schemas.openxmlformats.org/officeDocument/2006/relationships/image" Target="../media/image359.png"/><Relationship Id="rId202" Type="http://schemas.openxmlformats.org/officeDocument/2006/relationships/customXml" Target="../ink/ink370.xml"/><Relationship Id="rId207" Type="http://schemas.openxmlformats.org/officeDocument/2006/relationships/image" Target="../media/image366.png"/><Relationship Id="rId223" Type="http://schemas.openxmlformats.org/officeDocument/2006/relationships/image" Target="../media/image374.png"/><Relationship Id="rId228" Type="http://schemas.openxmlformats.org/officeDocument/2006/relationships/customXml" Target="../ink/ink383.xml"/><Relationship Id="rId244" Type="http://schemas.openxmlformats.org/officeDocument/2006/relationships/customXml" Target="../ink/ink391.xml"/><Relationship Id="rId249" Type="http://schemas.openxmlformats.org/officeDocument/2006/relationships/image" Target="../media/image387.png"/><Relationship Id="rId13" Type="http://schemas.openxmlformats.org/officeDocument/2006/relationships/image" Target="../media/image270.png"/><Relationship Id="rId18" Type="http://schemas.openxmlformats.org/officeDocument/2006/relationships/customXml" Target="../ink/ink278.xml"/><Relationship Id="rId39" Type="http://schemas.openxmlformats.org/officeDocument/2006/relationships/image" Target="../media/image282.png"/><Relationship Id="rId109" Type="http://schemas.openxmlformats.org/officeDocument/2006/relationships/image" Target="../media/image317.png"/><Relationship Id="rId34" Type="http://schemas.openxmlformats.org/officeDocument/2006/relationships/customXml" Target="../ink/ink286.xml"/><Relationship Id="rId50" Type="http://schemas.openxmlformats.org/officeDocument/2006/relationships/customXml" Target="../ink/ink294.xml"/><Relationship Id="rId55" Type="http://schemas.openxmlformats.org/officeDocument/2006/relationships/image" Target="../media/image290.png"/><Relationship Id="rId76" Type="http://schemas.openxmlformats.org/officeDocument/2006/relationships/customXml" Target="../ink/ink307.xml"/><Relationship Id="rId97" Type="http://schemas.openxmlformats.org/officeDocument/2006/relationships/image" Target="../media/image311.png"/><Relationship Id="rId104" Type="http://schemas.openxmlformats.org/officeDocument/2006/relationships/customXml" Target="../ink/ink321.xml"/><Relationship Id="rId120" Type="http://schemas.openxmlformats.org/officeDocument/2006/relationships/customXml" Target="../ink/ink329.xml"/><Relationship Id="rId125" Type="http://schemas.openxmlformats.org/officeDocument/2006/relationships/image" Target="../media/image325.png"/><Relationship Id="rId141" Type="http://schemas.openxmlformats.org/officeDocument/2006/relationships/image" Target="../media/image333.png"/><Relationship Id="rId146" Type="http://schemas.openxmlformats.org/officeDocument/2006/relationships/customXml" Target="../ink/ink342.xml"/><Relationship Id="rId167" Type="http://schemas.openxmlformats.org/officeDocument/2006/relationships/image" Target="../media/image346.png"/><Relationship Id="rId188" Type="http://schemas.openxmlformats.org/officeDocument/2006/relationships/customXml" Target="../ink/ink363.xml"/><Relationship Id="rId7" Type="http://schemas.openxmlformats.org/officeDocument/2006/relationships/image" Target="../media/image267.png"/><Relationship Id="rId71" Type="http://schemas.openxmlformats.org/officeDocument/2006/relationships/image" Target="../media/image298.png"/><Relationship Id="rId92" Type="http://schemas.openxmlformats.org/officeDocument/2006/relationships/customXml" Target="../ink/ink315.xml"/><Relationship Id="rId162" Type="http://schemas.openxmlformats.org/officeDocument/2006/relationships/customXml" Target="../ink/ink350.xml"/><Relationship Id="rId183" Type="http://schemas.openxmlformats.org/officeDocument/2006/relationships/image" Target="../media/image354.png"/><Relationship Id="rId213" Type="http://schemas.openxmlformats.org/officeDocument/2006/relationships/image" Target="../media/image369.png"/><Relationship Id="rId218" Type="http://schemas.openxmlformats.org/officeDocument/2006/relationships/customXml" Target="../ink/ink378.xml"/><Relationship Id="rId234" Type="http://schemas.openxmlformats.org/officeDocument/2006/relationships/customXml" Target="../ink/ink386.xml"/><Relationship Id="rId239" Type="http://schemas.openxmlformats.org/officeDocument/2006/relationships/image" Target="../media/image382.png"/><Relationship Id="rId2" Type="http://schemas.openxmlformats.org/officeDocument/2006/relationships/customXml" Target="../ink/ink270.xml"/><Relationship Id="rId29" Type="http://schemas.openxmlformats.org/officeDocument/2006/relationships/image" Target="../media/image277.png"/><Relationship Id="rId250" Type="http://schemas.openxmlformats.org/officeDocument/2006/relationships/customXml" Target="../ink/ink394.xml"/><Relationship Id="rId24" Type="http://schemas.openxmlformats.org/officeDocument/2006/relationships/customXml" Target="../ink/ink281.xml"/><Relationship Id="rId40" Type="http://schemas.openxmlformats.org/officeDocument/2006/relationships/customXml" Target="../ink/ink289.xml"/><Relationship Id="rId45" Type="http://schemas.openxmlformats.org/officeDocument/2006/relationships/image" Target="../media/image285.png"/><Relationship Id="rId66" Type="http://schemas.openxmlformats.org/officeDocument/2006/relationships/customXml" Target="../ink/ink302.xml"/><Relationship Id="rId87" Type="http://schemas.openxmlformats.org/officeDocument/2006/relationships/image" Target="../media/image306.png"/><Relationship Id="rId110" Type="http://schemas.openxmlformats.org/officeDocument/2006/relationships/customXml" Target="../ink/ink324.xml"/><Relationship Id="rId115" Type="http://schemas.openxmlformats.org/officeDocument/2006/relationships/image" Target="../media/image320.png"/><Relationship Id="rId131" Type="http://schemas.openxmlformats.org/officeDocument/2006/relationships/image" Target="../media/image328.png"/><Relationship Id="rId136" Type="http://schemas.openxmlformats.org/officeDocument/2006/relationships/customXml" Target="../ink/ink337.xml"/><Relationship Id="rId157" Type="http://schemas.openxmlformats.org/officeDocument/2006/relationships/image" Target="../media/image341.png"/><Relationship Id="rId178" Type="http://schemas.openxmlformats.org/officeDocument/2006/relationships/customXml" Target="../ink/ink358.xml"/><Relationship Id="rId61" Type="http://schemas.openxmlformats.org/officeDocument/2006/relationships/image" Target="../media/image293.png"/><Relationship Id="rId82" Type="http://schemas.openxmlformats.org/officeDocument/2006/relationships/customXml" Target="../ink/ink310.xml"/><Relationship Id="rId152" Type="http://schemas.openxmlformats.org/officeDocument/2006/relationships/customXml" Target="../ink/ink345.xml"/><Relationship Id="rId173" Type="http://schemas.openxmlformats.org/officeDocument/2006/relationships/image" Target="../media/image349.png"/><Relationship Id="rId194" Type="http://schemas.openxmlformats.org/officeDocument/2006/relationships/customXml" Target="../ink/ink366.xml"/><Relationship Id="rId199" Type="http://schemas.openxmlformats.org/officeDocument/2006/relationships/image" Target="../media/image362.png"/><Relationship Id="rId203" Type="http://schemas.openxmlformats.org/officeDocument/2006/relationships/image" Target="../media/image364.png"/><Relationship Id="rId208" Type="http://schemas.openxmlformats.org/officeDocument/2006/relationships/customXml" Target="../ink/ink373.xml"/><Relationship Id="rId229" Type="http://schemas.openxmlformats.org/officeDocument/2006/relationships/image" Target="../media/image377.png"/><Relationship Id="rId19" Type="http://schemas.openxmlformats.org/officeDocument/2006/relationships/image" Target="../media/image272.png"/><Relationship Id="rId224" Type="http://schemas.openxmlformats.org/officeDocument/2006/relationships/customXml" Target="../ink/ink381.xml"/><Relationship Id="rId240" Type="http://schemas.openxmlformats.org/officeDocument/2006/relationships/customXml" Target="../ink/ink389.xml"/><Relationship Id="rId245" Type="http://schemas.openxmlformats.org/officeDocument/2006/relationships/image" Target="../media/image385.png"/><Relationship Id="rId14" Type="http://schemas.openxmlformats.org/officeDocument/2006/relationships/customXml" Target="../ink/ink276.xml"/><Relationship Id="rId30" Type="http://schemas.openxmlformats.org/officeDocument/2006/relationships/customXml" Target="../ink/ink284.xml"/><Relationship Id="rId35" Type="http://schemas.openxmlformats.org/officeDocument/2006/relationships/image" Target="../media/image280.png"/><Relationship Id="rId56" Type="http://schemas.openxmlformats.org/officeDocument/2006/relationships/customXml" Target="../ink/ink297.xml"/><Relationship Id="rId77" Type="http://schemas.openxmlformats.org/officeDocument/2006/relationships/image" Target="../media/image301.png"/><Relationship Id="rId100" Type="http://schemas.openxmlformats.org/officeDocument/2006/relationships/customXml" Target="../ink/ink319.xml"/><Relationship Id="rId105" Type="http://schemas.openxmlformats.org/officeDocument/2006/relationships/image" Target="../media/image315.png"/><Relationship Id="rId126" Type="http://schemas.openxmlformats.org/officeDocument/2006/relationships/customXml" Target="../ink/ink332.xml"/><Relationship Id="rId147" Type="http://schemas.openxmlformats.org/officeDocument/2006/relationships/image" Target="../media/image336.png"/><Relationship Id="rId168" Type="http://schemas.openxmlformats.org/officeDocument/2006/relationships/customXml" Target="../ink/ink353.xml"/><Relationship Id="rId8" Type="http://schemas.openxmlformats.org/officeDocument/2006/relationships/customXml" Target="../ink/ink273.xml"/><Relationship Id="rId51" Type="http://schemas.openxmlformats.org/officeDocument/2006/relationships/image" Target="../media/image288.png"/><Relationship Id="rId72" Type="http://schemas.openxmlformats.org/officeDocument/2006/relationships/customXml" Target="../ink/ink305.xml"/><Relationship Id="rId93" Type="http://schemas.openxmlformats.org/officeDocument/2006/relationships/image" Target="../media/image309.png"/><Relationship Id="rId98" Type="http://schemas.openxmlformats.org/officeDocument/2006/relationships/customXml" Target="../ink/ink318.xml"/><Relationship Id="rId121" Type="http://schemas.openxmlformats.org/officeDocument/2006/relationships/image" Target="../media/image323.png"/><Relationship Id="rId142" Type="http://schemas.openxmlformats.org/officeDocument/2006/relationships/customXml" Target="../ink/ink340.xml"/><Relationship Id="rId163" Type="http://schemas.openxmlformats.org/officeDocument/2006/relationships/image" Target="../media/image344.png"/><Relationship Id="rId184" Type="http://schemas.openxmlformats.org/officeDocument/2006/relationships/customXml" Target="../ink/ink361.xml"/><Relationship Id="rId189" Type="http://schemas.openxmlformats.org/officeDocument/2006/relationships/image" Target="../media/image357.png"/><Relationship Id="rId219" Type="http://schemas.openxmlformats.org/officeDocument/2006/relationships/image" Target="../media/image372.png"/><Relationship Id="rId3" Type="http://schemas.openxmlformats.org/officeDocument/2006/relationships/image" Target="../media/image265.png"/><Relationship Id="rId214" Type="http://schemas.openxmlformats.org/officeDocument/2006/relationships/customXml" Target="../ink/ink376.xml"/><Relationship Id="rId230" Type="http://schemas.openxmlformats.org/officeDocument/2006/relationships/customXml" Target="../ink/ink384.xml"/><Relationship Id="rId235" Type="http://schemas.openxmlformats.org/officeDocument/2006/relationships/image" Target="../media/image380.png"/><Relationship Id="rId251" Type="http://schemas.openxmlformats.org/officeDocument/2006/relationships/image" Target="../media/image388.png"/><Relationship Id="rId25" Type="http://schemas.openxmlformats.org/officeDocument/2006/relationships/image" Target="../media/image275.png"/><Relationship Id="rId46" Type="http://schemas.openxmlformats.org/officeDocument/2006/relationships/customXml" Target="../ink/ink292.xml"/><Relationship Id="rId67" Type="http://schemas.openxmlformats.org/officeDocument/2006/relationships/image" Target="../media/image296.png"/><Relationship Id="rId116" Type="http://schemas.openxmlformats.org/officeDocument/2006/relationships/customXml" Target="../ink/ink327.xml"/><Relationship Id="rId137" Type="http://schemas.openxmlformats.org/officeDocument/2006/relationships/image" Target="../media/image331.png"/><Relationship Id="rId158" Type="http://schemas.openxmlformats.org/officeDocument/2006/relationships/customXml" Target="../ink/ink348.xml"/><Relationship Id="rId20" Type="http://schemas.openxmlformats.org/officeDocument/2006/relationships/customXml" Target="../ink/ink279.xml"/><Relationship Id="rId41" Type="http://schemas.openxmlformats.org/officeDocument/2006/relationships/image" Target="../media/image283.png"/><Relationship Id="rId62" Type="http://schemas.openxmlformats.org/officeDocument/2006/relationships/customXml" Target="../ink/ink300.xml"/><Relationship Id="rId83" Type="http://schemas.openxmlformats.org/officeDocument/2006/relationships/image" Target="../media/image304.png"/><Relationship Id="rId88" Type="http://schemas.openxmlformats.org/officeDocument/2006/relationships/customXml" Target="../ink/ink313.xml"/><Relationship Id="rId111" Type="http://schemas.openxmlformats.org/officeDocument/2006/relationships/image" Target="../media/image318.png"/><Relationship Id="rId132" Type="http://schemas.openxmlformats.org/officeDocument/2006/relationships/customXml" Target="../ink/ink335.xml"/><Relationship Id="rId153" Type="http://schemas.openxmlformats.org/officeDocument/2006/relationships/image" Target="../media/image339.png"/><Relationship Id="rId174" Type="http://schemas.openxmlformats.org/officeDocument/2006/relationships/customXml" Target="../ink/ink356.xml"/><Relationship Id="rId179" Type="http://schemas.openxmlformats.org/officeDocument/2006/relationships/image" Target="../media/image352.png"/><Relationship Id="rId195" Type="http://schemas.openxmlformats.org/officeDocument/2006/relationships/image" Target="../media/image360.png"/><Relationship Id="rId209" Type="http://schemas.openxmlformats.org/officeDocument/2006/relationships/image" Target="../media/image367.png"/><Relationship Id="rId190" Type="http://schemas.openxmlformats.org/officeDocument/2006/relationships/customXml" Target="../ink/ink364.xml"/><Relationship Id="rId204" Type="http://schemas.openxmlformats.org/officeDocument/2006/relationships/customXml" Target="../ink/ink371.xml"/><Relationship Id="rId220" Type="http://schemas.openxmlformats.org/officeDocument/2006/relationships/customXml" Target="../ink/ink379.xml"/><Relationship Id="rId225" Type="http://schemas.openxmlformats.org/officeDocument/2006/relationships/image" Target="../media/image375.png"/><Relationship Id="rId241" Type="http://schemas.openxmlformats.org/officeDocument/2006/relationships/image" Target="../media/image383.png"/><Relationship Id="rId246" Type="http://schemas.openxmlformats.org/officeDocument/2006/relationships/customXml" Target="../ink/ink392.xml"/><Relationship Id="rId15" Type="http://schemas.openxmlformats.org/officeDocument/2006/relationships/image" Target="../media/image1.png"/><Relationship Id="rId36" Type="http://schemas.openxmlformats.org/officeDocument/2006/relationships/customXml" Target="../ink/ink287.xml"/><Relationship Id="rId57" Type="http://schemas.openxmlformats.org/officeDocument/2006/relationships/image" Target="../media/image291.png"/><Relationship Id="rId106" Type="http://schemas.openxmlformats.org/officeDocument/2006/relationships/customXml" Target="../ink/ink322.xml"/><Relationship Id="rId127" Type="http://schemas.openxmlformats.org/officeDocument/2006/relationships/image" Target="../media/image326.png"/><Relationship Id="rId10" Type="http://schemas.openxmlformats.org/officeDocument/2006/relationships/customXml" Target="../ink/ink274.xml"/><Relationship Id="rId31" Type="http://schemas.openxmlformats.org/officeDocument/2006/relationships/image" Target="../media/image278.png"/><Relationship Id="rId52" Type="http://schemas.openxmlformats.org/officeDocument/2006/relationships/customXml" Target="../ink/ink295.xml"/><Relationship Id="rId73" Type="http://schemas.openxmlformats.org/officeDocument/2006/relationships/image" Target="../media/image299.png"/><Relationship Id="rId78" Type="http://schemas.openxmlformats.org/officeDocument/2006/relationships/customXml" Target="../ink/ink308.xml"/><Relationship Id="rId94" Type="http://schemas.openxmlformats.org/officeDocument/2006/relationships/customXml" Target="../ink/ink316.xml"/><Relationship Id="rId99" Type="http://schemas.openxmlformats.org/officeDocument/2006/relationships/image" Target="../media/image312.png"/><Relationship Id="rId101" Type="http://schemas.openxmlformats.org/officeDocument/2006/relationships/image" Target="../media/image313.png"/><Relationship Id="rId122" Type="http://schemas.openxmlformats.org/officeDocument/2006/relationships/customXml" Target="../ink/ink330.xml"/><Relationship Id="rId143" Type="http://schemas.openxmlformats.org/officeDocument/2006/relationships/image" Target="../media/image334.png"/><Relationship Id="rId148" Type="http://schemas.openxmlformats.org/officeDocument/2006/relationships/customXml" Target="../ink/ink343.xml"/><Relationship Id="rId164" Type="http://schemas.openxmlformats.org/officeDocument/2006/relationships/customXml" Target="../ink/ink351.xml"/><Relationship Id="rId169" Type="http://schemas.openxmlformats.org/officeDocument/2006/relationships/image" Target="../media/image347.png"/><Relationship Id="rId185" Type="http://schemas.openxmlformats.org/officeDocument/2006/relationships/image" Target="../media/image355.png"/><Relationship Id="rId4" Type="http://schemas.openxmlformats.org/officeDocument/2006/relationships/customXml" Target="../ink/ink271.xml"/><Relationship Id="rId9" Type="http://schemas.openxmlformats.org/officeDocument/2006/relationships/image" Target="../media/image268.png"/><Relationship Id="rId180" Type="http://schemas.openxmlformats.org/officeDocument/2006/relationships/customXml" Target="../ink/ink359.xml"/><Relationship Id="rId210" Type="http://schemas.openxmlformats.org/officeDocument/2006/relationships/customXml" Target="../ink/ink374.xml"/><Relationship Id="rId215" Type="http://schemas.openxmlformats.org/officeDocument/2006/relationships/image" Target="../media/image370.png"/><Relationship Id="rId236" Type="http://schemas.openxmlformats.org/officeDocument/2006/relationships/customXml" Target="../ink/ink387.xml"/><Relationship Id="rId26" Type="http://schemas.openxmlformats.org/officeDocument/2006/relationships/customXml" Target="../ink/ink282.xml"/><Relationship Id="rId231" Type="http://schemas.openxmlformats.org/officeDocument/2006/relationships/image" Target="../media/image378.png"/><Relationship Id="rId252" Type="http://schemas.openxmlformats.org/officeDocument/2006/relationships/customXml" Target="../ink/ink395.xml"/><Relationship Id="rId47" Type="http://schemas.openxmlformats.org/officeDocument/2006/relationships/image" Target="../media/image286.png"/><Relationship Id="rId68" Type="http://schemas.openxmlformats.org/officeDocument/2006/relationships/customXml" Target="../ink/ink303.xml"/><Relationship Id="rId89" Type="http://schemas.openxmlformats.org/officeDocument/2006/relationships/image" Target="../media/image307.png"/><Relationship Id="rId112" Type="http://schemas.openxmlformats.org/officeDocument/2006/relationships/customXml" Target="../ink/ink325.xml"/><Relationship Id="rId133" Type="http://schemas.openxmlformats.org/officeDocument/2006/relationships/image" Target="../media/image329.png"/><Relationship Id="rId154" Type="http://schemas.openxmlformats.org/officeDocument/2006/relationships/customXml" Target="../ink/ink346.xml"/><Relationship Id="rId175" Type="http://schemas.openxmlformats.org/officeDocument/2006/relationships/image" Target="../media/image350.png"/><Relationship Id="rId196" Type="http://schemas.openxmlformats.org/officeDocument/2006/relationships/customXml" Target="../ink/ink367.xml"/><Relationship Id="rId200" Type="http://schemas.openxmlformats.org/officeDocument/2006/relationships/customXml" Target="../ink/ink369.xml"/><Relationship Id="rId16" Type="http://schemas.openxmlformats.org/officeDocument/2006/relationships/customXml" Target="../ink/ink277.xml"/><Relationship Id="rId221" Type="http://schemas.openxmlformats.org/officeDocument/2006/relationships/image" Target="../media/image373.png"/><Relationship Id="rId242" Type="http://schemas.openxmlformats.org/officeDocument/2006/relationships/customXml" Target="../ink/ink390.xml"/><Relationship Id="rId37" Type="http://schemas.openxmlformats.org/officeDocument/2006/relationships/image" Target="../media/image281.png"/><Relationship Id="rId58" Type="http://schemas.openxmlformats.org/officeDocument/2006/relationships/customXml" Target="../ink/ink298.xml"/><Relationship Id="rId79" Type="http://schemas.openxmlformats.org/officeDocument/2006/relationships/image" Target="../media/image302.png"/><Relationship Id="rId102" Type="http://schemas.openxmlformats.org/officeDocument/2006/relationships/customXml" Target="../ink/ink320.xml"/><Relationship Id="rId123" Type="http://schemas.openxmlformats.org/officeDocument/2006/relationships/image" Target="../media/image324.png"/><Relationship Id="rId144" Type="http://schemas.openxmlformats.org/officeDocument/2006/relationships/customXml" Target="../ink/ink341.xml"/><Relationship Id="rId90" Type="http://schemas.openxmlformats.org/officeDocument/2006/relationships/customXml" Target="../ink/ink314.xml"/><Relationship Id="rId165" Type="http://schemas.openxmlformats.org/officeDocument/2006/relationships/image" Target="../media/image345.png"/><Relationship Id="rId186" Type="http://schemas.openxmlformats.org/officeDocument/2006/relationships/customXml" Target="../ink/ink362.xml"/><Relationship Id="rId211" Type="http://schemas.openxmlformats.org/officeDocument/2006/relationships/image" Target="../media/image368.png"/><Relationship Id="rId232" Type="http://schemas.openxmlformats.org/officeDocument/2006/relationships/customXml" Target="../ink/ink385.xml"/><Relationship Id="rId253" Type="http://schemas.openxmlformats.org/officeDocument/2006/relationships/image" Target="../media/image389.png"/><Relationship Id="rId27" Type="http://schemas.openxmlformats.org/officeDocument/2006/relationships/image" Target="../media/image276.png"/><Relationship Id="rId48" Type="http://schemas.openxmlformats.org/officeDocument/2006/relationships/customXml" Target="../ink/ink293.xml"/><Relationship Id="rId69" Type="http://schemas.openxmlformats.org/officeDocument/2006/relationships/image" Target="../media/image297.png"/><Relationship Id="rId113" Type="http://schemas.openxmlformats.org/officeDocument/2006/relationships/image" Target="../media/image319.png"/><Relationship Id="rId134" Type="http://schemas.openxmlformats.org/officeDocument/2006/relationships/customXml" Target="../ink/ink336.xml"/><Relationship Id="rId80" Type="http://schemas.openxmlformats.org/officeDocument/2006/relationships/customXml" Target="../ink/ink309.xml"/><Relationship Id="rId155" Type="http://schemas.openxmlformats.org/officeDocument/2006/relationships/image" Target="../media/image340.png"/><Relationship Id="rId176" Type="http://schemas.openxmlformats.org/officeDocument/2006/relationships/customXml" Target="../ink/ink357.xml"/><Relationship Id="rId197" Type="http://schemas.openxmlformats.org/officeDocument/2006/relationships/image" Target="../media/image361.png"/><Relationship Id="rId201" Type="http://schemas.openxmlformats.org/officeDocument/2006/relationships/image" Target="../media/image363.png"/><Relationship Id="rId222" Type="http://schemas.openxmlformats.org/officeDocument/2006/relationships/customXml" Target="../ink/ink380.xml"/><Relationship Id="rId243" Type="http://schemas.openxmlformats.org/officeDocument/2006/relationships/image" Target="../media/image384.png"/><Relationship Id="rId17" Type="http://schemas.openxmlformats.org/officeDocument/2006/relationships/image" Target="../media/image271.png"/><Relationship Id="rId38" Type="http://schemas.openxmlformats.org/officeDocument/2006/relationships/customXml" Target="../ink/ink288.xml"/><Relationship Id="rId59" Type="http://schemas.openxmlformats.org/officeDocument/2006/relationships/image" Target="../media/image292.png"/><Relationship Id="rId103" Type="http://schemas.openxmlformats.org/officeDocument/2006/relationships/image" Target="../media/image314.png"/><Relationship Id="rId124" Type="http://schemas.openxmlformats.org/officeDocument/2006/relationships/customXml" Target="../ink/ink3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6FE401BC-55D4-ABB8-E08B-CE518476117A}"/>
                  </a:ext>
                </a:extLst>
              </p14:cNvPr>
              <p14:cNvContentPartPr/>
              <p14:nvPr/>
            </p14:nvContentPartPr>
            <p14:xfrm>
              <a:off x="3108668" y="2786575"/>
              <a:ext cx="360" cy="36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6FE401BC-55D4-ABB8-E08B-CE518476117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90668" y="2768935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4" name="Grupo 23">
            <a:extLst>
              <a:ext uri="{FF2B5EF4-FFF2-40B4-BE49-F238E27FC236}">
                <a16:creationId xmlns:a16="http://schemas.microsoft.com/office/drawing/2014/main" id="{49FF060E-586B-94F1-6C3A-338661E16858}"/>
              </a:ext>
            </a:extLst>
          </p:cNvPr>
          <p:cNvGrpSpPr/>
          <p:nvPr/>
        </p:nvGrpSpPr>
        <p:grpSpPr>
          <a:xfrm>
            <a:off x="1939028" y="214375"/>
            <a:ext cx="4778640" cy="747720"/>
            <a:chOff x="1939028" y="214375"/>
            <a:chExt cx="4778640" cy="747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1AEFAAF4-2339-E217-05AA-C7462584746D}"/>
                    </a:ext>
                  </a:extLst>
                </p14:cNvPr>
                <p14:cNvContentPartPr/>
                <p14:nvPr/>
              </p14:nvContentPartPr>
              <p14:xfrm>
                <a:off x="1942988" y="304375"/>
                <a:ext cx="120240" cy="30816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1AEFAAF4-2339-E217-05AA-C7462584746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925348" y="286375"/>
                  <a:ext cx="15588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94CF1E63-A410-BB60-DB4A-87B19EED7ABE}"/>
                    </a:ext>
                  </a:extLst>
                </p14:cNvPr>
                <p14:cNvContentPartPr/>
                <p14:nvPr/>
              </p14:nvContentPartPr>
              <p14:xfrm>
                <a:off x="1955588" y="214375"/>
                <a:ext cx="437400" cy="5004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94CF1E63-A410-BB60-DB4A-87B19EED7AB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937948" y="196735"/>
                  <a:ext cx="47304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A8445BD7-FD86-62D4-7B82-8CC4285325BE}"/>
                    </a:ext>
                  </a:extLst>
                </p14:cNvPr>
                <p14:cNvContentPartPr/>
                <p14:nvPr/>
              </p14:nvContentPartPr>
              <p14:xfrm>
                <a:off x="1939028" y="476455"/>
                <a:ext cx="201240" cy="2232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A8445BD7-FD86-62D4-7B82-8CC4285325B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921388" y="458815"/>
                  <a:ext cx="23688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332BAC19-0551-8597-8BE7-77B713DE2B77}"/>
                    </a:ext>
                  </a:extLst>
                </p14:cNvPr>
                <p14:cNvContentPartPr/>
                <p14:nvPr/>
              </p14:nvContentPartPr>
              <p14:xfrm>
                <a:off x="2208668" y="483295"/>
                <a:ext cx="249120" cy="11196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332BAC19-0551-8597-8BE7-77B713DE2B7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190668" y="465295"/>
                  <a:ext cx="284760" cy="14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B0A32805-B2A6-9768-DDB8-5B30380917C8}"/>
                    </a:ext>
                  </a:extLst>
                </p14:cNvPr>
                <p14:cNvContentPartPr/>
                <p14:nvPr/>
              </p14:nvContentPartPr>
              <p14:xfrm>
                <a:off x="2462108" y="446215"/>
                <a:ext cx="772920" cy="50580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B0A32805-B2A6-9768-DDB8-5B30380917C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444108" y="428575"/>
                  <a:ext cx="808560" cy="54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E945A2AF-24F8-4206-A327-436AF72E0683}"/>
                    </a:ext>
                  </a:extLst>
                </p14:cNvPr>
                <p14:cNvContentPartPr/>
                <p14:nvPr/>
              </p14:nvContentPartPr>
              <p14:xfrm>
                <a:off x="3517628" y="549535"/>
                <a:ext cx="86760" cy="471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E945A2AF-24F8-4206-A327-436AF72E068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499628" y="531895"/>
                  <a:ext cx="12240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D34B4E24-D2F9-6581-A5D2-A59C263E2FB8}"/>
                    </a:ext>
                  </a:extLst>
                </p14:cNvPr>
                <p14:cNvContentPartPr/>
                <p14:nvPr/>
              </p14:nvContentPartPr>
              <p14:xfrm>
                <a:off x="3553628" y="288535"/>
                <a:ext cx="359640" cy="38124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D34B4E24-D2F9-6581-A5D2-A59C263E2FB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535988" y="270535"/>
                  <a:ext cx="395280" cy="41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4FDEC752-61A4-A188-E4FC-04C38C33A805}"/>
                    </a:ext>
                  </a:extLst>
                </p14:cNvPr>
                <p14:cNvContentPartPr/>
                <p14:nvPr/>
              </p14:nvContentPartPr>
              <p14:xfrm>
                <a:off x="3883028" y="457375"/>
                <a:ext cx="167760" cy="1958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4FDEC752-61A4-A188-E4FC-04C38C33A80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865028" y="439375"/>
                  <a:ext cx="20340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758814D3-130F-B93A-3B50-18F018D70834}"/>
                    </a:ext>
                  </a:extLst>
                </p14:cNvPr>
                <p14:cNvContentPartPr/>
                <p14:nvPr/>
              </p14:nvContentPartPr>
              <p14:xfrm>
                <a:off x="4520588" y="230215"/>
                <a:ext cx="2038680" cy="67392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758814D3-130F-B93A-3B50-18F018D7083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502588" y="212215"/>
                  <a:ext cx="2074320" cy="70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32185EBF-0DA8-E7EA-856E-D5596DBB803C}"/>
                    </a:ext>
                  </a:extLst>
                </p14:cNvPr>
                <p14:cNvContentPartPr/>
                <p14:nvPr/>
              </p14:nvContentPartPr>
              <p14:xfrm>
                <a:off x="6383948" y="289255"/>
                <a:ext cx="209520" cy="1436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32185EBF-0DA8-E7EA-856E-D5596DBB803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366308" y="271615"/>
                  <a:ext cx="24516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842387A0-B88A-C419-B169-06E93EE0A9CA}"/>
                    </a:ext>
                  </a:extLst>
                </p14:cNvPr>
                <p14:cNvContentPartPr/>
                <p14:nvPr/>
              </p14:nvContentPartPr>
              <p14:xfrm>
                <a:off x="6508868" y="424975"/>
                <a:ext cx="208800" cy="21024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842387A0-B88A-C419-B169-06E93EE0A9C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491228" y="406975"/>
                  <a:ext cx="24444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AC20032E-7829-75E6-D7A2-56E4AFBBC901}"/>
                    </a:ext>
                  </a:extLst>
                </p14:cNvPr>
                <p14:cNvContentPartPr/>
                <p14:nvPr/>
              </p14:nvContentPartPr>
              <p14:xfrm>
                <a:off x="5425988" y="337135"/>
                <a:ext cx="56520" cy="36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AC20032E-7829-75E6-D7A2-56E4AFBBC90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407988" y="319135"/>
                  <a:ext cx="921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D35AA791-FE8E-7D5C-336B-86A1DA6B2C0A}"/>
                    </a:ext>
                  </a:extLst>
                </p14:cNvPr>
                <p14:cNvContentPartPr/>
                <p14:nvPr/>
              </p14:nvContentPartPr>
              <p14:xfrm>
                <a:off x="2115068" y="865615"/>
                <a:ext cx="3558240" cy="9648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D35AA791-FE8E-7D5C-336B-86A1DA6B2C0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097068" y="847615"/>
                  <a:ext cx="3593880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9510FDB3-3422-FAB7-A23F-B593479C86C9}"/>
                    </a:ext>
                  </a:extLst>
                </p14:cNvPr>
                <p14:cNvContentPartPr/>
                <p14:nvPr/>
              </p14:nvContentPartPr>
              <p14:xfrm>
                <a:off x="5973188" y="336055"/>
                <a:ext cx="38880" cy="612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9510FDB3-3422-FAB7-A23F-B593479C86C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955188" y="318415"/>
                  <a:ext cx="74520" cy="41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537A6836-2CDA-FBB9-4BF3-F9E9F80C61CF}"/>
                  </a:ext>
                </a:extLst>
              </p14:cNvPr>
              <p14:cNvContentPartPr/>
              <p14:nvPr/>
            </p14:nvContentPartPr>
            <p14:xfrm>
              <a:off x="1849388" y="1346215"/>
              <a:ext cx="823680" cy="434880"/>
            </p14:xfrm>
          </p:contentPart>
        </mc:Choice>
        <mc:Fallback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537A6836-2CDA-FBB9-4BF3-F9E9F80C61CF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831748" y="1328575"/>
                <a:ext cx="859320" cy="470520"/>
              </a:xfrm>
              <a:prstGeom prst="rect">
                <a:avLst/>
              </a:prstGeom>
            </p:spPr>
          </p:pic>
        </mc:Fallback>
      </mc:AlternateContent>
      <p:grpSp>
        <p:nvGrpSpPr>
          <p:cNvPr id="73" name="Grupo 72">
            <a:extLst>
              <a:ext uri="{FF2B5EF4-FFF2-40B4-BE49-F238E27FC236}">
                <a16:creationId xmlns:a16="http://schemas.microsoft.com/office/drawing/2014/main" id="{2F1534DF-D548-E8A7-43B0-568ED3A7E9AB}"/>
              </a:ext>
            </a:extLst>
          </p:cNvPr>
          <p:cNvGrpSpPr/>
          <p:nvPr/>
        </p:nvGrpSpPr>
        <p:grpSpPr>
          <a:xfrm>
            <a:off x="7757708" y="288895"/>
            <a:ext cx="2061000" cy="612720"/>
            <a:chOff x="7757708" y="288895"/>
            <a:chExt cx="2061000" cy="612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7ADDE39F-1FEA-4076-E602-F2264A3FC6B1}"/>
                    </a:ext>
                  </a:extLst>
                </p14:cNvPr>
                <p14:cNvContentPartPr/>
                <p14:nvPr/>
              </p14:nvContentPartPr>
              <p14:xfrm>
                <a:off x="7764188" y="463495"/>
                <a:ext cx="84240" cy="17316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7ADDE39F-1FEA-4076-E602-F2264A3FC6B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746188" y="445495"/>
                  <a:ext cx="11988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C581A6FE-B1CC-4EFC-901A-168E63BC2CCA}"/>
                    </a:ext>
                  </a:extLst>
                </p14:cNvPr>
                <p14:cNvContentPartPr/>
                <p14:nvPr/>
              </p14:nvContentPartPr>
              <p14:xfrm>
                <a:off x="7791908" y="342535"/>
                <a:ext cx="339480" cy="5544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C581A6FE-B1CC-4EFC-901A-168E63BC2CC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774268" y="324895"/>
                  <a:ext cx="37512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CD882B46-8723-006A-1815-1E8EDFDD4699}"/>
                    </a:ext>
                  </a:extLst>
                </p14:cNvPr>
                <p14:cNvContentPartPr/>
                <p14:nvPr/>
              </p14:nvContentPartPr>
              <p14:xfrm>
                <a:off x="7757708" y="513895"/>
                <a:ext cx="168840" cy="1152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CD882B46-8723-006A-1815-1E8EDFDD4699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739708" y="496255"/>
                  <a:ext cx="20448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0FF1B38B-3AA5-9C4D-EAB6-161C74D2E47C}"/>
                    </a:ext>
                  </a:extLst>
                </p14:cNvPr>
                <p14:cNvContentPartPr/>
                <p14:nvPr/>
              </p14:nvContentPartPr>
              <p14:xfrm>
                <a:off x="7981268" y="483655"/>
                <a:ext cx="555120" cy="32220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0FF1B38B-3AA5-9C4D-EAB6-161C74D2E47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963628" y="466015"/>
                  <a:ext cx="590760" cy="35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329972C2-BBB4-4163-3495-FA5F79F50A0B}"/>
                    </a:ext>
                  </a:extLst>
                </p14:cNvPr>
                <p14:cNvContentPartPr/>
                <p14:nvPr/>
              </p14:nvContentPartPr>
              <p14:xfrm>
                <a:off x="8707388" y="531895"/>
                <a:ext cx="135720" cy="9216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329972C2-BBB4-4163-3495-FA5F79F50A0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689748" y="513895"/>
                  <a:ext cx="171360" cy="12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69D6001D-3622-D81C-E4F3-EB7DE4D831EF}"/>
                    </a:ext>
                  </a:extLst>
                </p14:cNvPr>
                <p14:cNvContentPartPr/>
                <p14:nvPr/>
              </p14:nvContentPartPr>
              <p14:xfrm>
                <a:off x="8886308" y="288895"/>
                <a:ext cx="350280" cy="6127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69D6001D-3622-D81C-E4F3-EB7DE4D831E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868668" y="270895"/>
                  <a:ext cx="385920" cy="64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5E0A3EEF-FE5E-D912-FB26-8636437C0061}"/>
                    </a:ext>
                  </a:extLst>
                </p14:cNvPr>
                <p14:cNvContentPartPr/>
                <p14:nvPr/>
              </p14:nvContentPartPr>
              <p14:xfrm>
                <a:off x="9279068" y="329575"/>
                <a:ext cx="200880" cy="37944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5E0A3EEF-FE5E-D912-FB26-8636437C006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9261428" y="311575"/>
                  <a:ext cx="236520" cy="41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43965401-69F2-DCA3-46D4-F80830DAA522}"/>
                    </a:ext>
                  </a:extLst>
                </p14:cNvPr>
                <p14:cNvContentPartPr/>
                <p14:nvPr/>
              </p14:nvContentPartPr>
              <p14:xfrm>
                <a:off x="9505868" y="387535"/>
                <a:ext cx="60480" cy="25560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43965401-69F2-DCA3-46D4-F80830DAA52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487868" y="369895"/>
                  <a:ext cx="96120" cy="29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D47C8B12-7340-C62C-F1DD-90D1ED61812B}"/>
                    </a:ext>
                  </a:extLst>
                </p14:cNvPr>
                <p14:cNvContentPartPr/>
                <p14:nvPr/>
              </p14:nvContentPartPr>
              <p14:xfrm>
                <a:off x="9511988" y="378175"/>
                <a:ext cx="200160" cy="1332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D47C8B12-7340-C62C-F1DD-90D1ED61812B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493988" y="360535"/>
                  <a:ext cx="23580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9749C4A2-0782-5DF4-B087-9FB2FD9442CD}"/>
                    </a:ext>
                  </a:extLst>
                </p14:cNvPr>
                <p14:cNvContentPartPr/>
                <p14:nvPr/>
              </p14:nvContentPartPr>
              <p14:xfrm>
                <a:off x="9502628" y="490495"/>
                <a:ext cx="176040" cy="2844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9749C4A2-0782-5DF4-B087-9FB2FD9442CD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484628" y="472855"/>
                  <a:ext cx="21168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F88B0F39-D06F-9FE1-D783-54D96DAF2E5C}"/>
                    </a:ext>
                  </a:extLst>
                </p14:cNvPr>
                <p14:cNvContentPartPr/>
                <p14:nvPr/>
              </p14:nvContentPartPr>
              <p14:xfrm>
                <a:off x="9594068" y="307975"/>
                <a:ext cx="224640" cy="47052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F88B0F39-D06F-9FE1-D783-54D96DAF2E5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576428" y="290335"/>
                  <a:ext cx="260280" cy="506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2A9414F2-577D-D67B-F96E-F2B2F0BDBDF9}"/>
                  </a:ext>
                </a:extLst>
              </p14:cNvPr>
              <p14:cNvContentPartPr/>
              <p14:nvPr/>
            </p14:nvContentPartPr>
            <p14:xfrm>
              <a:off x="2492708" y="3830935"/>
              <a:ext cx="18000" cy="2844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2A9414F2-577D-D67B-F96E-F2B2F0BDBDF9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2474708" y="3812935"/>
                <a:ext cx="53640" cy="6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0C3185E7-C3C4-706A-A190-399934190032}"/>
                  </a:ext>
                </a:extLst>
              </p14:cNvPr>
              <p14:cNvContentPartPr/>
              <p14:nvPr/>
            </p14:nvContentPartPr>
            <p14:xfrm>
              <a:off x="1116068" y="2416855"/>
              <a:ext cx="1205280" cy="114012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0C3185E7-C3C4-706A-A190-399934190032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098428" y="2398855"/>
                <a:ext cx="1240920" cy="11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FDA3F2E3-87FC-A68D-C11F-9440E82FD94F}"/>
                  </a:ext>
                </a:extLst>
              </p14:cNvPr>
              <p14:cNvContentPartPr/>
              <p14:nvPr/>
            </p14:nvContentPartPr>
            <p14:xfrm>
              <a:off x="1118948" y="3512695"/>
              <a:ext cx="65160" cy="92880"/>
            </p14:xfrm>
          </p:contentPart>
        </mc:Choice>
        <mc:Fallback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FDA3F2E3-87FC-A68D-C11F-9440E82FD94F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100948" y="3494695"/>
                <a:ext cx="100800" cy="12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82" name="Grupo 81">
            <a:extLst>
              <a:ext uri="{FF2B5EF4-FFF2-40B4-BE49-F238E27FC236}">
                <a16:creationId xmlns:a16="http://schemas.microsoft.com/office/drawing/2014/main" id="{77A37DC6-BFD8-981B-4B94-D52AC806032D}"/>
              </a:ext>
            </a:extLst>
          </p:cNvPr>
          <p:cNvGrpSpPr/>
          <p:nvPr/>
        </p:nvGrpSpPr>
        <p:grpSpPr>
          <a:xfrm>
            <a:off x="1697828" y="2924455"/>
            <a:ext cx="448560" cy="610920"/>
            <a:chOff x="1697828" y="2924455"/>
            <a:chExt cx="448560" cy="610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3551AEA0-1A60-6C1B-87E1-D5301AB65070}"/>
                    </a:ext>
                  </a:extLst>
                </p14:cNvPr>
                <p14:cNvContentPartPr/>
                <p14:nvPr/>
              </p14:nvContentPartPr>
              <p14:xfrm>
                <a:off x="1887188" y="2924455"/>
                <a:ext cx="259200" cy="61092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3551AEA0-1A60-6C1B-87E1-D5301AB6507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869188" y="2906455"/>
                  <a:ext cx="294840" cy="64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AB19F9CF-5AB8-B6BB-8099-F64A02118771}"/>
                    </a:ext>
                  </a:extLst>
                </p14:cNvPr>
                <p14:cNvContentPartPr/>
                <p14:nvPr/>
              </p14:nvContentPartPr>
              <p14:xfrm>
                <a:off x="1697828" y="3167815"/>
                <a:ext cx="113760" cy="21384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AB19F9CF-5AB8-B6BB-8099-F64A0211877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679828" y="3150175"/>
                  <a:ext cx="14940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10722F1C-7385-AFFC-AB98-35D32E5A1D7C}"/>
                    </a:ext>
                  </a:extLst>
                </p14:cNvPr>
                <p14:cNvContentPartPr/>
                <p14:nvPr/>
              </p14:nvContentPartPr>
              <p14:xfrm>
                <a:off x="1786028" y="3288775"/>
                <a:ext cx="43920" cy="16308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10722F1C-7385-AFFC-AB98-35D32E5A1D7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768388" y="3270775"/>
                  <a:ext cx="7956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0EFCC3C9-C677-2096-968D-0A19A839617D}"/>
                    </a:ext>
                  </a:extLst>
                </p14:cNvPr>
                <p14:cNvContentPartPr/>
                <p14:nvPr/>
              </p14:nvContentPartPr>
              <p14:xfrm>
                <a:off x="1910948" y="3210655"/>
                <a:ext cx="85320" cy="23472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0EFCC3C9-C677-2096-968D-0A19A839617D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892948" y="3193015"/>
                  <a:ext cx="1209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19BCDC0F-65C5-8901-B672-88D506786C89}"/>
                    </a:ext>
                  </a:extLst>
                </p14:cNvPr>
                <p14:cNvContentPartPr/>
                <p14:nvPr/>
              </p14:nvContentPartPr>
              <p14:xfrm>
                <a:off x="2049548" y="3158815"/>
                <a:ext cx="86040" cy="7884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19BCDC0F-65C5-8901-B672-88D506786C89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031548" y="3140815"/>
                  <a:ext cx="121680" cy="114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80AE065C-5832-8B6B-2C29-AAE2F4AFB315}"/>
                  </a:ext>
                </a:extLst>
              </p14:cNvPr>
              <p14:cNvContentPartPr/>
              <p14:nvPr/>
            </p14:nvContentPartPr>
            <p14:xfrm>
              <a:off x="2288588" y="2142535"/>
              <a:ext cx="341640" cy="31392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80AE065C-5832-8B6B-2C29-AAE2F4AFB315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2270948" y="2124535"/>
                <a:ext cx="377280" cy="34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02" name="Grupo 101">
            <a:extLst>
              <a:ext uri="{FF2B5EF4-FFF2-40B4-BE49-F238E27FC236}">
                <a16:creationId xmlns:a16="http://schemas.microsoft.com/office/drawing/2014/main" id="{95816F15-FFCD-75CF-0C5B-BAD4926815F9}"/>
              </a:ext>
            </a:extLst>
          </p:cNvPr>
          <p:cNvGrpSpPr/>
          <p:nvPr/>
        </p:nvGrpSpPr>
        <p:grpSpPr>
          <a:xfrm>
            <a:off x="1019228" y="2147935"/>
            <a:ext cx="2938680" cy="534240"/>
            <a:chOff x="1019228" y="2147935"/>
            <a:chExt cx="2938680" cy="534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A49E5575-6A7E-AEA2-4C43-A87934EA6F22}"/>
                    </a:ext>
                  </a:extLst>
                </p14:cNvPr>
                <p14:cNvContentPartPr/>
                <p14:nvPr/>
              </p14:nvContentPartPr>
              <p14:xfrm>
                <a:off x="2667308" y="2147935"/>
                <a:ext cx="267840" cy="51624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A49E5575-6A7E-AEA2-4C43-A87934EA6F22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649668" y="2130295"/>
                  <a:ext cx="303480" cy="55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4F61F183-B6E1-94B4-E4A4-72988399714E}"/>
                    </a:ext>
                  </a:extLst>
                </p14:cNvPr>
                <p14:cNvContentPartPr/>
                <p14:nvPr/>
              </p14:nvContentPartPr>
              <p14:xfrm>
                <a:off x="2741468" y="2576695"/>
                <a:ext cx="1194840" cy="6732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4F61F183-B6E1-94B4-E4A4-72988399714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723468" y="2558695"/>
                  <a:ext cx="1230480" cy="10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3CD8427E-8675-91F9-377E-FA4AFF54059D}"/>
                    </a:ext>
                  </a:extLst>
                </p14:cNvPr>
                <p14:cNvContentPartPr/>
                <p14:nvPr/>
              </p14:nvContentPartPr>
              <p14:xfrm>
                <a:off x="2688188" y="2566615"/>
                <a:ext cx="1269720" cy="11556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3CD8427E-8675-91F9-377E-FA4AFF54059D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670548" y="2548975"/>
                  <a:ext cx="130536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D35CBA3F-8EAE-3B62-FB68-092F14498F66}"/>
                    </a:ext>
                  </a:extLst>
                </p14:cNvPr>
                <p14:cNvContentPartPr/>
                <p14:nvPr/>
              </p14:nvContentPartPr>
              <p14:xfrm>
                <a:off x="2409548" y="2623855"/>
                <a:ext cx="14040" cy="36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D35CBA3F-8EAE-3B62-FB68-092F14498F66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391548" y="2605855"/>
                  <a:ext cx="496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3322F09B-6208-FC13-7B8B-7B490ACF8AB8}"/>
                    </a:ext>
                  </a:extLst>
                </p14:cNvPr>
                <p14:cNvContentPartPr/>
                <p14:nvPr/>
              </p14:nvContentPartPr>
              <p14:xfrm>
                <a:off x="2103548" y="2657335"/>
                <a:ext cx="15840" cy="3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3322F09B-6208-FC13-7B8B-7B490ACF8AB8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085548" y="2639695"/>
                  <a:ext cx="514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E8D857FC-F72D-BEF7-3B6C-1DFD526ADD45}"/>
                    </a:ext>
                  </a:extLst>
                </p14:cNvPr>
                <p14:cNvContentPartPr/>
                <p14:nvPr/>
              </p14:nvContentPartPr>
              <p14:xfrm>
                <a:off x="1922468" y="2655535"/>
                <a:ext cx="39960" cy="504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E8D857FC-F72D-BEF7-3B6C-1DFD526ADD45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904468" y="2637895"/>
                  <a:ext cx="7560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EACEB455-0CE0-BEB8-9D28-5ED72BAFDFBB}"/>
                    </a:ext>
                  </a:extLst>
                </p14:cNvPr>
                <p14:cNvContentPartPr/>
                <p14:nvPr/>
              </p14:nvContentPartPr>
              <p14:xfrm>
                <a:off x="1019228" y="2647255"/>
                <a:ext cx="235440" cy="1080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EACEB455-0CE0-BEB8-9D28-5ED72BAFDFB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001588" y="2629255"/>
                  <a:ext cx="271080" cy="46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183" name="Entrada de lápiz 182">
                <a:extLst>
                  <a:ext uri="{FF2B5EF4-FFF2-40B4-BE49-F238E27FC236}">
                    <a16:creationId xmlns:a16="http://schemas.microsoft.com/office/drawing/2014/main" id="{6D11F166-4643-2A54-6D25-9EF7C8B24750}"/>
                  </a:ext>
                </a:extLst>
              </p14:cNvPr>
              <p14:cNvContentPartPr/>
              <p14:nvPr/>
            </p14:nvContentPartPr>
            <p14:xfrm>
              <a:off x="517748" y="4280215"/>
              <a:ext cx="1078200" cy="16200"/>
            </p14:xfrm>
          </p:contentPart>
        </mc:Choice>
        <mc:Fallback>
          <p:pic>
            <p:nvPicPr>
              <p:cNvPr id="183" name="Entrada de lápiz 182">
                <a:extLst>
                  <a:ext uri="{FF2B5EF4-FFF2-40B4-BE49-F238E27FC236}">
                    <a16:creationId xmlns:a16="http://schemas.microsoft.com/office/drawing/2014/main" id="{6D11F166-4643-2A54-6D25-9EF7C8B24750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464108" y="4172575"/>
                <a:ext cx="1185840" cy="23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184" name="Entrada de lápiz 183">
                <a:extLst>
                  <a:ext uri="{FF2B5EF4-FFF2-40B4-BE49-F238E27FC236}">
                    <a16:creationId xmlns:a16="http://schemas.microsoft.com/office/drawing/2014/main" id="{995149F4-A7B2-8B31-B955-356431380489}"/>
                  </a:ext>
                </a:extLst>
              </p14:cNvPr>
              <p14:cNvContentPartPr/>
              <p14:nvPr/>
            </p14:nvContentPartPr>
            <p14:xfrm>
              <a:off x="435668" y="4345735"/>
              <a:ext cx="1328040" cy="71640"/>
            </p14:xfrm>
          </p:contentPart>
        </mc:Choice>
        <mc:Fallback>
          <p:pic>
            <p:nvPicPr>
              <p:cNvPr id="184" name="Entrada de lápiz 183">
                <a:extLst>
                  <a:ext uri="{FF2B5EF4-FFF2-40B4-BE49-F238E27FC236}">
                    <a16:creationId xmlns:a16="http://schemas.microsoft.com/office/drawing/2014/main" id="{995149F4-A7B2-8B31-B955-356431380489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381668" y="4238095"/>
                <a:ext cx="1435680" cy="28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185" name="Entrada de lápiz 184">
                <a:extLst>
                  <a:ext uri="{FF2B5EF4-FFF2-40B4-BE49-F238E27FC236}">
                    <a16:creationId xmlns:a16="http://schemas.microsoft.com/office/drawing/2014/main" id="{AD21164A-216A-F926-69AB-9D7FEEBBB9CA}"/>
                  </a:ext>
                </a:extLst>
              </p14:cNvPr>
              <p14:cNvContentPartPr/>
              <p14:nvPr/>
            </p14:nvContentPartPr>
            <p14:xfrm>
              <a:off x="441788" y="4603495"/>
              <a:ext cx="1680840" cy="88560"/>
            </p14:xfrm>
          </p:contentPart>
        </mc:Choice>
        <mc:Fallback>
          <p:pic>
            <p:nvPicPr>
              <p:cNvPr id="185" name="Entrada de lápiz 184">
                <a:extLst>
                  <a:ext uri="{FF2B5EF4-FFF2-40B4-BE49-F238E27FC236}">
                    <a16:creationId xmlns:a16="http://schemas.microsoft.com/office/drawing/2014/main" id="{AD21164A-216A-F926-69AB-9D7FEEBBB9CA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388148" y="4495495"/>
                <a:ext cx="1788480" cy="30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4">
            <p14:nvContentPartPr>
              <p14:cNvPr id="186" name="Entrada de lápiz 185">
                <a:extLst>
                  <a:ext uri="{FF2B5EF4-FFF2-40B4-BE49-F238E27FC236}">
                    <a16:creationId xmlns:a16="http://schemas.microsoft.com/office/drawing/2014/main" id="{2817310E-E71F-6D2F-FF4C-52D26103849E}"/>
                  </a:ext>
                </a:extLst>
              </p14:cNvPr>
              <p14:cNvContentPartPr/>
              <p14:nvPr/>
            </p14:nvContentPartPr>
            <p14:xfrm>
              <a:off x="886028" y="4714735"/>
              <a:ext cx="2017440" cy="111960"/>
            </p14:xfrm>
          </p:contentPart>
        </mc:Choice>
        <mc:Fallback>
          <p:pic>
            <p:nvPicPr>
              <p:cNvPr id="186" name="Entrada de lápiz 185">
                <a:extLst>
                  <a:ext uri="{FF2B5EF4-FFF2-40B4-BE49-F238E27FC236}">
                    <a16:creationId xmlns:a16="http://schemas.microsoft.com/office/drawing/2014/main" id="{2817310E-E71F-6D2F-FF4C-52D26103849E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832388" y="4607095"/>
                <a:ext cx="2125080" cy="32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187" name="Entrada de lápiz 186">
                <a:extLst>
                  <a:ext uri="{FF2B5EF4-FFF2-40B4-BE49-F238E27FC236}">
                    <a16:creationId xmlns:a16="http://schemas.microsoft.com/office/drawing/2014/main" id="{C3E6D8F8-E57F-50E9-56AA-050159774115}"/>
                  </a:ext>
                </a:extLst>
              </p14:cNvPr>
              <p14:cNvContentPartPr/>
              <p14:nvPr/>
            </p14:nvContentPartPr>
            <p14:xfrm>
              <a:off x="1861988" y="4753255"/>
              <a:ext cx="1586160" cy="48240"/>
            </p14:xfrm>
          </p:contentPart>
        </mc:Choice>
        <mc:Fallback>
          <p:pic>
            <p:nvPicPr>
              <p:cNvPr id="187" name="Entrada de lápiz 186">
                <a:extLst>
                  <a:ext uri="{FF2B5EF4-FFF2-40B4-BE49-F238E27FC236}">
                    <a16:creationId xmlns:a16="http://schemas.microsoft.com/office/drawing/2014/main" id="{C3E6D8F8-E57F-50E9-56AA-050159774115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1808348" y="4645255"/>
                <a:ext cx="1693800" cy="26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8">
            <p14:nvContentPartPr>
              <p14:cNvPr id="188" name="Entrada de lápiz 187">
                <a:extLst>
                  <a:ext uri="{FF2B5EF4-FFF2-40B4-BE49-F238E27FC236}">
                    <a16:creationId xmlns:a16="http://schemas.microsoft.com/office/drawing/2014/main" id="{75C16B36-3C3D-8FAB-2D05-45A6CCC13087}"/>
                  </a:ext>
                </a:extLst>
              </p14:cNvPr>
              <p14:cNvContentPartPr/>
              <p14:nvPr/>
            </p14:nvContentPartPr>
            <p14:xfrm>
              <a:off x="2090948" y="4892575"/>
              <a:ext cx="1529640" cy="74160"/>
            </p14:xfrm>
          </p:contentPart>
        </mc:Choice>
        <mc:Fallback>
          <p:pic>
            <p:nvPicPr>
              <p:cNvPr id="188" name="Entrada de lápiz 187">
                <a:extLst>
                  <a:ext uri="{FF2B5EF4-FFF2-40B4-BE49-F238E27FC236}">
                    <a16:creationId xmlns:a16="http://schemas.microsoft.com/office/drawing/2014/main" id="{75C16B36-3C3D-8FAB-2D05-45A6CCC13087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2037308" y="4784935"/>
                <a:ext cx="1637280" cy="28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0">
            <p14:nvContentPartPr>
              <p14:cNvPr id="189" name="Entrada de lápiz 188">
                <a:extLst>
                  <a:ext uri="{FF2B5EF4-FFF2-40B4-BE49-F238E27FC236}">
                    <a16:creationId xmlns:a16="http://schemas.microsoft.com/office/drawing/2014/main" id="{67AAA573-D15D-19CE-1FCE-64FBC88FA216}"/>
                  </a:ext>
                </a:extLst>
              </p14:cNvPr>
              <p14:cNvContentPartPr/>
              <p14:nvPr/>
            </p14:nvContentPartPr>
            <p14:xfrm>
              <a:off x="2737148" y="4447615"/>
              <a:ext cx="1699560" cy="727200"/>
            </p14:xfrm>
          </p:contentPart>
        </mc:Choice>
        <mc:Fallback>
          <p:pic>
            <p:nvPicPr>
              <p:cNvPr id="189" name="Entrada de lápiz 188">
                <a:extLst>
                  <a:ext uri="{FF2B5EF4-FFF2-40B4-BE49-F238E27FC236}">
                    <a16:creationId xmlns:a16="http://schemas.microsoft.com/office/drawing/2014/main" id="{67AAA573-D15D-19CE-1FCE-64FBC88FA216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2683508" y="4339615"/>
                <a:ext cx="1807200" cy="9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2">
            <p14:nvContentPartPr>
              <p14:cNvPr id="190" name="Entrada de lápiz 189">
                <a:extLst>
                  <a:ext uri="{FF2B5EF4-FFF2-40B4-BE49-F238E27FC236}">
                    <a16:creationId xmlns:a16="http://schemas.microsoft.com/office/drawing/2014/main" id="{767AB96F-7619-0412-03AB-45DEDBEB7BB9}"/>
                  </a:ext>
                </a:extLst>
              </p14:cNvPr>
              <p14:cNvContentPartPr/>
              <p14:nvPr/>
            </p14:nvContentPartPr>
            <p14:xfrm>
              <a:off x="2666588" y="4262935"/>
              <a:ext cx="2330280" cy="624600"/>
            </p14:xfrm>
          </p:contentPart>
        </mc:Choice>
        <mc:Fallback>
          <p:pic>
            <p:nvPicPr>
              <p:cNvPr id="190" name="Entrada de lápiz 189">
                <a:extLst>
                  <a:ext uri="{FF2B5EF4-FFF2-40B4-BE49-F238E27FC236}">
                    <a16:creationId xmlns:a16="http://schemas.microsoft.com/office/drawing/2014/main" id="{767AB96F-7619-0412-03AB-45DEDBEB7BB9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2612588" y="4154935"/>
                <a:ext cx="2437920" cy="84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4">
            <p14:nvContentPartPr>
              <p14:cNvPr id="191" name="Entrada de lápiz 190">
                <a:extLst>
                  <a:ext uri="{FF2B5EF4-FFF2-40B4-BE49-F238E27FC236}">
                    <a16:creationId xmlns:a16="http://schemas.microsoft.com/office/drawing/2014/main" id="{8C980A40-5408-13F3-F8B4-D4BEDFB82D98}"/>
                  </a:ext>
                </a:extLst>
              </p14:cNvPr>
              <p14:cNvContentPartPr/>
              <p14:nvPr/>
            </p14:nvContentPartPr>
            <p14:xfrm>
              <a:off x="586148" y="3982495"/>
              <a:ext cx="4540680" cy="968400"/>
            </p14:xfrm>
          </p:contentPart>
        </mc:Choice>
        <mc:Fallback>
          <p:pic>
            <p:nvPicPr>
              <p:cNvPr id="191" name="Entrada de lápiz 190">
                <a:extLst>
                  <a:ext uri="{FF2B5EF4-FFF2-40B4-BE49-F238E27FC236}">
                    <a16:creationId xmlns:a16="http://schemas.microsoft.com/office/drawing/2014/main" id="{8C980A40-5408-13F3-F8B4-D4BEDFB82D98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532508" y="3874855"/>
                <a:ext cx="4648320" cy="118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192" name="Entrada de lápiz 191">
                <a:extLst>
                  <a:ext uri="{FF2B5EF4-FFF2-40B4-BE49-F238E27FC236}">
                    <a16:creationId xmlns:a16="http://schemas.microsoft.com/office/drawing/2014/main" id="{256917C4-FADB-6BBB-CE08-12E01B92E030}"/>
                  </a:ext>
                </a:extLst>
              </p14:cNvPr>
              <p14:cNvContentPartPr/>
              <p14:nvPr/>
            </p14:nvContentPartPr>
            <p14:xfrm>
              <a:off x="987188" y="3917695"/>
              <a:ext cx="344520" cy="118080"/>
            </p14:xfrm>
          </p:contentPart>
        </mc:Choice>
        <mc:Fallback>
          <p:pic>
            <p:nvPicPr>
              <p:cNvPr id="192" name="Entrada de lápiz 191">
                <a:extLst>
                  <a:ext uri="{FF2B5EF4-FFF2-40B4-BE49-F238E27FC236}">
                    <a16:creationId xmlns:a16="http://schemas.microsoft.com/office/drawing/2014/main" id="{256917C4-FADB-6BBB-CE08-12E01B92E030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933188" y="3809695"/>
                <a:ext cx="452160" cy="33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8">
            <p14:nvContentPartPr>
              <p14:cNvPr id="193" name="Entrada de lápiz 192">
                <a:extLst>
                  <a:ext uri="{FF2B5EF4-FFF2-40B4-BE49-F238E27FC236}">
                    <a16:creationId xmlns:a16="http://schemas.microsoft.com/office/drawing/2014/main" id="{02BCC32E-AEE4-E8E1-E35E-53863FEED8E8}"/>
                  </a:ext>
                </a:extLst>
              </p14:cNvPr>
              <p14:cNvContentPartPr/>
              <p14:nvPr/>
            </p14:nvContentPartPr>
            <p14:xfrm>
              <a:off x="482828" y="3936775"/>
              <a:ext cx="873000" cy="659520"/>
            </p14:xfrm>
          </p:contentPart>
        </mc:Choice>
        <mc:Fallback>
          <p:pic>
            <p:nvPicPr>
              <p:cNvPr id="193" name="Entrada de lápiz 192">
                <a:extLst>
                  <a:ext uri="{FF2B5EF4-FFF2-40B4-BE49-F238E27FC236}">
                    <a16:creationId xmlns:a16="http://schemas.microsoft.com/office/drawing/2014/main" id="{02BCC32E-AEE4-E8E1-E35E-53863FEED8E8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428828" y="3828775"/>
                <a:ext cx="980640" cy="87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0">
            <p14:nvContentPartPr>
              <p14:cNvPr id="194" name="Entrada de lápiz 193">
                <a:extLst>
                  <a:ext uri="{FF2B5EF4-FFF2-40B4-BE49-F238E27FC236}">
                    <a16:creationId xmlns:a16="http://schemas.microsoft.com/office/drawing/2014/main" id="{012C27AA-11FA-0D6D-38D7-0F360E789EC9}"/>
                  </a:ext>
                </a:extLst>
              </p14:cNvPr>
              <p14:cNvContentPartPr/>
              <p14:nvPr/>
            </p14:nvContentPartPr>
            <p14:xfrm>
              <a:off x="884948" y="4671895"/>
              <a:ext cx="887760" cy="286920"/>
            </p14:xfrm>
          </p:contentPart>
        </mc:Choice>
        <mc:Fallback>
          <p:pic>
            <p:nvPicPr>
              <p:cNvPr id="194" name="Entrada de lápiz 193">
                <a:extLst>
                  <a:ext uri="{FF2B5EF4-FFF2-40B4-BE49-F238E27FC236}">
                    <a16:creationId xmlns:a16="http://schemas.microsoft.com/office/drawing/2014/main" id="{012C27AA-11FA-0D6D-38D7-0F360E789EC9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831308" y="4563895"/>
                <a:ext cx="995400" cy="50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2">
            <p14:nvContentPartPr>
              <p14:cNvPr id="195" name="Entrada de lápiz 194">
                <a:extLst>
                  <a:ext uri="{FF2B5EF4-FFF2-40B4-BE49-F238E27FC236}">
                    <a16:creationId xmlns:a16="http://schemas.microsoft.com/office/drawing/2014/main" id="{E3341C05-6563-4E3C-3B85-0A75DDA1638A}"/>
                  </a:ext>
                </a:extLst>
              </p14:cNvPr>
              <p14:cNvContentPartPr/>
              <p14:nvPr/>
            </p14:nvContentPartPr>
            <p14:xfrm>
              <a:off x="1783508" y="4640935"/>
              <a:ext cx="432720" cy="294840"/>
            </p14:xfrm>
          </p:contentPart>
        </mc:Choice>
        <mc:Fallback>
          <p:pic>
            <p:nvPicPr>
              <p:cNvPr id="195" name="Entrada de lápiz 194">
                <a:extLst>
                  <a:ext uri="{FF2B5EF4-FFF2-40B4-BE49-F238E27FC236}">
                    <a16:creationId xmlns:a16="http://schemas.microsoft.com/office/drawing/2014/main" id="{E3341C05-6563-4E3C-3B85-0A75DDA1638A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1729508" y="4532935"/>
                <a:ext cx="540360" cy="51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4">
            <p14:nvContentPartPr>
              <p14:cNvPr id="196" name="Entrada de lápiz 195">
                <a:extLst>
                  <a:ext uri="{FF2B5EF4-FFF2-40B4-BE49-F238E27FC236}">
                    <a16:creationId xmlns:a16="http://schemas.microsoft.com/office/drawing/2014/main" id="{9B43544F-0297-8A88-CB42-428E538F37D3}"/>
                  </a:ext>
                </a:extLst>
              </p14:cNvPr>
              <p14:cNvContentPartPr/>
              <p14:nvPr/>
            </p14:nvContentPartPr>
            <p14:xfrm>
              <a:off x="1917428" y="4826335"/>
              <a:ext cx="283320" cy="164160"/>
            </p14:xfrm>
          </p:contentPart>
        </mc:Choice>
        <mc:Fallback>
          <p:pic>
            <p:nvPicPr>
              <p:cNvPr id="196" name="Entrada de lápiz 195">
                <a:extLst>
                  <a:ext uri="{FF2B5EF4-FFF2-40B4-BE49-F238E27FC236}">
                    <a16:creationId xmlns:a16="http://schemas.microsoft.com/office/drawing/2014/main" id="{9B43544F-0297-8A88-CB42-428E538F37D3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1863428" y="4718335"/>
                <a:ext cx="390960" cy="37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6">
            <p14:nvContentPartPr>
              <p14:cNvPr id="197" name="Entrada de lápiz 196">
                <a:extLst>
                  <a:ext uri="{FF2B5EF4-FFF2-40B4-BE49-F238E27FC236}">
                    <a16:creationId xmlns:a16="http://schemas.microsoft.com/office/drawing/2014/main" id="{E47B77C2-F6B1-8690-9DEB-34C1553F6F9B}"/>
                  </a:ext>
                </a:extLst>
              </p14:cNvPr>
              <p14:cNvContentPartPr/>
              <p14:nvPr/>
            </p14:nvContentPartPr>
            <p14:xfrm>
              <a:off x="1993388" y="5040535"/>
              <a:ext cx="233280" cy="25560"/>
            </p14:xfrm>
          </p:contentPart>
        </mc:Choice>
        <mc:Fallback>
          <p:pic>
            <p:nvPicPr>
              <p:cNvPr id="197" name="Entrada de lápiz 196">
                <a:extLst>
                  <a:ext uri="{FF2B5EF4-FFF2-40B4-BE49-F238E27FC236}">
                    <a16:creationId xmlns:a16="http://schemas.microsoft.com/office/drawing/2014/main" id="{E47B77C2-F6B1-8690-9DEB-34C1553F6F9B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1939388" y="4932895"/>
                <a:ext cx="340920" cy="24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8">
            <p14:nvContentPartPr>
              <p14:cNvPr id="198" name="Entrada de lápiz 197">
                <a:extLst>
                  <a:ext uri="{FF2B5EF4-FFF2-40B4-BE49-F238E27FC236}">
                    <a16:creationId xmlns:a16="http://schemas.microsoft.com/office/drawing/2014/main" id="{F09E0844-536F-EFD2-6F1D-BC590926068B}"/>
                  </a:ext>
                </a:extLst>
              </p14:cNvPr>
              <p14:cNvContentPartPr/>
              <p14:nvPr/>
            </p14:nvContentPartPr>
            <p14:xfrm>
              <a:off x="1853708" y="4842175"/>
              <a:ext cx="157320" cy="84600"/>
            </p14:xfrm>
          </p:contentPart>
        </mc:Choice>
        <mc:Fallback>
          <p:pic>
            <p:nvPicPr>
              <p:cNvPr id="198" name="Entrada de lápiz 197">
                <a:extLst>
                  <a:ext uri="{FF2B5EF4-FFF2-40B4-BE49-F238E27FC236}">
                    <a16:creationId xmlns:a16="http://schemas.microsoft.com/office/drawing/2014/main" id="{F09E0844-536F-EFD2-6F1D-BC590926068B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1800068" y="4734175"/>
                <a:ext cx="264960" cy="3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199" name="Entrada de lápiz 198">
                <a:extLst>
                  <a:ext uri="{FF2B5EF4-FFF2-40B4-BE49-F238E27FC236}">
                    <a16:creationId xmlns:a16="http://schemas.microsoft.com/office/drawing/2014/main" id="{23A90576-1CC9-BF6E-0B4E-BB04533ED8FB}"/>
                  </a:ext>
                </a:extLst>
              </p14:cNvPr>
              <p14:cNvContentPartPr/>
              <p14:nvPr/>
            </p14:nvContentPartPr>
            <p14:xfrm>
              <a:off x="3988868" y="5110015"/>
              <a:ext cx="219600" cy="208800"/>
            </p14:xfrm>
          </p:contentPart>
        </mc:Choice>
        <mc:Fallback>
          <p:pic>
            <p:nvPicPr>
              <p:cNvPr id="199" name="Entrada de lápiz 198">
                <a:extLst>
                  <a:ext uri="{FF2B5EF4-FFF2-40B4-BE49-F238E27FC236}">
                    <a16:creationId xmlns:a16="http://schemas.microsoft.com/office/drawing/2014/main" id="{23A90576-1CC9-BF6E-0B4E-BB04533ED8FB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3971228" y="5092375"/>
                <a:ext cx="25524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2">
            <p14:nvContentPartPr>
              <p14:cNvPr id="200" name="Entrada de lápiz 199">
                <a:extLst>
                  <a:ext uri="{FF2B5EF4-FFF2-40B4-BE49-F238E27FC236}">
                    <a16:creationId xmlns:a16="http://schemas.microsoft.com/office/drawing/2014/main" id="{3B9E2B6F-4EE1-28DE-AFDB-B89B05E94FB3}"/>
                  </a:ext>
                </a:extLst>
              </p14:cNvPr>
              <p14:cNvContentPartPr/>
              <p14:nvPr/>
            </p14:nvContentPartPr>
            <p14:xfrm>
              <a:off x="3944588" y="5205415"/>
              <a:ext cx="338760" cy="182880"/>
            </p14:xfrm>
          </p:contentPart>
        </mc:Choice>
        <mc:Fallback>
          <p:pic>
            <p:nvPicPr>
              <p:cNvPr id="200" name="Entrada de lápiz 199">
                <a:extLst>
                  <a:ext uri="{FF2B5EF4-FFF2-40B4-BE49-F238E27FC236}">
                    <a16:creationId xmlns:a16="http://schemas.microsoft.com/office/drawing/2014/main" id="{3B9E2B6F-4EE1-28DE-AFDB-B89B05E94FB3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3890588" y="5097775"/>
                <a:ext cx="446400" cy="39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201" name="Entrada de lápiz 200">
                <a:extLst>
                  <a:ext uri="{FF2B5EF4-FFF2-40B4-BE49-F238E27FC236}">
                    <a16:creationId xmlns:a16="http://schemas.microsoft.com/office/drawing/2014/main" id="{1E0D41B5-780B-82FE-639D-62751435E157}"/>
                  </a:ext>
                </a:extLst>
              </p14:cNvPr>
              <p14:cNvContentPartPr/>
              <p14:nvPr/>
            </p14:nvContentPartPr>
            <p14:xfrm>
              <a:off x="3842348" y="5206495"/>
              <a:ext cx="491760" cy="117360"/>
            </p14:xfrm>
          </p:contentPart>
        </mc:Choice>
        <mc:Fallback>
          <p:pic>
            <p:nvPicPr>
              <p:cNvPr id="201" name="Entrada de lápiz 200">
                <a:extLst>
                  <a:ext uri="{FF2B5EF4-FFF2-40B4-BE49-F238E27FC236}">
                    <a16:creationId xmlns:a16="http://schemas.microsoft.com/office/drawing/2014/main" id="{1E0D41B5-780B-82FE-639D-62751435E157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788348" y="5098495"/>
                <a:ext cx="599400" cy="3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6">
            <p14:nvContentPartPr>
              <p14:cNvPr id="202" name="Entrada de lápiz 201">
                <a:extLst>
                  <a:ext uri="{FF2B5EF4-FFF2-40B4-BE49-F238E27FC236}">
                    <a16:creationId xmlns:a16="http://schemas.microsoft.com/office/drawing/2014/main" id="{1C351FB3-24C5-36E4-531D-AEC864C3F9A8}"/>
                  </a:ext>
                </a:extLst>
              </p14:cNvPr>
              <p14:cNvContentPartPr/>
              <p14:nvPr/>
            </p14:nvContentPartPr>
            <p14:xfrm>
              <a:off x="3974468" y="5049175"/>
              <a:ext cx="186480" cy="123840"/>
            </p14:xfrm>
          </p:contentPart>
        </mc:Choice>
        <mc:Fallback>
          <p:pic>
            <p:nvPicPr>
              <p:cNvPr id="202" name="Entrada de lápiz 201">
                <a:extLst>
                  <a:ext uri="{FF2B5EF4-FFF2-40B4-BE49-F238E27FC236}">
                    <a16:creationId xmlns:a16="http://schemas.microsoft.com/office/drawing/2014/main" id="{1C351FB3-24C5-36E4-531D-AEC864C3F9A8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3920468" y="4941175"/>
                <a:ext cx="294120" cy="33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8">
            <p14:nvContentPartPr>
              <p14:cNvPr id="205" name="Entrada de lápiz 204">
                <a:extLst>
                  <a:ext uri="{FF2B5EF4-FFF2-40B4-BE49-F238E27FC236}">
                    <a16:creationId xmlns:a16="http://schemas.microsoft.com/office/drawing/2014/main" id="{1E99D7B2-B4A4-1F09-AB8B-C60AFA1244BA}"/>
                  </a:ext>
                </a:extLst>
              </p14:cNvPr>
              <p14:cNvContentPartPr/>
              <p14:nvPr/>
            </p14:nvContentPartPr>
            <p14:xfrm>
              <a:off x="257828" y="3856855"/>
              <a:ext cx="4908240" cy="1956960"/>
            </p14:xfrm>
          </p:contentPart>
        </mc:Choice>
        <mc:Fallback>
          <p:pic>
            <p:nvPicPr>
              <p:cNvPr id="205" name="Entrada de lápiz 204">
                <a:extLst>
                  <a:ext uri="{FF2B5EF4-FFF2-40B4-BE49-F238E27FC236}">
                    <a16:creationId xmlns:a16="http://schemas.microsoft.com/office/drawing/2014/main" id="{1E99D7B2-B4A4-1F09-AB8B-C60AFA1244BA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239828" y="3839215"/>
                <a:ext cx="4943880" cy="199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36" name="Grupo 235">
            <a:extLst>
              <a:ext uri="{FF2B5EF4-FFF2-40B4-BE49-F238E27FC236}">
                <a16:creationId xmlns:a16="http://schemas.microsoft.com/office/drawing/2014/main" id="{80B3E035-0E3A-CC7D-74D6-A3DBE74AA797}"/>
              </a:ext>
            </a:extLst>
          </p:cNvPr>
          <p:cNvGrpSpPr/>
          <p:nvPr/>
        </p:nvGrpSpPr>
        <p:grpSpPr>
          <a:xfrm>
            <a:off x="135788" y="1119055"/>
            <a:ext cx="11477160" cy="4566240"/>
            <a:chOff x="135788" y="1119055"/>
            <a:chExt cx="11477160" cy="4566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2ACEDDD7-891B-D39E-C40B-89660C1BBF8B}"/>
                    </a:ext>
                  </a:extLst>
                </p14:cNvPr>
                <p14:cNvContentPartPr/>
                <p14:nvPr/>
              </p14:nvContentPartPr>
              <p14:xfrm>
                <a:off x="1093028" y="1353055"/>
                <a:ext cx="196920" cy="229752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2ACEDDD7-891B-D39E-C40B-89660C1BBF8B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075388" y="1335415"/>
                  <a:ext cx="232560" cy="233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EA5C9F11-BE82-73F1-A7E2-849BA6B4EA28}"/>
                    </a:ext>
                  </a:extLst>
                </p14:cNvPr>
                <p14:cNvContentPartPr/>
                <p14:nvPr/>
              </p14:nvContentPartPr>
              <p14:xfrm>
                <a:off x="734468" y="3492895"/>
                <a:ext cx="3023640" cy="9936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EA5C9F11-BE82-73F1-A7E2-849BA6B4EA28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16468" y="3474895"/>
                  <a:ext cx="305928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B699E666-B527-A349-718C-90896F84A21D}"/>
                    </a:ext>
                  </a:extLst>
                </p14:cNvPr>
                <p14:cNvContentPartPr/>
                <p14:nvPr/>
              </p14:nvContentPartPr>
              <p14:xfrm>
                <a:off x="3701588" y="3346735"/>
                <a:ext cx="313920" cy="28440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B699E666-B527-A349-718C-90896F84A21D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3683948" y="3328735"/>
                  <a:ext cx="34956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87EC986C-2B52-070C-BA34-B82F33CA049B}"/>
                    </a:ext>
                  </a:extLst>
                </p14:cNvPr>
                <p14:cNvContentPartPr/>
                <p14:nvPr/>
              </p14:nvContentPartPr>
              <p14:xfrm>
                <a:off x="4246988" y="3161695"/>
                <a:ext cx="34560" cy="29016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87EC986C-2B52-070C-BA34-B82F33CA049B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4228988" y="3144055"/>
                  <a:ext cx="70200" cy="32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50E6A2BE-79E9-AECE-A617-CDB0FD37BEF2}"/>
                    </a:ext>
                  </a:extLst>
                </p14:cNvPr>
                <p14:cNvContentPartPr/>
                <p14:nvPr/>
              </p14:nvContentPartPr>
              <p14:xfrm>
                <a:off x="4205228" y="3099415"/>
                <a:ext cx="285120" cy="4428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50E6A2BE-79E9-AECE-A617-CDB0FD37BEF2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4187588" y="3081775"/>
                  <a:ext cx="32076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C468F735-A249-60CD-132F-9BBA0D90B2EE}"/>
                    </a:ext>
                  </a:extLst>
                </p14:cNvPr>
                <p14:cNvContentPartPr/>
                <p14:nvPr/>
              </p14:nvContentPartPr>
              <p14:xfrm>
                <a:off x="4203068" y="3225775"/>
                <a:ext cx="204120" cy="3780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C468F735-A249-60CD-132F-9BBA0D90B2EE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185428" y="3208135"/>
                  <a:ext cx="23976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41160783-FEA6-315F-B774-785D6E29172A}"/>
                    </a:ext>
                  </a:extLst>
                </p14:cNvPr>
                <p14:cNvContentPartPr/>
                <p14:nvPr/>
              </p14:nvContentPartPr>
              <p14:xfrm>
                <a:off x="4289468" y="2936695"/>
                <a:ext cx="154440" cy="864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41160783-FEA6-315F-B774-785D6E29172A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4271828" y="2918695"/>
                  <a:ext cx="1900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2AAAAB0A-8FF8-9797-2F39-49CA85EC15C1}"/>
                    </a:ext>
                  </a:extLst>
                </p14:cNvPr>
                <p14:cNvContentPartPr/>
                <p14:nvPr/>
              </p14:nvContentPartPr>
              <p14:xfrm>
                <a:off x="4409348" y="2840215"/>
                <a:ext cx="101160" cy="1436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2AAAAB0A-8FF8-9797-2F39-49CA85EC15C1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4391348" y="2822215"/>
                  <a:ext cx="1368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D5FA3A3D-D1EB-75B1-73C9-BDCBE3A1E737}"/>
                    </a:ext>
                  </a:extLst>
                </p14:cNvPr>
                <p14:cNvContentPartPr/>
                <p14:nvPr/>
              </p14:nvContentPartPr>
              <p14:xfrm>
                <a:off x="1164308" y="1154335"/>
                <a:ext cx="284760" cy="32220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D5FA3A3D-D1EB-75B1-73C9-BDCBE3A1E737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146668" y="1136695"/>
                  <a:ext cx="320400" cy="35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16E0ADFD-D603-96E6-3975-0D19EC0AA70B}"/>
                    </a:ext>
                  </a:extLst>
                </p14:cNvPr>
                <p14:cNvContentPartPr/>
                <p14:nvPr/>
              </p14:nvContentPartPr>
              <p14:xfrm>
                <a:off x="1587668" y="1161175"/>
                <a:ext cx="28080" cy="29196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16E0ADFD-D603-96E6-3975-0D19EC0AA70B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570028" y="1143175"/>
                  <a:ext cx="63720" cy="32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083082A0-07C3-5640-3266-F24333D0B0E1}"/>
                    </a:ext>
                  </a:extLst>
                </p14:cNvPr>
                <p14:cNvContentPartPr/>
                <p14:nvPr/>
              </p14:nvContentPartPr>
              <p14:xfrm>
                <a:off x="1512428" y="1119055"/>
                <a:ext cx="276120" cy="864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083082A0-07C3-5640-3266-F24333D0B0E1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494788" y="1101055"/>
                  <a:ext cx="31176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2018B951-0E2F-0876-DF61-FCFBEA93C2F8}"/>
                    </a:ext>
                  </a:extLst>
                </p14:cNvPr>
                <p14:cNvContentPartPr/>
                <p14:nvPr/>
              </p14:nvContentPartPr>
              <p14:xfrm>
                <a:off x="1546988" y="1270615"/>
                <a:ext cx="162720" cy="1728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2018B951-0E2F-0876-DF61-FCFBEA93C2F8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1528988" y="1252975"/>
                  <a:ext cx="19836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741954AD-1C36-CD26-2FAE-D773B45A93EA}"/>
                    </a:ext>
                  </a:extLst>
                </p14:cNvPr>
                <p14:cNvContentPartPr/>
                <p14:nvPr/>
              </p14:nvContentPartPr>
              <p14:xfrm>
                <a:off x="2914988" y="3000055"/>
                <a:ext cx="360" cy="36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741954AD-1C36-CD26-2FAE-D773B45A93E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897348" y="2982415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1140D882-5DA5-64DA-66F0-E545BD34F47F}"/>
                    </a:ext>
                  </a:extLst>
                </p14:cNvPr>
                <p14:cNvContentPartPr/>
                <p14:nvPr/>
              </p14:nvContentPartPr>
              <p14:xfrm>
                <a:off x="2670548" y="1838695"/>
                <a:ext cx="487440" cy="24984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1140D882-5DA5-64DA-66F0-E545BD34F47F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2652908" y="1820695"/>
                  <a:ext cx="523080" cy="28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2FE3FFE3-202B-E191-8499-EDB48EB35781}"/>
                    </a:ext>
                  </a:extLst>
                </p14:cNvPr>
                <p14:cNvContentPartPr/>
                <p14:nvPr/>
              </p14:nvContentPartPr>
              <p14:xfrm>
                <a:off x="3055388" y="1776055"/>
                <a:ext cx="230040" cy="16920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2FE3FFE3-202B-E191-8499-EDB48EB35781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3037748" y="1758055"/>
                  <a:ext cx="26568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E8800382-A7B2-A2BF-4934-51E48CF578E0}"/>
                    </a:ext>
                  </a:extLst>
                </p14:cNvPr>
                <p14:cNvContentPartPr/>
                <p14:nvPr/>
              </p14:nvContentPartPr>
              <p14:xfrm>
                <a:off x="2500988" y="1990255"/>
                <a:ext cx="299880" cy="27072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E8800382-A7B2-A2BF-4934-51E48CF578E0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2482988" y="1972615"/>
                  <a:ext cx="33552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6B27058A-324E-D4D5-8436-E559D2D4379E}"/>
                    </a:ext>
                  </a:extLst>
                </p14:cNvPr>
                <p14:cNvContentPartPr/>
                <p14:nvPr/>
              </p14:nvContentPartPr>
              <p14:xfrm>
                <a:off x="3545708" y="1372855"/>
                <a:ext cx="53280" cy="29376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6B27058A-324E-D4D5-8436-E559D2D4379E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3527708" y="1354855"/>
                  <a:ext cx="88920" cy="32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43843844-FE05-6931-3BAF-BB865E41FD74}"/>
                    </a:ext>
                  </a:extLst>
                </p14:cNvPr>
                <p14:cNvContentPartPr/>
                <p14:nvPr/>
              </p14:nvContentPartPr>
              <p14:xfrm>
                <a:off x="3571628" y="1297975"/>
                <a:ext cx="339480" cy="6300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43843844-FE05-6931-3BAF-BB865E41FD74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3553988" y="1279975"/>
                  <a:ext cx="375120" cy="9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6C5D964D-6235-A969-56AE-17357605AABA}"/>
                    </a:ext>
                  </a:extLst>
                </p14:cNvPr>
                <p14:cNvContentPartPr/>
                <p14:nvPr/>
              </p14:nvContentPartPr>
              <p14:xfrm>
                <a:off x="3549668" y="1512535"/>
                <a:ext cx="213120" cy="2160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6C5D964D-6235-A969-56AE-17357605AABA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3532028" y="1494535"/>
                  <a:ext cx="24876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28C59C72-CE33-447F-6CAD-22368B34E7D6}"/>
                    </a:ext>
                  </a:extLst>
                </p14:cNvPr>
                <p14:cNvContentPartPr/>
                <p14:nvPr/>
              </p14:nvContentPartPr>
              <p14:xfrm>
                <a:off x="3843068" y="1540255"/>
                <a:ext cx="14040" cy="12492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28C59C72-CE33-447F-6CAD-22368B34E7D6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3825428" y="1522615"/>
                  <a:ext cx="4968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C6D1CBEE-4FE6-4D53-7108-6C7148C35642}"/>
                    </a:ext>
                  </a:extLst>
                </p14:cNvPr>
                <p14:cNvContentPartPr/>
                <p14:nvPr/>
              </p14:nvContentPartPr>
              <p14:xfrm>
                <a:off x="3871148" y="1413535"/>
                <a:ext cx="191880" cy="27720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C6D1CBEE-4FE6-4D53-7108-6C7148C35642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3853508" y="1395535"/>
                  <a:ext cx="22752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851B328C-BAA5-E562-21AE-55EB14946D31}"/>
                    </a:ext>
                  </a:extLst>
                </p14:cNvPr>
                <p14:cNvContentPartPr/>
                <p14:nvPr/>
              </p14:nvContentPartPr>
              <p14:xfrm>
                <a:off x="4136468" y="1461415"/>
                <a:ext cx="239760" cy="23004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851B328C-BAA5-E562-21AE-55EB14946D31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4118828" y="1443415"/>
                  <a:ext cx="27540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C78E6E01-B7D1-D066-2FD1-C06C266A9EBA}"/>
                    </a:ext>
                  </a:extLst>
                </p14:cNvPr>
                <p14:cNvContentPartPr/>
                <p14:nvPr/>
              </p14:nvContentPartPr>
              <p14:xfrm>
                <a:off x="8896028" y="1342615"/>
                <a:ext cx="364680" cy="12312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C78E6E01-B7D1-D066-2FD1-C06C266A9EBA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8878028" y="1324975"/>
                  <a:ext cx="40032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C509DAC2-2B74-325F-2FFC-ECE7FE112E94}"/>
                    </a:ext>
                  </a:extLst>
                </p14:cNvPr>
                <p14:cNvContentPartPr/>
                <p14:nvPr/>
              </p14:nvContentPartPr>
              <p14:xfrm>
                <a:off x="7085588" y="1729615"/>
                <a:ext cx="43200" cy="38808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C509DAC2-2B74-325F-2FFC-ECE7FE112E94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7067588" y="1711615"/>
                  <a:ext cx="78840" cy="42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43E28ACF-3E10-9B80-EA03-4418344F9C63}"/>
                    </a:ext>
                  </a:extLst>
                </p14:cNvPr>
                <p14:cNvContentPartPr/>
                <p14:nvPr/>
              </p14:nvContentPartPr>
              <p14:xfrm>
                <a:off x="5713988" y="2184655"/>
                <a:ext cx="3735720" cy="11448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43E28ACF-3E10-9B80-EA03-4418344F9C63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5696348" y="2166655"/>
                  <a:ext cx="377136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EF061A04-C917-1506-84D4-E9BC79167070}"/>
                    </a:ext>
                  </a:extLst>
                </p14:cNvPr>
                <p14:cNvContentPartPr/>
                <p14:nvPr/>
              </p14:nvContentPartPr>
              <p14:xfrm>
                <a:off x="7117988" y="1677415"/>
                <a:ext cx="813600" cy="42984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EF061A04-C917-1506-84D4-E9BC79167070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7099988" y="1659775"/>
                  <a:ext cx="849240" cy="46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E34BEBDE-F664-0F99-F7EB-9E4696EEBD4F}"/>
                    </a:ext>
                  </a:extLst>
                </p14:cNvPr>
                <p14:cNvContentPartPr/>
                <p14:nvPr/>
              </p14:nvContentPartPr>
              <p14:xfrm>
                <a:off x="6971108" y="2150815"/>
                <a:ext cx="707760" cy="1548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E34BEBDE-F664-0F99-F7EB-9E4696EEBD4F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6953108" y="2133175"/>
                  <a:ext cx="7434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5A6DC79C-446A-6624-D7E9-70ECAD61D027}"/>
                    </a:ext>
                  </a:extLst>
                </p14:cNvPr>
                <p14:cNvContentPartPr/>
                <p14:nvPr/>
              </p14:nvContentPartPr>
              <p14:xfrm>
                <a:off x="7498508" y="1837255"/>
                <a:ext cx="1172880" cy="9684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5A6DC79C-446A-6624-D7E9-70ECAD61D027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7480508" y="1819255"/>
                  <a:ext cx="120852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56E52EC3-467D-1CB4-1FB8-5C21DDCED249}"/>
                    </a:ext>
                  </a:extLst>
                </p14:cNvPr>
                <p14:cNvContentPartPr/>
                <p14:nvPr/>
              </p14:nvContentPartPr>
              <p14:xfrm>
                <a:off x="8417228" y="1767775"/>
                <a:ext cx="484560" cy="17460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56E52EC3-467D-1CB4-1FB8-5C21DDCED249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8399588" y="1750135"/>
                  <a:ext cx="52020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1F22BCF9-239A-7DB9-2395-2A2261ADBFB6}"/>
                    </a:ext>
                  </a:extLst>
                </p14:cNvPr>
                <p14:cNvContentPartPr/>
                <p14:nvPr/>
              </p14:nvContentPartPr>
              <p14:xfrm>
                <a:off x="9009428" y="1650055"/>
                <a:ext cx="79560" cy="28224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1F22BCF9-239A-7DB9-2395-2A2261ADBFB6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8991428" y="1632055"/>
                  <a:ext cx="11520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F696714D-CAED-AAF0-926B-EF5C18D809C4}"/>
                    </a:ext>
                  </a:extLst>
                </p14:cNvPr>
                <p14:cNvContentPartPr/>
                <p14:nvPr/>
              </p14:nvContentPartPr>
              <p14:xfrm>
                <a:off x="8985308" y="1618015"/>
                <a:ext cx="317880" cy="500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F696714D-CAED-AAF0-926B-EF5C18D809C4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8967668" y="1600375"/>
                  <a:ext cx="35352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AD341C24-4F37-22C8-BACE-3D6049880B42}"/>
                    </a:ext>
                  </a:extLst>
                </p14:cNvPr>
                <p14:cNvContentPartPr/>
                <p14:nvPr/>
              </p14:nvContentPartPr>
              <p14:xfrm>
                <a:off x="8966588" y="1744375"/>
                <a:ext cx="230400" cy="5292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AD341C24-4F37-22C8-BACE-3D6049880B42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8948948" y="1726735"/>
                  <a:ext cx="26604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C1E77836-1F0D-2E12-AEEA-9BC2AECC687A}"/>
                    </a:ext>
                  </a:extLst>
                </p14:cNvPr>
                <p14:cNvContentPartPr/>
                <p14:nvPr/>
              </p14:nvContentPartPr>
              <p14:xfrm>
                <a:off x="6807668" y="1962535"/>
                <a:ext cx="423720" cy="1260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C1E77836-1F0D-2E12-AEEA-9BC2AECC687A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6789668" y="1944895"/>
                  <a:ext cx="4593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AACC128A-B85F-4DB4-4E5C-340890B9C2F6}"/>
                    </a:ext>
                  </a:extLst>
                </p14:cNvPr>
                <p14:cNvContentPartPr/>
                <p14:nvPr/>
              </p14:nvContentPartPr>
              <p14:xfrm>
                <a:off x="6657188" y="1868935"/>
                <a:ext cx="329760" cy="13356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AACC128A-B85F-4DB4-4E5C-340890B9C2F6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6639188" y="1851295"/>
                  <a:ext cx="36540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0FD725F3-70DC-CBE6-CE40-E6EE5636615E}"/>
                    </a:ext>
                  </a:extLst>
                </p14:cNvPr>
                <p14:cNvContentPartPr/>
                <p14:nvPr/>
              </p14:nvContentPartPr>
              <p14:xfrm>
                <a:off x="5527868" y="1668775"/>
                <a:ext cx="127440" cy="2588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0FD725F3-70DC-CBE6-CE40-E6EE5636615E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5509868" y="1650775"/>
                  <a:ext cx="163080" cy="29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BBEABC94-CF9E-9190-DBD2-D0ADF0987F1B}"/>
                    </a:ext>
                  </a:extLst>
                </p14:cNvPr>
                <p14:cNvContentPartPr/>
                <p14:nvPr/>
              </p14:nvContentPartPr>
              <p14:xfrm>
                <a:off x="5472788" y="1650775"/>
                <a:ext cx="389520" cy="2268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BBEABC94-CF9E-9190-DBD2-D0ADF0987F1B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5454788" y="1633135"/>
                  <a:ext cx="42516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1502CB9D-3CC0-73BC-7F68-F64B0C4A6751}"/>
                    </a:ext>
                  </a:extLst>
                </p14:cNvPr>
                <p14:cNvContentPartPr/>
                <p14:nvPr/>
              </p14:nvContentPartPr>
              <p14:xfrm>
                <a:off x="5554868" y="1802695"/>
                <a:ext cx="192960" cy="3132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1502CB9D-3CC0-73BC-7F68-F64B0C4A6751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5536868" y="1784695"/>
                  <a:ext cx="22860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8D499AD1-E83C-7E01-7FD9-69BA86AA4998}"/>
                    </a:ext>
                  </a:extLst>
                </p14:cNvPr>
                <p14:cNvContentPartPr/>
                <p14:nvPr/>
              </p14:nvContentPartPr>
              <p14:xfrm>
                <a:off x="5767268" y="1828975"/>
                <a:ext cx="311400" cy="10800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8D499AD1-E83C-7E01-7FD9-69BA86AA4998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5749268" y="1811335"/>
                  <a:ext cx="34704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A807206F-3677-13D2-4E85-484408159FCA}"/>
                    </a:ext>
                  </a:extLst>
                </p14:cNvPr>
                <p14:cNvContentPartPr/>
                <p14:nvPr/>
              </p14:nvContentPartPr>
              <p14:xfrm>
                <a:off x="6019268" y="1789375"/>
                <a:ext cx="227880" cy="35388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A807206F-3677-13D2-4E85-484408159FCA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6001268" y="1771735"/>
                  <a:ext cx="263520" cy="38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C14A985B-4EA4-523F-F899-32DC59021048}"/>
                    </a:ext>
                  </a:extLst>
                </p14:cNvPr>
                <p14:cNvContentPartPr/>
                <p14:nvPr/>
              </p14:nvContentPartPr>
              <p14:xfrm>
                <a:off x="4584308" y="1445935"/>
                <a:ext cx="685080" cy="20808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C14A985B-4EA4-523F-F899-32DC59021048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4566308" y="1427935"/>
                  <a:ext cx="72072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076D1ADC-E936-840B-9B01-8125354DD1DC}"/>
                    </a:ext>
                  </a:extLst>
                </p14:cNvPr>
                <p14:cNvContentPartPr/>
                <p14:nvPr/>
              </p14:nvContentPartPr>
              <p14:xfrm>
                <a:off x="5195948" y="1372495"/>
                <a:ext cx="740880" cy="21060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076D1ADC-E936-840B-9B01-8125354DD1DC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5178308" y="1354495"/>
                  <a:ext cx="77652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40841BF5-2DAA-F72E-3E7C-A760D0980007}"/>
                    </a:ext>
                  </a:extLst>
                </p14:cNvPr>
                <p14:cNvContentPartPr/>
                <p14:nvPr/>
              </p14:nvContentPartPr>
              <p14:xfrm>
                <a:off x="5636948" y="1291135"/>
                <a:ext cx="1440" cy="864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40841BF5-2DAA-F72E-3E7C-A760D0980007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5619308" y="1273495"/>
                  <a:ext cx="370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DEE3A9BD-0AAF-0FFB-A8F4-ECE7CA6DAA7E}"/>
                    </a:ext>
                  </a:extLst>
                </p14:cNvPr>
                <p14:cNvContentPartPr/>
                <p14:nvPr/>
              </p14:nvContentPartPr>
              <p14:xfrm>
                <a:off x="5108468" y="1282855"/>
                <a:ext cx="292680" cy="13608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DEE3A9BD-0AAF-0FFB-A8F4-ECE7CA6DAA7E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5090828" y="1264855"/>
                  <a:ext cx="32832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C0A20483-5B61-CBE1-9778-D790E9C67C78}"/>
                    </a:ext>
                  </a:extLst>
                </p14:cNvPr>
                <p14:cNvContentPartPr/>
                <p14:nvPr/>
              </p14:nvContentPartPr>
              <p14:xfrm>
                <a:off x="10019588" y="3099415"/>
                <a:ext cx="47160" cy="50364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C0A20483-5B61-CBE1-9778-D790E9C67C78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10001948" y="3081775"/>
                  <a:ext cx="82800" cy="53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B1DD56F9-4D58-4226-A8AD-677D090356C1}"/>
                    </a:ext>
                  </a:extLst>
                </p14:cNvPr>
                <p14:cNvContentPartPr/>
                <p14:nvPr/>
              </p14:nvContentPartPr>
              <p14:xfrm>
                <a:off x="9939668" y="3699895"/>
                <a:ext cx="686160" cy="3960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B1DD56F9-4D58-4226-A8AD-677D090356C1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9921668" y="3681895"/>
                  <a:ext cx="7218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62DAC0A5-0FC9-7557-6AF7-67CD732C64D9}"/>
                    </a:ext>
                  </a:extLst>
                </p14:cNvPr>
                <p14:cNvContentPartPr/>
                <p14:nvPr/>
              </p14:nvContentPartPr>
              <p14:xfrm>
                <a:off x="10153868" y="3149095"/>
                <a:ext cx="703800" cy="42264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62DAC0A5-0FC9-7557-6AF7-67CD732C64D9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10135868" y="3131455"/>
                  <a:ext cx="739440" cy="45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8713B6E6-AC77-83AB-E3FA-AB658CBD0F87}"/>
                    </a:ext>
                  </a:extLst>
                </p14:cNvPr>
                <p14:cNvContentPartPr/>
                <p14:nvPr/>
              </p14:nvContentPartPr>
              <p14:xfrm>
                <a:off x="10650308" y="3385255"/>
                <a:ext cx="630720" cy="46656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8713B6E6-AC77-83AB-E3FA-AB658CBD0F87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10632308" y="3367255"/>
                  <a:ext cx="666360" cy="50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EE91E038-9DFB-CF3E-DDF1-F5B86ECF93B0}"/>
                    </a:ext>
                  </a:extLst>
                </p14:cNvPr>
                <p14:cNvContentPartPr/>
                <p14:nvPr/>
              </p14:nvContentPartPr>
              <p14:xfrm>
                <a:off x="11211908" y="3646255"/>
                <a:ext cx="202680" cy="27252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EE91E038-9DFB-CF3E-DDF1-F5B86ECF93B0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11194268" y="3628615"/>
                  <a:ext cx="238320" cy="30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0B5CDE0B-C503-6A67-3834-049F2AECFAE0}"/>
                    </a:ext>
                  </a:extLst>
                </p14:cNvPr>
                <p14:cNvContentPartPr/>
                <p14:nvPr/>
              </p14:nvContentPartPr>
              <p14:xfrm>
                <a:off x="11346188" y="3436735"/>
                <a:ext cx="34560" cy="20160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0B5CDE0B-C503-6A67-3834-049F2AECFAE0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11328548" y="3418735"/>
                  <a:ext cx="7020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892CA2A8-AAB7-1B2D-F00F-4F3914A91922}"/>
                    </a:ext>
                  </a:extLst>
                </p14:cNvPr>
                <p14:cNvContentPartPr/>
                <p14:nvPr/>
              </p14:nvContentPartPr>
              <p14:xfrm>
                <a:off x="11310908" y="3351415"/>
                <a:ext cx="214560" cy="172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892CA2A8-AAB7-1B2D-F00F-4F3914A91922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11292908" y="3333415"/>
                  <a:ext cx="25020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D5ECC84B-A19F-638A-B189-EF3B91214C8E}"/>
                    </a:ext>
                  </a:extLst>
                </p14:cNvPr>
                <p14:cNvContentPartPr/>
                <p14:nvPr/>
              </p14:nvContentPartPr>
              <p14:xfrm>
                <a:off x="11301548" y="3432775"/>
                <a:ext cx="270720" cy="972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D5ECC84B-A19F-638A-B189-EF3B91214C8E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11283548" y="3415135"/>
                  <a:ext cx="30636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2EB56C16-3BDB-04E3-654B-18DA23918C63}"/>
                    </a:ext>
                  </a:extLst>
                </p14:cNvPr>
                <p14:cNvContentPartPr/>
                <p14:nvPr/>
              </p14:nvContentPartPr>
              <p14:xfrm>
                <a:off x="9431708" y="3608815"/>
                <a:ext cx="2181240" cy="4068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2EB56C16-3BDB-04E3-654B-18DA23918C63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9414068" y="3591175"/>
                  <a:ext cx="221688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6EA0E3C5-CE07-6737-EA8C-947E8F0F7C78}"/>
                    </a:ext>
                  </a:extLst>
                </p14:cNvPr>
                <p14:cNvContentPartPr/>
                <p14:nvPr/>
              </p14:nvContentPartPr>
              <p14:xfrm>
                <a:off x="10438988" y="2644735"/>
                <a:ext cx="85320" cy="70488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6EA0E3C5-CE07-6737-EA8C-947E8F0F7C78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10421348" y="2627095"/>
                  <a:ext cx="120960" cy="74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3D9FC5D8-77A0-E115-82A1-6E28BF9D9FE7}"/>
                    </a:ext>
                  </a:extLst>
                </p14:cNvPr>
                <p14:cNvContentPartPr/>
                <p14:nvPr/>
              </p14:nvContentPartPr>
              <p14:xfrm>
                <a:off x="10374548" y="2702335"/>
                <a:ext cx="84600" cy="13320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3D9FC5D8-77A0-E115-82A1-6E28BF9D9FE7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10356548" y="2684695"/>
                  <a:ext cx="12024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C6A50A6A-8B00-B90F-0F70-0B91503A15E3}"/>
                    </a:ext>
                  </a:extLst>
                </p14:cNvPr>
                <p14:cNvContentPartPr/>
                <p14:nvPr/>
              </p14:nvContentPartPr>
              <p14:xfrm>
                <a:off x="10417028" y="2569135"/>
                <a:ext cx="169920" cy="22212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C6A50A6A-8B00-B90F-0F70-0B91503A15E3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10399388" y="2551495"/>
                  <a:ext cx="20556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7E6F7CF2-5236-7428-77FF-15BE111442B0}"/>
                    </a:ext>
                  </a:extLst>
                </p14:cNvPr>
                <p14:cNvContentPartPr/>
                <p14:nvPr/>
              </p14:nvContentPartPr>
              <p14:xfrm>
                <a:off x="10625108" y="2121295"/>
                <a:ext cx="287640" cy="33444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7E6F7CF2-5236-7428-77FF-15BE111442B0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10607468" y="2103295"/>
                  <a:ext cx="323280" cy="37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43F660A2-0E4C-5E1B-7FC3-76924F1C42DD}"/>
                    </a:ext>
                  </a:extLst>
                </p14:cNvPr>
                <p14:cNvContentPartPr/>
                <p14:nvPr/>
              </p14:nvContentPartPr>
              <p14:xfrm>
                <a:off x="10398308" y="3585415"/>
                <a:ext cx="34560" cy="48780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43F660A2-0E4C-5E1B-7FC3-76924F1C42DD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10380668" y="3567775"/>
                  <a:ext cx="70200" cy="52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8EB26A5A-4822-EBA3-FBF7-B35643C7DDC6}"/>
                    </a:ext>
                  </a:extLst>
                </p14:cNvPr>
                <p14:cNvContentPartPr/>
                <p14:nvPr/>
              </p14:nvContentPartPr>
              <p14:xfrm>
                <a:off x="10292108" y="3988975"/>
                <a:ext cx="147240" cy="20052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8EB26A5A-4822-EBA3-FBF7-B35643C7DDC6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10274468" y="3971335"/>
                  <a:ext cx="18288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979C23EA-4794-C162-28C9-EBB1E5AC373D}"/>
                    </a:ext>
                  </a:extLst>
                </p14:cNvPr>
                <p14:cNvContentPartPr/>
                <p14:nvPr/>
              </p14:nvContentPartPr>
              <p14:xfrm>
                <a:off x="10511708" y="4165015"/>
                <a:ext cx="43920" cy="17136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979C23EA-4794-C162-28C9-EBB1E5AC373D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10494068" y="4147375"/>
                  <a:ext cx="7956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DCF566A4-F9C5-A603-B8FD-0885D4F38B0C}"/>
                    </a:ext>
                  </a:extLst>
                </p14:cNvPr>
                <p14:cNvContentPartPr/>
                <p14:nvPr/>
              </p14:nvContentPartPr>
              <p14:xfrm>
                <a:off x="10526468" y="3984295"/>
                <a:ext cx="199440" cy="14076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DCF566A4-F9C5-A603-B8FD-0885D4F38B0C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10508468" y="3966655"/>
                  <a:ext cx="23508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6D7B3EB9-BF31-08B0-B538-14E4CE18E771}"/>
                    </a:ext>
                  </a:extLst>
                </p14:cNvPr>
                <p14:cNvContentPartPr/>
                <p14:nvPr/>
              </p14:nvContentPartPr>
              <p14:xfrm>
                <a:off x="10138388" y="3514135"/>
                <a:ext cx="26280" cy="40536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6D7B3EB9-BF31-08B0-B538-14E4CE18E771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10120388" y="3496495"/>
                  <a:ext cx="61920" cy="44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6B31310E-8AFA-C8AC-4683-7DA4244A0318}"/>
                    </a:ext>
                  </a:extLst>
                </p14:cNvPr>
                <p14:cNvContentPartPr/>
                <p14:nvPr/>
              </p14:nvContentPartPr>
              <p14:xfrm>
                <a:off x="10039388" y="3826975"/>
                <a:ext cx="92880" cy="16704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6B31310E-8AFA-C8AC-4683-7DA4244A0318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10021748" y="3809335"/>
                  <a:ext cx="12852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186503BE-B726-01F3-4DF7-A43F7F487C4E}"/>
                    </a:ext>
                  </a:extLst>
                </p14:cNvPr>
                <p14:cNvContentPartPr/>
                <p14:nvPr/>
              </p14:nvContentPartPr>
              <p14:xfrm>
                <a:off x="9716828" y="4156735"/>
                <a:ext cx="65880" cy="27900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186503BE-B726-01F3-4DF7-A43F7F487C4E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9699188" y="4138735"/>
                  <a:ext cx="10152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C9A22532-05E9-DFE0-F571-BC95278B46A9}"/>
                    </a:ext>
                  </a:extLst>
                </p14:cNvPr>
                <p14:cNvContentPartPr/>
                <p14:nvPr/>
              </p14:nvContentPartPr>
              <p14:xfrm>
                <a:off x="9687668" y="4112815"/>
                <a:ext cx="261360" cy="2952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C9A22532-05E9-DFE0-F571-BC95278B46A9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9670028" y="4094815"/>
                  <a:ext cx="29700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3E2B385F-97BB-1FA0-3B0A-0D8703F63409}"/>
                    </a:ext>
                  </a:extLst>
                </p14:cNvPr>
                <p14:cNvContentPartPr/>
                <p14:nvPr/>
              </p14:nvContentPartPr>
              <p14:xfrm>
                <a:off x="9663908" y="4236295"/>
                <a:ext cx="421920" cy="8172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3E2B385F-97BB-1FA0-3B0A-0D8703F63409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9645908" y="4218295"/>
                  <a:ext cx="45756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20EBA228-869A-EBD7-50C2-838E6BDD6284}"/>
                    </a:ext>
                  </a:extLst>
                </p14:cNvPr>
                <p14:cNvContentPartPr/>
                <p14:nvPr/>
              </p14:nvContentPartPr>
              <p14:xfrm>
                <a:off x="9947948" y="4253935"/>
                <a:ext cx="139680" cy="23832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20EBA228-869A-EBD7-50C2-838E6BDD6284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9929948" y="4236295"/>
                  <a:ext cx="17532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7B40A0C9-F0D7-EB16-C571-3CD2A3CD0774}"/>
                    </a:ext>
                  </a:extLst>
                </p14:cNvPr>
                <p14:cNvContentPartPr/>
                <p14:nvPr/>
              </p14:nvContentPartPr>
              <p14:xfrm>
                <a:off x="3367868" y="4399375"/>
                <a:ext cx="519840" cy="83880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7B40A0C9-F0D7-EB16-C571-3CD2A3CD0774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3349868" y="4381375"/>
                  <a:ext cx="555480" cy="87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894B96AA-059B-D845-E4A1-8C7C2215622B}"/>
                    </a:ext>
                  </a:extLst>
                </p14:cNvPr>
                <p14:cNvContentPartPr/>
                <p14:nvPr/>
              </p14:nvContentPartPr>
              <p14:xfrm>
                <a:off x="4041788" y="4760095"/>
                <a:ext cx="62640" cy="4176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894B96AA-059B-D845-E4A1-8C7C2215622B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4024148" y="4742095"/>
                  <a:ext cx="9828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5EB8FE15-422A-86B1-981E-48B37763C392}"/>
                    </a:ext>
                  </a:extLst>
                </p14:cNvPr>
                <p14:cNvContentPartPr/>
                <p14:nvPr/>
              </p14:nvContentPartPr>
              <p14:xfrm>
                <a:off x="4346708" y="4460935"/>
                <a:ext cx="21240" cy="34704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5EB8FE15-422A-86B1-981E-48B37763C392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4329068" y="4443295"/>
                  <a:ext cx="56880" cy="38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A1F0216F-7768-698C-CB98-219C4032A4E2}"/>
                    </a:ext>
                  </a:extLst>
                </p14:cNvPr>
                <p14:cNvContentPartPr/>
                <p14:nvPr/>
              </p14:nvContentPartPr>
              <p14:xfrm>
                <a:off x="4336268" y="4460215"/>
                <a:ext cx="326520" cy="27648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A1F0216F-7768-698C-CB98-219C4032A4E2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4318628" y="4442215"/>
                  <a:ext cx="36216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AC1D0767-70E7-8DA1-F486-D377517B1343}"/>
                    </a:ext>
                  </a:extLst>
                </p14:cNvPr>
                <p14:cNvContentPartPr/>
                <p14:nvPr/>
              </p14:nvContentPartPr>
              <p14:xfrm>
                <a:off x="4386308" y="4291015"/>
                <a:ext cx="118080" cy="2700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AC1D0767-70E7-8DA1-F486-D377517B1343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4368308" y="4273015"/>
                  <a:ext cx="15372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EA1F0312-4B14-B15F-CB50-A28494B9642D}"/>
                    </a:ext>
                  </a:extLst>
                </p14:cNvPr>
                <p14:cNvContentPartPr/>
                <p14:nvPr/>
              </p14:nvContentPartPr>
              <p14:xfrm>
                <a:off x="4480988" y="4256815"/>
                <a:ext cx="126360" cy="12204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EA1F0312-4B14-B15F-CB50-A28494B9642D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4463348" y="4239175"/>
                  <a:ext cx="16200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C1C77087-EC06-16CD-53EC-7F937ADB700C}"/>
                    </a:ext>
                  </a:extLst>
                </p14:cNvPr>
                <p14:cNvContentPartPr/>
                <p14:nvPr/>
              </p14:nvContentPartPr>
              <p14:xfrm>
                <a:off x="4868348" y="4308295"/>
                <a:ext cx="39600" cy="47520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C1C77087-EC06-16CD-53EC-7F937ADB700C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4850708" y="4290655"/>
                  <a:ext cx="75240" cy="51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D2312806-723D-89A8-DB90-3AA32DF781BA}"/>
                    </a:ext>
                  </a:extLst>
                </p14:cNvPr>
                <p14:cNvContentPartPr/>
                <p14:nvPr/>
              </p14:nvContentPartPr>
              <p14:xfrm>
                <a:off x="4248428" y="4385335"/>
                <a:ext cx="11520" cy="53892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D2312806-723D-89A8-DB90-3AA32DF781BA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4230428" y="4367335"/>
                  <a:ext cx="47160" cy="57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C2BE0F99-4B3E-0ACB-3E56-D74257898127}"/>
                    </a:ext>
                  </a:extLst>
                </p14:cNvPr>
                <p14:cNvContentPartPr/>
                <p14:nvPr/>
              </p14:nvContentPartPr>
              <p14:xfrm>
                <a:off x="1087988" y="4002295"/>
                <a:ext cx="176040" cy="396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C2BE0F99-4B3E-0ACB-3E56-D74257898127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1069988" y="3984295"/>
                  <a:ext cx="21168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494F0AAE-BA4E-D96E-39B3-051248EFAD47}"/>
                    </a:ext>
                  </a:extLst>
                </p14:cNvPr>
                <p14:cNvContentPartPr/>
                <p14:nvPr/>
              </p14:nvContentPartPr>
              <p14:xfrm>
                <a:off x="1246028" y="3932095"/>
                <a:ext cx="89280" cy="10800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494F0AAE-BA4E-D96E-39B3-051248EFAD47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1228388" y="3914095"/>
                  <a:ext cx="12492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8FB7639A-A03C-E0F7-8436-60F3DE4B6F0D}"/>
                    </a:ext>
                  </a:extLst>
                </p14:cNvPr>
                <p14:cNvContentPartPr/>
                <p14:nvPr/>
              </p14:nvContentPartPr>
              <p14:xfrm>
                <a:off x="734108" y="4292455"/>
                <a:ext cx="98280" cy="4773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8FB7639A-A03C-E0F7-8436-60F3DE4B6F0D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716468" y="4274815"/>
                  <a:ext cx="133920" cy="51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4CFCD205-2E34-1CF6-912F-22700F472A38}"/>
                    </a:ext>
                  </a:extLst>
                </p14:cNvPr>
                <p14:cNvContentPartPr/>
                <p14:nvPr/>
              </p14:nvContentPartPr>
              <p14:xfrm>
                <a:off x="835268" y="4272655"/>
                <a:ext cx="367200" cy="5940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4CFCD205-2E34-1CF6-912F-22700F472A38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817268" y="4255015"/>
                  <a:ext cx="40284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3CC9B941-4CBF-07A4-A69D-3BDAC2716457}"/>
                    </a:ext>
                  </a:extLst>
                </p14:cNvPr>
                <p14:cNvContentPartPr/>
                <p14:nvPr/>
              </p14:nvContentPartPr>
              <p14:xfrm>
                <a:off x="839228" y="4543375"/>
                <a:ext cx="221760" cy="1944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3CC9B941-4CBF-07A4-A69D-3BDAC2716457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821588" y="4525735"/>
                  <a:ext cx="25740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87BF1EFE-595C-0548-3860-3BF1FB030D14}"/>
                    </a:ext>
                  </a:extLst>
                </p14:cNvPr>
                <p14:cNvContentPartPr/>
                <p14:nvPr/>
              </p14:nvContentPartPr>
              <p14:xfrm>
                <a:off x="1173308" y="4572535"/>
                <a:ext cx="206280" cy="18036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87BF1EFE-595C-0548-3860-3BF1FB030D14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1155308" y="4554895"/>
                  <a:ext cx="24192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A57EB3D2-1391-DD29-2B52-10034AE5F340}"/>
                    </a:ext>
                  </a:extLst>
                </p14:cNvPr>
                <p14:cNvContentPartPr/>
                <p14:nvPr/>
              </p14:nvContentPartPr>
              <p14:xfrm>
                <a:off x="1534388" y="4573255"/>
                <a:ext cx="221040" cy="17676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A57EB3D2-1391-DD29-2B52-10034AE5F340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1516388" y="4555255"/>
                  <a:ext cx="25668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4B8231C7-C40D-5FAE-3B62-C2E2D77D6DB0}"/>
                    </a:ext>
                  </a:extLst>
                </p14:cNvPr>
                <p14:cNvContentPartPr/>
                <p14:nvPr/>
              </p14:nvContentPartPr>
              <p14:xfrm>
                <a:off x="1994108" y="4655335"/>
                <a:ext cx="684720" cy="19188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4B8231C7-C40D-5FAE-3B62-C2E2D77D6DB0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1976468" y="4637695"/>
                  <a:ext cx="72036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4EFCD22B-3E39-2CC1-BF20-0D50DE97A91B}"/>
                    </a:ext>
                  </a:extLst>
                </p14:cNvPr>
                <p14:cNvContentPartPr/>
                <p14:nvPr/>
              </p14:nvContentPartPr>
              <p14:xfrm>
                <a:off x="2584148" y="4670815"/>
                <a:ext cx="117000" cy="15228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4EFCD22B-3E39-2CC1-BF20-0D50DE97A91B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2566148" y="4652815"/>
                  <a:ext cx="152640" cy="18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F3DC47B5-8A84-59B3-C32A-EC4B1FD0F242}"/>
                    </a:ext>
                  </a:extLst>
                </p14:cNvPr>
                <p14:cNvContentPartPr/>
                <p14:nvPr/>
              </p14:nvContentPartPr>
              <p14:xfrm>
                <a:off x="2482268" y="4539775"/>
                <a:ext cx="200160" cy="5076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F3DC47B5-8A84-59B3-C32A-EC4B1FD0F242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2464268" y="4521775"/>
                  <a:ext cx="23580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8FB7FF67-7F86-D923-FE13-00A97A7C711F}"/>
                    </a:ext>
                  </a:extLst>
                </p14:cNvPr>
                <p14:cNvContentPartPr/>
                <p14:nvPr/>
              </p14:nvContentPartPr>
              <p14:xfrm>
                <a:off x="2989868" y="4591255"/>
                <a:ext cx="211680" cy="2484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8FB7FF67-7F86-D923-FE13-00A97A7C711F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2972228" y="4573255"/>
                  <a:ext cx="24732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5CA427E8-856B-575D-9483-CD88D9C8C7A0}"/>
                    </a:ext>
                  </a:extLst>
                </p14:cNvPr>
                <p14:cNvContentPartPr/>
                <p14:nvPr/>
              </p14:nvContentPartPr>
              <p14:xfrm>
                <a:off x="2989868" y="4693135"/>
                <a:ext cx="214560" cy="248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5CA427E8-856B-575D-9483-CD88D9C8C7A0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2972228" y="4675495"/>
                  <a:ext cx="25020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1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EE637A3D-4E32-12F7-3698-015925251337}"/>
                    </a:ext>
                  </a:extLst>
                </p14:cNvPr>
                <p14:cNvContentPartPr/>
                <p14:nvPr/>
              </p14:nvContentPartPr>
              <p14:xfrm>
                <a:off x="1890068" y="4612855"/>
                <a:ext cx="141840" cy="42192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EE637A3D-4E32-12F7-3698-015925251337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1872428" y="4594855"/>
                  <a:ext cx="177480" cy="45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A4643315-D9FA-94C8-598D-B20FC51A643B}"/>
                    </a:ext>
                  </a:extLst>
                </p14:cNvPr>
                <p14:cNvContentPartPr/>
                <p14:nvPr/>
              </p14:nvContentPartPr>
              <p14:xfrm>
                <a:off x="2713388" y="4479655"/>
                <a:ext cx="120960" cy="48456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A4643315-D9FA-94C8-598D-B20FC51A643B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2695388" y="4462015"/>
                  <a:ext cx="156600" cy="52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90F105B8-57CF-B13F-E3F7-518DBC626F61}"/>
                    </a:ext>
                  </a:extLst>
                </p14:cNvPr>
                <p14:cNvContentPartPr/>
                <p14:nvPr/>
              </p14:nvContentPartPr>
              <p14:xfrm>
                <a:off x="568868" y="4298935"/>
                <a:ext cx="24120" cy="49680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90F105B8-57CF-B13F-E3F7-518DBC626F61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550868" y="4281295"/>
                  <a:ext cx="59760" cy="53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7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DCA78125-7D4A-DE65-4841-A50DCE5F8304}"/>
                    </a:ext>
                  </a:extLst>
                </p14:cNvPr>
                <p14:cNvContentPartPr/>
                <p14:nvPr/>
              </p14:nvContentPartPr>
              <p14:xfrm>
                <a:off x="2893388" y="4246735"/>
                <a:ext cx="102240" cy="71388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DCA78125-7D4A-DE65-4841-A50DCE5F8304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2875388" y="4228735"/>
                  <a:ext cx="137880" cy="74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9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3B894C49-9D70-3DB9-4851-F79FF31BE892}"/>
                    </a:ext>
                  </a:extLst>
                </p14:cNvPr>
                <p14:cNvContentPartPr/>
                <p14:nvPr/>
              </p14:nvContentPartPr>
              <p14:xfrm>
                <a:off x="327308" y="5204695"/>
                <a:ext cx="6480" cy="2016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3B894C49-9D70-3DB9-4851-F79FF31BE892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309668" y="5186695"/>
                  <a:ext cx="4212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1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667D7B9C-F7C2-6989-F75F-C67F0D09D582}"/>
                    </a:ext>
                  </a:extLst>
                </p14:cNvPr>
                <p14:cNvContentPartPr/>
                <p14:nvPr/>
              </p14:nvContentPartPr>
              <p14:xfrm>
                <a:off x="135788" y="4026415"/>
                <a:ext cx="163800" cy="165888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667D7B9C-F7C2-6989-F75F-C67F0D09D582}"/>
                    </a:ext>
                  </a:extLst>
                </p:cNvPr>
                <p:cNvPicPr/>
                <p:nvPr/>
              </p:nvPicPr>
              <p:blipFill>
                <a:blip r:embed="rId312"/>
                <a:stretch>
                  <a:fillRect/>
                </a:stretch>
              </p:blipFill>
              <p:spPr>
                <a:xfrm>
                  <a:off x="118148" y="4008775"/>
                  <a:ext cx="199440" cy="169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3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4895FD19-DFD2-FEF6-0DB1-426086079D28}"/>
                    </a:ext>
                  </a:extLst>
                </p14:cNvPr>
                <p14:cNvContentPartPr/>
                <p14:nvPr/>
              </p14:nvContentPartPr>
              <p14:xfrm>
                <a:off x="5720108" y="3902935"/>
                <a:ext cx="343800" cy="67932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4895FD19-DFD2-FEF6-0DB1-426086079D28}"/>
                    </a:ext>
                  </a:extLst>
                </p:cNvPr>
                <p:cNvPicPr/>
                <p:nvPr/>
              </p:nvPicPr>
              <p:blipFill>
                <a:blip r:embed="rId314"/>
                <a:stretch>
                  <a:fillRect/>
                </a:stretch>
              </p:blipFill>
              <p:spPr>
                <a:xfrm>
                  <a:off x="5702468" y="3885295"/>
                  <a:ext cx="379440" cy="71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5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CB4C0677-D908-A5E9-1619-1F93C564C7C1}"/>
                    </a:ext>
                  </a:extLst>
                </p14:cNvPr>
                <p14:cNvContentPartPr/>
                <p14:nvPr/>
              </p14:nvContentPartPr>
              <p14:xfrm>
                <a:off x="6126188" y="4342855"/>
                <a:ext cx="172080" cy="21348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CB4C0677-D908-A5E9-1619-1F93C564C7C1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6108188" y="4325215"/>
                  <a:ext cx="20772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7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E91ED90F-B44A-5F3C-1935-DFCFC3D9E031}"/>
                    </a:ext>
                  </a:extLst>
                </p14:cNvPr>
                <p14:cNvContentPartPr/>
                <p14:nvPr/>
              </p14:nvContentPartPr>
              <p14:xfrm>
                <a:off x="6529748" y="4391815"/>
                <a:ext cx="93960" cy="144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E91ED90F-B44A-5F3C-1935-DFCFC3D9E031}"/>
                    </a:ext>
                  </a:extLst>
                </p:cNvPr>
                <p:cNvPicPr/>
                <p:nvPr/>
              </p:nvPicPr>
              <p:blipFill>
                <a:blip r:embed="rId318"/>
                <a:stretch>
                  <a:fillRect/>
                </a:stretch>
              </p:blipFill>
              <p:spPr>
                <a:xfrm>
                  <a:off x="6512108" y="4373815"/>
                  <a:ext cx="12960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9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2277BFED-3D02-1FAB-3B40-C8DFF856246E}"/>
                    </a:ext>
                  </a:extLst>
                </p14:cNvPr>
                <p14:cNvContentPartPr/>
                <p14:nvPr/>
              </p14:nvContentPartPr>
              <p14:xfrm>
                <a:off x="6630548" y="4330975"/>
                <a:ext cx="138960" cy="18000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2277BFED-3D02-1FAB-3B40-C8DFF856246E}"/>
                    </a:ext>
                  </a:extLst>
                </p:cNvPr>
                <p:cNvPicPr/>
                <p:nvPr/>
              </p:nvPicPr>
              <p:blipFill>
                <a:blip r:embed="rId320"/>
                <a:stretch>
                  <a:fillRect/>
                </a:stretch>
              </p:blipFill>
              <p:spPr>
                <a:xfrm>
                  <a:off x="6612908" y="4312975"/>
                  <a:ext cx="17460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1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77865B64-EC5E-5F54-9FA9-4C17506B5510}"/>
                    </a:ext>
                  </a:extLst>
                </p14:cNvPr>
                <p14:cNvContentPartPr/>
                <p14:nvPr/>
              </p14:nvContentPartPr>
              <p14:xfrm>
                <a:off x="6985508" y="4017055"/>
                <a:ext cx="1497600" cy="74232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77865B64-EC5E-5F54-9FA9-4C17506B5510}"/>
                    </a:ext>
                  </a:extLst>
                </p:cNvPr>
                <p:cNvPicPr/>
                <p:nvPr/>
              </p:nvPicPr>
              <p:blipFill>
                <a:blip r:embed="rId322"/>
                <a:stretch>
                  <a:fillRect/>
                </a:stretch>
              </p:blipFill>
              <p:spPr>
                <a:xfrm>
                  <a:off x="6967868" y="3999415"/>
                  <a:ext cx="1533240" cy="77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3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68108016-2054-8BAE-7161-EFCCC1F735FC}"/>
                    </a:ext>
                  </a:extLst>
                </p14:cNvPr>
                <p14:cNvContentPartPr/>
                <p14:nvPr/>
              </p14:nvContentPartPr>
              <p14:xfrm>
                <a:off x="8287268" y="4155655"/>
                <a:ext cx="239760" cy="9396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68108016-2054-8BAE-7161-EFCCC1F735FC}"/>
                    </a:ext>
                  </a:extLst>
                </p:cNvPr>
                <p:cNvPicPr/>
                <p:nvPr/>
              </p:nvPicPr>
              <p:blipFill>
                <a:blip r:embed="rId324"/>
                <a:stretch>
                  <a:fillRect/>
                </a:stretch>
              </p:blipFill>
              <p:spPr>
                <a:xfrm>
                  <a:off x="8269268" y="4138015"/>
                  <a:ext cx="275400" cy="12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5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975F9EE3-9525-D2F2-A06F-2A4121D74A3F}"/>
                    </a:ext>
                  </a:extLst>
                </p14:cNvPr>
                <p14:cNvContentPartPr/>
                <p14:nvPr/>
              </p14:nvContentPartPr>
              <p14:xfrm>
                <a:off x="8573828" y="4257895"/>
                <a:ext cx="191880" cy="22932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975F9EE3-9525-D2F2-A06F-2A4121D74A3F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8555828" y="4240255"/>
                  <a:ext cx="22752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0EA9E838-DCEA-C291-149E-32B2A7913796}"/>
                    </a:ext>
                  </a:extLst>
                </p14:cNvPr>
                <p14:cNvContentPartPr/>
                <p14:nvPr/>
              </p14:nvContentPartPr>
              <p14:xfrm>
                <a:off x="6263348" y="4922815"/>
                <a:ext cx="514440" cy="37440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0EA9E838-DCEA-C291-149E-32B2A7913796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6245708" y="4904815"/>
                  <a:ext cx="550080" cy="41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070AA4A7-35E4-6D10-2E97-3719B2674187}"/>
                    </a:ext>
                  </a:extLst>
                </p14:cNvPr>
                <p14:cNvContentPartPr/>
                <p14:nvPr/>
              </p14:nvContentPartPr>
              <p14:xfrm>
                <a:off x="6915668" y="5054215"/>
                <a:ext cx="663480" cy="431280"/>
              </p14:xfrm>
            </p:contentPart>
          </mc:Choice>
          <mc:Fallback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070AA4A7-35E4-6D10-2E97-3719B2674187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6898028" y="5036215"/>
                  <a:ext cx="699120" cy="46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06369285-A2A2-1780-9AA3-21A04671A0F8}"/>
                    </a:ext>
                  </a:extLst>
                </p14:cNvPr>
                <p14:cNvContentPartPr/>
                <p14:nvPr/>
              </p14:nvContentPartPr>
              <p14:xfrm>
                <a:off x="7609748" y="4768375"/>
                <a:ext cx="1166760" cy="50112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06369285-A2A2-1780-9AA3-21A04671A0F8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7591748" y="4750375"/>
                  <a:ext cx="1202400" cy="53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3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5BD1480F-476B-1931-A237-25C0DFCB00DD}"/>
                    </a:ext>
                  </a:extLst>
                </p14:cNvPr>
                <p14:cNvContentPartPr/>
                <p14:nvPr/>
              </p14:nvContentPartPr>
              <p14:xfrm>
                <a:off x="8571308" y="4845775"/>
                <a:ext cx="211680" cy="17532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5BD1480F-476B-1931-A237-25C0DFCB00DD}"/>
                    </a:ext>
                  </a:extLst>
                </p:cNvPr>
                <p:cNvPicPr/>
                <p:nvPr/>
              </p:nvPicPr>
              <p:blipFill>
                <a:blip r:embed="rId334"/>
                <a:stretch>
                  <a:fillRect/>
                </a:stretch>
              </p:blipFill>
              <p:spPr>
                <a:xfrm>
                  <a:off x="8553308" y="4828135"/>
                  <a:ext cx="24732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5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CD8AAFFF-164F-28E3-340F-D841F38860C8}"/>
                    </a:ext>
                  </a:extLst>
                </p14:cNvPr>
                <p14:cNvContentPartPr/>
                <p14:nvPr/>
              </p14:nvContentPartPr>
              <p14:xfrm>
                <a:off x="8806748" y="4993015"/>
                <a:ext cx="158400" cy="20412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CD8AAFFF-164F-28E3-340F-D841F38860C8}"/>
                    </a:ext>
                  </a:extLst>
                </p:cNvPr>
                <p:cNvPicPr/>
                <p:nvPr/>
              </p:nvPicPr>
              <p:blipFill>
                <a:blip r:embed="rId336"/>
                <a:stretch>
                  <a:fillRect/>
                </a:stretch>
              </p:blipFill>
              <p:spPr>
                <a:xfrm>
                  <a:off x="8788748" y="4975015"/>
                  <a:ext cx="19404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91165B5E-6DC8-BFD7-FD25-5A09A3FF836E}"/>
                    </a:ext>
                  </a:extLst>
                </p14:cNvPr>
                <p14:cNvContentPartPr/>
                <p14:nvPr/>
              </p14:nvContentPartPr>
              <p14:xfrm>
                <a:off x="9324428" y="5047375"/>
                <a:ext cx="473040" cy="18324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91165B5E-6DC8-BFD7-FD25-5A09A3FF836E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9306428" y="5029375"/>
                  <a:ext cx="508680" cy="21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1B7E0AE1-C912-2000-8910-27DAB8C0E1FB}"/>
                    </a:ext>
                  </a:extLst>
                </p14:cNvPr>
                <p14:cNvContentPartPr/>
                <p14:nvPr/>
              </p14:nvContentPartPr>
              <p14:xfrm>
                <a:off x="9874868" y="4785655"/>
                <a:ext cx="38160" cy="37728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1B7E0AE1-C912-2000-8910-27DAB8C0E1FB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9857228" y="4767655"/>
                  <a:ext cx="73800" cy="41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813CE822-0AAE-1965-E8B0-BB77015B1B7C}"/>
                    </a:ext>
                  </a:extLst>
                </p14:cNvPr>
                <p14:cNvContentPartPr/>
                <p14:nvPr/>
              </p14:nvContentPartPr>
              <p14:xfrm>
                <a:off x="9725108" y="4927495"/>
                <a:ext cx="212760" cy="5940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813CE822-0AAE-1965-E8B0-BB77015B1B7C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9707468" y="4909495"/>
                  <a:ext cx="24840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C5AC7D12-CDAF-1AA9-CE9E-3B0260FAA116}"/>
                    </a:ext>
                  </a:extLst>
                </p14:cNvPr>
                <p14:cNvContentPartPr/>
                <p14:nvPr/>
              </p14:nvContentPartPr>
              <p14:xfrm>
                <a:off x="9938228" y="5029375"/>
                <a:ext cx="195120" cy="15336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C5AC7D12-CDAF-1AA9-CE9E-3B0260FAA116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9920588" y="5011735"/>
                  <a:ext cx="2307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725B8536-F041-7FD9-9BE8-78203445150E}"/>
                    </a:ext>
                  </a:extLst>
                </p14:cNvPr>
                <p14:cNvContentPartPr/>
                <p14:nvPr/>
              </p14:nvContentPartPr>
              <p14:xfrm>
                <a:off x="10204988" y="4829935"/>
                <a:ext cx="43920" cy="327240"/>
              </p14:xfrm>
            </p:contentPart>
          </mc:Choice>
          <mc:Fallback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725B8536-F041-7FD9-9BE8-78203445150E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10186988" y="4812295"/>
                  <a:ext cx="79560" cy="36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DDEDEFE9-2DA8-236C-F21A-2CF329BB737D}"/>
                    </a:ext>
                  </a:extLst>
                </p14:cNvPr>
                <p14:cNvContentPartPr/>
                <p14:nvPr/>
              </p14:nvContentPartPr>
              <p14:xfrm>
                <a:off x="10082948" y="4899415"/>
                <a:ext cx="300960" cy="270000"/>
              </p14:xfrm>
            </p:contentPart>
          </mc:Choice>
          <mc:Fallback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DDEDEFE9-2DA8-236C-F21A-2CF329BB737D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10065308" y="4881415"/>
                  <a:ext cx="336600" cy="30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0A8B9ECD-A33D-B827-3B63-BB0EFC19AB86}"/>
                    </a:ext>
                  </a:extLst>
                </p14:cNvPr>
                <p14:cNvContentPartPr/>
                <p14:nvPr/>
              </p14:nvContentPartPr>
              <p14:xfrm>
                <a:off x="10419188" y="5049895"/>
                <a:ext cx="138600" cy="15084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0A8B9ECD-A33D-B827-3B63-BB0EFC19AB86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10401188" y="5032255"/>
                  <a:ext cx="17424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031D8D6F-29D7-5C4C-DC25-AE369BCAACC9}"/>
                    </a:ext>
                  </a:extLst>
                </p14:cNvPr>
                <p14:cNvContentPartPr/>
                <p14:nvPr/>
              </p14:nvContentPartPr>
              <p14:xfrm>
                <a:off x="10604228" y="4981495"/>
                <a:ext cx="162360" cy="21996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031D8D6F-29D7-5C4C-DC25-AE369BCAACC9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10586228" y="4963855"/>
                  <a:ext cx="19800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53B59F9D-AF14-F3E9-8CD5-D7DBC164F51E}"/>
                    </a:ext>
                  </a:extLst>
                </p14:cNvPr>
                <p14:cNvContentPartPr/>
                <p14:nvPr/>
              </p14:nvContentPartPr>
              <p14:xfrm>
                <a:off x="10130828" y="4712935"/>
                <a:ext cx="64800" cy="12600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53B59F9D-AF14-F3E9-8CD5-D7DBC164F51E}"/>
                    </a:ext>
                  </a:extLst>
                </p:cNvPr>
                <p:cNvPicPr/>
                <p:nvPr/>
              </p:nvPicPr>
              <p:blipFill>
                <a:blip r:embed="rId354"/>
                <a:stretch>
                  <a:fillRect/>
                </a:stretch>
              </p:blipFill>
              <p:spPr>
                <a:xfrm>
                  <a:off x="10113188" y="4694935"/>
                  <a:ext cx="100440" cy="16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0" name="Grupo 249">
            <a:extLst>
              <a:ext uri="{FF2B5EF4-FFF2-40B4-BE49-F238E27FC236}">
                <a16:creationId xmlns:a16="http://schemas.microsoft.com/office/drawing/2014/main" id="{386D973B-299C-9402-841A-BE62E334D5E7}"/>
              </a:ext>
            </a:extLst>
          </p:cNvPr>
          <p:cNvGrpSpPr/>
          <p:nvPr/>
        </p:nvGrpSpPr>
        <p:grpSpPr>
          <a:xfrm>
            <a:off x="5755748" y="5715895"/>
            <a:ext cx="3173040" cy="527040"/>
            <a:chOff x="5755748" y="5715895"/>
            <a:chExt cx="3173040" cy="527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5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F7575CF2-1C03-4E36-B812-FE964AEBA953}"/>
                    </a:ext>
                  </a:extLst>
                </p14:cNvPr>
                <p14:cNvContentPartPr/>
                <p14:nvPr/>
              </p14:nvContentPartPr>
              <p14:xfrm>
                <a:off x="5755748" y="5930095"/>
                <a:ext cx="66960" cy="30204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F7575CF2-1C03-4E36-B812-FE964AEBA953}"/>
                    </a:ext>
                  </a:extLst>
                </p:cNvPr>
                <p:cNvPicPr/>
                <p:nvPr/>
              </p:nvPicPr>
              <p:blipFill>
                <a:blip r:embed="rId356"/>
                <a:stretch>
                  <a:fillRect/>
                </a:stretch>
              </p:blipFill>
              <p:spPr>
                <a:xfrm>
                  <a:off x="5738108" y="5912455"/>
                  <a:ext cx="10260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7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D312D79D-23CB-B441-B3CF-B19A5FBC5FA6}"/>
                    </a:ext>
                  </a:extLst>
                </p14:cNvPr>
                <p14:cNvContentPartPr/>
                <p14:nvPr/>
              </p14:nvContentPartPr>
              <p14:xfrm>
                <a:off x="5767268" y="5921815"/>
                <a:ext cx="289440" cy="31500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D312D79D-23CB-B441-B3CF-B19A5FBC5FA6}"/>
                    </a:ext>
                  </a:extLst>
                </p:cNvPr>
                <p:cNvPicPr/>
                <p:nvPr/>
              </p:nvPicPr>
              <p:blipFill>
                <a:blip r:embed="rId358"/>
                <a:stretch>
                  <a:fillRect/>
                </a:stretch>
              </p:blipFill>
              <p:spPr>
                <a:xfrm>
                  <a:off x="5749268" y="5904175"/>
                  <a:ext cx="325080" cy="35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9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57CEF6F5-7CDA-9C92-6074-3DEFF3A75B49}"/>
                    </a:ext>
                  </a:extLst>
                </p14:cNvPr>
                <p14:cNvContentPartPr/>
                <p14:nvPr/>
              </p14:nvContentPartPr>
              <p14:xfrm>
                <a:off x="6338228" y="6080215"/>
                <a:ext cx="243720" cy="12600"/>
              </p14:xfrm>
            </p:contentPart>
          </mc:Choice>
          <mc:Fallback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57CEF6F5-7CDA-9C92-6074-3DEFF3A75B49}"/>
                    </a:ext>
                  </a:extLst>
                </p:cNvPr>
                <p:cNvPicPr/>
                <p:nvPr/>
              </p:nvPicPr>
              <p:blipFill>
                <a:blip r:embed="rId360"/>
                <a:stretch>
                  <a:fillRect/>
                </a:stretch>
              </p:blipFill>
              <p:spPr>
                <a:xfrm>
                  <a:off x="6320588" y="6062215"/>
                  <a:ext cx="2793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1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9CBA6B42-1C89-5CB5-27DF-DB9B953588FE}"/>
                    </a:ext>
                  </a:extLst>
                </p14:cNvPr>
                <p14:cNvContentPartPr/>
                <p14:nvPr/>
              </p14:nvContentPartPr>
              <p14:xfrm>
                <a:off x="6564308" y="5982655"/>
                <a:ext cx="185040" cy="24120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9CBA6B42-1C89-5CB5-27DF-DB9B953588FE}"/>
                    </a:ext>
                  </a:extLst>
                </p:cNvPr>
                <p:cNvPicPr/>
                <p:nvPr/>
              </p:nvPicPr>
              <p:blipFill>
                <a:blip r:embed="rId362"/>
                <a:stretch>
                  <a:fillRect/>
                </a:stretch>
              </p:blipFill>
              <p:spPr>
                <a:xfrm>
                  <a:off x="6546308" y="5965015"/>
                  <a:ext cx="22068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3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DEB856EF-CDDD-2246-864E-50DDF3F856AD}"/>
                    </a:ext>
                  </a:extLst>
                </p14:cNvPr>
                <p14:cNvContentPartPr/>
                <p14:nvPr/>
              </p14:nvContentPartPr>
              <p14:xfrm>
                <a:off x="7006388" y="6163015"/>
                <a:ext cx="5400" cy="3636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DEB856EF-CDDD-2246-864E-50DDF3F856AD}"/>
                    </a:ext>
                  </a:extLst>
                </p:cNvPr>
                <p:cNvPicPr/>
                <p:nvPr/>
              </p:nvPicPr>
              <p:blipFill>
                <a:blip r:embed="rId364"/>
                <a:stretch>
                  <a:fillRect/>
                </a:stretch>
              </p:blipFill>
              <p:spPr>
                <a:xfrm>
                  <a:off x="6988388" y="6145015"/>
                  <a:ext cx="410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5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54884AC9-C58C-CDB2-CEC0-5342603486BD}"/>
                    </a:ext>
                  </a:extLst>
                </p14:cNvPr>
                <p14:cNvContentPartPr/>
                <p14:nvPr/>
              </p14:nvContentPartPr>
              <p14:xfrm>
                <a:off x="7039508" y="5904895"/>
                <a:ext cx="91800" cy="7812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54884AC9-C58C-CDB2-CEC0-5342603486BD}"/>
                    </a:ext>
                  </a:extLst>
                </p:cNvPr>
                <p:cNvPicPr/>
                <p:nvPr/>
              </p:nvPicPr>
              <p:blipFill>
                <a:blip r:embed="rId366"/>
                <a:stretch>
                  <a:fillRect/>
                </a:stretch>
              </p:blipFill>
              <p:spPr>
                <a:xfrm>
                  <a:off x="7021868" y="5887255"/>
                  <a:ext cx="127440" cy="11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7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5D16DE0C-8126-F895-EC45-C7C5F2584B71}"/>
                    </a:ext>
                  </a:extLst>
                </p14:cNvPr>
                <p14:cNvContentPartPr/>
                <p14:nvPr/>
              </p14:nvContentPartPr>
              <p14:xfrm>
                <a:off x="7175948" y="5833975"/>
                <a:ext cx="38880" cy="153000"/>
              </p14:xfrm>
            </p:contentPart>
          </mc:Choice>
          <mc:Fallback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5D16DE0C-8126-F895-EC45-C7C5F2584B71}"/>
                    </a:ext>
                  </a:extLst>
                </p:cNvPr>
                <p:cNvPicPr/>
                <p:nvPr/>
              </p:nvPicPr>
              <p:blipFill>
                <a:blip r:embed="rId368"/>
                <a:stretch>
                  <a:fillRect/>
                </a:stretch>
              </p:blipFill>
              <p:spPr>
                <a:xfrm>
                  <a:off x="7157948" y="5815975"/>
                  <a:ext cx="7452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9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0CCB2F87-A631-4578-5508-758F9793CDAC}"/>
                    </a:ext>
                  </a:extLst>
                </p14:cNvPr>
                <p14:cNvContentPartPr/>
                <p14:nvPr/>
              </p14:nvContentPartPr>
              <p14:xfrm>
                <a:off x="7327868" y="5801215"/>
                <a:ext cx="1276200" cy="441720"/>
              </p14:xfrm>
            </p:contentPart>
          </mc:Choice>
          <mc:Fallback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0CCB2F87-A631-4578-5508-758F9793CDAC}"/>
                    </a:ext>
                  </a:extLst>
                </p:cNvPr>
                <p:cNvPicPr/>
                <p:nvPr/>
              </p:nvPicPr>
              <p:blipFill>
                <a:blip r:embed="rId370"/>
                <a:stretch>
                  <a:fillRect/>
                </a:stretch>
              </p:blipFill>
              <p:spPr>
                <a:xfrm>
                  <a:off x="7309868" y="5783575"/>
                  <a:ext cx="1311840" cy="47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1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A135C2A9-C1A5-0F82-4935-D587E7281C54}"/>
                    </a:ext>
                  </a:extLst>
                </p14:cNvPr>
                <p14:cNvContentPartPr/>
                <p14:nvPr/>
              </p14:nvContentPartPr>
              <p14:xfrm>
                <a:off x="8773988" y="5715895"/>
                <a:ext cx="16920" cy="160560"/>
              </p14:xfrm>
            </p:contentPart>
          </mc:Choice>
          <mc:Fallback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A135C2A9-C1A5-0F82-4935-D587E7281C54}"/>
                    </a:ext>
                  </a:extLst>
                </p:cNvPr>
                <p:cNvPicPr/>
                <p:nvPr/>
              </p:nvPicPr>
              <p:blipFill>
                <a:blip r:embed="rId372"/>
                <a:stretch>
                  <a:fillRect/>
                </a:stretch>
              </p:blipFill>
              <p:spPr>
                <a:xfrm>
                  <a:off x="8756348" y="5697895"/>
                  <a:ext cx="5256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3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98F2982C-431E-4114-8162-9A83E070D637}"/>
                    </a:ext>
                  </a:extLst>
                </p14:cNvPr>
                <p14:cNvContentPartPr/>
                <p14:nvPr/>
              </p14:nvContentPartPr>
              <p14:xfrm>
                <a:off x="8897108" y="5721295"/>
                <a:ext cx="31680" cy="15480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98F2982C-431E-4114-8162-9A83E070D637}"/>
                    </a:ext>
                  </a:extLst>
                </p:cNvPr>
                <p:cNvPicPr/>
                <p:nvPr/>
              </p:nvPicPr>
              <p:blipFill>
                <a:blip r:embed="rId374"/>
                <a:stretch>
                  <a:fillRect/>
                </a:stretch>
              </p:blipFill>
              <p:spPr>
                <a:xfrm>
                  <a:off x="8879108" y="5703655"/>
                  <a:ext cx="67320" cy="190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8" name="Grupo 257">
            <a:extLst>
              <a:ext uri="{FF2B5EF4-FFF2-40B4-BE49-F238E27FC236}">
                <a16:creationId xmlns:a16="http://schemas.microsoft.com/office/drawing/2014/main" id="{DEF4C4C8-9515-00E3-37D8-182FC8B1651B}"/>
              </a:ext>
            </a:extLst>
          </p:cNvPr>
          <p:cNvGrpSpPr/>
          <p:nvPr/>
        </p:nvGrpSpPr>
        <p:grpSpPr>
          <a:xfrm>
            <a:off x="1917428" y="5866015"/>
            <a:ext cx="877680" cy="783720"/>
            <a:chOff x="1917428" y="5866015"/>
            <a:chExt cx="877680" cy="78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5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825DC26E-2BE6-F05B-2038-0C82B56197A7}"/>
                    </a:ext>
                  </a:extLst>
                </p14:cNvPr>
                <p14:cNvContentPartPr/>
                <p14:nvPr/>
              </p14:nvContentPartPr>
              <p14:xfrm>
                <a:off x="1917428" y="6294775"/>
                <a:ext cx="877680" cy="35496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825DC26E-2BE6-F05B-2038-0C82B56197A7}"/>
                    </a:ext>
                  </a:extLst>
                </p:cNvPr>
                <p:cNvPicPr/>
                <p:nvPr/>
              </p:nvPicPr>
              <p:blipFill>
                <a:blip r:embed="rId376"/>
                <a:stretch>
                  <a:fillRect/>
                </a:stretch>
              </p:blipFill>
              <p:spPr>
                <a:xfrm>
                  <a:off x="1899428" y="6276775"/>
                  <a:ext cx="913320" cy="39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7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98ACDC09-F520-FD97-348C-9F68619CBD69}"/>
                    </a:ext>
                  </a:extLst>
                </p14:cNvPr>
                <p14:cNvContentPartPr/>
                <p14:nvPr/>
              </p14:nvContentPartPr>
              <p14:xfrm>
                <a:off x="2042348" y="6100735"/>
                <a:ext cx="92880" cy="41148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98ACDC09-F520-FD97-348C-9F68619CBD69}"/>
                    </a:ext>
                  </a:extLst>
                </p:cNvPr>
                <p:cNvPicPr/>
                <p:nvPr/>
              </p:nvPicPr>
              <p:blipFill>
                <a:blip r:embed="rId378"/>
                <a:stretch>
                  <a:fillRect/>
                </a:stretch>
              </p:blipFill>
              <p:spPr>
                <a:xfrm>
                  <a:off x="2024348" y="6082735"/>
                  <a:ext cx="128520" cy="44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9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ED4AE8DC-4C5F-7556-7454-627C922D910E}"/>
                    </a:ext>
                  </a:extLst>
                </p14:cNvPr>
                <p14:cNvContentPartPr/>
                <p14:nvPr/>
              </p14:nvContentPartPr>
              <p14:xfrm>
                <a:off x="2065028" y="5866015"/>
                <a:ext cx="491760" cy="24012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ED4AE8DC-4C5F-7556-7454-627C922D910E}"/>
                    </a:ext>
                  </a:extLst>
                </p:cNvPr>
                <p:cNvPicPr/>
                <p:nvPr/>
              </p:nvPicPr>
              <p:blipFill>
                <a:blip r:embed="rId380"/>
                <a:stretch>
                  <a:fillRect/>
                </a:stretch>
              </p:blipFill>
              <p:spPr>
                <a:xfrm>
                  <a:off x="2047028" y="5848375"/>
                  <a:ext cx="52740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1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AA2D9D09-1904-6814-8E09-DC585E03156A}"/>
                    </a:ext>
                  </a:extLst>
                </p14:cNvPr>
                <p14:cNvContentPartPr/>
                <p14:nvPr/>
              </p14:nvContentPartPr>
              <p14:xfrm>
                <a:off x="2591708" y="5908855"/>
                <a:ext cx="106560" cy="44136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AA2D9D09-1904-6814-8E09-DC585E03156A}"/>
                    </a:ext>
                  </a:extLst>
                </p:cNvPr>
                <p:cNvPicPr/>
                <p:nvPr/>
              </p:nvPicPr>
              <p:blipFill>
                <a:blip r:embed="rId382"/>
                <a:stretch>
                  <a:fillRect/>
                </a:stretch>
              </p:blipFill>
              <p:spPr>
                <a:xfrm>
                  <a:off x="2573708" y="5890855"/>
                  <a:ext cx="142200" cy="47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3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3DA097C4-D32E-64F8-E8D7-1216D170A25C}"/>
                    </a:ext>
                  </a:extLst>
                </p14:cNvPr>
                <p14:cNvContentPartPr/>
                <p14:nvPr/>
              </p14:nvContentPartPr>
              <p14:xfrm>
                <a:off x="2529068" y="6016135"/>
                <a:ext cx="119160" cy="45576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3DA097C4-D32E-64F8-E8D7-1216D170A25C}"/>
                    </a:ext>
                  </a:extLst>
                </p:cNvPr>
                <p:cNvPicPr/>
                <p:nvPr/>
              </p:nvPicPr>
              <p:blipFill>
                <a:blip r:embed="rId384"/>
                <a:stretch>
                  <a:fillRect/>
                </a:stretch>
              </p:blipFill>
              <p:spPr>
                <a:xfrm>
                  <a:off x="2511068" y="5998135"/>
                  <a:ext cx="154800" cy="4914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22973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>
            <a:extLst>
              <a:ext uri="{FF2B5EF4-FFF2-40B4-BE49-F238E27FC236}">
                <a16:creationId xmlns:a16="http://schemas.microsoft.com/office/drawing/2014/main" id="{75E5C6A6-40CC-8131-CAC3-0AD7367198E9}"/>
              </a:ext>
            </a:extLst>
          </p:cNvPr>
          <p:cNvGrpSpPr/>
          <p:nvPr/>
        </p:nvGrpSpPr>
        <p:grpSpPr>
          <a:xfrm>
            <a:off x="1236308" y="336055"/>
            <a:ext cx="7738920" cy="780840"/>
            <a:chOff x="1236308" y="336055"/>
            <a:chExt cx="7738920" cy="780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82DAC84C-0A7F-2046-4D9E-31779B28B39C}"/>
                    </a:ext>
                  </a:extLst>
                </p14:cNvPr>
                <p14:cNvContentPartPr/>
                <p14:nvPr/>
              </p14:nvContentPartPr>
              <p14:xfrm>
                <a:off x="1236308" y="358375"/>
                <a:ext cx="131760" cy="40248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82DAC84C-0A7F-2046-4D9E-31779B28B39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218668" y="340735"/>
                  <a:ext cx="167400" cy="43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830D8746-0B95-A94F-098E-857AB03C5AFE}"/>
                    </a:ext>
                  </a:extLst>
                </p14:cNvPr>
                <p14:cNvContentPartPr/>
                <p14:nvPr/>
              </p14:nvContentPartPr>
              <p14:xfrm>
                <a:off x="1287788" y="336055"/>
                <a:ext cx="386280" cy="1332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830D8746-0B95-A94F-098E-857AB03C5AF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269788" y="318415"/>
                  <a:ext cx="42192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D3A87298-25D7-44F6-1292-230A4CC7DF8E}"/>
                    </a:ext>
                  </a:extLst>
                </p14:cNvPr>
                <p14:cNvContentPartPr/>
                <p14:nvPr/>
              </p14:nvContentPartPr>
              <p14:xfrm>
                <a:off x="1319108" y="562855"/>
                <a:ext cx="246960" cy="3816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D3A87298-25D7-44F6-1292-230A4CC7DF8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01108" y="544855"/>
                  <a:ext cx="28260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1B7B3738-9233-8D69-3D5C-C48A8CCA9C0B}"/>
                    </a:ext>
                  </a:extLst>
                </p14:cNvPr>
                <p14:cNvContentPartPr/>
                <p14:nvPr/>
              </p14:nvContentPartPr>
              <p14:xfrm>
                <a:off x="1608188" y="666895"/>
                <a:ext cx="327960" cy="1630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1B7B3738-9233-8D69-3D5C-C48A8CCA9C0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590548" y="649255"/>
                  <a:ext cx="36360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3C9DF0F1-0A0A-ED77-C4A0-62A485AC262A}"/>
                    </a:ext>
                  </a:extLst>
                </p14:cNvPr>
                <p14:cNvContentPartPr/>
                <p14:nvPr/>
              </p14:nvContentPartPr>
              <p14:xfrm>
                <a:off x="1901948" y="631255"/>
                <a:ext cx="803160" cy="47448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3C9DF0F1-0A0A-ED77-C4A0-62A485AC262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884308" y="613615"/>
                  <a:ext cx="838800" cy="51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401E0A8A-88A8-CE10-ADE4-B8B0E5692274}"/>
                    </a:ext>
                  </a:extLst>
                </p14:cNvPr>
                <p14:cNvContentPartPr/>
                <p14:nvPr/>
              </p14:nvContentPartPr>
              <p14:xfrm>
                <a:off x="3129188" y="377455"/>
                <a:ext cx="342000" cy="43056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401E0A8A-88A8-CE10-ADE4-B8B0E569227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111548" y="359815"/>
                  <a:ext cx="377640" cy="46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514EA098-A59B-05BB-E8F3-00525A523159}"/>
                    </a:ext>
                  </a:extLst>
                </p14:cNvPr>
                <p14:cNvContentPartPr/>
                <p14:nvPr/>
              </p14:nvContentPartPr>
              <p14:xfrm>
                <a:off x="3516548" y="576895"/>
                <a:ext cx="221040" cy="21348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514EA098-A59B-05BB-E8F3-00525A52315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498548" y="558895"/>
                  <a:ext cx="25668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2B43EDFA-12D0-78B5-DCDA-0333C90DDB7B}"/>
                    </a:ext>
                  </a:extLst>
                </p14:cNvPr>
                <p14:cNvContentPartPr/>
                <p14:nvPr/>
              </p14:nvContentPartPr>
              <p14:xfrm>
                <a:off x="4133228" y="535495"/>
                <a:ext cx="1663200" cy="47160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2B43EDFA-12D0-78B5-DCDA-0333C90DDB7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115588" y="517855"/>
                  <a:ext cx="1698840" cy="50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20670FD9-D254-F380-2F29-2BA938D8ABEA}"/>
                    </a:ext>
                  </a:extLst>
                </p14:cNvPr>
                <p14:cNvContentPartPr/>
                <p14:nvPr/>
              </p14:nvContentPartPr>
              <p14:xfrm>
                <a:off x="5733788" y="449455"/>
                <a:ext cx="18000" cy="2196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20670FD9-D254-F380-2F29-2BA938D8ABE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716148" y="431455"/>
                  <a:ext cx="5364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68310FC4-77F5-4109-7945-422EDA569CA5}"/>
                    </a:ext>
                  </a:extLst>
                </p14:cNvPr>
                <p14:cNvContentPartPr/>
                <p14:nvPr/>
              </p14:nvContentPartPr>
              <p14:xfrm>
                <a:off x="5887868" y="342535"/>
                <a:ext cx="631800" cy="36576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68310FC4-77F5-4109-7945-422EDA569CA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869868" y="324895"/>
                  <a:ext cx="66744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236B495C-EC39-122A-E1C3-4983520D2F5D}"/>
                    </a:ext>
                  </a:extLst>
                </p14:cNvPr>
                <p14:cNvContentPartPr/>
                <p14:nvPr/>
              </p14:nvContentPartPr>
              <p14:xfrm>
                <a:off x="6536948" y="543055"/>
                <a:ext cx="139680" cy="19224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236B495C-EC39-122A-E1C3-4983520D2F5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519308" y="525415"/>
                  <a:ext cx="17532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172616D3-5C86-A51B-E3CC-85D9B00AB375}"/>
                    </a:ext>
                  </a:extLst>
                </p14:cNvPr>
                <p14:cNvContentPartPr/>
                <p14:nvPr/>
              </p14:nvContentPartPr>
              <p14:xfrm>
                <a:off x="6256148" y="426055"/>
                <a:ext cx="361440" cy="237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172616D3-5C86-A51B-E3CC-85D9B00AB37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238148" y="408055"/>
                  <a:ext cx="39708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1C07BE76-B012-8665-F364-6E4638678F74}"/>
                    </a:ext>
                  </a:extLst>
                </p14:cNvPr>
                <p14:cNvContentPartPr/>
                <p14:nvPr/>
              </p14:nvContentPartPr>
              <p14:xfrm>
                <a:off x="6961388" y="403735"/>
                <a:ext cx="1463400" cy="38628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1C07BE76-B012-8665-F364-6E4638678F7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943748" y="386095"/>
                  <a:ext cx="1499040" cy="42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40D7DFD2-BEBB-E2F2-5793-AADFC38710D0}"/>
                    </a:ext>
                  </a:extLst>
                </p14:cNvPr>
                <p14:cNvContentPartPr/>
                <p14:nvPr/>
              </p14:nvContentPartPr>
              <p14:xfrm>
                <a:off x="8481668" y="610375"/>
                <a:ext cx="404280" cy="1724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40D7DFD2-BEBB-E2F2-5793-AADFC38710D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464028" y="592735"/>
                  <a:ext cx="43992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BC11832D-8784-D3B2-A3A7-18E388B2235B}"/>
                    </a:ext>
                  </a:extLst>
                </p14:cNvPr>
                <p14:cNvContentPartPr/>
                <p14:nvPr/>
              </p14:nvContentPartPr>
              <p14:xfrm>
                <a:off x="8673188" y="544135"/>
                <a:ext cx="360" cy="3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BC11832D-8784-D3B2-A3A7-18E388B2235B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655548" y="526135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7641DBC2-C14D-97A0-1663-B65D9183C16B}"/>
                    </a:ext>
                  </a:extLst>
                </p14:cNvPr>
                <p14:cNvContentPartPr/>
                <p14:nvPr/>
              </p14:nvContentPartPr>
              <p14:xfrm>
                <a:off x="7928348" y="448375"/>
                <a:ext cx="215640" cy="7164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7641DBC2-C14D-97A0-1663-B65D9183C16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910348" y="430735"/>
                  <a:ext cx="25128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7347063A-A093-DBDE-95C0-F6FA93430EC5}"/>
                    </a:ext>
                  </a:extLst>
                </p14:cNvPr>
                <p14:cNvContentPartPr/>
                <p14:nvPr/>
              </p14:nvContentPartPr>
              <p14:xfrm>
                <a:off x="7595348" y="457015"/>
                <a:ext cx="26280" cy="2664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7347063A-A093-DBDE-95C0-F6FA93430EC5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577348" y="439015"/>
                  <a:ext cx="6192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F6A69432-7B43-F2B1-5AE6-A6CBA1945539}"/>
                    </a:ext>
                  </a:extLst>
                </p14:cNvPr>
                <p14:cNvContentPartPr/>
                <p14:nvPr/>
              </p14:nvContentPartPr>
              <p14:xfrm>
                <a:off x="1335668" y="884695"/>
                <a:ext cx="7639560" cy="23220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F6A69432-7B43-F2B1-5AE6-A6CBA1945539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317668" y="867055"/>
                  <a:ext cx="7675200" cy="267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35249434-8762-F6BD-D322-A5975F40CEAF}"/>
                  </a:ext>
                </a:extLst>
              </p14:cNvPr>
              <p14:cNvContentPartPr/>
              <p14:nvPr/>
            </p14:nvContentPartPr>
            <p14:xfrm>
              <a:off x="665708" y="2866855"/>
              <a:ext cx="208440" cy="49320"/>
            </p14:xfrm>
          </p:contentPart>
        </mc:Choice>
        <mc:Fallback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35249434-8762-F6BD-D322-A5975F40CEAF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47708" y="2849215"/>
                <a:ext cx="244080" cy="84960"/>
              </a:xfrm>
              <a:prstGeom prst="rect">
                <a:avLst/>
              </a:prstGeom>
            </p:spPr>
          </p:pic>
        </mc:Fallback>
      </mc:AlternateContent>
      <p:grpSp>
        <p:nvGrpSpPr>
          <p:cNvPr id="93" name="Grupo 92">
            <a:extLst>
              <a:ext uri="{FF2B5EF4-FFF2-40B4-BE49-F238E27FC236}">
                <a16:creationId xmlns:a16="http://schemas.microsoft.com/office/drawing/2014/main" id="{15028FEB-8AC1-05F9-AE94-3E8998214578}"/>
              </a:ext>
            </a:extLst>
          </p:cNvPr>
          <p:cNvGrpSpPr/>
          <p:nvPr/>
        </p:nvGrpSpPr>
        <p:grpSpPr>
          <a:xfrm>
            <a:off x="635468" y="1262695"/>
            <a:ext cx="10385640" cy="4760648"/>
            <a:chOff x="635468" y="1262695"/>
            <a:chExt cx="10385640" cy="4760648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C3A0ACE1-C0B4-D6AD-86F7-A1F82100C22B}"/>
                    </a:ext>
                  </a:extLst>
                </p14:cNvPr>
                <p14:cNvContentPartPr/>
                <p14:nvPr/>
              </p14:nvContentPartPr>
              <p14:xfrm>
                <a:off x="1487228" y="1741855"/>
                <a:ext cx="88920" cy="53064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C3A0ACE1-C0B4-D6AD-86F7-A1F82100C22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469588" y="1724215"/>
                  <a:ext cx="124560" cy="56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F46AAF60-0819-5CCE-DA36-9BA5B62CA3DE}"/>
                    </a:ext>
                  </a:extLst>
                </p14:cNvPr>
                <p14:cNvContentPartPr/>
                <p14:nvPr/>
              </p14:nvContentPartPr>
              <p14:xfrm>
                <a:off x="1544828" y="1687495"/>
                <a:ext cx="390960" cy="4356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F46AAF60-0819-5CCE-DA36-9BA5B62CA3D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526828" y="1669495"/>
                  <a:ext cx="426600" cy="7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16681B0E-EFA9-63FE-FB8A-C4E0AC7CF199}"/>
                    </a:ext>
                  </a:extLst>
                </p14:cNvPr>
                <p14:cNvContentPartPr/>
                <p14:nvPr/>
              </p14:nvContentPartPr>
              <p14:xfrm>
                <a:off x="1584428" y="2061895"/>
                <a:ext cx="213840" cy="1440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16681B0E-EFA9-63FE-FB8A-C4E0AC7CF19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566428" y="2044255"/>
                  <a:ext cx="2494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FC12865B-9689-DB00-07BA-FB3FA9701E27}"/>
                    </a:ext>
                  </a:extLst>
                </p14:cNvPr>
                <p14:cNvContentPartPr/>
                <p14:nvPr/>
              </p14:nvContentPartPr>
              <p14:xfrm>
                <a:off x="1937948" y="2104375"/>
                <a:ext cx="186480" cy="2134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FC12865B-9689-DB00-07BA-FB3FA9701E27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920308" y="2086375"/>
                  <a:ext cx="22212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1C2D623B-ED00-67F1-036F-3C89758C797B}"/>
                    </a:ext>
                  </a:extLst>
                </p14:cNvPr>
                <p14:cNvContentPartPr/>
                <p14:nvPr/>
              </p14:nvContentPartPr>
              <p14:xfrm>
                <a:off x="2241428" y="1996735"/>
                <a:ext cx="366480" cy="32616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1C2D623B-ED00-67F1-036F-3C89758C797B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223788" y="1978735"/>
                  <a:ext cx="402120" cy="36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CB38273D-AE2B-D000-8BB6-3457221ACC10}"/>
                    </a:ext>
                  </a:extLst>
                </p14:cNvPr>
                <p14:cNvContentPartPr/>
                <p14:nvPr/>
              </p14:nvContentPartPr>
              <p14:xfrm>
                <a:off x="2886908" y="2106895"/>
                <a:ext cx="184680" cy="2268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CB38273D-AE2B-D000-8BB6-3457221ACC10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869268" y="2088895"/>
                  <a:ext cx="22032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53CB7126-D77C-9C72-B647-582EF33DC811}"/>
                    </a:ext>
                  </a:extLst>
                </p14:cNvPr>
                <p14:cNvContentPartPr/>
                <p14:nvPr/>
              </p14:nvContentPartPr>
              <p14:xfrm>
                <a:off x="2914988" y="2189335"/>
                <a:ext cx="210600" cy="1152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53CB7126-D77C-9C72-B647-582EF33DC81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897348" y="2171335"/>
                  <a:ext cx="24624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DB5E1C55-DC3A-3363-E764-8072D6CC939A}"/>
                    </a:ext>
                  </a:extLst>
                </p14:cNvPr>
                <p14:cNvContentPartPr/>
                <p14:nvPr/>
              </p14:nvContentPartPr>
              <p14:xfrm>
                <a:off x="3441668" y="1800895"/>
                <a:ext cx="501840" cy="70308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DB5E1C55-DC3A-3363-E764-8072D6CC939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423668" y="1783255"/>
                  <a:ext cx="537480" cy="73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3502B894-6CDD-08E9-94CA-40E4973BA5D0}"/>
                    </a:ext>
                  </a:extLst>
                </p14:cNvPr>
                <p14:cNvContentPartPr/>
                <p14:nvPr/>
              </p14:nvContentPartPr>
              <p14:xfrm>
                <a:off x="4182548" y="2043175"/>
                <a:ext cx="196920" cy="32004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3502B894-6CDD-08E9-94CA-40E4973BA5D0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164548" y="2025535"/>
                  <a:ext cx="232560" cy="35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D12C7EE2-B8A9-5446-0C72-B1A2E825B15F}"/>
                    </a:ext>
                  </a:extLst>
                </p14:cNvPr>
                <p14:cNvContentPartPr/>
                <p14:nvPr/>
              </p14:nvContentPartPr>
              <p14:xfrm>
                <a:off x="4531028" y="2199415"/>
                <a:ext cx="55800" cy="2664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D12C7EE2-B8A9-5446-0C72-B1A2E825B15F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513028" y="2181775"/>
                  <a:ext cx="9144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77E16955-37F4-3B53-D39E-7EB3CE941C62}"/>
                    </a:ext>
                  </a:extLst>
                </p14:cNvPr>
                <p14:cNvContentPartPr/>
                <p14:nvPr/>
              </p14:nvContentPartPr>
              <p14:xfrm>
                <a:off x="4975268" y="1925095"/>
                <a:ext cx="39960" cy="29412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77E16955-37F4-3B53-D39E-7EB3CE941C62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957628" y="1907095"/>
                  <a:ext cx="75600" cy="32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DDAE1724-1035-C836-15DF-9AAC55229C6D}"/>
                    </a:ext>
                  </a:extLst>
                </p14:cNvPr>
                <p14:cNvContentPartPr/>
                <p14:nvPr/>
              </p14:nvContentPartPr>
              <p14:xfrm>
                <a:off x="5003348" y="1920055"/>
                <a:ext cx="258480" cy="2908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DDAE1724-1035-C836-15DF-9AAC55229C6D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985708" y="1902055"/>
                  <a:ext cx="29412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89FEAAB2-E3E5-833F-CE53-69AB51C066AB}"/>
                    </a:ext>
                  </a:extLst>
                </p14:cNvPr>
                <p14:cNvContentPartPr/>
                <p14:nvPr/>
              </p14:nvContentPartPr>
              <p14:xfrm>
                <a:off x="5083628" y="1772455"/>
                <a:ext cx="111600" cy="1152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89FEAAB2-E3E5-833F-CE53-69AB51C066AB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065628" y="1754815"/>
                  <a:ext cx="14724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332E4812-97F6-2D65-32E4-B02F0F54F467}"/>
                    </a:ext>
                  </a:extLst>
                </p14:cNvPr>
                <p14:cNvContentPartPr/>
                <p14:nvPr/>
              </p14:nvContentPartPr>
              <p14:xfrm>
                <a:off x="5150228" y="1715575"/>
                <a:ext cx="110520" cy="11088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332E4812-97F6-2D65-32E4-B02F0F54F46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5132228" y="1697575"/>
                  <a:ext cx="14616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4964A82E-D62B-3150-11C0-B2E27118E542}"/>
                    </a:ext>
                  </a:extLst>
                </p14:cNvPr>
                <p14:cNvContentPartPr/>
                <p14:nvPr/>
              </p14:nvContentPartPr>
              <p14:xfrm>
                <a:off x="5409068" y="1748335"/>
                <a:ext cx="69120" cy="51552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4964A82E-D62B-3150-11C0-B2E27118E54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391428" y="1730335"/>
                  <a:ext cx="104760" cy="55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076413B3-04A3-61CC-7E0F-F6AD8CC60BF9}"/>
                    </a:ext>
                  </a:extLst>
                </p14:cNvPr>
                <p14:cNvContentPartPr/>
                <p14:nvPr/>
              </p14:nvContentPartPr>
              <p14:xfrm>
                <a:off x="4819388" y="1757695"/>
                <a:ext cx="61920" cy="58572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076413B3-04A3-61CC-7E0F-F6AD8CC60BF9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801388" y="1739695"/>
                  <a:ext cx="97560" cy="62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36B1E3F0-7CF0-B570-4835-025A6B08E4AE}"/>
                    </a:ext>
                  </a:extLst>
                </p14:cNvPr>
                <p14:cNvContentPartPr/>
                <p14:nvPr/>
              </p14:nvContentPartPr>
              <p14:xfrm>
                <a:off x="1702868" y="1485895"/>
                <a:ext cx="175320" cy="324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36B1E3F0-7CF0-B570-4835-025A6B08E4AE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685228" y="1468255"/>
                  <a:ext cx="21096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7F4637B7-4940-F625-B3EA-0DE8687E2133}"/>
                    </a:ext>
                  </a:extLst>
                </p14:cNvPr>
                <p14:cNvContentPartPr/>
                <p14:nvPr/>
              </p14:nvContentPartPr>
              <p14:xfrm>
                <a:off x="1851548" y="1417855"/>
                <a:ext cx="184320" cy="15192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7F4637B7-4940-F625-B3EA-0DE8687E2133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833908" y="1399855"/>
                  <a:ext cx="21996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898BCF42-09E3-23A4-7E20-6300A6F8DAA0}"/>
                    </a:ext>
                  </a:extLst>
                </p14:cNvPr>
                <p14:cNvContentPartPr/>
                <p14:nvPr/>
              </p14:nvContentPartPr>
              <p14:xfrm>
                <a:off x="2830748" y="1808095"/>
                <a:ext cx="30600" cy="55368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898BCF42-09E3-23A4-7E20-6300A6F8DAA0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813108" y="1790455"/>
                  <a:ext cx="66240" cy="58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2524A492-811C-8AF4-FCBB-26F8C4A38008}"/>
                    </a:ext>
                  </a:extLst>
                </p14:cNvPr>
                <p14:cNvContentPartPr/>
                <p14:nvPr/>
              </p14:nvContentPartPr>
              <p14:xfrm>
                <a:off x="1151348" y="1613335"/>
                <a:ext cx="15840" cy="83736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2524A492-811C-8AF4-FCBB-26F8C4A38008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133708" y="1595695"/>
                  <a:ext cx="51480" cy="87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B05666AC-4871-FA8A-E44F-A06DE6CD571E}"/>
                    </a:ext>
                  </a:extLst>
                </p14:cNvPr>
                <p14:cNvContentPartPr/>
                <p14:nvPr/>
              </p14:nvContentPartPr>
              <p14:xfrm>
                <a:off x="635468" y="1412095"/>
                <a:ext cx="179280" cy="144612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B05666AC-4871-FA8A-E44F-A06DE6CD571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17468" y="1394095"/>
                  <a:ext cx="214920" cy="148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AFF60585-1FF3-70F1-86BA-C59E8E676CAF}"/>
                    </a:ext>
                  </a:extLst>
                </p14:cNvPr>
                <p14:cNvContentPartPr/>
                <p14:nvPr/>
              </p14:nvContentPartPr>
              <p14:xfrm>
                <a:off x="859028" y="1262695"/>
                <a:ext cx="5138280" cy="160488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AFF60585-1FF3-70F1-86BA-C59E8E676CA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41388" y="1244695"/>
                  <a:ext cx="5173920" cy="164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054B291B-47A8-D93A-99CE-E15D67BFF902}"/>
                    </a:ext>
                  </a:extLst>
                </p14:cNvPr>
                <p14:cNvContentPartPr/>
                <p14:nvPr/>
              </p14:nvContentPartPr>
              <p14:xfrm>
                <a:off x="919508" y="1391575"/>
                <a:ext cx="360" cy="36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054B291B-47A8-D93A-99CE-E15D67BFF90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901508" y="1373575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D77F4A77-55E9-D3D0-C561-F8841DC52F5C}"/>
                    </a:ext>
                  </a:extLst>
                </p14:cNvPr>
                <p14:cNvContentPartPr/>
                <p14:nvPr/>
              </p14:nvContentPartPr>
              <p14:xfrm>
                <a:off x="6948068" y="1972255"/>
                <a:ext cx="451800" cy="23148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D77F4A77-55E9-D3D0-C561-F8841DC52F5C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6930428" y="1954615"/>
                  <a:ext cx="48744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A9791F10-3614-1CCA-630B-FA4C2C5AEF39}"/>
                    </a:ext>
                  </a:extLst>
                </p14:cNvPr>
                <p14:cNvContentPartPr/>
                <p14:nvPr/>
              </p14:nvContentPartPr>
              <p14:xfrm>
                <a:off x="7468628" y="1695775"/>
                <a:ext cx="1500480" cy="73440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A9791F10-3614-1CCA-630B-FA4C2C5AEF39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7450628" y="1677775"/>
                  <a:ext cx="1536120" cy="77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186140F6-BE08-E4EC-9948-79C7876487E9}"/>
                    </a:ext>
                  </a:extLst>
                </p14:cNvPr>
                <p14:cNvContentPartPr/>
                <p14:nvPr/>
              </p14:nvContentPartPr>
              <p14:xfrm>
                <a:off x="8260268" y="2495695"/>
                <a:ext cx="562680" cy="62820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186140F6-BE08-E4EC-9948-79C7876487E9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8242268" y="2477695"/>
                  <a:ext cx="598320" cy="66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C01FE252-80FB-B283-DD41-61E23C61D744}"/>
                    </a:ext>
                  </a:extLst>
                </p14:cNvPr>
                <p14:cNvContentPartPr/>
                <p14:nvPr/>
              </p14:nvContentPartPr>
              <p14:xfrm>
                <a:off x="8951108" y="2620975"/>
                <a:ext cx="228240" cy="34884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C01FE252-80FB-B283-DD41-61E23C61D744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8933108" y="2602975"/>
                  <a:ext cx="263880" cy="38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FBE17DDD-C4B7-0218-D6CD-032F89273BF2}"/>
                    </a:ext>
                  </a:extLst>
                </p14:cNvPr>
                <p14:cNvContentPartPr/>
                <p14:nvPr/>
              </p14:nvContentPartPr>
              <p14:xfrm>
                <a:off x="9428828" y="2613415"/>
                <a:ext cx="320760" cy="26892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FBE17DDD-C4B7-0218-D6CD-032F89273BF2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410828" y="2595775"/>
                  <a:ext cx="35640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E95321E3-9523-94CC-0BF2-10324012AAED}"/>
                    </a:ext>
                  </a:extLst>
                </p14:cNvPr>
                <p14:cNvContentPartPr/>
                <p14:nvPr/>
              </p14:nvContentPartPr>
              <p14:xfrm>
                <a:off x="10041548" y="2511895"/>
                <a:ext cx="460440" cy="5695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E95321E3-9523-94CC-0BF2-10324012AAED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0023548" y="2494255"/>
                  <a:ext cx="496080" cy="60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BCE0A17C-6996-D3AD-E36A-DC500274DC27}"/>
                    </a:ext>
                  </a:extLst>
                </p14:cNvPr>
                <p14:cNvContentPartPr/>
                <p14:nvPr/>
              </p14:nvContentPartPr>
              <p14:xfrm>
                <a:off x="10508108" y="2807455"/>
                <a:ext cx="298440" cy="20052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BCE0A17C-6996-D3AD-E36A-DC500274DC27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0490468" y="2789815"/>
                  <a:ext cx="33408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1E6ED7CB-52A4-7412-C42E-31AAD89402E8}"/>
                    </a:ext>
                  </a:extLst>
                </p14:cNvPr>
                <p14:cNvContentPartPr/>
                <p14:nvPr/>
              </p14:nvContentPartPr>
              <p14:xfrm>
                <a:off x="11020748" y="3020935"/>
                <a:ext cx="360" cy="36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1E6ED7CB-52A4-7412-C42E-31AAD89402E8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1002748" y="3002935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89C4A6EC-9E33-F5FC-8047-F6EA50A86FC3}"/>
                    </a:ext>
                  </a:extLst>
                </p14:cNvPr>
                <p14:cNvContentPartPr/>
                <p14:nvPr/>
              </p14:nvContentPartPr>
              <p14:xfrm>
                <a:off x="1999137" y="4328103"/>
                <a:ext cx="2007000" cy="16952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89C4A6EC-9E33-F5FC-8047-F6EA50A86FC3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981497" y="4310103"/>
                  <a:ext cx="2042640" cy="173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12367F9D-1003-693A-A1EB-3747DBEE1872}"/>
                    </a:ext>
                  </a:extLst>
                </p14:cNvPr>
                <p14:cNvContentPartPr/>
                <p14:nvPr/>
              </p14:nvContentPartPr>
              <p14:xfrm>
                <a:off x="4159857" y="4376343"/>
                <a:ext cx="1653840" cy="112320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12367F9D-1003-693A-A1EB-3747DBEE1872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4142217" y="4358703"/>
                  <a:ext cx="1689480" cy="11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0046C64F-D18C-31B4-2A52-2C932A3CC9DB}"/>
                    </a:ext>
                  </a:extLst>
                </p14:cNvPr>
                <p14:cNvContentPartPr/>
                <p14:nvPr/>
              </p14:nvContentPartPr>
              <p14:xfrm>
                <a:off x="2347617" y="5866743"/>
                <a:ext cx="70200" cy="684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0046C64F-D18C-31B4-2A52-2C932A3CC9D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329617" y="5849103"/>
                  <a:ext cx="10584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A086AC0D-F4CA-DC6C-9783-C20BF74F86F6}"/>
                    </a:ext>
                  </a:extLst>
                </p14:cNvPr>
                <p14:cNvContentPartPr/>
                <p14:nvPr/>
              </p14:nvContentPartPr>
              <p14:xfrm>
                <a:off x="1999137" y="5847303"/>
                <a:ext cx="4710600" cy="11772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A086AC0D-F4CA-DC6C-9783-C20BF74F86F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981137" y="5829303"/>
                  <a:ext cx="4746240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9CF59F9C-3C93-4F83-6A3C-341907EDB31C}"/>
                    </a:ext>
                  </a:extLst>
                </p14:cNvPr>
                <p14:cNvContentPartPr/>
                <p14:nvPr/>
              </p14:nvContentPartPr>
              <p14:xfrm>
                <a:off x="5306457" y="5400543"/>
                <a:ext cx="702000" cy="41508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9CF59F9C-3C93-4F83-6A3C-341907EDB31C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5288457" y="5382543"/>
                  <a:ext cx="737640" cy="45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CA0E3D52-4AC8-9F2B-4EEA-52C82F3258F4}"/>
                    </a:ext>
                  </a:extLst>
                </p14:cNvPr>
                <p14:cNvContentPartPr/>
                <p14:nvPr/>
              </p14:nvContentPartPr>
              <p14:xfrm>
                <a:off x="2410977" y="5497383"/>
                <a:ext cx="23760" cy="8712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CA0E3D52-4AC8-9F2B-4EEA-52C82F3258F4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2393337" y="5479383"/>
                  <a:ext cx="5940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361072D0-77EA-D743-BD7E-1B98E0E2A8B9}"/>
                    </a:ext>
                  </a:extLst>
                </p14:cNvPr>
                <p14:cNvContentPartPr/>
                <p14:nvPr/>
              </p14:nvContentPartPr>
              <p14:xfrm>
                <a:off x="2765577" y="3199503"/>
                <a:ext cx="1270080" cy="161064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361072D0-77EA-D743-BD7E-1B98E0E2A8B9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747577" y="3181863"/>
                  <a:ext cx="1305720" cy="164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46EC11A2-0B6C-37B8-D9AE-1EEE108A5686}"/>
                    </a:ext>
                  </a:extLst>
                </p14:cNvPr>
                <p14:cNvContentPartPr/>
                <p14:nvPr/>
              </p14:nvContentPartPr>
              <p14:xfrm>
                <a:off x="4141497" y="3180783"/>
                <a:ext cx="420840" cy="61416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46EC11A2-0B6C-37B8-D9AE-1EEE108A5686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4123857" y="3163143"/>
                  <a:ext cx="456480" cy="64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6091ACB9-B2AC-020C-83E0-284E5D180F3B}"/>
                    </a:ext>
                  </a:extLst>
                </p14:cNvPr>
                <p14:cNvContentPartPr/>
                <p14:nvPr/>
              </p14:nvContentPartPr>
              <p14:xfrm>
                <a:off x="4576737" y="3918783"/>
                <a:ext cx="1037880" cy="133884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6091ACB9-B2AC-020C-83E0-284E5D180F3B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4558737" y="3901143"/>
                  <a:ext cx="1073520" cy="137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EED14061-702B-9447-CC78-3EE811C11A9D}"/>
                    </a:ext>
                  </a:extLst>
                </p14:cNvPr>
                <p14:cNvContentPartPr/>
                <p14:nvPr/>
              </p14:nvContentPartPr>
              <p14:xfrm>
                <a:off x="2971857" y="4035423"/>
                <a:ext cx="523440" cy="45252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EED14061-702B-9447-CC78-3EE811C11A9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954217" y="4017783"/>
                  <a:ext cx="559080" cy="48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8023BCB8-8472-BEF0-EE57-59577114708F}"/>
                    </a:ext>
                  </a:extLst>
                </p14:cNvPr>
                <p14:cNvContentPartPr/>
                <p14:nvPr/>
              </p14:nvContentPartPr>
              <p14:xfrm>
                <a:off x="3308097" y="4004823"/>
                <a:ext cx="117720" cy="11808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8023BCB8-8472-BEF0-EE57-59577114708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290097" y="3986823"/>
                  <a:ext cx="15336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D36866CD-A1AF-5CEE-23AE-BAE92B7CA8EE}"/>
                    </a:ext>
                  </a:extLst>
                </p14:cNvPr>
                <p14:cNvContentPartPr/>
                <p14:nvPr/>
              </p14:nvContentPartPr>
              <p14:xfrm>
                <a:off x="3147897" y="3966303"/>
                <a:ext cx="343800" cy="34776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D36866CD-A1AF-5CEE-23AE-BAE92B7CA8EE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130257" y="3948303"/>
                  <a:ext cx="379440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3920F0DE-B68D-7E71-A7A1-5DDBAC399C6E}"/>
                    </a:ext>
                  </a:extLst>
                </p14:cNvPr>
                <p14:cNvContentPartPr/>
                <p14:nvPr/>
              </p14:nvContentPartPr>
              <p14:xfrm>
                <a:off x="2577297" y="4246743"/>
                <a:ext cx="549000" cy="52488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3920F0DE-B68D-7E71-A7A1-5DDBAC399C6E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559297" y="4228743"/>
                  <a:ext cx="584640" cy="56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6500FD2B-B9E7-DA4E-AC82-D8B15E7D3C29}"/>
                    </a:ext>
                  </a:extLst>
                </p14:cNvPr>
                <p14:cNvContentPartPr/>
                <p14:nvPr/>
              </p14:nvContentPartPr>
              <p14:xfrm>
                <a:off x="1846497" y="4680183"/>
                <a:ext cx="648000" cy="62064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6500FD2B-B9E7-DA4E-AC82-D8B15E7D3C29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828497" y="4662183"/>
                  <a:ext cx="683640" cy="65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1E5A82EF-E76E-4F7F-6107-6057FD4226AD}"/>
                    </a:ext>
                  </a:extLst>
                </p14:cNvPr>
                <p14:cNvContentPartPr/>
                <p14:nvPr/>
              </p14:nvContentPartPr>
              <p14:xfrm>
                <a:off x="3708057" y="3564903"/>
                <a:ext cx="124560" cy="6948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1E5A82EF-E76E-4F7F-6107-6057FD4226AD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3690057" y="3546903"/>
                  <a:ext cx="160200" cy="10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ED8D5AD6-EAB9-5870-234C-2C4C1CA86BB5}"/>
                    </a:ext>
                  </a:extLst>
                </p14:cNvPr>
                <p14:cNvContentPartPr/>
                <p14:nvPr/>
              </p14:nvContentPartPr>
              <p14:xfrm>
                <a:off x="2903457" y="3558063"/>
                <a:ext cx="887760" cy="82296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ED8D5AD6-EAB9-5870-234C-2C4C1CA86BB5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2885817" y="3540423"/>
                  <a:ext cx="923400" cy="85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50CB2716-7956-A8D4-0ECF-6C791A5B756F}"/>
                    </a:ext>
                  </a:extLst>
                </p14:cNvPr>
                <p14:cNvContentPartPr/>
                <p14:nvPr/>
              </p14:nvContentPartPr>
              <p14:xfrm>
                <a:off x="1995537" y="4553463"/>
                <a:ext cx="754560" cy="74484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50CB2716-7956-A8D4-0ECF-6C791A5B756F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977537" y="4535823"/>
                  <a:ext cx="790200" cy="78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4894F88B-14B6-DD97-F327-AACEBC40DC0A}"/>
                    </a:ext>
                  </a:extLst>
                </p14:cNvPr>
                <p14:cNvContentPartPr/>
                <p14:nvPr/>
              </p14:nvContentPartPr>
              <p14:xfrm>
                <a:off x="2302257" y="4784583"/>
                <a:ext cx="424440" cy="27432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4894F88B-14B6-DD97-F327-AACEBC40DC0A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2284257" y="4766583"/>
                  <a:ext cx="46008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6C334491-34BB-87B3-16BE-48CF1EC785E7}"/>
                    </a:ext>
                  </a:extLst>
                </p14:cNvPr>
                <p14:cNvContentPartPr/>
                <p14:nvPr/>
              </p14:nvContentPartPr>
              <p14:xfrm>
                <a:off x="7090977" y="4395063"/>
                <a:ext cx="530280" cy="84456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6C334491-34BB-87B3-16BE-48CF1EC785E7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073337" y="4377423"/>
                  <a:ext cx="565920" cy="88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54F4E031-1886-5B6F-64D8-45E33F54832F}"/>
                    </a:ext>
                  </a:extLst>
                </p14:cNvPr>
                <p14:cNvContentPartPr/>
                <p14:nvPr/>
              </p14:nvContentPartPr>
              <p14:xfrm>
                <a:off x="6934377" y="4469943"/>
                <a:ext cx="593280" cy="6624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54F4E031-1886-5B6F-64D8-45E33F54832F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916377" y="4452303"/>
                  <a:ext cx="628920" cy="10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B48871B2-60D5-FCF8-EF80-F1A67B987AE3}"/>
                    </a:ext>
                  </a:extLst>
                </p14:cNvPr>
                <p14:cNvContentPartPr/>
                <p14:nvPr/>
              </p14:nvContentPartPr>
              <p14:xfrm>
                <a:off x="7822857" y="4558863"/>
                <a:ext cx="500400" cy="25056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B48871B2-60D5-FCF8-EF80-F1A67B987AE3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804857" y="4540863"/>
                  <a:ext cx="53604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459E7796-0955-CE98-9885-B77E4A3B43A6}"/>
                    </a:ext>
                  </a:extLst>
                </p14:cNvPr>
                <p14:cNvContentPartPr/>
                <p14:nvPr/>
              </p14:nvContentPartPr>
              <p14:xfrm>
                <a:off x="8459697" y="4695303"/>
                <a:ext cx="207000" cy="16632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459E7796-0955-CE98-9885-B77E4A3B43A6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8441697" y="4677663"/>
                  <a:ext cx="24264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9459610C-84A0-B978-559C-9668B82CD93F}"/>
                    </a:ext>
                  </a:extLst>
                </p14:cNvPr>
                <p14:cNvContentPartPr/>
                <p14:nvPr/>
              </p14:nvContentPartPr>
              <p14:xfrm>
                <a:off x="9019137" y="4370943"/>
                <a:ext cx="492480" cy="63684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9459610C-84A0-B978-559C-9668B82CD93F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9001497" y="4352943"/>
                  <a:ext cx="528120" cy="67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B0ABF855-E2F7-20E8-284F-91F9628D8C7D}"/>
                    </a:ext>
                  </a:extLst>
                </p14:cNvPr>
                <p14:cNvContentPartPr/>
                <p14:nvPr/>
              </p14:nvContentPartPr>
              <p14:xfrm>
                <a:off x="9645537" y="4646343"/>
                <a:ext cx="398160" cy="23472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B0ABF855-E2F7-20E8-284F-91F9628D8C7D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9627897" y="4628343"/>
                  <a:ext cx="43380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BC94FDC0-F2E6-D278-7C3D-8A244E74C784}"/>
                    </a:ext>
                  </a:extLst>
                </p14:cNvPr>
                <p14:cNvContentPartPr/>
                <p14:nvPr/>
              </p14:nvContentPartPr>
              <p14:xfrm>
                <a:off x="10358697" y="4869183"/>
                <a:ext cx="360" cy="3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BC94FDC0-F2E6-D278-7C3D-8A244E74C78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0341057" y="4851543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F9AB225D-5893-4B5D-6A01-8CD74B29CAD9}"/>
                    </a:ext>
                  </a:extLst>
                </p14:cNvPr>
                <p14:cNvContentPartPr/>
                <p14:nvPr/>
              </p14:nvContentPartPr>
              <p14:xfrm>
                <a:off x="3216297" y="5167263"/>
                <a:ext cx="417240" cy="54036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F9AB225D-5893-4B5D-6A01-8CD74B29CAD9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3198657" y="5149623"/>
                  <a:ext cx="452880" cy="57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78BB3517-AC0F-AE0E-597A-E41C5971A6E2}"/>
                    </a:ext>
                  </a:extLst>
                </p14:cNvPr>
                <p14:cNvContentPartPr/>
                <p14:nvPr/>
              </p14:nvContentPartPr>
              <p14:xfrm>
                <a:off x="3011097" y="5371743"/>
                <a:ext cx="345960" cy="42372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78BB3517-AC0F-AE0E-597A-E41C5971A6E2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2993457" y="5354103"/>
                  <a:ext cx="381600" cy="459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8918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 41">
            <a:extLst>
              <a:ext uri="{FF2B5EF4-FFF2-40B4-BE49-F238E27FC236}">
                <a16:creationId xmlns:a16="http://schemas.microsoft.com/office/drawing/2014/main" id="{72A55549-78D6-A195-5D49-1608C13EC8DA}"/>
              </a:ext>
            </a:extLst>
          </p:cNvPr>
          <p:cNvGrpSpPr/>
          <p:nvPr/>
        </p:nvGrpSpPr>
        <p:grpSpPr>
          <a:xfrm>
            <a:off x="3039177" y="3615303"/>
            <a:ext cx="2112480" cy="358920"/>
            <a:chOff x="3039177" y="3615303"/>
            <a:chExt cx="2112480" cy="358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80013812-4E17-2CF3-24A0-AE01E9C610AC}"/>
                    </a:ext>
                  </a:extLst>
                </p14:cNvPr>
                <p14:cNvContentPartPr/>
                <p14:nvPr/>
              </p14:nvContentPartPr>
              <p14:xfrm>
                <a:off x="3039177" y="3675063"/>
                <a:ext cx="297360" cy="29916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80013812-4E17-2CF3-24A0-AE01E9C610A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021537" y="3657423"/>
                  <a:ext cx="333000" cy="33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B21D14E9-6C2A-117B-65AA-BAD8CA9172D0}"/>
                    </a:ext>
                  </a:extLst>
                </p14:cNvPr>
                <p14:cNvContentPartPr/>
                <p14:nvPr/>
              </p14:nvContentPartPr>
              <p14:xfrm>
                <a:off x="3501057" y="3615303"/>
                <a:ext cx="138600" cy="32868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B21D14E9-6C2A-117B-65AA-BAD8CA9172D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483057" y="3597303"/>
                  <a:ext cx="17424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449BB5D7-F0CA-509F-F326-1EB6B07D1B7C}"/>
                    </a:ext>
                  </a:extLst>
                </p14:cNvPr>
                <p14:cNvContentPartPr/>
                <p14:nvPr/>
              </p14:nvContentPartPr>
              <p14:xfrm>
                <a:off x="3393777" y="3691263"/>
                <a:ext cx="183600" cy="3996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449BB5D7-F0CA-509F-F326-1EB6B07D1B7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375777" y="3673263"/>
                  <a:ext cx="21924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ADF3E9EE-25F8-0F4B-CFC6-B52F48064275}"/>
                    </a:ext>
                  </a:extLst>
                </p14:cNvPr>
                <p14:cNvContentPartPr/>
                <p14:nvPr/>
              </p14:nvContentPartPr>
              <p14:xfrm>
                <a:off x="3894897" y="3751743"/>
                <a:ext cx="221400" cy="12564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ADF3E9EE-25F8-0F4B-CFC6-B52F4806427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876897" y="3733743"/>
                  <a:ext cx="25704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2870C56A-0C5E-0F42-D47C-6ADAB5BE83F7}"/>
                    </a:ext>
                  </a:extLst>
                </p14:cNvPr>
                <p14:cNvContentPartPr/>
                <p14:nvPr/>
              </p14:nvContentPartPr>
              <p14:xfrm>
                <a:off x="4267857" y="3655623"/>
                <a:ext cx="192600" cy="30168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2870C56A-0C5E-0F42-D47C-6ADAB5BE83F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250217" y="3637983"/>
                  <a:ext cx="228240" cy="33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C054E403-D018-EB4B-4A90-C4E0A79E57C4}"/>
                    </a:ext>
                  </a:extLst>
                </p14:cNvPr>
                <p14:cNvContentPartPr/>
                <p14:nvPr/>
              </p14:nvContentPartPr>
              <p14:xfrm>
                <a:off x="4608417" y="3728703"/>
                <a:ext cx="302400" cy="22572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C054E403-D018-EB4B-4A90-C4E0A79E57C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590777" y="3710703"/>
                  <a:ext cx="33804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558759A1-C7BC-4F55-3B77-50C69652CEDB}"/>
                    </a:ext>
                  </a:extLst>
                </p14:cNvPr>
                <p14:cNvContentPartPr/>
                <p14:nvPr/>
              </p14:nvContentPartPr>
              <p14:xfrm>
                <a:off x="5151297" y="3902583"/>
                <a:ext cx="360" cy="36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558759A1-C7BC-4F55-3B77-50C69652CED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133297" y="3884583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D70F01F6-183F-03BA-A5A0-5F9512811F98}"/>
              </a:ext>
            </a:extLst>
          </p:cNvPr>
          <p:cNvGrpSpPr/>
          <p:nvPr/>
        </p:nvGrpSpPr>
        <p:grpSpPr>
          <a:xfrm>
            <a:off x="865137" y="1808103"/>
            <a:ext cx="9257040" cy="1680120"/>
            <a:chOff x="865137" y="1808103"/>
            <a:chExt cx="9257040" cy="168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AEF5099E-F4DD-0A28-DCEA-46B5FAC348BB}"/>
                    </a:ext>
                  </a:extLst>
                </p14:cNvPr>
                <p14:cNvContentPartPr/>
                <p14:nvPr/>
              </p14:nvContentPartPr>
              <p14:xfrm>
                <a:off x="865137" y="1862103"/>
                <a:ext cx="934200" cy="76716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AEF5099E-F4DD-0A28-DCEA-46B5FAC348B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47137" y="1844103"/>
                  <a:ext cx="969840" cy="80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C8234F7F-1448-9252-3C8B-DF49CA5A38E3}"/>
                    </a:ext>
                  </a:extLst>
                </p14:cNvPr>
                <p14:cNvContentPartPr/>
                <p14:nvPr/>
              </p14:nvContentPartPr>
              <p14:xfrm>
                <a:off x="1515297" y="1808103"/>
                <a:ext cx="451440" cy="24660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C8234F7F-1448-9252-3C8B-DF49CA5A38E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497297" y="1790463"/>
                  <a:ext cx="487080" cy="28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7E900F55-5472-E16B-241C-D360EB1C8592}"/>
                    </a:ext>
                  </a:extLst>
                </p14:cNvPr>
                <p14:cNvContentPartPr/>
                <p14:nvPr/>
              </p14:nvContentPartPr>
              <p14:xfrm>
                <a:off x="984657" y="2561583"/>
                <a:ext cx="7171920" cy="15660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7E900F55-5472-E16B-241C-D360EB1C859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67017" y="2543943"/>
                  <a:ext cx="720756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28262915-8620-FC5A-4BF3-A22EF2168563}"/>
                    </a:ext>
                  </a:extLst>
                </p14:cNvPr>
                <p14:cNvContentPartPr/>
                <p14:nvPr/>
              </p14:nvContentPartPr>
              <p14:xfrm>
                <a:off x="8008617" y="2474823"/>
                <a:ext cx="73800" cy="40284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28262915-8620-FC5A-4BF3-A22EF216856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990617" y="2456823"/>
                  <a:ext cx="10944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F85072A1-B52D-9E56-B6E3-8BA5F985F522}"/>
                    </a:ext>
                  </a:extLst>
                </p14:cNvPr>
                <p14:cNvContentPartPr/>
                <p14:nvPr/>
              </p14:nvContentPartPr>
              <p14:xfrm>
                <a:off x="934617" y="2579583"/>
                <a:ext cx="65160" cy="37152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F85072A1-B52D-9E56-B6E3-8BA5F985F52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916617" y="2561943"/>
                  <a:ext cx="100800" cy="40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12529607-C33E-A955-2F29-C8A9977A63A3}"/>
                    </a:ext>
                  </a:extLst>
                </p14:cNvPr>
                <p14:cNvContentPartPr/>
                <p14:nvPr/>
              </p14:nvContentPartPr>
              <p14:xfrm>
                <a:off x="3947457" y="3039663"/>
                <a:ext cx="511200" cy="20304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12529607-C33E-A955-2F29-C8A9977A63A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929457" y="3022023"/>
                  <a:ext cx="54684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E2AE49DE-B081-23AE-9156-571B7121404A}"/>
                    </a:ext>
                  </a:extLst>
                </p14:cNvPr>
                <p14:cNvContentPartPr/>
                <p14:nvPr/>
              </p14:nvContentPartPr>
              <p14:xfrm>
                <a:off x="5118177" y="3024543"/>
                <a:ext cx="1870200" cy="2340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E2AE49DE-B081-23AE-9156-571B7121404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100177" y="3006903"/>
                  <a:ext cx="190584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2A98E1FA-4E55-6AD4-AA6D-1BFB7481F2F9}"/>
                    </a:ext>
                  </a:extLst>
                </p14:cNvPr>
                <p14:cNvContentPartPr/>
                <p14:nvPr/>
              </p14:nvContentPartPr>
              <p14:xfrm>
                <a:off x="6708297" y="2922303"/>
                <a:ext cx="564480" cy="20952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2A98E1FA-4E55-6AD4-AA6D-1BFB7481F2F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690297" y="2904663"/>
                  <a:ext cx="60012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12D91471-0264-71AB-F5A0-528B332BAE3B}"/>
                    </a:ext>
                  </a:extLst>
                </p14:cNvPr>
                <p14:cNvContentPartPr/>
                <p14:nvPr/>
              </p14:nvContentPartPr>
              <p14:xfrm>
                <a:off x="915897" y="3149103"/>
                <a:ext cx="1851120" cy="18576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12D91471-0264-71AB-F5A0-528B332BAE3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98257" y="3131103"/>
                  <a:ext cx="188676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53B4A9E2-9BF2-3DA2-62AC-CFF7D17FE151}"/>
                    </a:ext>
                  </a:extLst>
                </p14:cNvPr>
                <p14:cNvContentPartPr/>
                <p14:nvPr/>
              </p14:nvContentPartPr>
              <p14:xfrm>
                <a:off x="1109217" y="3201663"/>
                <a:ext cx="515160" cy="28656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53B4A9E2-9BF2-3DA2-62AC-CFF7D17FE15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091577" y="3184023"/>
                  <a:ext cx="550800" cy="32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7AE478AC-2FAC-C28E-89D2-66D44AC68C84}"/>
                    </a:ext>
                  </a:extLst>
                </p14:cNvPr>
                <p14:cNvContentPartPr/>
                <p14:nvPr/>
              </p14:nvContentPartPr>
              <p14:xfrm>
                <a:off x="2992737" y="2918703"/>
                <a:ext cx="294840" cy="34920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7AE478AC-2FAC-C28E-89D2-66D44AC68C8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975097" y="2901063"/>
                  <a:ext cx="330480" cy="38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F38BA0A4-769C-0C4A-D0EB-0307DC9E671D}"/>
                    </a:ext>
                  </a:extLst>
                </p14:cNvPr>
                <p14:cNvContentPartPr/>
                <p14:nvPr/>
              </p14:nvContentPartPr>
              <p14:xfrm>
                <a:off x="3434457" y="2923383"/>
                <a:ext cx="149400" cy="3286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F38BA0A4-769C-0C4A-D0EB-0307DC9E671D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416457" y="2905383"/>
                  <a:ext cx="18504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DBCC976F-8321-E081-8015-FF084157EFB9}"/>
                    </a:ext>
                  </a:extLst>
                </p14:cNvPr>
                <p14:cNvContentPartPr/>
                <p14:nvPr/>
              </p14:nvContentPartPr>
              <p14:xfrm>
                <a:off x="3536697" y="2874063"/>
                <a:ext cx="262080" cy="2772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DBCC976F-8321-E081-8015-FF084157EFB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518697" y="2856063"/>
                  <a:ext cx="29772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B12342F1-9BCF-B348-5014-FF3201E3BC60}"/>
                    </a:ext>
                  </a:extLst>
                </p14:cNvPr>
                <p14:cNvContentPartPr/>
                <p14:nvPr/>
              </p14:nvContentPartPr>
              <p14:xfrm>
                <a:off x="8013297" y="2038863"/>
                <a:ext cx="57960" cy="3276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B12342F1-9BCF-B348-5014-FF3201E3BC6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995657" y="2020863"/>
                  <a:ext cx="9360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A0447BB8-3600-B828-B2A0-347495218806}"/>
                    </a:ext>
                  </a:extLst>
                </p14:cNvPr>
                <p14:cNvContentPartPr/>
                <p14:nvPr/>
              </p14:nvContentPartPr>
              <p14:xfrm>
                <a:off x="8388057" y="2117343"/>
                <a:ext cx="13320" cy="50868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A0447BB8-3600-B828-B2A0-34749521880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370417" y="2099343"/>
                  <a:ext cx="48960" cy="54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C0319B6C-1A69-D4A8-433E-C21A2FF46A74}"/>
                    </a:ext>
                  </a:extLst>
                </p14:cNvPr>
                <p14:cNvContentPartPr/>
                <p14:nvPr/>
              </p14:nvContentPartPr>
              <p14:xfrm>
                <a:off x="8330097" y="2480223"/>
                <a:ext cx="108000" cy="20268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C0319B6C-1A69-D4A8-433E-C21A2FF46A74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12097" y="2462583"/>
                  <a:ext cx="14364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04FDB903-AE49-E083-B1F7-43D70367DCC1}"/>
                    </a:ext>
                  </a:extLst>
                </p14:cNvPr>
                <p14:cNvContentPartPr/>
                <p14:nvPr/>
              </p14:nvContentPartPr>
              <p14:xfrm>
                <a:off x="8327937" y="2008623"/>
                <a:ext cx="243000" cy="25632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04FDB903-AE49-E083-B1F7-43D70367DCC1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309937" y="1990983"/>
                  <a:ext cx="278640" cy="29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C0DA05B4-AED7-7108-E9D3-7B9950DFF39D}"/>
                    </a:ext>
                  </a:extLst>
                </p14:cNvPr>
                <p14:cNvContentPartPr/>
                <p14:nvPr/>
              </p14:nvContentPartPr>
              <p14:xfrm>
                <a:off x="8745177" y="2257743"/>
                <a:ext cx="145080" cy="30384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C0DA05B4-AED7-7108-E9D3-7B9950DFF39D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727177" y="2240103"/>
                  <a:ext cx="180720" cy="33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AD26FE1D-E3B6-B1FB-06C7-E78633074E87}"/>
                    </a:ext>
                  </a:extLst>
                </p14:cNvPr>
                <p14:cNvContentPartPr/>
                <p14:nvPr/>
              </p14:nvContentPartPr>
              <p14:xfrm>
                <a:off x="9019137" y="2476983"/>
                <a:ext cx="38160" cy="15228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AD26FE1D-E3B6-B1FB-06C7-E78633074E8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001497" y="2458983"/>
                  <a:ext cx="73800" cy="18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05C76999-5720-FC02-4ED3-51424997C338}"/>
                    </a:ext>
                  </a:extLst>
                </p14:cNvPr>
                <p14:cNvContentPartPr/>
                <p14:nvPr/>
              </p14:nvContentPartPr>
              <p14:xfrm>
                <a:off x="9180777" y="2281503"/>
                <a:ext cx="186120" cy="27072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05C76999-5720-FC02-4ED3-51424997C33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162777" y="2263863"/>
                  <a:ext cx="22176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097CD597-DE9F-C8B5-329E-ACAAE401DBF2}"/>
                    </a:ext>
                  </a:extLst>
                </p14:cNvPr>
                <p14:cNvContentPartPr/>
                <p14:nvPr/>
              </p14:nvContentPartPr>
              <p14:xfrm>
                <a:off x="9450777" y="2284383"/>
                <a:ext cx="110520" cy="28116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097CD597-DE9F-C8B5-329E-ACAAE401DBF2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432777" y="2266743"/>
                  <a:ext cx="146160" cy="31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390FDA69-4E83-D8DA-CD9E-517F98BFD862}"/>
                    </a:ext>
                  </a:extLst>
                </p14:cNvPr>
                <p14:cNvContentPartPr/>
                <p14:nvPr/>
              </p14:nvContentPartPr>
              <p14:xfrm>
                <a:off x="9476337" y="2263503"/>
                <a:ext cx="208080" cy="1008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390FDA69-4E83-D8DA-CD9E-517F98BFD86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9458697" y="2245863"/>
                  <a:ext cx="24372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A3602FBF-6D8E-DED3-88FC-288278A193C8}"/>
                    </a:ext>
                  </a:extLst>
                </p14:cNvPr>
                <p14:cNvContentPartPr/>
                <p14:nvPr/>
              </p14:nvContentPartPr>
              <p14:xfrm>
                <a:off x="9767217" y="2351343"/>
                <a:ext cx="354960" cy="19872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A3602FBF-6D8E-DED3-88FC-288278A193C8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9749577" y="2333343"/>
                  <a:ext cx="390600" cy="234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id="{3616E501-0EEE-EABE-D09E-D2039966F001}"/>
              </a:ext>
            </a:extLst>
          </p:cNvPr>
          <p:cNvGrpSpPr/>
          <p:nvPr/>
        </p:nvGrpSpPr>
        <p:grpSpPr>
          <a:xfrm>
            <a:off x="-24783" y="1725663"/>
            <a:ext cx="2775960" cy="980280"/>
            <a:chOff x="-24783" y="1725663"/>
            <a:chExt cx="2775960" cy="980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112B84E3-D6B5-61A1-0216-78E5C11F3B37}"/>
                    </a:ext>
                  </a:extLst>
                </p14:cNvPr>
                <p14:cNvContentPartPr/>
                <p14:nvPr/>
              </p14:nvContentPartPr>
              <p14:xfrm>
                <a:off x="2728857" y="1725663"/>
                <a:ext cx="22320" cy="1908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112B84E3-D6B5-61A1-0216-78E5C11F3B3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710857" y="1708023"/>
                  <a:ext cx="5796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02FE9992-AC71-421F-68EF-646DD8B17E8B}"/>
                    </a:ext>
                  </a:extLst>
                </p14:cNvPr>
                <p14:cNvContentPartPr/>
                <p14:nvPr/>
              </p14:nvContentPartPr>
              <p14:xfrm>
                <a:off x="1085097" y="2606583"/>
                <a:ext cx="600120" cy="5868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02FE9992-AC71-421F-68EF-646DD8B17E8B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67097" y="2588943"/>
                  <a:ext cx="63576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A4D7DFDF-8DC6-F710-1976-3B77F8C5CED1}"/>
                    </a:ext>
                  </a:extLst>
                </p14:cNvPr>
                <p14:cNvContentPartPr/>
                <p14:nvPr/>
              </p14:nvContentPartPr>
              <p14:xfrm>
                <a:off x="1631217" y="2473383"/>
                <a:ext cx="269280" cy="2325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A4D7DFDF-8DC6-F710-1976-3B77F8C5CED1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613577" y="2455743"/>
                  <a:ext cx="30492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E61C4F8D-26C5-762A-A8EF-FC9DC4B5A1E0}"/>
                    </a:ext>
                  </a:extLst>
                </p14:cNvPr>
                <p14:cNvContentPartPr/>
                <p14:nvPr/>
              </p14:nvContentPartPr>
              <p14:xfrm>
                <a:off x="2129817" y="2236863"/>
                <a:ext cx="215640" cy="31068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E61C4F8D-26C5-762A-A8EF-FC9DC4B5A1E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112177" y="2218863"/>
                  <a:ext cx="251280" cy="34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E2A1D9AD-218C-037C-4BC6-E011829B3C32}"/>
                    </a:ext>
                  </a:extLst>
                </p14:cNvPr>
                <p14:cNvContentPartPr/>
                <p14:nvPr/>
              </p14:nvContentPartPr>
              <p14:xfrm>
                <a:off x="2468577" y="2250183"/>
                <a:ext cx="236160" cy="20052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E2A1D9AD-218C-037C-4BC6-E011829B3C3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450577" y="2232543"/>
                  <a:ext cx="27180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78EE8730-C0DF-AB18-DA64-50FB29B7F6A9}"/>
                    </a:ext>
                  </a:extLst>
                </p14:cNvPr>
                <p14:cNvContentPartPr/>
                <p14:nvPr/>
              </p14:nvContentPartPr>
              <p14:xfrm>
                <a:off x="2578737" y="2260263"/>
                <a:ext cx="118440" cy="22032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78EE8730-C0DF-AB18-DA64-50FB29B7F6A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561097" y="2242263"/>
                  <a:ext cx="15408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909CCB77-E15C-6295-B53D-E09C74CD0F8D}"/>
                    </a:ext>
                  </a:extLst>
                </p14:cNvPr>
                <p14:cNvContentPartPr/>
                <p14:nvPr/>
              </p14:nvContentPartPr>
              <p14:xfrm>
                <a:off x="847857" y="1763463"/>
                <a:ext cx="115200" cy="83916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909CCB77-E15C-6295-B53D-E09C74CD0F8D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829857" y="1745823"/>
                  <a:ext cx="150840" cy="87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2D02753C-3994-8F6D-0864-84E99ECD2693}"/>
                    </a:ext>
                  </a:extLst>
                </p14:cNvPr>
                <p14:cNvContentPartPr/>
                <p14:nvPr/>
              </p14:nvContentPartPr>
              <p14:xfrm>
                <a:off x="-24783" y="1968663"/>
                <a:ext cx="139680" cy="26568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2D02753C-3994-8F6D-0864-84E99ECD2693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-42783" y="1951023"/>
                  <a:ext cx="175320" cy="30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00357A52-1CF4-C5F5-8403-81E25FCABFA0}"/>
                    </a:ext>
                  </a:extLst>
                </p14:cNvPr>
                <p14:cNvContentPartPr/>
                <p14:nvPr/>
              </p14:nvContentPartPr>
              <p14:xfrm>
                <a:off x="235857" y="2114463"/>
                <a:ext cx="78120" cy="15516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00357A52-1CF4-C5F5-8403-81E25FCABFA0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18217" y="2096823"/>
                  <a:ext cx="11376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2EF46ECB-D563-7852-40E4-A1064EDEC5E3}"/>
                    </a:ext>
                  </a:extLst>
                </p14:cNvPr>
                <p14:cNvContentPartPr/>
                <p14:nvPr/>
              </p14:nvContentPartPr>
              <p14:xfrm>
                <a:off x="414057" y="2080263"/>
                <a:ext cx="115200" cy="9468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2EF46ECB-D563-7852-40E4-A1064EDEC5E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96057" y="2062623"/>
                  <a:ext cx="15084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BBF24C92-E751-61F8-FF5E-85455EA19C46}"/>
                    </a:ext>
                  </a:extLst>
                </p14:cNvPr>
                <p14:cNvContentPartPr/>
                <p14:nvPr/>
              </p14:nvContentPartPr>
              <p14:xfrm>
                <a:off x="513417" y="2100783"/>
                <a:ext cx="153000" cy="46080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BBF24C92-E751-61F8-FF5E-85455EA19C4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495417" y="2082783"/>
                  <a:ext cx="188640" cy="49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Grupo 56">
            <a:extLst>
              <a:ext uri="{FF2B5EF4-FFF2-40B4-BE49-F238E27FC236}">
                <a16:creationId xmlns:a16="http://schemas.microsoft.com/office/drawing/2014/main" id="{2C4E3261-A98C-B574-8891-67984A0B76EA}"/>
              </a:ext>
            </a:extLst>
          </p:cNvPr>
          <p:cNvGrpSpPr/>
          <p:nvPr/>
        </p:nvGrpSpPr>
        <p:grpSpPr>
          <a:xfrm>
            <a:off x="1989417" y="1536303"/>
            <a:ext cx="381960" cy="312840"/>
            <a:chOff x="1989417" y="1536303"/>
            <a:chExt cx="381960" cy="312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90E8FAA5-B728-5A22-3D22-D5BCA1783DBC}"/>
                    </a:ext>
                  </a:extLst>
                </p14:cNvPr>
                <p14:cNvContentPartPr/>
                <p14:nvPr/>
              </p14:nvContentPartPr>
              <p14:xfrm>
                <a:off x="1989417" y="1536303"/>
                <a:ext cx="192600" cy="2059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90E8FAA5-B728-5A22-3D22-D5BCA1783DB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971417" y="1518303"/>
                  <a:ext cx="22824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F2FF10A6-4DBD-CCF2-3B42-6EB00650475E}"/>
                    </a:ext>
                  </a:extLst>
                </p14:cNvPr>
                <p14:cNvContentPartPr/>
                <p14:nvPr/>
              </p14:nvContentPartPr>
              <p14:xfrm>
                <a:off x="2193537" y="1602543"/>
                <a:ext cx="177840" cy="24660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F2FF10A6-4DBD-CCF2-3B42-6EB00650475E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175537" y="1584543"/>
                  <a:ext cx="213480" cy="282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6C8701C4-6A48-BB65-5807-B3ED3F020E72}"/>
              </a:ext>
            </a:extLst>
          </p:cNvPr>
          <p:cNvGrpSpPr/>
          <p:nvPr/>
        </p:nvGrpSpPr>
        <p:grpSpPr>
          <a:xfrm>
            <a:off x="664617" y="4702143"/>
            <a:ext cx="991440" cy="409320"/>
            <a:chOff x="664617" y="4702143"/>
            <a:chExt cx="991440" cy="40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F3A362AC-7679-5C33-AD12-5FC62B53D9CB}"/>
                    </a:ext>
                  </a:extLst>
                </p14:cNvPr>
                <p14:cNvContentPartPr/>
                <p14:nvPr/>
              </p14:nvContentPartPr>
              <p14:xfrm>
                <a:off x="664617" y="4702143"/>
                <a:ext cx="233640" cy="40932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F3A362AC-7679-5C33-AD12-5FC62B53D9CB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46617" y="4684143"/>
                  <a:ext cx="269280" cy="44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4A70F402-12F3-3736-13D8-691FEBD407D0}"/>
                    </a:ext>
                  </a:extLst>
                </p14:cNvPr>
                <p14:cNvContentPartPr/>
                <p14:nvPr/>
              </p14:nvContentPartPr>
              <p14:xfrm>
                <a:off x="1020297" y="4804383"/>
                <a:ext cx="281520" cy="27648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4A70F402-12F3-3736-13D8-691FEBD407D0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002297" y="4786383"/>
                  <a:ext cx="31716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1476682C-313F-1940-ECB6-E37BEE7EDB8B}"/>
                    </a:ext>
                  </a:extLst>
                </p14:cNvPr>
                <p14:cNvContentPartPr/>
                <p14:nvPr/>
              </p14:nvContentPartPr>
              <p14:xfrm>
                <a:off x="1113177" y="4871343"/>
                <a:ext cx="186120" cy="19872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1476682C-313F-1940-ECB6-E37BEE7EDB8B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095177" y="4853703"/>
                  <a:ext cx="22176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20D8BDFC-3447-9725-6868-F92E2586F036}"/>
                    </a:ext>
                  </a:extLst>
                </p14:cNvPr>
                <p14:cNvContentPartPr/>
                <p14:nvPr/>
              </p14:nvContentPartPr>
              <p14:xfrm>
                <a:off x="1494417" y="5001303"/>
                <a:ext cx="161640" cy="10152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20D8BDFC-3447-9725-6868-F92E2586F036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476417" y="4983303"/>
                  <a:ext cx="197280" cy="137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B2885E63-5A87-E70B-564C-065D34299E96}"/>
              </a:ext>
            </a:extLst>
          </p:cNvPr>
          <p:cNvGrpSpPr/>
          <p:nvPr/>
        </p:nvGrpSpPr>
        <p:grpSpPr>
          <a:xfrm>
            <a:off x="2173737" y="5272743"/>
            <a:ext cx="524880" cy="310680"/>
            <a:chOff x="2173737" y="5272743"/>
            <a:chExt cx="524880" cy="310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8EF9DE93-8DB9-387E-616D-2CC6981694B7}"/>
                    </a:ext>
                  </a:extLst>
                </p14:cNvPr>
                <p14:cNvContentPartPr/>
                <p14:nvPr/>
              </p14:nvContentPartPr>
              <p14:xfrm>
                <a:off x="2173737" y="5272743"/>
                <a:ext cx="269640" cy="31068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8EF9DE93-8DB9-387E-616D-2CC6981694B7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156097" y="5255103"/>
                  <a:ext cx="305280" cy="34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D3BC0B7E-11AB-B121-CA94-CB04E074E2FA}"/>
                    </a:ext>
                  </a:extLst>
                </p14:cNvPr>
                <p14:cNvContentPartPr/>
                <p14:nvPr/>
              </p14:nvContentPartPr>
              <p14:xfrm>
                <a:off x="2593137" y="5288223"/>
                <a:ext cx="5400" cy="26064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D3BC0B7E-11AB-B121-CA94-CB04E074E2FA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575137" y="5270583"/>
                  <a:ext cx="4104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BE456555-E674-DCAB-8AA4-92FFBBA48300}"/>
                    </a:ext>
                  </a:extLst>
                </p14:cNvPr>
                <p14:cNvContentPartPr/>
                <p14:nvPr/>
              </p14:nvContentPartPr>
              <p14:xfrm>
                <a:off x="2479377" y="5381823"/>
                <a:ext cx="219240" cy="36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BE456555-E674-DCAB-8AA4-92FFBBA48300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461737" y="5363823"/>
                  <a:ext cx="25488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44BE3729-F9CC-B3DD-DA8D-6F9E9C9836A8}"/>
              </a:ext>
            </a:extLst>
          </p:cNvPr>
          <p:cNvGrpSpPr/>
          <p:nvPr/>
        </p:nvGrpSpPr>
        <p:grpSpPr>
          <a:xfrm>
            <a:off x="2181297" y="4559943"/>
            <a:ext cx="1062360" cy="548280"/>
            <a:chOff x="2181297" y="4559943"/>
            <a:chExt cx="1062360" cy="54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6C1BEFB6-5A65-35A8-45D8-B4915F5B2623}"/>
                    </a:ext>
                  </a:extLst>
                </p14:cNvPr>
                <p14:cNvContentPartPr/>
                <p14:nvPr/>
              </p14:nvContentPartPr>
              <p14:xfrm>
                <a:off x="2181297" y="4559943"/>
                <a:ext cx="222480" cy="34020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6C1BEFB6-5A65-35A8-45D8-B4915F5B2623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2163657" y="4541943"/>
                  <a:ext cx="258120" cy="37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DA26674C-1FA5-80A0-DFFD-348EE82FBAE5}"/>
                    </a:ext>
                  </a:extLst>
                </p14:cNvPr>
                <p14:cNvContentPartPr/>
                <p14:nvPr/>
              </p14:nvContentPartPr>
              <p14:xfrm>
                <a:off x="2558937" y="4682343"/>
                <a:ext cx="209520" cy="19188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DA26674C-1FA5-80A0-DFFD-348EE82FBAE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540937" y="4664343"/>
                  <a:ext cx="24516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CE78A2E1-322F-D9A1-AD61-63479C7DE293}"/>
                    </a:ext>
                  </a:extLst>
                </p14:cNvPr>
                <p14:cNvContentPartPr/>
                <p14:nvPr/>
              </p14:nvContentPartPr>
              <p14:xfrm>
                <a:off x="2205777" y="4723023"/>
                <a:ext cx="523440" cy="35892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CE78A2E1-322F-D9A1-AD61-63479C7DE29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187777" y="4705023"/>
                  <a:ext cx="559080" cy="39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5DDA9E34-A2B8-E99F-9427-27774AE311AD}"/>
                    </a:ext>
                  </a:extLst>
                </p14:cNvPr>
                <p14:cNvContentPartPr/>
                <p14:nvPr/>
              </p14:nvContentPartPr>
              <p14:xfrm>
                <a:off x="3068697" y="4949463"/>
                <a:ext cx="174960" cy="360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5DDA9E34-A2B8-E99F-9427-27774AE311AD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050697" y="4931823"/>
                  <a:ext cx="21060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C429FA4D-52F7-F6C7-EDB9-DAAEA3AC9469}"/>
                    </a:ext>
                  </a:extLst>
                </p14:cNvPr>
                <p14:cNvContentPartPr/>
                <p14:nvPr/>
              </p14:nvContentPartPr>
              <p14:xfrm>
                <a:off x="3044217" y="5084823"/>
                <a:ext cx="176400" cy="2340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C429FA4D-52F7-F6C7-EDB9-DAAEA3AC9469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026217" y="5067183"/>
                  <a:ext cx="212040" cy="59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2" name="Grupo 81">
            <a:extLst>
              <a:ext uri="{FF2B5EF4-FFF2-40B4-BE49-F238E27FC236}">
                <a16:creationId xmlns:a16="http://schemas.microsoft.com/office/drawing/2014/main" id="{565C9C59-061A-94F6-0785-208421FD3995}"/>
              </a:ext>
            </a:extLst>
          </p:cNvPr>
          <p:cNvGrpSpPr/>
          <p:nvPr/>
        </p:nvGrpSpPr>
        <p:grpSpPr>
          <a:xfrm>
            <a:off x="3743337" y="4590183"/>
            <a:ext cx="1116360" cy="287280"/>
            <a:chOff x="3743337" y="4590183"/>
            <a:chExt cx="1116360" cy="287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DAD2CC57-07A3-89C4-B9D3-4794327159D0}"/>
                    </a:ext>
                  </a:extLst>
                </p14:cNvPr>
                <p14:cNvContentPartPr/>
                <p14:nvPr/>
              </p14:nvContentPartPr>
              <p14:xfrm>
                <a:off x="3743337" y="4590183"/>
                <a:ext cx="221400" cy="27324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DAD2CC57-07A3-89C4-B9D3-4794327159D0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725697" y="4572183"/>
                  <a:ext cx="25704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F2DE05CC-1711-6825-A373-69C86BF99D2B}"/>
                    </a:ext>
                  </a:extLst>
                </p14:cNvPr>
                <p14:cNvContentPartPr/>
                <p14:nvPr/>
              </p14:nvContentPartPr>
              <p14:xfrm>
                <a:off x="4129257" y="4604223"/>
                <a:ext cx="219600" cy="26928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F2DE05CC-1711-6825-A373-69C86BF99D2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4111257" y="4586223"/>
                  <a:ext cx="25524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A187A1C5-5F21-EF05-F03E-C865AFE3FFBB}"/>
                    </a:ext>
                  </a:extLst>
                </p14:cNvPr>
                <p14:cNvContentPartPr/>
                <p14:nvPr/>
              </p14:nvContentPartPr>
              <p14:xfrm>
                <a:off x="4218537" y="4602063"/>
                <a:ext cx="313200" cy="792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A187A1C5-5F21-EF05-F03E-C865AFE3FFBB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4200897" y="4584063"/>
                  <a:ext cx="3488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CEEFFDC1-5611-F762-E215-CB64F79A3714}"/>
                    </a:ext>
                  </a:extLst>
                </p14:cNvPr>
                <p14:cNvContentPartPr/>
                <p14:nvPr/>
              </p14:nvContentPartPr>
              <p14:xfrm>
                <a:off x="4557297" y="4700343"/>
                <a:ext cx="302400" cy="17712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CEEFFDC1-5611-F762-E215-CB64F79A3714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4539297" y="4682343"/>
                  <a:ext cx="338040" cy="212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id="{A3D8DC9B-36E4-8FA4-8C2B-6F1776755F6F}"/>
                  </a:ext>
                </a:extLst>
              </p14:cNvPr>
              <p14:cNvContentPartPr/>
              <p14:nvPr/>
            </p14:nvContentPartPr>
            <p14:xfrm>
              <a:off x="3862857" y="5048463"/>
              <a:ext cx="1011240" cy="21240"/>
            </p14:xfrm>
          </p:contentPart>
        </mc:Choice>
        <mc:Fallback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A3D8DC9B-36E4-8FA4-8C2B-6F1776755F6F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3845217" y="5030823"/>
                <a:ext cx="1046880" cy="5688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Grupo 80">
            <a:extLst>
              <a:ext uri="{FF2B5EF4-FFF2-40B4-BE49-F238E27FC236}">
                <a16:creationId xmlns:a16="http://schemas.microsoft.com/office/drawing/2014/main" id="{D271B3E6-DD0A-8A93-7EC3-7ADC5400AF1B}"/>
              </a:ext>
            </a:extLst>
          </p:cNvPr>
          <p:cNvGrpSpPr/>
          <p:nvPr/>
        </p:nvGrpSpPr>
        <p:grpSpPr>
          <a:xfrm>
            <a:off x="4034577" y="5251503"/>
            <a:ext cx="617040" cy="302400"/>
            <a:chOff x="4034577" y="5251503"/>
            <a:chExt cx="617040" cy="302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0EA60C55-A8EB-09ED-1D6B-CFCE3FEB0147}"/>
                    </a:ext>
                  </a:extLst>
                </p14:cNvPr>
                <p14:cNvContentPartPr/>
                <p14:nvPr/>
              </p14:nvContentPartPr>
              <p14:xfrm>
                <a:off x="4034577" y="5264103"/>
                <a:ext cx="245880" cy="28980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0EA60C55-A8EB-09ED-1D6B-CFCE3FEB0147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4016577" y="5246103"/>
                  <a:ext cx="281520" cy="32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40E14F9E-32B2-9A10-D60A-B81688109094}"/>
                    </a:ext>
                  </a:extLst>
                </p14:cNvPr>
                <p14:cNvContentPartPr/>
                <p14:nvPr/>
              </p14:nvContentPartPr>
              <p14:xfrm>
                <a:off x="4339497" y="5251503"/>
                <a:ext cx="312120" cy="25488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40E14F9E-32B2-9A10-D60A-B81688109094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4321857" y="5233503"/>
                  <a:ext cx="347760" cy="290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7" name="Grupo 96">
            <a:extLst>
              <a:ext uri="{FF2B5EF4-FFF2-40B4-BE49-F238E27FC236}">
                <a16:creationId xmlns:a16="http://schemas.microsoft.com/office/drawing/2014/main" id="{5022AB9A-939C-561D-0565-B923747AB725}"/>
              </a:ext>
            </a:extLst>
          </p:cNvPr>
          <p:cNvGrpSpPr/>
          <p:nvPr/>
        </p:nvGrpSpPr>
        <p:grpSpPr>
          <a:xfrm>
            <a:off x="5256057" y="4749303"/>
            <a:ext cx="1951200" cy="798120"/>
            <a:chOff x="5256057" y="4749303"/>
            <a:chExt cx="1951200" cy="798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75407CD5-1002-D103-85C5-ADEB0F037143}"/>
                    </a:ext>
                  </a:extLst>
                </p14:cNvPr>
                <p14:cNvContentPartPr/>
                <p14:nvPr/>
              </p14:nvContentPartPr>
              <p14:xfrm>
                <a:off x="5256057" y="5025423"/>
                <a:ext cx="197280" cy="792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75407CD5-1002-D103-85C5-ADEB0F037143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5238417" y="5007783"/>
                  <a:ext cx="2329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DE5BD969-2E88-7132-65C3-1774E8191317}"/>
                    </a:ext>
                  </a:extLst>
                </p14:cNvPr>
                <p14:cNvContentPartPr/>
                <p14:nvPr/>
              </p14:nvContentPartPr>
              <p14:xfrm>
                <a:off x="5311137" y="5106783"/>
                <a:ext cx="211680" cy="2124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DE5BD969-2E88-7132-65C3-1774E8191317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5293497" y="5089143"/>
                  <a:ext cx="24732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F2D32248-9253-5931-F166-01CE8C746D80}"/>
                    </a:ext>
                  </a:extLst>
                </p14:cNvPr>
                <p14:cNvContentPartPr/>
                <p14:nvPr/>
              </p14:nvContentPartPr>
              <p14:xfrm>
                <a:off x="5789217" y="4749303"/>
                <a:ext cx="68760" cy="31896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F2D32248-9253-5931-F166-01CE8C746D80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5771217" y="4731303"/>
                  <a:ext cx="104400" cy="35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51B92A1E-62A6-AACE-0BD5-7084CC97F025}"/>
                    </a:ext>
                  </a:extLst>
                </p14:cNvPr>
                <p14:cNvContentPartPr/>
                <p14:nvPr/>
              </p14:nvContentPartPr>
              <p14:xfrm>
                <a:off x="6022497" y="4790343"/>
                <a:ext cx="210600" cy="31752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51B92A1E-62A6-AACE-0BD5-7084CC97F025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004497" y="4772343"/>
                  <a:ext cx="246240" cy="35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67430540-825F-4E5E-4832-8912D1813B68}"/>
                    </a:ext>
                  </a:extLst>
                </p14:cNvPr>
                <p14:cNvContentPartPr/>
                <p14:nvPr/>
              </p14:nvContentPartPr>
              <p14:xfrm>
                <a:off x="6236337" y="5063943"/>
                <a:ext cx="67680" cy="15768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67430540-825F-4E5E-4832-8912D1813B68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6218697" y="5045943"/>
                  <a:ext cx="10332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2BF269D2-8796-043C-B7D9-A036D6151FF5}"/>
                    </a:ext>
                  </a:extLst>
                </p14:cNvPr>
                <p14:cNvContentPartPr/>
                <p14:nvPr/>
              </p14:nvContentPartPr>
              <p14:xfrm>
                <a:off x="6496617" y="4842903"/>
                <a:ext cx="203760" cy="27180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2BF269D2-8796-043C-B7D9-A036D6151FF5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6478977" y="4824903"/>
                  <a:ext cx="23940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BD8163FB-245A-C0AC-2629-3C5A23D0ADA9}"/>
                    </a:ext>
                  </a:extLst>
                </p14:cNvPr>
                <p14:cNvContentPartPr/>
                <p14:nvPr/>
              </p14:nvContentPartPr>
              <p14:xfrm>
                <a:off x="6613977" y="4845063"/>
                <a:ext cx="215640" cy="2340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BD8163FB-245A-C0AC-2629-3C5A23D0ADA9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596337" y="4827063"/>
                  <a:ext cx="25128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C88887F2-8830-AAA3-4C52-EE6B14069833}"/>
                    </a:ext>
                  </a:extLst>
                </p14:cNvPr>
                <p14:cNvContentPartPr/>
                <p14:nvPr/>
              </p14:nvContentPartPr>
              <p14:xfrm>
                <a:off x="6858417" y="4909503"/>
                <a:ext cx="304560" cy="1515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C88887F2-8830-AAA3-4C52-EE6B14069833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840777" y="4891863"/>
                  <a:ext cx="34020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7C44354A-DC14-49D4-C0C3-FF97304755B9}"/>
                    </a:ext>
                  </a:extLst>
                </p14:cNvPr>
                <p14:cNvContentPartPr/>
                <p14:nvPr/>
              </p14:nvContentPartPr>
              <p14:xfrm>
                <a:off x="6773097" y="5218023"/>
                <a:ext cx="434160" cy="2988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7C44354A-DC14-49D4-C0C3-FF97304755B9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755097" y="5200023"/>
                  <a:ext cx="46980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09491783-3FC9-2A31-9D19-4161BB70C225}"/>
                    </a:ext>
                  </a:extLst>
                </p14:cNvPr>
                <p14:cNvContentPartPr/>
                <p14:nvPr/>
              </p14:nvContentPartPr>
              <p14:xfrm>
                <a:off x="6829257" y="5326383"/>
                <a:ext cx="313200" cy="22104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09491783-3FC9-2A31-9D19-4161BB70C225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811257" y="5308383"/>
                  <a:ext cx="348840" cy="25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40D9BD49-EF7E-882D-C306-33A44926CE94}"/>
              </a:ext>
            </a:extLst>
          </p:cNvPr>
          <p:cNvGrpSpPr/>
          <p:nvPr/>
        </p:nvGrpSpPr>
        <p:grpSpPr>
          <a:xfrm>
            <a:off x="7600377" y="4870263"/>
            <a:ext cx="920880" cy="325440"/>
            <a:chOff x="7600377" y="4870263"/>
            <a:chExt cx="920880" cy="325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668E42AB-CB9D-7C0C-7A82-978979164E41}"/>
                    </a:ext>
                  </a:extLst>
                </p14:cNvPr>
                <p14:cNvContentPartPr/>
                <p14:nvPr/>
              </p14:nvContentPartPr>
              <p14:xfrm>
                <a:off x="7600377" y="4894023"/>
                <a:ext cx="264240" cy="30168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668E42AB-CB9D-7C0C-7A82-978979164E41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7582377" y="4876383"/>
                  <a:ext cx="299880" cy="33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CC7004E7-16F0-FA6C-3B5D-25C09D67E551}"/>
                    </a:ext>
                  </a:extLst>
                </p14:cNvPr>
                <p14:cNvContentPartPr/>
                <p14:nvPr/>
              </p14:nvContentPartPr>
              <p14:xfrm>
                <a:off x="8013297" y="4870263"/>
                <a:ext cx="200160" cy="29016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CC7004E7-16F0-FA6C-3B5D-25C09D67E551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995657" y="4852623"/>
                  <a:ext cx="235800" cy="32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47858D5F-0831-1244-1A1C-5A70B1253DBA}"/>
                    </a:ext>
                  </a:extLst>
                </p14:cNvPr>
                <p14:cNvContentPartPr/>
                <p14:nvPr/>
              </p14:nvContentPartPr>
              <p14:xfrm>
                <a:off x="8307057" y="4886823"/>
                <a:ext cx="214200" cy="2498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47858D5F-0831-1244-1A1C-5A70B1253DB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8289057" y="4868823"/>
                  <a:ext cx="249840" cy="285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E902925D-91D8-DB39-9DF5-A4D22EF794C3}"/>
              </a:ext>
            </a:extLst>
          </p:cNvPr>
          <p:cNvGrpSpPr/>
          <p:nvPr/>
        </p:nvGrpSpPr>
        <p:grpSpPr>
          <a:xfrm>
            <a:off x="8982777" y="4873143"/>
            <a:ext cx="1095480" cy="329760"/>
            <a:chOff x="8982777" y="4873143"/>
            <a:chExt cx="1095480" cy="329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662F654A-B54E-E365-02F4-10EE35549F0B}"/>
                    </a:ext>
                  </a:extLst>
                </p14:cNvPr>
                <p14:cNvContentPartPr/>
                <p14:nvPr/>
              </p14:nvContentPartPr>
              <p14:xfrm>
                <a:off x="8982777" y="4873143"/>
                <a:ext cx="517320" cy="29340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662F654A-B54E-E365-02F4-10EE35549F0B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8964777" y="4855503"/>
                  <a:ext cx="55296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059E0508-507C-DC60-3DE6-815EC305F921}"/>
                    </a:ext>
                  </a:extLst>
                </p14:cNvPr>
                <p14:cNvContentPartPr/>
                <p14:nvPr/>
              </p14:nvContentPartPr>
              <p14:xfrm>
                <a:off x="9763617" y="4905543"/>
                <a:ext cx="292320" cy="15444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059E0508-507C-DC60-3DE6-815EC305F92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9745617" y="4887903"/>
                  <a:ext cx="32796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94E3672E-A684-E7FE-B498-DF308092C053}"/>
                    </a:ext>
                  </a:extLst>
                </p14:cNvPr>
                <p14:cNvContentPartPr/>
                <p14:nvPr/>
              </p14:nvContentPartPr>
              <p14:xfrm>
                <a:off x="9873777" y="4902303"/>
                <a:ext cx="204480" cy="30060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94E3672E-A684-E7FE-B498-DF308092C053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9855777" y="4884303"/>
                  <a:ext cx="240120" cy="336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102" name="Entrada de lápiz 101">
                <a:extLst>
                  <a:ext uri="{FF2B5EF4-FFF2-40B4-BE49-F238E27FC236}">
                    <a16:creationId xmlns:a16="http://schemas.microsoft.com/office/drawing/2014/main" id="{61C7CE90-52A1-5AC8-5213-095D45E42A42}"/>
                  </a:ext>
                </a:extLst>
              </p14:cNvPr>
              <p14:cNvContentPartPr/>
              <p14:nvPr/>
            </p14:nvContentPartPr>
            <p14:xfrm>
              <a:off x="7839777" y="1975503"/>
              <a:ext cx="1051200" cy="922680"/>
            </p14:xfrm>
          </p:contentPart>
        </mc:Choice>
        <mc:Fallback>
          <p:pic>
            <p:nvPicPr>
              <p:cNvPr id="102" name="Entrada de lápiz 101">
                <a:extLst>
                  <a:ext uri="{FF2B5EF4-FFF2-40B4-BE49-F238E27FC236}">
                    <a16:creationId xmlns:a16="http://schemas.microsoft.com/office/drawing/2014/main" id="{61C7CE90-52A1-5AC8-5213-095D45E42A42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7822137" y="1957863"/>
                <a:ext cx="1086840" cy="958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23" name="Grupo 122">
            <a:extLst>
              <a:ext uri="{FF2B5EF4-FFF2-40B4-BE49-F238E27FC236}">
                <a16:creationId xmlns:a16="http://schemas.microsoft.com/office/drawing/2014/main" id="{2C17318A-4409-26FE-BD46-6DA0C93A17BC}"/>
              </a:ext>
            </a:extLst>
          </p:cNvPr>
          <p:cNvGrpSpPr/>
          <p:nvPr/>
        </p:nvGrpSpPr>
        <p:grpSpPr>
          <a:xfrm>
            <a:off x="514137" y="6034143"/>
            <a:ext cx="2394720" cy="324720"/>
            <a:chOff x="514137" y="6034143"/>
            <a:chExt cx="2394720" cy="324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C4B39052-3426-B590-2E03-F406E68EBB68}"/>
                    </a:ext>
                  </a:extLst>
                </p14:cNvPr>
                <p14:cNvContentPartPr/>
                <p14:nvPr/>
              </p14:nvContentPartPr>
              <p14:xfrm>
                <a:off x="2605377" y="6158343"/>
                <a:ext cx="29520" cy="1584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C4B39052-3426-B590-2E03-F406E68EBB68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2587377" y="6140703"/>
                  <a:ext cx="6516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172DC09F-ED34-934B-5D46-52EB7070A652}"/>
                    </a:ext>
                  </a:extLst>
                </p14:cNvPr>
                <p14:cNvContentPartPr/>
                <p14:nvPr/>
              </p14:nvContentPartPr>
              <p14:xfrm>
                <a:off x="514137" y="6042783"/>
                <a:ext cx="294480" cy="29340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172DC09F-ED34-934B-5D46-52EB7070A652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496497" y="6024783"/>
                  <a:ext cx="33012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DF17C826-9F71-CD88-74F8-32CD005C1E14}"/>
                    </a:ext>
                  </a:extLst>
                </p14:cNvPr>
                <p14:cNvContentPartPr/>
                <p14:nvPr/>
              </p14:nvContentPartPr>
              <p14:xfrm>
                <a:off x="973857" y="6226383"/>
                <a:ext cx="47880" cy="13248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DF17C826-9F71-CD88-74F8-32CD005C1E14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955857" y="6208743"/>
                  <a:ext cx="8352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B57B08CD-A156-13B4-EA5E-5CF5F234C762}"/>
                    </a:ext>
                  </a:extLst>
                </p14:cNvPr>
                <p14:cNvContentPartPr/>
                <p14:nvPr/>
              </p14:nvContentPartPr>
              <p14:xfrm>
                <a:off x="1181577" y="6034143"/>
                <a:ext cx="182520" cy="28728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B57B08CD-A156-13B4-EA5E-5CF5F234C762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163577" y="6016503"/>
                  <a:ext cx="218160" cy="32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8DBA150E-7F49-C41F-4613-891C7618A098}"/>
                    </a:ext>
                  </a:extLst>
                </p14:cNvPr>
                <p14:cNvContentPartPr/>
                <p14:nvPr/>
              </p14:nvContentPartPr>
              <p14:xfrm>
                <a:off x="1522137" y="6063663"/>
                <a:ext cx="217080" cy="24372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8DBA150E-7F49-C41F-4613-891C7618A098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1504137" y="6046023"/>
                  <a:ext cx="25272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AB7729B8-210C-B2F5-3F10-2486F3A76250}"/>
                    </a:ext>
                  </a:extLst>
                </p14:cNvPr>
                <p14:cNvContentPartPr/>
                <p14:nvPr/>
              </p14:nvContentPartPr>
              <p14:xfrm>
                <a:off x="1565337" y="6040623"/>
                <a:ext cx="276480" cy="792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AB7729B8-210C-B2F5-3F10-2486F3A76250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547337" y="6022983"/>
                  <a:ext cx="3121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40345357-D750-8B72-7BE0-AEE908533AF6}"/>
                    </a:ext>
                  </a:extLst>
                </p14:cNvPr>
                <p14:cNvContentPartPr/>
                <p14:nvPr/>
              </p14:nvContentPartPr>
              <p14:xfrm>
                <a:off x="1980777" y="6109383"/>
                <a:ext cx="399960" cy="16128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40345357-D750-8B72-7BE0-AEE908533AF6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963137" y="6091743"/>
                  <a:ext cx="43560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FE2A9813-E4F4-1FDB-5EA5-DAA92BC7C337}"/>
                    </a:ext>
                  </a:extLst>
                </p14:cNvPr>
                <p14:cNvContentPartPr/>
                <p14:nvPr/>
              </p14:nvContentPartPr>
              <p14:xfrm>
                <a:off x="2710497" y="6170583"/>
                <a:ext cx="198360" cy="1260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FE2A9813-E4F4-1FDB-5EA5-DAA92BC7C337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2692497" y="6152583"/>
                  <a:ext cx="2340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F22067E5-4FE7-B9A3-13EC-61496C29E7FA}"/>
                    </a:ext>
                  </a:extLst>
                </p14:cNvPr>
                <p14:cNvContentPartPr/>
                <p14:nvPr/>
              </p14:nvContentPartPr>
              <p14:xfrm>
                <a:off x="2672697" y="6273903"/>
                <a:ext cx="172800" cy="3240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F22067E5-4FE7-B9A3-13EC-61496C29E7FA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2654697" y="6255903"/>
                  <a:ext cx="208440" cy="68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BD62B0FD-10A4-7437-8106-319184C0A8A4}"/>
                  </a:ext>
                </a:extLst>
              </p14:cNvPr>
              <p14:cNvContentPartPr/>
              <p14:nvPr/>
            </p14:nvContentPartPr>
            <p14:xfrm>
              <a:off x="3316017" y="6016863"/>
              <a:ext cx="440280" cy="288360"/>
            </p14:xfrm>
          </p:contentPart>
        </mc:Choice>
        <mc:Fallback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BD62B0FD-10A4-7437-8106-319184C0A8A4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3298377" y="5998863"/>
                <a:ext cx="475920" cy="32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2" name="Grupo 121">
            <a:extLst>
              <a:ext uri="{FF2B5EF4-FFF2-40B4-BE49-F238E27FC236}">
                <a16:creationId xmlns:a16="http://schemas.microsoft.com/office/drawing/2014/main" id="{55844935-4C59-4796-76C4-055D14F8B0D6}"/>
              </a:ext>
            </a:extLst>
          </p:cNvPr>
          <p:cNvGrpSpPr/>
          <p:nvPr/>
        </p:nvGrpSpPr>
        <p:grpSpPr>
          <a:xfrm>
            <a:off x="4180737" y="5966823"/>
            <a:ext cx="2805120" cy="444600"/>
            <a:chOff x="4180737" y="5966823"/>
            <a:chExt cx="2805120" cy="444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94282874-D235-B0A2-4417-491A8983516C}"/>
                    </a:ext>
                  </a:extLst>
                </p14:cNvPr>
                <p14:cNvContentPartPr/>
                <p14:nvPr/>
              </p14:nvContentPartPr>
              <p14:xfrm>
                <a:off x="4180737" y="6172743"/>
                <a:ext cx="332280" cy="2556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94282874-D235-B0A2-4417-491A8983516C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4162737" y="6154743"/>
                  <a:ext cx="367920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7D903B0E-738A-F54F-392E-345107C8B51A}"/>
                    </a:ext>
                  </a:extLst>
                </p14:cNvPr>
                <p14:cNvContentPartPr/>
                <p14:nvPr/>
              </p14:nvContentPartPr>
              <p14:xfrm>
                <a:off x="4333737" y="6090303"/>
                <a:ext cx="96480" cy="22212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7D903B0E-738A-F54F-392E-345107C8B51A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4316097" y="6072303"/>
                  <a:ext cx="13212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77AFCFF9-B014-7EC4-2AC8-34206CE5BEAB}"/>
                    </a:ext>
                  </a:extLst>
                </p14:cNvPr>
                <p14:cNvContentPartPr/>
                <p14:nvPr/>
              </p14:nvContentPartPr>
              <p14:xfrm>
                <a:off x="4821177" y="5966823"/>
                <a:ext cx="415800" cy="29376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77AFCFF9-B014-7EC4-2AC8-34206CE5BEAB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4803177" y="5949183"/>
                  <a:ext cx="451440" cy="32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48954BE3-48ED-5F79-FF55-618844E6B5AD}"/>
                    </a:ext>
                  </a:extLst>
                </p14:cNvPr>
                <p14:cNvContentPartPr/>
                <p14:nvPr/>
              </p14:nvContentPartPr>
              <p14:xfrm>
                <a:off x="5273697" y="6069783"/>
                <a:ext cx="228960" cy="15840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48954BE3-48ED-5F79-FF55-618844E6B5AD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5255697" y="6051783"/>
                  <a:ext cx="2646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69FD49E0-4BD3-10ED-2BF7-5616E61363DB}"/>
                    </a:ext>
                  </a:extLst>
                </p14:cNvPr>
                <p14:cNvContentPartPr/>
                <p14:nvPr/>
              </p14:nvContentPartPr>
              <p14:xfrm>
                <a:off x="5591937" y="6045303"/>
                <a:ext cx="243000" cy="36612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69FD49E0-4BD3-10ED-2BF7-5616E61363DB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5573937" y="6027663"/>
                  <a:ext cx="278640" cy="40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BB910942-4F2A-026B-7CEF-8AA538465410}"/>
                    </a:ext>
                  </a:extLst>
                </p14:cNvPr>
                <p14:cNvContentPartPr/>
                <p14:nvPr/>
              </p14:nvContentPartPr>
              <p14:xfrm>
                <a:off x="5899017" y="6207663"/>
                <a:ext cx="87120" cy="1692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BB910942-4F2A-026B-7CEF-8AA538465410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5881377" y="6189663"/>
                  <a:ext cx="12276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1BBDAC67-B7F3-C566-9857-59E5FDD61B0E}"/>
                    </a:ext>
                  </a:extLst>
                </p14:cNvPr>
                <p14:cNvContentPartPr/>
                <p14:nvPr/>
              </p14:nvContentPartPr>
              <p14:xfrm>
                <a:off x="6295377" y="5981223"/>
                <a:ext cx="218160" cy="29304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1BBDAC67-B7F3-C566-9857-59E5FDD61B0E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6277377" y="5963583"/>
                  <a:ext cx="25380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ADFDAFD2-B05A-5CBE-8CB1-D35EB4B35E63}"/>
                    </a:ext>
                  </a:extLst>
                </p14:cNvPr>
                <p14:cNvContentPartPr/>
                <p14:nvPr/>
              </p14:nvContentPartPr>
              <p14:xfrm>
                <a:off x="6749697" y="6062583"/>
                <a:ext cx="236160" cy="22824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ADFDAFD2-B05A-5CBE-8CB1-D35EB4B35E63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6732057" y="6044943"/>
                  <a:ext cx="271800" cy="263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6">
            <p14:nvContentPartPr>
              <p14:cNvPr id="121" name="Entrada de lápiz 120">
                <a:extLst>
                  <a:ext uri="{FF2B5EF4-FFF2-40B4-BE49-F238E27FC236}">
                    <a16:creationId xmlns:a16="http://schemas.microsoft.com/office/drawing/2014/main" id="{619C7E1B-6FC7-AD39-C43E-5BD66718C6A9}"/>
                  </a:ext>
                </a:extLst>
              </p14:cNvPr>
              <p14:cNvContentPartPr/>
              <p14:nvPr/>
            </p14:nvContentPartPr>
            <p14:xfrm>
              <a:off x="7343697" y="6175983"/>
              <a:ext cx="200880" cy="20160"/>
            </p14:xfrm>
          </p:contentPart>
        </mc:Choice>
        <mc:Fallback>
          <p:pic>
            <p:nvPicPr>
              <p:cNvPr id="121" name="Entrada de lápiz 120">
                <a:extLst>
                  <a:ext uri="{FF2B5EF4-FFF2-40B4-BE49-F238E27FC236}">
                    <a16:creationId xmlns:a16="http://schemas.microsoft.com/office/drawing/2014/main" id="{619C7E1B-6FC7-AD39-C43E-5BD66718C6A9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7326057" y="6157983"/>
                <a:ext cx="236520" cy="55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6" name="Grupo 135">
            <a:extLst>
              <a:ext uri="{FF2B5EF4-FFF2-40B4-BE49-F238E27FC236}">
                <a16:creationId xmlns:a16="http://schemas.microsoft.com/office/drawing/2014/main" id="{9AF29AD2-DB06-06D2-F389-042693D45F10}"/>
              </a:ext>
            </a:extLst>
          </p:cNvPr>
          <p:cNvGrpSpPr/>
          <p:nvPr/>
        </p:nvGrpSpPr>
        <p:grpSpPr>
          <a:xfrm>
            <a:off x="7860657" y="5520063"/>
            <a:ext cx="2657520" cy="1123560"/>
            <a:chOff x="7860657" y="5520063"/>
            <a:chExt cx="2657520" cy="1123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ABC89160-868F-7FED-2C8A-3D1FCB7707BD}"/>
                    </a:ext>
                  </a:extLst>
                </p14:cNvPr>
                <p14:cNvContentPartPr/>
                <p14:nvPr/>
              </p14:nvContentPartPr>
              <p14:xfrm>
                <a:off x="7860657" y="5871423"/>
                <a:ext cx="211320" cy="34524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ABC89160-868F-7FED-2C8A-3D1FCB7707BD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842657" y="5853783"/>
                  <a:ext cx="246960" cy="38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F798022F-36CC-27EB-90BE-4CC5CBC46C36}"/>
                    </a:ext>
                  </a:extLst>
                </p14:cNvPr>
                <p14:cNvContentPartPr/>
                <p14:nvPr/>
              </p14:nvContentPartPr>
              <p14:xfrm>
                <a:off x="8389137" y="5908143"/>
                <a:ext cx="360360" cy="16236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F798022F-36CC-27EB-90BE-4CC5CBC46C36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8371497" y="5890503"/>
                  <a:ext cx="3960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14D6E1F4-8EEB-2DB8-E21A-0462279A8AA4}"/>
                    </a:ext>
                  </a:extLst>
                </p14:cNvPr>
                <p14:cNvContentPartPr/>
                <p14:nvPr/>
              </p14:nvContentPartPr>
              <p14:xfrm>
                <a:off x="8309217" y="6190383"/>
                <a:ext cx="376920" cy="2448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14D6E1F4-8EEB-2DB8-E21A-0462279A8AA4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8291577" y="6172383"/>
                  <a:ext cx="41256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8A2C59CD-C4AC-D0FF-BB41-A893A4BFD7CE}"/>
                    </a:ext>
                  </a:extLst>
                </p14:cNvPr>
                <p14:cNvContentPartPr/>
                <p14:nvPr/>
              </p14:nvContentPartPr>
              <p14:xfrm>
                <a:off x="8338737" y="6399903"/>
                <a:ext cx="240480" cy="24372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8A2C59CD-C4AC-D0FF-BB41-A893A4BFD7CE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8320737" y="6382263"/>
                  <a:ext cx="27612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7293ECF1-2D01-B732-25B6-A3B44E0C6A89}"/>
                    </a:ext>
                  </a:extLst>
                </p14:cNvPr>
                <p14:cNvContentPartPr/>
                <p14:nvPr/>
              </p14:nvContentPartPr>
              <p14:xfrm>
                <a:off x="8745537" y="6356343"/>
                <a:ext cx="232560" cy="1468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7293ECF1-2D01-B732-25B6-A3B44E0C6A89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8727897" y="6338343"/>
                  <a:ext cx="26820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CD0F1A6C-A220-C75F-5B97-659AEB67D9DD}"/>
                    </a:ext>
                  </a:extLst>
                </p14:cNvPr>
                <p14:cNvContentPartPr/>
                <p14:nvPr/>
              </p14:nvContentPartPr>
              <p14:xfrm>
                <a:off x="9100137" y="6254103"/>
                <a:ext cx="28440" cy="1008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CD0F1A6C-A220-C75F-5B97-659AEB67D9DD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9082137" y="6236103"/>
                  <a:ext cx="6408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B77082D1-5602-EE8D-D01C-2AC9A0DAA660}"/>
                    </a:ext>
                  </a:extLst>
                </p14:cNvPr>
                <p14:cNvContentPartPr/>
                <p14:nvPr/>
              </p14:nvContentPartPr>
              <p14:xfrm>
                <a:off x="9445737" y="6039543"/>
                <a:ext cx="234720" cy="16668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B77082D1-5602-EE8D-D01C-2AC9A0DAA660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9428097" y="6021543"/>
                  <a:ext cx="27036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69377462-BAB9-A46C-E9B0-B348F27368D1}"/>
                    </a:ext>
                  </a:extLst>
                </p14:cNvPr>
                <p14:cNvContentPartPr/>
                <p14:nvPr/>
              </p14:nvContentPartPr>
              <p14:xfrm>
                <a:off x="9438537" y="5908503"/>
                <a:ext cx="240840" cy="33408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69377462-BAB9-A46C-E9B0-B348F27368D1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9420537" y="5890863"/>
                  <a:ext cx="276480" cy="36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A18DFFF1-2455-701C-6F5D-A658206CFB72}"/>
                    </a:ext>
                  </a:extLst>
                </p14:cNvPr>
                <p14:cNvContentPartPr/>
                <p14:nvPr/>
              </p14:nvContentPartPr>
              <p14:xfrm>
                <a:off x="9802857" y="5998863"/>
                <a:ext cx="204120" cy="2037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A18DFFF1-2455-701C-6F5D-A658206CFB72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9784857" y="5980863"/>
                  <a:ext cx="23976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73F0415C-9BD7-98BB-6AC8-71491B9924BC}"/>
                    </a:ext>
                  </a:extLst>
                </p14:cNvPr>
                <p14:cNvContentPartPr/>
                <p14:nvPr/>
              </p14:nvContentPartPr>
              <p14:xfrm>
                <a:off x="9902937" y="5774583"/>
                <a:ext cx="297720" cy="46224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73F0415C-9BD7-98BB-6AC8-71491B9924BC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9885297" y="5756583"/>
                  <a:ext cx="333360" cy="49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0639D8B1-159D-E831-5686-4B23EB45F92F}"/>
                    </a:ext>
                  </a:extLst>
                </p14:cNvPr>
                <p14:cNvContentPartPr/>
                <p14:nvPr/>
              </p14:nvContentPartPr>
              <p14:xfrm>
                <a:off x="9352857" y="5675583"/>
                <a:ext cx="219240" cy="64260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0639D8B1-159D-E831-5686-4B23EB45F92F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9334857" y="5657583"/>
                  <a:ext cx="254880" cy="67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DAE533A2-DA0F-3777-65A1-AABC5A26C556}"/>
                    </a:ext>
                  </a:extLst>
                </p14:cNvPr>
                <p14:cNvContentPartPr/>
                <p14:nvPr/>
              </p14:nvContentPartPr>
              <p14:xfrm>
                <a:off x="10271217" y="5520063"/>
                <a:ext cx="246960" cy="33948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DAE533A2-DA0F-3777-65A1-AABC5A26C556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10253217" y="5502423"/>
                  <a:ext cx="282600" cy="375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5" name="Grupo 154">
            <a:extLst>
              <a:ext uri="{FF2B5EF4-FFF2-40B4-BE49-F238E27FC236}">
                <a16:creationId xmlns:a16="http://schemas.microsoft.com/office/drawing/2014/main" id="{46B704C9-D556-304E-6983-96AD408D8D4E}"/>
              </a:ext>
            </a:extLst>
          </p:cNvPr>
          <p:cNvGrpSpPr/>
          <p:nvPr/>
        </p:nvGrpSpPr>
        <p:grpSpPr>
          <a:xfrm>
            <a:off x="6112137" y="515703"/>
            <a:ext cx="1194120" cy="370080"/>
            <a:chOff x="6112137" y="515703"/>
            <a:chExt cx="1194120" cy="37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614DCA8A-EDF5-1322-C9E6-E835C3332CFD}"/>
                    </a:ext>
                  </a:extLst>
                </p14:cNvPr>
                <p14:cNvContentPartPr/>
                <p14:nvPr/>
              </p14:nvContentPartPr>
              <p14:xfrm>
                <a:off x="6112137" y="515703"/>
                <a:ext cx="591480" cy="37008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614DCA8A-EDF5-1322-C9E6-E835C3332CFD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6094497" y="498063"/>
                  <a:ext cx="627120" cy="40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68095B33-6EE7-636E-C093-87353920DA54}"/>
                    </a:ext>
                  </a:extLst>
                </p14:cNvPr>
                <p14:cNvContentPartPr/>
                <p14:nvPr/>
              </p14:nvContentPartPr>
              <p14:xfrm>
                <a:off x="7045617" y="662223"/>
                <a:ext cx="253440" cy="2340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68095B33-6EE7-636E-C093-87353920DA54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7027617" y="644223"/>
                  <a:ext cx="28908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0E4B46BF-E789-3687-3098-576566AC0623}"/>
                    </a:ext>
                  </a:extLst>
                </p14:cNvPr>
                <p14:cNvContentPartPr/>
                <p14:nvPr/>
              </p14:nvContentPartPr>
              <p14:xfrm>
                <a:off x="7085937" y="776343"/>
                <a:ext cx="220320" cy="468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0E4B46BF-E789-3687-3098-576566AC0623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7067937" y="758703"/>
                  <a:ext cx="255960" cy="4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4" name="Grupo 153">
            <a:extLst>
              <a:ext uri="{FF2B5EF4-FFF2-40B4-BE49-F238E27FC236}">
                <a16:creationId xmlns:a16="http://schemas.microsoft.com/office/drawing/2014/main" id="{23052AD0-FB7E-6F0F-FF89-F54023B7FF70}"/>
              </a:ext>
            </a:extLst>
          </p:cNvPr>
          <p:cNvGrpSpPr/>
          <p:nvPr/>
        </p:nvGrpSpPr>
        <p:grpSpPr>
          <a:xfrm>
            <a:off x="7754457" y="-38697"/>
            <a:ext cx="3765240" cy="1213560"/>
            <a:chOff x="7754457" y="-38697"/>
            <a:chExt cx="3765240" cy="1213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D3A36B2B-1774-C9A1-3F28-CBDBD5CA3513}"/>
                    </a:ext>
                  </a:extLst>
                </p14:cNvPr>
                <p14:cNvContentPartPr/>
                <p14:nvPr/>
              </p14:nvContentPartPr>
              <p14:xfrm>
                <a:off x="7754457" y="452343"/>
                <a:ext cx="459720" cy="25416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D3A36B2B-1774-C9A1-3F28-CBDBD5CA3513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7736457" y="434343"/>
                  <a:ext cx="49536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AC1111E7-2B6D-ED02-CA2E-9EC8CBA7CF99}"/>
                    </a:ext>
                  </a:extLst>
                </p14:cNvPr>
                <p14:cNvContentPartPr/>
                <p14:nvPr/>
              </p14:nvContentPartPr>
              <p14:xfrm>
                <a:off x="8302017" y="491583"/>
                <a:ext cx="158040" cy="17172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AC1111E7-2B6D-ED02-CA2E-9EC8CBA7CF99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8284017" y="473943"/>
                  <a:ext cx="19368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260C1539-F639-BA8B-D59F-7F1FBF4A761B}"/>
                    </a:ext>
                  </a:extLst>
                </p14:cNvPr>
                <p14:cNvContentPartPr/>
                <p14:nvPr/>
              </p14:nvContentPartPr>
              <p14:xfrm>
                <a:off x="8728977" y="282783"/>
                <a:ext cx="422640" cy="58140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260C1539-F639-BA8B-D59F-7F1FBF4A761B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8710977" y="264783"/>
                  <a:ext cx="458280" cy="61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7F3F9F57-6A6C-98F3-936A-4A254C089356}"/>
                    </a:ext>
                  </a:extLst>
                </p14:cNvPr>
                <p14:cNvContentPartPr/>
                <p14:nvPr/>
              </p14:nvContentPartPr>
              <p14:xfrm>
                <a:off x="8870097" y="236343"/>
                <a:ext cx="271800" cy="597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7F3F9F57-6A6C-98F3-936A-4A254C089356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8852457" y="218703"/>
                  <a:ext cx="30744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A88D77F2-AB50-F611-E3D2-14F709421745}"/>
                    </a:ext>
                  </a:extLst>
                </p14:cNvPr>
                <p14:cNvContentPartPr/>
                <p14:nvPr/>
              </p14:nvContentPartPr>
              <p14:xfrm>
                <a:off x="9464097" y="86943"/>
                <a:ext cx="312120" cy="94068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A88D77F2-AB50-F611-E3D2-14F709421745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9446097" y="68943"/>
                  <a:ext cx="347760" cy="9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B67AEB9F-A2FA-7E93-7B33-34545CFF4BDF}"/>
                    </a:ext>
                  </a:extLst>
                </p14:cNvPr>
                <p14:cNvContentPartPr/>
                <p14:nvPr/>
              </p14:nvContentPartPr>
              <p14:xfrm>
                <a:off x="10105257" y="143463"/>
                <a:ext cx="186480" cy="24048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B67AEB9F-A2FA-7E93-7B33-34545CFF4BDF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10087617" y="125463"/>
                  <a:ext cx="22212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8B9427A4-CC43-BF70-AD8E-9EE3FAFC0590}"/>
                    </a:ext>
                  </a:extLst>
                </p14:cNvPr>
                <p14:cNvContentPartPr/>
                <p14:nvPr/>
              </p14:nvContentPartPr>
              <p14:xfrm>
                <a:off x="10438257" y="225543"/>
                <a:ext cx="138600" cy="14976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8B9427A4-CC43-BF70-AD8E-9EE3FAFC0590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10420617" y="207543"/>
                  <a:ext cx="17424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D847C580-9393-A86B-34DA-F64BEEAF82EC}"/>
                    </a:ext>
                  </a:extLst>
                </p14:cNvPr>
                <p14:cNvContentPartPr/>
                <p14:nvPr/>
              </p14:nvContentPartPr>
              <p14:xfrm>
                <a:off x="10774497" y="194223"/>
                <a:ext cx="173160" cy="29700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D847C580-9393-A86B-34DA-F64BEEAF82EC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10756857" y="176223"/>
                  <a:ext cx="20880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807853B1-30B9-E8CB-A358-B23C673CBFAF}"/>
                    </a:ext>
                  </a:extLst>
                </p14:cNvPr>
                <p14:cNvContentPartPr/>
                <p14:nvPr/>
              </p14:nvContentPartPr>
              <p14:xfrm>
                <a:off x="10146297" y="609303"/>
                <a:ext cx="910800" cy="2880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807853B1-30B9-E8CB-A358-B23C673CBFAF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10128297" y="591303"/>
                  <a:ext cx="94644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F2038052-7916-8180-7EE8-74B3BB3C1809}"/>
                    </a:ext>
                  </a:extLst>
                </p14:cNvPr>
                <p14:cNvContentPartPr/>
                <p14:nvPr/>
              </p14:nvContentPartPr>
              <p14:xfrm>
                <a:off x="10120377" y="854103"/>
                <a:ext cx="170280" cy="20988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F2038052-7916-8180-7EE8-74B3BB3C1809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10102737" y="836103"/>
                  <a:ext cx="20592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7C49BD73-505F-75BD-D26E-6E7FA82C9E73}"/>
                    </a:ext>
                  </a:extLst>
                </p14:cNvPr>
                <p14:cNvContentPartPr/>
                <p14:nvPr/>
              </p14:nvContentPartPr>
              <p14:xfrm>
                <a:off x="10511697" y="936903"/>
                <a:ext cx="267840" cy="16848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7C49BD73-505F-75BD-D26E-6E7FA82C9E73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10493697" y="919263"/>
                  <a:ext cx="30348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EF1D17EF-D47C-9DFA-96A1-C1F567F37A5F}"/>
                    </a:ext>
                  </a:extLst>
                </p14:cNvPr>
                <p14:cNvContentPartPr/>
                <p14:nvPr/>
              </p14:nvContentPartPr>
              <p14:xfrm>
                <a:off x="10568937" y="976503"/>
                <a:ext cx="150840" cy="13896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EF1D17EF-D47C-9DFA-96A1-C1F567F37A5F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10551297" y="958863"/>
                  <a:ext cx="18648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E6023575-B445-5B3C-481B-75147846C12E}"/>
                    </a:ext>
                  </a:extLst>
                </p14:cNvPr>
                <p14:cNvContentPartPr/>
                <p14:nvPr/>
              </p14:nvContentPartPr>
              <p14:xfrm>
                <a:off x="11143497" y="-38697"/>
                <a:ext cx="376200" cy="121356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E6023575-B445-5B3C-481B-75147846C12E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11125497" y="-56337"/>
                  <a:ext cx="411840" cy="1249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71214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2023-10-03T20:49:46Z</dcterms:created>
  <dcterms:modified xsi:type="dcterms:W3CDTF">2023-10-03T20:52:18Z</dcterms:modified>
</cp:coreProperties>
</file>