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ppt/ink/ink556.xml" ContentType="application/inkml+xml"/>
  <Override PartName="/ppt/ink/ink557.xml" ContentType="application/inkml+xml"/>
  <Override PartName="/ppt/ink/ink558.xml" ContentType="application/inkml+xml"/>
  <Override PartName="/ppt/ink/ink559.xml" ContentType="application/inkml+xml"/>
  <Override PartName="/ppt/ink/ink560.xml" ContentType="application/inkml+xml"/>
  <Override PartName="/ppt/ink/ink561.xml" ContentType="application/inkml+xml"/>
  <Override PartName="/ppt/ink/ink562.xml" ContentType="application/inkml+xml"/>
  <Override PartName="/ppt/ink/ink563.xml" ContentType="application/inkml+xml"/>
  <Override PartName="/ppt/ink/ink564.xml" ContentType="application/inkml+xml"/>
  <Override PartName="/ppt/ink/ink565.xml" ContentType="application/inkml+xml"/>
  <Override PartName="/ppt/ink/ink566.xml" ContentType="application/inkml+xml"/>
  <Override PartName="/ppt/ink/ink567.xml" ContentType="application/inkml+xml"/>
  <Override PartName="/ppt/ink/ink568.xml" ContentType="application/inkml+xml"/>
  <Override PartName="/ppt/ink/ink569.xml" ContentType="application/inkml+xml"/>
  <Override PartName="/ppt/ink/ink570.xml" ContentType="application/inkml+xml"/>
  <Override PartName="/ppt/ink/ink571.xml" ContentType="application/inkml+xml"/>
  <Override PartName="/ppt/ink/ink572.xml" ContentType="application/inkml+xml"/>
  <Override PartName="/ppt/ink/ink573.xml" ContentType="application/inkml+xml"/>
  <Override PartName="/ppt/ink/ink574.xml" ContentType="application/inkml+xml"/>
  <Override PartName="/ppt/ink/ink575.xml" ContentType="application/inkml+xml"/>
  <Override PartName="/ppt/ink/ink576.xml" ContentType="application/inkml+xml"/>
  <Override PartName="/ppt/ink/ink577.xml" ContentType="application/inkml+xml"/>
  <Override PartName="/ppt/ink/ink578.xml" ContentType="application/inkml+xml"/>
  <Override PartName="/ppt/ink/ink579.xml" ContentType="application/inkml+xml"/>
  <Override PartName="/ppt/ink/ink580.xml" ContentType="application/inkml+xml"/>
  <Override PartName="/ppt/ink/ink581.xml" ContentType="application/inkml+xml"/>
  <Override PartName="/ppt/ink/ink582.xml" ContentType="application/inkml+xml"/>
  <Override PartName="/ppt/ink/ink583.xml" ContentType="application/inkml+xml"/>
  <Override PartName="/ppt/ink/ink584.xml" ContentType="application/inkml+xml"/>
  <Override PartName="/ppt/ink/ink585.xml" ContentType="application/inkml+xml"/>
  <Override PartName="/ppt/ink/ink586.xml" ContentType="application/inkml+xml"/>
  <Override PartName="/ppt/ink/ink587.xml" ContentType="application/inkml+xml"/>
  <Override PartName="/ppt/ink/ink588.xml" ContentType="application/inkml+xml"/>
  <Override PartName="/ppt/ink/ink589.xml" ContentType="application/inkml+xml"/>
  <Override PartName="/ppt/ink/ink590.xml" ContentType="application/inkml+xml"/>
  <Override PartName="/ppt/ink/ink591.xml" ContentType="application/inkml+xml"/>
  <Override PartName="/ppt/ink/ink592.xml" ContentType="application/inkml+xml"/>
  <Override PartName="/ppt/ink/ink593.xml" ContentType="application/inkml+xml"/>
  <Override PartName="/ppt/ink/ink594.xml" ContentType="application/inkml+xml"/>
  <Override PartName="/ppt/ink/ink595.xml" ContentType="application/inkml+xml"/>
  <Override PartName="/ppt/ink/ink596.xml" ContentType="application/inkml+xml"/>
  <Override PartName="/ppt/ink/ink597.xml" ContentType="application/inkml+xml"/>
  <Override PartName="/ppt/ink/ink598.xml" ContentType="application/inkml+xml"/>
  <Override PartName="/ppt/ink/ink599.xml" ContentType="application/inkml+xml"/>
  <Override PartName="/ppt/ink/ink600.xml" ContentType="application/inkml+xml"/>
  <Override PartName="/ppt/ink/ink601.xml" ContentType="application/inkml+xml"/>
  <Override PartName="/ppt/ink/ink602.xml" ContentType="application/inkml+xml"/>
  <Override PartName="/ppt/ink/ink603.xml" ContentType="application/inkml+xml"/>
  <Override PartName="/ppt/ink/ink604.xml" ContentType="application/inkml+xml"/>
  <Override PartName="/ppt/ink/ink605.xml" ContentType="application/inkml+xml"/>
  <Override PartName="/ppt/ink/ink606.xml" ContentType="application/inkml+xml"/>
  <Override PartName="/ppt/ink/ink607.xml" ContentType="application/inkml+xml"/>
  <Override PartName="/ppt/ink/ink608.xml" ContentType="application/inkml+xml"/>
  <Override PartName="/ppt/ink/ink609.xml" ContentType="application/inkml+xml"/>
  <Override PartName="/ppt/ink/ink610.xml" ContentType="application/inkml+xml"/>
  <Override PartName="/ppt/ink/ink611.xml" ContentType="application/inkml+xml"/>
  <Override PartName="/ppt/ink/ink612.xml" ContentType="application/inkml+xml"/>
  <Override PartName="/ppt/ink/ink613.xml" ContentType="application/inkml+xml"/>
  <Override PartName="/ppt/ink/ink614.xml" ContentType="application/inkml+xml"/>
  <Override PartName="/ppt/ink/ink615.xml" ContentType="application/inkml+xml"/>
  <Override PartName="/ppt/ink/ink616.xml" ContentType="application/inkml+xml"/>
  <Override PartName="/ppt/ink/ink617.xml" ContentType="application/inkml+xml"/>
  <Override PartName="/ppt/ink/ink618.xml" ContentType="application/inkml+xml"/>
  <Override PartName="/ppt/ink/ink619.xml" ContentType="application/inkml+xml"/>
  <Override PartName="/ppt/ink/ink620.xml" ContentType="application/inkml+xml"/>
  <Override PartName="/ppt/ink/ink621.xml" ContentType="application/inkml+xml"/>
  <Override PartName="/ppt/ink/ink622.xml" ContentType="application/inkml+xml"/>
  <Override PartName="/ppt/ink/ink623.xml" ContentType="application/inkml+xml"/>
  <Override PartName="/ppt/ink/ink624.xml" ContentType="application/inkml+xml"/>
  <Override PartName="/ppt/ink/ink625.xml" ContentType="application/inkml+xml"/>
  <Override PartName="/ppt/ink/ink626.xml" ContentType="application/inkml+xml"/>
  <Override PartName="/ppt/ink/ink627.xml" ContentType="application/inkml+xml"/>
  <Override PartName="/ppt/ink/ink628.xml" ContentType="application/inkml+xml"/>
  <Override PartName="/ppt/ink/ink629.xml" ContentType="application/inkml+xml"/>
  <Override PartName="/ppt/ink/ink630.xml" ContentType="application/inkml+xml"/>
  <Override PartName="/ppt/ink/ink631.xml" ContentType="application/inkml+xml"/>
  <Override PartName="/ppt/ink/ink632.xml" ContentType="application/inkml+xml"/>
  <Override PartName="/ppt/ink/ink633.xml" ContentType="application/inkml+xml"/>
  <Override PartName="/ppt/ink/ink634.xml" ContentType="application/inkml+xml"/>
  <Override PartName="/ppt/ink/ink635.xml" ContentType="application/inkml+xml"/>
  <Override PartName="/ppt/ink/ink636.xml" ContentType="application/inkml+xml"/>
  <Override PartName="/ppt/ink/ink637.xml" ContentType="application/inkml+xml"/>
  <Override PartName="/ppt/ink/ink638.xml" ContentType="application/inkml+xml"/>
  <Override PartName="/ppt/ink/ink639.xml" ContentType="application/inkml+xml"/>
  <Override PartName="/ppt/ink/ink640.xml" ContentType="application/inkml+xml"/>
  <Override PartName="/ppt/ink/ink641.xml" ContentType="application/inkml+xml"/>
  <Override PartName="/ppt/ink/ink642.xml" ContentType="application/inkml+xml"/>
  <Override PartName="/ppt/ink/ink643.xml" ContentType="application/inkml+xml"/>
  <Override PartName="/ppt/ink/ink644.xml" ContentType="application/inkml+xml"/>
  <Override PartName="/ppt/ink/ink645.xml" ContentType="application/inkml+xml"/>
  <Override PartName="/ppt/ink/ink646.xml" ContentType="application/inkml+xml"/>
  <Override PartName="/ppt/ink/ink647.xml" ContentType="application/inkml+xml"/>
  <Override PartName="/ppt/ink/ink648.xml" ContentType="application/inkml+xml"/>
  <Override PartName="/ppt/ink/ink649.xml" ContentType="application/inkml+xml"/>
  <Override PartName="/ppt/ink/ink650.xml" ContentType="application/inkml+xml"/>
  <Override PartName="/ppt/ink/ink651.xml" ContentType="application/inkml+xml"/>
  <Override PartName="/ppt/ink/ink652.xml" ContentType="application/inkml+xml"/>
  <Override PartName="/ppt/ink/ink653.xml" ContentType="application/inkml+xml"/>
  <Override PartName="/ppt/ink/ink654.xml" ContentType="application/inkml+xml"/>
  <Override PartName="/ppt/ink/ink655.xml" ContentType="application/inkml+xml"/>
  <Override PartName="/ppt/ink/ink656.xml" ContentType="application/inkml+xml"/>
  <Override PartName="/ppt/ink/ink657.xml" ContentType="application/inkml+xml"/>
  <Override PartName="/ppt/ink/ink658.xml" ContentType="application/inkml+xml"/>
  <Override PartName="/ppt/ink/ink659.xml" ContentType="application/inkml+xml"/>
  <Override PartName="/ppt/ink/ink660.xml" ContentType="application/inkml+xml"/>
  <Override PartName="/ppt/ink/ink661.xml" ContentType="application/inkml+xml"/>
  <Override PartName="/ppt/ink/ink662.xml" ContentType="application/inkml+xml"/>
  <Override PartName="/ppt/ink/ink663.xml" ContentType="application/inkml+xml"/>
  <Override PartName="/ppt/ink/ink664.xml" ContentType="application/inkml+xml"/>
  <Override PartName="/ppt/ink/ink665.xml" ContentType="application/inkml+xml"/>
  <Override PartName="/ppt/ink/ink666.xml" ContentType="application/inkml+xml"/>
  <Override PartName="/ppt/ink/ink667.xml" ContentType="application/inkml+xml"/>
  <Override PartName="/ppt/ink/ink668.xml" ContentType="application/inkml+xml"/>
  <Override PartName="/ppt/ink/ink669.xml" ContentType="application/inkml+xml"/>
  <Override PartName="/ppt/ink/ink670.xml" ContentType="application/inkml+xml"/>
  <Override PartName="/ppt/ink/ink671.xml" ContentType="application/inkml+xml"/>
  <Override PartName="/ppt/ink/ink672.xml" ContentType="application/inkml+xml"/>
  <Override PartName="/ppt/ink/ink673.xml" ContentType="application/inkml+xml"/>
  <Override PartName="/ppt/ink/ink674.xml" ContentType="application/inkml+xml"/>
  <Override PartName="/ppt/ink/ink675.xml" ContentType="application/inkml+xml"/>
  <Override PartName="/ppt/ink/ink676.xml" ContentType="application/inkml+xml"/>
  <Override PartName="/ppt/ink/ink67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3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34.042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178 244 5393,'0'0'2186,"0"16"-1742,0 45 571,-2-126-603,1 63-380,1-1 0,0 1 0,-1-1 1,1 1-1,-1 0 0,0-1 0,0 1 0,0 0 0,0 0 0,-5-7 1551,8-6-1181,1 10-394,0 1 0,1-1 0,0 1 0,0 0 0,0 0-1,0 1 1,0-1 0,1 1 0,0 0 0,6-3 0,9-7 0,14-11-28,1 2 1,1 2 0,1 1 0,1 1 0,67-20 0,-114 31-1259,-25 5 1166,10 2 68,0 1 0,1 1-1,-1 1 1,1 2 0,-1 0 0,1 1-1,1 1 1,-1 2 0,1 0-1,1 1 1,0 1 0,0 1 0,1 1-1,-24 19 1,33-21 19,0-1-1,1 1 1,0 1-1,0 0 1,1 0 0,1 1-1,0 0 1,1 1-1,0-1 1,1 1-1,0 1 1,-5 23 0,10-32 15,-1 0 1,2 0 0,-1 0-1,0 0 1,1 0 0,0 1 0,1-1-1,0 0 1,-1 0 0,2 0-1,-1 0 1,1 0 0,0 0-1,0 0 1,1-1 0,-1 1-1,1-1 1,1 0 0,-1 1 0,1-1-1,-1-1 1,2 1 0,-1 0-1,0-1 1,1 0 0,0 0-1,0-1 1,0 1 0,0-1 0,1 0-1,-1 0 1,1-1 0,8 3-1,3 1 27,-1-2 0,1 0 0,0-1 0,0-1-1,1-1 1,-1 0 0,0-1 0,0-1 0,0 0 0,1-1-1,-1-1 1,32-11 0,-25 7-303,-1-2 0,-1-1 0,1 0 0,-2-2 0,1 0 0,-2-2 0,0 0 0,27-25 0,-40 31 410,1 0 1,-1 0-1,-1 0 1,1-1-1,-2 0 0,1 0 1,-1-1-1,0 0 1,-1 0-1,0 0 0,-1 0 1,0 0-1,-1-1 1,0 1-1,0-1 0,-1 0 1,-1-18-1,1 16-1146,1 30 756,0 35 309,-2-46-36,-1 1 0,2 0 0,-1-1 0,1 1 0,0 0 0,0-1 0,0 1 1,1-1-1,0 0 0,1 1 0,-1-1 0,1 0 0,0 0 0,1-1 0,-1 1 0,1 0 1,0-1-1,1 0 0,-1 0 0,1-1 0,0 1 0,0-1 0,1 0 0,-1 0 0,1-1 1,0 1-1,0-1 0,0-1 0,0 1 0,0-1 0,1 0 0,-1 0 0,1-1 0,-1 0 1,13 1-1,82-1-1164,-58-1-1463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1.251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68 6513,'0'0'5603,"21"-9"-5479,3-2-110,-11 4-13,0 1-1,0 1 0,1 0 1,0 1-1,0 0 0,0 1 1,1 0-1,16 0 0,3 1-1,-1-1-58,1 1 0,-1 1 0,1 3 0,47 6 0,-71-5 28,0 0 0,-1 1 0,1 0 0,-1 1 0,1 0 0,-1 0 0,-1 1 0,1 0 0,-1 1 0,0 0 0,-1 0 0,9 10-1,-10-10 1,-1-1 0,0 0 0,-1 1 0,0 0 0,0 0-1,0 1 1,-1-1 0,0 1 0,0-1 0,-1 1 0,0 0 0,-1 0-1,1 0 1,-2 0 0,1 0 0,-1 10 0,-1-15 19,0 0 0,0 0 0,0 0 0,0 0 1,-1-1-1,1 1 0,-1 0 0,1-1 0,-1 1 0,0-1 1,0 0-1,0 1 0,-1-1 0,1 0 0,0 0 0,-1-1 1,1 1-1,-1 0 0,0-1 0,0 0 0,1 1 0,-1-1 1,0 0-1,-5 1 0,-10 2 14,1 0 1,-34 4-1,50-8-3,-40 4-28,-1-2 0,1-2 0,-1-1 0,1-2 0,-1-2 0,1-2 0,-50-15 0,91 22 23,-1 0-1,0-1 1,0 1-1,1 0 0,-1-1 1,0 1-1,0 0 1,0 0-1,1 0 1,-1-1-1,0 1 1,0 0-1,0 0 0,0 0 1,1 1-1,-1-1 1,0 0-1,0 0 1,0 0-1,1 1 1,-1-1-1,0 0 0,0 1 1,1-1-1,-1 0 1,-1 2-1,0 20-235,2-12 221,1 2 35,0 1-1,1 0 1,1-1-1,0 1 0,1-1 1,0 0-1,1 0 1,0-1-1,9 15 1,1-1 24,1 0-1,2-2 1,21 24 0,-25-32-204,1-1 1,1 0-1,1-2 1,0 0 0,0 0-1,24 10 1,9 4-3948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13.68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9994,'0'0'4058,"1"24"-3798,16 193 431,42 145 227,-56-495-4963,-3 76-1126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14.16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63 272 7882,'0'0'2594,"0"-22"-2109,1-67-81,-2 83-355,1 0 0,0 0 0,1-1 0,0 1 0,0 0 0,0 0 0,0 0 0,1 0 0,0 0 1,0 1-1,1-1 0,0 1 0,0-1 0,0 1 0,0 0 0,1 0 0,0 0 0,0 1 0,0-1 0,1 1 0,0 0 0,0 0 0,0 0 0,0 1 0,0 0 0,0 0 0,1 0 0,11-3 0,0 2 59,1 0 0,0 1 0,-1 1 0,1 1 0,0 1 0,0 0 0,33 5 0,-45-4-100,0 0 1,0 1-1,-1-1 0,1 1 0,-1 0 1,1 0-1,-1 1 0,0 0 1,0 0-1,0 0 0,0 0 0,0 1 1,-1 0-1,6 6 0,-3-3 26,-1 1-1,0 1 0,-1-1 0,0 1 0,0 0 1,-1 0-1,6 18 0,-4-6 37,-1 1-1,-1 0 1,0 1 0,-2-1-1,-1 0 1,-3 44-1,1-60-57,-1-1 0,1 1 0,-1-1-1,0 1 1,-1-1 0,1 0 0,-1 0 0,0 0-1,0 0 1,-1 0 0,1-1 0,-1 1-1,0-1 1,-1 0 0,1 0 0,-1 0-1,1-1 1,-1 0 0,0 0 0,0 0-1,-8 3 1,-14 6 9,0-2-1,-56 15 0,64-20-16,-32 8-17,26-8-26,1 1 0,0 1 0,0 1 0,0 1 0,1 1 0,-25 16 0,48-26 13,-1 0 1,1 0-1,-1 0 1,1 0 0,0 1-1,-1-1 1,1 0-1,0 0 1,-1 1-1,1-1 1,0 0 0,-1 0-1,1 1 1,0-1-1,-1 0 1,1 1-1,0-1 1,0 1-1,-1-1 1,1 0 0,0 1-1,0-1 1,0 1-1,0-1 1,-1 0-1,1 1 1,0-1 0,0 1-1,0-1 1,0 1-1,0-1 1,0 0-1,0 1 1,0-1-1,0 1 1,1-1 0,-1 1-1,0-1 1,0 0-1,0 1 1,0-1-1,1 1 1,-1-1-1,0 0 1,0 1 0,1-1-1,-1 0 1,0 1-1,0-1 1,1 0-1,-1 1 1,1-1 0,22 10-2000,4-3-1494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14.91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0 531 6241,'0'0'4889,"5"2"-4067,16 11 2538,-21-28-2571,4-29-837,2 1 0,1-1-1,2 2 1,26-72 0,-13 42-127,-3 14 65,-7 24 96,8-43 0,-16 75-33,5 10 5,9 17 7,-15-21 43,31 42 123,-23-32-136,0 0-1,-1 1 1,0 0-1,-1 1 0,-1 0 1,13 33-1,-1 22 37,54 169 193,-71-230-211,-1 1-1,1-1 1,-2 0-1,0 1 1,0-1 0,-1 16-1,0-22-19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15.36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 29 5401,'-1'-12'8262,"84"8"-7225,-57 4-1181,1-1 0,-1-1 0,31-7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20.38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482 2073 2593,'0'0'2907,"-9"1"-2730,-23 0-134,30 1 139,0-1 0,-1 0-1,1 1 1,1-1 0,-1 1 0,0 0 0,0-1-1,1 1 1,-1 0 0,1 0 0,-1 0 0,1 0-1,0 0 1,0 1 0,0-1 0,-1 3 0,-2 1 132,-3 7-234,-2-1 2170,5-31-941,0-128-1278,5 98-19,-3-1 0,-1 1 0,-15-68 0,1 37-4,12 48-3,-2 0 0,-1 1 0,-2-1 0,-17-39 0,23 63-70,2-1-1,-1 1 1,1-1-1,0 0 1,1 0-1,0 0 1,0 0 0,1 0-1,0 0 1,3-16-1,-2 14 39,0 1-1,-1 0 0,0-1 0,-1 1 1,0 0-1,0-1 0,-5-12 1,-16-25-109,18 41 126,-1-1 1,2 0 0,-1 0-1,1 0 1,0 0 0,1-1-1,-2-9 1,-2-63 30,7-103 0,1 69-44,-2 110 26,-1 0 0,0 1 1,0-1-1,0 1 1,0-1-1,-1 1 1,0 0-1,0 0 1,0-1-1,0 1 1,-1 1-1,0-1 1,-3-3-1,3 3-28,0 0-1,1 0 1,-1 0-1,1 0 1,-1 0-1,1 0 1,1-1-1,-1 1 1,0-1-1,1 1 1,0-1-1,0 0 1,0-4-1,1-2 103,-1 3-78,1-1 0,0 0-1,1 0 1,0 0 0,0 1 0,1-1-1,0 0 1,0 1 0,1 0-1,4-9 1,1-2 1,-1-1-1,0 1 1,-2-1 0,0-1-1,2-23 1,8-31-69,-12 64 101,-2 7 18,0 1 0,0-1 0,0 0-1,0 0 1,-1 0 0,1 0 0,-1 0-1,0 1 1,-1-6 0,1 9-46,-1 0-1,1 0 1,-1-1-1,1 1 1,0 0 0,-1 0-1,1 0 1,-1 0 0,1 0-1,-1 0 1,1 0 0,-1 0-1,1 0 1,-1 0 0,1 0-1,0 0 1,-1 0-1,1 0 1,-1 0 0,1 0-1,-1 0 1,1 0 0,0 1-1,-1-1 1,1 0 0,-1 0-1,1 1 1,0-1-1,-1 0 1,1 0 0,0 1-1,-1-1 1,1 1 0,-15 9-24,-6 15 8,0 0-1,2 1 1,2 1-1,0 1 1,2 1 0,-22 55-1,-24 43 69,59-137-23,1 0 0,0-1 0,0 1 0,1-1 0,0 1 0,4-18 0,8-22-308,35-87 1,-30 93 67,-2 0-1,16-78 1,-30 116 209,0 1 1,0-1-1,0 1 0,1-1 0,0 1 0,0 0 1,0 0-1,1 0 0,-1 0 0,1 0 1,1 1-1,-1-1 0,1 1 0,-1 0 1,1 0-1,0 0 0,1 0 0,-1 1 1,1 0-1,-1 0 0,8-4 0,-10 7 0,0 0-1,0 0 1,0 0-1,0 1 1,-1-1-1,1 0 0,0 1 1,0-1-1,0 1 1,0 0-1,0 0 0,-1-1 1,1 1-1,0 0 1,-1 0-1,1 1 1,-1-1-1,1 0 0,-1 1 1,1-1-1,0 2 1,35 41 60,-22-25-33,36 34 65,-27-30-23,-2 1-1,24 33 1,-40-49 14,0 2 0,-1-1 0,0 1 0,0-1 0,-1 1 0,-1 0 0,1 1 0,-2-1 0,1 1-1,1 20 1,4 96 533,-9-126-608,1 1 0,-1-1-1,1 0 1,-1 0 0,1 0 0,-1 0 0,0 0 0,1 0 0,-1 0 0,0 0-1,0 0 1,0 0 0,0-1 0,0 1 0,0 0 0,0-1 0,0 1 0,0 0-1,0-1 1,0 1 0,0-1 0,0 0 0,-1 1 0,1-1 0,0 0 0,0 0-1,0 0 1,-1 1 0,0-2 0,-43 4 104,41-3-88,-8 0 3,-5 1-15,1-1 1,-1-1-1,1 0 0,-1-2 1,1 0-1,-19-5 0,34 7-92,0 1-1,0 0 0,0 0 1,0 0-1,0 0 0,0 0 1,0 0-1,0 0 1,0 0-1,1 0 0,-1 1 1,0-1-1,0 0 0,0 1 1,0-1-1,0 0 1,0 1-1,0-1 0,1 1 1,-1 0-1,0-1 0,0 1 1,1-1-1,-1 1 1,1 0-1,-1 0 0,0-1 1,1 1-1,-1 0 0,1 0 1,-1 0-1,1 0 1,0 0-1,-1 1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21.54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88 0 1792,'0'0'7133,"-4"22"-6689,3-16-390,-6 43 649,-2 74 1,7-92-427,-1 1-1,-2-1 1,-1-1-1,-14 44 1,-6 29 233,23-91-507,1-3 215,9-23-322,40-65-3571,-23 40-1713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22.1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11 206 4825,'0'0'3078,"-2"0"-2978,-7 0 49,18-1 126,-1-1-1,0 0 1,0 0-1,0-1 1,0 0-1,-1 0 1,8-5-1,14-5 83,154-54 347,84-35 194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22.53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40 72,'16'7'10302,"23"-6"-9996,0-1-1,0-3 0,-1-1 1,69-16-1,-88 14-461,18-5 110,-14 8-3241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22.88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34 1 4945,'0'0'2446,"-5"20"-1715,3-13-647,-6 21 338,2 0-1,1 0 1,-2 49 0,7-59-243,-1 35 955,12 86 0,-9-126-1569,-1-24-1845,-1 4 1422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23.43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74 3833,'0'0'4494,"8"-6"-4459,1-1-28,1 1 0,0 0 0,0 0 0,0 1 0,0 0 0,1 1 0,14-4 0,-19 7 8,15-5 146,0 1 0,0 2 1,39-3-1,-57 7-110,0 0 1,0 0-1,-1 1 1,1-1-1,0 1 0,-1-1 1,1 1-1,-1 0 0,1 0 1,-1 0-1,0 0 1,4 5-1,24 30 129,-27-29-24,1-1 0,-1 1 0,0 0 0,-1 1-1,0-1 1,0 0 0,-1 1 0,0-1 0,0 1 0,-1-1-1,-1 17 1,1-4-37,-4-18-115,0-1 1,0 0 0,0 0-1,-1 0 1,1-1 0,0 1-1,-1-1 1,1 0 0,-1 0-1,-4 0 1,1 1 0,-1-1-203,0 2-1,0-1 1,0 1 0,1 1 0,-1-1 0,1 1 0,0 1 0,0 0 0,-14 11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1.749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1 658 7114,'0'0'5038,"5"-24"-4579,9-30-313,39-98 0,7 27-472,94-143 0,-153 265 331,1 0 1,0 0-1,0 0 1,0 1-1,0-1 1,0 1-1,1-1 1,-1 1-1,1 0 1,-1 0-1,1 0 1,4-2-1,-5 4-12,-1-1 0,0 1-1,1 0 1,-1 0 0,1 1 0,-1-1-1,0 0 1,1 0 0,-1 1 0,1-1-1,-1 1 1,0-1 0,1 1 0,-1-1-1,0 1 1,0 0 0,0 0 0,0 0-1,1 0 1,-1-1 0,0 1 0,0 1-1,0-1 1,-1 0 0,1 0 0,0 0-1,0 0 1,-1 1 0,1-1 0,0 2-1,17 33-9,-1 0 0,-2 1 0,-2 0 1,15 73-1,-11-44 32,-5-10-148,-2 0 1,-4 1-1,-1-1 1,-4 67-1,-1-122 111,0-1-1,0 1 0,0-1 1,0 1-1,0-1 1,0 1-1,0-1 1,0 1-1,0 0 1,0-1-1,0 1 1,0-1-1,-1 1 1,1-1-1,0 1 1,0-1-1,-1 1 0,1-1 1,0 1-1,-1-1 1,1 0-1,0 1 1,-1-1-1,1 1 1,-1-1-1,1 0 1,0 0-1,-1 1 1,1-1-1,-1 0 0,1 1 1,-1-1-1,1 0 1,-1 0-1,0 0 1,1 0-1,-1 0 1,0 1-1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24.22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10 5401,'0'0'5216,"4"0"-5177,35-5 114,0 2 1,0 2 0,71 6-1,-96-3-136,-1 0-1,0 0 1,0 1-1,0 1 1,22 10-1,-31-13-4,-1 1 1,0-1-1,1 1 1,-1 0-1,0 0 1,0 0-1,0 1 0,0-1 1,0 1-1,-1-1 1,1 1-1,-1 0 1,0 0-1,1 0 0,-1 0 1,-1 1-1,1-1 1,0 1-1,-1-1 1,0 1-1,0-1 1,0 1-1,0 0 0,0 5 1,-3 6 41,0 0 0,-1-1 0,-1 1 0,0-1 0,-1 0 0,-1 0 1,0 0-1,-1-1 0,-15 24 0,-22 48 112,36-62-155,1 0 0,0 0 0,2 1 0,1 0 0,1 0 0,0 45 0,3-67-11,0-1 1,1 1-1,-1-1 0,0 0 0,0 1 1,1-1-1,-1 0 0,1 1 0,-1-1 1,1 0-1,-1 0 0,1 1 0,0-1 1,0 0-1,-1 0 0,1 0 0,0 0 1,0 0-1,0 0 0,0 0 0,1 0 1,-1-1-1,0 1 0,2 1 0,1 0 45,1-1 0,-1 1 0,0-1 0,1 0 0,-1 0 0,1-1 0,8 1 0,-2-1 52,0 0 0,0-1 0,0-1 0,0 1 0,-1-2-1,12-3 1,75-40 77,-95 44-296,0 0 1,0 0-1,0-1 1,0 1 0,0-1-1,-1 1 1,1-1-1,-1 0 1,0 1 0,1-1-1,-1 0 1,-1 0 0,2-5-1,0 2-632,3-12-3112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24.72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49 4841,'0'0'4961,"18"0"-4905,0 0 176,11-4 336,2-8-232,5 0-56,5 3-224,-2 2 0,9 3-8,-6 4-48,-11 0-976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3:15.37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7882,'0'0'3808,"8"3"-3800,-6-1-72,1-2 64,0 0 0,-3 2-48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25:19.6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649 1 1792,'0'0'1489,"-225"45"-1593,68 67 56,22-13-344,3 7-449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25:20.0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64 35 8090,'0'0'2200,"7"-35"-3008,-21 51 376,-11 10 432,7 15-888,4-8-96,14-17-1761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25:24.404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61 4729,'0'0'4825,"0"-16"-4385,0 7-200,3-4 512,-3 3-448,4 4 8,-4 3-216,0-1 89,3 4-370,-3 7 1,0 19-2008,0-10-377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28.38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0 117 8706,'0'0'1976,"36"-116"-2328,-28 116-160,0 16-112,5-9-2505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39.46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23 8 3953,'0'0'3850,"-2"-7"-29,-10 388-3817,6-217-15,3 87 181,4-241-162,0-1 0,1 0 0,0 0 1,1 0-1,0 0 0,0 0 1,0 0-1,7 9 0,-9-17 46,0-2-61,0-1 1,0 1-1,0 0 1,0-1 0,0 1-1,0 0 1,0-1 0,-1 1-1,1-1 1,0 0 0,-1 1-1,1-1 1,-1 0 0,0 1-1,1-1 1,-1 0-1,0-2 1,1-1-69,13-83-2927,-11 44-1944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0.31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413 341 4201,'0'0'5976,"0"-8"-5773,-1-17 424,-1 50-347,1-13-214,-14 33 59,-1 0 0,-3-2-1,-1 0 1,-2-1 0,-2-1 0,-49 64 0,58-85-101,-1-1 1,-1-1-1,-25 21 1,36-34-18,0 0 0,-1 0 0,0 0 1,0-1-1,0 0 0,-1 0 0,1-1 0,-1 0 0,0 0 1,0-1-1,0 0 0,0-1 0,-13 2 0,21-3-5,-1 0 0,1 0-1,-1 0 1,1 0 0,-1 0 0,1 0-1,-1 0 1,1 0 0,-1-1-1,1 1 1,-1 0 0,1 0-1,-1-1 1,1 1 0,-1 0 0,1 0-1,-1-1 1,1 1 0,-1 0-1,1-1 1,0 1 0,-1-1-1,1 1 1,0-1 0,-1 1 0,1-1-1,0 1 1,0-1 0,-1 1-1,1-1 1,0 0 0,2-22 76,18-23-13,20-7-132,93-95 1,-4 6 33,-112 121 54,102-140-78,-108 145 82,-1-1 1,-1-1 0,0 0 0,-2 0-1,0 0 1,-1-1 0,7-38 0,-12-11 2041,-1 68-1986,0 14-305,3 58 266,21 134 1,35 72-133,-57-267 91,18 53-31,3 15-4,-23-78 38,0 0-1,-1-1 0,1 1 1,0 0-1,-1-1 1,1 1-1,-1-1 1,1 1-1,-1-1 0,1 1 1,-1-1-1,1 1 1,-1-1-1,1 1 1,-1-1-1,1 1 1,-1-1-1,0 0 0,1 1 1,-1-1-1,0 0 1,0 0-1,1 0 1,-1 1-1,0-1 1,1 0-1,-1 0 0,0 0 1,0 0-1,1 0 1,-1 0-1,-1-1 1,-36 1 46,27 0-10,-349-3 160,359 3-205,1 1 0,-1-1 1,1 0-1,-1 0 0,0 0 0,1 1 0,-1-1 0,1 0 0,-1 1 1,0-1-1,1 0 0,-1 1 0,1-1 0,-1 1 0,1-1 0,-1 1 1,1-1-1,0 1 0,-1-1 0,1 1 0,0-1 0,-1 1 0,1 0 1,0-1-1,0 1 0,-1-1 0,1 1 0,0 0 0,0-1 0,0 1 1,0 0-1,0-1 0,0 1 0,0 0 0,0-1 0,0 1 0,0 0 0,0-1 1,1 1-1,-1-1 0,0 1 0,0 0 0,1-1 0,-1 1 0,0-1 1,1 1-1,-1 0 0,0-1 0,1 1 0,-1-1 0,1 0 0,-1 1 1,1-1-1,-1 1 0,1-1 0,-1 0 0,1 1 0,0-1 0,12 9-335,-1-2-1,1 1 0,1-2 0,15 6 0,14 3-2089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1.09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1 452 4729,'0'0'4541,"9"-21"-3970,16-34-302,3 1 1,1 2-1,50-66 0,-62 97-174,2 2 0,0 0-1,22-16 1,-31 27-74,0 1-1,0 1 1,0-1 0,1 2 0,0 0 0,0 0 0,0 1-1,1 0 1,11-2 0,-189 78 182,149-63-165,-1 0-1,1 1 1,0 1 0,1 0 0,1 1 0,0 1 0,0 1-1,-18 22 1,27-28-18,-1 2 0,1-1 0,0 1 0,1 0 0,0 0 0,1 1 0,0-1-1,1 1 1,0 0 0,0 0 0,1 0 0,1 0 0,0 1 0,1-1 0,0 0 0,1 13 0,0-19-18,-1-1 0,1 0 1,0 0-1,1 0 0,-1 1 1,0-1-1,1 0 0,0-1 1,0 1-1,1 0 0,-1-1 1,0 1-1,1-1 0,0 0 1,0 1-1,0-1 0,7 4 1,-4-3 6,1 0 1,0 0 0,1 0-1,-1-1 1,1 0 0,-1-1 0,1 0-1,0 0 1,10 1 0,-4-2 7,0 0-1,0-1 1,0 0 0,0-1 0,0 0 0,-1-1-1,1-1 1,0 0 0,-1-1 0,26-11 0,-23 5-6,0 0 0,-1-1 0,0 0 0,0-1 0,-1-1 1,-1 0-1,0-1 0,13-20 0,-18 23 60,0-1 1,-1 0-1,0 0 1,-1 0-1,-1-1 0,0 0 1,0 0-1,-1-1 0,-1 1 1,2-18-1,-14 95-23,6-46-61,0-1 0,1 1 1,1 0-1,1 0 0,0 0 1,4 19-1,-3-35 33,0 1 0,0-1 0,0 0 0,0 0 0,0 0 0,0 0-1,1 0 1,-1 0 0,1 0 0,0-1 0,-1 1 0,1 0 0,0-1 0,0 1 0,0-1 0,0 0 0,0 0 0,1 1 0,-1-2 0,0 1 0,0 0-1,1 0 1,-1-1 0,0 1 0,1-1 0,-1 0 0,1 1 0,-1-1 0,0 0 0,1-1 0,-1 1 0,3-1 0,4 1 23,0-1 1,0-1-1,-1 1 1,1-2-1,0 1 1,-1-1-1,12-5 0,-18 6-54,45-23-1595,62-45 1,-103 63-534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2.103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1 4785,'0'0'5769,"160"62"-5169,-109-45-480,-2-6-120,5-4-320,-15-5-768,-8-2-1384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2.14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29 0 5761,'0'0'2546,"-4"20"-1842,-4 16 10,1-1 0,-2 72 0,24 100 702,-17 13-955,-1-97-366,17 171-1,-7-244-126,-7-49 112,0-13-100,0-198-2945,0 119-700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2.89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492 278 5249,'0'0'1754,"-2"-20"-1285,-9-63 538,11 81-869,0-1 0,0 1 0,0-1-1,-1 1 1,1-1 0,-1 1 0,1 0 0,-1-1-1,0 1 1,0 0 0,0 0 0,0-1 0,0 1 0,0 0-1,-1 0 1,1 0 0,-1 0 0,1 0 0,-1 1-1,0-1 1,0 0 0,-3-1 0,4 3-94,-1 0 0,1 0 1,-1 0-1,1 1 0,-1-1 1,1 0-1,-1 1 0,1-1 1,0 1-1,-1 0 0,1 0 1,0-1-1,0 1 0,0 0 1,-1 0-1,1 0 0,0 0 1,0 0-1,0 0 0,0 0 1,0 1-1,1-1 0,-1 0 1,0 1-1,0 2 0,-389 580 51,366-558-137,24-26 44,-1 0 0,1 0 0,0 0 1,-1 0-1,1 0 0,0-1 0,0 1 0,-1 0 1,1 0-1,0 0 0,0 0 0,-1 0 0,1 0 1,0 0-1,-1 0 0,1-1 0,0 1 0,0 0 1,0 0-1,-1 0 0,1-1 0,0 1 0,0 0 1,0 0-1,-1 0 0,1-1 0,0 1 0,0 0 1,0-1-1,0 1 0,0 0 0,0 0 0,0-1 1,0 1-1,0 0 0,0 0 0,-1-1 0,1 1 1,0 0-1,1-1 0,-1 1 0,0 0 0,0 0 1,0-1-1,0 1 0,0 0 0,0-1 0,0 1 1,1-1-1,0-10 43,1 0-1,1 0 1,7-21 0,49-109-56,6 3 0,84-130-1,-137 246 14,2 0 0,0 1 0,1 1 0,28-28 0,-42 48-4,0 1 0,-1-1 0,1 1 0,-1-1 1,1 1-1,-1-1 0,1 1 0,-1-1 0,1 1 0,-1-1 0,1 1 1,-1 0-1,0-1 0,1 1 0,-1 0 0,0 0 0,0-1 0,0 1 1,1 0-1,-1-1 0,0 1 0,0 0 0,0 0 0,0-1 0,0 1 1,0 0-1,-1 0 0,1 0 0,4 42 75,-2-29-24,2 16-44,3 1 0,0-1 1,2-1-1,1 0 0,1 0 1,2-1-1,1 0 0,1-1 1,1-1-1,1 0 1,1-2-1,2 0 0,0 0 1,29 23-1,-48-46-5,-1-1 1,0 0-1,0 0 0,0 0 1,1 0-1,-1 1 0,0-1 1,0 0-1,0 0 0,1 1 1,-1-1-1,0 0 1,0 0-1,0 1 0,0-1 1,0 0-1,1 0 0,-1 1 1,0-1-1,0 0 0,0 0 1,0 1-1,0-1 1,0 0-1,0 1 0,0-1 1,0 0-1,0 0 0,0 1 1,0-1-1,0 0 0,-1 1 1,1-1-1,0 0 0,0 0 1,0 1-1,0-1 1,0 0-1,0 0 0,-1 1 1,1-1-1,0 0 0,0 0 1,0 0-1,-1 1 0,-19 7 39,-32 0 30,46-7-65,-44 3-4,38-5-6,1 1 1,-1 1-1,1 0 0,-1 1 0,1 0 1,-1 1-1,1 0 0,0 0 1,0 1-1,-16 9 0,26-12-12,0-1 0,-1 1 0,1 0 0,0 0 0,0 0 0,0-1 0,1 1 1,-1 0-1,0 0 0,0 0 0,0 0 0,1 1 0,-1-1 0,0 0 0,1 0 0,-1 0 0,1 0 0,0 1 0,-1-1 0,1 0 0,0 0 0,0 1 0,0-1 0,-1 0 0,2 1 0,-1-1 0,0 0 0,0 1 0,0-1 0,0 0 0,1 0 0,0 3 1,1-2-147,-1 0 1,1 1 0,0-1 0,0 0 0,0 0 0,0 0 0,0 0 0,0-1 0,1 1 0,-1 0 0,0-1 0,1 0 0,4 2 0,31 10-3333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3.62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5 310 8226,'0'0'4485,"5"-9"-4291,6-10-183,1 1 0,1 1 0,1 0-1,0 1 1,28-24 0,98-74-81,-103 86 106,1 3-57,-26 18-40,-28 21 58,-29 22-7,1 3 0,1 1 0,3 3 0,-59 77 0,93-111 3,0-1 1,0 1-1,0 0 0,1 1 0,1-1 0,-1 1 0,2 0 0,-1 0 0,1 1 0,1-1 0,0 1 0,0-1 0,1 1 1,1-1-1,0 12 0,0-20 9,1 0-1,-1 0 1,1-1 0,0 1 0,-1 0 0,1 0 0,0-1 0,0 1 0,0 0 0,0-1-1,0 1 1,1-1 0,-1 1 0,0-1 0,1 0 0,-1 0 0,1 1 0,-1-1-1,1 0 1,1 1 0,3 0 11,-1 0 0,1 0 0,-1 0 1,1 0-1,0-1 0,9 1 0,0-1 22,0 0 1,0-1-1,0-1 0,23-4 1,-26 2-15,0-1-1,0 0 1,0-1 0,-1 0-1,1-1 1,-1 0 0,-1-1 0,1 0-1,-1 0 1,-1-1 0,1-1-1,12-14 1,-15 14-19,0 1 0,0-1 0,-1-1 0,0 1 0,0-1 0,-1 0 0,-1-1 0,0 1 0,0-1 0,-1 0 0,0 0 0,-1 0 0,0 0 0,0-14 0,-2 30-11,-1 21-1,2 1 0,1-1 0,1 0 0,12 49-1,-14-69 31,0-1 0,1 0 0,0 1-1,0-1 1,1 0 0,-1 0 0,1-1 0,0 1-1,0 0 1,1-1 0,-1 0 0,1 0-1,0 0 1,0 0 0,0-1 0,1 1-1,-1-1 1,1 0 0,0 0 0,0-1 0,0 0-1,0 1 1,0-2 0,0 1 0,1-1-1,-1 1 1,1-1 0,-1-1 0,1 1-1,-1-1 1,11-1 0,-8 0 19,0-1-1,0 0 1,-1-1 0,1 1 0,-1-2-1,0 1 1,0-1 0,0 0-1,0 0 1,0-1 0,-1 0 0,10-9-1,8-11-81,33-40 0,-46 53-212,-1-1-1,-1 0 0,0 0 0,-1-1 1,0 0-1,-1 0 0,0 0 1,-2-1-1,1 0 0,-2-1 0,5-25 1,-9 15-3643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5.38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8 446 1792,'-2'-2'9082,"-4"-10"-8148,7 0-907,0 1 1,0 0-1,1-1 1,0 1-1,1 0 0,0 0 1,1 1-1,0-1 1,1 1-1,0 0 1,0 0-1,1 0 0,1 1 1,0 0-1,8-10 1,4-4-32,0 0 0,2 1 0,0 0 0,1 2 0,2 1 0,0 1 0,0 1 0,38-19 0,-53 32-7,1 2 0,-1-1 0,1 1 0,0 0 0,0 1 0,0 0 0,0 1 0,0 0 1,-1 1-1,12 1 0,-8 0 9,0-2 1,0 1-1,0-2 0,22-2 1,-34 2 6,0 1 0,0-1 0,1 1 0,-2-1 0,1 1 0,0-1 0,0 0 0,0 0 0,0 1 1,0-1-1,0 0 0,-1 0 0,1 0 0,0 0 0,-1 0 0,1 0 0,-1 0 0,1 0 0,-1 0 1,1 0-1,-1 0 0,0 0 0,0 0 0,1-2 0,-1 3 5,0-1 1,0 1-1,0-1 0,1 0 1,-1 1-1,0-1 0,0 1 1,0-1-1,0 0 0,-1 1 1,1-1-1,0 1 0,0-1 1,0 0-1,0 1 0,-1-1 1,1 1-1,0-1 0,0 1 1,-1-1-1,1 0 0,0 1 1,-1 0-1,1-1 0,-1 1 1,1-1-1,-1 1 0,1-1 1,-1 1-1,1 0 0,-1-1 1,1 1-1,-1 0 0,1 0 1,-1-1-1,1 1 0,-1 0 1,0 0-1,1 0 0,-1 0 1,0 0-1,-10 0-16,-1 2 1,1 0-1,1 0 0,-1 1 1,0 0-1,1 1 1,-1 0-1,1 1 0,0 0 1,0 1-1,1-1 0,-17 15 1,-3 4-22,2 2 1,-38 44 0,46-49 18,2 2 0,0 0 0,-25 46 0,36-55 2,0 1 0,0-1 0,1 1 1,1 0-1,1 0 0,0 0 0,1 1 1,-1 25-1,3-40 3,0 0 1,0 1-1,0-1 0,1 0 1,-1 0-1,0 0 0,0 0 1,1 1-1,-1-1 0,1 0 1,-1 0-1,1 0 1,-1 0-1,1 0 0,0 0 1,0 0-1,-1 0 0,1 0 1,0 0-1,0-1 0,0 1 1,0 0-1,0 0 0,0-1 1,2 2-1,0-1-3,1 0-1,-1 0 1,1 0 0,0 0-1,-1-1 1,1 0 0,0 1-1,6-2 1,1 0 0,1 0 0,-1-1 0,0-1 0,0 0-1,13-5 1,16-11-19,0-2-1,-1-2 1,-1-1-1,-1-2 1,-2-2-1,0-1 1,35-39-1,-61 57-24,0-1 0,0 0 0,-1 0 1,10-22-1,-16 30 74,1-1 1,-1 0 0,-1-1-1,1 1 1,-1 0 0,0 0-1,0-1 1,0 1 0,-1-1-1,1 1 1,-1 0 0,-1-1 0,1 1-1,-1-1 1,-2-8 0,3 14-19,-1-1 1,1 1 0,0-1 0,0 1 0,-1-1-1,1 1 1,0 0 0,0-1 0,-1 1 0,1-1 0,-1 1-1,1 0 1,0-1 0,-1 1 0,1 0 0,-1 0-1,1-1 1,0 1 0,-1 0 0,1 0 0,-1-1-1,1 1 1,-1 0 0,1 0 0,-1 0 0,1 0 0,-1 0-1,1 0 1,-1 0 0,0 0 0,1 0 0,-1 0-1,1 0 1,-1 0 0,1 0 0,-1 1 0,1-1 0,0 0-1,-1 0 1,1 0 0,-1 1 0,1-1 0,-1 0-1,1 1 1,0-1 0,-1 0 0,1 1 0,-1-1-1,1 1 1,0-1 0,0 0 0,-1 1 0,1-1 0,-1 1-1,-17 24 193,13-11-201,0 1 1,1-1-1,1 1 1,0 0-1,1 0 0,0 1 1,2-1-1,0 0 1,2 19-1,-2-29 2,1 0 1,0-1-1,0 1 0,0 0 1,1 0-1,-1 0 0,1-1 1,0 1-1,1-1 0,-1 1 1,1-1-1,0 0 0,0 0 1,0 0-1,1-1 1,-1 1-1,1-1 0,0 1 1,0-1-1,0 0 0,0-1 1,0 1-1,1-1 0,7 3 1,-3-1 3,1-1 1,0 0-1,-1-1 1,1 1 0,0-2-1,0 0 1,0 0 0,0-1-1,0 0 1,1 0-1,15-4 1,-16 1-107,-1-1 0,0 0 1,0-1-1,0 0 0,0-1 0,-1 1 0,0-1 0,0-1 1,-1 0-1,13-14 0,10-13-1648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5.75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66 8362,'0'0'3553,"160"-49"-3209,-124 40-184,-8 4 136,-7 3-288,-3 2-8,-2 0 0,-4 0 88,1 4-128,8 8 40,-6-1-1073,-4-6-2151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6.10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74 4321,'0'0'6449,"152"-14"-6289,-131 12-136,-1 2 112,1 0-80,2 0-56,3-2-128,20-15 128,-7 1-1664,-3-7-3585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46.49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92 233 9034,'0'0'3690,"-13"23"-3674,-38 75-17,46-87-2,0 0 1,1 1-1,1-1 0,0 1 1,0 0-1,1 0 1,1 0-1,0 0 1,1 0-1,0 0 0,0 0 1,5 21-1,-5-29 3,2 4 9,0 1-1,0-1 0,1 1 0,0-1 1,0 0-1,1 0 0,0 0 0,0 0 1,1-1-1,0 1 0,0-1 0,1-1 1,0 1-1,0-1 0,1 0 0,0 0 1,0-1-1,0 0 0,0 0 0,1 0 1,0-1-1,0 0 0,0-1 0,0 0 1,10 2-1,3 1 56,1-1 1,-1 0-1,1-2 0,0-1 0,0-1 1,0 0-1,0-2 0,0 0 1,24-6-1,-25 2-48,-1-1-1,0-1 1,-1 0 0,1-2-1,-1 0 1,-1-1 0,0-1 0,0 0-1,-1-2 1,-1 0 0,25-25 0,-28 24-20,0 0 1,-1 0 0,-1-2 0,0 1 0,-1-2-1,-1 1 1,0-1 0,-1 0 0,-1-1 0,-1 0-1,0 0 1,-2-1 0,3-19 0,-4 17 31,-2 1 1,0 0-1,-1-1 0,-2 1 1,0-1-1,-8-36 0,7 49 15,1 1-1,-1-1 0,0 1 0,0 0 0,-1 0 0,0 1 0,0-1 0,-1 1 0,1 0 1,-2 0-1,1 0 0,0 1 0,-1-1 0,0 1 0,-1 1 0,1-1 0,-1 1 0,1 0 1,-1 1-1,-15-6 0,11 6-44,0-1-1,-1 2 1,0-1 0,0 2-1,1-1 1,-1 2 0,0 0-1,0 0 1,0 1 0,0 0-1,1 1 1,-1 1 0,0 0-1,1 0 1,0 1 0,0 0-1,0 1 1,0 0 0,1 1-1,0 1 1,0-1 0,0 1-1,1 1 1,0 0 0,1 0-1,0 1 1,0 0 0,0 0-1,1 1 1,1 0 0,0 0-1,0 0 1,1 1 0,-7 21-1,-2 39-1423,12-13-2126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5:56.4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1664,'0'0'11323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0.4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1044 144,'3'-4'12050,"18"-18"-11880,-5 7-125,-1 0-1,-1-1 1,0 0-1,-1-1 1,21-36 0,45-103-62,-56 108-50,-5 10 12,1 2 57,-3-1 1,-1 0-1,11-41 1,-43 110-2,-11 35-134,9-8 128,4 1 1,1 1 0,-8 101-1,8 193 23,0 4-2,-4-277-39,8-107 642,4-22-591,3-1-1,4-60 1,-1 63-117,7-47-222,4 1 0,41-164 0,-20 113 283,-24 102 47,21-85-5,-25 112-3,0 1 0,1-1 0,0 1 0,2 0 0,-1 1 0,1-1 0,9-10 0,-12 18-17,0 0-1,0 0 1,1 0-1,-1 1 1,1 0 0,0 0-1,0 0 1,0 0-1,0 1 1,1 0-1,-1 0 1,0 0 0,1 1-1,-1 0 1,1 0-1,0 0 1,-1 1-1,1 0 1,0 0-1,0 0 1,-1 0 0,7 2-1,-1 0-7,0 1 0,-1 0 0,1 0 0,-1 1 0,0 0 0,0 1 0,-1 0 0,1 1 0,-1 0 0,12 10 0,-10-6-43,0 0 1,-1 1-1,0 0 1,-1 1-1,0 0 1,-1 1 0,-1 0-1,1 0 1,-2 1-1,0-1 1,-1 1 0,0 1-1,-1-1 1,-1 1-1,0-1 1,-1 1 0,0 0-1,-2 0 1,-1 26-1,0-34 77,-1 0 0,0-1 1,-1 1-1,1-1 0,-1 1 0,-1-1 0,1 0 0,-1 0 0,0 0 0,0-1 0,-1 1 0,1-1 0,-1 0 0,0-1 1,-1 1-1,1-1 0,-1 0 0,0 0 0,-12 5 0,3-1 71,-1 0 1,0-1-1,-1-1 1,1 0-1,-1-1 0,-34 5 1,43-10-119,29-16-2801,4 2 1447,2 2 0,34-10 0,-23 10 1979,44-6-1,-79 17-452,0 1-1,-1 0 1,1 1-1,0-1 1,0 0-1,0 1 1,-1-1-1,1 1 1,0 0-1,-1 0 0,1 0 1,0 0-1,-1 1 1,4 1-1,36 30-154,-16-13 314,-12-11-214,1 0 1,0-1-1,1 0 1,0-2-1,0 0 0,0 0 1,1-2-1,0 0 1,-1-1-1,1 0 1,1-2-1,-1 0 1,21-2-1,-30 1-56,1-1 0,-1-1 0,0 1 0,0-1 0,0-1 0,0 0 0,-1 0 0,1 0 0,-1-1 1,1 0-1,-1 0 0,0-1 0,-1 0 0,1 0 0,-1-1 0,0 0 0,0 0 0,-1 0 0,0-1 0,0 1 0,0-1 0,-1 0 0,0-1 0,-1 1 0,1-1 0,-1 0 1,-1 0-1,4-15 0,-2 1 43,0 0 0,-2-1 0,0 1 0,-3-31 0,1 42-30,-1 0 1,-1 0-1,0 0 0,0 0 0,-1 1 0,0-1 0,-1 1 0,0 0 1,-1 0-1,-11-18 0,13 25-29,0-1-1,-1 0 1,1 1 0,-1 0 0,0 0-1,0 0 1,0 0 0,-1 1 0,1 0-1,0 0 1,-1 0 0,0 0 0,1 0-1,-1 1 1,0 0 0,0 0 0,0 1-1,1-1 1,-1 1 0,0 0 0,0 0-1,0 0 1,0 1 0,0 0 0,0 0-1,1 0 1,-6 3 0,-4 0-19,0 1-1,1 1 1,0 0 0,0 1-1,1 0 1,0 1 0,-22 18 0,24-17 2,7-7-10,-1 1-1,1-1 1,-1 1-1,1 0 0,0 0 1,0 0-1,0 1 1,1-1-1,-1 1 0,1 0 1,0-1-1,0 1 0,0 0 1,0 0-1,-1 8 1,6-11-6,0 1 0,1-1 1,-1 0-1,1 0 0,-1-1 1,1 1-1,0-1 0,-1 0 1,1 0-1,6 0 0,-4 0 21,54 1 157,0-1 0,-1-4 0,1-2 1,96-22-1,-130 21-185,1-2-1,-2 0 1,1-1-1,-1-2 1,-1-1-1,0 0 1,-1-2-1,0-1 1,-1 0-1,-1-2 1,-1 0-1,28-34 1,-15 8-57,-1-2 0,-3-2 1,-2 0-1,-2-2 0,-3-1 1,-1-1-1,19-77 0,-39 128 80,0 0 0,-1 0 0,1 0 0,-1 0 0,1-1 0,-1 1 0,0 0-1,1 0 1,-1 0 0,0-1 0,0 1 0,0 0 0,0 0 0,0 0 0,0-1 0,0 1 0,0 0 0,-1 0-1,1 0 1,0-1 0,-1 1 0,1 0 0,-1 0 0,1 0 0,-1 0 0,0 0 0,1 0 0,-1 0 0,0 0-1,0 0 1,0 0 0,1 0 0,-1 1 0,0-1 0,-2-1 0,-1 2-24,-1-1 0,1 1-1,0 0 1,0 0 0,0 1 0,-1-1-1,1 1 1,0 0 0,0 0 0,-5 2-1,-10 4 7,1 0-1,0 1 1,1 1-1,0 1 0,0 0 1,1 1-1,0 1 1,1 1-1,1 0 1,0 1-1,0 0 0,-11 17 1,11-12 18,0 1 0,2 0 0,0 1 0,1 0 0,1 1 1,1 0-1,2 0 0,0 1 0,-7 38 0,11-38 25,1 1-1,0 0 0,2-1 1,0 1-1,2 0 1,6 33-1,-4-43 1,0 1 0,1-1-1,1 1 1,0-2 0,1 1 0,0-1-1,1 0 1,1 0 0,0-1 0,20 22-1,-19-24 4,0 0-1,0-1 0,1 0 0,1-1 0,-1 0 0,1-1 0,1 0 1,-1-1-1,1 0 0,0-1 0,0 0 0,1-1 0,-1-1 0,1 0 1,0-1-1,0 0 0,0-1 0,0-1 0,17-1 0,-23-1-31,-1 0-1,1 0 0,-1-1 1,0 0-1,0 0 0,0-1 1,0 0-1,0 0 0,-1 0 1,0-1-1,0 0 0,0 0 1,7-8-1,10-13-119,33-46-1,-44 55-3,12-16-556,-1-1 0,29-61 0,-44 78 962,-1-1 0,-1 1-1,0-2 1,-2 1-1,0-1 1,0 0-1,0-36 1,-4 54-258,-1 0 0,1 1 0,-1-1-1,1 0 1,-1 0 0,1 0 0,-1 1 0,1-1 0,-1 0 0,0 1-1,1-1 1,-1 0 0,0 1 0,0-1 0,1 1 0,-1-1 0,0 1 0,0 0-1,0-1 1,0 1 0,0 0 0,1 0 0,-1-1 0,0 1 0,0 0 0,0 0-1,0 0 1,0 0 0,0 0 0,0 0 0,-1 1 0,-35 4-6,28-1-20,0 1 0,0 0-1,0 1 1,1 0 0,0 0 0,0 1 0,1 0 0,-1 0 0,-10 16 0,5-5-5,0 1 1,1 0-1,-14 31 0,18-28 0,1 0 0,1 1-1,1 0 1,1 0 0,1 0-1,0 1 1,3 42 0,0-61-2,0 1 0,1-1 1,-1 1-1,1-1 0,0 0 1,1 1-1,-1-1 1,1 0-1,0 0 0,0 0 1,1 0-1,0 0 0,-1-1 1,2 1-1,-1-1 0,7 7 1,-4-5 20,0-1-1,0-1 1,1 1 0,0-1 0,0 0 0,0-1 0,0 1 0,1-1 0,-1-1-1,14 3 1,-8-2 0,1-1 0,-1-1 0,1 0-1,0 0 1,0-2 0,-1 0 0,1 0 0,0-1-1,-1-1 1,0 0 0,0-1 0,0-1 0,15-7-1,-14 4-59,0-1 0,-1 0 0,0-1-1,-1 0 1,0-1 0,-1-1 0,20-25-1,-5-2-63,30-58-1,-33 54 136,36-50 0,-56 88-37,1 1 0,-1-1-1,1 1 1,0 0 0,0 0 0,0 0 0,1 0-1,-1 1 1,1 0 0,0 0 0,0 0 0,0 0 0,0 1-1,0 0 1,0 0 0,1 1 0,-1-1 0,1 1-1,0 0 1,-1 0 0,1 1 0,0 0 0,-1 0-1,1 0 1,9 2 0,3 5-127,-13-2 44,-14-3 188,-2-3-99,1 1 1,-1 1-1,1-1 0,-1 2 1,1 0-1,0 0 0,-1 0 1,1 1-1,1 1 0,-1 0 1,0 0-1,1 1 0,0 0 1,0 1-1,0 0 0,1 0 1,0 1-1,0 0 0,0 0 1,-12 17-1,13-14 5,0 0 0,0 1 0,1 0 0,1 0 0,0 0 0,0 1 0,1-1 0,-5 25 0,5-7 48,0 0-1,2 47 1,2-72-22,0-1 1,0 0-1,1 0 1,-1 0-1,1 0 1,-1 0-1,1 0 1,0 0-1,0 0 1,1 0-1,-1 0 1,1 0-1,-1-1 1,1 1-1,0-1 1,0 1-1,0-1 0,0 0 1,0 1-1,1-1 1,-1 0-1,1-1 1,-1 1-1,1 0 1,0-1-1,-1 1 1,1-1-1,0 0 1,0 0-1,0 0 1,0 0-1,0-1 1,0 1-1,5-1 1,-2 1 25,1-1 0,-1 0 0,1 0-1,-1 0 1,1-1 0,-1 0 0,0-1 0,0 1 0,1-1 0,-1-1 0,0 1 0,0-1 0,-1 0 0,1 0 0,-1 0-1,7-6 1,0-2-33,0-1 0,-1 0-1,-1 0 1,0-1-1,0 0 1,-2-1 0,1 0-1,-2-1 1,0 1 0,-1-1-1,0-1 1,4-21-1,-12 34 107,-6 12-100,-7 13-42,8-10 19,1 0-1,1 0 1,0 1-1,1 0 1,0 0 0,1 0-1,0 0 1,1 1-1,1-1 1,0 1 0,0-1-1,4 27 1,-2-36 2,0 0 1,1 0-1,-1 0 1,1 0-1,0 0 1,0-1-1,0 1 1,0-1-1,1 1 1,-1-1-1,1 0 1,0 0 0,0 0-1,0 0 1,0-1-1,1 1 1,-1-1-1,1 0 1,-1 0-1,1 0 1,0 0-1,0-1 1,0 1-1,0-1 1,6 1-1,9 2-103,0-1 0,0-1 0,36-1 0,-54-1 102,78 0-1473,-9-2-2560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0.8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 5297,'23'3'962,"656"48"2932,26-45-1334,-577-6-2313,20 3-289,154-4 548,-256-2-964,-1-2 0,0-1 0,-1-3 0,61-19 0,-102 27 312,0 1 0,0-1-1,0 0 1,0 0 0,0 0-1,0 0 1,-1-1 0,1 1-1,0-1 1,-1 0 0,1 0 0,-1 0-1,0 0 1,0 0 0,1 0-1,-1 0 1,-1-1 0,1 1-1,0-1 1,-1 0 0,1 1-1,-1-1 1,0 0 0,0 0-1,0 0 1,0 0 0,0 0-1,-1 0 1,1 0 0,-1 0-1,0-5 1,0-7-2273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2.788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24 122 7682,'0'0'2706,"-3"21"-2762,-17 260 198,20-206-1,0-68 99,0-48-82,0-3-319,2 0-1,2 1 1,1-1 0,17-61-1,-13 74 152,-2 1 451,1 2-1,2-1 1,18-37 0,-28 66-432,0 1 0,0-1 0,0 0 1,1 0-1,-1 0 0,0 1 1,0-1-1,0 0 0,0 0 0,0 1 1,0-1-1,1 0 0,-1 0 0,0 0 1,0 0-1,0 1 0,0-1 1,1 0-1,-1 0 0,0 0 0,0 0 1,0 0-1,1 1 0,-1-1 1,0 0-1,0 0 0,1 0 0,-1 0 1,0 0-1,0 0 0,1 0 0,-1 0 1,0 0-1,0 0 0,1 0 1,-1 0-1,0 0 0,0 0 0,1 0 1,-1 0-1,0 0 0,0-1 1,0 1-1,1 0 0,-1 0 0,0 0 1,0 0-1,1 0 0,-1-1 1,0 1-1,0 0 0,0 0 0,0 0 1,1 0-1,-1-1 0,0 1 0,0 0 1,0 0-1,0-1 0,0 1 1,0 0-1,0 0 0,0-1 0,0 1 1,1 0-1,3 23-463,-4-19 560,3 15-122,1-1 1,0 1 0,2 0 0,0-1-1,15 30 1,-18-43-33,-1 0-1,1-1 1,1 1-1,-1-1 1,1 1-1,0-1 1,0 0-1,0 0 1,0-1-1,1 1 1,0-1-1,-1 0 1,1 0-1,0-1 1,0 0 0,1 1-1,-1-2 1,0 1-1,1 0 1,-1-1-1,1 0 1,0-1-1,9 1 1,-12-2 32,0 1 0,0-1 1,0 0-1,0 0 1,0 0-1,0 0 0,-1-1 1,1 1-1,0-1 1,-1 0-1,1 1 0,-1-1 1,0 0-1,1-1 0,-1 1 1,0 0-1,0-1 1,-1 1-1,1-1 0,0 1 1,-1-1-1,2-5 1,6-11 81,-1 0-1,8-26 1,-7 17 24,-4 139-46,-5 180 53,0-290-118,0 0 1,0 0-1,0 0 1,0 0-1,1 0 0,-1 0 1,0 0-1,1 0 0,-1 0 1,0 0-1,1 0 1,-1 0-1,1 0 0,0 0 1,-1 0-1,1 0 1,0-1-1,-1 1 0,1 0 1,0 0-1,0-1 0,0 1 1,-1 0-1,1-1 1,0 1-1,0-1 0,0 1 1,0-1-1,0 0 1,0 1-1,0-1 0,0 0 1,1 0-1,-1 0 0,0 1 1,2-2-1,16 2-2267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3.4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70 0 2481,'-2'3'8120,"2"-3"-8066,0 0-1,0 0 1,0 0-1,-1 0 1,1 0 0,0 0-1,0 0 1,0 0-1,0 0 1,-2-1 697,2 1-698,-15 50-64,2 0-1,2 1 1,-7 88 0,10 156 148,8-285-125,6 31 440,-3-38 654,-1-24-709,-2 19-505,0-1 0,1 1-1,-1-1 1,1 1 0,0 0-1,0 0 1,-1-1 0,1 1-1,1 0 1,-1 0 0,0 0 0,3-3-1,3-5-1202,-1-4-1528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4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 1608,'0'0'7719,"5"0"-6932,587-4 806,-580 1-1439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4.4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2833,'0'0'8241,"180"14"-7937,-126-14 81,-2 0-385,-11 0 88,-10 0 8,-10 0-96,-11 0-8,-7 0-200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4.8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364 102 7514,'0'0'3958,"11"-11"-3379,-5 6-542,24-29-5,-30 33-35,1 0-1,-1 1 1,0-1-1,1 0 0,-1 0 1,1 0-1,-1 1 1,0-1-1,0 0 1,1 0-1,-1 0 0,0 0 1,0 1-1,0-1 1,0 0-1,0 0 1,0 0-1,0 0 0,0 0 1,-1 1-1,1-1 1,0 0-1,0 0 1,-1 0-1,1 1 0,-1-1 1,1 0-1,0 0 1,-1 1-1,1-1 1,-1 0-1,0 1 0,1-1 1,-1 0-1,1 1 1,-1-1-1,0 1 1,0-1-1,1 1 0,-1 0 1,0-1-1,0 1 1,1 0-1,-1-1 1,0 1-1,0 0 0,0 0 1,-1 0-1,-18-6-22,-1 2 0,1 0-1,-1 1 1,0 1 0,0 1-1,1 1 1,-37 5 0,48-4 29,-1 0-1,0 1 1,1 0 0,-1 1-1,1 0 1,0 1 0,0 0 0,0 0-1,1 1 1,-1 0 0,1 0-1,0 1 1,1 0 0,-1 0 0,1 1-1,0 0 1,1 1 0,-9 11 0,11-13 24,1 1 0,-1 0 0,1 0 0,0 0 0,1 0 0,0 0 0,0 1 0,0-1 0,1 1 0,0-1 0,1 1 0,-1-1 0,1 1 0,1-1 0,0 1 0,0 0 0,0-1 0,4 10 0,-2-9-6,0-1 1,1 1-1,0-1 0,1 0 0,-1 0 0,1 0 0,1-1 1,-1 0-1,1 0 0,0 0 0,1 0 0,-1-1 0,1 0 1,0-1-1,0 0 0,9 5 0,6 0 78,1 0 0,0-1 1,0-1-1,0-1 0,39 4 0,-45-8-258,-1-1-1,1-1 1,-1 0-1,1-1 1,-1-1-1,0 0 0,0-1 1,1-1-1,15-6 1,16-12-2635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5.1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68 9762,'0'0'4177,"139"-12"-4177,-87 3 72,-1 2 80,-2 0-144,-5 2-8,-8 3 0,-10-3-416,0-2-176,-8 3-1073,-6-6-2848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5.5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 8978,'0'0'5049,"183"-12"-5025,-98 12-24,5 7 0,-2 0-80,-11-2 80,-7-5 0,-14 0-48,-12 0-504,-15 0-216,-14-9-1241,-12-5-3760</inkml:trace>
  <inkml:trace contextRef="#ctx0" brushRef="#br0" timeOffset="1">309 63 6209,'0'0'3753,"-95"170"-2545,74-105-583,6 4-321,2 3-24,0-2-272,3-5 200,5-12-208,2-9 8,3-9 112,0-12-120,21-4-72,10-10-520,2-4-3625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5.9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0 618 5457,'0'0'9714,"11"-22"-9719,-1 2-28,65-127-416,116-249-220,-176 363 817,-4 94 80,-3-12-263,27 125 31,-28-146-1,2 1 1,1-1-1,25 50 1,-33-75-239,3 5 275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6.2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1 880,'0'0'11747,"137"34"-11059,-83-31-544,13-3-144,-13 0-240,-13 0-2673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6.6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1 395 11042,'0'0'4281,"144"9"-4281,-105-9-8,-3 0-72,0 0-920,-11-2-680,-6-7-5658</inkml:trace>
  <inkml:trace contextRef="#ctx0" brushRef="#br0" timeOffset="1">387 66 6785,'0'0'5644,"22"-2"-5545,-2 1-64,14-2 34,1 2-1,53 4 0,-76-2-53,70 9 22,165-4 0,-245-6-63,1 0-1,0 0 1,0 0-1,0-1 0,-1 1 1,1-1-1,0 0 1,0 1-1,-1-1 0,1 0 1,-1-1-1,1 1 1,-1 0-1,1-1 0,-1 1 1,0-1-1,0 0 1,0 0-1,4-4 1,-5 3-253,1 0 0,-1 0 0,0 1 0,0-1 0,0-1 0,0 1 0,-1 0 0,1 0 0,-1 0 0,0 0 0,0-4 0,0-7-3610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7.0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0 4297,'0'0'6247,"-2"25"-5454,-8 187 478,8-107-855,4 113-421,1-204-1906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3.646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1 5753,'0'0'6602,"124"35"-6562,-65-14 40,34 2-160,-16-5-705,-10-11-4736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7.4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0 5193,'0'0'8786,"0"137"-8746,0-95-40,0-5 0,0-5 56,-2-6 0,2-8-56,0-13-568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7.8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9818,'0'0'3610,"12"5"-3532,36 12-215,1-2 1,0-2 0,1-2 0,0-3-1,102 4 1,-174-10 142,1 0 0,0 1-1,0 1 1,1 1 0,-1 1 0,1 0 0,0 2 0,1 0-1,0 1 1,0 2 0,1-1 0,0 2 0,-21 18-1,38-30-10,0 1-1,1-1 0,-1 0 0,0 1 1,0-1-1,1 1 0,-1-1 0,0 1 1,1 0-1,-1-1 0,1 1 0,-1 0 1,0-1-1,1 1 0,0 0 0,-1 0 1,1-1-1,-1 1 0,1 0 0,0 0 1,0 0-1,-1-1 0,1 1 1,0 0-1,0 0 0,0 0 0,0 0 1,0 0-1,0-1 0,0 1 0,0 0 1,0 0-1,1 0 0,-1 0 0,0-1 1,0 1-1,1 0 0,-1 0 0,1 0 1,-1-1-1,1 1 0,-1 0 0,1-1 1,-1 1-1,1 0 0,-1-1 0,1 1 1,0-1-1,-1 1 0,1-1 0,0 1 1,0-1-1,-1 1 0,1-1 0,0 0 1,0 0-1,0 1 0,0-1 0,56 12-215,-53-11 216,139 5 45,-21-2 192,-120-3-223,0-1 1,-1 0-1,1 1 1,0-1-1,0 1 0,0-1 1,-1 1-1,1 0 1,0 0-1,-1 0 0,1 0 1,0 0-1,-1 0 0,1 0 1,-1 0-1,0 1 1,0-1-1,1 1 0,-1-1 1,0 1-1,0-1 1,0 1-1,0-1 0,0 1 1,-1 0-1,1 0 1,-1-1-1,1 1 0,-1 0 1,1 0-1,-1 0 1,0 0-1,0 0 0,0 0 1,0-1-1,0 1 0,-1 3 1,1 0-9,-1 0 0,0 1 1,0-1-1,-1 0 0,1 0 1,-1 0-1,0 0 0,0 0 0,-1-1 1,0 1-1,1 0 0,-6 5 0,-1-2 35,0 0-1,0 0 0,-1-1 0,0 0 0,-1-1 0,0 0 1,1 0-1,-2-1 0,1-1 0,-18 5 0,5-3-156,0-2 1,0 0-1,0-1 0,-29-2 0,15-3-2426,12-12-4065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8.1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209 0 10786,'0'0'4385,"139"0"-4105,-90 0-56,3 3-144,-6-1-160,-7 3 32,-11-1-512,-17-4-144</inkml:trace>
  <inkml:trace contextRef="#ctx0" brushRef="#br0" timeOffset="1">1 371 4297,'0'0'7009,"136"42"-5544,-71-39-745,4-3-136,1 0-344,-3 0-152,-8-12 16,-13-2-104,-7-11-464,-18-1-128,-11 3-3401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08.5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133 269 8426,'0'0'6400,"-12"1"-6464,8-1 54,-1 0 0,0 1 1,0 0-1,0 0 0,1 0 1,-1 0-1,0 1 0,1 0 0,-1 0 1,1 0-1,0 0 0,0 1 1,0 0-1,0 0 0,0 0 1,0 0-1,1 0 0,-1 1 0,1 0 1,0 0-1,0 0 0,1 0 1,-1 0-1,1 0 0,0 1 1,0-1-1,0 1 0,-1 6 0,0-4 11,1 1 0,-1 0 0,2 0 0,-1 0-1,1 0 1,0 0 0,1 1 0,0-1 0,0 0-1,1 0 1,0 0 0,0 0 0,1 0 0,0 0-1,0 0 1,1 0 0,0-1 0,0 1 0,1-1-1,0 0 1,0 0 0,1 0 0,0 0 0,0-1-1,0 0 1,1 0 0,10 7 0,2 2-7,1-2 0,0-1 1,1 0-1,0-1 0,1-2 0,0 0 1,1-1-1,39 9 0,-33-10-67,0-2-1,1 0 0,-1-3 1,1 0-1,-1-1 1,1-2-1,0-1 0,44-9 1,-53 6 28,-1-1-1,-1 0 1,1-1-1,-1-2 1,-1 1 0,0-2-1,0 0 1,0-1-1,-2-1 1,1 0 0,-1-2-1,-1 1 1,17-22-1,-17 17 70,-1 1-1,-1-2 0,0 0 1,-2-1-1,0 0 1,-1 0-1,-1-1 0,-1 0 1,-1 0-1,0-1 0,-2 0 1,-1 0-1,0 0 0,-2 0 1,-1-29-1,-1 43 18,0 0 0,0 1-1,-1-1 1,0 1 0,-1-1 0,1 1 0,-1 0 0,-1 0 0,1 0-1,-1 0 1,0 1 0,-1-1 0,0 1 0,0 0 0,0 1 0,-1-1-1,1 1 1,-1 0 0,0 0 0,-1 1 0,1 0 0,-1 0 0,0 1-1,0-1 1,0 1 0,-1 1 0,1 0 0,-1 0 0,-8-1 0,-2-1-31,0 2 1,0 0 0,0 1 0,0 1 0,-1 1 0,1 1 0,0 0 0,0 1 0,0 1-1,0 1 1,-28 11 0,19-3-12,1 1 1,0 2-1,1 0 0,1 2 0,0 0 0,1 2 0,-34 39 1,7 0-314,-73 115 1,57-67-1766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15.7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1193 2881,'0'0'6537,"8"-3"-5908,2-2-562,0 0-1,-1 0 0,0-1 0,0 0 0,-1-1 0,1 1 1,-1-2-1,-1 1 0,1-1 0,-1-1 0,-1 1 0,8-14 1,27-46 267,-4-2 0,-3-2 1,38-111-1,-66 162 414,-6 20-419,-1 6-196,-5 33-113,-21 73 0,-1-1-87,-121 722 181,151-854 26,-1-1 0,-2-41 0,-1 5-152,3-6-206,3 1 0,3 0 0,27-114-1,-11 79 108,-9 34 62,3 0 1,45-112-1,-57 168 52,0 1-1,0 0 1,1-1 0,0 2-1,1-1 1,-1 1 0,1 0-1,1 0 1,-1 1 0,1 0-1,0 1 1,1-1 0,-1 2-1,1-1 1,0 1 0,0 0-1,15-3 1,-6 2-13,0 1 0,0 1-1,1 1 1,-1 0 0,1 2 0,-1 0-1,1 1 1,24 4 0,-37-4-2,-1 0 0,0 1 0,0-1 0,0 1 0,0 0 0,0 1 0,0-1 0,-1 1 0,1 0 0,-1 0 0,0 1 0,1-1 0,-2 1 0,1 0 0,0 0 1,-1 0-1,0 0 0,0 1 0,0-1 0,0 1 0,-1 0 0,0 0 0,0 0 0,0 0 0,1 7 0,2 7-45,-2 0 0,0 0 0,-2 0 0,0 0 0,-3 35 0,0-40 59,-1 0 1,0-1 0,-1 1 0,-1-1 0,0 0 0,-1 0-1,0-1 1,-1 0 0,0 0 0,-1 0 0,0-1 0,-1 0 0,0-1-1,-1 0 1,0 0 0,0-1 0,-1 0 0,-1-1 0,1 0-1,-1-1 1,-1 0 0,-20 8 0,32-15-7,0 1 1,-1 0-1,1-1 1,0 1-1,0-1 0,-1 1 1,1-1-1,0 1 1,-1-1-1,1 0 0,-1 0 1,1 0-1,0 1 1,-1-2-1,1 1 0,-1 0 1,1 0-1,0 0 1,-1-1-1,1 1 0,0 0 1,-1-1-1,1 1 1,0-1-1,-1 0 0,1 1 1,0-1-1,0 0 1,0 0-1,0 0 0,0 0 1,0 0-1,0 0 1,0 0-1,0 0 0,0 0 1,1 0-1,-1-1 1,0 1-1,1 0 0,-1-1 1,1 1-1,-1-3 1,0-5-169,0 0 1,0 0 0,1 0 0,1 0 0,2-16-1,-3 24 172,0-1-1,0 1 0,0 0 0,0-1 1,0 1-1,1 0 0,-1-1 0,0 1 1,1 0-1,-1-1 0,1 1 0,-1 0 1,1 0-1,0-1 0,0 1 0,-1 0 0,1 0 1,0 0-1,0 0 0,0 0 0,0 0 1,0 0-1,0 1 0,0-1 0,1 0 1,-1 0-1,0 1 0,0-1 0,0 1 1,1-1-1,-1 1 0,0 0 0,1-1 1,-1 1-1,0 0 0,3 0 0,3 1-12,0 0 0,0 1 0,0 0 0,-1 0 0,1 0-1,8 5 1,29 8 32,-24-13 9,1-1 0,-1 0 0,1-2 0,-1 0-1,1-2 1,-1 0 0,0-1 0,0-1 0,-1-1 0,1-1 0,-1 0 0,-1-2-1,1 0 1,-1-1 0,-1 0 0,0-2 0,20-17 0,-10 4 15,0-1 0,-2 0 0,-1-2 1,-2-2-1,0 0 0,-2 0 0,-2-2 1,29-66-1,-22 38 97,-2-1 0,-3-1 0,-3 0 1,-3-2-1,-2 0 0,-4 0 0,2-76 0,-10 137-67,0 0-1,0 0 0,0 0 0,0 1 1,0-1-1,0 0 0,-1 0 0,0 1 0,1-1 1,-3-4-1,-8 5 119,-9 14-231,-3 8 25,1 0-1,1 2 1,1 0 0,0 1 0,-17 30-1,10-12 16,2 2-1,-27 64 1,42-82-17,0 1 0,2 0 0,1 1 0,1 0 0,1 0 0,-1 35 0,5-47 12,1 0 1,1 0 0,0 0 0,1-1 0,1 1 0,0 0-1,1-1 1,1 0 0,0 0 0,1 0 0,0 0 0,1-1-1,9 13 1,2-1 10,1-2 1,1-1-1,1 0 0,1-1 0,0-2 1,41 27-1,-47-35-35,1-1 0,0-1 0,1-1 0,0 0 0,0-1-1,1-1 1,0-1 0,0 0 0,0-2 0,1 0 0,21 0 0,-38-3 6,0-1 1,-1 1 0,1-1-1,0 1 1,0-1 0,-1 0-1,1 0 1,0 0 0,-1-1-1,1 1 1,-1-1 0,1 1-1,-1-1 1,0 0-1,0 0 1,0 0 0,0 0-1,0 0 1,0 0 0,0-1-1,-1 1 1,3-4 0,3-9-65,0 0 1,10-32 0,3-4-384,-7 26 297,1 2-1,0 0 1,2 1 0,1 0 0,0 2-1,2 0 1,0 0 0,1 2 0,1 1-1,0 0 1,31-17 0,-45 31 172,0 0 1,1 1-1,-1-1 1,1 1-1,0 1 1,-1-1 0,1 1-1,0 1 1,0-1-1,0 1 1,0 1-1,-1 0 1,1 0-1,0 0 1,0 1-1,13 5 1,-21-7-7,0 0 0,0 0 0,1 0 0,-1 1 0,0-1 0,0 0 0,0 0 0,1 1 0,-1-1 1,0 0-1,0 1 0,0-1 0,0 0 0,0 0 0,0 1 0,0-1 0,1 0 0,-1 1 0,0-1 0,0 0 0,0 1 0,0-1 0,0 0 1,-1 1-1,1-1 0,0 0 0,0 0 0,0 1 0,0-1 0,0 0 0,0 1 0,0-1 0,-1 0 0,1 0 0,0 1 0,0-1 0,0 0 1,-1 0-1,1 1 0,0-1 0,0 0 0,-1 0 0,1 0 0,0 0 0,0 1 0,-1-1 0,1 0 0,0 0 0,0 0 0,-1 0 0,1 0 1,0 0-1,-1 0 0,-17 9-129,-24 7 167,0 2-1,1 1 1,2 2 0,-50 35-1,79-49-7,-1 1 0,1 0 0,1 1 0,0 0 0,0 1 0,0-1 0,1 2 0,1-1 0,0 1 0,0 0 0,1 1 0,0-1 0,1 1 0,1 0 0,0 1 0,0-1 0,1 1 0,1 0 0,-2 23-1,4-34-12,0 1 0,1-1 0,-1 0 0,0 1 0,1-1 0,-1 0 0,1 0 0,0 0 0,-1 1 0,1-1 0,0 0 0,1 0 0,-1 0 0,0 0 0,0-1 0,1 1 0,-1 0 0,1 0 0,0-1 0,3 3 0,-1-1 28,1-1 1,0 1 0,-1-1-1,1 0 1,0-1 0,0 1-1,0-1 1,0 0 0,6 1 0,9-1 69,0-1 0,-1 0 0,1-1 0,20-4 0,-30 3-320,1 0 1,-1-1 0,0 0-1,0 0 1,0-1-1,-1-1 1,1 0 0,-1 0-1,0 0 1,0-1 0,11-11-1,-14 12 76,-1 0-1,0-1 1,-1 1-1,1-1 1,-1 0-1,0 0 1,-1-1-1,1 1 1,-1-1-1,-1 0 1,1 0-1,-1 0 1,0 0 0,-1 0-1,0 0 1,0-1-1,0-8 1,0 1 55,-2-15 2686,0 29-2551,1 1-1,0-1 0,-1 0 1,1 1-1,-1-1 0,1 0 1,-1 1-1,1-1 0,-1 1 1,1-1-1,-1 1 0,1-1 1,-1 1-1,0-1 1,0 1-1,1-1 0,-1 1 1,0 0-1,1-1 0,-1 1 1,0 0-1,0 0 0,0 0 1,1 0-1,-1-1 0,0 1 1,0 0-1,0 0 0,1 0 1,-1 1-1,0-1 0,0 0 1,0 0-1,-1 1-53,0 0 0,0 0 0,1 0 0,-1 1 0,1-1 0,-1 0 0,1 1 0,0-1 0,-1 0 1,1 1-1,0 0 0,0-1 0,0 1 0,0 0 0,0-1 0,0 1 0,1 0 0,-1 0 0,0 0 0,1 0 0,0 0 0,-1 3 0,-6 47 70,6-45 1,1 0 1,-1-1-1,1 1 0,1 0 1,0 0-1,0 0 1,0 0-1,0-1 1,4 8-1,-4-11-51,1-1 0,0 1-1,0-1 1,0 0 0,0 0-1,0 0 1,1 0 0,-1 0-1,1 0 1,-1-1 0,1 1-1,0-1 1,-1 0 0,1 1-1,0-1 1,0-1 0,0 1-1,0 0 1,0-1 0,0 1-1,0-1 1,0 0 0,4 0 0,3 0 27,1 1 1,-1-2-1,1 1 1,-1-2 0,0 1-1,1-1 1,-1-1 0,0 0-1,0 0 1,-1-1-1,1 0 1,-1-1 0,18-11-1,-14 6-36,-1-1-1,0 0 1,-1 0-1,0-1 1,-1-1-1,0 0 1,-1 0-1,10-18 1,4-19-381,-2 0 1,-2-1-1,-2-1 0,12-68 1,17-136-406,-12 51 3542,-54 334-3648,3-43 871,4 1 0,4 0 1,4 1-1,7 92 1,-1-163 25,0-1 0,2 1 0,0-1 0,1 0 0,0 0 0,2 0 0,0 0 0,0-1 0,2 0 0,0 0 0,0-1 0,15 18 1,-16-23-4,1-1 0,0 0 0,0 0 0,1 0 1,-1-1-1,2-1 0,-1 1 0,1-2 0,0 1 1,0-1-1,1-1 0,-1 0 0,1 0 1,0-1-1,0-1 0,0 0 0,0 0 0,21 0 1,-26-2-8,0-1 1,0 0-1,0 0 1,-1-1-1,1 1 1,-1-1-1,1 0 1,-1-1-1,0 1 1,0-1-1,0 0 1,0-1-1,0 1 1,-1-1-1,1 0 1,-1 0-1,0 0 1,0 0-1,-1-1 1,1 0 0,-1 0-1,0 0 1,4-10-1,6-12-33,-2-1 0,-1 0 0,10-43-1,-12 41-26,16-63-58,32-104-299,-56 193 419,2 1 1,-1 0-1,0 0 0,0 0 0,1 0 1,0 0-1,-1 1 0,1-1 0,0 0 1,1 1-1,-1-1 0,0 1 0,1 0 0,-1 0 1,1 0-1,4-3 0,-5 5-9,0-1-1,0 1 1,0-1-1,0 1 1,1 0-1,-1 0 1,0-1-1,0 2 1,1-1-1,-1 0 1,0 0-1,0 1 1,0-1-1,1 1 1,-1 0-1,0-1 1,0 1-1,0 0 1,0 0-1,0 1 1,0-1-1,-1 0 1,1 1-1,3 2 1,75 62-287,-80-66 254,1 0 1,-1 1-1,0-1 1,0 0-1,1 0 0,-1 1 1,0-1-1,0 0 1,0 0-1,1 1 1,-1-1-1,0 0 1,0 0-1,0 1 0,0-1 1,0 0-1,1 1 1,-1-1-1,0 0 1,0 1-1,0-1 0,0 0 1,0 1-1,0-1 1,0 0-1,0 1 1,0-1-1,0 0 1,0 1-1,0-1 0,-1 0 1,1 1-1,0-1 1,0 0-1,0 1 1,0-1-1,0 0 1,-1 0-1,1 1 0,0-1 1,0 0-1,-1 0 1,1 1-1,0-1 1,0 0-1,-1 0 0,1 0 1,0 1-1,0-1 1,-1 0-1,1 0 1,-20 5-88,15-4 52,-28 6 87,1 1 1,0 2-1,0 1 0,2 1 1,-45 25-1,66-32 0,1 0 0,0 1-1,0 0 1,0 1 0,1-1-1,-1 1 1,2 1 0,-1-1 0,1 1-1,0 0 1,1 1 0,0 0-1,0-1 1,1 1 0,0 1-1,0-1 1,1 1 0,1-1-1,0 1 1,0 0 0,0 0-1,1 16 1,0-21 17,1 1 0,0 0-1,1-1 1,-1 1 0,1 0-1,0-1 1,1 1 0,-1-1-1,1 1 1,0-1 0,4 7 0,-4-9-21,0-1 1,1 0 0,-1 1-1,1-1 1,-1 0 0,1-1-1,0 1 1,0 0-1,0-1 1,0 1 0,0-1-1,0 0 1,0 0 0,0 0-1,1-1 1,-1 1 0,0-1-1,0 0 1,1 0 0,-1 0-1,4 0 1,4 0-132,-1-1 0,0 0 0,1 0 0,-1-1 0,0 0-1,0-1 1,0 0 0,0-1 0,12-6 0,-15 7-206,-1-1 0,-1 0 0,1 0 0,0-1 0,-1 0 0,0 0 0,0 0-1,-1 0 1,1-1 0,-1 0 0,0 0 0,-1 0 0,1 0 0,-1 0 0,2-8 0,-1 3-149,-1-1 1,-1 1-1,0-1 1,1-14-1,-3-23 2801,0 48-2153,-1-1 1,1 0-1,0 1 1,-1-1 0,0 1-1,1-1 1,-1 1-1,0-1 1,0 1 0,0-1-1,0 1 1,0 0-1,0-1 1,0 1 0,0 0-1,-1 0 1,1 0-1,0 0 1,-1 0 0,1 0-1,-1 0 1,1 1-1,-1-1 1,1 0 0,-1 1-1,0-1 1,1 1-1,-1 0 1,-2-1 0,2 1-137,0-1-1,0 1 1,0 0 0,0 0 0,-1 0 0,1 0 0,0 0 0,0 1-1,0-1 1,0 0 0,1 1 0,-1 0 0,0-1 0,0 1 0,0 0 0,0 0-1,0 0 1,1 0 0,-1 0 0,0 0 0,1 1 0,-1-1 0,1 1-1,-2 1 1,0 3 2,0 0 0,1 0 0,0 1 0,0-1 0,0 1-1,1 0 1,0-1 0,0 1 0,0 0 0,1 0 0,0 0 0,1-1-1,-1 1 1,1 0 0,0 0 0,1-1 0,0 1 0,0-1-1,0 1 1,1-1 0,0 0 0,0 0 0,1 0 0,0 0 0,-1-1-1,2 0 1,-1 1 0,1-1 0,0-1 0,0 1 0,0-1 0,1 0-1,6 4 1,-4-4-5,1 0 0,0 0 0,0-1 0,1-1-1,-1 1 1,0-2 0,1 1 0,0-1 0,-1-1-1,1 1 1,0-2 0,-1 1 0,1-2 0,15-2-1,-9-1 1,0 1 0,0-2-1,0 0 1,0-1 0,-1-1-1,0 0 1,18-15 0,-12 8-19,-2-2-1,0-1 1,0 0 0,-2-1 0,-1-1 0,0 0-1,18-34 1,-16 22-100,-2-1-1,-2-1 0,-1 0 0,14-58 0,-10 3 404,-5-1 0,-3-1-1,-4-125 1,-5 216-318,0 1 1,0-1-1,0 0 1,0 0-1,0 0 0,0 0 1,0 1-1,-1-1 1,1 0-1,0 0 1,0 0-1,0 0 1,0 0-1,0 1 1,-1-1-1,1 0 0,0 0 1,0 0-1,0 0 1,0 0-1,-1 0 1,1 0-1,0 0 1,0 0-1,0 0 1,-1 0-1,1 0 1,0 0-1,0 0 0,0 0 1,-1 0-1,1 0 1,0 0-1,0 0 1,0 0-1,-1 0 1,1 0-1,0 0 1,0 0-1,0-1 0,0 1 1,-1 0-1,1 0 1,0 0-1,0 0 1,0 0-1,0 0 1,0-1-1,0 1 1,-1 0-1,1 0 1,0 0-1,0 0 0,0-1 1,0 1-1,0 0 1,0 0-1,0 0 1,0-1-1,0 1 1,0 0-1,0 0 1,0-1-1,-16 26-16,1 1 0,1 0 0,1 1 0,-16 51-1,23-61 4,-72 227-15,-51 287-1,120-490 42,-11 47-27,-14 172 0,32-234 16,1 0 0,2 0 0,1 0-1,0 0 1,2 0 0,1-1-1,2 1 1,0-2 0,1 1 0,2-1-1,14 29 1,-21-48-22,0-1-1,0 0 1,0 0 0,0 1-1,0-2 1,1 1 0,0 0-1,0-1 1,0 0 0,0 0-1,0 0 1,1 0 0,-1-1-1,1 1 1,0-1 0,0 0-1,0-1 1,0 1 0,0-1-1,0 0 1,0 0 0,0-1 0,0 0-1,1 1 1,-1-2 0,0 1-1,0-1 1,0 1 0,0-1-1,0-1 1,0 1 0,6-3-1,3-2-62,0 0-1,0-1 0,-1 0 1,0-1-1,0-1 1,-1 0-1,0-1 1,-1 0-1,19-21 0,-13 9-260,-1 0 0,0-1-1,-2-1 1,-1-1 0,-1 0-1,-1 0 1,-1-1 0,10-41-1,-12 31 411,-2 0-1,-2 0 0,0-1 0,-3 0 0,-6-71 0,3 91 320,-1 1 0,-1 1 0,-1-1 0,0 0 0,-1 1 0,0 0 0,-2 0 0,1 1 0,-18-24 0,25 37-378,-1 1 0,1-1 0,0 0 0,-1 0 0,1 1 0,-1-1 1,1 0-1,-1 1 0,1-1 0,-1 1 0,0-1 0,1 0 0,-1 1 0,1-1 0,-1 1 1,0 0-1,0-1 0,1 1 0,-1 0 0,0-1 0,0 1 0,1 0 0,-1 0 1,0-1-1,0 1 0,0 0 0,1 0 0,-1 0 0,-1 0 0,1 1-6,0 0-1,0 0 0,0 0 0,0 0 1,1 1-1,-1-1 0,0 0 0,1 0 1,-1 0-1,1 1 0,-1-1 0,1 0 1,0 0-1,0 1 0,-1-1 0,1 2 1,-2 66-134,2-60 138,0-1-25,1 1 0,-1-1 0,1 0 1,1 1-1,0-1 0,0 0 0,1 0 0,0 0 0,0 0 0,1 0 0,0-1 1,0 1-1,7 8 0,-7-11 8,1 0 1,-1 0 0,1-1-1,0 0 1,0 0-1,1 0 1,-1-1-1,1 1 1,-1-1 0,1 0-1,0-1 1,0 0-1,1 0 1,-1 0 0,0-1-1,1 1 1,-1-2-1,8 1 1,-5 0-21,0-1 0,-1-1 0,1 1 0,-1-2 0,1 1 0,-1-1 0,1 0 0,-1-1 0,0 0 1,0 0-1,0-1 0,10-6 0,-6 1 15,0-1 0,-1 1-1,0-2 1,0 0 0,-1 0 0,10-16 0,-10 16 14,-2 0 0,0-1 0,0 0-1,-1-1 1,0 1 0,-1-1 0,-1-1 0,0 1-1,-1-1 1,0 0 0,-1 0 0,0 0 0,0-17 0,-4 30 9,1 0 0,-1 0 0,1 0 1,-1 0-1,0 0 0,1 0 0,-1 1 1,0-1-1,0 0 0,1 0 0,-1 0 1,0 1-1,0-1 0,0 0 0,0 1 1,0-1-1,0 1 0,0-1 0,0 1 1,0 0-1,0-1 0,0 1 0,0 0 1,-1 0-1,1 0 0,0 0 0,0 0 1,0 0-1,0 0 0,0 0 0,-1 0 1,1 0-1,0 1 0,0-1 0,0 0 1,-1 1-1,-1-1-13,1 1 1,-1-1-1,1 1 0,-1-1 1,1 1-1,-1 0 1,1 0-1,-1 0 0,1 0 1,0 1-1,-1-1 1,1 1-1,0-1 0,0 1 1,0 0-1,0-1 1,-1 4-1,0 2-6,1 1 1,-1-1-1,2 1 1,-1 0-1,1-1 1,0 1-1,1 0 1,0 0-1,0 0 1,1-1-1,0 1 0,2 10 1,-2-15 5,-1 0 1,1 0 0,0 1-1,0-1 1,0 0-1,1 0 1,-1 0-1,1 0 1,0 0-1,0-1 1,0 1-1,0 0 1,0-1-1,0 1 1,1-1-1,-1 0 1,1 0-1,0 0 1,-1 0-1,1 0 1,0-1-1,0 1 1,0-1-1,0 0 1,1 0-1,-1 0 1,0 0-1,0 0 1,1-1-1,3 1 1,-1-1 2,-1-1 0,0 1 0,0-1 0,1 0 1,-1 0-1,0-1 0,0 1 0,0-1 0,0 0 0,-1-1 0,1 1 1,0-1-1,-1 0 0,0 0 0,0 0 0,0-1 0,0 1 0,0-1 1,-1 0-1,1 0 0,-1 0 0,0-1 0,0 1 0,-1-1 0,1 0 1,-1 1-1,2-10 0,2-2-4,0-1 1,-2 0-1,0-1 1,-1 1-1,-1-1 1,-1 1-1,0-22 1,-2 7 1,-2 0 0,-1 0 0,-8-34 0,-28-71 290,34 119-225,-1 1 1,0 1-1,-2 0 0,0 0 1,-21-28-1,30 43-56,-1 0 0,1 0 0,0 1-1,-1-1 1,1 0 0,-1 1 0,1-1-1,-1 1 1,1-1 0,-1 0 0,0 1 0,1-1-1,-1 1 1,0 0 0,1-1 0,-1 1-1,0-1 1,0 1 0,1 0 0,-1 0-1,0-1 1,0 1 0,0 0 0,1 0-1,-1 0 1,0 0 0,0 0 0,0 0 0,1 0-1,-1 0 1,0 0 0,-1 1 0,1 0-9,-1 1 1,1-1-1,0 1 1,0-1 0,1 1-1,-1-1 1,0 1-1,0-1 1,1 1 0,-1 0-1,1-1 1,0 1-1,-1 0 1,1 1 0,-2 63-118,2-65 128,0 4-18,0-1 0,1 1 0,-1 0 0,1-1 0,1 1 0,-1-1 0,0 0 0,1 1 1,0-1-1,0 0 0,0 0 0,1 0 0,-1 0 0,1-1 0,0 1 0,0-1 0,6 6 0,-3-5-52,0 0-1,0 0 1,0 0-1,1-1 1,-1 0 0,1 0-1,0 0 1,0-1-1,0 0 1,10 1-1,-4-1-51,0-1-1,0 0 0,0-1 0,0-1 0,0 0 1,0 0-1,0-1 0,-1-1 0,1 0 1,-1-1-1,1 0 0,15-9 0,-15 6 109,0-1 1,-1-1-1,1 0 0,-2 0 0,1-2 0,-1 1 1,-1-1-1,0-1 0,-1 0 0,0 0 1,0-1-1,-2 0 0,1 0 0,9-28 0,-16 40 61,-2 103-57,-1 1-22,18 157-1,-16-256 31,1 0 0,0 0 0,0 0 0,0 0 0,0-1 0,1 1 0,-1 0 0,1-1 0,0 1 0,0-1 0,0 1-1,1-1 1,-1 0 0,1 0 0,0 0 0,0 0 0,0-1 0,0 1 0,6 3 0,-7-5-3,1-1 0,-1 1 0,1 0 0,-1-1 0,0 0 0,1 1 0,-1-1 0,1 0 0,-1 0 1,1-1-1,-1 1 0,1 0 0,-1-1 0,0 1 0,1-1 0,-1 0 0,0 0 0,0 0 0,1 0 0,-1 0 0,0 0 0,0-1 0,0 1 1,0-1-1,0 0 0,-1 1 0,1-1 0,0 0 0,-1 0 0,0 0 0,1 0 0,-1 0 0,2-3 0,8-17-9,0 0-1,-2-1 1,0 0-1,-2-1 1,0 1-1,-2-1 0,4-34 1,15-58 29,-19 99-22,-4 12 83,0 0 1,0-1 0,1 1-1,0 0 1,0 0-1,1 0 1,4-7-1,-7 12-81,0-1 1,0 1-1,0 0 0,0 0 0,1 0 0,-1 0 0,0 0 0,0-1 0,1 1 0,-1 0 0,0 0 1,0 0-1,0 0 0,1 0 0,-1 0 0,0 0 0,0 0 0,1 0 0,-1 0 0,0 0 1,0 0-1,1 0 0,-1 0 0,0 0 0,0 0 0,1 0 0,-1 0 0,0 0 0,0 0 0,1 0 1,-1 0-1,0 1 0,0-1 0,0 0 0,1 0 0,-1 0 0,0 0 0,0 1 0,0-1 0,0 0 1,1 0-1,-1 0 0,0 0 0,0 1 0,0-1 0,0 0 0,0 0 0,0 1 0,1-1 1,-1 0-1,0 0 0,0 1 0,6 15 71,-6-14-71,16 46 29,-3 1-1,-2 0 1,-2 1 0,-2 0 0,1 77-1,-8-126-39,0-1-1,0 0 0,0 1 1,0-1-1,0 0 0,0 1 1,0-1-1,-1 0 0,1 0 1,0 1-1,0-1 0,0 0 1,0 1-1,0-1 0,-1 0 1,1 0-1,0 1 0,0-1 1,0 0-1,-1 0 0,1 0 1,0 1-1,0-1 0,-1 0 1,1 0-1,0 0 0,0 0 1,-1 0-1,1 0 0,0 1 1,-1-1-1,1 0 0,0 0 1,-1 0-1,1 0 0,0 0 1,0 0-1,-1 0 0,1 0 1,0 0-1,-1 0 0,1 0 1,0-1-1,-1 1 0,1 0 1,0 0-1,0 0 0,-1 0 1,1 0-1,0-1 0,0 1 1,-1 0-1,1 0 0,0 0 1,0-1-1,-1 1 0,1 0 1,-2-13-7,0 1 1,1 0-1,0-1 1,1 1 0,0 0-1,1-1 1,0 1-1,1-1 1,1 1 0,0 0-1,0 0 1,2 1-1,7-19 1,7-7 9,1 1-1,43-60 1,-61 93 39,1-1 0,0 1 0,0 0 0,1 0 0,-1 0 1,0 0-1,1 1 0,0-1 0,-1 1 0,1 0 0,0 0 0,0 0 0,1 1 0,-1-1 0,0 1 0,7-1 0,-9 2-37,0 0 0,0 0 0,0 0 0,1 0 0,-1 0 0,0 0 0,0 1 0,0-1 0,0 1 0,0-1 0,0 1 0,0 0 0,0 0 0,0 0 0,0 0 1,-1 0-1,1 0 0,0 1 0,-1-1 0,1 1 0,-1-1 0,1 1 0,-1-1 0,0 1 0,1 0 0,-1 0 0,0 0 0,0-1 0,0 1 0,-1 0 0,1 0 0,0 0 0,-1 0 0,1 4 0,3 22-24,-1 0-1,-2 1 1,-1-1 0,-6 53 0,0 23 98,5-88-70,1 29-28,0-44 28,0 0 0,0-1 1,0 1-1,0 0 0,1 0 0,-1 0 0,0 0 0,1 0 0,-1 0 0,0 0 0,1 0 0,-1 0 1,1 0-1,-1 0 0,1-1 0,0 1 0,-1 0 0,1 0 0,0-1 0,-1 1 0,1-1 0,0 1 1,0 0-1,0-1 0,0 1 0,-1-1 0,1 0 0,0 1 0,0-1 0,0 0 0,0 1 1,0-1-1,1 0 0,0-1 0,0 1 0,-1-1 0,1 0 0,-1 0 0,1 0 0,-1 0 0,1 0 0,-1 0 0,0 0 0,0 0 0,0-1 0,1 1 0,-1 0 0,0-1 0,0 1 0,-1-1 0,1 1 0,0-1 0,0 1 0,0-4 0,16-42 25,-14 37-17,35-142 37,-31 113-7,2 1 1,1 0-1,24-56 1,-31 89-35,-3 4-17,3 30-25,-1-5 30,1 0 0,1 0 0,1-1-1,1 1 1,1-1 0,2-1 0,0 1 0,1-1 0,1-1 0,1 0 0,1 0 0,27 32 0,-39-52 27,1 0 0,0 0 1,-1 0-1,1 0 1,0-1-1,0 1 0,-1 0 1,1-1-1,0 1 0,0-1 1,0 0-1,0 1 0,0-1 1,0 0-1,0 0 0,-1 0 1,1-1-1,0 1 0,0 0 1,0-1-1,0 1 1,0-1-1,-1 0 0,4-1 1,41-22-133,154-129-1042,-72 50 1453,-111 88 135,-17 15-432,0 0 0,0 0 0,1 0 0,-1 0 1,0 0-1,0 0 0,0-1 0,0 1 0,0 0 0,0 0 1,0 0-1,0 0 0,0 0 0,0 0 0,0 0 1,0 0-1,0 0 0,1-1 0,-1 1 0,0 0 1,0 0-1,0 0 0,0 0 0,0 0 0,0 0 1,0 0-1,0 0 0,0-1 0,0 1 0,0 0 1,0 0-1,0 0 0,0 0 0,0 0 0,-1 0 0,1 0 1,0-1-1,0 1 0,0 0 0,0 0 0,0 0 1,0 0-1,0 0 0,0 0 0,0 0 0,0 0 1,0 0-1,0 0 0,0-1 0,-1 1 0,1 0 1,0 0-1,0 0 0,0 0 0,0 0 0,0 0 1,0 0-1,0 0 0,-1 0 0,1 0 0,0 0 0,0 0 1,0 0-1,0 0 0,0 0 0,-37 11-122,14-2 107,1 1 1,0 1-1,0 1 1,1 0-1,1 2 1,0 1-1,-19 17 1,31-23 10,-1 0-1,1 0 0,0 1 1,1 0-1,0 0 1,1 1-1,0-1 1,1 2-1,0-1 1,0 0-1,1 1 1,1 0-1,0 0 1,1 0-1,-2 25 1,3-28 5,1 0 0,0 0 1,1 1-1,0-1 0,1 0 1,-1 0-1,2 0 0,-1 0 1,1 0-1,1-1 0,6 14 0,-6-17 4,-1-1-1,1 0 0,-1 1 0,1-1 0,1-1 0,-1 1 0,0-1 0,1 0 0,0 0 1,0 0-1,0 0 0,0-1 0,0 0 0,0 0 0,0 0 0,1-1 0,-1 1 0,1-2 1,0 1-1,8 0 0,-6-1 41,1 0 0,-1 0 1,1 0-1,-1-1 0,0-1 1,0 1-1,1-1 0,-1-1 1,0 0-1,0 0 1,-1 0-1,1-1 0,10-7 1,-9 5-31,-1-1 1,0-1-1,0 0 1,0 0 0,-1 0-1,0-1 1,0 0-1,-1-1 1,9-18 0,-10 18-9,1-1 1,-2 0 0,0 0 0,0 0-1,-1 0 1,0-1 0,-1 1-1,0-1 1,0-16 0,-2 26-73,-21 38-30,16-24 91,0 0 0,0 0 1,1 0-1,1 1 0,0-1 0,1 1 0,-1 21 1,2-29-48,1-1 0,0 1 1,1-1-1,-1 0 0,1 1 0,0-1 1,0 0-1,0 1 0,0-1 1,1 0-1,-1 0 0,1 0 1,0 0-1,1 0 0,-1 0 1,1-1-1,-1 1 0,1-1 0,0 0 1,0 0-1,1 0 0,-1 0 1,1 0-1,-1-1 0,5 3 1,23 6-2601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16.1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57 5737,'0'0'6074,"208"16"-5410,-110-16 16,10-3-440,3-8-88,-2-3 152,-6 2-288,25 1-32,-27 1-144,-21-1-1905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17.7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208 1 6489,'0'0'4460,"0"13"-4504,-1 14 46,-1 0-1,-2 0 1,0 0-1,-12 36 1,-43 106 304,15-47-145,30-79-175,4-8 62,-2-1 0,-25 52 0,32-82-925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18.1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0 146 4537,'0'0'4576,"25"-9"-3762,1-2-579,-2 1-11,1 0 1,1 2-1,-1 1 0,38-5 1,345-33 1986,-166 20-1883,-191 17-3210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18.7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1 643 7458,'0'0'3987,"20"-23"-3775,65-79 168,-79 94-334,0 1-1,-1-1 1,0 0 0,-1-1-1,0 1 1,0-1-1,0 0 1,3-15 0,0-3 102,10-21-19,2 0 0,47-86 0,-57 118-131,1 1 0,1 1-1,0-1 1,1 2-1,0 0 1,1 0 0,1 1-1,0 0 1,0 2 0,1-1-1,30-14 1,-44 24-13,0 1 1,-1 0 0,1 0 0,-1 0-1,1 0 1,-1-1 0,1 1-1,0 0 1,-1 0 0,1 0 0,-1 0-1,1 0 1,0 0 0,-1 0-1,1 0 1,-1 1 0,1-1 0,0 0-1,-1 0 1,1 0 0,-1 1-1,1-1 1,-1 0 0,1 1 0,-1-1-1,1 0 1,-1 1 0,1-1-1,-1 1 1,0-1 0,1 0-1,-1 1 1,0-1 0,1 1 0,-1-1-1,1 2 1,8 25-14,-5-12-3,5 7 42,72 208 16,-71-192-6,-2-1 1,-1 1 0,-2 1 0,1 52-1,-6-79-28,0 15 23,0-26-21,0 0 0,-1 0 1,1 0-1,0-1 0,-1 1 1,1 0-1,0 0 0,-1-1 1,1 1-1,-1 0 1,1-1-1,-1 1 0,0 0 1,1-1-1,-1 1 0,0-1 1,1 1-1,-1-1 0,0 1 1,0-1-1,1 0 0,-1 1 1,0-1-1,0 0 0,0 0 1,1 1-1,-1-1 0,-1 0 1,-50-1-2893,26-4-2440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19.0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6465,'0'0'3748,"3"0"-3459,143 2 761,2-1-3132,-118-1-250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9.319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26 1 144,'0'0'1976,"-25"0"-2192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19.3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 5841,'0'0'4081,"23"0"-3426,181-3 362,-148 3-2790,-45 0-254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0.7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199 1 3729,'0'0'3574,"-7"20"-3099,-112 372 2372,108-355-2722,-5 15 61,3 0 1,1 1-1,3 0 1,-3 73-1,23-126-3,-8-1-223,0 0-1,-1 1 1,1-1-1,0-1 0,0 1 1,-1 0-1,1-1 1,0 1-1,-1-1 1,0 0-1,1 0 1,-1 0-1,0 0 1,3-3-1,13-18-2158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1.1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 1816,'0'0'10051,"4"-7"-9797,-1 4-239,-1 0 0,1 0-1,0 0 1,0 0 0,0 0-1,1 0 1,-1 1 0,1 0-1,-1 0 1,1 0 0,0 0-1,0 0 1,0 1 0,-1-1-1,2 1 1,-1 0 0,0 0-1,0 1 1,0-1 0,0 1-1,0 0 1,7 1 0,336-5 1480,-116 10-3312,-173-4 497,-27-2-1679,-9 0-1042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1.4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 3913,'0'0'7345,"128"-9"-7137,-102 9 305,3 0-257,-4 0 264,-2 0-440,-4 0 24,-4 0-88,-2 0-16,-3-4-224,-2-1-2017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1.9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38 5905,'0'0'7259,"24"-7"-6947,78-17-260,-93 22-61,0 0-1,-1 1 1,1 0-1,0 1 1,0 0-1,0 0 1,9 2-1,-14-1 0,0 0 0,0 0 0,0 0 0,0 1 0,0-1 0,0 1 0,0 0 0,-1 0 0,1 0 0,-1 1 0,0-1 0,4 4 0,-4-2 0,0 1 0,0-1 0,0 0 0,-1 1 0,0-1-1,0 1 1,0 0 0,0 0 0,-1 0 0,0 0 0,0 0-1,0 0 1,-1 0 0,1 0 0,-1 0 0,-1 1 0,1-1-1,-1 0 1,1 0 0,-1 0 0,-3 6 0,3-6-1,-1 1 0,-1-1 0,1-1 0,-1 1 0,0 0 0,0-1 1,0 1-1,0-1 0,-1 0 0,-6 6 0,-48 37 13,36-31-15,-20 15 89,29-23-78,0 0-1,1 1 0,0 1 0,0 0 0,1 0 0,1 1 0,-1 1 1,-11 18-1,21-29 4,0 0 1,0 0-1,1 0 1,-1 0-1,0 0 1,1 0-1,-1 0 1,1 0-1,0 1 1,-1-1-1,1 0 1,0 0-1,0 0 1,-1 0-1,1 1 1,0-1-1,0 0 1,0 0-1,1 0 1,-1 1-1,0-1 1,0 0-1,1 0 1,-1 0-1,0 0 1,1 0-1,-1 1 1,1-1-1,0 0 1,-1 0-1,1 0 1,0-1-1,0 1 1,-1 0-1,1 0 1,0 0-1,0 0 1,0-1-1,0 1 1,0 0-1,0-1 1,0 1-1,0-1 1,0 1-1,1-1 1,-1 0-1,1 1 1,8 1 63,-1-1 1,1 0 0,-1 0 0,20-2-1,-14 0 14,31 3 59,49-2 65,-87-1-209,0 0 0,0 0 0,-1 0 0,1-1 1,-1 0-1,1-1 0,-1 0 0,0 0 0,10-6 0,-15 8-98,0-1 0,0 0 0,0 1 0,0-1 0,-1 0 0,1 0 0,-1 0 0,1 0 0,-1 0 0,3-5 0,-1-6-2170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2.2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0 8266,'0'0'3995,"-5"22"-3993,-34 172 104,33-161 62,1 0-1,2 0 0,2 1 0,4 62 0,-1-89-113,-1 1 0,1 0 0,1-1 0,-1 1 0,5 7 0,-7-14-142,1 1 0,0 0 1,0 0-1,0 0 1,0-1-1,0 1 1,0 0-1,1-1 0,-1 1 1,0-1-1,1 1 1,-1-1-1,1 0 1,0 0-1,-1 1 0,1-1 1,0-1-1,0 1 1,0 0-1,0 0 1,-1-1-1,5 2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2.6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1 135 3001,'0'0'9862,"21"-20"-9756,73-62-82,-87 78-17,-1 0 0,1 0 0,-1 1 0,1-1 0,0 2 0,1-1 0,-1 1 0,0 0 0,1 0-1,-1 1 1,1 0 0,-1 1 0,1-1 0,-1 2 0,1-1 0,9 2 0,14 0 5,-3-3-36,-16 0-15,0 1-1,1 0 1,-1 0-1,0 2 1,17 3 0,-27-5 32,1 1 1,-1 0-1,0 0 0,1 0 1,-1 0-1,0 1 1,0-1-1,1 0 1,-1 1-1,0 0 1,-1-1-1,1 1 1,0 0-1,0 0 1,-1 0-1,1 0 1,-1 1-1,0-1 0,1 0 1,-1 1-1,0-1 1,0 0-1,-1 1 1,1-1-1,0 1 1,-1-1-1,0 1 1,1 0-1,-1-1 1,-1 5-1,2 2 7,-1 0-1,-1 0 1,1 0-1,-2 0 1,1 0 0,-1 0-1,0 0 1,-1-1-1,0 1 1,-1-1 0,1 1-1,-2-1 1,1-1-1,-1 1 1,0 0 0,-1-1-1,0 0 1,0-1-1,0 1 1,-1-1 0,0 0-1,-14 9 1,4-6-45,1-1 0,-1 0 0,0-2 0,-1 0 0,1-1 0,-1 0 0,0-2 0,-1 0 0,1-1 0,0-1 0,-20-1 0,31-1-1193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3.1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4081,'0'0'8963,"3"2"-8651,5 3-264,1-1-1,0 1 0,0-1 1,0-1-1,0 0 0,1 0 1,0-1-1,17 2 0,84 4 499,-107-8-530,97 1 98,-101-1-130,1 0 0,-1-1 0,0 1 0,0 0 0,1 0 0,-1 0 0,0-1 0,0 1 0,0 0 0,1 0 0,-1 0 0,0-1 0,0 1 0,0 0 0,0 0 1,0-1-1,1 1 0,-1 0 0,0 0 0,0-1 0,0 1 0,0 0 0,0-1 0,0 1 0,0 0 0,0 0 0,0-1 0,0 1 0,0 0 0,0-1 0,0 1 0,0 0 0,-1 0 0,1-1 0,0 1 0,0 0 1,0 0-1,0-1 0,0 1 0,0 0 0,-1 0 0,1-1 0,0 1 0,0 0 0,0 0 0,-1 0 0,1 0 0,0-1 0,0 1 0,-1 0 0,1 0 0,-10-3-249,0 2 0,0-1 0,0 1 0,0 0 0,-18 2 0,7-1-780,-13 0-2514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4.0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0 2937,'0'0'8327,"0"11"-7396,-10 220-875,15 285 705,-4-519-787,-1-1 0,1 1 0,0 0 0,1-1 0,-1 1 0,0 0 0,1 0 0,0 0-1,2-3 1,4-8-628,5-13-1697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4.4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31 195 5601,'0'0'3116,"-5"-20"-1910,-3-3-813,4 14-259,1-1 0,0 0-1,1 1 1,0-1-1,0 0 1,1 0 0,0-17-1,2 24-105,-1 1 1,0-1-1,1 1 0,0 0 0,-1-1 0,1 1 1,0 0-1,0 0 0,0 0 0,1 0 1,-1 0-1,0 0 0,1 0 0,0 0 0,-1 0 1,1 0-1,0 1 0,0-1 0,0 1 1,0-1-1,0 1 0,0 0 0,0 0 1,0 0-1,0 0 0,1 0 0,-1 1 0,0-1 1,1 1-1,-1-1 0,5 1 0,12-3-26,-1 2 0,1 0 0,22 2-1,-18-1-5,28 1-67,1 2 0,84 16 0,-108-13 67,-2 1 1,1 1 0,-1 1-1,0 2 1,-1 0 0,40 25 0,-59-32-10,-1 0 0,1 1 0,-1-1 0,0 1 0,-1 0 0,1 0 0,-1 0 0,0 1 1,0 0-1,0-1 0,4 13 0,-6-15 12,-1 1 0,0-1 0,-1 1 0,1-1 0,0 1 0,-1-1-1,0 1 1,0 0 0,0-1 0,0 1 0,0-1 0,-1 1 0,0-1 0,0 1 0,0-1 0,0 1 0,0-1 0,-1 0 0,1 0 0,-1 1 0,0-1 0,0 0 0,-4 5 0,-10 9 18,0-1 1,-1-1-1,0-1 1,-1 0-1,-1-1 1,0-1-1,-1 0 1,0-2-1,-23 9 1,-6-2-9,1-3 0,-100 17 0,144-30-9,-26 3-495,-53 17 0,74-18-18,0 1 0,1-1 0,0 2 0,0-1 0,0 1 0,-8 6 0,3 2-2326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50.908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754 42 1096,'-25'62'5984,"24"-62"-5918,-20-10 1412,1 0-1384,8 8-98,0 0 1,0 2 0,-1 0-1,1 0 1,0 1-1,0 0 1,-1 1-1,1 1 1,1 0 0,-1 0-1,0 1 1,1 1-1,-18 9 1,-34 14-33,43-20 67,0 0 0,0 1 0,1 1-1,1 1 1,0 1 0,0 0 0,1 1-1,1 1 1,-26 28 0,11-3 139,2 0 0,-38 72 0,53-83 33,2 0-1,1 1 1,1 1-1,1-1 1,-6 44 0,12-53-96,-8 40 116,2 2-1,3-1 1,3 1-1,6 83 1,0-127-180,2 0 1,0 0-1,0 0 0,2-1 1,0 0-1,2-1 0,-1 1 1,2-1-1,0-1 0,18 21 1,-2-5 121,2-2 1,1 0-1,54 40 1,-40-39-68,2-2 0,0-2 0,2-2 0,76 28 0,-26-19 61,138 27 0,-146-47-95,1-3 0,0-4 0,104-7 0,-154-2-49,0-2 0,0-1 0,0-2 0,-1-2 1,-1-1-1,0-2 0,0-2 0,-1-1 0,-1-2 0,-1-2 0,51-36 0,-49 25 360,58-63 0,14-13-267,-87 89-114,25-20 10,-1-3 0,57-65 0,-91 90 10,0 0 0,-1 0 0,0-1 0,-1 0-1,-1-1 1,-1 0 0,-1-1 0,0 0 0,-2 0-1,0 0 1,4-31 0,-5 17 27,-1-1 1,-2 1-1,-1-1 1,-2 1-1,-1-1 1,-1 1-1,-2 0 1,-18-55-1,7 37-72,5 17 45,-28-59-1,34 82-23,-1 1 0,1-1 0,-2 1 0,1 1 0,-2-1 0,1 1 0,-1 1 0,0 0 0,-13-9 0,-55-31-141,-111-52 0,149 82 113,-1 3 1,-1 1-1,0 2 1,-56-9 0,27 11-83,-129 0 1,-220 10-1224,385 3 858,1 2 0,-1 1 0,1 1 0,-38 14-1,57-17 68,-32 10-1940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4.7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1 4545,'0'0'4280,"0"22"-3691,0 173 742,7 167 691,-14-383-2334,1 11-408,-4-19-2845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5.2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 7642,'0'0'5106,"27"-4"-5086,-13 1-24,37-5-22,92-2-1,-106 9 28,-12-1-19,49 5 0,-69-2 11,1 0 0,0 0 0,-1 0 0,1 1 0,0-1 0,-1 1 0,0 1 0,1-1 1,-1 1-1,0 0 0,0 0 0,-1 0 0,9 8 0,-12-10-1,0 0 1,0 0-1,0 1 1,0-1-1,-1 0 1,1 1-1,0-1 1,0 1 0,-1-1-1,1 1 1,-1-1-1,0 1 1,1 0-1,-1-1 1,0 1-1,0-1 1,0 1-1,0 0 1,0-1-1,0 1 1,0 0 0,-1-1-1,1 1 1,-1-1-1,1 1 1,-1-1-1,1 1 1,-1-1-1,-1 3 1,-1-1 5,1 1 0,-1-1 0,0 1 0,0-1 0,0 0 1,0 0-1,0 0 0,-1-1 0,-4 3 0,-20 9-30,-1-2-1,0-1 1,-1-1-1,0-2 1,0 0 0,-1-3-1,0 0 1,0-2-1,-51-2 1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5.5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 7890,'0'0'5558,"3"-2"-5412,1 0-150,0 1 1,0-1 0,0 1 0,1 0-1,-1 0 1,1 0 0,-1 0 0,1 1 0,-1 0-1,1 0 1,-1 0 0,1 0 0,-1 1 0,6 1-1,76 20 105,-36-7-203,-42-14-139,36 8-322,-14-7-3326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5.9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 5233,'0'0'5041,"158"0"-4153,-138 0-720,-4 0-96,-9-4 208,-4 1-39,-3 1 359,23 2-9514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7.8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3 462 928,'-1'-3'12999,"-1"-23"-12971,3-23 49,2 0-1,11-59 1,-9 83-91,0 1 0,2-1 0,1 1 1,1 1-1,1 0 0,16-28 0,-25 50-4,-1 0 0,1 0-1,-1 0 1,1 0-1,-1 0 1,1 0 0,0 0-1,0 1 1,-1-1-1,1 0 1,0 1 0,0-1-1,0 0 1,0 1-1,0-1 1,-1 1-1,1 0 1,0-1 0,0 1-1,0 0 1,0-1-1,1 1 1,-1 0 0,0 0-1,2 0 1,-1 0 6,0 1 0,-1 0 0,1-1-1,0 1 1,0 0 0,0 0 0,-1 0 0,1 0 0,0 1 0,-1-1 0,1 0 0,2 3 0,4 7 17,0-1 0,0 1 0,8 16 0,-13-21-22,6 12 13,-1 1 0,0-1 0,-2 1 0,0 1-1,-1-1 1,4 33 0,2 113 59,-9-103 151,-10-149-63,3 50-175,2-1 0,1 1-1,2-1 1,9-73 0,-7 103 22,1 0 1,-1 0-1,1 0 1,1 1-1,0 0 1,8-13-1,-11 19 4,-1 0 0,1 0 1,-1-1-1,1 1 0,0 0 0,0 0 0,-1 0 0,1 0 0,0 0 0,0 0 0,0 1 0,0-1 0,0 0 0,1 0 0,-1 1 0,0-1 0,0 0 0,0 1 0,0-1 0,1 1 0,-1 0 0,0-1 0,1 1 0,-1 0 0,0 0 0,1 0 0,-1 0 0,0 0 0,0 0 0,1 0 0,-1 1 0,0-1 0,1 0 0,-1 1 0,0-1 0,0 0 0,1 1 0,-1 0 1,0-1-1,0 1 0,0 0 0,0 0 0,0-1 0,0 1 0,0 0 0,0 0 0,0 0 0,0 0 0,-1 0 0,2 2 0,9 15-18,0 0 0,0 1 0,-2 0 1,-1 1-1,0 0 0,6 26 0,19 127 75,-29-139-69,-3 43 1,-1-65 66,-1-10 56,-3-7-15,-3-8 6,4-7-184,2 0 0,0 0 0,1 0-1,1 0 1,1 0 0,0 0 0,2 1-1,0-1 1,1 1 0,2 0 0,12-29-1,-5 19 57,0 1-1,2 0 0,1 2 0,2 0 0,0 1 1,38-37-1,-56 60 72,0 0 0,0 1 0,1-1 0,-1 1 0,1-1 0,-1 1 1,1-1-1,-1 1 0,1 0 0,0 0 0,0 0 0,0 0 0,0 0 0,-1 0 0,1 0 0,1 1 0,-1-1 1,2 0-1,-3 3-10,0-1 0,0 1 0,0 0 0,0-1 0,-1 1-1,1 0 1,0 0 0,-1-1 0,0 1 0,1 0 0,-1 0 0,0 0 0,0-1 0,0 1 0,0 3 0,2 24-175,17 91 77,-7-51 96,6 133 0,-18-199-47,-1 0-1,1 0 0,-1 0 0,0 0 0,0 0 0,-1 0 0,1 0 0,0 0 0,-1-1 0,0 1 0,1-1 0,-1 1 0,0-1 0,-1 1 0,1-1 0,-3 2 0,-2 3-373,-8 7-1451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8.2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4761,'0'0'6265,"4"18"-5694,4 17-71,-1 1-1,2 42 1,9 146 546,-16-291-3165,-1 28-2406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8.6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57 8314,'0'0'4558,"5"-9"-4482,-4 7-72,0 0-13,0-1 1,1 0 0,-1 0 0,1 1-1,0-1 1,-1 1 0,1-1 0,1 1-1,-1 0 1,0 0 0,0 0-1,1 0 1,-1 0 0,1 0 0,0 1-1,-1-1 1,1 1 0,0 0 0,0 0-1,0 0 1,0 0 0,0 0 0,0 1-1,0-1 1,0 1 0,0 0 0,0 0-1,5 0 1,4 1 16,-1 0-1,1 1 1,-1 0-1,0 1 1,0 0-1,0 1 1,0 0-1,16 9 1,-19-9-13,0 0 0,-1 1 1,1 0-1,-1 1 0,0-1 0,-1 1 1,1 0-1,-1 1 0,0 0 0,-1 0 1,10 14-1,-15-19 6,1-1 0,0 1 0,0 0 0,-1 0 0,1 0 0,-1 0 0,1 0 0,-1 0-1,0 0 1,0 0 0,0 0 0,0-1 0,0 1 0,0 0 0,0 0 0,-1 0 0,1 0 0,-1 0 0,1 0 0,-1 0 0,0 0 0,0-1 0,0 1 0,-1 2 0,-1-1 11,0 1 0,-1-1 0,0 1 0,1-1 0,-1 0 0,0 0 0,0 0 0,-1-1 1,-6 4-1,-6 1 18,-1-1 1,0 0-1,0-2 1,-23 4-1,0-4-787,-48-1-1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8.9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9 9314,'0'0'6409,"-11"-9"-6705,4 9 40,-11 0-584,2 0-888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29.9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1 274 5449,'0'0'3941,"22"-17"-3637,76-52-205,-83 59-88,1 1 1,0 1-1,0 0 0,1 2 1,0 0-1,0 0 1,23-3-1,29-10 203,-33 6 226,-1 0 0,-1-3 0,0-1 1,39-26-1,-79 42-421,-1-1 1,1 1-1,-1 1 1,0-1-1,1 1 1,-1 0-1,0 1 1,1 0-1,-1 0 1,-9 3-1,-4 6-24,1 0 0,0 2-1,0 0 1,1 1 0,1 1 0,0 1-1,-23 27 1,20-19-17,1 1-1,1 1 1,1 1-1,-27 53 1,39-67 30,1-1 0,0 1 0,1 0 1,0-1-1,0 2 0,1-1 0,1 0 0,0 0 1,1 0-1,0 1 0,3 13 0,-3-24 9,1-1 0,0 0 0,-1 1 0,1-1 0,0 1 0,0-1 0,0 0 0,0 0 0,0 0 0,1 1 0,-1-1 0,0 0 0,0 0 0,1-1 0,-1 1 0,1 0 0,-1 0 0,0-1 0,1 1 0,-1-1 0,1 1 0,0-1 0,-1 0 0,1 1 0,2-1 0,48 3 635,-42-4-584,7 0-78,1-1 1,-1-1-1,0-1 0,0 0 1,0-1-1,0-1 1,-1-1-1,0 0 0,0-1 1,-1-1-1,25-17 0,-23 14-79,-1-1 1,0-1-1,0 0 0,-2-1 0,0-1 0,0 0 0,-2-1 0,0-1 1,15-28-1,-25 41 273,0 0 0,-1 0 0,0 0 0,0 0 0,0 0 1,0-1-1,-1 1 0,0 0 0,0-7 0,0 11-137,-24 5-171,20-1 119,-1 1 0,0-1 0,1 1 0,0 0 0,0 0 0,0 1 0,1-1 1,-1 1-1,1 0 0,0-1 0,1 2 0,-1-1 0,1 0 0,0 0 0,0 1 0,-2 10 0,1 5-18,0 1 0,1-1 0,2 25 0,0-44 26,0 1-1,0-1 1,0 1 0,1-1-1,-1 1 1,1-1-1,0 0 1,0 1 0,0-1-1,0 0 1,0 1 0,0-1-1,1 0 1,-1 0-1,1 0 1,-1 0 0,1 0-1,0-1 1,2 3 0,1-1 11,-1 0 0,2 0 1,-1 0-1,0 0 1,0-1-1,1 0 1,10 3-1,5-1 28,1-1 0,-1-1 0,31 0 0,-45-2-17,1 0-1,-1-1 1,0 0-1,1 0 1,-1 0-1,0-1 1,0 0-1,0-1 0,0 0 1,-1 0-1,1 0 1,-1-1-1,1 0 1,-1 0-1,0 0 1,-1-1-1,1 0 1,-1 0-1,0 0 1,0-1-1,-1 0 1,1 0-1,-1 0 1,4-8-1,-6 9-52,1 0 0,-1 0 0,1 1 0,0-1 0,1 1 0,-1 0-1,1 0 1,6-5 0,-6 7-284,-1 0-1,1 0 1,0 1 0,0 0-1,-1 0 1,1 0-1,0 0 1,0 1-1,0-1 1,0 1-1,7 0 1,-2 0-2435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31.4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82 3793,'0'0'5980,"28"0"-5754,325 1-68,799 25 2040,681-1-2120,-1725-29 137,-1-6 0,0-4 0,142-37 1,-208 40 30,107-31 84,-157 41-2055,-16 1-1730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52.111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42 0 2937,'0'0'10202,"-6"3"-10250,-9 1-1080,-6-1-1569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34.4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5 663 1584,'-1'-3'8888,"-3"-17"-8899,5 15 48,0-1 1,0 1-1,1 0 1,-1 0-1,1 0 0,0 0 1,1 0-1,-1 0 1,7-8-1,32-39 5,-26 38-160,-1 0 0,2 1-1,0 0 1,1 2 0,0 0 0,0 0 0,1 2-1,0 0 1,1 1 0,21-5 0,-5 4 33,0 1 0,0 2-1,0 1 1,66 1 0,-135 6 190,-53 10 0,32-3-132,36-7 34,0 2 1,1 0-1,-1 0 1,1 2-1,0 0 1,0 2-1,-24 13 0,35-17 30,-1 1-1,2 0 1,-1 1-1,1-1 0,-1 1 1,1 1-1,1-1 1,0 1-1,0 0 0,0 0 1,0 1-1,1-1 0,1 1 1,-1 0-1,1 0 1,0 0-1,1 0 0,-3 16 1,3-10-3,1 0 0,0 0 0,0 0 0,2-1 0,0 1 0,4 23-1,-4-34-16,-1 1-1,1-1 1,0 1-1,1-1 0,-1 0 1,1 0-1,-1 0 0,1 0 1,0 0-1,0 0 1,0 0-1,0-1 0,1 1 1,-1-1-1,1 1 0,0-1 1,-1 0-1,1 0 1,0 0-1,0-1 0,0 1 1,1-1-1,-1 1 0,0-1 1,1 0-1,-1-1 0,0 1 1,1 0-1,-1-1 1,1 0-1,4 0 0,2-1 66,-1 0-1,1-1 1,-1-1-1,1 0 1,-1 0-1,0 0 1,0-1-1,-1-1 1,1 1-1,-1-2 1,0 1-1,0-1 1,-1 0-1,1-1 1,6-7-1,16-18-554,51-68-1,-78 95 407,11-12-135,-9 12 282,-1 1 1,0-1-1,0 0 1,-1 0 0,1 0-1,-1-1 1,0 1 0,-1-1-1,1 0 1,-1 1 0,2-10-1,-30 35-46,18-12-34,1 1 0,0 0 1,1 1-1,0-1 0,0 1 1,1 0-1,0 1 0,1-1 1,0 1-1,1 0 0,0 0 1,0 0-1,1 1 0,1-1 1,0 0-1,1 1 0,0-1 1,0 1-1,3 12 0,-2-22 6,1 1 1,-1 0-1,1 0 0,-1 0 0,1-1 0,0 1 1,0-1-1,0 1 0,0-1 0,0 0 0,1 0 0,-1 0 1,1 0-1,-1 0 0,1 0 0,0-1 0,-1 1 1,1-1-1,0 0 0,0 0 0,0 0 0,0 0 1,0-1-1,1 1 0,4 0 0,12 1 243,-1-1 1,39-3-1,-45 2-87,4-1-160,-1-1 1,0-1-1,0 0 0,0-1 0,0 0 0,-1-2 1,0 0-1,0 0 0,0-1 0,-1-1 1,20-14-1,-15 7-13,-2 0 1,1-1-1,-2-1 1,0 0-1,-2-1 1,1-1-1,14-28 0,-8 9-7,-2-1-1,-2-1 1,-2-1-1,-1 0 0,-2-1 1,-2 0-1,-2-1 0,3-51 1,-8-21 159,-3 114-181,-8 4-48,-5 10 63,0 0 0,0 0-1,2 1 1,-1 1 0,2 0 0,-13 24 0,-46 105 1,59-120 17,1 1 0,1 1 0,1-1 0,2 1 0,0 0 0,2 1 0,1-1 0,1 0 0,1 1 0,5 37 0,-3-54 24,0 0 0,1 0 0,0 0 0,0-1 0,1 1 0,1-1 1,0 0-1,0 0 0,0 0 0,1-1 0,1 0 0,-1 0 0,1-1 0,0 1 0,1-2 1,0 1-1,0-1 0,0 0 0,1-1 0,0 0 0,0 0 0,0-1 0,1 0 1,0 0-1,-1-1 0,1-1 0,0 0 0,0 0 0,1-1 0,15 1 0,-8-3-167,0 0 0,0-1-1,0-1 1,-1-1 0,0 0-1,1-1 1,-2-1-1,1 0 1,-1-2 0,0 0-1,0 0 1,26-21-1,-2 0-3889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35.1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114 0 4905,'0'0'3591,"-9"9"-3472,5-5-81,-2 2 65,0 0 1,1 0-1,0 0 0,0 1 0,1 0 1,0 0-1,0 0 0,0 0 0,1 0 1,-3 9-1,-7 38 525,2 0 0,-7 96 0,11 113-165,9-233-417,1-1 0,1 0-1,2 0 1,0-1 0,14 34 0,-16-47 20,-1-7 492,-3-13 142,4-25-409,1 7-413,2 0 1,0 1-1,1 0 1,1 0-1,1 1 1,20-31 0,-23 41 48,1 0 0,0 0 0,1 1 1,0 0-1,1 1 0,-1 0 0,2 0 1,-1 1-1,1 1 0,1-1 0,-1 2 1,1 0-1,13-5 0,-22 9 77,-1 1 0,1 0-1,0 0 1,0 0 0,0 0-1,-1 1 1,1-1 0,0 1-1,0 0 1,0-1-1,0 1 1,0 1 0,0-1-1,0 0 1,0 1 0,0-1-1,0 1 1,-1 0 0,1 0-1,0 0 1,0 0 0,-1 1-1,1-1 1,-1 1 0,1-1-1,-1 1 1,0 0 0,1 0-1,-1 0 1,0 0 0,0 1-1,-1-1 1,1 0 0,0 1-1,-1-1 1,0 1 0,1 0-1,-1-1 1,1 6 0,2 9-1,0-1 0,-1 1 1,-1 0-1,-1 1 0,-1 24 1,0-31 15,-1-4-6,0-1 0,-1 1 0,0-1 0,0 1 0,0-1 0,-1 0 0,0 1 0,0-1 0,0-1 1,-1 1-1,0 0 0,0-1 0,-1 0 0,1 0 0,-1 0 0,0-1 0,0 1 0,-1-1 0,1 0 0,-1-1 1,-7 4-1,-3 2-171,0 0-1,-1-1 1,0-1 0,-1-1 0,1 0 0,-30 4 0,28-9-2364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35.5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195 0 8146,'0'0'3791,"20"4"-3772,61 15 22,-78-18-40,1 0 1,-1 1-1,1-1 0,-1 1 0,0 0 1,0 0-1,0 1 0,0-1 0,0 0 1,0 1-1,-1 0 0,1 0 0,-1 0 0,1 0 1,-1 0-1,0 0 0,-1 0 0,1 1 1,2 5-1,4 7 4,1-4-4,-7-11 6,0 1-1,0 1 1,0-1-1,0 0 1,-1 0-1,1 1 1,-1-1-1,1 1 1,-1-1-1,1 4 1,-10-5 226,-10-1-207,-18-1-12,0 2 1,0 1-1,-65 14 0,93-15-15,0 1-1,0 0 1,0 1-1,1 0 1,-1 0 0,1 1-1,0-1 1,0 2-1,0-1 1,0 1 0,1 0-1,0 0 1,0 1 0,0 0-1,1 0 1,0 0-1,0 1 1,0-1 0,1 1-1,0 0 1,1 1-1,-1-1 1,-3 12 0,6-15 7,0 0 1,0 0 0,1 1 0,-1-1 0,1 0 0,0 1 0,0-1-1,0 0 1,0 1 0,2 6 0,-1-9 0,0 0 0,0 0 0,0 0 0,0 0 0,0 0 0,0 0 0,0 0 0,1-1 0,-1 1 0,1 0 0,-1-1 0,1 1 0,0-1 0,-1 0 0,5 3 0,3-1 9,0 0 0,0 0 0,0-1 0,0 0 0,1 0 0,-1-1-1,0-1 1,18 0 0,10 0-269,0-2 0,37-7 1,-8-6-1965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36.3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1 275 7218,'0'0'4314,"10"-38"-2244,1 9-2221,0 1 0,2 0 0,1 1 1,1 0-1,1 1 0,32-39 1,-47 64 148,-1 1 1,1-1 0,-1 1 0,1-1-1,-1 1 1,1-1 0,-1 1-1,1 0 1,-1-1 0,1 1 0,-1 0-1,1 0 1,0-1 0,-1 1-1,1 0 1,0 0 0,-1 0-1,1-1 1,0 1 0,-1 0 0,1 0-1,0 0 1,-1 0 0,1 1-1,0-1 1,-1 0 0,1 0 0,0 0-1,-1 0 1,1 1 0,17 17-89,4 29-53,-21-45 142,7 20 68,19 57-66,-26-73-4,1-1 0,-1 1-1,0-1 1,-1 1 0,0 0-1,0-1 1,0 1 0,0 0-1,-1-1 1,0 1 0,-3 9-1,3-13-11,0 1-1,-1-1 0,1 0 1,-1 0-1,0 0 1,0 0-1,0 0 0,0 0 1,0 0-1,0 0 0,0-1 1,-1 1-1,1-1 0,0 0 1,-1 0-1,1 0 1,-6 2-1,39-36-748,104-110 318,-134 142 565,0 3-67,0-1 1,0 1-1,0 0 1,0-1-1,0 1 1,0 0-1,-1-1 0,1 1 1,0 0-1,-1 0 1,0 0-1,1-1 1,-1 1-1,0 0 1,0 0-1,0 2 0,0 42-98,0-35 121,-1 14-51,0-13-16,0-1-1,1 1 0,1-1 0,2 18 1,-3-27-4,1 0 1,-1 0-1,1-1 0,-1 1 1,1 0-1,0 0 0,0 0 1,0-1-1,0 1 1,0 0-1,0-1 0,0 1 1,0-1-1,1 1 1,-1-1-1,0 0 0,1 0 1,0 1-1,-1-1 1,1 0-1,0 0 0,-1 0 1,1-1-1,0 1 0,0 0 1,0-1-1,-1 1 1,1-1-1,0 0 0,0 1 1,0-1-1,2 0 1,4 0-114,0 0 0,0-1 1,-1 1-1,1-1 0,0-1 1,-1 0-1,1 0 1,-1 0-1,0-1 0,0 0 1,0 0-1,0-1 0,0 0 1,-1 0-1,1-1 1,-1 0-1,0 0 0,-1 0 1,6-7-1,14-16-2211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36.7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6329,'0'0'4401,"139"91"-4265,-98-80 368,-2-4-504,5 0 0,-11-2-664,-7-3-3785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37.0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59 118 7786,'0'0'3672,"-54"119"-3247,52-94-185,-1-2-224,3-4 152,0-5-168,0-3 8,0-4 40,0-2-48,0-3-16</inkml:trace>
  <inkml:trace contextRef="#ctx0" brushRef="#br0" timeOffset="1">47 0 9298,'0'0'4473,"23"7"-13803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37.3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1 8978,'0'0'3487,"5"19"-3473,-2-4-17,3 10 2,-2 0 0,0 0-1,0 40 1,-5-35 7,0 0 1,-3 0-1,0 0 1,-2-1-1,-1 1 1,-11 27-1,5-21 43,2 0 0,1 0 0,2 1 0,2 0 0,1 0 0,2 1 0,3 71 0,6-76 57,-6-32-109,0 1 0,0-1 0,0 1-1,1-1 1,-1 0 0,1 1 0,-1-1 0,1 1 0,-1-1 0,1 0 0,0 0 0,0 1 0,-1-1 0,1 0 0,0 0 0,0 0 0,0 0 0,2 2 0,-2-15-1881,-1-7-2042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6:42.8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0 142 7642,'0'0'3856,"9"-3"-3523,39-12-281,0 2 0,0 3 1,69-7-1,164 0 168,-155 11-4,1155-22 426,-666 23-493,-115-8-216,264-2-150,-764 16 203,0-1 0,1 0 0,-1 1 1,0-1-1,0 0 0,0 1 0,0-1 1,0 0-1,0 1 0,0-1 0,1 0 1,-1 1-1,0-1 0,0 1 0,0-1 0,0 0 1,-1 1-1,1-1 0,0 0 0,0 1 1,0-1-1,0 0 0,0 1 0,0-1 1,0 0-1,-1 1 0,1-1 0,0 0 0,0 1 1,0-1-1,-1 0 0,1 0 0,0 1 1,0-1-1,-1 0 0,1 0 0,0 1 1,-1-1-1,1 0 0,0 0 0,-1 0 0,-13 15-225,-15-6-753,-6-1-979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4.0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128 182 232,'0'0'686,"-1"-8"-362,0-23 1512,1 0-1,7-63 1,3 80-1767,-10 14-16,0 0 0,0 0 0,0 0 0,0-1 0,0 1 0,0 0 0,0 0 0,0 0 0,0 0 0,0-1 0,0 1 0,0 0 0,1 0 0,-1 0 0,0 0 0,0 0 0,0-1 106,0 1-106,0 0 0,1 0 0,-1 0 0,0 0 0,0 0 0,0 0 0,0 0 0,0-1 0,1 1 0,-1 0 0,0 0 0,0 0 0,0 0 0,0 0 0,1 0 0,-1 0 0,0 0 0,0 0 0,0 0 0,0 0 1,1 0-1,-1 0 0,0 0 0,0 0 0,0 1 0,0-1 0,0 0 0,1 0 0,-1 0 0,0 0 0,0 0 0,0 0 0,1 0 106,-1 1-106,0-1 0,0 0 0,0 0 0,0 0 0,0 0 0,0 0 0,0 1 0,0-1 0,0 0 0,0 0 0,0 0 0,1 1 0,-5 21-65,-1 0 1,-1-1 0,-9 22 0,-6 24 157,4-4-30,-62 271 624,76-308-479,3-24-138,1-16-423,1-7-1279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4.4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0 172 4505,'0'0'5953,"26"-10"-5274,-4 2-555,13-6 72,1 2 0,1 1 0,39-6 0,267-29 885,-23 4-683,-284 35-662,-30 4-831,-22 1-680,-11 2-1710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59.228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0 3609,'0'0'4065,"3"0"-4065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4.8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 4305,'0'0'6073,"21"1"-5539,165 3 1363,-117-2-1495,-40 0-400,1-1-1,-1-2 1,47-6-1,-37-5-469,-37 11 184,0 0 1,0 0-1,0 0 0,0 0 0,-1 0 1,1 0-1,0 0 0,-1-1 0,1 1 1,-1 0-1,1-1 0,-1 0 1,0 1-1,0-1 0,1 0 0,0-3 1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5.4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 4 1376,'0'0'11445,"3"0"-11147,37-1-229,-23-1-39,-1 1 0,1 1-1,0 1 1,-1 1 0,1 0-1,-1 1 1,30 9 0,-46-12-38,1 1 1,-1-1 0,1 1 0,-1-1 0,1 1 0,-1 0 0,1-1-1,-1 1 1,0 0 0,1-1 0,-1 1 0,0 0 0,0-1 0,0 1 0,1 0-1,-1-1 1,0 1 0,0 0 0,0 0 0,0-1 0,0 1 0,0 0 0,0 0-1,-1-1 1,1 1 0,0 0 0,0-1 0,-1 1 0,1 0 0,-1 1-1,-11 20-256,-7-4 147,-1-2 1,-38 25-1,42-32 111,1 2 1,0-1-1,1 2 1,0 0-1,1 0 0,0 1 1,-16 22-1,28-33-2,-1 0 0,1 0 0,0 0 0,0 0 0,0 0 0,0 0-1,0 0 1,0 0 0,1 0 0,-1 0 0,1 1 0,0-1 0,-1 0 0,1 0 0,0 1-1,0-1 1,1 4 0,0-5 6,-1 1 0,1-1 0,0 0 0,0 1-1,-1-1 1,1 0 0,0 0 0,1 0 0,-1 0 0,0 0-1,0 0 1,0 0 0,0 0 0,1-1 0,-1 1 0,0 0-1,1-1 1,-1 1 0,1-1 0,1 1 0,10 1 43,-1 0 1,1 0-1,0-2 1,27-1-1,-17 0 111,3 1 8,-1-2 0,33-5 0,-51 6-151,0 0-1,0-1 1,-1 1-1,1-2 1,0 1-1,-1-1 1,0 0-1,1 0 1,-1-1-1,0 0 1,-1 0-1,1 0 1,7-8-1,-12 11-108,0 0 0,0 0-1,0 0 1,-1 0 0,1 0 0,0 0-1,0-1 1,-1 1 0,1 0-1,-1 0 1,1 0 0,-1-1 0,1 1-1,-1 0 1,0-1 0,0 1 0,0 0-1,0-1 1,0 1 0,0 0 0,0-1-1,0 1 1,0 0 0,0-1-1,-1 1 1,1 0 0,-1-1 0,1 1-1,-1 0 1,1 0 0,-1-1 0,0 1-1,0 0 1,1 0 0,-1 0-1,0 0 1,0 0 0,0 0 0,0 0-1,0 1 1,0-1 0,-2-1 0,-19-9-5028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5.8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0 6905,'0'0'5103,"-1"19"-5135,-12 102 77,-11 148 770,24-207-398,17-69-873,0-11-827,0-6-2405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6.1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0 175 7194,'0'0'4791,"14"-21"-4312,47-64-382,-57 80-78,1 0 0,-1 1-1,1-1 1,0 1 0,1 1-1,-1-1 1,1 1-1,-1 0 1,1 0 0,0 0-1,0 1 1,0 0 0,0 0-1,0 1 1,1-1 0,11 0-1,1-1-23,19-2 39,0 0-1,0 3 0,65 3 1,-100 0-45,1-1 1,0 1-1,-1 0 1,1 0-1,-1 0 0,1 1 1,-1-1-1,1 1 1,-1 0-1,0 0 1,0 0-1,0 0 1,0 0-1,0 1 0,0 0 1,-1-1-1,1 1 1,-1 0-1,0 0 1,0 0-1,0 1 1,0-1-1,0 0 0,-1 1 1,0-1-1,0 1 1,0-1-1,0 1 1,0 0-1,0 3 1,2 13-8,-1 0-1,-1 0 1,-1-1 0,-3 26 0,2-42 20,0 0 0,0 0 0,0 0 0,0 0 0,-1 0 0,1-1 0,-1 1 0,0-1 0,0 1 0,0-1 0,0 1 0,0-1 0,-1 0 0,1 0 0,-1 0 0,1 0-1,-1-1 1,0 1 0,1-1 0,-1 0 0,0 1 0,0-1 0,0 0 0,0-1 0,-4 2 0,-11 2 23,-1 1 0,-31 1 0,-105-2-491,101-5 218,36-2-562,18 3 739,0 0 1,0 0 0,1 0-1,-1 0 1,0 0 0,0 0-1,1 0 1,-1 0 0,0 0-1,0-1 1,1 1 0,-1 0-1,0 0 1,0 0 0,0 0-1,1 0 1,-1 0 0,0 0-1,0-1 1,0 1 0,1 0-1,-1 0 1,0 0 0,0 0-1,0-1 1,0 1 0,0 0-1,1 0 1,-1 0 0,0-1-1,0 1 1,0 0 0,0 0-1,0 0 1,0-1 0,0 1-1,0 0 1,0 0 0,0-1-1,0 1 1,0 0 0,0 0-1,0-1 1,0 1 0,0 0-1,0 0 1,0 0 0,0-1-1,0 1 1,0 0 0,0 0-1,-1-1 1,1 1 0,0 0-1,0 0 1,0 0 0,0 0-1,0-1 1,-1 1 0,1 0-1,0 0 1,0 0 0,-1-1-1,17-3-2977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6.6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 13 4417,'0'0'7772,"-7"0"-7076,516 11 874,-503-11-1568,-1 0 0,1-1 0,0 1 0,0-1 0,-1-1 0,1 1 0,0-1 0,-1 0 0,0 0 0,1-1 0,-1 1-1,5-5 1,-9 7 28,-30 0-2311,6 0-154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7.1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0 6705,'0'0'5270,"-3"10"-5081,-6 39 101,2 0 0,2 1 0,3 0 0,5 78 0,2-23-73,28-108-477,-24-2-354,0-1-1,0 1 1,0-1 0,14-14 0,6-7-5149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7.7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1 4625,'0'0'7527,"0"9"-7154,-2 27-261,-2 0 0,-2 0 0,-10 38 0,7-35 33,1 1 1,-3 53 0,10 43-4,1-163-1963,0-7-4501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8.0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61 6433,'0'0'6111,"26"-10"-5783,87-27-9,-96 33-252,1 0 0,0 2 0,0 0 0,0 1 0,0 0 1,1 2-1,-1 0 0,20 4 0,-21-3 60,175 35 626,-136-24-589,1-2 0,0-2 0,64 1 0,-109-10-204,-7 0-115,-1 0 0,1 0 1,0 0-1,0-1 1,-1 1-1,1-1 0,6-2 1,-10 2 47,1 0 1,-1 0-1,0 0 1,0 0 0,0 0-1,0 0 1,0 0-1,0 0 1,0 0-1,0 0 1,0-1-1,0 1 1,0 0 0,-1-1-1,1 1 1,-1-1-1,1 1 1,-1-1-1,0 1 1,1-1-1,-1 1 1,0-1 0,0 1-1,0-1 1,0 1-1,0-3 1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8.4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0 4305,'0'0'5169,"1"22"-3975,8 169 718,-9-114-1040,0-77-710,-2-2-281,-17-34-1615,9 7-2913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9.0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97 162 2937,'6'-133'6100,"-6"131"-5821,0 0 1,0 0-1,0 0 1,0 1-1,0-1 1,1 0-1,-1 0 1,1 0 0,-1 0-1,1 0 1,0 1-1,-1-1 1,3-3-1,6 6-472,-7 0 560,17 0-289,-1 1 0,1 1 0,-1 0 0,0 1 0,30 11 0,85 43-43,-130-58-44,-1 1-1,0 0 1,0 0 0,0 1-1,0-1 1,0 0 0,0 1-1,0-1 1,0 1 0,0 0 0,-1 0-1,1-1 1,-1 1 0,1 0-1,-1 0 1,0 0 0,1 1-1,-1-1 1,0 3 0,-1-4 3,0 1 1,0 0-1,0-1 1,0 1-1,-1 0 1,1-1-1,-1 1 1,1 0-1,-1-1 1,0 1-1,1-1 1,-1 1-1,0-1 1,0 1-1,0-1 1,0 0-1,0 0 1,-1 1-1,1-1 1,0 0-1,-1 0 1,1 0-1,0 0 1,-1 0-1,1-1 1,-1 1-1,-2 1 1,-15 8 8,-1-1 1,0 0-1,0-1 0,-1-1 1,0-1-1,0-1 1,-1-1-1,-39 2 1,64-7-462,1 0 295,0 1 0,1-1 0,-1 1 0,0 0 0,0 0 0,0 0 0,5 2 0,6-1 76,41-3-53,-38 0 307,1 1-1,-1 1 1,1 0-1,-1 2 0,27 5 1,-41-6-155,0 1 0,-1 0-1,1 0 1,-1 0 0,1 0 0,-1 1 0,0-1-1,0 1 1,0 0 0,0 0 0,0 0 0,-1 0-1,1 1 1,-1-1 0,0 1 0,0-1 0,0 1-1,-1 0 1,1 0 0,-1 0 0,0 0 0,0 0-1,1 7 1,-1-7 5,-1 1-1,1 0 1,-1-1 0,0 1-1,0 0 1,-1 0 0,1 0-1,-1-1 1,0 1 0,0 0-1,0-1 1,-1 1 0,0-1-1,0 0 1,0 1 0,0-1-1,-1 0 1,0 0-1,-5 7 1,-5-1 19,-1-1 0,0 0 0,0 0 0,-1-2-1,1 0 1,-2 0 0,1-2 0,-1 1 0,0-2 0,0 0 0,-21 1 0,-25 2-28,-100-3 1,126-4-59,40-8-1576,11-3-1000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21.75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4 5841,'0'0'5891,"7"0"-5516,440-4 1382,-245 6-3808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09.3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 4113,'0'0'10231,"27"0"-10103,201 0 407,-188 1-68,-27 1-525,0-2 0,0 0 0,-1 0 0,1-1 0,17-3 0,-30 3-73,1 1 1,-1 0-1,0-1 1,1 1-1,-1 0 1,0-1-1,0 1 1,0 0-1,1-1 1,-1 1-1,0-1 1,0 1-1,0 0 1,0-1-1,1 1 1,-1-1-1,0 1 0,0 0 1,0-1-1,0 1 1,0-1-1,0 1 1,0-1-1,0 1 1,0 0-1,-1-1 1,1 1-1,0-1 1,0 1-1,0-1 1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0.6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 4353,'0'0'5634,"0"0"-5626,0 0-1,0-1 0,0 1 0,0 0 0,1 0 0,-1 0 0,0 0 0,0 0 1,0 0-1,0 0 0,1-1 0,-1 1 0,0 0 0,0 0 0,0 0 0,1 0 1,-1 0-1,0 0 0,0 0 0,0 0 0,1 0 0,-1 0 0,0 0 0,0 0 1,0 0-1,1 0 0,-1 1 0,0-1 0,0 0 0,0 0 0,0 0 0,1 0 0,-1 0 1,0 0-1,0 0 0,0 1 0,0-1 0,1 0 0,-1 0 0,0 0 0,0 0 1,0 0-1,0 1 0,0-1 0,0 0 0,0 0 0,6 29 478,-2 0-1,-2 1 1,0-1-1,-5 56 1,0-8-353,1 7 87,2-84-224,0 0-1,0 0 0,0 0 1,0 1-1,0-1 1,0 0-1,0 0 0,0 0 1,0 0-1,0 1 1,0-1-1,0 0 0,0 0 1,0 0-1,0 1 1,1-1-1,-1 0 0,0 0 1,0 0-1,0 0 1,0 0-1,1 1 0,-1-1 1,0 0-1,0 0 1,0 0-1,0 0 0,1 0 1,-1 0-1,0 0 1,0 0-1,0 0 0,1 0 1,-1 0-1,0 0 1,0 0-1,0 0 0,1 0 1,-1 0-1,0 0 1,0 0-1,0 0 0,1 0 1,-1 0-1,0 0 1,0 0-1,0 0 0,1 0 1,-1 0-1,0 0 1,0-1-1,0 1 0,0 0 1,0 0-1,1 0 1,-1 0-1,0 0 0,0-1 1,12-8-2136,4-12-2715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1.0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4 343 8666,'0'0'3314,"-2"-25"-2741,1-80-114,1 98-454,2 0 0,-1 1 0,0-1 0,1 0-1,1 1 1,-1 0 0,1-1 0,0 1 0,0 0 0,1 0 0,0 1-1,0-1 1,0 1 0,0 0 0,1 0 0,0 0 0,0 0-1,1 1 1,9-6 0,-5 2-10,4-2 27,1 0-1,0 1 1,0 1 0,1 1-1,0 0 1,0 1 0,0 0-1,1 2 1,0 0 0,19-2-1,7 2 76,1 1 1,80 7-1,-98-2-69,1 2 0,-1 1 0,0 2 1,0 0-1,-1 2 0,35 15 1,-46-17-46,1 1 1,-1 0 0,0 0 0,-1 1 0,0 1 0,-1 1-1,0 0 1,0 0 0,-1 1 0,0 0 0,14 24 0,-22-32 15,-1 0 0,0-1 1,0 1-1,0 0 0,0 0 0,-1 0 1,1 0-1,-1 1 0,0-1 1,-1 0-1,1 1 0,-1-1 1,1 0-1,-1 1 0,-1-1 1,1 0-1,-1 1 0,1-1 1,-1 0-1,0 0 0,-1 0 1,1 1-1,-1-1 0,0 0 1,0-1-1,0 1 0,0 0 0,-1-1 1,0 1-1,1-1 0,-1 0 1,0 0-1,-1 0 0,1 0 1,0 0-1,-1-1 0,0 1 1,1-1-1,-1 0 0,-7 2 1,-16 8 26,-1-2 0,0 0 0,-51 8 0,-94 7 100,79-13-99,36-6-45,37-5-52,-1 1-1,1 2 1,0 0 0,-38 12 0,59-16-41,-1 1 1,0-1-1,0 0 1,1 1-1,-1-1 1,0 0 0,0 1-1,1-1 1,-1 1-1,1-1 1,-1 1 0,0-1-1,1 1 1,-1 0-1,1-1 1,-1 1 0,1 0-1,0-1 1,-1 1-1,1 0 1,0 0-1,-1-1 1,1 1 0,0 0-1,0 0 1,0 0-1,0-1 1,0 2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1.5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0 468 4673,'0'0'7331,"24"-19"-6879,72-65 180,-92 82-590,-1-1-1,0-1 1,1 1 0,-2 0-1,1-1 1,0 0 0,-1 1-1,1-1 1,-1 0-1,0 0 1,0-1 0,-1 1-1,1 0 1,-1 0 0,0-1-1,1-6 1,1-6 30,2-5 65,4-17-32,25-63 0,-31 92-56,1 1 0,0 0 0,1 0 0,0 1 0,1-1 0,0 1 0,0 0 0,0 1 0,1 0 0,0 0 0,1 0 0,10-7 1,-17 13-52,0 1 0,-1 0 0,1 0 0,0 0 0,0 0 0,-1-1 0,1 1 0,0 0 0,-1 0 0,1 0 0,0 1 0,0-1 0,-1 0 0,1 0 0,0 0 0,-1 0 0,1 1 0,0-1 0,-1 0 0,1 1 0,0-1 0,-1 0 1,1 1-1,0-1 0,-1 1 0,1-1 0,-1 1 0,1-1 0,-1 1 0,0-1 0,1 1 0,-1 0 0,1-1 0,-1 1 0,0 0 0,1-1 0,-1 1 0,0 1 0,15 36-164,-11-24 135,12 24 31,50 141 2,-59-151 1,0 0 1,-1 0 0,-2 1-1,1 47 1,-5-61-69,-2 16 38,1-30-62,1 0 1,-1 0-1,0 0 1,0 0-1,1 0 1,-1 0-1,0 0 1,0-1-1,0 1 1,0 0-1,0 0 1,0-1-1,0 1 1,0-1-1,0 1 1,0-1-1,-1 0 1,1 1 0,0-1-1,0 0 1,0 0-1,-1 0 1,1 1-1,-2-2 1,-15 2-2141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1.9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4849,'0'0'8218,"134"12"-7786,-77-10-432,-3 0 96,0-2-216,-13 0-968,-15 0-3705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2.3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140 0 9162,'0'0'4497,"142"0"-3969,-98 2-528,-1 3 184,-7 0-288,-7-1 104,-11 1-312,-13-3-248</inkml:trace>
  <inkml:trace contextRef="#ctx0" brushRef="#br0" timeOffset="1">1 197 5801,'0'0'6834,"152"37"-6194,-108-34-368,-11-3-272,-7 2 32,-5-2-32,-8 0-1104,-6 0-1625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3.3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0 398 5577,'0'0'9182,"8"-21"-8959,71-151-268,-44 98-342,-24 49 316,0 0 1,2 1-1,15-22 0,-28 46 72,0 0 1,0 0-1,1 0 0,-1 0 0,0-1 0,0 1 1,0 0-1,1 0 0,-1 0 0,0 0 1,0 0-1,1 0 0,-1 0 0,0 0 0,0 0 1,1 0-1,-1 0 0,0 0 0,0 0 1,1 0-1,-1 0 0,0 0 0,0 1 1,1-1-1,-1 0 0,0 0 0,0 0 0,0 0 1,1 0-1,-1 0 0,0 1 0,0-1 1,0 0-1,0 0 0,1 0 0,-1 1 1,0-1-1,0 0 0,0 0 0,0 0 0,0 1 1,0-1-1,0 0 0,0 0 0,1 1 1,-1-1-1,0 0 0,0 0 0,0 1 0,0-1 1,0 0-1,0 0 0,0 1 0,-1-1 1,6 17-139,-5-17 138,12 49-33,-3-15 47,-1 0 1,-2 1-1,3 63 0,-14 8-76,5-105 96,0-17 275,0-27-368,2 1 0,11-65 0,-10 90 67,1 0-1,1 1 1,0 0 0,1 0 0,1 1 0,1 0-1,0 0 1,1 0 0,16-20 0,-25 35-10,1-1-1,-1 1 1,0 0 0,1-1 0,-1 1-1,1-1 1,-1 1 0,0 0 0,1 0-1,-1-1 1,1 1 0,-1 0 0,1 0 0,-1 0-1,1-1 1,-1 1 0,1 0 0,-1 0-1,1 0 1,-1 0 0,1 0 0,-1 0-1,1 0 1,-1 0 0,1 0 0,-1 0 0,1 0-1,-1 1 1,1-1 0,-1 0 0,1 0-1,-1 0 1,1 1 0,-1-1 0,1 0-1,-1 0 1,0 1 0,1-1 0,-1 0 0,1 1-1,-1-1 1,0 1 0,1-1 0,-1 0-1,0 1 1,0-1 0,1 1 0,-1-1 0,0 1-1,0 0 1,15 32-89,-12-25 41,13 32 58,-2 0 0,-2 1 0,-1 1 0,-3 0 0,-1 0 0,-2 1 0,-1 48 0,0-115-100,0 1 0,1-1 0,1 1 0,10-24-1,-7 25-1,0 0 0,1 1 0,2 1 0,0 0 0,1 0-1,1 1 1,0 1 0,2 0 0,0 1 0,1 0 0,0 2 0,31-21-1,-46 35 133,-1 0 0,0 1 0,1-1 0,-1 1 0,1-1 0,0 1 0,-1-1 0,1 1 0,-1 0 0,1 0 0,-1 0 0,1 0-1,0 0 1,-1 0 0,1 0 0,-1 1 0,1-1 0,0 0 0,-1 1 0,1-1 0,-1 1 0,0 0 0,1-1 0,-1 1 0,1 0 0,-1 0-1,0 0 1,0 0 0,0 0 0,1 0 0,-1 1 0,0-1 0,1 3 0,4 4-97,0 0 0,0 1 0,7 17 0,-11-24 99,5 16-52,0 1 1,-1 0-1,0 0 1,-2 0-1,0 0 1,1 25-1,-3-2 62,-5 79 0,-4-96-792,2-20-1394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4.0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1 462 8754,'0'0'6316,"13"-20"-6272,2-5-17,-9 12-7,1 2 0,1-1 0,0 1 0,0 0 0,1 0 0,1 1 0,20-17 0,-11 12 12,25-22-69,44-48-1,-74 71 66,-1-2 0,-1 0 1,-1-1-1,0 0 0,-1 0 0,15-38 0,-16 35 235,-9 20-263,0 0-1,0 0 0,1 0 0,-1 0 0,0 0 0,0 0 0,0-1 0,0 1 1,0 0-1,0 0 0,0 0 0,0 0 0,1 0 0,-1 0 0,0 0 0,0 0 0,0 0 1,0 0-1,0 0 0,0 0 0,1 0 0,-1 0 0,0 0 0,0-1 0,0 1 1,0 0-1,0 1 0,1-1 0,-1 0 0,0 0 0,0 0 0,0 0 0,0 0 0,0 0 1,1 0-1,-1 0 0,0 0 0,0 0 0,0 0 0,0 0 0,0 0 0,0 0 1,0 0-1,1 1 0,-1-1 0,0 0 0,0 0 0,0 0 0,0 0 0,0 0 1,0 0-1,0 0 0,0 1 0,0-1 0,7 35-375,-3-5 481,70 227-125,-13-116-45,-62-133-2517,-10-8-204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4.3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 6849,'0'0'6690,"144"9"-6626,-105-9 168,-3 0-168,-8 0-128,0 0-8,-7-4-1176,-6-10-3009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4.7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 11306,'0'0'5242,"3"-2"-5394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34.421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693 1 5417,'0'0'1877,"18"28"-1435,11 17-257,73 120 508,-84-132-534,-2 0 1,-2 0-1,0 1 1,-3 1-1,-1 0 1,8 52-1,-15-68-130,-1 1-1,0 0 1,-2-1 0,0 1-1,-2 0 1,0-1 0,-1 1-1,0-1 1,-2 1 0,-1-1-1,0-1 1,-1 1 0,-15 26-1,0-13 11,-1 0 0,-1-2 0,-2-1 0,-1-1-1,-1-1 1,-2-1 0,0-2 0,-2-1 0,0-1-1,-53 25 1,34-22-190,-1-2-1,-1-2 0,-1-3 1,0-2-1,-1-3 0,-87 11 1,68-20-2152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22.11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155 0 8978,'0'0'3038,"-4"21"-2854,-36 147 159,4-62 417,20-67-580,3 1 0,0 1 0,3 0 0,2 1 0,-7 80 0,15-62-121,18-65-633,1-11-1106,4-5-1994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5.3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77 302 4601,'0'0'5861,"22"-21"-5303,9-11-346,-1 1 145,40-33 1,-61 57-234,1 0 1,-1 0-1,1 1 1,0 1 0,1 0-1,-1 0 1,1 1-1,0 0 1,13-3 0,8 2 53,61-4 1,-58 7-256,52-9 0,-85 11 76,0 0-1,0-1 1,0 1-1,0-1 1,-1 1-1,1-1 1,0 0-1,0 0 1,-1 0-1,1 0 1,0 0-1,-1 0 1,1 0-1,-1 0 1,0-1 0,1 1-1,-1 0 1,0-1-1,0 1 1,0-1-1,0 0 1,0 1-1,1-4 1,-2 4-9,0 0 0,0 0 0,0-1 0,0 1-1,-1 0 1,1-1 0,0 1 0,-1 0 0,1 0 0,-1 0 0,0-1 0,1 1 0,-1 0 0,0 0 0,1 0 0,-1 0 0,0 0 0,0 0 0,0 0 0,0 1 0,0-1 0,0 0 0,0 0 0,0 1 0,-1-1 0,1 1 0,0-1 0,0 1 0,0-1 0,-1 1 0,1 0 0,0-1 0,-1 1-1,0 0 1,-18-4 0,1 1 0,-1 1 0,1 0 0,-1 2 0,0 0 0,1 1 0,-1 1 0,1 1 0,-1 1 0,1 0 0,-20 8 0,4 1-4,1 1 1,0 1-1,1 2 0,-60 42 0,81-51 18,1 1-1,0 0 1,0 1-1,1 0 1,0 1-1,-8 12 1,13-16-4,1 0-1,0 1 1,0-1 0,1 1 0,0-1 0,1 1 0,-1 0 0,1 0-1,1 0 1,0 0 0,0 0 0,0 9 0,1-16 6,0 1-1,1-1 1,-1 0 0,0 1 0,0-1 0,1 0 0,-1 1 0,1-1-1,0 0 1,-1 0 0,1 1 0,0-1 0,-1 0 0,1 0 0,0 0 0,0 0-1,0 0 1,0 0 0,0 0 0,0-1 0,2 2 0,35 13 70,43-5 195,-78-10-248,25 1 20,1-1 0,-1-1 0,1-1 0,50-11 0,-65 10-107,-1-1 0,0-1 0,0 0 0,-1 0-1,0-2 1,0 1 0,0-2 0,-1 1 0,0-2-1,0 1 1,-1-1 0,11-13 0,-18 17 62,1 0 1,-1 0 0,0-1 0,0 1 0,-1-1-1,1 0 1,-1 0 0,-1 0 0,1 0-1,-1 0 1,0 0 0,0 0 0,-1-1-1,0 1 1,0 0 0,-2-10 0,2-5 308,0 21-251,-5 33-181,4-26 134,-1 7 42,0 0 1,1-1-1,1 1 0,2 23 1,-2-33-26,1-1-1,0 1 1,0 0 0,0-1 0,1 1 0,-1 0 0,1-1 0,0 0 0,0 1-1,0-1 1,0 0 0,0 0 0,1 0 0,0 0 0,-1-1 0,1 1 0,0-1-1,0 0 1,0 0 0,1 0 0,5 3 0,10 2 43,1-1 0,0-1 0,0 0 0,0-2-1,0 0 1,1-2 0,-1 0 0,1-1 0,0-1 0,-1-1 0,32-7 0,-34 4-395,1-2 0,-1 0 0,0-2 0,-1 1 0,0-2 0,0-1 0,-1 0 0,28-25 0,-14 8-3700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7:15.7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11106,'0'0'2897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43.7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1 205 4001,'0'0'8043,"34"-14"-7963,127-14-114,266-11 0,-358 34-11,476 3-51,121-7 106,-37 10-33,-251 5 6,1720-2 159,-1049 12-166,2 1 0,534-56 110,-911 17-87,201-12 104,754 0-93,-664 29 38,476-12 34,-6 80-44,-566-9 22,-760-48-86,586 62 50,1 0 0,-654-65 0,0 0 70,1-2-1,68-7 1,-88 1-70,0-1-1,0-1 1,32-15 0,17-6-234,-25 12-1991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46.8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101 54 2921,'0'0'7731,"1"-9"-6933,3-35 968,-4 63-1771,-2 9 11,-2 0-1,0 0 1,-2-1 0,-11 34-1,-9 38 3,-8 131-91,22-139 158,66-159-1231,-21 21-1541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47.2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72 4585,'0'0'5224,"0"-7"-4557,-1 0-491,1 5-135,0 0 0,-1 0 1,1-1-1,0 1 0,0 0 0,0-1 0,0 1 1,1 0-1,-1-1 0,0 1 0,2-3 0,1 4-14,0 0-1,0 1 0,1-1 1,-1 0-1,0 1 1,0 0-1,1 0 0,-1 0 1,0 0-1,5 1 0,0 0-4,279 23 573,-34-1-237,-244-22-358,50 1 72,66-7 0,-105 3-55,0-2 0,-1 0 0,1 0 0,-1-2 0,0-1 0,0 0 0,19-11 0,-33 15-56,15-7-354,-21 10 379,1 0 0,0 0 0,0 0 1,0 0-1,0 0 0,-1 0 0,1 0 1,0 0-1,0 0 0,0 0 0,0 0 1,-1 0-1,1 0 0,0 0 1,0-1-1,0 1 0,0 0 0,0 0 1,-1 0-1,1 0 0,0 0 0,0 0 1,0-1-1,0 1 0,0 0 0,0 0 1,0 0-1,0 0 0,0 0 0,0-1 1,-1 1-1,1 0 0,0 0 1,0 0-1,0 0 0,0-1 0,0 1 1,0 0-1,0 0 0,0 0 0,0 0 1,0-1-1,0 1 0,1 0 0,-1 0 1,0 0-1,0 0 0,0-1 1,0 1-1,-21 1-1257,-7 5-1476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47.8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1 580 5097,'0'0'7235,"6"-8"-6808,136-240-45,-79 129-312,-31 56-11,-20 37-12,2 0 1,1 1 0,27-37-1,-42 62-50,1 0-1,-1-1 1,0 1-1,0 0 0,0 0 1,0 0-1,0 0 1,0 0-1,1-1 1,-1 1-1,0 0 1,0 0-1,0 0 0,0 0 1,1 0-1,-1 0 1,0 0-1,0 0 1,0-1-1,1 1 1,-1 0-1,0 0 0,0 0 1,0 0-1,1 0 1,-1 0-1,0 0 1,0 0-1,0 0 1,1 0-1,-1 1 1,0-1-1,0 0 0,0 0 1,1 0-1,-1 0 1,0 0-1,0 0 1,0 0-1,0 0 1,1 0-1,-1 1 0,0-1 1,0 0-1,0 0 1,0 0-1,0 0 1,0 1-1,1-1 1,-1 0-1,0 0 0,0 0 1,0 0-1,0 1 1,0-1-1,0 0 1,0 0-1,0 0 1,0 1-1,0-1 0,0 0 1,4 26-87,-3 45 85,-1-54-5,0 17 13,2 1-1,2-1 1,1 0 0,1 0 0,2-1 0,1 0-1,2 0 1,2-1 0,27 52 0,-26-63-624,-8-15-329,-3-23-6017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48.2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26 8194,'0'0'3278,"22"0"-3090,188 0 269,-146 2-430,-23-1-168,53-4-1,-91 2-98,0 1 0,1-1-1,-1 0 1,0 0 0,0 0-1,0 0 1,1 0 0,-1-1-1,5-3 1,5-6-2633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49.2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40 4065,'0'0'5273,"106"-12"-5089,-54 7-184,9 3 88,4-3 192,-3 3-272,-8 0 184,-8 2-192,-5-5-152,-15 3-656,-10-3-2041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49.6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7882,'0'0'2800,"59"93"-3248,-36-58-872,-2 2-144,0 9 127,-6-6 529,-5-8-800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49.9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0 4809,'0'0'4105,"-44"163"-3065,34-87-536,7 12-32,3 10-264,0 20-112,0-9 8,0 2-104,3 19-80,-3-39-456,0-15-3457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22.73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1 589 3209,'0'0'7361,"24"-13"-6951,78-43-41,-95 52-296,-1 0 0,0-1 1,0 0-1,0 0 0,0 0 0,-1-1 0,0 1 0,0-1 0,-1-1 1,1 1-1,-1 0 0,-1-1 0,6-12 0,4-8 269,126-194 118,-122 198-431,1 0 0,1 1 0,1 1 0,1 1 1,1 0-1,46-30 0,-67 50-30,-1-1 1,1 1-1,-1 0 1,0 0 0,1 0-1,-1-1 1,1 1-1,-1 0 1,0 0-1,1 0 1,-1 0-1,1 0 1,-1 0-1,1 0 1,-1 0-1,1 0 1,-1 0-1,0 0 1,1 0-1,-1 0 1,1 0 0,-1 0-1,1 1 1,-1-1-1,0 0 1,1 0-1,-1 0 1,1 1-1,-1-1 1,0 0-1,1 1 1,8 17-36,1 40-42,-6-31 64,32 107 85,-21-81 153,-2 0 0,13 103 0,-23-91 53,-3-98-4116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0.2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82 0 1008,'0'0'7578,"0"169"-6722,-2-76-176,-16 32 64,-5 31-304,2-8-48,8-27-375,8-31 71,5-20 56,0 39-144,8-14-265,7-12-4584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5.2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1 554 5321,'0'0'2129,"9"-21"-1293,115-314 2062,-120 319-2805,5-14 385,-2-1-1,-1 0 1,5-59 0,-11 90-402,0 14-41,-13 171-174,0-10 131,13-117 21,-15 257 8,10-271-16,-2 1 1,-2-1 0,-3-1 0,-1 0-1,-19 43 1,21-65 22,8-17-30,0 0 1,1 1-1,-1-1 0,1 1 0,1 0 1,-1 0-1,0-1 0,0 7 0,1-125-168,-1 20-400,3 0-1,24-159 0,-19 225 536,30-132 27,-31 142 121,2-1 1,0 1-1,1 0 0,0 1 0,2 0 1,12-18-1,-16 28-105,0 1 1,0 0-1,1 0 0,0 0 1,0 1-1,0 0 0,1 1 1,0-1-1,-1 1 0,2 1 1,-1-1-1,0 2 0,12-4 1,-9 4-24,0 0 0,1 0 0,-1 1 1,1 0-1,-1 1 0,1 0 0,-1 1 1,1 1-1,20 4 0,-26-3 11,-1-1 0,1 1-1,-1 0 1,0 0-1,0 0 1,0 1 0,-1-1-1,1 1 1,-1 0 0,0 1-1,0-1 1,0 1-1,0 0 1,-1 0 0,0 0-1,0 0 1,0 1 0,-1-1-1,0 1 1,0-1-1,0 1 1,1 11 0,-1-9 5,-1-1 0,0 1 0,0-1 0,-1 1 0,0 0 1,-1-1-1,0 1 0,0-1 0,0 1 0,-1-1 0,0 0 0,0 0 1,-1 0-1,0 0 0,0 0 0,-1 0 0,-8 11 0,3-7-35,-1-1-1,0 0 1,0-1-1,-1-1 1,-1 1-1,1-2 1,-1 1-1,0-2 1,-1 0-1,0 0 1,0-1 0,0 0-1,0-2 1,-1 1-1,1-1 1,-1-1-1,0-1 1,0 0-1,-26-2 1,10-8-1963,10-8-1649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5.9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3 290 8146,'0'0'2766,"-1"22"-2721,-1 68-4,2-87-33,0-1-1,0 1 1,1 0 0,-1 0-1,0-1 1,1 1-1,0-1 1,0 1-1,0 0 1,0-1-1,0 1 1,0-1-1,1 0 1,-1 1 0,1-1-1,-1 0 1,1 0-1,0 0 1,0 0-1,0 0 1,0-1-1,0 1 1,1 0 0,-1-1-1,0 0 1,5 2-1,1 0 15,0-1-1,-1 0 0,1-1 1,0 0-1,0-1 0,12 1 1,-10-1-10,3 0 7,0 0 0,0 0 1,0-2-1,-1 1 1,1-2-1,0 1 0,20-8 1,-27 7-47,-1 0 1,1 0-1,0-1 1,-1 1-1,0-1 1,0 0-1,0-1 1,0 1-1,-1-1 1,1 0 0,-1 0-1,0 0 1,-1-1-1,1 1 1,-1-1-1,0 0 1,2-8-1,0 0 6,-1-1-1,-1 1 1,-1-1-1,0 0 1,0 0-1,-2 0 0,0 0 1,0 0-1,-2 0 1,0 0-1,-5-21 1,5 27 24,-1-1 1,0 1 0,0 0 0,-1 0-1,0 0 1,0 0 0,-1 1-1,0-1 1,-1 1 0,0 1 0,0-1-1,-1 1 1,0 0 0,0 0-1,0 1 1,-1 0 0,0 0 0,-13-6-1,18 10-6,1 1 0,-1 0 0,0-1-1,0 1 1,0 0 0,0 1 0,0-1-1,0 0 1,0 1 0,0 0 0,0 0-1,0 0 1,0 0 0,0 0 0,0 0-1,0 1 1,0-1 0,0 1 0,0 0 0,0 0-1,1 0 1,-1 1 0,-4 2 0,4-2-2,1 1 1,-1 0-1,1 0 1,0 0 0,0 0-1,0 0 1,0 0-1,1 1 1,-1-1 0,1 0-1,0 1 1,0 0-1,0-1 1,0 1 0,1-1-1,-1 1 1,1 0-1,1 5 1,-2-6-6,1 0-1,0-1 1,0 1 0,0-1 0,1 1-1,-1 0 1,1-1 0,-1 1 0,1-1 0,0 1-1,0-1 1,0 0 0,0 1 0,0-1-1,1 0 1,1 3 0,0-3 1,-1 0 0,1-1 0,0 1 0,0-1 0,0 1 0,0-1 0,0 0 0,1 0 0,-1 0 0,0-1 0,0 1 0,7 0 0,24 2 7,0-2-1,1-1 1,-1-1 0,42-8-1,134-35-216,-131 26-229,-79 18 457,0 0 0,1 0-1,-1 0 1,0 0-1,1 0 1,-1 0 0,1 1-1,-1-1 1,0 0-1,1 0 1,-1 0 0,0 1-1,0-1 1,1 0 0,-1 0-1,0 1 1,0-1-1,1 0 1,-1 1 0,0-1-1,0 0 1,1 1-1,-1-1 1,0 0 0,0 1-1,0-1 1,0 0-1,0 1 1,0-1 0,0 1-1,0-1 1,0 0-1,0 1 1,0-1 0,0 0-1,0 1 1,0-1 0,0 1-1,0-1 1,-1 16 120,1-16-122,-12 60 148,8-40-118,0 0 0,-1 39 0,5 23-181,5-82-21,-1 1 0,1 0 0,0-1-1,0 0 1,0 0 0,0 0 0,0-1-1,0 0 1,6-1 0,6-4-570,1-2 0,28-15 0,-2 0-1454,2 1-1467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6.4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456 11 304,'0'0'5748,"0"0"-5736,1 0 0,-1 0 0,0 0 0,0 0 0,0-1 0,1 1 0,-1 0 0,0 0 0,0 0 0,0 0 0,1 0 0,-1 0 0,0 0 0,0 0 0,0 0 0,0-1 0,1 1 0,-1 0 0,0 0 0,0 0 0,0 0 0,0-1 0,0 1 0,1 0 0,-1 0 0,0 0 0,0 0 0,0-1 0,0 1 0,0 0 0,0 0 0,0 0 0,0-1 0,0 1 0,0 0 0,0 0 0,0 0 0,0-1 0,0 1 0,-7-2-139,0 1-1,0 0 1,1 1-1,-1 0 1,0 0-1,-13 1 1,-7 1-65,5-2 376,0 1 1,1 2 0,0 0-1,0 1 1,0 1-1,0 1 1,-24 10-1,34-12-19,1 1-1,0 0 1,1 1-1,-1 0 1,1 1 0,0-1-1,0 2 1,1-1-1,0 1 1,1 1-1,-1-1 1,1 1-1,1 0 1,0 1-1,-8 16 1,11-20-138,1-1 0,0 0 1,0 1-1,1 0 1,-1-1-1,1 1 0,1 0 1,-1 0-1,1 0 0,0-1 1,0 1-1,0 0 1,1 0-1,0 0 0,0-1 1,1 1-1,0 0 0,0-1 1,0 1-1,5 8 1,-3-9-57,0 0 1,0-1-1,0 1 1,1-1 0,0 0-1,0 0 1,0 0-1,0-1 1,0 0-1,1 0 1,0 0 0,-1-1-1,1 0 1,0 0-1,0 0 1,0-1 0,0 0-1,0 0 1,8 0-1,6 1-460,-1-2 0,0 0 0,1-1 0,31-5 0,-47 5 470,-1 1 0,1-1 0,0 0 1,-1 0-1,1 0 0,-1 0 0,1-1 1,-1 1-1,1-1 0,-1 0 0,0 0 0,0 0 1,0-1-1,0 1 0,0-1 0,-1 1 1,1-1-1,-1 0 0,0 0 0,1 0 1,-1 0-1,-1-1 0,1 1 0,0 0 1,-1-1-1,0 1 0,0-1 0,0 0 1,0 1-1,0-1 0,-1-6 0,0 10 64,0 0-1,0-1 0,-1 1 1,1 0-1,-1-1 1,1 1-1,0 0 0,-1 0 1,1-1-1,-1 1 0,1 0 1,0 0-1,-1 0 1,1-1-1,-1 1 0,1 0 1,-1 0-1,1 0 0,-1 0 1,1 0-1,-1 0 0,1 0 1,-1 0-1,1 0 1,-1 0-1,1 0 0,-1 1 1,1-1-1,0 0 0,-1 0 1,1 0-1,-1 1 0,1-1 1,-1 0-1,1 0 1,0 1-1,-1-1 0,1 0 1,0 1-1,-1-1 0,1 0 1,-1 1-1,-20 13-111,5 2 194,1 1 1,0 0 0,1 1 0,2 0-1,-17 30 1,-46 110 908,48-99-863,1-2-18,1-7-38,3 1 0,-25 84 1,46-129-762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7.2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1 421 8546,'0'0'4517,"22"0"-4376,9 0-125,22 2 89,67-6 1,-110 1-117,1 1-1,-1-1 1,0-1 0,0 0 0,0 0-1,0-1 1,-1 0 0,0-1 0,0 0-1,0 0 1,-1-1 0,0 0 0,0-1-1,-1 0 1,0 0 0,0 0 0,0-1 0,7-14-1,6-13-18,-2 0 0,-1-2 0,18-55 0,-33 87 109,0 0-1,0-1 1,0 0-1,-1 1 1,1-10-1,-2 14 244,0 15-116,-2 14-231,-1 0-1,-6 30 0,3-29 18,2-1 0,-1 34 0,4-39 0,3 27 21,-2-47-26,1-1 1,-1 1-1,1-1 1,-1 1-1,1-1 1,0 1-1,0-1 0,0 0 1,0 1-1,0-1 1,0 0-1,0 0 0,0 1 1,0-1-1,0 0 1,1 0-1,-1 0 1,0-1-1,1 1 0,-1 0 1,1 0-1,-1-1 1,1 1-1,-1-1 0,1 1 1,2-1-1,9 2-162,0 0 0,0-1 0,0-1-1,0 0 1,0-1 0,-1-1 0,1 0 0,0 0 0,0-1-1,-1-1 1,0 0 0,0-1 0,0 0 0,0-1-1,-1 0 1,15-10 0,-17 9 32,-1 0 1,0-1-1,0 1 1,0-2-1,-1 1 1,0-1-1,0 0 0,-1 0 1,0-1-1,6-14 1,-8 14 571,-1 0 1,0-1-1,0 1 1,-1 0-1,-1-1 0,1 1 1,-1-14 497,-6 31-859,2 0-68,0 1-1,1 0 1,0-1 0,0 1 0,1 0 0,0 0-1,0 0 1,1 0 0,0 0 0,2 10 0,-2-15-1,0 0-1,1 0 1,-1 0 0,1 0 0,0-1 0,0 1 0,0 0 0,0-1-1,0 1 1,1-1 0,-1 1 0,1-1 0,-1 1 0,1-1 0,0 0 0,0 0-1,0 0 1,0 0 0,1 0 0,-1 0 0,0-1 0,1 1 0,-1-1-1,1 0 1,0 0 0,-1 1 0,1-2 0,0 1 0,0 0 0,4 0-1,10 0-8,-1 0-1,1-2 1,-1 0-1,1 0 1,-1-2-1,0 0 1,1-1-1,-2-1 1,28-11-1,-32 11-58,0-1 0,0 0 0,-1-1 0,0 0 0,0 0 0,-1-1 0,0 0 0,0-1 0,-1 0 0,0-1-1,0 1 1,-1-2 0,10-19 0,-13 23 44,-1 0-1,0-1 1,-1 1-1,0-1 1,0 0-1,0 0 1,-1 0-1,1-10 1,-2 16 47,0 0-1,0 0 1,-1 0 0,1 0 0,0 0 0,-1 1 0,1-1-1,-1 0 1,1 0 0,-1 0 0,0 0 0,0 1 0,0-1-1,0 0 1,0 1 0,0-1 0,0 1 0,-1-1 0,1 1-1,0-1 1,-1 1 0,1 0 0,-1 0 0,0 0 0,1 0-1,-1 0 1,0 0 0,0 0 0,0 1 0,1-1 0,-1 0-1,0 1 1,0 0 0,0-1 0,0 1 0,0 0 0,-2 0-1,-3 0 7,1 0 0,-1 0-1,1 1 1,0 0 0,-1 0-1,1 1 1,0 0 0,0 0-1,0 0 1,0 0-1,0 1 1,1 0 0,-1 1-1,-6 4 1,4-1-3,0 0 0,0 1 0,1 0 0,0 0 1,0 1-1,1-1 0,0 1 0,-4 11 0,1-1 7,1 1 0,0 0-1,2 0 1,0 0 0,2 1 0,0 0 0,1 0-1,0 28 1,3-43-28,0 0-1,1 0 0,0 0 0,0 0 1,0 0-1,1 0 0,0 0 0,0 0 1,0-1-1,1 1 0,0-1 1,0 0-1,0 0 0,1 0 0,-1 0 1,1 0-1,0-1 0,1 0 0,-1 1 1,1-2-1,0 1 0,0 0 1,0-1-1,0 0 0,1 0 0,-1-1 1,1 0-1,0 0 0,-1 0 0,1 0 1,0-1-1,11 1 0,7 1-343,1-1 1,0-2-1,0 0 0,35-6 0,9-15-6064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8.7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0 893 3041,'0'0'6888,"7"-5"-6541,75-54-222,138-108 447,-187 139-502,-2-2 0,-1-1 0,-2-2-1,37-53 1,-50 64-32,-2-1 0,-1-1 0,-1 0-1,-1-1 1,-1 0 0,-1 0 0,-1-1-1,-1 0 1,-1 0 0,-2 0 0,-1-1-1,-1-48 1,-2 70-32,1 0 0,-1 0 0,0 0 1,0 0-1,0 0 0,-1 0 0,1 0 0,-1 0 0,-1 0 0,-3-6 0,5 9-8,0 1-1,0 0 1,0-1-1,-1 1 1,1 0-1,0 0 1,0 0-1,-1 0 1,1 0-1,-1 0 1,1 0-1,-1 0 1,1 1-1,-1-1 1,0 1-1,1-1 1,-1 1-1,0-1 1,1 1-1,-1 0 1,0 0-1,1 0 1,-1 0-1,0 0 1,0 0-1,1 1 1,-1-1-1,0 0 1,1 1-1,-1-1 1,0 1-1,1 0 1,-1-1-1,1 1 1,-1 0-1,0 1 1,-14 10-39,2-1-1,-1 2 1,2 0 0,0 1 0,0 0-1,-16 27 1,14-23 32,-12 20 26,0 0 0,3 2-1,-26 54 1,39-68 8,1 0 1,1 1-1,1 0 1,1 0 0,2 1-1,-4 49 1,8-57 12,1 1-1,0-1 1,2 0 0,0 1 0,10 37-1,-9-50-17,0 0-1,0 0 1,1 0-1,0 0 1,0-1-1,1 0 1,0 0-1,0 0 1,1-1-1,0 1 0,0-1 1,0-1-1,1 1 1,0-1-1,0 0 1,14 7-1,-2-5 10,1 0 0,0-1 0,0 0 0,0-2 0,1-1-1,0 0 1,0-2 0,0 0 0,-1-1 0,42-7 0,-53 6-221,0-1 0,-1 0-1,1-1 1,-1 0 0,1 0 0,-1-1 0,0 0 0,0-1 0,-1 1 0,1-1 0,-1-1 0,0 0 0,-1 0 0,11-11 0,2-8-377,-1 0 0,30-55 0,-37 60 575,0 0 0,1 0-1,1 1 1,1 0 0,32-33 0,-37 48 65,-1-1 1,1 1-1,0 1 1,0 0-1,0 0 1,1 0-1,12-1 1,12 0 36,-31 5-159,-12 2-93,-22 4 181,1 2-1,0 2 1,1 1-1,0 0 1,1 3-1,0 0 1,1 2-1,1 0 1,-33 30 0,53-41-17,0 0 1,1 0 0,0 0 0,0 1 0,1 0 0,0-1 0,0 2 0,0-1 0,1 0 0,0 1-1,1-1 1,-1 1 0,1 0 0,1 0 0,0 0 0,0 0 0,0 0 0,1 0 0,0 0-1,3 14 1,-2-19-10,0 0 0,0-1 0,0 1 0,1 0-1,-1-1 1,1 1 0,-1-1 0,1 1 0,0-1-1,0 0 1,0 0 0,1 0 0,-1 0 0,0 0-1,1 0 1,-1-1 0,1 1 0,0-1 0,-1 0-1,1 0 1,0 1 0,0-2 0,0 1 0,-1 0-1,1-1 1,5 1 0,-3 0-151,1 0 1,-1-1-1,1 1 0,0-1 1,-1 0-1,1-1 0,0 0 1,-1 1-1,1-2 1,-1 1-1,0-1 0,1 1 1,-1-2-1,6-2 0,56-50-2988,-36 26 912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9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68 1 7346,'0'0'4200,"-44"109"-4200,34-75 8,2-1 177,3-3-129,5-2-32,0-5-24,0-7 104,15-6-96,42-10-8,-3 0-241,0-12-1351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9.4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153 129 3793,'0'0'7988,"9"-11"-7916,23-37 31,-31 47-100,0 0 0,-1 0 0,1-1 0,0 1 0,-1-1 0,1 1 0,-1 0 0,0-1 0,0 1 0,1-1 0,-1 1 0,0-1 0,0 1 0,0-1 0,0 1 0,-1-1 0,1 1 0,0-1 0,-1 1 0,1-1 0,-1 1 0,1 0 0,-1-1 0,0 1 0,1 0 0,-1-1 0,0 1 0,0 0 0,0 0 0,0 0 0,0 0 0,0 0 0,0 0 0,0 0 0,-1 0 0,1 0 0,0 0 0,-1 1 0,-1-2 0,-4-1-15,1 0 0,0 1 1,-1 0-1,1 0 0,-1 0 0,-8-1 0,9 2 6,0 1 0,0-1 0,0 1 0,0 0 0,0 1 0,0-1 0,0 1 0,0 0 0,0 1 0,1-1 0,-1 1 0,-10 5 0,13-5 2,0 1 1,0-1-1,1 1 1,-1-1-1,1 1 1,0 0-1,0 0 1,0 0-1,0 0 1,0 0-1,0 1 1,1-1-1,0 0 1,0 1-1,0-1 1,0 1-1,0-1 1,0 1-1,1 0 1,0-1 0,0 1-1,0 4 1,0 2 0,0-1 0,0 0 0,1 0 0,1 0 0,-1 0 1,1 0-1,0-1 0,1 1 0,0-1 0,1 1 1,0-1-1,0 0 0,1 0 0,-1 0 0,2-1 0,-1 0 1,10 9-1,134 128 786,-148-144-781,0 1-1,0 0 1,-1 0 0,1 0 0,0-1 0,-1 1 0,1 0 0,-1 0 0,1 0 0,-1 0 0,1 0-1,-1 0 1,0 1 0,0-1 0,1 0 0,-1 0 0,0 0 0,0 0 0,0 0 0,0 0 0,0 0-1,0 0 1,-1 0 0,1 1 0,0-1 0,-1 0 0,1 0 0,0 0 0,-1 0 0,1 0-1,-1 0 1,0 0 0,1-1 0,-1 1 0,0 0 0,1 0 0,-1 0 0,0-1 0,0 1 0,0 0-1,0-1 1,1 1 0,-1 0 0,0-1 0,0 1 0,0-1 0,-2 1 0,-6 3 17,-1 0 1,1 0-1,-21 4 0,22-7-11,-9 3 5,-1-1 0,0-1 0,-36-1 0,53-1-42,1 0 1,-1 0 0,0 0-1,0 0 1,1 0 0,-1 0-1,0 0 1,1 0 0,-1-1 0,0 1-1,1 0 1,-1 0 0,0-1-1,1 1 1,-1-1 0,0 1-1,1 0 1,-1-1 0,1 1-1,-1-1 1,1 1 0,-1-1-1,1 1 1,-1-1 0,1 0-1,0 1 1,-1-1 0,1 0-1,0 1 1,0-1 0,-1 0-1,1 1 1,0-1 0,0 0 0,0 1-1,0-1 1,0 0 0,0 0-1,0 1 1,0-1 0,0 0-1,0 1 1,0-1 0,0 0-1,0 1 1,1-1 0,-1-1-1,1-7-1285,-1-11-4702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1.0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1 284 8122,'0'0'4185,"22"16"-3664,77 51-116,-89-61-379,-1-1-1,1 0 1,0-1-1,0 0 1,1-1-1,-1 0 1,1-1-1,0 0 1,-1 0-1,1-1 1,0-1-1,0 0 1,11-1-1,5 1-47,-23 0-7,0 0-1,0-1 1,0 1-1,0-1 1,0 0-1,0 0 1,0 0-1,0 0 0,0 0 1,-1-1-1,1 0 1,-1 0-1,1 0 1,-1 0-1,0-1 1,0 1-1,0-1 1,0 0-1,3-3 1,-2 0-164,0 0 0,0 0 0,-1 0 1,0-1-1,0 1 0,-1-1 0,1 0 0,-1 0 1,-1 0-1,2-8 0,-2-3-195,0 1-1,0 0 1,-2-1-1,0 1 1,-1-1 0,-1 1-1,-1 0 1,-7-22 0,8 31 485,-1-1 0,0 0 0,0 1 0,-1 0 0,0 0 0,-1 0 0,0 1 0,-11-13 0,14 18-3,0-1-1,0 1 1,0-1-1,0 1 1,-1 0-1,1 0 1,-1 1-1,1-1 1,-1 1-1,1 0 1,-1 0-1,0 0 1,0 0-1,1 0 1,-1 1-1,0 0 1,0 0-1,0 0 1,0 0-1,1 0 1,-1 1-1,0 0 1,0 0-1,-4 1 1,5 0-51,-1-1-1,1 1 1,0 0 0,0 0-1,1 0 1,-1 0 0,0 1 0,1-1-1,-1 1 1,1-1 0,0 1-1,0 0 1,0 0 0,0 0 0,0 0-1,1 0 1,-2 4 0,0 1 15,1 0 0,0-1 0,0 1 0,1 0 0,0 0 0,0 13 0,1-19-48,0-1 0,1 1 0,0 0 1,-1-1-1,1 1 0,0 0 0,0-1 0,0 1 1,0-1-1,0 0 0,0 1 0,0-1 0,0 0 0,0 1 1,1-1-1,-1 0 0,1 0 0,-1 0 0,1 0 1,-1 0-1,1-1 0,-1 1 0,1 0 0,0-1 1,-1 1-1,1-1 0,0 0 0,0 1 0,2-1 0,60 6 235,-63-6-239,60 3-39,0-4 0,-1-1 0,0-4 0,0-1 0,76-21 1,-129 25 32,4-1-8,0 0 1,1 1 0,0 0 0,-1 0 0,1 1-1,0 1 1,0 0 0,0 0 0,0 1 0,1 1 0,-1 0-1,17 5 1,-44-7-2206,-99-4 1494,101 5 862,0 0 0,0 1-1,1 0 1,-1 1-1,0 0 1,1 1 0,-18 7-1,23-6-104,0 0-1,1 0 0,0 1 1,0 0-1,0 0 1,0 1-1,1 0 1,0-1-1,0 2 1,1-1-1,-1 1 0,1-1 1,1 1-1,-1 0 1,1 1-1,1-1 1,-1 0-1,1 1 0,1 0 1,-1-1-1,1 1 1,0 0-1,1 0 1,0-1-1,0 1 0,1 0 1,0 0-1,2 8 1,-2-12-50,1 0 1,0 0 0,-1 0-1,1 0 1,0-1-1,1 1 1,-1-1 0,1 1-1,-1-1 1,1 0-1,0 0 1,0 0 0,0-1-1,1 1 1,-1-1-1,1 1 1,-1-1 0,1 0-1,0 0 1,0-1 0,0 1-1,0-1 1,0 0-1,0 0 1,8 0 0,7 2-69,0-1 1,1-1 0,-1-1 0,24-4 0,-35 4 79,1-1 0,-1-1 1,-1 1-1,1-1 1,0-1-1,0 0 1,-1 0-1,1 0 1,-1-1-1,0 0 0,0 0 1,-1-1-1,1 0 1,6-6-1,-26 37 98,1 1-1,2 0 1,1 1 0,-8 37-1,-1-2 34,9-35-89,0-1-1,-2 0 1,-2 0-1,0-2 1,-1 1-1,-2-2 1,-20 26-1,28-41-25,0 0-1,-1-1 0,0 0 0,-1 0 0,0 0 1,0-2-1,0 1 0,-19 8 0,21-12 2,0 0 0,0-1 0,-1 0 0,1 0 0,-1-1 0,0 0-1,1 0 1,-1-1 0,0 0 0,1-1 0,-1 0 0,0 0 0,-11-4 0,15 3-17,0 0 0,0 0 0,0-1 0,0 1 0,0-1 0,1-1 0,-1 1 1,1 0-1,0-1 0,0 0 0,0 0 0,1 0 0,-1-1 0,1 1 0,0-1 0,0 0 1,0 0-1,1 0 0,0 0 0,0 0 0,-2-10 0,0-1-54,0-1 0,2 1-1,0 0 1,0-1 0,2 1-1,1-20 1,1 25-47,0 1 1,1 0-1,1 0 0,-1 0 0,1 0 0,1 0 1,0 1-1,0 0 0,1 0 0,0 0 1,1 1-1,0 0 0,0 0 0,0 0 0,1 1 1,0 0-1,1 1 0,15-9 0,3-2 157,0 2 0,1 1 0,1 1 0,0 2 0,36-10 0,54-8 943,-48 12-596,69-26-1,-116 34-359,0-1 0,-1-2 0,0 0 0,-1-1 0,0-2 0,32-27 0,4-19 41,-41 43 30,0-1 1,34-26-1,-44 40-102,-1 1 0,1 0 0,0 0 0,0 0-1,0 1 1,1 0 0,-1 1 0,1 0 0,0 0 0,-1 0-1,1 1 1,15-1 0,-20 2-24,20-1 3,0 1 0,0 1-1,-1 1 1,1 1-1,0 1 1,-1 1 0,29 9-1,-64-7-83,-19 0 79,1 1-1,0 1 1,1 2-1,0 1 1,0 2 0,2 0-1,-35 24 1,52-30 12,0 0 0,1 0 1,0 1-1,0 0 0,1 1 1,1 0-1,-1 0 0,2 1 1,-1 0-1,1 1 0,1-1 0,0 1 1,1 1-1,0-1 0,1 1 1,1 0-1,0-1 0,0 2 1,1-1-1,0 21 0,2-31 14,0 0 0,1 1 0,-1-1 0,1 1 0,0-1-1,0 0 1,0 0 0,0 0 0,0 1 0,1-1 0,0 0 0,-1-1-1,1 1 1,0 0 0,0 0 0,1-1 0,-1 1 0,0-1 0,1 0 0,0 0-1,-1 0 1,1 0 0,0 0 0,0 0 0,0-1 0,0 0 0,0 1-1,1-1 1,-1 0 0,0-1 0,1 1 0,2 0 0,16 2 67,0 0 0,0-2 1,44-3-1,-36 1-225,-5 0 80,-1-2-1,0 0 1,1-2 0,-2 0-1,1-2 1,-1 0-1,0-2 1,0-1 0,-1 0-1,0-2 1,-1-1 0,34-26-1,-52 38 124,-1-1-1,0 0 1,0 0-1,0 0 1,0 0-1,0 0 1,-1 0-1,1 0 1,-1-1-1,1 1 0,-1 0 1,0-1-1,0 0 1,0 1-1,0-1 1,0 1-1,0-6 1,-1 7-25,-1 0 0,1-1 0,-1 1 0,0 0 0,1-1 0,-1 1 0,0 0 0,0 0 0,0 0 0,0 0 0,0 0 0,0 0 0,0 0 0,0 0 0,0 0 0,0 1 0,0-1 0,-1 0 0,1 1 0,0-1 0,-1 0 0,1 1 0,0 0 0,-1-1 0,1 1 0,0 0 0,-1 0 0,1 0 0,-1 0 0,1 0 0,0 0 0,-3 1 0,-4-2 1,0 0-23,1 1 1,-1 0 0,0 0-1,0 1 1,1 0-1,-10 2 1,15-2-12,1 0 0,-1-1 0,0 1 1,0 0-1,0 0 0,1 1 0,-1-1 0,0 0 1,1 0-1,-1 1 0,1-1 0,0 1 0,-1 0 1,1-1-1,0 1 0,0 0 0,0 0 0,0-1 1,0 1-1,1 0 0,-1 0 0,0 0 0,1 0 1,-1 0-1,1 0 0,0 0 0,0 0 1,0 3-1,0-2 4,-1 1-1,1-1 1,0 1 0,1 0 0,-1-1 0,1 1 0,-1-1 0,1 1 0,0-1-1,0 1 1,1-1 0,-1 0 0,1 0 0,0 1 0,-1-1 0,1 0-1,1 0 1,-1-1 0,0 1 0,5 3 0,0-1-2,0 0 0,1-1 0,-1 0 0,1 0 1,0-1-1,0 0 0,16 4 0,-3-2-40,0-1-1,1 0 1,0-2-1,-1-1 1,1 0-1,34-5 1,-36 2-632,0-2 0,0 0 0,-1-1 1,22-9-1,28-18-7914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2.5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1 497 960,'0'0'8303,"24"-21"-8253,79-67 22,-72 61-52,-2-1 0,0-2 0,24-34 0,-40 45 2,0-1 0,0-1 0,-2 0 0,-1-1 0,9-28 0,-16 43-13,-1 1 0,0-1 1,0 1-1,-1-1 0,0 1 1,0-1-1,-1 0 0,0 0 1,0-9-1,-1 15 6,0 0 0,1 1-1,-1-1 1,0 1 0,1-1 0,-1 0 0,0 1-1,0 0 1,1-1 0,-1 1 0,0-1-1,0 1 1,0 0 0,0-1 0,0 1 0,0 0-1,0 0 1,1 0 0,-1 0 0,0 0-1,0 0 1,-2 0 0,-27 1-62,24 0 67,-2 0-27,-1 0 0,1 0 0,0 1 0,0 1 0,0-1 0,1 2 0,-1-1 0,1 1 0,-1 0 0,1 0 0,0 1 0,1-1 0,-1 2 0,1-1 0,0 1-1,0 0 1,1 0 0,0 1 0,-8 11 0,7-9 22,1 0-1,0 1 1,0 0 0,1-1-1,0 1 1,0 1-1,2-1 1,-1 0-1,1 1 1,1 0 0,0-1-1,0 1 1,1 0-1,0-1 1,2 12-1,0-15 45,1 0-1,0 0 1,0-1-1,0 1 0,1-1 1,-1 0-1,2 0 0,-1 0 1,1 0-1,0-1 0,0 0 1,0 0-1,1 0 0,9 6 1,0 0 135,0-2 1,1 0 0,0 0 0,31 10 0,-37-16-171,0-1-1,-1-1 1,1 0-1,0 0 1,0-1-1,0 0 1,0 0-1,0-1 1,0-1-1,0 0 1,-1 0-1,1-1 1,-1 0-1,13-6 1,13-7-71,0-3 1,39-26 0,-62 37 8,43-28-1166,79-66 0,-115 85 1087,-1-1 0,0-1 1,-1 0-1,-1-1 0,-1-1 1,-1-1-1,12-24 0,-22 63 2505,-1 36-1889,-1 65-523,-1-77 38,0-25 39,0 0 0,-2 0-1,-2 25 1,2-40-36,0 1 0,0-1 0,1 1 0,-1-1 0,0 0 0,0 1 1,-1-1-1,1 0 0,0 1 0,0-1 0,-1 0 0,1 0 1,0 0-1,-1 0 0,1-1 0,-1 1 0,1 0 0,-1 0 0,0-1 1,1 1-1,-1-1 0,0 0 0,1 1 0,-1-1 0,-2 0 1,-50 2 85,45-2-56,0 0-22,1-1 0,-1 0 0,0-1 0,1 0 0,-15-5 1,22 7-39,-1 0 0,1 0 0,0-1-1,-1 1 1,1-1 0,-1 1 0,1-1 0,-1 0 0,1 0 0,0 1 0,0-1 0,-1 0 0,1 0 0,0 0 0,0 0 0,0-1 0,0 1 0,0 0 0,0 0 0,1 0 0,-1-1 0,0 1 0,0-1 0,1 1 0,-1 0 0,1-1 0,0 1 0,-1-1 0,1 1 0,0-1 0,0 1 0,0-1 0,0 1 0,0-1 0,0 0 0,0 1 0,0-1 0,1 1 0,-1 0 0,1-1 0,0-1 0,0 1-107,1 0 1,0 1 0,-1-1 0,1 1 0,0-1 0,0 1-1,0-1 1,0 1 0,0 0 0,0 0 0,0 0-1,0 0 1,0 1 0,4-2 0,-1 1-214,23-9-2099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23.0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1144,'5'0'10260,"224"0"-8611,-208 0-3660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3.3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0 350 5145,'0'0'6668,"25"-7"-6574,79-23 62,-97 28-153,0 0 0,-1 0 0,0 0 0,1-1 0,-1 0 0,0-1 0,-1 1 0,1-1 0,0 0 0,-1 0 0,0-1 0,0 1 0,0-1 0,-1 0 0,0-1 0,0 1 0,0-1 0,0 0 0,3-7 0,-4 1 37,0-1-1,-1 0 1,0 1 0,0-1 0,-2 0 0,1 0 0,-3-19-1,0-9 327,-11 53 422,7-2-786,0 1 0,1 0 1,0 0-1,1 0 0,0 1 0,1 0 1,0-1-1,1 1 0,1 0 1,-1 0-1,2 0 0,0 1 0,2 17 1,-2-25-4,1 0 0,-1 0 1,1 0-1,1 0 1,-1 0-1,1 0 1,-1-1-1,1 1 1,1 0-1,-1-1 0,1 0 1,0 1-1,0-1 1,0 0-1,0 0 1,1-1-1,-1 1 0,1-1 1,0 0-1,0 0 1,0 0-1,1 0 1,-1-1-1,1 0 1,-1 1-1,1-2 0,0 1 1,0-1-1,-1 1 1,1-1-1,0-1 1,0 1-1,1-1 0,4 0 1,11 0 11,-1-2 0,1-1 0,0-1 0,-1 0 0,0-2 0,0 0 1,0-1-1,23-12 0,19-14-324,65-47 1,-75 46-292,99-50 1,-135 77 585,0 0 0,1 2 0,0-1 0,0 2 0,0 0 0,1 1 0,-1 1 0,1 1 0,-1 0-1,1 2 1,0 0 0,-1 0 0,28 7 0,-65-8 41,-1 0 0,1 1 0,-1 2 0,-34 7 1,25-4-31,-1 2 0,1 1 0,-52 22 1,73-27 3,1 1 0,-1 0 0,1 0 0,0 1 1,0 0-1,0 0 0,1 1 0,0 0 1,0 0-1,1 1 0,0-1 0,0 2 0,1-1 1,0 0-1,0 1 0,1 0 0,0 0 1,1 1-1,0-1 0,0 1 0,1-1 1,1 1-1,-1 0 0,1 0 0,1 14 0,0-20 4,0 0-1,0 0 0,0 0 1,0 0-1,1 0 0,0 0 1,0 0-1,0 0 0,0 0 0,3 7 1,-2-10 2,-1 1 1,1-1-1,0 1 0,-1-1 1,1 0-1,0 1 1,0-1-1,-1 0 1,1 0-1,0 0 0,0 0 1,0-1-1,0 1 1,1-1-1,-1 1 1,0-1-1,0 0 0,0 1 1,0-1-1,0 0 1,4-1-1,7 1 16,1-2 0,-1 0 0,0 0-1,1-1 1,-1-1 0,-1 0 0,1 0-1,-1-2 1,0 1 0,0-2 0,0 1 0,-1-2-1,0 0 1,0 0 0,-1-1 0,0 0-1,9-11 1,9-12-325,-2-2-1,-1-2 0,-1 0 1,19-41-1,0-9-2005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3.7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171 22 5489,'0'0'6928,"0"-5"-6777,0-11-235,-1 26 11,-9 54 41,-61 121 134,43-119-133,-21 73 0,46-129 37,1 0 0,-1 0 0,2 0-1,-1 0 1,2 1 0,0 16 0,0-24 0,0 0-1,1 0 1,0 0-1,0 0 0,-1 0 1,2 0-1,-1 0 1,0-1-1,0 1 1,1 0-1,0-1 0,-1 1 1,1-1-1,0 0 1,0 1-1,1-1 0,-1 0 1,0 0-1,1 0 1,-1-1-1,1 1 1,-1-1-1,1 1 0,0-1 1,0 0-1,3 1 1,23 5-16,0-2 0,1-2 1,0 0-1,-1-2 0,1-2 0,40-4 1,-7-8-1548,-14-4-2175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4.8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26 656 5537,'0'0'6163,"31"-2"-6084,-12 2-75,-11 1 10,1-1 0,0 0 0,0-1 0,-1 0-1,17-4 1,-21 3-10,-1 1-1,0-1 0,0 0 1,0 1-1,0-2 1,0 1-1,0 0 0,-1 0 1,1-1-1,-1 0 1,1 1-1,-1-1 0,0 0 1,0 0-1,0 0 0,-1 0 1,1-1-1,1-3 1,1-7 4,-1 0 0,0 0 1,-1 0-1,0-1 0,-1 1 1,-1-1-1,-1-14 0,0 3-9,2 25 3,-1 0 0,0-1 0,0 1 1,0 0-1,0-1 0,0 1 0,0 0 0,-1 0 1,1-1-1,0 1 0,-1 0 0,1 0 0,-1-1 1,1 1-1,-1 0 0,0 0 0,1 0 0,-1 0 1,0 0-1,0 0 0,0 0 0,1 0 0,-1 0 1,0 0-1,0 1 0,-1-1 0,1 0 0,0 0 0,0 1 1,0-1-1,0 1 0,-1-1 0,1 1 0,0 0 1,0-1-1,-1 1 0,1 0 0,0 0 0,0 0 1,-1 0-1,1 0 0,0 0 0,-1 0 0,1 1 1,0-1-1,0 0 0,-1 1 0,1-1 0,0 1 1,-2 0-1,-4 1-4,1 1-1,-1 0 1,0 0 0,1 1 0,0 0 0,0 0 0,-10 8 0,7-2 2,0 0 0,0 0 1,1 1-1,0 0 0,1 1 1,0-1-1,1 1 0,0 0 0,-6 23 1,6-12 22,1 0 1,1-1 0,2 2-1,-1 41 1,3-60-2,0 0 0,1 1 1,-1-1-1,1 0 0,0 0 0,0 0 0,1 0 1,0 0-1,0 0 0,0 0 0,0 0 0,1 0 1,0-1-1,0 0 0,0 1 0,0-1 0,1 0 1,-1 0-1,1-1 0,0 1 0,0-1 0,0 0 1,1 0-1,-1 0 0,1-1 0,0 1 0,0-1 1,0 0-1,0-1 0,0 1 0,0-1 0,0 0 1,7 0-1,3 1 16,0-1 1,0 0-1,0-1 1,-1-1 0,1 0-1,0-1 1,0-1-1,-1-1 1,1 1-1,25-13 1,-14 1-323,0 0 0,-1-3 0,-2 0 0,1-1 0,-2-1 0,20-23 0,-10 10 62,53-41 0,-73 66 218,0 0 0,0 0 0,1 1 0,0 1 0,0 0 0,0 1 0,1 0 1,25-5-1,-24 7 4,-1 2 1,1 0 0,-1 0-1,1 1 1,23 4 0,-23 3 43,-23 0 168,-32 5 150,33-11-395,-3 2 39,-34 8 70,1 2 0,-64 29 0,96-37-64,-1 1 0,1 1 0,1-1 0,-1 2 0,1 0 0,0 0 0,1 1 0,-1 0 0,2 0 0,0 1 0,0 0 0,0 1 0,-10 20 0,16-26 0,0 0 0,0 0 0,0 1 0,1-1 0,-1 1 0,1-1 0,1 1 0,-1-1 0,1 11 0,0-14-5,1 0 1,-1 0-1,0-1 1,1 1-1,-1 0 1,1-1-1,-1 1 1,1-1-1,0 1 1,0-1-1,0 1 1,-1-1-1,2 1 1,-1-1-1,0 0 1,0 0-1,0 1 1,0-1-1,1 0 1,-1 0-1,1 0 1,-1 0-1,1-1 1,-1 1-1,1 0 1,-1-1-1,1 1 1,0-1-1,-1 1 1,1-1-1,0 0 1,-1 1-1,1-1 1,2 0-1,13 1-67,-1-1-1,1 0 1,-1-1-1,1-1 1,-1-1 0,1 0-1,-1-1 1,0-1-1,0 0 1,-1-1-1,0-1 1,0 0-1,0-1 1,21-16-1,-34 22 137,0 0-1,0 1 0,0-1 1,-1 0-1,1 0 0,-1-1 0,1 1 1,-1 0-1,0 0 0,1-1 1,-1 1-1,-1 0 0,1-1 0,0 1 1,-1-1-1,1 0 0,-1 1 1,1-1-1,-1 1 0,0-1 0,-1-5 264,6 27-468,-1-14 156,-1-1-1,2 1 0,-1-1 0,0 0 1,1 0-1,0-1 0,0 1 0,0-1 1,0 0-1,1 0 0,-1-1 0,1 0 0,-1 0 1,1 0-1,0-1 0,0 1 0,0-1 1,7 0-1,17 2 186,1-2-1,38-2 1,-49 0-183,-2 0-44,1-1 0,-1 0 0,0-1-1,1-2 1,-1 0 0,-1 0-1,1-2 1,-1 0 0,0-1-1,-1 0 1,0-2 0,0 0 0,-1-1-1,0 0 1,-1-1 0,0-1-1,-1 0 1,-1-1 0,0 0 0,-1-1-1,0 0 1,-1-1 0,-1 0-1,0-1 1,-1 1 0,-1-2-1,-1 1 1,-1-1 0,6-31 0,-2-18-207,-4 0 0,-5-128 0,0 191 231,0-3 48,0 0 1,0 0-1,0 0 0,-1 0 1,0 0-1,-1 1 1,1-1-1,-1 1 0,0-1 1,-1 1-1,0-1 1,0 1-1,-4-6 0,6 11-48,0 1 1,0-1-1,0 0 0,0 1 0,0-1 0,-1 1 0,1-1 0,0 1 0,0 0 0,-1-1 1,1 1-1,0 0 0,-1 0 0,1 0 0,0 0 0,0 0 0,-1 0 0,1 0 0,0 0 1,-1 0-1,1 1 0,0-1 0,0 1 0,-1-1 0,1 1 0,0-1 0,0 1 0,0 0 1,0-1-1,0 1 0,0 0 0,0 0 0,0 0 0,0 0 0,-1 2 0,-31 36-73,31-36 74,-21 34-13,1 1 0,1 1 1,3 1-1,1 0 0,2 2 1,1 0-1,3 0 0,1 1 1,3 0-1,1 1 0,2 0 1,2 0-1,4 46 0,-1-81 5,0 0 0,0-1 0,1 1 0,0 0 0,0-1 0,1 0 0,0 1-1,1-1 1,-1 0 0,2-1 0,-1 1 0,1-1 0,0 0 0,1 0 0,0 0-1,13 11 1,-11-11 14,1-1 0,0 0-1,0-1 1,1 1-1,0-2 1,0 0 0,0 0-1,0-1 1,1 0 0,-1 0-1,1-2 1,0 1-1,15-1 1,-2 0-101,0 0-560,0 0 1,46-7-1,-37-4-4197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5.6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648 1 5873,'0'0'3676,"-19"0"-3540,-63 1-55,77 0-34,1 0 1,-1 0-1,1 0 1,-1 1-1,1-1 1,-1 1-1,1 0 0,0 0 1,0 0-1,0 1 1,0 0-1,1-1 0,-1 1 1,-6 7-1,-4 3 196,-36 31-14,3 1 1,1 3 0,2 2 0,3 1 0,2 3 0,2 1-1,2 1 1,-51 119 0,78-157-181,2 0 1,0 0-1,1 1 0,0 0 1,2 0-1,0 0 0,2 0 0,0 25 1,1-36-20,1-1 0,-1 1 0,2 0 0,-1-1 0,1 1 0,1-1 0,-1 1 0,1-1 0,1 0 0,-1 0 0,1 0 0,0-1 0,0 1 0,1-1 1,0 0-1,0 0 0,1-1 0,0 0 0,-1 0 0,2 0 0,-1 0 0,13 6 0,-6-5-44,1-1 0,-1 0 0,1-1-1,0 0 1,0-1 0,0-1 0,0 0 0,1-1 0,-1-1 0,0 0 0,1-1-1,-1 0 1,0-1 0,0-1 0,0 0 0,0-1 0,0 0 0,-1-2 0,0 1-1,0-1 1,13-9 0,9-14-1731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6.5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3 373 7418,'0'0'5042,"-2"-24"-4361,1-78-270,3 94-409,0 0-1,0 1 0,0-1 0,1 0 1,0 1-1,0 0 0,1 0 1,0 0-1,0 0 0,1 0 0,0 1 1,0 0-1,0 0 0,1 0 1,0 1-1,8-6 0,-1-1-8,16-14-64,1 1 0,44-29 0,-73 53 68,1 0 1,0 0 0,0 0 0,0 0-1,0 0 1,0 1 0,0-1 0,0 0-1,0 1 1,0 0 0,0-1-1,0 1 1,0 0 0,0 0 0,0 0-1,0 0 1,0 1 0,0-1 0,0 0-1,0 1 1,0-1 0,0 1 0,0 0-1,0 0 1,0 0 0,0 0 0,-1 0-1,1 0 1,0 0 0,-1 1 0,1-1-1,-1 0 1,1 1 0,-1 0 0,0-1-1,1 1 1,-1 0 0,0-1 0,0 1-1,0 0 1,1 4 0,4 8 6,0 0 0,-1 0 0,-1 1 0,4 19 0,-7-31 9,6 43 63,-1 1 0,-1 91 0,-5-138 55,6-43 130,3 9-436,1 2 1,2-1-1,17-30 0,-20 45 129,1-1 0,2 1 0,-1 1 0,2 0 0,0 1 0,19-19 0,-31 35 40,0 0-1,-1 0 1,1 0 0,-1 0 0,1-1 0,-1 1 0,1 0 0,0 0 0,-1 0-1,1 0 1,-1 0 0,1 0 0,0 0 0,-1 1 0,1-1 0,-1 0 0,1 0-1,0 0 1,-1 1 0,1-1 0,-1 0 0,1 1 0,-1-1 0,1 0 0,-1 1-1,1-1 1,-1 0 0,0 1 0,1-1 0,-1 1 0,1-1 0,-1 1 0,0-1-1,0 1 1,1-1 0,-1 1 0,0 0 0,0-1 0,1 1 0,-1-1-1,0 1 1,0-1 0,0 1 0,0 1 0,13 36 78,-11-29-64,8 20 37,0 0 1,-3 0-1,0 1 1,-2 0 0,2 55-1,-7-84 200,2-16-243,1 6-31,1 0 0,1 0 1,-1 1-1,1-1 0,1 1 0,0 0 1,0 1-1,0-1 0,12-9 0,73-57-750,-70 59 474,-1-1 42,-8 6 245,0 1-1,0 1 0,22-12 0,-30 57 1873,-5-9-1852,0-15 12,1-1 1,0 0-1,1 1 1,0-1-1,1 0 0,5 20 1,-5-28-13,-1-1 1,1 0-1,0 0 1,0 0 0,0 0-1,0 0 1,1 0 0,-1-1-1,1 1 1,0-1-1,-1 1 1,1-1 0,0 0-1,0 0 1,1-1 0,-1 1-1,0-1 1,0 1-1,1-1 1,-1 0 0,1 0-1,-1 0 1,1-1-1,0 1 1,-1-1 0,1 0-1,-1 0 1,5-1 0,39-2-1182,-24-6-1202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7.0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327 43 3425,'0'0'9910,"-27"-7"-9737,-85-24-89,105 29-84,1 1-1,-1 0 1,0 1-1,1-1 1,-1 1-1,0 1 1,1-1-1,-1 1 0,1 0 1,-1 1-1,1 0 1,-1 0-1,1 0 1,0 0-1,0 1 1,0 0-1,0 1 1,1-1-1,-1 1 1,1 0-1,0 0 1,0 1-1,0 0 0,1 0 1,-1 0-1,1 0 1,1 1-1,-1-1 1,-4 11-1,6-13-1,0 1-1,0-1 0,1 1 0,0-1 1,0 1-1,0-1 0,0 1 1,0 0-1,1 0 0,-1-1 1,1 1-1,0 0 0,0 0 1,1 0-1,-1-1 0,1 1 1,0 0-1,0-1 0,0 1 0,0-1 1,3 5-1,2 2 4,0 0 0,1-1 0,1 0 0,0 0 0,12 11 1,29 33 19,-47-49-20,1 0 0,0 0 0,-1 0-1,0 1 1,0-1 0,0 1 0,-1-1 0,0 1 0,0 0 0,0-1 0,0 1-1,0 6 1,-1-7 21,0 0 1,0-1-1,0 1 0,0 0 0,-1-1 1,0 1-1,1-1 0,-1 1 0,-1-1 0,1 1 1,0-1-1,-1 0 0,0 1 0,0-1 1,0 0-1,-3 3 0,2-3-1,0-1-1,0 0 1,-1 0-1,1 0 1,-1 0 0,1 0-1,-1-1 1,0 1-1,0-1 1,0 0 0,0-1-1,0 1 1,0 0-1,-7-1 1,10 0-26,-3 0 31,0 1 0,0-1 0,0 0 0,0 0 0,0 0 0,0-1 0,0 0 0,-6-1 0,9 1-95,0 0 0,0 0 1,0 0-1,0 0 0,0 0 0,1 0 1,-1 0-1,0 0 0,1 0 0,-1 0 1,1 0-1,-1-1 0,1 1 0,0 0 1,0 0-1,-1 0 0,1-1 0,0 1 1,0 0-1,0-1 0,0 1 0,0 0 1,0 0-1,1-1 0,-1 1 0,0 0 1,1 0-1,-1 0 0,2-2 0,6-20-4490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7.8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0 265 10762,'0'0'3573,"18"10"-3433,60 33-68,-71-40-73,-1 0 1,1 0-1,-1-1 0,1 0 0,0 0 1,0-1-1,-1 0 0,1 0 0,0 0 1,0-1-1,0 0 0,8-1 0,9 0-72,-21 1 24,0-1 0,-1 1 0,1 0 0,0-1 0,0 1 0,0-1 0,-1 0 0,1 0 0,0 0 0,-1 0-1,1 0 1,-1-1 0,1 1 0,-1-1 0,0 1 0,1-1 0,-1 0 0,0 0 0,0 0 0,0-1 0,-1 1 0,1 0-1,0-1 1,-1 1 0,0-1 0,1 1 0,-1-1 0,0 1 0,0-1 0,0 0 0,0-5 0,2-9-396,-1-1 1,-1 1-1,-1 0 0,-2-24 1,1 7 285,-1-98 2482,3 134-2337,1 1-1,0-1 1,0 1 0,0-1 0,0 0 0,0 1 0,1-1 0,-1 0-1,6 3 1,-3-1-4,6 5 32,0-1 1,0 0-1,1 0 1,0-2-1,0 1 1,1-1-1,0-1 0,0-1 1,18 5-1,-5-4 22,1-2-1,-1-1 0,51-1 0,-71-2-42,0 1 0,-1-1-1,1 0 1,0 0 0,0-1 0,-1 1-1,7-4 1,-10 4 6,0 1-1,-1-1 1,1 0-1,-1 0 1,1 0-1,-1 0 1,0 0 0,1 0-1,-1 0 1,0-1-1,0 1 1,0 0-1,0-1 1,0 1-1,0-1 1,0 1-1,0-1 1,-1 1 0,1-1-1,-1 0 1,1 1-1,-1-1 1,1 0-1,-1 1 1,0-1-1,0 0 1,0 0 0,0-1-1,-1 1 8,0 1 0,0 0 0,1 0-1,-1-1 1,0 1 0,0 0 0,-1 0 0,1 0 0,0 0-1,0 1 1,0-1 0,-1 0 0,1 0 0,0 1 0,-1-1-1,1 1 1,-1-1 0,1 1 0,0-1 0,-1 1 0,1 0-1,-1 0 1,1 0 0,-1 0 0,-2 0 0,-50-1 81,42 1-71,5 0 3,-1 1-1,0-1 1,1 2 0,-1-1 0,1 1 0,-1 0-1,1 1 1,0-1 0,0 1 0,0 1-1,0-1 1,0 1 0,1 1 0,0-1 0,-1 1-1,2 0 1,-1 0 0,1 1 0,0 0-1,0 0 1,0 0 0,1 0 0,0 1 0,0 0-1,1 0 1,0 0 0,0 0 0,0 0 0,1 1-1,0-1 1,1 1 0,-1-1 0,2 1-1,-1 11 1,1-17-14,0 0-1,0 0 1,0 0 0,0 0-1,0 0 1,0 0-1,1 0 1,-1 0-1,1 0 1,-1 0-1,1 0 1,0 0 0,0 0-1,0 0 1,0 0-1,0-1 1,0 1-1,2 1 1,0-1-8,-1-1 0,1 1 0,-1-1 0,1 0 0,-1 0 0,1 0-1,0 0 1,0-1 0,0 1 0,-1-1 0,1 0 0,5 0 0,10 2-44,-1-1 0,1-1 1,-1-1-1,0 0 0,1-1 0,-1-1 0,0-1 1,0 0-1,-1-1 0,1-1 0,19-10 1,-35 17 48,-1-1 0,1 0 1,-1 1-1,1-1 1,-1 1-1,1-1 1,-1 1-1,0-1 1,1 1-1,-1-1 1,0 1-1,0-1 1,1 1-1,-1-1 1,0 1-1,0 0 1,0-1-1,0 1 0,0-1 1,1 1-1,-1 0 1,0-1-1,0 1 1,-1-1-1,1 1 1,0 0-1,0-1 1,0 1-1,0-1 1,0 1-1,-1 0 1,1-1-1,-1 2 1,-4 42 155,2-27-127,-5 48-26,-22 136 60,24-175-52,-1 1 0,-2-1-1,-1-1 1,0 1 0,-22 33 0,18-36 65,-1-1 1,-1 0 0,-27 28-1,37-44-44,1 0-1,-1-1 1,-1 1-1,1-1 1,-1-1-1,0 1 1,0-1-1,0 0 1,-1-1-1,1 0 1,-1 0-1,0 0 1,0-1-1,0 0 1,-14 1-1,21-3-39,0 0-1,-1 0 1,1-1-1,0 1 1,0 0 0,-1-1-1,1 1 1,0 0-1,0-1 1,0 1-1,-1-1 1,1 0-1,0 1 1,0-1-1,0 0 1,0 0-1,0 0 1,0 0-1,1 0 1,-1 0-1,0 0 1,0 0-1,1 0 1,-2-1-1,-8-39-487,8 13-337,1-1 1,5-42-1,9 6-1955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8.4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0 225 6553,'0'0'5512,"26"-17"-4648,172-116 86,-169 112-927,-11 7-62,1 1 0,26-14 1,-90 49-194,7-4 196,0 1 0,-36 26 0,65-38 39,0 0 0,0 0 1,0 1-1,1 0 1,0 1-1,0 0 0,1 0 1,0 0-1,1 1 0,0 0 1,1 0-1,-6 15 1,9-20-7,0 0 0,1 0 1,0 0-1,0 0 0,0 0 1,1 0-1,-1 0 0,1 0 1,1 0-1,-1 0 0,1 0 1,1 6-1,-1-8 7,0 1 0,0-1 1,1 0-1,-1 0 0,1 0 0,0 0 0,0 0 1,0-1-1,0 1 0,1-1 0,-1 1 1,1-1-1,-1 0 0,5 3 0,2 0 5,1-1-1,0 0 1,-1 0-1,1-1 1,1 0 0,-1-1-1,0 0 1,0-1-1,1 0 1,16-1-1,-17 0-7,-1 0-1,1-1 1,-1 0-1,1-1 1,-1 0-1,0 0 0,0-1 1,0 0-1,0 0 1,0-1-1,-1 0 1,17-11-1,-20 11 7,-1-1 0,1 1 0,-1-1 0,1 0 0,-1 0 0,-1-1 0,1 1 1,-1-1-1,0 1 0,0-1 0,0 0 0,-1 0 0,0-1 0,0 1 0,-1 0 0,0-1 0,0 1 0,0-1 0,-1-10 0,0 16 11,0 1 0,0-1-1,1 0 1,-1 1 0,0-1 0,0 0-1,0 0 1,0 1 0,0-1 0,-1 0 0,1 1-1,0-1 1,0 0 0,0 1 0,-1-1 0,1 0-1,0 1 1,0-1 0,-1 1 0,1-1 0,-1 1-1,1-1 1,-1 1 0,1-1 0,-1 0-1,-12 9 96,-8 31-219,20-34 108,-1 0-1,1 0 1,0 1-1,1-1 1,-1 0-1,1 1 0,0-1 1,0 1-1,2 6 1,-2-10-2,1 0 0,0 0-1,0 0 1,0 0 0,0-1 0,0 1 0,0 0 0,1-1 0,-1 1 0,1-1-1,-1 1 1,1-1 0,-1 1 0,1-1 0,0 0 0,-1 0 0,1 0-1,0 0 1,0 0 0,0-1 0,0 1 0,0 0 0,0-1 0,0 1 0,0-1-1,0 0 1,0 0 0,4 0 0,21 2-371,-1-2 1,38-3-1,-7-11-3274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8.7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10962,'0'0'4577,"180"9"-4441,-131-9-64,-5 0-144,-11 0 72,-20 0-1048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9.1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7194,'0'0'6705,"137"21"-6129,-91-21-368,0 0 120,-2 0-328,0 0-256,-10-9-704,-9-3-5673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26.62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28 6481,'0'0'6354,"24"-3"-5986,-20 2-341,181-14 1025,10 21-611,102-3-504,-289-3-45,-1 0-1,0-1 0,0 0 0,0 0 0,1 0 0,-1-1 0,0 0 0,-1-1 0,11-4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9.4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84 198 9034,'0'0'4738,"-8"8"-4503,0 1-228,1 0 0,-1 1 0,1 0 0,1 0 0,0 0 0,1 1 0,0 0 0,0 1 0,1-1 0,0 1 0,1-1 0,1 1 0,0 0 0,-1 22 0,3-27-3,0 1-1,0-1 1,1 0-1,0 0 1,0 1-1,1-1 1,0 0-1,0 0 1,1 0-1,6 11 1,-6-13 3,0-1 1,1 0-1,0 0 1,0 0 0,0 0-1,0 0 1,0-1-1,1 0 1,0 0-1,0 0 1,0 0 0,0-1-1,0 0 1,10 3-1,-7-2-4,0-1-1,1 1 0,-1-2 1,0 1-1,1-1 1,-1 0-1,0-1 0,1 0 1,-1 0-1,1-1 0,-1 0 1,1 0-1,-1-1 1,0 0-1,0-1 0,0 0 1,0 0-1,0-1 0,-1 0 1,0 0-1,1 0 0,-1-1 1,-1 0-1,1-1 1,-1 1-1,0-1 0,0-1 1,-1 1-1,0-1 0,0 0 1,0 0-1,-1 0 0,0-1 1,0 1-1,-1-1 1,0 0-1,-1 0 0,0 0 1,2-12-1,3-24-109,-3 0-1,-1 0 1,-6-80 0,3 115 79,-1 1 1,0-1 0,0 1-1,-1 0 1,0 0 0,-6-16 0,6 21-2,1 0 1,-1 0 0,0 0-1,1 1 1,-1-1 0,-1 1-1,1-1 1,0 1 0,-1 0 0,1-1-1,-1 1 1,1 1 0,-1-1-1,0 0 1,0 1 0,0-1-1,0 1 1,0 0 0,0 0-1,-7-1 1,-5 0-624,0 1-1,0 0 1,0 1-1,0 0 1,0 2-1,0 0 1,-24 6-1,-6 5-3854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09.8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176 0 10906,'0'0'3116,"24"23"-2622,3 0-390,130 132 145,-126-121-218,-1 2 1,-3 1 0,-1 2 0,34 66 0,-49-83-27,-2 1 0,0 0 0,-1 0 1,-2 1-1,0 0 0,-2 0 0,-1 0 0,0 1 0,-2-1 0,-3 37 1,0-46-1,-1 0 1,0 0 0,-1 0 0,-1 0 0,-1-1 0,0 0-1,-1 0 1,0 0 0,-1-1 0,-12 16 0,-9 7-5,-2-1 1,-37 34 0,26-32-367,-1-1 0,-2-3-1,-2-1 1,-93 47 0,41-34-3185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21.6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 5049,'0'0'2609,"26"4"-1911,201-3 1136,331-3-1728,533 4 210,315 4 562,-1004-23-556,-10-1-11,532 14 110,165-3-100,1040-2 528,-1490 21-767,191 1-123,470 51 98,-104-1-85,-174-32-154,0-3 207,-397-16-99,-189-1 151,-25 3-115,114 0 129,-204-16-108,582 13-1620,-722 3 1181,125 2 395,77-39 46,-251 14 11,-91 8-31,0-2 0,74-14 0,-114 17-52,-1-1 0,1 1 0,0 0 0,-1-1 0,1 1 1,-1 0-1,1-1 0,-1 1 0,1-1 0,-1 1 0,1-1 0,-1 1 1,0-1-1,1 1 0,-1-1 0,0 0 0,1 1 0,-1-1 0,0 1 1,0-1-1,1 0 0,-1 1 0,0-1 0,0 0 0,0 1 0,0-1 0,0 0 1,0 1-1,0-1 0,0 0 0,0 1 0,0-1 0,-1 0 0,1 1 1,0-1-1,0 0 0,-1 1 0,1-1 0,0 1 0,-1-1 0,1 0 1,0 1-1,-1-1 0,0 0 0,-10-3-3263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0.7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4305,'0'0'3177,"170"12"-1825,-121-12-680,-5 0-320,-8 0-352,-13 0-24,-15-2-1848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1.1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29 7522,'0'0'2256,"141"2"-2064,-92-2-192,21 0 80,-14-14-168,-9-2-3097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1.4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268 0 9234,'0'0'2200,"-162"151"-2152,121-84 289,10 10-209,10 11 0,11 5 24,7 4-104,3-4-96,8 9-80,15-23-1289,-2-24-4000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1.7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 7162,'0'0'2976,"144"-5"-2848,-33-9 184,3 3-240,7-1 80,0 5-112,-28 5 56,2 0-192,-8 2-72,-27 0-1616,-22 0-2129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2.3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 1 4241,'0'0'1976,"24"6"-1625,20 3-225,126 31 195,-165-38-269,47 18-118,-51-20 83,-1 1 0,1-1 0,0 0 0,0 1 0,0-1 0,0 1 0,-1-1 0,1 1 0,0-1 0,0 1-1,-1 0 1,1-1 0,0 1 0,-1 0 0,1 0 0,-1-1 0,1 1 0,-1 0 0,1 0 0,-1 0 0,0 0 0,1 0 0,-1 0 0,0-1 0,0 1 0,1 0 0,-1 0 0,0 0 0,0 0 0,0 0 0,0 0 0,0 0-1,-1 0 1,1 0 0,0 0 0,0 0 0,-1 0 0,1 0 0,0-1 0,-1 1 0,1 0 0,-1 0 0,1 0 0,-1-1 0,1 1 0,-1 0 0,0 0 0,1-1 0,-1 1 0,-1 1 0,-15 10 345,0-1-1,-1-1 1,0 0 0,-38 14 0,5-1 84,-67 39 109,69-33-2767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2.7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 4801,'0'0'6345,"137"-23"-6233,-88 20 160,5-1-87,-3 1-129,-2 1 48,-2 0-104,-6 2 0,-5-7-72,-10 2-793,-11-2-3968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3.0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84 0 2985,'0'0'7605,"-13"24"-7139,-38 75-161,47-92-262,1 1 0,0-1 1,1 1-1,0 0 0,0 0 0,1 0 0,0 0 1,0 0-1,1 0 0,0 0 0,2 15 0,-1 7-18,-2 33 119,3 70-1090,-2-131 771,0-1-1,0 1 0,0-1 0,1 1 0,-1 0 1,1-1-1,-1 1 0,1-1 0,-1 0 0,1 1 1,0-1-1,0 1 0,-1-1 0,1 0 0,0 0 1,2 2-1,11 5-2857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26.99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13 1 6665,'0'0'6240,"0"11"-6038,-7 180 873,1-94-585,14 190 1,-8-281-493,0-6-3,0 0 0,1-1-1,-1 1 1,0 0 0,1-1 0,-1 1-1,0 0 1,1-1 0,-1 1-1,0 0 1,1 0 0,-1 0 0,1-1-1,-1 1 1,0 0 0,1 0-1,-1 0 1,1 0 0,-1 0 0,1 0-1,-1 0 1,1 0 0,-1 0-1,0 0 1,1 0 0,-1 0 0,1 0-1,-1 0 1,1 0 0,-1 1-1,0-1 1,1 0 0,-1 0 0,1 0-1,-1 1 1,0-1 0,1 0-1,-1 0 1,0 1 0,1-1 0,-1 0-1,0 1 1,1-1 0,-1 0-1,0 1 1,0-1 0,0 1 0,1-1-1,-1 0 1,0 1 0,0-1-1,0 1 1,0-1 0,0 1 0,0-1-1,0 0 1,0 1 0,0-1-1,0 1 1,0-1 0,0 1 0,0-1-1,0 1 1,0-1 0,0 0-1,0 1 1,-1 0 0,16-13-1168,-1-1 0,18-21-1,4-5-6083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3.4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65 1 7634,'0'0'4633,"-59"123"-4633,53-79 152,6 2-152,0-2 80,0-7-216,0-9 64,6-9-937,4-17-2159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3.7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0 184,'0'0'10901,"11"6"-10633,20 7-164,1-2 0,1 0 0,65 11 0,-72-16-1133,-37-3 413,-50 1 328,50-4 385,-11 3-100,25 0-214,36 1-69,1-3 263,-13-2 105,1 2 1,-1 1 0,0 1-1,46 12 1,-70-13-68,0-1 1,0 1-1,0-1 1,0 1-1,-1 0 1,1 0-1,-1 0 1,1 0-1,-1 1 1,0-1-1,0 0 1,0 1-1,0 0 1,-1-1-1,1 1 1,-1 0-1,1 0 1,-1 0-1,0 0 1,0 0-1,0 0 1,-1 1-1,1-1 1,-1 0-1,1 0 1,-1 0-1,0 1 1,-1-1-1,1 4 1,-1 2 51,0 1 0,-1-1 0,0 0 1,0 0-1,-1 0 0,0 0 0,0 0 1,-1-1-1,-5 9 0,2-6-32,-1 0-1,0-1 0,0-1 0,-1 1 0,0-1 1,-1-1-1,0 0 0,0 0 0,-1-1 0,0 0 1,0-1-1,-23 9 0,26-12-169,-1 0 0,1-1 1,0 0-1,-1-1 0,1 0 0,-1 0 0,1-1 1,-1 0-1,0 0 0,1-1 0,-1-1 1,1 1-1,0-1 0,-1 0 0,1-1 0,0 0 1,0 0-1,0-1 0,1 0 0,-9-6 0,-23-21-4608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1:54.1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8426,'0'0'4401,"4"21"-4299,27 280 141,-29 271-18,-3-310-178,1-247-531,3-10-1202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33.1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104 3 4065,'2'-1'6499,"17"-1"-6223,69 7 252,144 26 1,-196-25-522,-35-6-4,0 1 1,1-1-1,-1 1 1,0-1-1,0 1 1,0-1-1,0 1 1,0-1-1,0 1 1,0 0-1,0 0 1,0 0-1,-1-1 1,1 1-1,0 0 1,0 0-1,-1 0 1,1 0-1,0 0 1,-1 1-1,1-1 1,-1 0-1,0 0 1,1 0-1,-1 0 1,0 0-1,0 1 1,1-1-1,-1 0 0,0 0 1,0 0-1,0 1 1,-1-1-1,1 0 1,0 0-1,0 0 1,-1 2-1,-17 59 123,8-31-77,2 31-12,8-49-17,-1 1 1,-1-1-1,0 0 0,-1 0 1,-7 19-1,8-27-16,0 0 0,-1-1 0,0 1-1,0-1 1,0 0 0,0 0 0,-1 0 0,0-1-1,0 1 1,0-1 0,0 0 0,0 0 0,0 0 0,-1 0-1,0-1 1,1 0 0,-1 0 0,-7 2 0,-191 40 31,190-42-38,29-4 3,-1-1 0,0 0 0,0-1 1,0-1-1,26-12 0,-21 8 5,0 1-1,24-5 0,-34 12-9,0-1 0,0 2 1,1 0-1,-1 0 0,0 1 0,1 0 0,-1 0 0,0 2 0,0-1 0,0 1 0,0 0 0,-1 1 0,1 0 0,-1 1 1,16 10-1,-24-14 11,0 0 1,0 0-1,-1 0 0,1 0 1,0 0-1,0 0 1,-1 0-1,1 0 1,0 0-1,-1 0 0,1 1 1,-1-1-1,0 0 1,1 0-1,-1 1 1,0-1-1,0 0 1,0 0-1,0 1 0,0-1 1,0 0-1,0 1 1,0-1-1,-1 2 1,0 0 7,0 1 1,-1 0 0,1-1 0,-1 0 0,0 1 0,0-1 0,0 0 0,-4 4 0,-4 3-2,0 0 1,-1-1-1,-18 13 1,16-14 9,0-1 0,0-1 0,-1 0 0,0-1 0,0 0 0,-1-1 0,1-1 0,-1 0 0,-17 1 0,-24-1 49,-62-4 0,43-1-17,35-6-67,39 8 14,0 0-1,1 0 1,-1-1 0,0 1-1,1 0 1,-1 0-1,1-1 1,-1 1 0,1-1-1,-1 1 1,1 0-1,-1-1 1,1 1 0,-1-1-1,1 1 1,-1-1-1,1 1 1,0-1 0,-1 0-1,1 1 1,0-1-1,0 1 1,-1-1-1,1 0 1,0 1 0,0-1-1,0 0 1,0 1-1,0-1 1,0 0 0,0 1-1,0-1 1,0 0-1,0 1 1,0-1 0,0 0-1,0 1 1,1-1-1,-1 1 1,0-1 0,0 0-1,1 1 1,-1-1-1,0 1 1,1-1 0,-1 1-1,1-1 1,-1 1-1,1-1 1,-1 1 0,1-1-1,-1 1 1,1 0-1,-1-1 1,1 1 0,0-1-1,4-4 103,0 0-1,-1 0 0,0-1 1,0 0-1,0 0 1,-1 0-1,0 0 0,0-1 1,-1 1-1,1-1 1,0-8-1,12-78 61,-13 73-75,0-3-108,17-222-145,-19 244 119,10-36-449,-10 37 509,0 0-68,0 1-1,0-1 1,1 1 0,-1-1-1,0 0 1,0 1-1,0-1 1,0 0 0,1 1-1,-1-1 1,0 0-1,0 1 1,1-1 0,-1 0-1,0 1 1,0-1-1,1 0 1,-1 0-1,0 1 1,1-1 0,-1 0-1,0 0 1,1 0-1,-1 1 1,1-1 0,-1 0-1,0 0 1,1 0-1,-1 0 1,1 0 0,-1 0-1,0 0 1,1 0-1,-1 0 1,1 0 0,-1 0-1,0 0 1,1 0-1,-1 0 1,1 0 0,-1-1-1,0 1 1,1 0-1,-1 0 1,0 0 0,1-1-1,-1 1 1,0 0-1,1 0 1,-1-1 0,0 1-1,0 0 1,1-1-1,-1 1 1,0 0 0,0-1-1,1 1 1,-1 0-1,0-1 1,0 1-1,0 0 1,0-1 0,0 1-1,0-1 1,1 1-1,-1 0 1,0-1 0,0 1-1,0-1 1,7 8-2150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34.1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 4065,'0'0'4625,"0"-4"-3818,0-3-657,4-18 1985,-2 24-2114,-1 0 0,0 0 0,0 1 0,1-1 0,-1 0-1,1 0 1,-1 1 0,1-1 0,-1 1 0,1-1 0,-1 1 0,1 0-1,0-1 1,-1 1 0,1 0 0,-1 0 0,1 0 0,2 1 0,265-1 33,-268 0-68,0 0-1,0 0 0,0-1 0,0 1 1,0 0-1,0 0 0,0 0 0,0-1 1,0 1-1,0-1 0,0 1 1,0-1-1,0 1 0,0-1 0,0 1 1,-1-1-1,1 0 0,0 1 0,1-3 1,-3-1-633,-11 5 356,-116 58-2999,99-47 2887,17-7 378,0 0 0,-1-1 0,1 0 0,-1-1 0,-22 3 552,53-17-945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3.0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 3609,'0'0'1352,"49"-7"-1208,-47 7-80,-7 0-296,-13 0-168,3 0-696,2 0-1745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3.4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26 2905,'-8'-5'590,"6"3"-394,1 1-1,0 0 1,-1 0 0,1 1-1,-1-1 1,1 0-1,-1 0 1,1 1 0,-1-1-1,1 1 1,-1-1 0,0 1-1,1 0 1,-3-1-1,3 1-31,4 0-74,188-4 2435,-92 0-2384,-1 3-3342,-87 1-1227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5.9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106 1 2921,'0'0'8513,"-6"22"-8411,-26 109 974,-19 161 1,34-182-891,73-165-2983,-27 18-2760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6.5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87 3345,'0'0'7825,"-1"0"-7527,-2 0-248,2 0-47,15 0 205,88 1 205,0-4-1,0-5 0,102-21 1,-171 22-438,-14 4-66,1-2 1,0 0 0,-1-1 0,22-10 0,-41 16 52,0 0 1,0 0-1,0 0 1,0 0-1,0-1 1,0 1-1,0 0 1,0 0-1,-1 0 1,1 0-1,0 0 1,0 0-1,0 0 1,0-1-1,0 1 1,0 0-1,0 0 1,0 0-1,0 0 1,0 0-1,0 0 1,0-1-1,0 1 1,0 0-1,0 0 1,0 0-1,0 0 1,1 0-1,-1 0 1,0-1-1,0 1 1,0 0-1,0 0 1,0 0-1,0 0 1,0 0-1,0 0 1,0 0-1,0 0 1,0-1-1,1 1 1,-1 0-1,0 0 1,0 0-1,0 0 1,0 0-1,0 0 1,0 0-1,1 0 1,-16 0-1517,11 0 943,-21 0-3299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6.8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 4809,'0'0'6611,"4"1"-6024,224 2 1209,-127-4-2203,-54-10-1719,-36 7 1182,15-4-1932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27.34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9642,'0'0'3403,"6"22"-3337,49 173 97,-52-183-180,13 34 453,-15-44-430,0-1 1,0 1-1,0-1 0,0 1 1,0-1-1,0 0 0,0 1 0,0-1 1,0 0-1,1 0 0,-1 0 1,1 0-1,-1 0 0,1 0 1,-1 0-1,1 0 0,-1-1 0,1 1 1,0-1-1,-1 1 0,1-1 1,0 1-1,3-1 0,-3-1-212,1 0-1,-1-1 1,1 1 0,-1-1-1,1 0 1,-1 0-1,0 0 1,0 0 0,0 0-1,0 0 1,0 0-1,-1 0 1,1-1 0,-1 1-1,1-1 1,-1 1-1,1-4 1,0 3-473,11-25-4314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7.5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6 1672,'0'0'10669,"-1"-1"-10371,-4-2-252,3 2-100,29 1 83,5 0 84,47 4 0,-72-3-102,1 0 1,0 1 0,-1-1 0,1 2 0,-1-1 0,1 1 0,-1 0 0,0 0-1,0 1 1,0 0 0,8 7 0,-13-9-11,0-1-1,-1 1 1,1-1 0,-1 1-1,1-1 1,-1 1-1,0 0 1,1 0-1,-1-1 1,0 1 0,0 0-1,-1 0 1,1 0-1,0 0 1,-1 0 0,1 0-1,-1 1 1,1-1-1,-1 0 1,0 0 0,0 0-1,0 0 1,0 0-1,-1 1 1,1-1 0,-1 0-1,1 0 1,-1 0-1,1 0 1,-1 0 0,0 0-1,0 0 1,0 0-1,0-1 1,-1 1 0,1 0-1,0 0 1,-1-1-1,-1 3 1,-8 6 12,0 0 0,0-1 1,-1 0-1,-21 12 0,17-12-24,2 0 8,0 1 0,0 1 0,1 0 0,0 0 1,1 1-1,-11 15 0,17-19 0,1-1 0,0 1-1,1 0 1,0 0 0,0 1 0,1-1 0,0 1 0,1 0 0,0 0-1,0-1 1,0 1 0,2 1 0,-1 9 0,0-16 15,1-1 0,0 1 0,0 0 0,0-1 0,1 1 0,-1 0 0,0-1-1,1 1 1,0-1 0,0 1 0,0 0 0,0-1 0,0 0 0,0 1 0,3 3 0,-2-4 9,1-1 0,-1 0-1,1 1 1,0-1 0,-1 0-1,1 0 1,0 0 0,0-1 0,-1 1-1,1-1 1,0 1 0,0-1-1,0 0 1,0 0 0,3-1 0,13 0 32,1-1 0,-1 0 0,1-2 0,-1 0 0,0-1 0,0-1 0,-1-1 1,0 0-1,0-1 0,-1-2 0,26-17 0,-42 27-78,-1 0 0,1 0 1,-1 0-1,1 0 0,-1 0 0,1 0 0,-1-1 1,0 1-1,1 0 0,-1 0 0,1-1 0,-1 1 1,0 0-1,1-1 0,-1 1 0,0 0 0,1-1 1,-1 1-1,0 0 0,0-1 0,1 1 1,-1-1-1,0 1 0,0-1 0,0 1 0,1 0 1,-1-1-1,0 1 0,0-1 0,0 1 0,0-1 1,0 1-1,0-1 0,0 1 0,0-1 0,0 1 1,0-1-1,0 1 0,0-1 0,-1 1 0,1 0 1,0-1-1,0 1 0,0-1 0,-1 1 0,1-1 1,0 1-1,-1-1 0,-20-8-2568,16 7 1641,-5-2-1433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7.8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77 0 9522,'0'0'4406,"-9"22"-4283,0-3-107,-2 3 20,1 0 0,0 1-1,2 1 1,1 0 0,-5 31 0,13 17-13,0-61-53,0 1 0,-1 0 0,0 0 0,-3 11 0,20-73-4031,-10 21-1544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8.2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80 59 8066,'0'0'5940,"1"-8"-5818,0 6-116,-1 0 0,0 0 0,1 0 0,-1 0 0,1 0-1,-1 0 1,1 0 0,0 0 0,0 0 0,0 1 0,0-1 0,0 0-1,0 1 1,1-1 0,-1 1 0,0-1 0,4-2 0,-1 2 2,0 1 1,0-1-1,0 1 1,0 0-1,0 0 1,0 0-1,1 0 1,-1 1-1,0 0 1,6 0-1,33-2 2,-19 0-27,0 1-1,0 1 1,0 1-1,35 6 1,-55-6 17,-1 0 0,0 0 1,0 0-1,0 0 0,0 1 1,0-1-1,0 1 0,0 0 1,0 0-1,-1 0 0,1 0 0,-1 0 1,1 0-1,-1 1 0,0 0 1,0-1-1,0 1 0,0 0 1,-1 0-1,1 0 0,-1 0 1,0 0-1,1 0 0,-1 0 1,-1 0-1,1 0 0,0 1 0,-1-1 1,0 0-1,0 1 0,0-1 1,0 0-1,0 1 0,0-1 1,-1 0-1,0 1 0,0-1 1,0 0-1,0 0 0,0 0 1,-1 0-1,1 0 0,-1 0 1,0 0-1,0-1 0,0 1 0,0 0 1,0-1-1,0 0 0,-4 3 1,-7 4-41,0-1 0,-1 0 1,-1-1-1,1 0 1,-1-1-1,0-1 0,0-1 1,-1 0-1,-27 4 0,-14-3-962,-74-1-1,115-4 732,12 0-358,17-3-3630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8.5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276 1 5265,'0'0'6719,"-16"26"-5970,-3 5-551,-79 143 773,75-124-805,2 2 0,2 0 0,3 1-1,2 1 1,2 0 0,3 1 0,2 0 0,1 101 0,7-135-166,0-16-67,-1 0 0,1 0-1,-1 0 1,0 0 0,-1 0-1,1 0 1,-3 8 0,-2-9-1583,-4-3-2363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9.1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78 0 6665,'0'0'3932,"-6"27"-3564,-39 170 348,35-145-330,2 0 0,3 0-1,2 1 1,7 102 0,0-124-321,1 0 1,1-1 0,2 0 0,1 0 0,1-1 0,2 0 0,24 44-1,-21-55-23,-14-18-46,-1 1 0,1-1 0,-1 0 0,1 0 0,-1 0-1,1 0 1,-1 0 0,1 1 0,-1-1 0,1 0 0,-1 0 0,1 0 0,-1 0 0,1 0 0,-1-1 0,1 1 0,-1 0 0,1 0 0,-1 0 0,1 0-1,-1 0 1,1-1 0,-1 1 0,0 0 0,2-1 0,0-2-231,1 0 0,0 0 1,-1-1-1,0 1 0,0-1 0,0 1 0,0-1 0,1-5 1,12-29-4299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9.6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3 3425,'0'0'4130,"-16"2"-115,35 2-3642,1-1 0,-1-1 0,1 0 0,33-3 0,-7 0-124,50 4 46,-10 0-539,97-9 1,-183 6 126,1 0 0,0 0 0,0 0 0,-1 0 0,1 0 0,0 0 0,0 0 0,-1 0 0,1 0 0,0-1 0,-1 1 0,1 0 0,0 0 0,-1-1 0,1 1 0,0 0 0,-1-1 0,1 1 0,0-1 0,-1 1 0,1-1 0,-1 1 0,1-1 0,-1 1 0,1-1 0,-1 0 0,0 1 0,1-1 0,-1 0 0,0 1 0,1-1 0,-1 0 0,0-1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49.9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 1 7514,'0'0'4731,"23"3"-4504,-10-1-169,24 3 117,-1 2 0,-1 1 1,44 16-1,-66-19-135,0 0 1,-1 1-1,0 1 1,0 0-1,13 10 0,-22-14-25,-1-1 0,1 1 0,0-1 0,-1 1 0,0 0-1,1 0 1,-1 0 0,0 0 0,-1 0 0,1 0 0,0 0-1,-1 1 1,0-1 0,0 1 0,0-1 0,0 1 0,-1-1-1,1 1 1,-1 0 0,0-1 0,0 1 0,0 0 0,0-1-1,-2 7 1,1-7 11,-1 0 0,1 0-1,-1 0 1,0 0-1,0 0 1,0-1 0,0 1-1,-1-1 1,1 1-1,-1-1 1,1 0 0,-1 0-1,0 0 1,1 0-1,-6 2 1,-50 23 190,51-24-219,4-2-52,-37 16 108,-1-2-1,-48 11 1,13-18-4018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1.0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 4401,'0'0'6649,"9"0"-5235,18-1-1161,-1-2 0,34-7 0,-33 4-296,0 2 0,38-2-1,-24 6-2819,-27 0-1262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2.1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 7698,'0'0'4881,"180"0"-4649,-108 0-176,-2 0 48,-3 0-104,-11-3-8,-12 1 8,-10 0-504,-14 2-32,-38 0-5298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2.5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40 6313,'0'0'5089,"149"-3"-5081,-79-6 184,-1 0 329,1 2-321,-8 0 136,-13 2-312,-13 5 48,-13 0-16,-15 0-56,-29 0-1737,6 5-71,4-5-2121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27.91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64 3209,'0'0'11485,"5"-8"-11141,-3 4-340,0 1 0,0-1 1,0 1-1,1 0 0,-1 0 1,1 0-1,0 0 0,0 1 1,0-1-1,0 1 0,0-1 1,0 1-1,1 0 0,-1 0 0,1 1 1,-1-1-1,1 1 0,0-1 1,0 1-1,-1 1 0,9-2 1,30-1-11,0 2 0,56 5 0,-88-2 0,-1 0-1,0 0 1,1 1 0,-1 0-1,0 0 1,-1 1-1,1 1 1,13 8 0,-20-12-4,1 1 1,0 0 0,-1 0 0,1 0-1,-1 0 1,0 0 0,1 0-1,-1 1 1,0-1 0,0 1 0,-1 0-1,1-1 1,-1 1 0,1 0-1,-1 0 1,0 0 0,0 0 0,0 0-1,0 0 1,-1 0 0,1 0-1,-1 1 1,0-1 0,0 0 0,0 0-1,0 0 1,0 1 0,-1-1-1,-1 4 1,1-5 12,-1 1 0,1 0 0,-1-1 0,0 1 0,0-1 0,0 1 0,0-1 1,0 0-1,-1 0 0,1 0 0,-1 0 0,1-1 0,-1 1 0,-3 1 0,-46 19 58,41-18-56,-12 5-187,1-2 1,-1-1-1,0-1 0,0-1 0,-1-1 1,-34 1-1,68-5-817,262 0 552,-263 1 450,0 1-1,0 0 1,-1 0-1,1 1 1,0 0-1,-1 1 1,13 4-1,-19-5 16,1-1 0,-1 1 0,1 0 0,-1-1 0,0 1 0,1 0 0,-1 0 0,0 1 0,0-1 0,0 0 0,-1 1 0,1-1 0,-1 1 0,1 0 0,-1-1 0,0 1 0,0 0 0,0 0 0,0 0 0,0 0 0,-1 0 0,0-1 0,1 1 0,-1 0 0,0 3 0,-1 1 16,1 0-1,-1-1 0,-1 1 0,1-1 0,-1 1 0,0-1 0,-1 0 1,1 0-1,-1 0 0,0 0 0,-1 0 0,1-1 0,-1 1 1,0-1-1,-1 0 0,1 0 0,-1 0 0,0-1 0,0 0 0,-1 0 1,-5 3-1,1 0 32,0-1 1,-1-1 0,0 0-1,0 0 1,-1-1-1,1-1 1,-1 0 0,1 0-1,-1-1 1,-23 0-1,17-2-37,8 1 7,0-1-1,1 0 0,-1-1 0,0 0 0,-18-5 0,26 5-46,-1 0 0,1 0 0,-1-1 0,0 1 0,1-1 0,0 1 0,-1-1 0,1 0 0,0 0 0,0 0 0,0 0 0,0-1 0,1 1 0,-1 0 0,1-1 0,-1 1 0,1-1 0,0 1 0,0-1 0,0 0-1,0 0 1,0 1 0,1-1 0,-1-4 0,-2-24-1961,2-1-3601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3.0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106 0 3369,'0'0'4962,"-5"20"-3735,-3 12-801,-64 315 2921,59-217-2740,5 159 1,15-294-672,27-62-3374,-16 24-2389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3.3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 5401,'0'0'3856,"25"-1"-2792,155-6 235,276-6-559,-492 16-1754,-9 1-1370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3.7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 6553,'0'0'5298,"111"9"-5106,-57-9 104,8 0-288,2 0 336,1 0-344,-3-4 0,-14-1 88,-11 3-88,-27-5-56,-10 2-704,0-4-1905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4.0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 0 7978,'0'0'2284,"-4"22"-1426,-38 403 2053,46-172-2443,0-207-440,2 0-1,2-1 1,21 65 0,-26-97-181,10 17 532,-13-29-488,1 0 1,0 0-1,0-1 0,0 1 0,0 0 1,-1-1-1,1 1 0,0 0 0,0-1 1,0 1-1,0-1 0,1 1 0,-1-1 1,0 0-1,0 1 0,0-1 0,0 0 1,0 0-1,0 0 0,0 0 0,1 0 1,-1 0-1,0 0 0,0 0 0,0 0 1,1-1-1,11-3-5054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4.4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4185,'0'0'8418,"93"42"-8210,-49-31-48,-6 1-16,-2-5-64,-5 0-160,-2-5 8,-9-2-1473,-7 0-1295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4.8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4097,'0'0'6772,"17"8"-6623,241 89 183,-253-95-334,0 1 0,-1 0 0,1 0 0,-1 0 0,1 1 0,-1-1 0,0 1 0,-1 0 0,1 0 0,4 6 0,-7-8 5,-1-1 1,1 1-1,0-1 1,0 1 0,0-1-1,-1 1 1,1-1-1,-1 1 1,1 0 0,-1-1-1,0 1 1,0 0-1,1-1 1,-1 1 0,0 0-1,-1 0 1,1-1 0,0 1-1,0 0 1,-1-1-1,1 1 1,-1 0 0,1-1-1,-1 1 1,0-1-1,0 1 1,1-1 0,-1 1-1,0-1 1,0 0-1,-1 1 1,1-1 0,0 0-1,0 0 1,-1 0-1,1 0 1,0 0 0,-1 0-1,-1 1 1,-84 40-1152,41-23-1502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5.5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0 8738,'0'0'3058,"-2"25"-2870,-8 189 675,10-175-601,1-16-151,0 0 0,-2 0 0,-1 0 0,0 0 0,-2 0 0,-7 25 0,11-71-2556,5-5-3795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5.8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 6433,'0'0'4072,"32"-3"-3963,242-12-54,-271 15-42,11 0 4,0 0 0,-1 1 0,1 0 0,20 6-1,-32-7-3,1 1 0,0-1-1,-1 1 1,1 0-1,-1 0 1,0 1 0,1-1-1,-1 0 1,0 1-1,0-1 1,1 1 0,-1 0-1,0 0 1,-1 0-1,1 0 1,0 0 0,-1 0-1,1 0 1,-1 0-1,1 1 1,-1-1 0,0 1-1,0-1 1,0 1-1,-1-1 1,1 1 0,-1-1-1,1 1 1,-1 0-1,0 2 1,0-2 27,-1 0 0,1-1 1,-1 1-1,0 0 0,0-1 0,-1 0 0,1 1 1,0-1-1,-1 1 0,1-1 0,-1 0 0,0 0 1,0 0-1,0 0 0,0 0 0,0-1 0,0 1 0,0 0 1,-4 1-1,-56 30 414,42-24-402,-5 4-79,8-3-369,0-2 0,0 0 0,-1-1 1,-27 7-1,29-11-1527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6.3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0 6449,'0'0'3597,"11"2"-3471,16 2-88,5 1 272,0 1-1,0 1 0,36 13 1,-66-18-284,1 0 1,-1-1 0,0 1-1,0 0 1,0 0 0,0 0-1,0 1 1,-1-1 0,1 0-1,0 1 1,-1-1-1,0 1 1,0-1 0,0 1-1,0 0 1,0-1 0,0 1-1,-1 0 1,1 0 0,-1-1-1,0 1 1,0 0-1,0 0 1,0 0 0,-1 5-1,0-1-7,0 1 0,0 0 0,-1-1 0,0 1 0,0-1 0,0 0 0,-1 1 0,-5 8 0,-17 18 16,-1-2 1,-1 0 0,-38 33-1,-38 44 27,102-108-61,0 0 1,-1 0 0,1 0-1,0 1 1,0-1-1,1 0 1,-1 1 0,0-1-1,0 1 1,1-1-1,-1 1 1,1-1 0,-1 1-1,1 0 1,0-1-1,-1 1 1,1-1 0,0 1-1,0 2 1,1-3 1,-1 0 1,1 0 0,-1-1-1,1 1 1,0 0-1,-1 0 1,1 0-1,0-1 1,0 1-1,0 0 1,-1-1-1,1 1 1,0 0-1,0-1 1,0 1-1,0-1 1,0 0-1,0 1 1,0-1-1,0 0 1,2 1 0,10 0 31,-1 0 0,1 0 0,-1-1 1,14-2-1,-4 1 1,-4 1-63,0-1 1,0-1-1,0 0 0,0-1 0,-1-1 0,1-1 0,-1-1 0,0 0 0,31-17 0,-46 22-86,0 0 0,0 0 1,0-1-1,0 1 0,-1-1 0,1 1 0,0-1 1,-1 0-1,1 0 0,-1 1 0,1-1 0,-1 0 1,0-1-1,0 1 0,0 0 0,0 0 1,0 0-1,0-1 0,-1 1 0,1 0 0,-1-1 1,0 1-1,0 0 0,1-1 0,-2-2 0,1-11-2328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6.7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 3449,'0'0'7381,"20"0"-6667,-18 0-702,35 2-72,1-3 0,-1-1 0,0-1 1,0-2-1,68-19 0,-70 8-2591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30.64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64 2023 1320,'0'0'4596,"-5"10"-4232,3-5-320,-6 11 209,-1 1 0,-1-1 0,-19 22 7208,30-51-7679,2-33 270,3 0 1,2 0 0,1 0 0,30-81-1,1-12 42,-30 100-72,2-4-23,-2 0 0,-2 0 0,4-86-1,-12-300 37,1 411-37,1 1-1,1-1 1,7-26 0,5-38 93,-11 55-72,2 1 0,0-1 1,2 1-1,0 1 1,15-30-1,12-37 179,3-6-18,-28 75-182,0-1 0,-1 0 0,-2-1-1,0 0 1,4-39 0,3-15-650,-32 108 434,9-18 162,-178 268 63,182-271 7,5-6-16,-1 0 1,0 0-1,0 0 0,0-1 0,-1 1 0,1 0 0,0 0 0,-1-1 0,1 1 1,-1-1-1,1 1 0,-1-1 0,0 1 0,0-1 0,1 0 0,-1 0 0,0 0 1,0 0-1,0 0 0,0-1 0,0 1 0,-1-1 0,1 1 0,0-1 1,0 0-1,0 1 0,0-1 0,-4-1 0,5 0 4,1 0 1,-1 0-1,0 0 0,1 0 1,-1 0-1,1 0 0,-1 0 1,1 0-1,0 0 0,-1-1 0,1 1 1,0 0-1,0 0 0,0 0 1,0-1-1,0 1 0,0 0 1,0 0-1,0 0 0,0-1 1,1 0-1,-1-1 0,1-16-7,1 1-1,1-1 1,1 1-1,0 0 0,2 0 1,0 1-1,13-28 1,70-115-36,-84 150 32,2-1 0,0 1 0,0 1 0,0-1 1,1 1-1,1 0 0,0 1 0,0 0 0,0 0 0,1 1 0,14-8 0,-24 15 5,1 0-1,-1 0 1,1 0-1,-1 0 0,1 0 1,-1 0-1,1 0 1,-1 0-1,1 0 0,-1 0 1,1 0-1,-1 0 1,1 0-1,-1 1 0,1-1 1,-1 0-1,1 0 1,-1 0-1,1 1 0,-1-1 1,0 0-1,1 1 1,-1-1-1,1 0 1,-1 1-1,0-1 0,1 0 1,-1 1-1,0-1 1,0 1-1,1-1 0,-1 1 1,0-1-1,0 1 1,1 0-1,6 21-34,-6-18 23,57 141-31,-32-84 46,-3 1 1,22 86-1,-42-91-194,-3-41 157,-2-16 42,1 1 0,0 0 0,0-1 0,-1 1 0,1 0 0,0-1 0,-1 0 0,1 1 0,-1-1 0,1 0 0,-1 0 0,1 0 0,-1 0 0,1 0 1,0 0-1,-3 0 0,2 0-8,-63-1-170,0 4-1,-91 15 1,147-17-1041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7.1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1 6673,'0'0'3336,"0"30"-2411,0-6-722,0 27 222,-2 1-1,-9 53 1,-64 705 1176,70-670-1463,5-139-187,0-1 0,0 1 1,1-1-1,-1 1 1,0-1-1,0 0 0,0 1 1,1-1-1,-1 1 1,0-1-1,1 0 0,-1 1 1,0-1-1,1 0 1,-1 1-1,0-1 0,1 0 1,-1 1-1,0-1 1,1 0-1,-1 0 0,1 0 1,-1 1-1,1-1 1,-1 0-1,1 0 0,-1 0 1,1 0-1,-1 0 1,0 0-1,1 0 0,-1 0 1,1 0-1,-1 0 1,1 0-1,-1 0 0,1 0 1,-1 0-1,1-1 1,0 1-1,4 0-942,10 0-3942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8.4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0 497 5393,'0'0'6974,"24"-8"-6764,74-27 49,-89 31-242,0 0-1,-1 0 0,0 0 1,1-1-1,-1 0 1,-1-1-1,1 0 1,-1 0-1,0 0 1,-1-1-1,1 0 1,-1-1-1,-1 1 1,1-1-1,-1 0 1,-1-1-1,1 1 0,-1-1 1,4-16-1,-1-1-38,-3-1 0,0 0 0,-1 0-1,-2-1 1,-2-27 0,1 25-21,0 28 35,-4-51 55,-5 28-24,8 24-26,1 1 0,0-1 0,-1 1 0,1-1 0,-1 1 0,1-1 0,-1 1 0,0 0 0,1-1 0,-1 1 0,1 0 0,-1-1 0,0 1 0,1 0 0,-1 0 0,0-1 0,1 1 0,-1 0 0,0 0 0,1 0 0,-1 0 0,0 0 0,1 0 0,-1 0 0,0 0 0,1 0 0,-1 0 0,-1 1 0,0 0-4,0 1-1,-1 0 1,1-1 0,0 1-1,0 0 1,0 0-1,0 0 1,0 1 0,1-1-1,-1 0 1,1 1 0,-1-1-1,1 1 1,-2 5-1,-16 44-40,17-46 23,-6 27 26,0 1 0,2 0 1,2 0-1,-1 46 0,13 140-63,4 194 957,-22-328-635,0-110-28,-5-62-266,-5-132 0,16-89-17,4 221 46,0 81 1,0 0 1,0 0-1,0 0 0,1 1 1,0-1-1,0 0 1,0 0-1,0 1 0,1-1 1,0 1-1,0 0 0,0-1 1,0 1-1,1 0 0,-1 0 1,1 0-1,5-5 1,-2 5-5,0 0 1,0 0 0,0 0 0,0 1-1,0 0 1,1 0 0,-1 1 0,1 0 0,0 0-1,0 0 1,9 0 0,27-3-40,0 2 0,48 2 0,-44 2 28,-43-1 14,0 0 0,-1 0 1,1 1-1,-1-1 0,1 1 0,-1 0 0,0 0 1,1 0-1,-1 0 0,0 1 0,0-1 0,1 1 1,-1 0-1,-1 0 0,1 0 0,0 0 1,0 1-1,-1-1 0,1 1 0,-1-1 0,0 1 1,0 0-1,0 0 0,0 0 0,0 0 0,-1 0 1,1 1-1,-1-1 0,0 0 0,1 5 1,0 1-10,0 0 1,-1 1 0,0-1-1,-1 1 1,0-1 0,0 1-1,-1-1 1,0 1 0,-1-1-1,-4 15 1,3-17 29,0 1-1,-1 0 0,0-1 1,0 0-1,0 0 1,-1 0-1,0 0 1,-1-1-1,1 0 0,-1 0 1,-1-1-1,1 1 1,-1-1-1,0-1 0,0 1 1,0-1-1,-14 6 1,9-5-95,0-1 1,0 0-1,-1-1 0,1 0 1,-1-1-1,1 0 1,-1-1-1,0-1 0,1 0 1,-1 0-1,-15-4 1,24 3-274,0 0 0,0 0 0,-1-1 0,1 1 1,0-1-1,0 0 0,0-1 0,1 1 0,-6-5 1,-7-9-3333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9.3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0 300 10002,'0'0'3316,"13"20"-3299,43 61-5,-52-77-6,0 0 0,0 0-1,0-1 1,1 1 0,0-1 0,-1-1 0,1 1 0,0 0 0,0-1-1,0 0 1,1 0 0,-1-1 0,0 0 0,1 1 0,-1-2 0,1 1-1,-1-1 1,1 0 0,-1 0 0,1 0 0,6-2 0,9 2-30,-12 0-101,-1 0 1,1-1-1,0 0 0,-1 0 0,1-1 0,-1 0 0,0 0 0,1-1 1,-1 0-1,0-1 0,-1 0 0,1 0 0,-1 0 0,9-7 0,-10 5-105,-1 1-1,0-1 0,0 0 0,0 0 0,-1 0 0,0-1 0,0 1 0,-1-1 0,0 0 0,0 0 0,-1 0 0,1-1 0,-2 1 0,1 0 0,-1-1 1,1-12-1,-1 7 145,-1 0 0,-1-1 0,1 1 0,-2 0 0,0 0 0,-1 0 1,0 0-1,-10-24 0,8 26 375,0 0 0,-1 1-1,0 0 1,-1 0 0,0 0 0,-1 1 0,0 0 0,0 0-1,-1 1 1,-10-8 0,16 14-190,1 0 0,-1 1-1,1-1 1,-1 1 0,0-1 0,0 1-1,1 0 1,-1 0 0,0 0-1,0 0 1,0 1 0,0-1 0,0 1-1,0 0 1,-6 0 0,8 0-96,-1 1 1,1-1-1,-1 1 1,1-1 0,0 1-1,0-1 1,-1 1-1,1 0 1,0 0-1,0-1 1,0 1 0,-1 0-1,1 0 1,0 0-1,0 0 1,1 1-1,-1-1 1,0 0 0,0 0-1,0 0 1,1 1-1,-1-1 1,1 0-1,-1 1 1,1-1-1,0 1 1,-1-1 0,1 1-1,0-1 1,0 0-1,0 3 1,-1 2-3,1 0 0,0 0-1,1 0 1,-1-1 0,1 1 0,0 0 0,0 0 0,1-1-1,0 1 1,0-1 0,0 1 0,1-1 0,-1 0 0,1 0-1,7 9 1,-5-9 1,1 0 1,0 0-1,0 0 0,0-1 0,0 0 1,0 0-1,1 0 0,0-1 0,0 0 1,0 0-1,0-1 0,10 2 1,20 3-48,1-3 1,0-1-1,69-3 1,-45-1-3,-61 5 34,-1-1-1,1 1 1,-1 0-1,1-1 0,-1 1 1,0-1-1,0 1 0,-1 0 1,1-1-1,-1 1 0,-1 4 1,1 0 22,0-2-7,1 0 0,0 0 1,1 0-1,-1 0 0,1 1 0,0-1 1,1-1-1,-1 1 0,1 0 0,1 0 1,-1-1-1,1 1 0,0-1 0,0 1 1,0-1-1,1 0 0,-1-1 0,1 1 1,1 0-1,-1-1 0,1 0 0,-1 0 1,1-1-1,0 1 0,0-1 0,1 0 1,-1 0-1,1-1 0,-1 0 0,1 0 1,9 2-1,11-2-345,0-1 0,0-2 1,-1 0-1,1-2 0,0-1 0,-1-1 1,0-1-1,0-1 0,0-1 0,-1-1 1,0-1-1,-1-2 0,40-26 0,-60 37 433,0-1-1,1 0 0,-2 1 0,1-2 0,0 1 0,0 0 0,-1 0 1,1-1-1,-1 0 0,0 1 0,0-1 0,0 0 0,0 0 1,0 0-1,-1 0 0,1 0 0,-1-1 0,0 1 0,2-6 0,-7 8 49,1 0 0,0 0-1,-1 0 1,1 1 0,-1-1-1,1 1 1,0 0-1,-1 0 1,-5 1 0,4-1 0,-10 2-137,0-1-1,0 2 0,0 0 0,0 0 0,1 2 0,-25 10 0,-81 46 58,107-53-5,0 0-1,1 1 1,0 0 0,0 1-1,1 0 1,0 1 0,-11 14-1,16-17-23,1-1 0,0 1 0,1 0 1,0 0-1,0 1 0,1-1 0,0 1 0,0 0 0,1-1 0,0 1 0,1 0 0,-1 1 0,2 8 0,-1-13-21,1 0-1,0 0 1,1 0-1,-1 0 1,1 0 0,0 0-1,0-1 1,1 1-1,-1 0 1,1-1-1,0 1 1,4 5-1,-4-7 0,1 0-1,0 0 1,0-1-1,0 1 1,0-1-1,0 0 1,1 1-1,-1-2 1,1 1-1,0 0 1,-1-1-1,1 1 0,0-1 1,0 0-1,0 0 1,4 0-1,16 2-406,1-2 0,0 0 0,0-1 0,-1-2 0,1 0 0,40-10 0,-1-6-1409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2:59.6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335 1 5921,'0'0'4597,"-23"14"-3906,-77 48-151,91-55-508,0 0-1,0 0 1,0 1 0,1 1-1,1-1 1,-1 1-1,1 1 1,1-1 0,0 1-1,0 0 1,-8 21-1,4-9 38,-16 40-3,-20 68 0,20-55-48,24-69 3,-2 18-184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0.3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1 307 10362,'0'0'4133,"15"-5"-3645,6-1-417,85-30-134,-98 31 31,1 1 1,-1-1-1,0-1 0,0 0 0,-1 0 0,0 0 1,0-1-1,0 0 0,8-12 0,3-7-197,24-45 0,11-18 17,-52 87 191,-1 2-90,0 31 71,-1-15 0,1 0 0,0 0 0,2 0 0,5 26 0,-6-36 33,1-1 1,0 0-1,1 1 1,-1-1 0,1 0-1,0 0 1,0-1-1,0 1 1,1-1-1,0 0 1,0 0-1,0 0 1,0 0 0,1-1-1,-1 1 1,1-1-1,7 3 1,3 0-163,0 0 0,0-1 0,1-1 0,-1 0 0,1-2 0,0 0 0,0 0 0,1-1 0,-1-1 0,27-4 0,-38 4 19,0-1 0,0 0 0,0 0 1,0-1-1,0 1 0,0-1 0,0 0 0,0-1 0,-1 1 1,1-1-1,-1 0 0,0 0 0,1 0 0,-2 0 1,1-1-1,0 0 0,-1 0 0,1 0 0,3-6 0,-3 3 192,0 0-1,0 0 1,-1 0 0,0 0-1,2-9 1,3-40 4178,-9 56-4163,-1 0 0,0 0 1,0 0-1,0 0 0,0 0 0,0 1 0,1-1 0,-1 1 0,0-1 0,0 1 0,1 0 0,-1 0 0,0 0 0,1 0 0,-3 2 0,1 1-59,0 0 1,0 1-1,0 0 1,1 0-1,-1 0 1,1 0-1,0 0 1,1 0 0,-1 0-1,1 0 1,0 1-1,1-1 1,-1 10-1,1-12 5,0-1 0,0 0 1,0 1-1,0-1 0,0 0 0,0 1 0,1-1 0,0 0 0,-1 1 0,1-1 0,0 0 0,0 0 0,0 0 0,0 0 1,0 0-1,1 0 0,-1 0 0,1 0 0,-1 0 0,1 0 0,-1-1 0,1 1 0,0-1 0,0 1 0,0-1 0,0 0 1,0 0-1,0 0 0,0 0 0,1 0 0,-1 0 0,4 0 0,11 1-6,1 0 1,-1-2-1,1 0 1,0-1-1,-1-1 0,1-1 1,-1 0-1,32-11 1,-36 10-50,0-2 0,0 1 0,-1-2 1,0 1-1,0-2 0,0 0 0,-1 0 1,0-1-1,-1 0 0,0-1 1,16-19-1,-7-14-37,-18 42 100,-1 0 0,1 0 1,-1 0-1,1 0 0,-1 0 1,0 0-1,0-1 0,1 1 0,-1 0 1,0 0-1,0 0 0,0-1 1,0 1-1,0 0 0,-1 0 1,1 0-1,0-1 0,0 1 1,-1 0-1,1 0 0,-1 0 1,1 0-1,-1 0 0,1 0 0,-1 0 1,0 0-1,1 0 0,-1 0 1,0 0-1,0 0 0,0 0 1,0 1-1,0-1 0,-2-1 1,-7 0 20,-1 0 1,0 0-1,0 1 1,0 1-1,1 0 1,-1 0-1,0 1 1,0 1-1,0-1 0,1 2 1,-1-1-1,1 2 1,0-1-1,-1 2 1,2-1-1,-1 1 1,0 1-1,1-1 1,0 2-1,-14 12 1,14-11-26,0 0 0,0 0 1,1 1-1,0 0 0,1 1 0,0 0 1,1 0-1,0 0 0,0 1 0,1 0 1,1 0-1,0 0 0,0 1 0,1-1 1,1 1-1,0 0 0,0 0 1,0 22-1,3-30-9,0 0 1,0 0 0,0-1-1,0 1 1,0 0-1,1 0 1,-1-1-1,1 1 1,0-1 0,1 1-1,-1-1 1,0 0-1,1 0 1,0 0 0,-1 0-1,1 0 1,0-1-1,1 1 1,-1-1 0,0 0-1,1 0 1,-1 0-1,1 0 1,6 1 0,6 3 6,-1-2 1,1 0-1,0 0 1,0-2 0,22 2-1,1-2-484,0-2-1,0-1 0,40-7 0,1-14-4923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1.0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0 504 7210,'0'0'5205,"25"-8"-4816,80-29-130,-89 30-243,0 0 1,-1-1-1,0-1 0,0-1 1,-1 0-1,0-1 0,0 0 1,-1-1-1,-1-1 0,0 0 1,-1 0-1,-1-1 1,14-24-1,-8 9 12,-1-1 0,-2-1 0,-2 0 0,0-1 0,9-51 0,-18 72 12,-2 8-16,1 0 0,-1 0 1,1 0-1,0 0 0,0 0 1,0 0-1,0 0 0,0 1 1,3-6-1,8 6 35,9 16-127,-12-6 66,97 95-71,-96-92 73,0 0-1,-1 1 1,-1 0 0,0 0 0,0 1 0,-1 0 0,8 24 0,-13-33 5,-1 1 1,0-1-1,0 0 1,0 1 0,0-1-1,-1 1 1,0-1-1,0 1 1,0 0 0,-1-1-1,1 1 1,-1-1-1,0 0 1,0 1 0,-1-1-1,1 0 1,-1 1-1,0-1 1,0 0 0,-1 0-1,1-1 1,-1 1-1,1 0 1,-1-1 0,-6 6-1,-3 0 72,1-1 1,-1 0-1,-1-1 0,1-1 0,-1 0 0,0 0 0,-16 4 0,-1 0-205,0-1-1,-47 7 0,17-12-4387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1.8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5 351 9994,'0'0'3880,"-1"14"-3812,0 3-78,0-4 24,0 1-1,0 0 1,2 0-1,0-1 1,3 20-1,-3-29-8,0 0-1,0 0 1,1 0 0,-1 0 0,1 0-1,0 0 1,0-1 0,1 1-1,-1-1 1,1 1 0,-1-1 0,1 0-1,0 0 1,0 0 0,0-1 0,1 1-1,-1-1 1,1 1 0,-1-1-1,1 0 1,0-1 0,0 1 0,0-1-1,6 2 1,-5-1-12,0-1 0,0 0 0,0 0 0,-1 0 0,1-1 0,0 1 0,0-1 0,0-1 0,0 1 0,0-1 0,0 1-1,0-1 1,0-1 0,-1 1 0,1-1 0,0 0 0,-1 0 0,1 0 0,-1 0 0,0-1 0,6-4 0,-6 2-100,1-1 0,0 0 0,-1 0 0,0 0 0,0 0 0,-1-1 0,0 1 1,0-1-1,-1 0 0,1 0 0,-1 0 0,-1 0 0,1 0 0,-1-9 0,3-23-602,-1 1-1,-2-1 1,-6-53-1,1 63 907,-1 0 0,-1 0 0,-1 0 0,-2 1 0,-13-29 0,22 56-126,-1-1 0,0 0 0,1 1 1,-1-1-1,0 0 0,0 1 0,0-1 1,0 1-1,-1 0 0,1-1 0,0 1 1,-1 0-1,1 0 0,-2-2 0,3 3-57,-1 0 0,1 0 0,-1 0-1,1 0 1,-1 0 0,1 0 0,0 0 0,-1 0-1,1 0 1,-1 0 0,1 0 0,0 0-1,-1 0 1,1 0 0,-1 0 0,1 1-1,0-1 1,-1 0 0,1 0 0,-1 0-1,1 1 1,0-1 0,-1 0 0,1 0-1,0 1 1,0-1 0,-1 0 0,1 1 0,0-1-1,-1 0 1,1 1 0,0-1 0,0 1-1,0 0 1,-1 1-7,0 0 1,0 0-1,1 0 1,-1 0-1,1 0 0,0 0 1,0 0-1,0 0 0,0 0 1,0 1-1,0-1 0,0 0 1,1 0-1,-1 0 0,1 0 1,0 0-1,-1 0 1,1 0-1,0 0 0,0 0 1,2 2-1,1 0 7,1 1-1,0-1 1,0 0-1,0 0 1,0-1-1,1 0 1,-1 0-1,1 0 1,0 0-1,0-1 1,0 0 0,12 2-1,81 12 236,110-11 290,-209-5-538,1 0 1,-1 0-1,1 0 0,-1 0 0,1 0 1,-1 0-1,1 1 0,-1-1 0,1 0 0,-1 0 1,0 0-1,1 1 0,-1-1 0,1 0 0,-1 0 1,0 1-1,1-1 0,-1 0 0,0 1 1,1-1-1,-1 1 0,0-1 0,1 0 0,-1 1 1,0-1-1,0 1 0,0-1 0,1 1 1,-1-1-1,0 1 0,0-1 0,0 1 0,-4 21 97,-14 16 132,6-18-176,2 1-1,0 1 1,1 0-1,1 0 1,1 0-1,1 1 1,1 0-1,1 1 1,-2 45-1,6-76-656,0-5 419,1 0 1,1 0-1,0 0 0,0 0 0,1 1 0,1-1 0,0 1 1,0 0-1,1 0 0,0 0 0,1 1 0,1-1 0,-1 2 1,2-1-1,-1 1 0,1 0 0,1 0 0,-1 1 0,1 0 0,1 1 1,0 0-1,15-9 0,-14 11 258,-1 0 0,0 1-1,1 0 1,0 1 0,0 0 0,0 0 0,1 2 0,-1-1-1,15 1 1,-24 1-24,0 1 0,-1-1 0,1 1-1,0-1 1,-1 1 0,1 0 0,-1 0 0,1-1 0,-1 1-1,1 0 1,-1 1 0,0-1 0,1 0 0,-1 0-1,0 0 1,0 1 0,0-1 0,0 1 0,0-1 0,0 1-1,0-1 1,0 1 0,-1 0 0,1-1 0,-1 1-1,1 0 1,-1-1 0,0 1 0,0 0 0,1 0 0,-1-1-1,-1 4 1,0 67 705,1-65-635,-2 2-77,0 0-1,-1 0 1,1 0-1,-2 0 1,1-1-1,-1 1 0,-1-1 1,-5 9-1,5-10-9,1 0 0,0 0 0,0 1 0,1-1 1,0 1-1,0 0 0,1 0 0,0 0 0,0 0 0,0 9 0,2-16-32,0 0 1,0 0-1,0-1 1,1 1 0,-1 0-1,0 0 1,1-1-1,-1 1 1,0 0-1,1 0 1,-1-1-1,1 1 1,-1-1-1,1 1 1,-1 0 0,1-1-1,0 1 1,-1-1-1,1 1 1,0-1-1,-1 1 1,1-1-1,0 0 1,0 1-1,-1-1 1,1 0-1,0 0 1,0 0 0,-1 1-1,1-1 1,0 0-1,1 0 1,33 0-62,-24 0 26,27 1-141,50-4-1974,-55-4-1469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2.9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179 14 9074,'0'0'3647,"-22"17"-3427,-68 59-173,85-71-44,-1 1 1,1-1-1,0 1 1,0 1-1,0-1 0,1 1 1,0 0-1,1 0 0,-1 0 1,1 0-1,1 0 0,-1 1 1,1-1-1,1 1 0,-1 0 1,1 0-1,0 9 1,0 1-9,-1-7 33,1 0-1,0 1 0,1-1 1,0 1-1,1-1 1,4 23-1,-4-29-15,1-1 0,0 0 0,0 1 0,0-1-1,0 0 1,1 0 0,-1-1 0,1 1 0,0 0 0,0-1 0,1 0 0,-1 1-1,1-1 1,-1-1 0,1 1 0,0 0 0,0-1 0,0 0 0,9 3 0,-3-1-19,1 0-1,0-1 1,0-1 0,0 1 0,0-2 0,0 1 0,0-2 0,1 0 0,-1 0 0,0-1 0,0 0 0,21-5 0,-24 4-35,-1-1 0,0 1 0,1-1 1,-1-1-1,0 1 0,-1-1 0,1 0 0,-1-1 0,0 0 0,0 0 0,0 0 0,-1 0 0,1-1 0,-1 0 1,-1 0-1,1-1 0,-1 1 0,0-1 0,4-9 0,-3-1 89,-1 1-1,-1-1 1,0 0-1,-1 0 1,-1 0-1,0-1 1,-4-27-1,3 43-14,0 0 0,0 1 0,0-1 0,0 1 0,0-1 0,0 1 0,-1-1 0,1 0 0,-1 1-1,1-1 1,-1 1 0,0 0 0,0-1 0,1 1 0,-1-1 0,0 1 0,0 0 0,0 0 0,0 0 0,-1 0 0,1-1 0,0 1 0,0 1 0,-1-1 0,1 0-1,-1 0 1,1 0 0,0 1 0,-1-1 0,1 1 0,-1-1 0,0 1 0,1 0 0,-1-1 0,1 1 0,-3 0 0,2 0-21,-1 0-1,1 1 1,-1-1 0,1 1 0,-1-1-1,1 1 1,0 0 0,0 0 0,-1 0 0,1 0-1,0 0 1,0 1 0,0-1 0,0 1-1,0-1 1,0 1 0,0 0 0,1 0 0,-1-1-1,1 1 1,-1 0 0,1 1 0,-1 1-1,-3 6-15,1 1-1,1-1 0,0 1 0,0 0 0,1 0 1,0 0-1,1 0 0,0 0 0,1 1 0,1-1 1,-1 0-1,5 17 0,-5-23 9,1 0-1,1-1 1,-1 1 0,1-1-1,-1 0 1,1 1-1,1-1 1,-1 0 0,0 0-1,1 0 1,0 0-1,0-1 1,0 1 0,1-1-1,-1 0 1,1 0-1,-1 0 1,1 0 0,0 0-1,0-1 1,0 0-1,1 0 1,-1 0 0,0 0-1,1-1 1,0 0-1,-1 0 1,1 0 0,-1 0-1,1-1 1,6 1-1,-2-1-23,0-1-1,-1 0 1,1 0-1,-1 0 0,1-1 1,-1 0-1,1-1 1,-1 0-1,0 0 0,0-1 1,-1 0-1,1 0 1,-1-1-1,0 0 1,0 0-1,0-1 0,-1 1 1,0-2-1,0 1 1,7-10-1,4-7-65,-1 0 0,19-38 0,1 0 413,-36 60-316,0 1-1,1-1 1,-1 1 0,0-1-1,1 1 1,-1-1-1,1 1 1,-1-1-1,1 1 1,-1-1-1,1 1 1,-1 0-1,1-1 1,0 1 0,-1 0-1,1 0 1,-1-1-1,1 1 1,0 0-1,-1 0 1,1 0-1,0 0 1,-1 0-1,1 0 1,0 0 0,-1 0-1,1 0 1,0 0-1,-1 0 1,1 0-1,0 0 1,-1 0-1,1 1 1,-1-1 0,1 0-1,0 0 1,-1 1-1,1-1 1,-1 1-1,1-1 1,-1 0-1,1 1 1,-1-1-1,1 1 1,-1-1 0,1 1-1,-1-1 1,0 1-1,1 0 1,-1-1-1,1 2 1,20 34-106,-19-31 121,4 11-21,0 0 0,-1 0 1,-1 0-1,0 1 0,-1-1 0,-1 1 1,-1 0-1,0 0 0,-2 23 0,15-47-106,23-20 104,-1-2 1,-2-1-1,37-41 1,-28 27 95,-40 45 612,-6 9-324,-14 32-248,-14 45-128,29-79-10,0 1 1,1-1-1,-1 1 0,2 0 1,0-1-1,0 1 0,2 16 1,-1-22-2,0 0-1,0-1 1,0 1 0,0 0 0,0 0 0,1-1 0,-1 1 0,1-1 0,0 1-1,0-1 1,0 1 0,0-1 0,0 0 0,0 0 0,1 0 0,-1-1 0,1 1-1,-1 0 1,1-1 0,-1 1 0,1-1 0,0 0 0,0 0 0,0 0-1,3 0 1,7 2-33,1-1-1,-1 0 1,0 0-1,1-2 1,-1 0 0,1 0-1,-1-1 1,0-1-1,1 0 1,-1-1-1,22-7 1,-17 2-102,0 0 1,0-1-1,0-1 0,-1-1 1,-1 0-1,0-1 1,18-18-1,-6 1-270,-1-1 0,-1-2 1,-1-1-1,-2-1 0,-1 0 0,-2-2 0,17-42 0,-19 25-3875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4.3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0 795 7034,'0'0'5297,"5"-25"-5227,18-85 29,-17 90-93,1 0 0,0 1 0,2 0 0,0 0 0,17-25 1,4-8 36,15-35-87,-4-1 1,-4-2-1,29-107 0,-65 193 217,-3 11-90,-9 32-89,-12 60-54,-28 435-1,27-207 66,24-324-3,-11 59-20,11-60 17,0 0 0,-1 0-1,1 0 1,-1 0 0,1 0-1,-1 0 1,0 0 0,0-1-1,0 1 1,0 0 0,0 0 0,0-1-1,0 1 1,-1-1 0,1 1-1,0-1 1,-1 0 0,1 1-1,-1-1 1,0 0 0,1 0 0,-1 0-1,0 0 1,0 0 0,0-1-1,-3 2 1,4-2-23,-1-1-1,1 1 1,0-1-1,0 1 1,0-1-1,0 1 1,0-1 0,0 0-1,-1 1 1,2-1-1,-1 0 1,0 0-1,0 0 1,0 0 0,0 0-1,0 0 1,1 0-1,-1 0 1,0 0-1,1 0 1,-1 0-1,1 0 1,-1-1 0,1 1-1,0 0 1,0 0-1,-1-1 1,1 1-1,0 0 1,0-2 0,-3-51-865,4 42 707,1-65-470,3 0 0,4 1 0,3 0 0,4 1 0,3 0 0,40-103 0,-52 157 807,2 0 1,0 0-1,2 1 1,0 0-1,1 0 1,1 2-1,0-1 1,2 2-1,19-20 1,-32 36-123,0-1 1,-1 1-1,1-1 1,0 1-1,1-1 1,-1 1-1,0 0 1,0 0-1,0 0 1,1 0-1,-1 1 1,0-1-1,1 1 1,-1-1-1,1 1 1,-1 0-1,1 0 1,-1 0-1,1 0 1,-1 0-1,0 0 1,1 1-1,-1-1 1,1 1-1,-1 0 1,0 0-1,0 0 1,1 0-1,-1 0 1,0 0-1,0 0 1,0 1-1,0-1 1,0 1-1,0 0 1,1 2-1,7 6 295,-1 1-1,-1 1 1,1 0-1,11 24 1,-14-25-268,8 14 85,-1 1 0,15 44 0,-25-59-144,0 0 1,0 0 0,-1 1-1,-1-1 1,0 0-1,0 1 1,-1-1-1,0 0 1,-4 20-1,3-27 1,-1 0 0,1 0 0,-1 0 0,0-1 0,0 1 0,0-1 0,-1 1 0,1-1 0,-1 0 0,0 0 0,0 0 0,0 0 0,0-1 0,0 1 0,-6 2 0,-60 31 11,48-26 1,-23 9-31,-68 22 1,109-42-1066,25-19-6499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4.7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500 1 7282,'0'0'1617,"-9"0"-1226,-11 3-398,1 0 1,1 2-1,-1 0 0,0 1 1,1 0-1,0 2 1,1 0-1,-21 14 0,-13 9 15,-71 57 0,106-75 6,1 0 0,0 1 0,1 0 0,1 1 0,-13 19 0,21-27 4,1-1-1,1 0 1,-1 1 0,1 0-1,0 0 1,1 0 0,0 0-1,0 0 1,0 0 0,1 1-1,0-1 1,1 1-1,-1-1 1,1 1 0,1-1-1,2 15 1,-2-20-13,-1 0 0,1 0 0,0-1 0,0 1 0,0 0 0,0-1 0,0 1 0,0-1 0,0 1 0,0-1 0,1 1 0,-1-1 0,1 0 0,-1 0 0,1 0 0,-1 0 0,1 0 0,0 0 0,-1 0 0,1 0 0,0-1 0,0 1 0,-1-1 0,1 1 0,3 0 0,53 1 622,-46-3-429,3 0-120,1-2 1,-1 0-1,0 0 1,0-1-1,0-1 1,-1-1-1,1 0 1,-1-1-1,21-14 1,1-2-429,-2-3 0,37-33 0,-14 5-1475,-13 2-757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33.16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0 568,'0'0'9161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5.1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1 1 5825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5.4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 1 5825,'39'44'3488,"-80"1"-1660,36-34-1796,1 0-1,0 0 0,0 0 1,2 1-1,-1-1 1,1 1-1,1-1 1,0 1-1,1 0 1,0 0-1,1-1 1,2 15-1,-2-19-21,0-1 1,0 1-1,1 0 0,0-1 0,0 0 0,0 1 1,1-1-1,0 0 0,0 0 0,1 0 1,0-1-1,0 1 0,0-1 0,0 0 0,1 0 1,0 0-1,0-1 0,0 0 0,1 0 1,-1 0-1,1 0 0,7 2 0,-10-5 13,1 0 0,-1 0 0,1 0 0,-1 0 0,1-1 0,0 0-1,-1 0 1,1 0 0,0 0 0,-1 0 0,1-1 0,0 0 0,-1 1 0,1-1 0,-1-1 0,1 1 0,-1 0-1,0-1 1,0 0 0,1 0 0,2-2 0,6-5 8,-1-1 0,0-1 0,19-22-1,-13 13-90,17-19 19,2 1 1,1 1-1,2 3 1,86-59-1,-125 93 40,0-1-1,0 1 1,1 0-1,-1 0 1,0 0-1,0 0 0,0-1 1,0 1-1,0 0 1,0 0-1,1 0 1,-1 0-1,0 0 1,0 0-1,0-1 0,0 1 1,1 0-1,-1 0 1,0 0-1,0 0 1,0 0-1,0 0 1,1 0-1,-1 0 0,0 0 1,0 0-1,0 0 1,1 0-1,-1 0 1,0 0-1,0 0 1,0 0-1,1 0 1,-1 0-1,0 0 0,0 0 1,0 0-1,1 0 1,-1 0-1,0 0 1,0 1-1,0-1 1,0 0-1,1 0 0,-1 0 1,0 0-1,0 0 1,0 0-1,0 1 1,0-1-1,0 0 1,1 0-1,-1 0 0,0 1 1,0-1-1,-6 15 21,-15 18 99,14-23-123,-13 16 36,1 1 0,-19 35 0,34-54-32,0 1 0,0-1 0,1 1 0,0-1 0,1 1-1,0 0 1,0 0 0,1 0 0,0 0 0,1 0 0,0 0 0,0 0 0,2 11 0,-1-18 3,-1 0 1,1 0-1,0 0 0,0 0 1,0 0-1,1 0 0,-1-1 0,0 1 1,1 0-1,-1-1 0,1 1 1,-1-1-1,1 1 0,0-1 1,0 0-1,0 1 0,-1-1 1,1 0-1,0 0 0,0-1 0,1 1 1,-1 0-1,0-1 0,0 1 1,4 0-1,62 3 361,-56-4-209,-3 0-126,0 0 0,1 0-1,-1-1 1,0 0 0,0-1-1,0 0 1,0 0-1,0-1 1,0 0 0,0-1-1,9-5 1,-11 4-360,0-1 1,0 1-1,0-1 1,-1 0-1,0-1 1,-1 1-1,9-14 1,5-8-4845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6.0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60 569 5065,'0'0'2385,"6"7"-1788,-1-1-479,-4-4-72,-1-1 0,1 0-1,0 0 1,0 1 0,1-1 0,-1 0 0,0 0 0,0 0 0,0 0 0,1 0 0,-1 0 0,1-1 0,-1 1 0,2 0 0,-2-1-6,1-1-1,-1 1 1,0-1-1,0 1 1,0-1 0,1 0-1,-1 1 1,0-1-1,0 0 1,0 0-1,0 0 1,0 0 0,0 0-1,-1 0 1,1 0-1,0 0 1,0-1-1,-1 1 1,1 0 0,-1 0-1,1 0 1,-1-1-1,0 1 1,1-2-1,7-12 8,2 0-1,-1 1 0,2 0 0,-1 1 0,2 0 1,0 1-1,1 0 0,0 1 0,0 0 0,1 1 1,1 1-1,-1 0 0,23-10 0,-34 18-44,0 0 1,-1 0-1,1 0 0,0 0 0,0 1 0,0-1 1,0 1-1,0 0 0,0-1 0,-1 1 0,1 1 1,0-1-1,0 0 0,0 1 0,0-1 0,3 2 1,41 23 62,-10-4-40,-27-17-15,1 0 1,-1-1-1,1 0 0,0-1 0,0 0 0,0-1 1,0 0-1,1 0 0,-1-1 0,14-2 0,-24 1-28,-1 0-1,0 1 1,0-1-1,0 1 1,1-1-1,-1 1 1,0-1-1,0 0 1,0 1-1,0-1 1,0 1-1,0-1 1,0 1-1,0-1 1,0 0-1,0 1 1,-1-1-1,1 1 1,0-1-1,0 1 1,0-1-1,-1 0 1,1 1-1,0-1 1,-1 1-1,1-1 1,0 1-1,-1 0 1,1-1-1,-1 1 1,0-1-1,-6-2 4,0 0-1,0 0 0,-1 1 1,1 0-1,-1 1 1,1 0-1,-1 0 0,0 0 1,1 1-1,-10 1 0,-5 0 60,0 1 0,-31 8 0,25-2 109,0 2 0,1 1 0,0 1 0,1 1 0,1 2 0,0 0 0,0 2 0,2 0 0,0 2 0,1 1 1,-32 37-1,48-49-121,0 0 1,0 1 0,1 0 0,0 0 0,-6 16 0,10-21-25,-1 1-1,1 0 0,-1-1 1,1 1-1,0 0 1,1 0-1,0 0 0,-1 0 1,1 0-1,1 0 1,-1 0-1,1 0 1,2 8-1,-2-11 1,1 0-1,0 0 1,-1-1 0,1 1-1,0-1 1,-1 1-1,1-1 1,0 1 0,0-1-1,0 0 1,0 0 0,1 0-1,-1-1 1,0 1 0,0 0-1,0-1 1,1 1 0,-1-1-1,0 0 1,1 0-1,-1 0 1,4 0 0,56-5 292,-47 1-257,0 0-1,-1-1 1,1-1-1,-1-1 1,-1 0-1,1 0 1,-1-1-1,16-14 1,-3 1-82,-1-1 0,41-47 1,-40 37-73,-3-2 1,0 0 0,-2-2-1,-2 0 1,18-46-1,57-198 36,-80 234 423,-5 10 261,-5 22 195,-3 46-607,-6 66-173,-5 0 0,-42 180 1,19-119-30,30-146 5,1-5 0,1 0 0,-1 0 0,1 0 0,1 0 0,-1 0 0,1 0 0,2 16 0,28-23-136,-17-3-37,0 0 1,0 0-1,0-1 0,-1-1 1,20-8-1,15-9-1640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6.4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44 244 9458,'0'0'3193,"26"-6"-2700,198-41 118,-210 44-609,-1 0-1,1-1 1,-1 0 0,0-1-1,14-7 1,-25 11-15,0 0-1,0 0 1,0 0-1,0 0 1,0-1-1,-1 1 1,1-1-1,0 1 1,-1-1-1,1 1 1,-1-1 0,1 0-1,-1 0 1,0 0-1,0 0 1,0 0-1,0 0 1,0 0-1,0 0 1,0 0 0,-1 0-1,1-1 1,-1 1-1,0 0 1,1 0-1,-1-1 1,0 1-1,0 0 1,-1 0 0,1-1-1,0 1 1,-1 0-1,1 0 1,-1-1-1,0 1 1,0 0-1,0 0 1,0 0-1,0 0 1,0 0 0,-3-3-1,-1-1 17,0 0-1,-1 1 1,0 0 0,0-1 0,0 2-1,0-1 1,-1 1 0,0 0-1,0 0 1,0 1 0,0 0-1,-1 0 1,1 1 0,-13-3-1,1 1 130,0 1-1,1 1 1,-1 0 0,0 2-1,-22 1 1,34 0-114,0 1 1,0-1-1,0 1 0,0 1 1,1-1-1,-1 1 1,0 1-1,1-1 1,0 1-1,0 0 1,0 0-1,1 1 1,-1 0-1,1 0 1,0 0-1,0 0 0,1 1 1,0 0-1,0 0 1,0 0-1,1 1 1,0-1-1,0 1 1,-2 6-1,-1 4 7,0 0 1,2 0-1,0 0 0,1 0 1,1 1-1,0-1 0,1 1 1,3 31-1,-1-44-24,0 1 0,0 0-1,0-1 1,1 1 0,-1-1-1,1 0 1,1 1 0,-1-1-1,1 0 1,0 0 0,0-1-1,0 1 1,1-1 0,0 1-1,0-1 1,5 4 0,-2-3 9,0 0 1,0 0 0,1-1-1,0 0 1,-1-1 0,1 0-1,1 0 1,-1 0-1,17 2 1,-8-3-7,1-1 0,-1 0 0,1-1 0,0-1 0,-1-1 1,0 0-1,1-1 0,-1-1 0,0-1 0,22-9 0,-5-2-506,39-25 0,-33 13-1293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9.0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1 802 4433,'0'0'5024,"6"-7"-4248,81-89 807,-63 73-1414,-1-1 0,-1 0 0,-2-2 1,0-1-1,-1 0 0,16-33 0,-33 51-147,0 1 0,0 0 0,-1-1-1,1-14 1,1 0 717,-13 43-787,-1 0-1,-25 31 0,23-34 56,1 1-1,0 0 1,2 1-1,-9 19 1,15-27-19,0 0 0,1-1 0,1 1-1,-1 0 1,2 0 0,0 1 0,0-1 0,1 0 0,0 0 0,1 0 0,3 14 0,-3-22 14,1 0 1,-1-1-1,1 1 1,0-1-1,0 1 1,0-1-1,1 0 1,-1 1-1,1-1 1,-1-1-1,1 1 1,-1 0-1,1 0 1,0-1-1,0 0 1,0 1 0,0-1-1,0-1 1,0 1-1,0 0 1,0-1-1,0 1 1,5-1-1,4 2 16,0-2 0,0 1 0,0-2 0,-1 0 0,15-2 0,-17 0-67,1 1 1,-1-2 0,0 0 0,0 0-1,-1 0 1,1-1 0,-1 0 0,0-1-1,0 0 1,-1 0 0,1-1 0,-1 0-1,10-13 1,6-11-184,-1-1 0,20-41-1,-9 16 249,-32 56-12,0 0 0,-1 0 0,1 0 0,0 0 0,0 0 0,0 0 0,0 0-1,0 0 1,0 0 0,0 0 0,0 0 0,0 0 0,0 1 0,1-1 0,-1 0 0,0 1 0,0-1-1,1 1 1,-1 0 0,0-1 0,1 1 0,-1 0 0,0 0 0,1 0 0,1 0 0,0 0 4,0 1 0,0 0 1,0 0-1,0 0 0,0 1 1,0-1-1,-1 1 0,1-1 1,0 1-1,-1 0 1,3 2-1,3 4 13,0 0 1,-1 0-1,0 1 1,0-1 0,7 15-1,-9-13 16,-1-1 0,-1 0 1,0 1-1,0 0 0,-1 0 0,2 19 0,-4-26-22,0 0 0,0 0 0,0 1 0,0-1-1,-1 0 1,0 1 0,1-1 0,-1 0 0,0 0 0,0 0-1,-2 3 1,2-4-11,0-1-1,0 0 0,0 1 1,0-1-1,0 0 0,-1 0 1,1 0-1,0 0 0,-1 0 1,1 0-1,0 0 0,-1-1 1,1 1-1,-1 0 1,0-1-1,1 1 0,-1-1 1,1 1-1,-1-1 0,0 0 1,1 0-1,-1 0 0,-1 0 1,2-4-84,0 1-1,0-1 1,1 0 0,0 0-1,0 0 1,0 0 0,0 0-1,1-5 1,2-1-167,0 0-1,1 0 1,-1 0-1,2 1 1,0-1-1,0 1 1,12-16-1,50-54-1754,-64 76 2080,0 0-1,-1 0 1,2 0 0,-1 0 0,0 1-1,0 0 1,1 0 0,-1-1 0,1 2-1,0-1 1,0 0 0,-1 1 0,1 0-1,4-1 1,-6 2 4,0 0-1,0 1 1,0-1-1,-1 1 0,1-1 1,0 1-1,-1 0 1,1-1-1,0 1 1,-1 0-1,1 0 1,-1 0-1,0 0 1,1 1-1,-1-1 0,0 0 1,1 1-1,-1-1 1,0 0-1,0 1 1,0 0-1,0-1 1,-1 1-1,1-1 0,0 1 1,-1 0-1,1 0 1,-1-1-1,1 1 1,-1 0-1,0 3 1,8 27 34,-6-16-86,2 0 0,0-1 0,1 0 0,8 18 0,-12-32-18,0 0-1,-1-1 0,1 1 1,0 0-1,0 0 0,0 0 1,0-1-1,0 1 0,0-1 0,0 1 1,0-1-1,1 1 0,-1-1 1,0 1-1,0-1 0,0 0 1,0 0-1,1 0 0,-1 0 1,0 0-1,0 0 0,1 0 0,-1 0 1,0 0-1,0 0 0,0-1 1,0 1-1,2-1 0,32-15 348,-21 7-327,-1-2 0,0 1 0,-1-2 0,-1 0 0,0 0 0,0-1 0,-1 0 0,12-22 0,-10 12-174,0-1 1,-2 0-1,-1-1 1,11-44-1,-8 2 486,-3 0 0,-3 0 0,-2-82 0,-6 185-336,-12 64-1,1-21-39,2 9 22,-1 0-18,0 173 1,12-257 28,1 0 1,0 0-1,0 0 1,0 0-1,0 1 1,1-2-1,-1 1 1,1 0-1,0 0 1,0 0-1,1-1 1,-1 1-1,1-1 1,0 0 0,0 0-1,0 0 1,0 0-1,0 0 1,1-1-1,-1 0 1,1 1-1,-1-1 1,1 0-1,0-1 1,0 1-1,0-1 1,0 0-1,0 1 1,5-1-1,14 4 2,0-2-1,0 0 1,46-1-1,-64-2-7,15 0-111,-1-1 0,0-1 0,0 0 1,1-1-1,-2-1 0,1-1 0,0-1 0,-1 0 0,28-15 0,-37 16 28,0-1 0,-1 0 0,0 0 0,0-1 0,0 1 0,-1-2 0,0 1 0,-1-1 0,1 0 0,-1 0 0,-1-1 0,0 0 0,0 0 0,-1 0 0,0 0 0,0-1 0,-1 0 0,0 0 0,2-20 0,2-62-1,-7 86 140,0-1 0,0 0-1,-1 1 1,0-1 0,0 0 0,-1 1-1,0-1 1,0 1 0,0 0 0,-1-1-1,-4-6 1,6 11-20,0 1-1,0 0 1,0-1-1,-1 1 1,1 0 0,-1 0-1,1-1 1,-1 1-1,1 0 1,-1 0 0,1 1-1,-1-1 1,0 0-1,1 1 1,-1-1-1,0 0 1,0 1 0,0 0-1,1 0 1,-1-1-1,0 1 1,0 0-1,0 0 1,0 1 0,1-1-1,-1 0 1,0 1-1,0-1 1,0 1-1,1-1 1,-1 1 0,0 0-1,1 0 1,-1 0-1,0 0 1,-1 1-1,-5 3-2,1 1 0,0 0 0,0 0-1,0 0 1,-9 13 0,3-2-22,1 0-1,1 0 1,0 2 0,2-1 0,0 1-1,1 1 1,1-1 0,0 1 0,2 0 0,1 1-1,0 0 1,1-1 0,1 1 0,2 28-1,0-46 2,0-1-1,0 0 1,1 1-1,-1-1 1,1 0-1,-1 1 1,1-1-1,0 0 1,0 0-1,0 0 1,0 0-1,1 1 0,-1-1 1,0-1-1,1 1 1,0 0-1,-1 0 1,1-1-1,0 1 1,0-1-1,0 1 1,0-1-1,0 0 1,0 0-1,0 1 1,0-2-1,0 1 0,1 0 1,-1 0-1,0-1 1,4 1-1,10 2 77,-1-1 0,1-1-1,29-2 1,-23 1-76,-5-1-38,0 0 0,-1-1 0,1-1 0,0-1 0,-1 0 0,0-1 0,0-1 1,0-1-1,-1 0 0,0 0 0,0-2 0,-1 0 0,0-1 0,-1 0 0,0-1 0,0 0 1,-1-1-1,17-23 0,8-16-33,-24 32 48,0 0 0,1 0 0,1 2 0,1 0 0,0 0 0,1 2 0,34-25 0,-51 40 16,0 0 1,0 0-1,1 0 0,-1 0 1,0 0-1,0-1 1,0 1-1,0 0 0,1 0 1,-1 0-1,0 0 1,0 0-1,0 0 1,0 0-1,1 0 0,-1 0 1,0 0-1,0 0 1,0 0-1,1 0 0,-1 0 1,0 0-1,0 0 1,0 0-1,1 0 1,-1 0-1,0 0 0,0 0 1,0 0-1,0 0 1,1 0-1,-1 1 0,0-1 1,0 0-1,0 0 1,0 0-1,1 0 1,-1 0-1,0 1 0,0-1 1,0 0-1,0 0 1,0 0-1,0 0 0,0 1 1,0-1-1,0 0 1,1 0-1,-1 0 0,0 1 1,-1 14 43,-8 18 55,-5-4-49,1 2 1,-9 35-1,19-53-48,0 1 0,0-1 1,1 0-1,1 1 0,0-1 0,1 1 0,1-1 0,1 14 1,0-26 10,-1 0 1,0 0 0,0 0-1,0-1 1,1 1 0,-1-1-1,0 1 1,1-1 0,-1 1-1,1-1 1,-1 0 0,0 1-1,1-1 1,-1 0 0,1 0-1,-1 0 1,1 0 0,1-1-1,32-2 109,-23 0-103,1-1-1,-1-1 1,0 0-1,0-1 1,-1 0-1,0-1 1,18-13 0,69-64-93,-93 79 72,51-47-285,115-98-323,-169 148 619,0 0 0,1 0 0,0 0 0,-1 0 0,1 0 0,0 1 0,0-1-1,0 1 1,0 0 0,0 0 0,0 0 0,1 0 0,-1 1 0,0-1 0,7 1 0,-9 0 6,1 1 0,-1 0 0,0 0 0,1 0 0,-1 1-1,0-1 1,0 0 0,1 0 0,-1 1 0,0-1 0,0 1 0,-1-1 0,1 1-1,0-1 1,0 1 0,-1-1 0,1 1 0,-1 0 0,1-1 0,-1 1 0,0 0-1,0-1 1,1 1 0,-1 0 0,-1 0 0,1-1 0,0 1 0,-1 3 0,1-4-19,-1 1 0,1 0 0,-1-1 0,1 1 1,-1 0-1,0-1 0,0 1 0,0-1 1,0 1-1,0-1 0,0 0 0,0 0 1,0 1-1,0-1 0,-1 0 0,1 0 1,-1 0-1,1 0 0,-1 0 0,1 0 1,-1-1-1,1 1 0,-1 0 0,1-1 0,-1 1 1,0-1-1,0 0 0,-2 1 0,-65 8-294,38-5 113,8 0 223,-1 1-1,1 1 1,1 1 0,-1 1-1,1 1 1,-23 13-1,38-18-22,1 0 0,0 1 0,0-1 0,0 1 0,0 0 0,1 1-1,0-1 1,0 1 0,0 0 0,1 1 0,0-1 0,0 1 0,0 0 0,1-1 0,0 2 0,1-1-1,-1 0 1,1 0 0,1 1 0,-1-1 0,1 1 0,0 14 0,1-15-13,0 0-1,1 1 1,-1-1 0,1 0 0,1 1-1,-1-1 1,1 0 0,6 14 0,-5-16 1,0-1 1,0 1 0,1-1 0,-1 0 0,1 0-1,0 0 1,0 0 0,1-1 0,-1 1 0,1-1 0,0 0-1,9 4 1,-2-2 18,1 0 1,0-1-1,0 0 0,0-1 1,0 0-1,0-1 0,1-1 0,-1 0 1,1-1-1,-1-1 0,1 0 0,-1 0 1,1-1-1,-1-1 0,17-5 0,-12 2-224,1-1-1,-1-1 0,0 0 0,-1-2 0,0 1 0,0-2 0,-1-1 1,0 0-1,25-26 0,-36 34 83,0-1 1,-1 0-1,0 0 1,0 0-1,0-1 1,-1 1-1,1-1 1,-1 0-1,-1 0 1,1 0-1,-1 0 0,0-1 1,-1 1-1,1-1 1,-1 1-1,0-1 1,-1 1-1,0-11 1,-1 15 216,0 0 0,0 1 0,-1-1-1,1 0 1,0 1 0,-1-1 0,1 1 0,-1 0 0,1-1 0,-1 1 0,0 0 0,0 0 0,0 0 0,1 0 0,-1 0 0,0 1 0,0-1 0,0 1 0,0-1 0,0 1 0,0-1-1,0 1 1,0 0 0,-1 0 0,1 0 0,-3 1 0,-4-1 127,1 0 0,-1 0 1,0 1-1,1 0 0,-13 4 0,16-3-197,-1 1 0,1-1 0,0 1 0,1 1 0,-1-1 0,0 1 1,1 0-1,0 0 0,0 0 0,0 0 0,1 1 0,-1 0 0,1 0 0,0 0 0,0 0 0,1 0 0,0 0 1,0 1-1,0-1 0,0 1 0,0 5 0,-3 12 11,2 1 0,0-1 0,2 40 0,1-61-45,0 1 0,1-1 0,-1 1 0,1-1 0,0 1 0,-1-1 1,1 1-1,0-1 0,1 1 0,-1-1 0,0 0 0,1 0 0,-1 0 0,1 0 0,0 0 0,-1 0 0,1 0 0,0 0 0,0-1 0,0 1 0,0-1 0,1 1 1,-1-1-1,0 0 0,1 0 0,-1 0 0,1 0 0,-1 0 0,1-1 0,-1 1 0,1-1 0,-1 0 0,5 0 0,9 2-530,0-1 0,0-1 0,-1-1 0,20-3 0,17-7-3623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09.4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379 31 7498,'0'0'6877,"-5"-7"-6698,5 5-178,-2 0 1,1 1-1,0-1 1,0 0 0,0 1-1,-1-1 1,1 1-1,-1 0 1,1-1-1,-1 1 1,0 0-1,1 0 1,-1 0-1,0 0 1,0 0 0,-2-1-1,1 2-2,0 0 0,0 0 0,0 0 0,0 1 0,0-1 0,0 1 0,0-1 0,0 1 0,0 0 0,0 0 0,1 1 0,-1-1 0,-5 3 0,-27 15 7,-92 52 55,110-60-20,0 1 0,0 0 1,1 2-1,-25 26 0,38-37-41,0 1 0,0-1-1,1 1 1,-1 0 0,1 0 0,-1 0 0,1 0-1,0 0 1,1 0 0,-1 1 0,1-1-1,0 1 1,0-1 0,0 1 0,1-1-1,0 1 1,-1-1 0,2 1 0,-1 0 0,0-1-1,1 1 1,0-1 0,3 9 0,-2-8 1,1-1 0,-1 1-1,1 0 1,1-1 0,-1 0 0,1 0 0,-1 0 0,1 0 0,1-1 0,-1 1 0,0-1 0,1 0 0,-1 0 0,1-1 0,0 1 0,0-1 0,0 0 0,0-1 0,10 3 0,9 0-444,-1 0 1,1-2 0,0 0 0,0-2 0,1-1-1,39-6 1,-1-7-4370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0.7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447 73 7090,'0'0'7540,"-25"1"-7448,0-2-74,13 0-15,-1 1 0,1 0 1,0 1-1,0 0 0,-1 1 0,1 1 1,0 0-1,0 0 0,1 1 1,-1 0-1,-11 7 0,-3 3 7,0 1 0,1 1 0,0 1 0,2 1 0,-23 22 0,40-33-6,-1 0-1,1 0 0,0 0 1,0 1-1,1 0 1,0 0-1,1 1 0,0-1 1,0 1-1,0 0 1,1 0-1,1 0 0,0 0 1,0 1-1,1-1 1,0 0-1,0 1 0,1-1 1,2 17-1,-1-21 2,0 1 0,1-1 0,0 0-1,0 0 1,1 0 0,-1 0 0,1-1 0,0 1 0,0-1-1,1 0 1,-1 1 0,1-2 0,0 1 0,0 0-1,0-1 1,0 1 0,1-1 0,0-1 0,7 5-1,-2-2 14,1 0 0,0-1 0,0 0-1,0-1 1,1 0 0,-1-1 0,1 0-1,12 0 1,-10-2-69,1 0-1,-1-2 1,1 1 0,-1-2-1,0 0 1,0-1-1,0 0 1,0-1-1,-1-1 1,0 0 0,0-1-1,0 0 1,-1-1-1,0 0 1,-1-1 0,0 0-1,15-16 1,-11 11-52,-1-1 0,0 0 0,-1 0 0,-1-2 0,-1 0 0,0 0 0,-1-1 0,-1 0 1,0 0-1,-2-1 0,7-23 0,-55 108 799,38-59-688,0 0 1,0 0-1,0 0 1,1 0-1,0 0 1,0 1-1,1-1 1,0 1-1,0-1 1,1 1-1,0-1 1,0 1-1,2 8 1,-1-15-2,0 1 0,0 0 0,0 0 0,1-1 1,-1 1-1,1-1 0,-1 1 0,1-1 0,-1 0 1,1 1-1,0-1 0,0 0 0,-1 0 0,1 0 0,0 0 1,0-1-1,0 1 0,0-1 0,0 1 0,0-1 1,4 1-1,45 4 199,-50-5-204,30 2 28,1-2 0,-1-2 0,33-5 0,-54 5-25,0 0-1,-1 0 1,1-2 0,0 1 0,-1-1 0,0 0-1,0-1 1,0 0 0,0 0 0,-1-1 0,0 0-1,0-1 1,10-12 0,-15 16 25,-1 0 0,0 0-1,0-1 1,0 1 0,0-1 0,-1 1-1,0-1 1,1 0 0,-1 1 0,-1-1-1,1 0 1,0 0 0,-1 0 0,0 0-1,0-4 341,-16 29-323,11-12-53,0 0-1,0 1 1,1-1-1,0 1 1,1 0-1,0 0 1,1 0 0,0 0-1,1 0 1,0 0-1,0 1 1,1-1-1,0 1 1,1-1 0,3 13-1,-4-21 9,1-1 0,0 1 0,0-1 0,0 0 1,0 0-1,1 1 0,-1-1 0,0 0 0,0 0 0,1 0 0,-1 0 0,1 0 0,-1-1 0,0 1 0,1 0 0,0-1 0,-1 1 0,1-1 0,-1 1 0,1-1 0,0 0 1,-1 0-1,3 0 0,46 0 79,-37 0-65,-6-1-23,0 1 0,0-1 1,1 0-1,-1-1 0,0 0 0,0 0 0,0 0 1,-1-1-1,1 0 0,0 0 0,-1-1 0,0 0 1,0 0-1,0 0 0,0-1 0,-1 0 1,0 0-1,0 0 0,7-11 0,-5 6-26,-1 0-1,-1 0 1,0-1 0,0 0-1,-1 0 1,0 0 0,-1-1-1,0 1 1,-1-1 0,-1 1-1,1-20 1,-1 14-4,-2 1 0,0-1 0,-1 0 0,0 1 0,-2 0 0,-7-23 0,9 32 56,-1 0-1,0 0 0,0 0 0,-1 1 0,0-1 1,0 1-1,-1 0 0,1 0 0,-1 0 0,0 1 0,-1 0 1,0 0-1,1 0 0,-2 1 0,1 0 0,-11-6 0,14 8-2,0 1-1,1 0 0,-1 0 0,0 0 0,0 0 0,0 0 0,0 1 0,0-1 0,0 1 0,0 0 0,0 0 0,0 0 0,0 0 0,0 0 0,0 1 0,0-1 0,0 1 0,0 0 0,1 0 0,-1 0 0,-4 2 0,4 0-17,0-1 0,0 1 0,0-1 0,1 1 1,-1 0-1,1 0 0,0 0 0,0 0 0,0 1 1,0-1-1,1 0 0,-1 1 0,1-1 0,0 1 1,-1 4-1,0-2-3,1 1 1,0-1-1,0 1 1,1-1-1,-1 1 1,1 0 0,1-1-1,-1 1 1,1-1-1,1 1 1,-1-1-1,1 1 1,0-1-1,0 0 1,1 0-1,0 0 1,0 0-1,0 0 1,5 5 0,0-4 6,0-1 1,1 0 0,0-1-1,-1 0 1,2 0-1,-1-1 1,0 0 0,1 0-1,0-1 1,0-1 0,0 1-1,0-2 1,0 1 0,0-1-1,1-1 1,10-1 0,7 0 20,-1-2 1,0-1-1,1-1 1,46-15-1,-66 17-16,0 0-15,0 1 0,1-1 1,-1 2-1,0-1 0,13 0 0,-21 26-120,-2-14 127,-1-1 0,1 1 1,-2-1-1,1 0 0,-1 1 0,-1-2 0,-9 16 0,-13 27 72,24-44-66,-2 5-20,0 0 0,1 0 0,0 1 0,1-1 0,0 1 0,-1 24 0,8-37-4,0 0 0,0 0 0,0-1 0,0 1 0,0-1 0,-1 0 0,1 0 0,6-3 0,1-2-59,-1-1-1,0 0 1,-1-1-1,1 0 0,-2 0 1,1-1-1,-1 0 1,0-1-1,-1 0 0,8-14 1,10-19-44,22-56 1,-29 58 56,-7 16 215,-11 23 142,-7 12 121,-4 3-330,1 1-1,0 1 1,1-1-1,1 2 1,0-1 0,1 1-1,1 0 1,0 1-1,1-1 1,1 1 0,1 0-1,0 0 1,1 1-1,1 19 1,1-34-81,0-1 0,0 1 0,0 0 0,1 0 1,-1-1-1,1 1 0,0 0 0,-1-1 0,1 1 0,0 0 0,1-1 0,-1 1 0,0-1 1,1 0-1,0 1 0,-1-1 0,1 0 0,0 0 0,0 0 0,4 3 0,-2-2 3,1-1-1,0 0 1,0 1-1,-1-2 0,1 1 1,1 0-1,-1-1 0,0 0 1,0 0-1,8 0 1,3-1-41,-1 0 1,1-1 0,-1-1 0,1 0 0,-1-1 0,28-10 0,-25 5-304,1 0 1,-1-2-1,0 0 1,-1-1 0,0-1-1,-1 0 1,24-25-1,-2-4-2512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1.0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80 760,'0'0'12147,"167"-35"-11683,-107 25-416,-1 1-48,-5 2 0,-8 3 96,-9-1-200,-12 0-400,-12 1-1377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1.4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10746,'0'0'3265,"93"0"-9482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1.7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3745,'0'0'3601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35.49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34 10 3001,'0'0'8407,"13"-9"-7131,-15 52-1293,-12 68 0,-3 31 26,15-21 151,-9 126-43,11-223-18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2.1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1063 0 2537,'0'1'91,"0"-1"1,0 1 0,0-1 0,0 1 0,1-1-1,-1 1 1,0-1 0,0 1 0,0-1 0,0 1-1,0 0 1,0-1 0,-1 1 0,1-1 0,0 1-1,0-1 1,0 1 0,0-1 0,-1 1 0,1-1-1,0 1 1,0-1 0,-1 1 0,1-1 0,0 1-1,-1-1 1,1 0 0,-1 1 0,1-1 0,-1 0 0,1 1-1,0-1 1,-1 0 0,1 0 0,-1 1 0,1-1-1,-2 0 1,-32 19 2408,28-16-2265,-1 0 0,1 0 1,-1 1-1,1 0 0,0 0 0,-7 7 1,5-2-230,-1 0 1,-1-1-1,1 0 1,-1 0-1,-1-1 1,1 0-1,-1-1 1,-1 0-1,1-1 1,-25 8-1,-3-1 35,0-3 0,-42 5 0,125-17 1012,51 4 0,62-2-854,570-71 404,-646 57-3994,-58 6-1819</inkml:trace>
  <inkml:trace contextRef="#ctx0" brushRef="#br0" timeOffset="1">1 58 4153,'0'0'7970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2.7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7362,'0'0'6457,"180"0"-6225,-115 0-48,-1 0 168,-2 0-256,0 0 96,7 0-192,-17 0-1160,-16 0-4257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3.3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458 1 7009,'0'0'2337,"-23"8"-2172,4-2-96,6-3 16,1 1 0,0 0 0,0 1 1,0 1-1,1 0 0,0 0 0,0 1 0,0 0 1,1 1-1,0 0 0,-9 11 0,-14 18 331,1 2-1,2 2 1,2 0-1,2 2 1,-24 54-1,36-67-303,2 1-1,1 0 1,2 1-1,1 0 1,1 0-1,2 1 1,1 0-1,2 61 1,4-75-94,1 0 0,1-1 0,1 0 0,0 0 0,1 0 0,1-1 0,1 1 0,1-2 0,0 1 0,1-1 0,1-1 0,0 0 0,1 0 0,0-1 0,2-1 0,-1 0 0,2-1 0,-1 0 0,28 15 0,-34-22-145,0-1-1,1-1 0,-1 0 1,1 0-1,0-1 1,-1 0-1,1 0 0,0-1 1,0 0-1,1 0 1,12-2-1,5 1-4214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3.8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42 9378,'0'0'4085,"22"-5"-3989,-14 3-86,44-9 58,92-10 1,-31 19-117,-113 2 50,1 0 0,-1 0 0,0 0 0,0 0 0,1 0 0,-1 0 1,0 0-1,1 0 0,-1 0 0,0 0 0,1 0 0,-1 1 0,0-1 1,0 0-1,1 0 0,-1 0 0,0 1 0,0-1 0,1 0 0,-1 0 0,0 1 1,0-1-1,0 0 0,0 0 0,1 1 0,-1-1 0,0 0 0,0 1 1,0-1-1,0 0 0,0 1 0,0-1 0,0 0 0,0 0 0,0 1 1,0-1-1,0 0 0,0 1 0,0-1 0,0 0 0,0 1 0,0-1 1,0 0-1,0 1 0,0-1 0,-1 0 0,1 0 0,0 1 0,0-1 1,0 0-1,0 1 0,-1-1 0,1 0 0,0 0 0,0 0 0,-1 1 0,1-1 1,-1 0-1,-10 15 140,-8 1-120,-1-1 1,-1 0-1,0-2 1,-1-1 0,0 0-1,-1-2 1,-31 11-1,-23 10-314,77-31 229,95-3-2068,-49 1 2222,58 3-1,-103 0-72,0-1-1,0 1 1,0-1-1,0 1 1,0 0 0,0-1-1,0 1 1,0 0-1,0 0 1,0 0-1,-1 0 1,1 0-1,0 0 1,-1 0 0,1 0-1,-1 0 1,1 0-1,-1 0 1,1 0-1,-1 0 1,0 0 0,0 0-1,0 1 1,1-1-1,-1 0 1,0 0-1,0 2 1,1 40 184,-2-35-122,1 130 104,0-136-178,0 1-1,0-1 1,-1 1 0,1-1 0,-1 1-1,0-1 1,0 0 0,0 1 0,0-1 0,0 0-1,0 0 1,0 0 0,-1 0 0,1 0-1,-1 0 1,0 0 0,0 0 0,1 0 0,-1-1-1,0 1 1,0-1 0,-1 1 0,1-1-1,0 0 1,0 0 0,-1 0 0,1 0 0,0 0-1,-1-1 1,1 1 0,-1-1 0,1 1-1,-1-1 1,1 0 0,-5 0 0,-5 0-150,1 0 0,-1 0 0,0-2 0,0 1 0,0-1 0,-12-4 0,-26-16-3228,1-5-4943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4.3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162 46 5097,'0'0'4472,"16"10"-3954,-2 0-382,6 5 300,0-2 0,1 0 0,40 18 0,-56-30-467,1 1 0,-1-1 1,1 1-1,-1-1 0,1-1 1,-1 1-1,1-1 1,-1 0-1,1-1 0,0 1 1,-1-1-1,1 0 1,-1 0-1,0-1 0,1 1 1,-1-1-1,0-1 1,9-4-1,-10 4-36,0 1 1,-1-1-1,1 0 1,-1 0-1,0-1 1,0 1-1,0-1 0,0 1 1,-1-1-1,1 0 1,-1 0-1,0 0 1,0 0-1,-1 0 0,1-1 1,-1 1-1,0 0 1,0-1-1,0 1 1,-1-1-1,0 1 1,0-1-1,0-6 0,0 10 76,-1 0 0,1-1-1,0 1 1,-1 0-1,1 0 1,-1 0-1,1 0 1,-1 0 0,0 0-1,1 0 1,-1 0-1,0 0 1,0 0-1,0 1 1,1-1-1,-1 0 1,0 0 0,0 1-1,0-1 1,0 0-1,0 1 1,-1-1-1,1 1 1,0 0 0,0-1-1,0 1 1,0 0-1,-2 0 1,-38-4 376,33 4-310,-31-1 290,-1 2 0,-78 11 1,104-10-328,0 1-1,1 1 1,0 0 0,0 1 0,0 0-1,0 1 1,1 1 0,0 0 0,0 0-1,1 1 1,0 0 0,-13 14 0,20-18-129,1 1 1,0-1-1,1 1 1,-1 0-1,1 0 1,0 0 0,0 0-1,0 0 1,1 0-1,0 1 1,0-1 0,0 0-1,1 1 1,0-1-1,0 1 1,0-1-1,0 0 1,1 1 0,1 6-1,7 15-3406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4.7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226 0 9402,'0'0'3031,"-15"20"-2795,-3 4-139,5-8-45,1 0-1,0 1 0,2 1 0,0 0 0,-11 26 0,-5 22 105,3 1 0,-20 92-1,35-119-80,2 1 0,1 0 0,3 0 0,1 0 0,6 59 0,-5-95-30,1 1 1,0-1 0,1 0 0,-1 0-1,1 0 1,0 0 0,0 0 0,6 9-1,-7-13-172,0 1-1,0-1 0,0 0 0,0 1 0,1-1 0,-1 0 0,0 0 0,1 0 0,-1 0 0,1 0 0,-1 0 0,1 0 0,-1 0 0,1-1 0,0 1 1,-1-1-1,1 1 0,0-1 0,0 1 0,-1-1 0,1 0 0,0 0 0,0 0 0,-1 0 0,1 0 0,0 0 0,0-1 0,-1 1 0,1-1 1,1 0-1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5.0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14 122 8666,'0'0'5637,"22"5"-5478,-6 0-149,17 4 74,0-2-1,66 6 1,-83-12-78,-7 0-123,0-1-1,1 0 0,-1 0 0,0-1 1,0 0-1,11-3 0,-18 3-36,0 0 1,0 0-1,1 0 0,-1 0 0,0 0 1,0-1-1,0 1 0,0-1 0,-1 1 1,1-1-1,0 0 0,-1 0 0,1 1 0,-1-1 1,1 0-1,-1-1 0,0 1 0,0 0 1,0 0-1,0 0 0,-1-1 0,1 1 1,0 0-1,-1-1 0,0 1 0,1 0 1,-1-1-1,0-3 0,0 1 28,1-1 0,-1 1 0,0-1-1,-1 0 1,1 1 0,-1-1 0,0 1 0,-1-1 0,1 1 0,-5-10-1,4 12 257,0 1-1,0 0 0,0 0 0,0 0 1,0 0-1,-1 0 0,1 0 1,-1 0-1,1 1 0,-1-1 0,1 1 1,-1 0-1,0 0 0,0 0 0,0 0 1,1 0-1,-1 1 0,0-1 1,0 1-1,0 0 0,0 0 0,-6 0 1,-2 1 11,0 1 0,0 0 0,0 0 0,1 1 0,-1 1 1,1-1-1,-1 2 0,1-1 0,1 1 0,-1 1 0,1 0 1,0 0-1,0 1 0,0 0 0,1 1 0,0 0 0,1 0 1,-8 10-1,6-6-114,0 0 0,1 0 0,0 1 0,1 0 0,0 0 0,1 1-1,0 0 1,2 0 0,-1 1 0,2-1 0,0 1 0,-2 29 0,5-42-26,0 0 0,0 0 0,0-1 0,1 1 0,-1 0 0,1 0 0,-1 0 0,1 0 0,0 0 0,0-1 0,0 1 0,0 0 0,0-1 0,0 1 0,0-1 0,0 1 0,0-1 0,1 1 0,-1-1 0,3 2 0,1 0 5,-1-1 1,1 1-1,0-1 1,-1 0-1,1 0 1,0-1-1,9 2 1,10 1 25,0-2 0,39-1 0,-47-1-27,10 0-745,-1-1 0,0 0 0,0-2 0,0-1 0,0-1 0,28-10 0,-2-5-7406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5.5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520 50 9338,'0'0'4953,"-16"12"-4866,-47 40-10,61-51-70,1 0 0,-1 1 1,1-1-1,0 0 0,-1 1 0,1-1 0,0 1 0,0 0 0,0-1 1,0 1-1,0 0 0,1 0 0,-1 0 0,1-1 0,-1 1 1,1 0-1,-1 0 0,1 0 0,0 0 0,0 0 0,0 0 0,0 0 1,0 0-1,0 0 0,1 0 0,-1-1 0,1 1 0,-1 0 1,1 0-1,0 0 0,-1 0 0,1-1 0,0 1 0,0 0 1,1-1-1,-1 1 0,0-1 0,0 1 0,1-1 0,-1 0 0,1 1 1,-1-1-1,1 0 0,-1 0 0,1 0 0,0 0 0,0-1 1,-1 1-1,1 0 0,0-1 0,2 1 0,9 4 3,0-1-1,0-1 1,1 0 0,-1-1-1,0-1 1,1 0 0,-1 0-1,1-2 1,0 1-1,25-6 1,-32 5-43,-1-1-1,0 0 1,0 0-1,0 0 1,0-1-1,0 1 1,0-1-1,-1-1 1,1 1-1,-1-1 1,0 0-1,0 0 1,0-1-1,-1 1 1,1-1 0,-1 0-1,0-1 1,-1 1-1,1 0 1,-1-1-1,0 0 1,-1 0-1,1 0 1,1-8-1,0-3 31,-2 0-1,0 0 0,-1-28 1,-38 46 179,28 3-160,0 1-1,0-1 1,0 2 0,0-1 0,1 1 0,0 1-1,0-1 1,1 1 0,0 1 0,0-1 0,-11 17-1,6-7 6,1 1 0,1 1 0,0-1 0,-12 37 0,14-28-11,1 0-1,2 0 0,1 1 0,1-1 0,1 1 0,1 0 0,2 0 0,0 0 0,2-1 1,1 1-1,13 43 0,-9-48 5,-1 0 1,-1 0-1,-2 1 1,0 0-1,1 26 0,-6-47 2,1-1-1,-1 1 0,0-1 1,1 1-1,-1-1 0,0 1 1,0-1-1,-1 1 0,1-1 1,0 0-1,-1 1 0,0-1 1,1 0-1,-1 0 0,0 0 1,0-1-1,0 1 0,0 0 1,0-1-1,-1 1 0,1-1 1,0 0-1,-1 1 0,1-1 1,-1-1-1,1 1 0,-1 0 1,0 0-1,-3 0 0,-10 2 47,1-1-1,-1 0 1,-27 0-1,25-2-54,0 0 1,1-1-1,-1 0 1,0-2-1,1 0 1,-1-1-1,1-1 1,0 0-1,0-2 0,1 0 1,-26-15-1,17 7-34,1-1-1,1-1 1,-22-20-1,37 29-27,0 0 0,1 0 0,0 0 0,0-1 0,1 0 0,0-1 0,0 1 0,1-1 0,0 0 0,1-1 0,-4-11-1,6 7-253,0 1-1,0-1 0,2 0 0,0 0 0,0 1 0,5-28 0,15-9-2347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15.9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 1 10610,'0'0'2442,"0"29"-2023,0-3-314,-1-2 9,1 0 0,1 0 0,1 1-1,1-1 1,2 0 0,8 28-1,14 21 313,71 132 1,-60-130-155,42 110 1,-73-167-180,-2 0 0,0 0 0,0 0 0,-2 0 0,-1 1 0,0-1 0,-1 1 0,-1 0 0,-1-1 0,0 1 0,-2-1-1,0 1 1,-1-1 0,0 0 0,-2 0 0,0-1 0,-1 1 0,-1-2 0,-16 28 0,-24 23-313,-3-1-1,-3-3 1,-2-2-1,-3-3 1,-75 58-1,65-65-1690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23.1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0 127 520,'0'0'4573,"15"-1"-4384,46-5 132,-58 5-265,-1 1 0,1 0 1,-1 0-1,1 0 0,-1 0 1,1 1-1,-1-1 1,1 1-1,-1-1 0,1 1 1,-1 0-1,1 0 0,-1 0 1,0 0-1,0 0 1,1 1-1,1 1 0,14 6 76,11-4 72,-1-2-1,1-1 0,-1-1 0,33-4 0,50 3-130,51 8 131,1-7 0,186-22 0,549-40 483,-784 62-621,64 0 59,217-26 0,-141-3 79,291 5 1,-268 22-170,568 14 182,-216 8 202,145 11 158,-262-1-561,51 5 0,-248-10 55,403 38 158,49-13-26,0-41 158,-475-8-256,-143-1-2,1630 28 95,-1599-24-243,428 23 650,584-5-226,-473-58-123,135-2 44,-845 37-300,472 21 111,-447-18-129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38.114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13 0 1872,'0'0'8095,"0"16"-8451,-13 346 243,13-298 137,0-64-23,1 0 0,-1 0 0,0 0-1,0 0 1,0 0 0,0 0 0,0 0 0,0 0-1,0 0 1,0 0 0,0 0 0,0 0 0,0 0 0,1-1-1,-1 1 1,0 0 0,0 0 0,0 0 0,0 0 0,0 0-1,0 0 1,0 0 0,0 0 0,0 0 0,1 0 0,-1 0-1,0 1 1,0-1 0,0 0 0,0 0 0,0 0 0,0 0-1,0 0 1,0 0 0,0 0 0,0 0 0,0 0 0,1 0-1,-1 0 1,0 0 0,0 0 0,0 0 0,0 0 0,0 0-1,0 1 1,0-1 0,0 0 0,0 0 0,0 0-1,0 0 1,0 0 0,0 0 0,0 0 0,0 0 0,0 0-1,0 1 1,0-1 0,0 0 0,0 0 0,0 0 0,0 0-1,0 0 1,0 0 0,0 0 0,0 0 0,0 0 0,0 0-1,0 1 1,0-1 0,4-9-195,-1-9-646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35.9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68 4257,'0'0'5536,"4"-7"-4959,12-23-337,-14 28-192,0 0 0,1 1-1,-1-1 1,0 1-1,1-1 1,-1 1 0,1 0-1,-1 0 1,1 0 0,0 0-1,-1 1 1,1-1-1,0 1 1,-1-1 0,1 1-1,0 0 1,0 0 0,-1 0-1,4 1 1,4-1-31,182-5 220,25-2 47,-255 5-4006,1 2 664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25.5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35 533 928,'0'0'6322,"32"7"-4099,36 7-1908,1-4 1,91 3 0,-83-12 223,79-11-1,-126 6-425,0-1 0,0-2 0,0-1 0,-1-1 0,48-24 0,-56 23-152,-1-1 0,0-1 0,-1-1 0,0-1 0,-1 0-1,-1-1 1,18-21 0,-30 31 20,0 0-1,0-1 0,-1 0 0,0 0 0,-1 0 0,1 0 0,-1-1 1,0 0-1,0 1 0,-1-1 0,0 0 0,0 0 0,-1 0 0,0 0 1,0-1-1,-1 1 0,0 0 0,0 0 0,0-1 0,-1 1 0,0 0 1,-1 0-1,1 0 0,-2 0 0,1 0 0,-1 0 0,-4-7 0,2 6 20,0 0 0,-1 0-1,0 0 1,0 1 0,-1 0-1,0 1 1,0 0 0,-15-11-1,4 6 34,-1 0-1,0 1 1,-24-8-1,7 6 159,0 1 0,-1 2 0,0 2 0,-53-4 0,-151 5 941,216 6-949,-1 1 0,1 1-1,-1 1 1,1 2 0,-39 11-1,53-12-144,0 1-1,1 0 0,0 0 0,0 1 0,1 0 0,-1 1 1,1 0-1,1 1 0,-1 0 0,1 0 0,1 0 0,-1 1 1,2 0-1,-11 18 0,10-13-57,1 0 0,1 0 0,0 0 0,1 1 0,0-1 0,2 1 0,-1 0 0,2 0 0,0 0 0,1 0 0,0 0 0,1 1 0,1-1 0,0-1 0,2 1 0,-1 0 0,2-1 0,0 1 0,0-1 0,1-1 0,1 1 0,0-1 0,1 0 0,16 19 0,3 0-700,2-2 0,2 0 0,44 33 1,-1-13-3762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25.9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0 11090,'0'0'3321,"-6"21"-3224,-10 34 122,2 0 0,-10 96 0,20-90-83,2 0 1,3 0 0,3 1 0,2-1 0,3-1-1,26 93 1,-35-152-133,0 0 1,0 1-1,1-1 0,-1 1 1,0-1-1,1 0 0,-1 1 1,1-1-1,-1 0 0,1 1 0,0-1 1,0 0-1,-1 0 0,1 0 1,0 1-1,0-1 0,0 0 1,0 0-1,0 0 0,1-1 0,-1 1 1,0 0-1,0 0 0,0-1 1,1 1-1,1 0 0,-1-2 7,-1 0-1,1 0 1,0 0-1,-1 0 1,1-1-1,0 1 1,-1 0-1,1-1 1,-1 0-1,0 1 1,0-1-1,1 0 1,-1 1-1,0-1 1,-1 0-1,1 0 1,1-3 0,125-235 218,-106 208-251,1 1 1,2 0-1,0 2 1,2 1-1,32-27 1,-23 26-4,1 2 1,1 2-1,2 1 1,0 1 0,1 3-1,58-21 1,-93 39-1582,-24 8 1017,-36 12-1786,7-4-2523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26.2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7866,'0'0'4502,"2"25"-3725,0 5-490,9 43-1,-8-65-229,0 0 0,1-1 1,0 0-1,0 1 0,0-2 0,1 1 1,0 0-1,1-1 0,-1 0 1,1 0-1,0-1 0,1 1 1,-1-1-1,1-1 0,0 1 0,10 4 1,6 5 62,-6-2-57,0 0 0,2-1-1,-1-1 1,1-1 0,36 12-1,-44-19-103,0 1 0,1-1 0,-1-1 0,0 0 0,1-1 0,-1 0 0,1-1-1,-1 0 1,0-1 0,0 0 0,1-1 0,19-7 0,110-56-3076,-76 33-1146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26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382 50 10730,'0'0'3613,"-5"0"-3594,-7 1-42,36 0-107,11-9-200,-34 8 306,0-1 1,0 1-1,0 0 0,0-1 0,0 1 0,0-1 0,-1 0 0,1 1 0,0-1 1,0 0-1,0 0 0,-1 1 0,1-1 0,0 0 0,-1 0 0,1 0 1,-1 0-1,1 0 0,-1 0 0,1 0 0,-1 0 0,0 0 0,1 0 1,-1 0-1,0-2 0,0 2 18,0 1 0,0-1 1,-1 0-1,1 0 0,0 0 1,-1 1-1,1-1 0,0 0 1,-1 0-1,1 1 0,-1-1 1,1 0-1,-1 1 0,0-1 1,1 1-1,-1-1 0,0 0 1,1 1-1,-1 0 0,0-1 1,0 1-1,1-1 0,-1 1 1,0 0-1,0 0 0,0-1 1,1 1-1,-3 0 0,-28-4-121,28 4 123,-12-1 75,0 1 0,0 0 1,0 1-1,0 1 0,0 0 1,1 1-1,-1 1 0,1 0 0,0 1 1,0 1-1,0 0 0,1 0 1,0 2-1,0-1 0,1 2 0,0 0 1,0 0-1,1 1 0,0 0 1,1 1-1,0 1 0,1-1 0,-13 22 1,12-16-63,1 0 0,1 1 1,0 0-1,2 1 0,0-1 0,1 1 0,0 0 1,2 0-1,0 1 0,2-1 0,0 1 1,1-1-1,4 31 0,-4-48-8,0 1 0,1-1 0,0 0 1,0 1-1,0-1 0,0 0 0,0 0 0,0 0 0,0 1 0,1-1 0,-1-1 0,1 1 1,-1 0-1,1 0 0,0 0 0,0-1 0,0 1 0,3 1 0,0 0 5,1 0 0,-1-1 1,1 0-1,0 0 0,-1 0 0,1-1 0,8 1 0,8 0 19,-1-1-1,1-1 1,24-4-1,-41 3-26,1 1-1,-1-1 1,0 0 0,0-1-1,0 0 1,0 1-1,0-2 1,-1 1 0,9-5-1,-11 5-9,0 1 0,0-1 0,-1 1 0,1-1 0,0 0 0,-1 0 0,1 0 0,-1 0 0,1 0 0,-1 0 0,0 0 0,0 0 0,0-1 0,0 1 0,0 0 0,-1-1 0,1 1 0,-1 0 0,1-1 0,-1 1 0,0-1 0,0-4 0,-1 6 11,0-1 1,1 1-1,-1-1 0,0 1 0,0 0 0,0-1 1,0 1-1,0 0 0,0-1 0,-1 1 0,1 0 1,0 0-1,-1 0 0,1 0 0,0 1 0,-1-1 1,1 0-1,-1 0 0,1 1 0,-1-1 0,0 1 1,1-1-1,-1 1 0,0 0 0,1 0 0,-1 0 1,0 0-1,1 0 0,-3 0 0,-55 2 195,53-1-151,0 1 0,-1-1 0,1 1 0,0 0 0,0 1 1,1-1-1,-1 1 0,0 0 0,1 1 0,0-1 0,0 1 0,0 0 1,0 0-1,1 1 0,-1-1 0,1 1 0,0 0 0,0 0 1,1 1-1,0-1 0,0 1 0,0 0 0,-3 10 0,0 2 25,0 1-1,2-1 0,0 1 1,2 0-1,0 0 0,1 35 0,1-46-63,1 1 0,0-1 0,0 0 0,1 1 0,0-1 0,1 0 0,0 0 0,0 0-1,1-1 1,0 1 0,0-1 0,1 0 0,-1 0 0,2 0 0,-1-1 0,1 0 0,0 0-1,0 0 1,1 0 0,-1-1 0,12 6 0,-2-2-96,0-1 1,0 0 0,1-1-1,0-1 1,1-1-1,-1 0 1,1-1-1,32 2 1,57-2-1936,-10-3-1642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27.0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0 10922,'0'0'4611,"-3"21"-4478,0-6-100,1-8-26,0 1 1,1-1-1,0 1 1,0 0 0,1 0-1,0 0 1,0 0-1,0-1 1,1 1 0,1 0-1,-1 0 1,1-1-1,0 1 1,1-1 0,0 0-1,0 0 1,6 9-1,9 10 22,2 0-1,1-2 1,0-1-1,2 0 1,1-2-1,1 0 1,0-2-1,1-1 1,1-1-1,30 14 1,-49-28-40,-1 0 1,1-1-1,-1 0 1,1 0-1,0 0 1,0-1 0,0-1-1,0 1 1,0-1-1,0 0 1,0-1-1,0 0 1,0 0-1,0-1 1,-1 0-1,1-1 1,-1 1 0,1-1-1,13-8 1,3-4-658,-1-1 1,0-1 0,-1-1 0,21-23 0,-35 34 263,45-46-5355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3:27.4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359 1 11859,'0'0'3712,"-137"83"-2343,78-25 119,8 14-24,7 12-744,10 6 57,14 10-585,9 2-136,9 2 128,2-9-184,0-9-8,0-25-304,2-17-953,14-26-303,28-23-416,-1-25-241,6-18-7777</inkml:trace>
  <inkml:trace contextRef="#ctx0" brushRef="#br0" timeOffset="1">637 664 12003,'0'0'5041,"-28"102"-5738,12-102-439,1 0-3897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08.3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423 3343 6889,'0'0'3058,"-14"-24"-2031,-43-76-499,50 84-422,0 0-1,1 0 0,0 0 1,2-1-1,0 0 0,0 0 0,-1-32 1,4 32-6,-1 0 0,-1 0-1,0 0 1,-7-17 0,-8-9-9,-2 1 1,-2 1-1,-37-51 0,28 44-60,-41-82 0,58 94-71,2 0 1,1-1-1,1-1 1,3 0-1,1 0 0,1-1 1,3 1-1,2-51 1,1 67 6,2-1 0,0 1 0,2 1 0,0-1 1,1 1-1,2 0 0,0 0 0,1 1 0,1 0 0,1 0 1,0 1-1,19-23 0,19-17-113,3 2 1,73-63-1,-19 20 59,-66 60 76,-2-2 1,-2-2-1,51-79 0,-71 95 23,-2 0 0,0-1-1,-2-1 1,-1 0 0,-1 0-1,-2-1 1,-1 0 0,3-35 0,-1-34 28,-5 0 0,-4 0 0,-4 0 0,-18-104 0,21 200-33,-35-171 168,29 152-204,0 0-1,-2 1 1,0 0 0,-25-42 0,32 61 20,-1-1 1,1 1-1,-1-1 1,0 1-1,0 0 1,-1 0-1,1 1 1,-1-1 0,1 1-1,-1-1 1,0 1-1,0 0 1,0 1-1,0-1 1,0 1-1,-8-2 1,-1 1-9,1 0 0,-1 2 0,-25 1-1,25-1-27,-81 9-1123,-9 11-2563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09.2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959 0 1736,'0'0'4447,"-22"10"-3910,-70 31-150,88-39-366,0 1-1,0-1 1,0 1 0,0 0-1,0 0 1,1 0 0,0 0-1,-1 0 1,1 1 0,0-1 0,1 1-1,-1 0 1,1 0 0,-1 0-1,1 0 1,1 1 0,-1-1-1,0 0 1,1 1 0,0 0 0,0-1-1,0 1 1,1-1 0,0 9-1,-3 6 171,-31 273 1685,9-53-1213,0-32-303,4 242 0,21-366-359,-1 128 503,31 235 1,-24-398-422,8 58 82,1 114-1,-16-211-148,0 1 1,0-1-1,-1 0 0,0 0 1,-1 0-1,0-1 0,-1 1 1,1-1-1,-2 1 1,1-1-1,-1 0 0,0-1 1,-1 1-1,0-1 0,0 0 1,0-1-1,-1 1 0,0-1 1,0 0-1,-1-1 0,-8 5 1,-14 8 46,0-2 0,-2 0 1,0-3-1,-42 14 0,44-18-35,-1 0 0,0-2-1,1-1 1,-58 2 0,77-7-94,1-1 1,-1 0-1,1-1 1,-1-1-1,1 1 1,-1-1-1,1-1 1,0 0-1,0-1 1,0 0-1,1 0 1,-1-1-1,1 0 1,0-1-1,0 0 1,1 0-1,-13-13 1,-13-28-1833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14.7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8730,'0'0'2320,"0"3"-3120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15.4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6385,'0'0'2473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36.37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40 3673,'0'0'5157,"23"0"-4636,167 0 1313,-170-1-1761,-1-1-1,1-1 1,-1-1-1,21-7 1,45-7 65,-62 17-2401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18.0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 1304,'0'-6'10400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19.6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42 4521,'0'0'4237,"6"-7"-3676,15-19-214,-20 25-316,0 0 1,0 0-1,0 0 0,0 1 0,1-1 1,-1 0-1,0 1 0,1-1 1,-1 1-1,0-1 0,1 1 0,-1 0 1,1-1-1,-1 1 0,1 0 1,-1 0-1,0 0 0,1 0 0,-1 0 1,1 0-1,-1 1 0,3 0 1,2-1 15,169 0-251,-46 0-2798,-84 0 408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0.0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4049,'0'0'2420,"23"5"-2056,9 3-237,0 1 0,0 2 0,-1 1 0,41 22 0,-64-30-91,11 7-18,-1 0 1,-1 1 0,0 1-1,18 17 1,-32-27-20,1 0 1,-1 1-1,0-1 1,0 1-1,0 0 1,0 0-1,-1 0 0,0 1 1,0-1-1,0 1 1,0-1-1,-1 1 1,0-1-1,0 1 1,0 0-1,0 0 0,-1-1 1,1 1-1,-1 0 1,-1 0-1,1 0 1,-1 0-1,0-1 1,-2 8-1,1-7 2,-1 0 1,0 0-1,0-1 1,0 1-1,0-1 0,-1 0 1,0 0-1,0 0 1,0-1-1,0 1 0,-1-1 1,0 0-1,-6 3 1,-71 34 17,62-31-33,-45 19-275,4-4-829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4.5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1 512,'0'0'1184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5.1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1 464,'32'3'5773,"-32"-3"-5526,1 1 0,-1 0-1,1-1 1,-1 1 0,0 0-1,1-1 1,-1 1-1,0 0 1,0 0 0,1-1-1,-1 1 1,0 0 0,0 0-1,0 0 1,0-1-1,0 1 1,0 0 0,0 0-1,0 0 1,0-1 0,-1 1-1,1 1 1,-1 20-1803,-17 407 1770,18-425-205,0-1 1,0 0-1,0 1 1,0-1-1,-1 0 1,1 1-1,-1-1 1,0 0-1,0 0 1,0 0 0,0 0-1,-3 5 570,4-24-503,0 10-471,0-1 1,1 1-1,0 0 0,0 0 0,1 0 1,3-8-1,5-14-3874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5.8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 4625,'0'0'3315,"4"0"-3000,492-16 2828,-230 13-3373,-250 4-556,-60 5-1588,25-6-577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6.7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78 1456,'0'0'4973,"-1"-5"-4582,0 1-325,1 3-47,0 0 0,0 0 0,0 0 1,-1 0-1,1-1 0,0 1 0,-1 0 0,1 0 0,0 0 0,-1 0 0,1 0 0,-1 0 1,0 0-1,1 0 0,-1 0 0,0 0 0,1 1 0,-1-1 0,0 0 0,0 0 0,0 1 1,0-1-1,0 0 0,0 1 0,0-1 0,0 1 0,0-1 0,0 1 0,0 0 0,0-1 0,-3 1 606,15 0-385,577-32 1645,-577 27-2544,-21 0-1030,-2 5-214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7.0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 1 2481,'0'0'2059,"-7"11"-1726,5-6-307,-3 3 67,1 0-1,0 0 0,0 0 1,1 0-1,0 1 0,0 0 1,1-1-1,0 1 0,0 16 1,2 11 302,3-1 1,1-1-1,1 1 1,16 52-1,0-5-508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8.1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65 1504,'0'0'6448,"15"-3"-5934,-5 0-533,20-5 382,0 1 0,1 1 0,44-1 0,34 8-224,115-3-59,-223 2-98,-1 1 0,1-1 0,0 0-1,-1 0 1,1 0 0,0 0 0,0 0 0,-1 0 0,1 0-1,0 0 1,0 0 0,-1 0 0,1 0 0,0 0 0,-1-1-1,1 1 1,0 0 0,-1-1 0,1 1 0,0 0-1,-1-1 1,1 1 0,0-1 0,-1 1 0,1-1 0,-1 1-1,1-1 1,-1 1 0,0-1 0,1 1 0,-1-1 0,1 0-1,-1 1 1,0-1 0,1 0 0,-1 1 0,0-1-1,0 0 1,1-1 0,-2 1-71,0 0-1,1 1 1,-1-1 0,0 0-1,0 0 1,1 0 0,-1 0-1,0 1 1,0-1 0,0 0-1,0 1 1,0-1 0,0 0-1,0 1 1,0 0 0,0-1-1,0 1 1,0 0 0,0-1-1,-1 1 1,1 0 0,-2 0-1,-21-2-1374,1 1-591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8.8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 25 3689,'0'0'1672,"7"-4"-1592,23-15 3,-30 19-29,0 0 1,0 0 0,0 0-1,1-1 1,-1 1-1,0 0 1,0 0-1,0 0 1,1 0-1,-1 0 1,0 0 0,0 0-1,1 0 1,-1 0-1,0 0 1,0 0-1,1 0 1,-1 0-1,0 0 1,0 0-1,1 0 1,-1 0 0,0 0-1,0 0 1,1 0-1,-1 0 1,0 0-1,0 0 1,1 0-1,-1 1 1,0-1 0,0 0-1,0 0 1,1 0-1,-1 0 1,0 1-1,0-1 1,0 0-1,0 0 1,0 0 0,1 1-1,-1-1 1,0 0-1,0 0 1,0 1-1,0-1 1,0 0-1,0 0 1,0 1 0,0-1-1,0 0 1,0 0-1,0 1 1,0-1-1,0 0 1,0 0-1,0 0 1,0 1 0,0-1-1,0 0 1,0 0-1,0 1 1,-3 18-573,3-18 749,-21 98 166,-29 185 754,42-13 544,8-247-1393,1-64 266,0-17-3581,-1 27-2432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36.86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337 4 6665,'0'0'4943,"4"-1"-4511,12-1-59,-28 1-16,-36 4-216,35 1-148,0 1 1,0 0 0,1 0-1,-1 1 1,1 1 0,-16 11-1,-65 54-61,91-70 70,-7 5-2,0 1 0,0 0 0,1 0 0,1 1 0,-1 0 0,2 1 0,-1 0 0,1 0 0,0 0 0,1 0 0,1 1 0,-4 11 0,6-15-5,1-1-1,0 0 1,0 1-1,1-1 1,0 0-1,0 1 0,0-1 1,1 1-1,0-1 1,0 0-1,1 1 1,0-1-1,0 0 0,0 0 1,1 0-1,-1-1 1,1 1-1,1 0 1,-1-1-1,1 0 0,0 0 1,0 0-1,7 5 1,10 9 42,1-2-1,1-1 1,0 0 0,1-2 0,1-1 0,0-1-1,0-1 1,2-1 0,-1-1 0,1-1 0,0-2-1,0-1 1,1-1 0,48 1 0,-39-8-521,-10-10-721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9.2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0 169 1880,'0'0'7255,"6"-4"-6744,2-1-316,1 0 1,0 1-1,0 0 0,0 0 0,1 1 1,0 0-1,-1 0 0,17-1 0,96-6 444,-64 6-505,51-4 37,-44 5-43,-1-3 0,1-2 0,84-23 0,-92 9-208,-53 20 63,0 0 0,0-1 1,0 1-1,0-1 0,0 0 0,0 1 1,-1-2-1,1 1 0,-1 0 0,5-7 1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29.7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 3833,'0'0'5298,"9"1"-4515,69-1 474,149-17 0,-131-6-3180,-73 22 415,-5-3-1232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0.5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56 5209,'0'0'6344,"2"-8"-6076,-2 5-206,0 1-39,1-1 1,-1 1-1,0 0 0,0 0 0,1 0 1,-1 0-1,1 0 0,0 0 1,0 0-1,-1 0 0,1 0 0,1 0 1,-1 0-1,0 0 0,0 1 0,1-1 1,-1 0-1,3-2 0,2 3 4,0 0 0,0 0 0,0 0-1,0 1 1,0 0 0,0 0 0,12 2-1,6 0-16,24-3-17,-29-1 24,0 1 0,0 2 0,0 0 0,1 0 0,-1 2 0,24 6 0,-42-8-25,0-1-1,0 1 0,0-1 0,0 1 1,0-1-1,-1 1 0,1-1 0,0 1 1,0 0-1,0-1 0,-1 1 1,1 0-1,0 0 0,-1 0 0,1 0 1,-1-1-1,1 1 0,-1 0 0,1 0 1,-1 0-1,0 0 0,0 0 0,1 0 1,-1 0-1,0 0 0,0 0 0,0 0 1,0 0-1,0 1 0,0-1 1,0 0-1,0 0 0,-1 0 0,1 0 1,0 0-1,0 0 0,-1 0 0,1 0 1,-1-1-1,1 1 0,-1 0 0,1 0 1,-2 1-1,-34 47 112,25-37-102,-20 33 11,2 1-1,1 1 0,3 1 0,-37 102 0,60-143-13,-1 1 0,2-1 0,-1 1 0,1 0 0,0-1 0,0 1 0,1 0 0,1 12 0,0-19 2,-1 0 1,1 0 0,0-1 0,0 1 0,-1 0 0,1 0-1,0 0 1,0-1 0,0 1 0,0-1 0,0 1-1,0-1 1,0 1 0,0-1 0,1 1 0,-1-1-1,0 0 1,0 0 0,0 1 0,0-1 0,0 0-1,1 0 1,0 0 0,36 0 56,-32 0-27,11 0-14,-3 1 8,0 0 1,-1-1-1,1-1 1,0 0-1,0-1 1,-1 0-1,0-1 1,1-1-1,-1 0 1,0-1-1,19-9 1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1.1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 5553,'0'0'5168,"10"0"-4673,87 0 27,144-1-1746,-216-2-364,-1-5-1289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2.2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42 3625,'0'0'5550,"5"-4"-5228,0 0-250,1 0 1,-1 0 0,1 1-1,0-1 1,1 2 0,-1-1-1,0 0 1,1 1-1,-1 1 1,1-1 0,0 1-1,0 0 1,0 0 0,9 1-1,328-2 751,-344 2-1010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2.7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 0 5617,'0'0'3288,"-3"13"-3226,-13 63 430,3 0 0,3 2 1,1 132-1,9-202-457,1 0-1,-1 0 1,2 1 0,-1-1 0,1 0 0,0-1 0,1 1 0,0 0 0,0-1 0,1 1 0,-1-1 0,2 0-1,-1 0 1,1-1 0,0 1 0,6 5 0,-11-12-34,1 1 0,-1-1-1,0 0 1,1 0 0,-1 1 0,0-1-1,1 0 1,-1 0 0,0 1 0,1-1 0,-1 0-1,0 0 1,1 0 0,-1 0 0,1 0-1,-1 0 1,0 1 0,1-1 0,-1 0-1,1 0 1,-1 0 0,0 0 0,1-1 0,-1 1-1,1 0 1,-1 0 0,0 0 0,1 0-1,-1 0 1,1 0 0,-1-1 0,0 1-1,1 0 1,-1 0 0,0 0 0,1-1-1,-1 1 1,0 0 0,0-1 0,1 1 0,-1 0-1,0-1 1,0 1 0,1 0 0,-1-1-1,0 1 1,0 0 0,0-1 0,0 1-1,1 0 1,-1-1 0,0 0 0,3-23-1351,-3 21 891,0-25-4285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3.1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15 233 6185,'0'0'2561,"-3"-22"-2104,-7-73-21,9 92-369,1-1 0,0 0-1,0 1 1,0-1 0,0 0-1,0 1 1,1-1 0,0 1-1,0-1 1,0 1 0,0-1-1,0 1 1,1 0 0,-1-1-1,1 1 1,0 0 0,0 0-1,0 0 1,0 0 0,1 1-1,-1-1 1,1 1 0,0-1-1,-1 1 1,1 0 0,0 0-1,1 0 1,-1 0 0,6-2-1,5 0 17,-1 0-1,1 0 1,0 2 0,0 0-1,25-1 1,-27 2-113,53-2 66,1 2-1,-1 3 0,104 17 0,-130-12-35,-1 2 0,0 2 0,0 1 0,-1 2 0,-1 2 1,0 1-1,43 28 0,-68-38-28,-1 1 1,-1-1 0,0 1 0,0 1-1,0 0 1,12 17 0,-19-23 15,1 0-1,-1 0 1,0 1 0,-1-1 0,1 1-1,-1-1 1,1 1 0,-1 0 0,0-1-1,0 1 1,-1 0 0,1 0 0,-1 0-1,0 0 1,0 0 0,0-1 0,0 1-1,-1 0 1,1 0 0,-1 0-1,0 0 1,-1-1 0,1 1 0,0 0-1,-4 5 1,-2 1 20,0-1-1,-1-1 1,0 1 0,0-1-1,-1 0 1,0-1 0,-11 7-1,-79 45 97,64-39-62,-51 26 31,54-31-162,1 2 0,0 0 0,2 3 0,0 0 1,-40 36-1,54-37-1588,11-6-984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3.5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4545,'0'0'2654,"0"20"-1853,2 28 260,12 83-1,-3-71 64,35 107 0,-46-219-3140,-11 16-4904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3.8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34 7402,'0'0'3947,"21"-6"-3844,73-18-151,-82 22 46,0 1-1,-1 1 1,1 0 0,0 1 0,0 0 0,0 1 0,-1 0 0,1 1 0,-1 0-1,0 0 1,0 2 0,0-1 0,0 1 0,11 8 0,7 1 6,-7-4-6,-7-4-4,0 0-1,-1 1 0,0 1 1,0 0-1,-1 1 0,0 0 1,0 1-1,20 21 0,-32-30 13,0 0 0,0 1-1,0-1 1,0 0-1,0 0 1,-1 1-1,1-1 1,-1 0-1,1 1 1,-1-1-1,1 1 1,-1-1-1,0 0 1,0 1 0,1-1-1,-1 1 1,0-1-1,0 1 1,-1-1-1,1 1 1,0-1-1,0 1 1,-1-1-1,1 0 1,-1 1 0,1-1-1,-1 1 1,0-1-1,1 0 1,-1 0-1,0 1 1,0-1-1,0 0 1,0 0-1,0 0 1,0 0-1,0 0 1,0 0 0,-1 0-1,1-1 1,0 1-1,0 0 1,-1-1-1,1 1 1,-2 0-1,-10 5 136,0-1 0,0 0 0,-26 5 0,22-6-39,-37 12-13,-37 12-27,-181 30 0,263-56-2296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4.4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4849,'0'0'5907,"13"0"-5633,280 0-131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56.3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273 151 2761,'-12'-6'6984,"12"2"-7220,0 0 0,1 0 1,0 0-1,0 1 0,0-1 1,0 0-1,1 1 0,-1-1 0,1 1 1,0 0-1,0-1 0,0 1 1,0 0-1,1 0 0,-1 0 1,1 1-1,0-1 0,4-3 0,18-20 260,-82 69 1518,44-31-1527,0-1 0,1 2 0,0 0 0,1 0 0,-15 23 0,20-26-16,1 0-1,1 0 0,-1 1 0,2 0 0,-1 0 0,2 0 1,-1 0-1,2 1 0,-2 16 0,-1 24-11,-16 68-1,11-75-6,12-80-93,-1-1-1,-5-48 0,1 5 203,2 79-55,0-1-1,0 0 1,0 1-1,0-1 1,0 1-1,1-1 0,-1 1 1,0-1-1,0 0 1,0 1-1,0-1 0,-1 1 1,1-1-1,0 1 1,0-1-1,0 1 1,0-1-1,-1 0 0,1 1 1,0-1-1,0 1 1,-1-1-1,1 1 1,0 0-1,-1-1 0,1 1 1,-1-1-1,1 1 1,0 0-1,-1-1 1,1 1-1,-1 0 0,1-1 1,-1 1-1,1 0 1,-2-1-1,-16 15 131,-15 31-312,25-26 131,0-1 1,1 1 0,1 0 0,0 1-1,2-1 1,0 1 0,2 0 0,0 0-1,1 0 1,2 34 0,2-25 9,1 1 1,2-1-1,0 1 1,2-2 0,1 1-1,20 41 1,-29-70 30,0-1 0,0 1 0,0 0 0,0-1 0,0 1 1,0 0-1,0-1 0,0 1 0,0 0 0,0 0 0,0-1 1,0 1-1,0 0 0,0-1 0,1 1 0,-1 0 0,0 0 1,0-1-1,0 1 0,0 0 0,1 0 0,-1-1 0,0 1 1,0 0-1,1 0 0,-1 0 0,0-1 0,0 1 0,1 0 1,-1 0-1,0 0 0,0 0 0,1 0 0,-1 0 0,0-1 1,1 1-1,-1 0 0,0 0 0,1 0 0,-1 0 0,0 0 1,0 0-1,1 0 0,-1 0 0,0 1 0,1-1 0,-1 0 1,0 0-1,1 0 0,-1 0 0,0 0 0,0 0 0,1 0 1,-1 1-1,0-1 0,0 0 0,1 0 0,-1 0 0,0 1 1,0-1-1,0 0 0,1 0 0,-1 1 0,0-1 0,0 0 1,0 0-1,0 1 0,0-1 0,1 1 0,9-35 737,-7 25-744,19-66-80,-4 0 0,-2-2-1,-4 0 1,4-146-1,-17 203 676,-3 27-477,-1 34-248,-2 86 111,5-1 0,6 0 0,6 1 0,28 140 0,-31-248 358,-5-44-218,-4-48-101,-6-9 67,4 0 1,4-1-1,3 1 0,17-101 0,-14 143 45,-1 1 0,0-61 0,-5 100-158,0 14-174,-3 9 179,-2 0 1,0-1-1,-9 27 0,-10 40 17,8 86 848,32-532-245,-1 101-783,-15 183 474,0 71-329,21 3-1599,24 5 780,85 1 765,-166-11 408,23 1-664,0 1 0,0 1 0,-1 0 1,1 1-1,0 0 0,-1 1 0,1 0 1,0 1-1,0 1 0,0 0 0,0 1 1,-21 9-1,21-1 119,13-12 195,0 0 0,0 1-1,0-1 1,-1 0-1,1 0 1,0 1-1,0-1 1,0 0 0,0 0-1,0 1 1,0-1-1,0 0 1,0 0-1,0 1 1,-1-1 0,1 0-1,0 1 1,0-1-1,0 0 1,1 0-1,-1 1 1,0-1 0,0 0-1,0 1 1,0-1-1,0 0 1,0 0-1,0 1 1,0-1 0,0 0-1,1 0 1,-1 1-1,0-1 1,0 0-1,0 0 1,1 0 0,-1 1-1,0-1 1,0 0-1,0 0 1,1 0-1,-1 0 1,0 0 0,0 1-1,1-1 1,-1 0-1,0 0 1,1 0 0,-1 0-1,0 0 1,0 0-1,1 0 1,-1 0-1,0 0 1,1 0 0,15 1-992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4.8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 3609,'0'0'6789,"29"3"-6045,-16-2-658,200 11 905,-113-12-539,-99 0-464,-1-1-1,1 1 1,-1-1 0,1 1 0,-1-1 0,1 1 0,-1-1-1,1 1 1,-1-1 0,1 0 0,-1 1 0,0-1 0,1 0-1,-1 1 1,0-1 0,0 0 0,0 1 0,1-1 0,-1 0-1,0 1 1,0-1 0,0 0 0,0 0 0,0 1 0,0-1-1,0 0 1,0 1 0,-1-1 0,1 0 0,-1-1 0,1-2-926,0-6-2528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6.1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1 430 7602,'0'0'5956,"0"-9"-5800,0-9-103,0 0 1,1 1 0,1-1 0,1 1 0,7-26-1,-3 25-46,109-243 21,-116 260-35,0 1 1,1-1-1,-1 1 0,0-1 0,0 1 1,1-1-1,-1 1 0,0-1 0,1 1 1,-1-1-1,0 1 0,1 0 0,-1-1 1,0 1-1,1-1 0,-1 1 0,1 0 1,-1 0-1,1-1 0,-1 1 0,1 0 1,-1 0-1,1-1 0,-1 1 1,1 0-1,-1 0 0,1 0 0,0 0 1,-1 0-1,1 0 0,-1 0 0,1 0 1,-1 0-1,1 0 0,-1 0 0,1 0 1,-1 0-1,1 1 0,0-1 0,-1 0 1,1 0-1,-1 0 0,0 1 0,1-1 1,-1 0-1,1 1 0,-1-1 0,1 0 1,-1 1-1,0-1 0,1 1 1,-1-1-1,0 1 0,1-1 0,-1 1 1,20 34-50,-17-27 56,18 33-10,14 25-4,-3 2 0,-4 1-1,22 76 1,-46-105-17,-4-39 51,0-25-86,3-7 5,1 0 0,2 0 1,1 0-1,1 1 0,22-51 0,-26 73 79,0 0-1,0 1 0,0 0 0,1 0 1,0 0-1,11-12 0,-15 18-21,0 0-1,0 0 1,0 0-1,0 0 1,0-1-1,0 1 0,0 1 1,1-1-1,-1 0 1,0 0-1,0 0 1,1 1-1,-1-1 1,1 1-1,-1-1 1,0 1-1,1-1 1,-1 1-1,1 0 1,-1 0-1,1-1 1,-1 1-1,1 0 1,-1 1-1,1-1 1,-1 0-1,1 0 0,-1 1 1,0-1-1,1 0 1,-1 1-1,1 0 1,-1-1-1,0 1 1,1 0-1,-1 0 1,0-1-1,0 1 1,0 0-1,0 0 1,0 0-1,0 1 1,0-1-1,0 0 1,0 0-1,1 2 0,10 22-128,-1 1-1,-1 0 1,-1 1-1,-1-1 1,-2 2-1,4 28 0,5 23 155,-6-56 297,-9-50 526,0-14-857,3 15-113,2 0 1,0 0-1,18-49 0,-20 66 104,2-1 0,-1 0 0,1 1 0,0 0 0,1 0 0,0 1 0,1-1 0,-1 1 0,2 1 0,-1-1 0,1 1 0,16-11 0,-22 17 19,1-1 1,-1 1 0,0-1-1,0 1 1,1 0-1,-1 0 1,1 1 0,-1-1-1,1 0 1,0 1 0,-1-1-1,1 1 1,-1 0-1,1 0 1,0 0 0,-1 0-1,1 0 1,0 1 0,-1-1-1,1 1 1,2 1-1,-2 0-6,1 0 0,-1 0 0,-1 0 0,1 0 0,0 1 0,-1-1 0,1 1 0,-1 0 0,0 0 0,0 0 0,0 0 0,0 0 0,2 5 0,2 9-16,0-1-1,-1 1 0,-1 0 1,-1 0-1,2 20 1,-2-17 69,-1 0 0,-1 0 0,0 1 0,-2-1 0,0 0 0,-2 0 0,-8 36 0,8-37-1247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6.4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0 6433,'0'0'4804,"-11"23"-4496,-34 76-126,42-91-160,0-1 0,1 1 1,0 0-1,0 0 1,1 0-1,0 0 1,0 1-1,1-1 1,0 0-1,2 13 1,0 8 6,-2-28-29,5 77 106,-5-74-89,1 0-1,-1 1 1,1-1 0,1 0 0,-1 0 0,0 0 0,1 0 0,0 0 0,0 0-1,0-1 1,1 1 0,-1-1 0,1 1 0,0-1 0,5 6 0,-7-9-118,0 0 0,0 0 0,0 1 1,0-1-1,-1 0 0,1 0 0,0 0 1,0 0-1,0 0 0,0-1 0,0 1 0,0 0 1,-1 0-1,1 0 0,0-1 0,0 1 1,0 0-1,-1-1 0,1 1 0,0-1 1,0 1-1,-1-1 0,1 1 0,0-1 1,-1 0-1,1 1 0,-1-1 0,1 0 1,-1 1-1,1-1 0,-1 0 0,1 0 0,-1 1 1,0-1-1,1-2 0,9-18-8122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6.7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24 5097,'0'0'7731,"2"-5"-7670,-2 4-61,0 0-1,0 1 0,0-1 0,1 0 1,-1 0-1,0 0 0,1 0 1,-1 0-1,1 1 0,-1-1 0,1 0 1,-1 0-1,1 1 0,0-1 0,-1 0 1,1 1-1,0-1 0,-1 1 1,1-1-1,0 1 0,0-1 0,0 1 1,-1-1-1,1 1 0,0 0 0,0-1 1,0 1-1,0 0 0,0 0 0,0 0 1,0 0-1,0 0 0,-1 0 1,1 0-1,0 0 0,2 0 0,1 2-5,-1 0 0,1 0 0,-1 0-1,0 0 1,1 0 0,-1 1 0,0 0 0,0-1-1,4 7 1,6 7-4,0 0-1,-1 1 0,-1 0 1,0 1-1,-2 1 1,0 0-1,-1 0 1,-1 0-1,0 1 1,5 34-1,-12-53 8,0 0 0,-1 0 0,1 0-1,0 0 1,-1 1 0,1-1 0,-1 0 0,0 0 0,1 0 0,-1 0-1,0-1 1,1 1 0,-1 0 0,0 0 0,0 0 0,0-1 0,0 1 0,0 0-1,0-1 1,0 1 0,0-1 0,0 1 0,0-1 0,0 1 0,0-1-1,0 0 1,-1 0 0,1 1 0,0-1 0,0 0 0,-2 0 0,-48 4 156,41-3-141,-31-1 3,30-1-29,1 1 0,-1 0 0,1 1 0,0 0 0,0 0-1,-19 6 1,29-7-27,0 0 0,0 1-1,-1-1 1,1 0-1,0 0 1,0 0-1,0 0 1,0 1-1,-1-1 1,1 0 0,0 0-1,0 0 1,0 1-1,0-1 1,0 0-1,0 0 1,0 0 0,0 1-1,-1-1 1,1 0-1,0 0 1,0 1-1,0-1 1,0 0 0,0 0-1,0 0 1,0 1-1,0-1 1,0 0-1,1 0 1,-1 1 0,0-1-1,0 0 1,0 0-1,0 1 1,0-1-1,0 0 1,0 0-1,0 0 1,1 0 0,-1 1-1,0-1 1,0 0-1,9 5-2798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7.1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0 11482,'0'0'2617,"-5"3"-3185,0-3-1377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7.4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97 6705,'0'0'1185,"160"-55"-1353,-98 34-889,-8 0-1319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7.8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526 22 1800,'0'0'7597,"-7"-3"-7100,-15-3-548,-1 2 0,0 0 1,1 2-1,-1 0 0,0 2 0,0 0 0,-41 7 0,46-4 59,-1 1-1,1 1 1,0 0-1,1 1 1,-1 1-1,1 1 1,0 1-1,1 0 0,0 1 1,-16 13-1,24-17 63,1 0-1,0 1 0,0 0 0,0 0 0,1 0 1,0 1-1,1 0 0,0 0 0,0 1 0,0-1 1,1 1-1,1 0 0,-1 0 0,2 0 0,-1 1 1,1-1-1,0 1 0,1-1 0,0 1 0,1 0 1,1 11-1,-1-17-19,1 0 0,0 0 0,0-1 1,1 1-1,-1 0 0,1-1 0,0 1 1,0-1-1,0 0 0,0 1 0,0-1 1,1 0-1,0 0 0,-1-1 1,1 1-1,0 0 0,0-1 0,1 0 1,-1 0-1,0 0 0,1 0 0,-1 0 1,1-1-1,0 1 0,0-1 0,-1 0 1,9 1-1,10 2 211,0-1 1,0-1-1,38-1 0,-44-1-199,-4-1-78,1 0 1,-1 0 0,0-1 0,0-1 0,0 0 0,0-1 0,0 0 0,0-1 0,-1 0 0,0-1 0,0 0-1,-1 0 1,0-2 0,0 1 0,0-1 0,-1 0 0,0-1 0,-1 0 0,0-1 0,0 0 0,-1 0-1,0 0 1,-1-1 0,6-12 0,-5-9 120,-5 22 99,-6 21-191,0 1 4,1 0 1,1 0 0,0 1-1,0-1 1,2 1 0,-1-1 0,1 1-1,1-1 1,3 15 0,-3-23 27,0 0 1,0 0 0,1 0-1,-1 0 1,1 0-1,0 0 1,1 0 0,-1-1-1,1 1 1,-1-1-1,1 1 1,0-1 0,0 0-1,0 0 1,1-1-1,-1 1 1,1-1 0,0 1-1,-1-1 1,1 0-1,0 0 1,0-1 0,0 1-1,1-1 1,-1 0 0,0 0-1,0-1 1,1 1-1,-1-1 1,5 0 0,80-1-959,-47-6-1568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8.1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11963,'0'0'2504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4.7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5873,'0'0'2844,"25"2"-1784,164 13 836,223-6-877,-377-9-1000,22-7 78,-56 7-192,-15 1-4119,-1 3 1660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5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6065,'0'0'5331,"1"22"-5031,6 72 31,-5-78-189,1-1 0,0 1 1,9 21-1,-9-28-69,-1-1 0,1 1 0,-2-1 0,1 1 0,0 10-1,-3 78 678,0-57-368,4 49 0,-3-87-372,0 0 1,1-1-1,-1 1 0,1-1 1,0 1-1,-1-1 1,1 1-1,0-1 0,0 1 1,0-1-1,0 0 0,0 1 1,0-1-1,1 0 0,-1 0 1,0 0-1,1 0 0,-1 0 1,3 1-1,-3-1-11,-1-1 0,1 0-1,-1 0 1,1 1 0,0-1 0,-1 0 0,1 0 0,0 0-1,-1 0 1,1 0 0,0 0 0,-1 0 0,1 0 0,0 0-1,-1 0 1,1 0 0,0-1 0,-1 1 0,1 0-1,-1 0 1,1-1 0,0 1 0,-1 0 0,1-1 0,-1 1-1,1 0 1,-1-1 0,1 1 0,-1-1 0,1 1-1,-1-1 1,0 1 0,1-1 0,-1 1 0,0-1 0,1 0-1,-1 1 1,0-1 0,0 1 0,1-1 0,-1 0-1,0 1 1,0-1 0,0 0 0,0 1 0,0-1 0,0 0-1,0 1 1,0-1 0,0-1 0,0-36-2608,0 17-2563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58.57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219 5 8706,'0'0'3818,"-1"0"-3749,-2-4-38,2 4-55,-1 16 38,0 0 0,-2 0 1,0 0-1,0 0 0,-2-1 0,-10 23 0,-5 15 190,-15 50-45,5 2 0,5 1 1,-20 171-1,30 12 76,16-289-204,7-22 126,11-15-665,13-35-1709,-22 36-323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6.3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 1984,'0'0'10556,"26"0"-8800,298 0-1866,-323 0-10,1 0 1,-1 0-1,0 0 1,1 0 0,-1-1-1,1 1 1,-1 0-1,0-1 1,1 1-1,-1-1 1,0 0-1,1 0 1,-1 1 0,0-1-1,0 0 1,0 0-1,0 0 1,0 0-1,0 0 1,0 0-1,0 0 1,0 0 0,0-1-1,1-1 1,3-8-3583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6.8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1 3793,'0'0'3746,"-3"25"-2600,1-14-1029,-7 52 1018,-2 81 0,11-93-453,8 66 0,-6-101-588,1 0-1,1 0 1,0 0-1,1-1 1,1 1-1,0-1 1,1-1-1,12 19 1,-15-31-1072,-6-12-1410,1 7 1995,-8-19-7526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7.2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0 131 4961,'0'0'2375,"13"-21"-898,47-61-472,-58 79-982,1 1 1,-1-1-1,1 1 1,0 0-1,-1 0 0,1 0 1,0 0-1,0 1 0,0-1 1,1 1-1,-1 0 0,0 0 1,0 0-1,1 0 0,-1 0 1,1 1-1,-1 0 0,0 0 1,1-1-1,-1 2 1,1-1-1,5 1 0,8 0 32,10 0-53,0 1 1,-1 1-1,0 1 0,1 1 0,-1 1 0,-1 2 0,1 1 0,-2 0 1,1 2-1,-1 1 0,-1 1 0,0 1 0,-1 0 0,0 2 0,-1 1 1,-1 1-1,28 31 0,-41-41 4,-1-1-1,-1 1 1,1 0 0,-1 1-1,-1-1 1,1 1 0,-2 0-1,1 0 1,-1 0 0,0 1-1,-1-1 1,0 1 0,-1-1-1,0 1 1,0 0 0,-1-1-1,0 1 1,-1 0 0,-2 9-1,1-14 19,0-1 0,-1 0 0,0 0 0,1 0 0,-2 0 0,1 0 0,0-1-1,-1 1 1,1-1 0,-1 0 0,0 0 0,0 0 0,-1-1 0,1 0 0,-7 4 0,-73 26 435,82-31-451,-153 35 417,111-28-1088,1 1 0,-48 18-1,76-21-2942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7.7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1 466 1536,'0'0'10165,"14"-20"-9586,-11 15-553,16-23 278,0 0 0,-2-1 0,21-52 0,-19 24-174,18-44-36,-33 90-74,1 0 0,1 1 0,0-1 1,1 1-1,0 1 0,11-14 0,14 0-118,-31 22 70,1 0 1,0 0-1,0 0 0,-1 0 1,1 1-1,0-1 0,0 0 1,0 1-1,0-1 0,0 1 1,0 0-1,0 0 0,0 0 1,0 0-1,0 0 0,0 0 1,3 1-1,-3 2 10,-1-1 0,1 0 0,-1 1-1,0-1 1,0 1 0,0-1 0,0 1 0,-1 0 0,1-1 0,-1 1 0,1 3 0,1 5 20,11 25 18,1-1-1,2-1 0,1 0 1,41 59-1,6 10 11,-64-102-181,1 0 0,-1-1-1,0 1 1,0 0 0,1 0 0,-1 0 0,0-1 0,0 1 0,0 0 0,0 0-1,0-1 1,0 1 0,0 0 0,0 0 0,0 0 0,0-1 0,0 1 0,-1 1 0,-8-4-2795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8.1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5569,'0'0'6234,"139"9"-5826,-92-9-360,-4 3 24,-4-3 40,-11 0-48,-7 0-128,-8 0-280,-5 0-1433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8.5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6265,'0'0'3625,"142"0"-3121,-103 0-48,-3 0-328,-5 3 208,-5-1-56,-8-2-224,-11 2 193,-4-2-249,-24 0-2609,-7 0-4745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8.9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3577,'0'0'8730,"134"46"-8082,-100-46-320,-6 0-160,0 0 112,-2 0-272,-5 0 112,-3 0-120,-5 0-152,-1-5 24,-1-2-1040,-6-4-2945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50.1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1 437 4625,'0'0'5849,"8"-24"-5193,61-174-78,-62 182-518,0 0 0,1 0 1,0 1-1,1 0 0,1 1 0,16-19 0,-21 27-46,1 1-1,-1 0 1,1 0-1,0 1 1,0-1-1,1 1 1,-1 0-1,1 1 1,0 0-1,0 0 1,0 0-1,0 1 1,0 0-1,1 1 1,-1-1-1,1 2 1,9-1-1,-16 1-26,0 0-1,0 1 1,0-1 0,0 0 0,0 1-1,0-1 1,0 1 0,0 0 0,0-1-1,0 1 1,0 0 0,0 0-1,0-1 1,-1 1 0,1 0 0,0 0-1,-1 0 1,1 0 0,0 0-1,-1 0 1,1 0 0,-1 0 0,0 0-1,1 2 1,10 35-81,-8-26 89,86 318 35,-81-287 222,-8-52 208,-1-18-575,1-1 0,2 1-1,0 0 1,2 0 0,1 1 0,12-40 0,-7 40 113,23-46 1,-29 65 66,0 1 1,0-1 0,1 1 0,-1 0-1,1 0 1,1 1 0,-1-1-1,1 1 1,0 0 0,0 1 0,0 0-1,8-5 1,-12 8-63,0 0 0,1 1 0,-1-1-1,0 0 1,1 0 0,-1 1 0,0 0 0,1-1 0,-1 1 0,1 0-1,-1 0 1,0 0 0,1 1 0,-1-1 0,1 0 0,-1 1 0,0 0-1,1 0 1,-1-1 0,4 3 0,-2 0-16,-1 0 0,1-1 0,-1 1 0,0 1 0,1-1 0,-1 0 0,-1 1 0,1 0 0,0 0 0,2 5 0,2 6-29,0 1 1,-1 0 0,-1 0 0,6 31 0,-6-4 50,-1 1-1,-2 56 1,-2-71 259,0-52-349,1 1 0,1 0 0,0 0 0,2 0 0,1 0 0,1 0 0,1 1 0,0 0 0,2 1 0,0-1-1,2 2 1,0-1 0,1 1 0,1 1 0,0 1 0,2-1 0,0 2 0,1 0 0,26-20 0,-41 34 87,1 1 1,-1 0-1,0 0 1,0-1-1,1 1 1,-1 0-1,1 0 1,-1 0-1,1 1 1,0-1-1,-1 0 1,1 1-1,0-1 1,-1 1-1,1-1 0,0 1 1,0 0-1,-1 0 1,1 0-1,0 0 1,0 0-1,0 0 1,-1 0-1,1 0 1,0 1-1,0-1 1,-1 1-1,1-1 1,0 1-1,-1 0 1,1 0-1,-1-1 1,1 1-1,-1 0 1,1 1-1,-1-1 1,0 0-1,1 0 1,-1 1-1,0-1 1,0 0-1,0 1 1,0-1-1,0 1 1,0-1-1,0 1 1,0 3-1,4 9 49,0 0-1,-1 0 1,-1 1-1,2 25 1,-3-24-44,4 41 425,-3 74 1,-3-115-426,11-12-1866,1-3-535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50.9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11 388 3121,'-10'1'11263,"10"-1"-11091,2-11-115,0 0 0,1 1 0,0-1 0,1 1 0,1 0 0,-1 0 0,1 0 0,11-14 0,1-7 29,0-2-63,47-81-110,-57 103 69,1 0 0,0 0 0,1 1 0,0 1 0,0-1 0,1 1 0,17-11 0,-25 18 7,1 1 0,-1-1 0,0 1 0,1 0 0,0 0-1,-1 0 1,1 0 0,0 0 0,-1 1 0,1-1 0,0 1 0,0-1 0,0 1 0,-1 0-1,1 0 1,0 1 0,0-1 0,-1 0 0,1 1 0,0 0 0,0 0 0,-1 0-1,1 0 1,-1 0 0,1 0 0,-1 0 0,1 1 0,-1 0 0,0-1 0,0 1 0,0 0-1,0 0 1,0 0 0,0 0 0,0 0 0,-1 1 0,1-1 0,2 5 0,6 11 6,-2-1 1,1 2-1,-2-1 1,7 28 0,-7-25 16,15 39-22,-11-32-2,-2 1 1,11 49-1,-19-73-101,1 1 0,-1-1 0,1 0 0,0 0 1,0-1-1,0 1 0,1 0 0,4 5 0,-6-8 10,0 0-1,1 0 1,-1 0 0,1-1 0,0 1 0,0 0-1,0-1 1,-1 1 0,1-1 0,1 1-1,-1-1 1,0 0 0,0 0 0,0 0 0,1 0-1,-1-1 1,0 1 0,1 0 0,2-1-1,0 0-2200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51.3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7586,'0'0'5033,"82"14"-4793,-59-12-232,1 3 136,-6-3-64,0 1-72,-5-3 136,0 2-144,-1 0-64,14 1 48,-5 1-1008,2-4-1913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58.93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9514,'0'0'3065,"17"13"-2779,-10-7-239,7 6 51,1-1 1,0-1 0,1 0 0,0 0 0,0-2 0,1 0 0,26 8 0,-16-11 22,0-2 0,0-1 0,45-2 1,-35 0-595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51.6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 5417,'0'0'4881,"52"-5"-7705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52.4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161 64 6857,'0'0'4219,"25"-2"-4026,186-8 24,-210 10-215,59-7 120,-57 7-97,-1 0 0,1 0-1,-1-1 1,1 0 0,-1 1-1,0-1 1,1 0 0,-1 0 0,0 0-1,1 0 1,-1 0 0,0-1-1,0 1 1,0-1 0,0 0 0,0 1-1,-1-1 1,1 0 0,0 0 0,2-4-1,-4 6-10,0-1-1,0 0 1,0 1-1,0-1 0,0 0 1,-1 1-1,1-1 1,0 0-1,0 1 1,0-1-1,-1 0 1,1 1-1,0-1 0,0 1 1,-1-1-1,1 1 1,-1-1-1,1 1 1,0-1-1,-1 1 1,1-1-1,-1 1 0,1-1 1,-1 1-1,0 0 1,1-1-1,-1 1 1,1 0-1,-1 0 1,1-1-1,-1 1 0,0 0 1,1 0-1,-1 0 1,0 0-1,1 0 1,-1 0-1,0 0 0,1 0 1,-1 0-1,0 0 1,-39 0-254,30 0 263,-11 0-35,-1 0-1,1 2 1,0 0-1,0 1 1,0 1-1,0 2 1,1 0-1,0 0 1,0 2-1,1 1 1,0 0-1,-32 22 1,35-21 0,1 1 1,1 0 0,0 1-1,0 1 1,-11 14-1,20-21 21,0 0 0,1 1-1,0 0 1,0 0-1,1 0 1,-1 0 0,2 1-1,-1-1 1,1 1-1,0 0 1,1 0-1,-1-1 1,1 17 0,1-21 9,0-1 0,0 1 1,0-1-1,0 1 0,0-1 1,1 1-1,-1-1 0,1 1 1,0-1-1,-1 0 0,1 1 0,0-1 1,1 0-1,-1 1 0,0-1 1,1 0-1,-1 0 0,1 0 1,-1 0-1,1-1 0,0 1 1,0 0-1,0-1 0,0 1 1,0-1-1,0 0 0,0 1 1,1-1-1,-1 0 0,0 0 1,1-1-1,-1 1 0,1 0 1,-1-1-1,1 0 0,-1 1 0,5-1 1,16 3 27,-1-1 1,1-1 0,-1-1-1,1 0 1,0-2-1,-1-1 1,0-1-1,33-9 1,-43 9-130,-1 0 1,1-1 0,-1 0-1,0-1 1,0 0-1,-1-1 1,0 0-1,0-1 1,0 0-1,-1 0 1,0-1-1,-1 0 1,0-1-1,0 0 1,-1 0-1,11-21 1,-15 24 221,0 0 1,-1 0 0,0 0-1,0 0 1,-1-1-1,0 1 1,0 0 0,0-1-1,-1 1 1,0 0-1,-2-12 1,1 18-130,1 0 1,-1 1 0,0-1-1,0 0 1,0 0-1,0 1 1,0-1-1,0 0 1,0 1-1,0-1 1,0 1 0,0-1-1,0 1 1,0 0-1,0-1 1,0 1-1,0 0 1,-1 0-1,1 0 1,0 0-1,0 0 1,0 0 0,0 0-1,0 0 1,-1 0-1,-1 1 1,-30 9-160,29-7 144,1 1 0,0 0 0,0 0 0,1 0 0,-1 0 0,1 0 0,0 0 0,0 1-1,0-1 1,1 1 0,0 0 0,0-1 0,0 1 0,0 7 0,1 68 52,1-76-39,0 0 0,0 0 0,0 0 1,1 0-1,0 0 0,0 0 1,0 0-1,0 0 0,1-1 0,-1 1 1,1-1-1,0 0 0,0 0 0,0 0 1,1 0-1,-1 0 0,1-1 1,7 5-1,4 2 105,0-1 1,1-1-1,22 8 0,-6-7-32,0-1 0,0-2-1,1-1 1,0-1-1,0-2 1,64-6 0,-91 4-148,1 1 1,-1-1 0,0 0 0,0 0-1,1 0 1,-1-1 0,0 0 0,0-1-1,-1 1 1,1-1 0,0 0 0,-1 0-1,0-1 1,0 0 0,0 0-1,0 0 1,0 0 0,-1-1 0,0 1-1,0-1 1,0-1 0,-1 1 0,1 0-1,4-12 1,-2-6-2256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52.7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10922,'0'0'3153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09.4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 6041,'0'0'5938,"127"-39"-5426,-114 34-240,5 0-272,7 1 224,4 1-224,9 3 0,9 0-104,30 0-96,-13 0-1241,-4 0-4088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09.8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8850,'0'0'3602,"14"6"-3886,23 11 290,21 8-993,-1 3 0,77 51 0,-132-78 981,0 1 1,0 0-1,0 0 0,0-1 1,-1 1-1,1 0 1,-1 1-1,1-1 1,-1 0-1,0 0 1,1 1-1,-1-1 0,-1 0 1,1 1-1,0-1 1,0 1-1,-1-1 1,0 1-1,1 0 1,-1-1-1,0 1 0,0-1 1,0 1-1,-1 0 1,1-1-1,-1 1 1,1-1-1,-1 1 1,0-1-1,0 1 1,0-1-1,0 0 0,0 1 1,-3 2-1,-1 3 12,-1 1 0,0-1 0,-1 0-1,0-1 1,0 1 0,-1-2 0,-15 12 0,-7 2-584,-57 25 1,35-25-2796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0.8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6513,'0'0'3140,"35"0"-2844,243 0 521,33 17 72,22 1-1298,-397-18-2558,19 0-735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0.4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1 1168,'0'0'10460,"0"17"-10714,-16 181 81,16-168 199,2 1 1,1-1-1,1 1 0,8 29 1,-9-49-18,0 1 1,1-1-1,0 0 1,1-1 0,0 1-1,1-1 1,0 0-1,1 0 1,0-1-1,0 1 1,1-2-1,0 1 1,14 10-1,-10-12-946,-12-7 883,0 0 0,0 0-1,0 1 1,1-1 0,-1 0 0,0 0-1,0 0 1,0 0 0,1 0-1,-1 0 1,0 0 0,0 0-1,1 0 1,-1 0 0,0 1 0,0-1-1,0 0 1,1 0 0,-1 0-1,0-1 1,0 1 0,1 0 0,-1 0-1,0 0 1,0 0 0,1 0-1,-1 0 1,0 0 0,0 0 0,0 0-1,1 0 1,-1-1 0,0 1-1,0 0 1,0 0 0,0 0 0,1 0-1,-1-1 1,0 1 0,0 0-1,0 0 1,0 0 0,0-1 0,1 1-1,-1 0 1,0 0 0,0-1-1,0 1 1,0 0 0,0 0-1,0 0 1,0-1 0,0 1 0,0-18-5240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1.1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4457,'0'0'4334,"26"3"-3120,-1-1-965,389 30 2069,-405-32-2325,-3 1-167,0-1 0,0 0 1,0 0-1,0-1 0,0 0 1,0 0-1,0 0 0,0-1 1,0 0-1,0 0 1,6-3-1,6-6-3394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1.7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348 30 6689,'0'0'3999,"-3"-5"-3782,1 3-211,1 1 1,-1-1-1,1 0 0,-1 1 0,0-1 1,1 1-1,-1-1 0,0 1 0,0 0 1,0 0-1,0 0 0,0 0 0,0 0 1,0 0-1,0 0 0,-4 0 0,-45-2 25,44 3-31,-3 1 7,0 0-1,0 1 0,1 0 1,-1 0-1,1 1 0,-1 1 1,1-1-1,0 1 1,1 1-1,-1 0 0,1 0 1,-1 1-1,2 0 0,-10 8 1,6-4 5,1 0 0,0 0 1,1 1-1,0 1 0,1-1 1,0 1-1,1 1 0,1-1 1,-8 19-1,10-21-1,1 1 1,1-1-1,-1 1 0,2 0 1,-1-1-1,1 1 0,1 0 0,0 0 1,1 0-1,0 0 0,0-1 1,7 22-1,-6-26 14,1 0 0,-1 0 1,1 0-1,1 0 0,-1 0 0,1-1 0,0 1 1,1-1-1,-1 0 0,1 0 0,0-1 0,0 1 1,1-1-1,-1 0 0,1-1 0,0 1 1,0-1-1,0 0 0,0 0 0,0-1 0,11 3 1,12 0 149,1 0 0,0-2 1,0-1-1,0-2 0,49-4 1,-73 3-180,-1 0 1,0 0 0,0 0-1,1-1 1,-1 0-1,0 0 1,-1 0-1,10-6 1,-12 7-152,0-1 0,0 1 0,0-1 0,0 1 0,0-1 0,0 0 0,-1 0 0,1 0 0,-1 0 1,1 0-1,-1 0 0,0 0 0,0-1 0,0 1 0,0 0 0,0-1 0,0 1 0,-1-1 0,1 1 0,0-5 0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2.3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 2817,'0'0'8840,"5"0"-8238,81 2 371,-40 1-956,-1-3 0,74-8 0,-101 4-1726,-4-3-2327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4:59.27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0 153 6585,'0'0'5278,"0"21"-4902,6 67 138,-5-81-462,1-1-1,0 0 1,0-1-1,0 1 0,1 0 1,0-1-1,0 1 1,0-1-1,1 0 0,0 0 1,0 0-1,0 0 1,1-1-1,-1 0 0,1 0 1,0 0-1,0 0 1,8 3-1,7 8 23,-9-6 10,-2-2-33,-1 0-1,1 0 1,0-1-1,0-1 1,13 7 0,-19-11-32,-1 0 0,0-1 0,1 1 1,-1 0-1,1-1 0,-1 0 0,1 0 1,-1 1-1,1-1 0,-1-1 0,1 1 1,-1 0-1,1-1 0,-1 1 0,1-1 1,-1 0-1,0 1 0,1-1 0,-1 0 1,0-1-1,1 1 0,-1 0 0,0-1 1,0 1-1,0-1 0,-1 0 0,1 1 1,2-3-1,23-28 35,0-1 1,-3-1 0,0-1 0,-3-1-1,-1-1 1,-1 0 0,-2-2-1,13-46 1,-24 42 826,-6 42-827,0 16-1178,-1-2 530,0-3-490,0 0 1,1 0 0,0 0-1,2 12 1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3.0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1 103 2457,'0'0'10567,"0"-9"-10398,0-27 93,0 34-251,0 0-1,1 0 1,-1 1 0,0-1 0,1 0-1,0 1 1,-1-1 0,1 1 0,0-1 0,0 1-1,0-1 1,0 1 0,0-1 0,0 1-1,0 0 1,1-1 0,-1 1 0,0 0-1,1 0 1,-1 0 0,1 0 0,-1 0 0,1 1-1,-1-1 1,1 0 0,2 0 0,43-10 31,-43 10-43,60-5 15,100 3 0,-108 3-22,-55 2-3,-1-1 0,1 1 0,-1-1 0,1 1 0,-1-1 0,1 1 1,-1 0-1,0-1 0,0 1 0,0 0 0,0-1 0,0 1 0,0-1 0,-1 4 0,1-1-16,-1 10 0,0-1 0,-1 0-1,-1 0 1,0 0 0,-1 0-1,0 0 1,-1-1 0,-1 1 0,0-1-1,0-1 1,-14 19 0,17-24 28,-13 18-48,2 1 1,0 0-1,2 1 1,1 0-1,1 1 1,1 0-1,1 1 1,2 0-1,1 0 1,1 0 0,-1 32-1,6-58 49,-1 0 0,1-1-1,0 1 1,-1 0 0,1-1 0,0 1 0,0-1 0,0 1-1,0-1 1,0 1 0,0-1 0,0 0 0,1 1-1,-1-1 1,0 0 0,1 0 0,-1 0 0,1 0-1,0 0 1,-1 0 0,1-1 0,-1 1 0,1 0 0,0-1-1,0 1 1,-1-1 0,1 0 0,0 0 0,2 1-1,62 5 33,-56-6-23,40 2 113,58-5 0,-91 1-641,0 0-1,0-1 1,1-1 0,-2-1 0,1 0-1,30-15 1,-9-2-4660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3.3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 6673,'0'0'3615,"23"-1"-2751,3 1-640,157 2 1011,245 18-619,-427-20-681,0 0 1,0 1-1,-1-1 0,1 0 1,0 0-1,0 0 0,0 0 1,0 0-1,-1 0 0,1 0 1,0 0-1,0 0 0,0 0 1,0 0-1,0-1 0,-1 1 1,1 0-1,0 0 0,0-1 1,0 1-1,-1-1 0,1 1 1,0-1-1,-1 1 1,1-1-1,0 1 0,-1-1 1,1 0-1,-1 1 0,1-1 1,-1 0-1,1 1 0,-1-1 1,1 0-1,-1 0 0,0 1 1,1-1-1,-1 0 0,0 0 1,0 0-1,0 0 0,1 1 1,-1-1-1,0 0 1,0-1-1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3.6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0 2969,'0'0'6465,"-1"25"-5563,0 1-688,-1 10 277,2 0 0,7 66 1,-1-65-81,4 11-134,-3 1 0,0 57 1,-4-84-781,2-8-2859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4.0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 1256,'0'0'7778,"134"-4"-6978,-106 4-48,-2 0-464,-5 0-16,-1 4 48,-4-1-112,-1-1 97,-2-2-289,-5 0-8,-3 0-16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4.3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5537,'0'0'7954,"155"60"-7778,-124-55-168,-5-3 120,0-2-128,4 0-176,-6 0-824,-6-11-4425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6:14.7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65 110 3625,'0'0'3055,"-9"23"-2232,-3 5-601,6-15-116,0 1 1,1 0-1,0 1 0,1-1 0,1 1 0,0 0 0,-1 23 0,3-19 84,-5 116 419,6-115-360,1 0 1,1 0-1,1 0 0,8 32 1,-8-45-159,0-1 0,0 1 0,0-1 0,1 0 0,0 0 0,1 0 0,-1 0 1,1 0-1,0-1 0,0 0 0,1 0 0,-1-1 0,1 0 0,0 1 0,0-2 0,1 1 1,-1-1-1,1 0 0,0 0 0,0-1 0,0 0 0,11 2 0,16 2 98,0-2 0,0-1 0,54-3 0,-56 0-252,-14 1 60,0-2-1,0 0 1,0-1-1,0-1 1,-1-1-1,1 0 0,-1-1 1,0-1-1,0-1 1,-1 0-1,0-1 1,0-1-1,0 0 1,-1-1-1,-1-1 1,0 0-1,0-1 1,-1-1-1,17-21 1,-17 16-5,-2 0 0,0 0 0,-1-1 0,0 0 0,-2-1 1,-1 0-1,0-1 0,-1 1 0,-1-1 0,-2 0 1,0 0-1,-1-1 0,-1-36 0,-1 48 28,-1 0 1,0 0-1,0 0 0,-1 1 0,-1-1 1,1 0-1,-2 1 0,1 0 0,-1-1 0,-1 1 1,0 1-1,0-1 0,0 1 0,-1 0 1,-1 0-1,1 0 0,-1 1 0,0 0 1,-1 1-1,0-1 0,0 2 0,0-1 1,-1 1-1,-13-6 0,11 6-33,0 1 1,0 0-1,0 1 0,-1 0 1,0 1-1,1 0 1,-1 1-1,0 0 0,0 1 1,1 0-1,-1 1 0,0 1 1,0 0-1,1 0 1,-1 1-1,1 0 0,0 1 1,0 1-1,0-1 0,0 2 1,-17 11-1,-244 202-2038,143-103-576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47.9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0 183 1304,'0'0'9209,"0"-12"-8921,0-42 980,1 57-1273,-1-1 0,0 1 0,0 0 0,1 0 0,0 0 0,0 0 0,0 0 0,0-1-1,0 1 1,0 0 0,1-1 0,-1 1 0,1-1 0,-1 0 0,1 1 0,0-1 0,0 0 0,0 0 0,1 0 0,-1 0-1,0 0 1,1-1 0,-1 1 0,1-1 0,-1 0 0,1 1 0,0-1 0,0 0 0,-1-1 0,1 1 0,3 0 0,10 2-7,1-1 0,-1 0 0,0-1 0,21-2 0,-35 1 12,4 0-28,1-1 1,-1 0 0,0 0 0,0-1 0,1 0-1,-1 0 1,0 0 0,0-1 0,-1 0 0,1 0-1,-1 0 1,1-1 0,8-7 0,-11 8 12,-1 1 0,1-1 1,-1 1-1,0-1 0,0 0 0,0 0 1,0 0-1,0 0 0,-1 0 0,1 0 1,-1-1-1,0 1 0,0 0 0,0-1 1,0 1-1,-1-1 0,1 1 0,-1-1 1,0 0-1,0 1 0,0-1 0,0 1 1,-1-1-1,0 1 0,0-1 0,-2-5 1,1 5 41,0 0 1,-1 0-1,1 1 1,-1-1 0,0 1-1,0 0 1,0 0-1,0 0 1,-1 0 0,0 0-1,1 0 1,-1 1-1,0 0 1,0 0 0,0 0-1,0 0 1,0 1-1,-1 0 1,1 0 0,-6-1-1,7 1-92,0 0-1,0 1 0,0-1 1,-1 1-1,1 0 1,0 0-1,0 0 0,0 0 1,0 1-1,0-1 1,0 1-1,0 0 0,0 0 1,0 0-1,0 0 1,0 0-1,0 1 0,0-1 1,1 1-1,-1 0 1,1 0-1,-1 0 0,1 0 1,0 0-1,0 0 1,0 1-1,0-1 0,-3 6 1,-3 12-1982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48.3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5601,'0'0'2490,"3"20"-1654,8 31-344,21 63 0,-28-102-450,-1-1-1,1 1 0,-2 0 1,0 1-1,0-1 1,-1 0-1,-1 1 0,0-1 1,0 0-1,-1 0 0,-1 1 1,0-1-1,-1 0 0,0 0 1,-1 0-1,-6 14 0,7-21-44,0-1 15,1-1-1,0 1 0,0-1 1,0 1-1,1 0 1,-1 0-1,1 0 0,0 0 1,-1 8-1,11-14-66,3-1-372,1-1 0,-1-1 0,1 0 0,-1 0 0,21-14 0,20-21-4664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48.6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48 197 10418,'0'0'2155,"-8"21"-2200,-1 1 43,2-1 1,0 1-1,2 0 1,-4 25-1,8-39-1,0 1 1,1 0-1,0 0 0,0 0 1,1-1-1,0 1 0,1 0 1,0 0-1,0-1 0,0 1 1,1-1-1,1 0 0,-1 0 1,2 0-1,-1 0 0,9 11 1,-8-13 4,1 1 0,-1-2 1,1 1-1,1 0 1,-1-1-1,1 0 0,-1-1 1,1 0-1,1 0 1,-1 0-1,1-1 0,-1 0 1,1 0-1,0-1 1,0 0-1,0 0 0,0-1 1,0 0-1,0-1 1,1 0-1,-1 0 0,0 0 1,0-1-1,0-1 1,0 1-1,0-1 0,0 0 1,0-1-1,0 0 1,-1 0-1,0-1 0,1 0 1,-1 0-1,12-11 1,-8 4 43,0 0-1,-1-1 1,-1 0 0,0-1 0,-1 0 0,0 0 0,-1-1-1,-1 0 1,0 0 0,0 0 0,3-17 0,-5 9-10,0 1 1,-1 0 0,-1-1-1,-1 0 1,-1 1-1,-1-1 1,-4-29 0,4 43-14,-1 0 0,0 1 0,0-1 1,0 0-1,-1 1 0,0-1 0,-1 1 1,0 0-1,0 0 0,0 0 0,-1 1 1,0 0-1,0-1 0,-1 2 0,1-1 1,-1 1-1,0 0 0,-1 0 0,0 0 1,1 1-1,-1 0 0,-1 0 0,1 1 1,0 0-1,-1 0 0,0 1 0,1 0 1,-1 1-1,-11-2 0,7 2-24,1 1 0,-1 1 0,0 0 0,0 0 0,1 1 0,-1 0 0,1 1 0,0 1 0,0-1 0,-20 11 0,25-10-23,0 0 1,1 0-1,-1 0 0,1 0 0,0 1 0,1 0 0,-1 0 1,1 0-1,0 0 0,0 1 0,0 0 0,1 0 1,0 0-1,0 0 0,1 0 0,0 1 0,0-1 1,0 1-1,1-1 0,0 1 0,-1 8 0,2-4-196,0-1-1,0 0 0,2 1 1,-1-1-1,1 0 0,0 0 1,1 0-1,0 0 0,1 0 1,0-1-1,0 1 0,9 11 1,31 37-2634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49.0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4 9994,'0'0'5388,"-2"-4"-5316,2 4-75,0 0 1,0 1-1,0-1 0,0 0 0,0 0 1,-1 0-1,1 0 0,0 1 0,0-1 1,0 0-1,0 0 0,0 0 0,0 0 1,0 0-1,0 1 0,0-1 1,-1 0-1,1 0 0,0 0 0,0 0 1,0 0-1,0 0 0,0 0 0,-1 0 1,1 0-1,0 0 0,0 1 1,0-1-1,0 0 0,-1 0 0,1 0 1,0 0-1,0 0 0,0 0 0,0 0 1,-1 0-1,1 0 0,0 0 1,0 0-1,0 0 0,0-1 0,0 1 1,-1 0-1,1 0 0,0 0 0,0 0 1,0 0-1,0 0 0,-1 0 1,1 0-1,0 0 0,0-1 0,0 1 1,0 0-1,0 0 0,0 0 0,0 0 1,-4 32-87,4 66 60,0-69 49,2 88-12,-5 132-75,3-245 2,0 0-1,-1 0 1,0 0-1,1 0 1,-1-1-1,-1 1 1,1 0-1,0-1 1,-1 1-1,0-1 1,0 1-1,0-1 1,0 0-1,0 1 1,-4 2-1,6-6-10,0 0 0,-1 0 0,1 0 0,0 0 1,-1 0-1,1 0 0,0 0 0,0 0 0,-1 0 0,1 0 0,0 0 0,-1 0 0,1 0 0,0 0 1,-1 0-1,1 0 0,0 0 0,-1 0 0,1 0 0,0 0 0,0-1 0,-1 1 0,1 0 1,0 0-1,0 0 0,-1 0 0,1-1 0,0 1 0,0 0 0,-1 0 0,1-1 0,0 1 0,0 0 1,0 0-1,0-1 0,0 1 0,-1 0 0,1-1 0,0 1 0,0 0 0,0 0 0,0-1 1,0 0-1,-5-17-5651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5:00.08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117 51 5641,'0'0'4288,"-1"-8"-3804,-3-26-220,3 25 165,0 11-420,0 1 0,0-1-1,0 0 1,0 1 0,1-1-1,-1 1 1,1-1 0,-1 1-1,1-1 1,0 1 0,0 3-1,0-5 2,-3 103 269,1-35 57,-16 114 1,1-95 73,-5 22 221,4 1 0,-3 126 0,21-275-3142,-2 21-315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49.3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61 6729,'0'0'5434,"131"39"-5154,-74-36-208,-3-3-16,0 0-112,-7-10-200,2-25-633,-13 8-1471,-13-4-3881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49.6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1 469 7826,'0'0'3844,"4"22"-3487,9 44-156,23 70 0,-23-95-224,-10-29-19,0 0 0,0 0 1,2 0-1,-1 0 0,2 0 0,-1-1 0,2 0 1,-1 0-1,17 19 0,-16-25-1461</inkml:trace>
  <inkml:trace contextRef="#ctx0" brushRef="#br0" timeOffset="1">653 0 9402,'0'0'4865,"7"179"-5073,4-105 208,2 7 0,2-2 16,-2-3-136,2 13-248,-4-20-1208,-4-18-2825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0.0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 6161,'0'0'6530,"0"23"-6410,13-23-120,-3-12-1161,0-8-5792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0.6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35 287 3609,'0'0'7535,"18"23"-7523,-7-14 79,0 0 0,1-1 0,0-1 0,0 0 0,1-1 0,0 0 0,0-1 1,0 0-1,1-1 0,0-1 0,-1 0 0,1-1 0,0 0 0,0-1 0,27-1 0,-35-1-67,0 0 0,0 0 0,0 0-1,0-1 1,-1 1 0,1-2-1,-1 1 1,1 0 0,-1-1 0,0 0-1,0 0 1,0-1 0,0 1-1,-1-1 1,1 0 0,-1-1 0,0 1-1,0-1 1,0 1 0,-1-1-1,0 0 1,0 0 0,0-1 0,-1 1-1,1-1 1,1-7 0,1 0-90,-1 0 1,-1 0-1,0 0 0,0-1 1,-2 1-1,1-1 0,-2 1 1,0-1-1,0 0 1,-5-24-1,2 31 39,1 1 0,-1 0-1,0 0 1,0 0 0,-1 0 0,1 1 0,-1-1-1,-1 1 1,1 0 0,-1 0 0,0 0 0,0 1-1,0 0 1,0 0 0,-1 0 0,0 0 0,0 1-1,0 0 1,0 1 0,0-1 0,-1 1 0,1 0-1,-1 0 1,-12 0 0,6-1 14,-1 1-1,1 1 1,-1 1-1,1 0 1,-1 0-1,1 1 1,0 1-1,-1 0 1,1 1-1,0 1 1,-21 8-1,27-9 15,0 0-1,0 1 1,0 0-1,1 1 0,0-1 1,0 1-1,0 1 0,1-1 1,-1 1-1,1 0 0,0 0 1,1 0-1,0 0 0,0 1 1,-6 13-1,6-7-372,1 0-1,0 0 1,0 1 0,2-1 0,0 0 0,0 1-1,1-1 1,3 17 0,3 16-4813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1.0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6409,'0'0'4849,"0"28"-4475,1 166-3,2-156-316,2-1 1,1 1 0,16 51 0,5 24 89,-27-102-475,-9-18-619,-7-12-1397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1.7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0 591 8482,'0'0'4389,"21"0"-4216,4-1-151,-1 0-1,1-1 1,-1-1 0,0-1-1,0-2 1,0 0 0,-1-2-1,26-11 1,-32 8 1,-1 0 0,1-1 1,-2-1-1,0 0 0,0-1 0,-1-1 1,-1 0-1,-1-1 0,0-1 1,-1 1-1,-1-2 0,0 1 0,-1-2 1,-2 1-1,1-1 0,-2 0 1,-1-1-1,0 1 0,-1-1 0,-1 0 1,0-24-1,-4 83-46,0-20 3,1-1 0,0 0 0,2 1 0,5 29 0,-6-42 17,1-1 0,0 1 0,0-1 1,1 0-1,-1 0 0,1 0 0,0 0 0,1-1 0,-1 1 0,1-1 1,0 0-1,0 0 0,0 0 0,0 0 0,1-1 0,-1 1 0,1-1 1,0-1-1,9 5 0,-8-4-8,1 0 1,-1-1-1,0 0 0,1 0 1,-1 0-1,1-1 0,0 0 1,0-1-1,-1 1 1,1-1-1,0 0 0,-1-1 1,1 0-1,0 0 0,-1 0 1,1-1-1,-1 0 0,1 0 1,-1-1-1,0 1 1,0-1-1,0-1 0,0 1 1,0-1-1,-1 0 0,0 0 1,0-1-1,0 0 0,0 0 1,-1 0-1,0 0 1,0 0-1,0-1 0,-1 0 1,0 0-1,0 0 0,0 0 1,-1-1-1,1 1 0,-2 0 1,3-11-1,-1 0-44,-1-1 0,0 1 0,-1-22 0,-1 39 48,1 28-270,0-23 281,0 0-1,1 0 1,0 0-1,0 0 1,0-1-1,0 1 1,1-1-1,0 1 1,0-1-1,0 0 1,0 0-1,1 0 1,-1-1 0,1 1-1,0-1 1,0 0-1,0 0 1,1 0-1,-1-1 1,1 1-1,-1-1 1,1 0-1,0 0 1,0-1-1,10 2 1,8 3-73,1-2 1,-1-1-1,1-1 1,26-1-1,-42-1 15,1-1 1,-1 0-1,0 0 0,0-1 0,0 0 0,-1-1 0,1 1 0,0-1 0,-1-1 1,0 1-1,0-1 0,0-1 0,12-9 0,-2 3 57,-12 7 27,20-11-118,-2-2 1,0-1-1,31-29 1,-49 42 116,0 0 0,-1-1 0,1 1 0,-1-1 1,-1 0-1,1 0 0,-1 0 0,0 0 0,0-1 0,0 1 1,-1-1-1,0 1 0,-1-1 0,0 0 0,0 0 1,0 0-1,0 0 0,-1 0 0,-1 0 0,0-9 1,0 14 12,0 0 1,0-1 0,-1 1-1,1 0 1,0 0 0,-1 0-1,1 0 1,-1 1 0,0-1-1,0 0 1,1 1 0,-1-1-1,0 1 1,0-1 0,-1 1-1,1 0 1,0 0 0,0 0-1,-1 0 1,1 1 0,0-1-1,-1 0 1,1 1 0,0 0 0,-1-1-1,-4 1 1,-6 0 4,0-1 0,1 1 0,-24 4 0,28-2-44,0 0 0,1 0-1,-1 1 1,1 0 0,0 1 0,0 0 0,0 0 0,0 0 0,1 1-1,-1 0 1,1 0 0,0 1 0,1 0 0,-1 0 0,1 0 0,1 0-1,-1 1 1,-5 11 0,6-11-8,0 1-1,0 0 1,1 0 0,0 0-1,1 0 1,0 0-1,0 0 1,1 1 0,0-1-1,0 0 1,1 1-1,0-1 1,0 1 0,1-1-1,0 1 1,1-1 0,4 15-1,-4-19 6,0 0 0,0 1 0,1-1 1,0 0-1,0 0 0,0 0 0,0 0 0,1-1 0,0 1 0,-1-1 0,1 0 0,0 0 0,1 0 0,-1-1 0,0 0 1,1 1-1,-1-1 0,9 2 0,2 0-261,1 0 1,1-1 0,-1-1-1,22 0 1,13-1-3174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2.0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10402,'0'0'4809,"33"4"-4969,19 27-16,-9-6-784,-6 1-1409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3.0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0 764 5313,'0'0'4232,"31"8"-2836,5 3-1061,-12-4-122,0 0 0,1-2 0,0 0 0,0-2 1,45 0-1,-51-3-125,0-1 1,0-1-1,-1 0 1,1-1-1,-1-2 1,1 0-1,-1 0 1,33-17-1,-40 16-76,0 0 1,-1-1-1,0 0 0,-1 0 0,1-1 1,-1-1-1,-1 1 0,0-2 0,0 1 1,-1-1-1,0 0 0,0 0 0,-1-1 0,-1 0 1,5-12-1,-2-3 20,0 0 0,-2-1 0,-2 1 0,0-1 0,0-29 0,-6-140 228,-1 137-105,3 46-87,0-9 111,-1 0 0,-1 0-1,0 0 1,-2 1-1,-9-29 1,13 50-174,0 0 1,0 1-1,0-1 0,0 0 1,0 0-1,0 1 0,0-1 1,0 0-1,0 0 0,-1 1 0,1-1 1,0 0-1,0 0 0,0 0 1,0 1-1,-1-1 0,1 0 1,0 0-1,0 0 0,0 0 1,-1 0-1,1 1 0,0-1 1,0 0-1,-1 0 0,1 0 1,0 0-1,0 0 0,-1 0 1,1 0-1,0 0 0,0 0 1,-1 0-1,1 0 0,0 0 0,0 0 1,-1 0-1,1 0 0,0 0 1,0 0-1,-1 0 0,1 0 1,0-1-1,0 1 0,0 0 1,-1 0-1,1 0 0,0 0 1,0 0-1,0-1 0,-1 1 1,1 0-1,0 0 0,0 0 1,0-1-1,0 1 0,0 0 1,-1 0-1,1-1 0,0 1 1,0 0-1,0 0 0,0-1 0,-7 24-86,-108 519-72,96-412 130,6 1-1,3 164 1,11-282 12,0 0 0,1 0 0,0 0 0,1 0 0,0-1 0,1 0 1,1 1-1,0-1 0,0-1 0,1 1 0,1-1 0,12 17 0,-12-20 10,0 0 0,0 0 0,1-1 0,0 0 0,0 0 0,0-1 0,1 0 0,0-1 0,1 0 0,-1 0 0,1-1 0,-1 0 0,1-1 0,1 0 0,-1 0 0,13 0 0,-1-1-81,0 0-1,0-2 1,0-1-1,0-1 1,0-1-1,0-1 0,-1-1 1,1 0-1,-1-2 1,-1 0-1,34-18 1,-42 19 33,-1 0 1,0-1-1,0-1 1,0 0 0,-1 0-1,0-1 1,-1-1-1,0 1 1,-1-2 0,0 1-1,0-1 1,-1 0-1,0 0 1,-1-1 0,0 0-1,-1 0 1,-1-1-1,0 1 1,0-1 0,2-23-1,-4 21 105,-1-1 0,-1 1 0,0 0 1,-1 0-1,-1-1 0,0 1 0,-1 0 0,-1 0 0,0 1 0,-1-1 0,-9-16 0,6 15 120,-1 1 0,-1 0 0,-1 1 0,0 0 0,-1 0 0,0 2 0,-1-1 0,0 2 0,-22-15 0,26 20-161,1 0 0,-1 1 0,-1 0 0,1 1 0,-1-1 0,0 2 0,0 0 0,0 0 0,0 1 0,-1 0 0,1 0 0,-1 2 0,-17-1 0,26 2-29,-1-1-1,1 0 0,0 1 0,0 0 1,-1-1-1,1 1 0,0 0 1,0 0-1,0 0 0,0 0 0,0 1 1,0-1-1,0 1 0,0-1 0,1 1 1,-1-1-1,1 1 0,-1 0 1,1 0-1,-1 0 0,1 0 0,0 0 1,0 0-1,0 0 0,0 0 0,0 0 1,1 1-1,-1-1 0,0 3 1,0-2-29,1 1 0,-1-1 1,1 0-1,-1 1 0,1-1 1,0 1-1,0-1 0,0 1 1,1-1-1,0 0 0,-1 1 1,1-1-1,0 0 0,0 1 1,1-1-1,-1 0 0,1 0 1,-1 0-1,5 5 0,0-3 33,0 0 0,1-1 0,-1 0 0,1 0 0,0-1 0,0 0 0,0 0-1,0-1 1,0 1 0,1-2 0,-1 1 0,1-1 0,-1 0 0,1 0 0,13-2-1,-3 1 14,0-1-1,-1-1 0,1-1 0,-1-1 0,32-10 0,49-26-518,-3-5-1,-1-3 1,94-66-1,-132 71 1345,-22 43-1072,-10 1-87,-30 0-282,-41 2-242,28-4 903,1 2-1,0 0 1,0 1 0,0 1-1,1 0 1,-1 2-1,-17 6 1,29-9-31,1 1 0,-1 0 1,1-1-1,0 2 0,0-1 1,1 1-1,-1-1 0,1 1 1,-1 1-1,1-1 0,0 0 1,1 1-1,-1 0 0,1 0 1,0 0-1,0 0 0,1 1 1,0-1-1,-1 1 0,2-1 1,-1 1-1,1 0 0,0 0 1,0 0-1,0 10 0,1-12-4,0 0-1,0 0 0,0 0 0,1 0 1,-1 0-1,1 0 0,0 0 1,0 0-1,0 0 0,1-1 0,0 1 1,-1 0-1,1-1 0,0 1 1,1-1-1,-1 0 0,4 5 0,-1-4 2,0 0 0,1 0-1,-1 0 1,0-1 0,1 1-1,0-2 1,0 1-1,0 0 1,13 2 0,3 0 23,0-1 1,1-2 0,0 0 0,-1-1 0,32-4-1,-41 1-11,-1 0-1,1-1 1,0 0-1,-1-1 0,0 0 1,0-1-1,22-13 1,-28 15-10,-1 0 1,1-1-1,-1 1 1,1-1-1,-1-1 1,0 1-1,-1-1 1,1 0-1,-1 0 1,0 0-1,0 0 0,-1-1 1,1 0-1,-1 1 1,0-1-1,-1-1 1,3-8-1,-13 41 782,8-25-805,-1 0 0,1 0 0,0 0 0,0 0 0,0 1 0,-1-1 0,1 0 0,0 0 0,1 1 0,-1-1 1,0 0-1,0 0 0,0 0 0,1 0 0,-1 1 0,1-1 0,-1 0 0,1 0 0,-1 0 0,1 0 0,-1 0 1,1 0-1,0 0 0,0 0 0,0 0 0,-1 0 0,1-1 0,0 1 0,0 0 0,0 0 0,0-1 0,0 1 1,1-1-1,-1 1 0,0-1 0,2 1 0,109 1-2434,-52-2-1912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3.7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284 592 7154,'0'0'8977,"-16"-8"-8926,-52-25-34,63 32-18,1-1-1,0 1 1,0 0-1,-1 1 1,1-1-1,-1 1 1,1 0-1,-1 0 1,1 0-1,-1 0 1,1 1-1,0 0 1,-1 0-1,1 0 1,0 0-1,0 1 1,-1 0-1,1-1 1,1 2-1,-8 3 1,2 1-18,1 0-1,-1 0 1,1 1 0,0 0 0,-13 18 0,16-19-3,1-1 0,0 1 0,0 0 0,0 1-1,1-1 1,-1 0 0,2 1 0,-1 0 0,1 0 0,1 0 0,-1 0 0,1 16 0,1-20-6,0 0-1,1 0 1,-1 1 0,1-1-1,0 0 1,1 0 0,-1 0 0,1 0-1,-1-1 1,1 1 0,0 0-1,1-1 1,-1 1 0,1-1-1,-1 0 1,1 0 0,0 0 0,0 0-1,0 0 1,1-1 0,-1 1-1,1-1 1,-1 0 0,1 0-1,0 0 1,5 1 0,9 3-123,0-1-1,1 0 1,-1-2-1,1 0 1,0-1 0,0-1-1,0-1 1,0-1 0,0 0-1,0-1 1,0-1-1,-1-1 1,1-1 0,-1 0-1,0-2 1,-1 0 0,1-1-1,-1 0 1,-1-2 0,0 0-1,29-23 1,-40 30 297,-1 0 1,0-1-1,-1 1 1,1-1-1,0 0 1,-1 0-1,0-1 1,0 1-1,0 0 0,-1-1 1,1 0-1,-1 1 1,0-1-1,-1 0 1,1 0-1,1-7 570,-3 47-908,-1-24 191,1-3-5,0 1 1,0-1-1,1 1 1,0-1-1,4 15 0,-4-20 6,0 0 1,1-1-1,-1 1 0,0-1 0,1 1 0,0-1 0,0 0 0,-1 0 0,1 0 1,1 0-1,-1 0 0,0 0 0,0 0 0,1-1 0,-1 1 0,1-1 0,-1 1 1,1-1-1,0 0 0,-1 0 0,5 1 0,13 1 23,-1 0 0,1-1 0,-1-1 0,1-1 0,0-1 0,-1 0 0,1-2 0,-1 0 0,0-1 0,0-1 0,0-1 0,25-11 0,-27 10-55,0-2-1,0 0 1,-1-1 0,-1-1 0,0-1 0,0 0 0,-1 0-1,0-2 1,-1 1 0,-1-2 0,19-28 0,-19 21-50,-1 0-1,0-1 1,-2 0 0,-1 0 0,-1-1 0,0 0 0,-2-1-1,3-38 1,-6 47 69,7-142-104,-9 144 218,0 0-1,-2-1 0,1 1 1,-2 0-1,0 0 1,0 0-1,-2 1 0,-8-22 1,10 31-23,0-1 0,0 1 0,0 0 0,0 0 0,-1 0 0,1 0 0,-1 0 0,0 1 0,0 0 1,0 0-1,-6-3 0,8 4-67,-1 1 0,1 0 1,-1 0-1,1 0 0,-1 0 1,1 1-1,-1-1 0,0 1 0,1 0 1,-1-1-1,0 1 0,1 0 1,-1 1-1,0-1 0,1 0 1,-1 1-1,1-1 0,-1 1 0,1 0 1,-1 0-1,1 0 0,-1 0 1,-3 3-1,0 1-25,1 0 0,0-1 0,1 2 0,-1-1-1,1 1 1,0-1 0,0 1 0,1 0 0,0 0 0,-5 14 0,-19 72-74,19-44 93,3 0 0,2 0-1,5 85 1,0-108-103,0 0 1,2 0-1,1-1 1,1 1-1,11 30 1,-11-40 24,0-1 0,1 0-1,0 0 1,1-1 0,1 0 0,0 0 0,0-1 0,2 0 0,18 17 0,-26-27 27,-1 1 0,1-1 0,-1 0 1,1 0-1,0 0 0,0 0 0,0 0 0,0-1 1,0 1-1,0-1 0,0 0 0,1 0 0,-1 0 1,0-1-1,1 1 0,-1-1 0,0 0 1,1 1-1,-1-2 0,1 1 0,-1 0 0,0-1 1,1 1-1,-1-1 0,0 0 0,1 0 0,-1 0 1,0-1-1,0 1 0,0-1 0,0 0 0,0 0 1,-1 0-1,1 0 0,0 0 0,-1 0 1,1-1-1,-1 1 0,0-1 0,0 0 0,0 0 1,0 1-1,-1-1 0,3-5 0,10-28-2637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4.0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 1 6633,'0'0'7122,"-13"0"-12003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5:00.51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 0 8314,'0'0'5246,"-1"10"-5184,0 1-37,0 0 0,1 1 1,1-1-1,0 1 0,0-1 1,1 0-1,0 0 0,1 0 1,0 0-1,8 17 0,18 26 87,-18-36-103,0 0 0,-2 1 0,0 1 1,-1 0-1,-1 0 0,7 34 0,-14-54-4,0-1 0,0 1-1,0 0 1,0 0 0,0 0-1,0 0 1,1 0-1,-1 0 1,0 0 0,0-1-1,0 1 1,0 0 0,0 0-1,0 0 1,0 0-1,0 0 1,1 0 0,-1 0-1,0 0 1,0 0 0,0 0-1,0 0 1,0 0 0,1 0-1,-1 0 1,0 0-1,0 0 1,0 0 0,0 0-1,0 0 1,0 0 0,1 0-1,-1 0 1,0 0 0,0 0-1,0 0 1,0 0-1,0 0 1,0 0 0,1 0-1,-1 0 1,0 0 0,0 0-1,0 0 1,0 1 0,0-1-1,0 0 1,0 0-1,0 0 1,0 0 0,1 0-1,-1 0 1,0 0 0,0 1-1,10-25 58,4-32-60,-16 49-224,-4 17 214,-4 21-153,10-14-543,0-4-1138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4.4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0 232 8130,'0'0'4489,"144"-104"-4561,-77 73-144,3 4-216,10-3 272,-18 9-857,-13 2-3464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4.7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6889,'0'0'4073,"140"165"-3921,-91-110-144,-3-4 304,-13-4-312,-9-5 0,-9-10 72,-12-4 16,-3-5-72,0-2-16,0-5-1384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7:55.0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6617,'0'0'3849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01.42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21 8634,'0'0'2544,"15"-20"-2544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02.37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1 154 5417,'0'0'4148,"26"-18"-3848,83-55-178,-103 70-102,0-1 0,-1 1 0,1 0-1,0 0 1,1 0 0,-1 1-1,0 0 1,1 0 0,-1 1-1,1 0 1,-1 0 0,11 0-1,6 0 30,355-16 885,-92 8-3765,-225 3-2747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02.74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1 110 7378,'0'0'2448,"152"-58"-3160,-72 42 840,15-1 88,6 8-216,-1 2 56,-7 5-136,-13 2-280,-21 0-1040,-20 0-609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03.11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 4153,'0'0'6145,"160"130"-6129,-83-111 48,8-1 32,5-2-24,-2 1-144,7-3-168,-23-3-1248,-23-4-1281</inkml:trace>
  <inkml:trace contextRef="#ctx0" brushRef="#br0" timeOffset="1">93 432 8874,'0'0'3817,"152"0"-3953,-18 0 40,33 0 64,-20 0-2185,-39 0-3192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03.89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70 6969,'0'0'4169,"154"-40"-3945,-94 33-216,4 0 240,8 1-248,3 1 0,2 0-88,11 5 88,-19 0-16,-14 0-2136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04.23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0 7618,'0'0'3456,"185"0"-3456,-105 2 0,5 3-16,8 0-80,-23-1-1616,-19-1-1369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04.59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 6433,'0'0'1585,"196"70"-1577,-90-52 176,7-4-184,3-2 208,18-5-208,-31-3-376,-31-4-1329</inkml:trace>
  <inkml:trace contextRef="#ctx0" brushRef="#br0" timeOffset="1">392 237 3369,'0'0'3697,"162"0"-2425,-115 0 320,-6 0-704,-5 0-136,-5-5-103,-3-7-473,1 3 72,-1-2-248,11-3-168,-8 2-817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5:02.21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302 1320 1672,'0'0'3285,"-10"15"-2928,-1-1-287,-85 118 6437,107-180-4735,16-33-1502,64-133-1,-27 71-287,-34 67 83,-3-2-1,-4 0 1,-3-2-1,-4 0 1,-3-1-1,-4-1 1,-2-109-1,-7 150-660,-42 43 308,24 8 279,0 1 0,1 1-1,0 0 1,0 1 0,2 1-1,-25 27 1,17-18-16,-35 33 13,2 2 0,3 3 0,-84 124 0,126-161-6,10-23 25,4-5 94,58-89 414,127-210-1203,-163 257 529,-1 1 71,32-47 0,-45 78 101,0 0 1,0 1-1,1 0 0,1 1 0,0 0 0,1 1 0,15-9 1,38-18 7,-66 38-74,0 25 27,1 1 1,1-1-1,2 0 1,0-1 0,11 30-1,52 118 52,-39-106-41,-22-52 11,-5-11 6,0 1-1,-1-1 1,1 1 0,-1-1 0,1 1-1,-1-1 1,0 1 0,-1-1 0,1 5-1,-1-7 43,-34 9 129,-96 27-28,-63 15-105,190-51-159,-7 1 310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0.62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 8890,'0'0'5193,"5"0"-5193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2.62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14 5721,'0'0'6330,"0"0"-6308,0-1 1,0 1 0,0 0-1,0-1 1,0 1 0,0-1-1,0 1 1,0-1 0,0 1-1,0-1 1,0 1 0,0-1-1,0 1 1,1-1 0,-1 1-1,0 0 1,0-1 0,0 1-1,1-1 1,-1 1 0,0 0-1,0-1 1,1 1 0,-1 0-1,0-1 1,1 1 0,-1 0-1,1-1 1,-1 1 0,0 0-1,1 0 1,-1-1 0,1 1-1,-1 0 1,0 0 0,1 0-1,-1 0 1,2-1 0,612 14-317,-191-2-1370,-417-11 1583,27 0-615,-1 1-1,0 2 1,43 9 0,-60-7-1406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2.99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 5697,'0'0'2789,"16"4"-2729,117 23 917,161 12 0,-224-31-705,111 10 254,205 30-275,-379-47-403,0 0-278,-1 1-1,0-1 1,0 1-1,0 0 0,0 0 1,9 4-1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3.35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0 9522,'0'0'2056,"263"19"-2056,-85-12 129,13-5-25,-8-2-104,-42 0 8,-40 0 16,-26 0-24,-16 0 0,3 0-257,7 0-567,-9-2-560,-24-3-1665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3.70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 7514,'0'0'4713,"185"9"-4561,-82-4-152,11-3 16,7 3 64,-5-3-80,-11-2 0,-1 0-8,-32 0-2017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4.08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1 288 7154,'0'0'2680,"172"-70"-2680,-89 54 272,10 0-104,7-1 216,-2 4 16,-5-4-296,-11 3 184,-12 0-288,-16 1 0,-10-1 24,-11-3-24,-10-8-80,-10 4-1288,-8 0-920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4.43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65 5265,'0'0'4033,"173"-51"-3665,-114 44-288,8 2 24,5 3 24,3 2-80,-3 0-48,-3 0 0,-7 7-456,-15 2-976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4.78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9 2513,'0'0'3632,"165"61"-1943,-13-61-1089,59 0-56,21-5-472,-10-11-72,-58 7 248,-66 2-240,-36 2 152,-26 0-160,-7 1 16,-11-1-136,-18 0 104,-26 1-808,-18-1-721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5.13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0 186 4137,'0'0'6089,"150"7"-5289,-62-7-336,17 0-183,6 0-281,2-3 144,-4-1-144,-9-1 0,-12 0-64,-11 3 40,-7-3-1305,-21-2-1063</inkml:trace>
  <inkml:trace contextRef="#ctx0" brushRef="#br0" timeOffset="1">382 91 5249,'0'0'8090,"191"-19"-8090,-104 14 0,6 1 0,2-1 64,-7-2-160,-11 2 96,-18-1-592,-15-1-200,-31-10-777,-13 1-615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5.50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260 451 5297,'0'0'6364,"29"-2"-5742,412-22-313,-390 23-322,-5 0-121,-1-2-1,62-11 1,-106 14 108,0 0 1,0 0-1,0 0 1,0 0-1,0 0 0,0-1 1,0 1-1,0 0 0,0-1 1,0 1-1,0-1 1,0 0-1,0 1 0,0-1 1,0 1-1,0-1 1,-1 0-1,1 0 0,0 0 1,0 1-1,-1-1 1,1 0-1,-1 0 0,1-1 1,-1 1-22,0-1 1,0 1-1,0 0 1,0 0 0,0 0-1,-1 0 1,1 0-1,-1 0 1,1 0-1,0 0 1,-1 0-1,0 0 1,1 0 0,-1 0-1,0 0 1,1 0-1,-1 1 1,-1-3-1,-4-2-118,0 0-1,-1 0 1,1 1 0,-1 0-1,-10-5 1,-40-14-106,-2 3 0,-84-19 0,-127-10-1468,-51-12-2807,311 59 4679,-1-2 1,1 1-1,0-1 0,-18-10 0,26 14-106,1-1-1,0 0 1,-1 0 0,1 1 0,0-1-1,-1 0 1,1 0 0,0 0 0,0-1 0,0 1-1,0 0 1,0 0 0,0-1 0,0 1-1,0 0 1,1-1 0,-1 1 0,0-1-1,1 1 1,-1-1 0,1 1 0,0-1-1,-1 0 1,1 1 0,0-1 0,0 1-1,0-1 1,0 0 0,0 1 0,0-1-1,1 1 1,-1-1 0,1 1 0,-1-1-1,1 0 1,-1 1 0,1 0 0,0-1-1,-1 1 1,1-1 0,0 1 0,0 0 0,2-2-1,46-37-3161,-25 21 1864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38.545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0 172 3369,'0'0'4769,"20"-23"-4421,68-71-113,-82 89-223,0 0 1,0 0-1,0 0 1,1 1-1,-1 0 1,1 1-1,0-1 1,0 1-1,0 0 1,0 1 0,1 0-1,-1 0 1,1 1-1,-1 0 1,1 0-1,15 0 1,-4 1-10,10-3 3,0 3 0,1 0 0,-1 2 0,56 10 0,-70-8-24,0 0-1,-1 2 1,1-1 0,-1 2-1,0 0 1,-1 0 0,1 2-1,-2-1 1,1 2 0,-1-1 0,11 13-1,-7-4 41,-1 1 0,0 1-1,-1 0 1,-2 1 0,0 1 0,-1 0-1,-1 0 1,-1 1 0,-1 0 0,-1 1-1,-1-1 1,-1 1 0,-2 1-1,0-1 1,-1 0 0,-3 41 0,1-59-15,0-1 0,-1 1-1,0 0 1,0-1 0,0 1 0,-1-1 0,1 1 0,-2-1 0,1 0 0,0 0 0,-1 0 0,0 0 0,0 0 0,0-1 0,-8 9 0,4-7 10,0-1-1,0 1 1,0-2 0,0 1 0,-1-1 0,0 0 0,0 0 0,0-1-1,-12 3 1,-13 1 29,0-1 0,0-2 0,-1-1 0,-40-3 0,69 0-46,-14 0-110,-1-1-1,1 0 1,0-2 0,-22-5 0,36 7 4,-1 0 1,0-1-1,1 0 1,0-1-1,-1 1 1,1-1-1,0 0 1,1 0-1,-1 0 1,0-1 0,1 0-1,0 0 1,0 0-1,0 0 1,0-1-1,1 1 1,-1-1-1,-2-6 1,-1-10-3781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5:02.6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335 104 4961,'0'0'4765,"10"-11"-4660,30-37-34,-38 46-53,-1 1 0,0-1 0,1 0-1,-1 0 1,0 1 0,0-1 0,0 0 0,0 0 0,-1 0 0,1 0-1,-1 0 1,1-4 0,-1 6 1,0-1 0,0 1 1,0-1-1,0 0 0,0 1 0,0-1 0,0 1 0,-1-1 0,1 1 1,0-1-1,-1 1 0,1-1 0,0 1 0,-1-1 0,1 1 1,0-1-1,-1 1 0,1-1 0,-1 1 0,1 0 0,-1-1 1,1 1-1,-1 0 0,1-1 0,-1 1 0,0-1 0,-4 0 125,0 0 0,0 1 0,0-1 0,-1 1 0,1 0-1,-10 1 1,5-1-55,-9 1-85,0 0 1,0 1-1,0 1 1,1 1-1,-1 1 1,1 0 0,0 2-1,0 0 1,1 1-1,-19 11 1,28-15-1,0 1-1,0 0 1,1 1 0,0 0-1,0 0 1,0 0 0,1 1-1,0 0 1,0 0 0,1 0-1,0 1 1,0 0 0,1 0-1,0 0 1,0 1 0,1-1-1,0 1 1,1 0 0,-1 0-1,2 0 1,-1 0 0,1 17-1,1-20 11,1-1 1,0 1-1,0-1 0,1 0 0,0 1 1,0-1-1,0 0 0,0 0 0,1 0 0,0-1 1,0 1-1,0-1 0,0 1 0,1-1 1,-1 0-1,1 0 0,0-1 0,1 1 0,-1-1 1,1 0-1,5 3 0,11 6 93,0-2-1,0 0 1,39 11-1,-14-8-199,2-3 0,-1-1 0,1-2 0,62 0 0,-40-6-2652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5.95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876 191 2817,'0'0'2974,"14"-21"-2628,43-67 220,-56 87-527,0-1-1,0 1 1,0-1 0,0 1 0,0 0 0,0-1 0,0 1-1,0-1 1,-1 0 0,1 1 0,-1-1 0,1 0 0,-1 1 0,0-1-1,0 0 1,0 1 0,1-1 0,-2 0 0,1 0 0,0 1-1,0-1 1,0 0 0,-1 1 0,1-1 0,-1 0 0,0-1-1,-1 2-19,1-1 0,-1 1 0,0 0 0,1 0 0,-1 0 0,0 1 0,1-1 0,-1 0 0,0 1 0,0-1 0,0 1 0,0-1 0,-2 1 0,-3-1-8,-46-9 12,1 3-1,-1 3 0,-1 1 0,-56 6 0,20-2-53,24-3 78,42 0-50,0 1 1,0 1 0,0 1-1,0 2 1,-28 5-1,51-8-2,0 0 0,0 0 0,0 0 0,0 0 0,0 1 0,0-1-1,0 0 1,0 0 0,0 1 0,0-1 0,0 1 0,0-1-1,0 1 1,0-1 0,1 1 0,-1-1 0,0 1 0,0 0 0,1-1-1,-1 1 1,0 0 0,1 0 0,-1-1 0,1 1 0,-1 0 0,1 0-1,-1 0 1,1 0 0,0 0 0,-1 0 0,1 0 0,0 0 0,0 0-1,-1 0 1,1 0 0,0 0 0,0 0 0,0 0 0,0 0 0,1 0-1,-1 0 1,0 0 0,0 0 0,1-1 0,-1 1 0,0 0 0,1 0-1,0 2 1,3 2-195,0 1 1,1-1-1,0 0 0,-1 0 0,10 6 1,-7-5-392,-7-6 568,1 1 1,-1-1-1,0 0 1,1 0-1,-1 1 1,0-1-1,0 0 1,1 1-1,-1-1 1,0 0-1,0 1 1,0-1-1,1 0 1,-1 1-1,0-1 1,0 0-1,0 1 1,0-1-1,0 1 1,0-1-1,0 0 1,0 1-1,0-1 1,0 1-1,0-1 1,0 0-1,0 1 1,0-1-1,0 1 1,0-1-1,-1 0 1,1 1-1,0-1 1,0 0-1,0 1 1,-1-1-1,1 0 1,0 1-1,0-1 1,-1 0-1,1 1 1,0-1-1,-1 0 1,1 0-1,0 1 1,-1-1-1,1 0 1,0 0-1,-1 0 1,1 0-1,0 1 0,-1-1 1,-24 8 245,22-7-307,-31 10 127,-82 33 327,106-39-323,0 0 1,0 0-1,1 1 0,0 0 1,0 1-1,0 0 0,1 0 1,-13 15-1,19-20-38,0 0 1,1 1-1,-1-1 1,1 0-1,0 0 0,-1 1 1,1-1-1,0 1 0,1-1 1,-1 1-1,0 0 1,1-1-1,-1 1 0,1 0 1,0-1-1,0 1 1,0 0-1,0 0 0,0-1 1,2 5-1,-1-3 24,1-1 0,0 1 0,0 0 0,0-1 0,0 1 0,1-1 0,-1 0-1,1 0 1,0 0 0,0 0 0,0-1 0,4 4 0,11 5 127,0 0 1,1-1-1,0-1 0,25 8 1,-32-13-120,304 91 334,-69-26-954,-213-56-1032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16.31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40 2713,'0'0'2904,"173"3"-2616,-111-3-8,0 0-256,-11 0 80,-10 0-96,-7 0 64,-13-3 8,-9-1-24,-6-3 176,-6-3 833,0 1-1065,-8 0-632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8:20.3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6241,'0'0'5482,"5"0"-5402,-3 0-64,1 0-16,10 0-545,0 0-647,-1 0-3593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29.7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0 5753,'0'0'1590,"-11"16"-1818,7-11 205,1 0 1,0 0-1,0 1 1,0-1-1,1 1 0,0-1 1,0 1-1,0 0 1,1 0-1,-1 0 1,2 0-1,-1 6 0,1 84 583,2-36 511,-12 311 2373,6-406-6379,0 19 1037,-1 2-1132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0.8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0 235 4257,'0'0'3893,"17"-11"-3751,64-43 102,2 4-1,94-41 0,-162 85-235,0 1 0,1 0 0,-1 2-1,1-1 1,0 2 0,0 0 0,0 1 0,0 1 0,1 0 0,16 3 0,-29-1-10,1-1 0,0 1 0,-1 0 1,1 0-1,-1 0 0,0 1 0,0 0 1,0-1-1,0 1 0,0 1 0,0-1 0,-1 1 1,0-1-1,0 1 0,0 0 0,0 0 1,0 0-1,-1 1 0,0-1 0,0 0 1,0 1-1,0 0 0,-1-1 0,0 1 1,1 8-1,2 7-31,-1 0-1,-1 0 1,-1 0 0,-2 39 0,-1-49 26,0 0 1,-1 0 0,1 0 0,-2 0 0,0-1 0,0 1 0,0-1 0,-1 0 0,-1 0 0,0-1-1,0 1 1,0-1 0,-1-1 0,0 1 0,-10 7 0,1-1 47,-1-1-1,-1-1 1,0 0-1,0-1 1,-1-1 0,-28 11-1,39-18 17,-1 0-1,0-1 0,0 0 0,0 0 1,0-1-1,0-1 0,0 1 1,0-1-1,-11-2 0,19 2-59,0-1 0,1 1 0,-1-1 0,1 1 1,-1-1-1,1 1 0,-1-1 0,1 1 0,-1-1 0,1 0 0,-1 1 0,1-1 0,0 0 1,-1 1-1,1-1 0,0 0 0,0 0 0,0 1 0,-1-1 0,1 0 0,0 0 0,0 0 0,-4-12-688,4 13 658,-1 0 0,1 0 1,0 0-1,-1 0 0,1-1 1,0 1-1,-1 0 0,1 0 1,0 0-1,-1 0 0,1 0 0,0 0 1,-1 0-1,1 0 0,0 0 1,-1 0-1,1 0 0,0 0 1,-1 0-1,1 0 0,0 0 1,0 1-1,-1-1 0,1 0 1,0 0-1,-1 0 0,1 0 0,0 1 1,0-1-1,-1 0 0,1 0 1,0 0-1,0 1 0,-1-1 1,1 0-1,0 0 0,0 1 1,-2 2 38,0 1 0,0-1 0,0 0-1,1 1 1,-1-1 0,1 1 0,0-1 0,0 1 0,1 0 0,-1-1 0,1 1 0,-1 0 0,1 0 0,0-1 0,1 1 0,-1 0 0,1 0 0,0-1 0,-1 1 0,2 0 0,-1-1 0,0 1 0,1-1 0,-1 0 0,1 1 0,0-1-1,0 0 1,1 0 0,3 4 0,4 0 170,0 0 1,1-1-1,0-1 0,1 0 0,-1 0 0,1-1 0,0 0 0,0-1 0,23 2 0,8-1 236,64-3 0,-61-1 39,-47 37-391,-12-17-39,11-18-18,0 1 0,0-1 0,1 0 0,-1 1-1,1-1 1,-1 1 0,1 0 0,0-1 0,0 1 0,0 0 0,0 0-1,0 4 1,4-7-84,1 1-1,-1-1 0,1 1 0,-1-1 0,1 0 0,-1-1 0,1 1 1,-1 0-1,0-1 0,7-1 0,18-12-1162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1.3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0 4609,'0'0'6664,"-6"5"-6619,3-2-49,0 0-1,0 1 0,0 0 0,0-1 0,1 1 0,0 0 0,-1 0 0,2 1 0,-1-1 0,0 0 1,1 1-1,0-1 0,0 1 0,0-1 0,1 1 0,-1-1 0,1 5 0,0 20 10,5 48 0,-3-49-9,8 101 8,24 221 369,-34-348-367,0 0-1,0 0 1,0 0-1,0 0 1,1 0 0,-1 0-1,1 0 1,0-1-1,-1 1 1,1 0-1,0 0 1,0 0 0,0-1-1,0 1 1,0 0-1,1-1 1,-1 1-1,0-1 1,1 0-1,-1 1 1,1-1 0,0 0-1,-1 0 1,4 1-1,-3-2-148,0 0-1,0 0 1,0 0-1,0 0 1,0-1-1,0 1 1,0-1-1,0 1 1,0-1-1,0 0 0,0 0 1,0 0-1,0 0 1,0 0-1,-1 0 1,1-1-1,0 1 1,-1-1-1,1 1 1,-1-1-1,0 1 1,2-3-1,20-25-7779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1.9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211 200 7394,'0'0'3854,"6"-1"-3869,-5 1-13,17-4 41,-17 4-28,-1 0 0,1 0 0,-1 0 0,1 0 0,-1 0 1,1 0-1,-1 0 0,1-1 0,0 1 0,-1 0 0,1-1 0,-1 1 0,0 0 0,1-1 0,-1 1 0,1 0 0,-1-1 0,1 1 0,-1-1 0,0 1 0,1-1 0,-1 1 0,0 0 0,1-1 0,-1 0 0,0 1 0,0-1 0,0 1 0,0-1 0,1 0 0,-2 0-29,1 0-1,-1 1 1,1-1-1,-1 0 0,1 1 1,-1-1-1,1 1 1,-1-1-1,0 1 1,0-1-1,1 1 0,-1-1 1,0 1-1,1 0 1,-1-1-1,0 1 1,0 0-1,0 0 0,1-1 1,-1 1-1,0 0 1,0 0-1,0 0 1,0 0-1,-1 0 0,-28 0 25,23 0-24,-1 1 98,0 0 0,0 0-1,0 1 1,1-1 0,-1 2-1,0-1 1,1 1 0,0 0-1,0 1 1,0 0 0,0 0-1,0 0 1,1 1 0,0 0-1,0 0 1,0 1 0,-6 7-1,6-6 22,0 0 1,0 1-1,1 0 0,0 0 0,1 0 0,-1 1 1,1 0-1,1-1 0,0 1 0,0 1 0,1-1 1,0 0-1,1 0 0,-1 12 0,1-15-50,1-1-1,0 1 0,0-1 1,0 0-1,1 1 1,0-1-1,0 1 0,0-1 1,1 0-1,-1 0 0,1 0 1,1 0-1,-1 0 1,1 0-1,-1 0 0,1-1 1,1 1-1,-1-1 1,1 0-1,-1 0 0,1 0 1,1-1-1,-1 1 1,0-1-1,1 0 0,-1 0 1,1 0-1,0-1 1,0 0-1,7 2 0,-4 0 19,1-2 0,-1 1-1,1-1 1,0 0 0,-1-1-1,1 0 1,0 0-1,0-1 1,0 0 0,0 0-1,0-1 1,0-1 0,13-3-1,-17 3-39,0 0-1,-1 0 0,1-1 0,-1 0 1,1 1-1,-1-2 0,0 1 0,0 0 1,-1-1-1,1 0 0,-1 0 0,1 0 1,-1 0-1,-1 0 0,1-1 0,0 0 1,-1 1-1,0-1 0,0 0 0,-1 0 1,1 0-1,-1 0 0,0 0 1,0-7-1,-1 9-5,1 0-1,-1-1 1,1 1 0,-1 0 0,1 0 0,0-1 0,0 1-1,1 0 1,2-6 0,-2 8-4,-1 0 0,1 0 0,0 0 0,0 0 0,0 0 0,0 1 0,0-1 0,0 0 0,0 1 0,0 0 0,0-1 0,0 1 0,0 0 0,0 0 0,0 0 0,4 1 0,29-1-18,-22 1 30,0-1 0,0 0 0,0-1 0,21-4-1,-29 3-8,1 1 0,-1-2 0,0 1 0,1-1-1,-1 1 1,0-2 0,0 1 0,-1 0-1,1-1 1,-1 0 0,0 0 0,0 0-1,7-9 1,-2 0-54,-1-1-1,1 0 1,-2 0-1,0 0 0,-1-1 1,0 0-1,-2-1 1,5-19-1,-3 0 323,-2 0 0,0-61 0,-4 95-118,0 16-1,0 11-147,2 0 0,0 1 0,1-1 0,2-1 0,1 1 0,0-1 0,2 0 0,1 0 0,1-1 0,1 0 0,22 34 0,-21-42 31,-9-13-30,0 1 1,0-1-1,-1 1 0,1-1 0,-1 1 1,0 0-1,0 0 0,-1 0 0,3 5 1,-10-9-48,-9-5-435,0 1 1,1-2-1,-16-7 1,-24-14-4061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2.3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9394,'0'0'2537,"191"0"-2537,-83 0-56,10 0 64,29 0-16,-46 0-185,-14 0-2391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2.6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0 140 1880,'0'0'9042,"235"39"-8682,12-39 129,60-5-153,25-27 208,-18-5-384,-53 7 48,-45 6-208,-46 1-112,-59 9-1217,-39 0-4328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3.0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0 214 9354,'0'0'3457,"188"-30"-3153,-87 9 120,10 0-40,-1 0-320,-12 5-56,-15 2 56,-16 3-64,-13-3-80,-10 0-144,-8 0-464,-10-5-136,-11 1-1585</inkml:trace>
  <inkml:trace contextRef="#ctx0" brushRef="#br0" timeOffset="1">474 212 5905,'0'0'8786,"13"130"-8738,8-91 176,2 5-128,-2 2-88,-1 3 136,-4 0-144,-6-3-264,-5-4-104,-2-5 8,-1-4-432,-2-6-632,5-3-737,1-8-303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7:26.138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1 7634,'0'0'7145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3.4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 10538,'0'0'3025,"170"-2"-2993,-116 2 72,-3 0-208,6 0-32,-16-4-1833,-12-1-5072</inkml:trace>
  <inkml:trace contextRef="#ctx0" brushRef="#br0" timeOffset="1">55 228 9874,'0'0'3929,"175"-9"-3929,-111-5 0,-2-2-88,18-14-896,-16 4-1337,-9-2-3008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3.8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516 0 10506,'0'0'2892,"-27"7"-2643,4-2-228,2-2 3,1 2 0,0 1 0,0 0 0,0 1 0,1 1 0,-36 21 0,28-11 65,2 0 1,0 2-1,1 0 0,0 2 0,2 1 0,1 0 0,-25 37 1,36-45-48,0 0 0,1 1 1,1 0-1,1 1 1,0-1-1,1 1 1,1 0-1,1 1 0,0 0 1,2-1-1,-1 1 1,2 0-1,1 0 0,2 27 1,0-33-40,1-1 1,1 1-1,0-1 1,0 0-1,1 0 1,1-1-1,0 1 0,0-1 1,1-1-1,0 1 1,1-1-1,0 0 1,0-1-1,14 11 0,-6-5 3,1-1 0,1 0 0,1-2 0,-1 0 0,2-1 0,-1-1 0,24 7 0,-35-13-4,0 0-1,0-1 1,0-1 0,1 1 0,-1-1 0,0-1 0,1 1 0,-1-1 0,1-1 0,14-2-1,-19 2-6,0-1-1,0 1 0,0-1 0,0 0 1,-1 0-1,1-1 0,-1 1 0,1-1 0,-1 1 1,0-1-1,0 0 0,0 0 0,0 0 1,-1-1-1,1 1 0,-1-1 0,0 1 0,0-1 1,0 0-1,0 0 0,-1 0 0,2-7 1,2-8-73,-1 0 0,-1 0 1,-1-1-1,0 1 0,-2-21 1,0 31 58,-1 0 0,1 1 1,-2-1-1,1 1 0,-1-1 0,0 1 1,-1-1-1,0 1 0,0 0 0,-1 0 1,0 0-1,0 1 0,-8-11 0,8 15 27,1 0 0,0 1 0,-1-1 0,1 1 0,-1 0 0,1 0 0,-1 0 0,0 1 0,0-1 0,0 1 0,0 0 0,0 0 0,-1 0 0,1 0 0,0 1 0,0 0-1,0 0 1,-1 0 0,1 0 0,0 1 0,0 0 0,0 0 0,0 0 0,0 0 0,0 0 0,0 1 0,0 0 0,0 0 0,1 0 0,-1 0 0,1 1 0,-1-1 0,1 1 0,0 0 0,0 0-1,0 0 1,0 0 0,1 0 0,-1 1 0,1-1 0,0 1 0,0 0 0,0 0 0,1-1 0,-1 1 0,-1 7 0,2-4-8,-1 0 1,1 0 0,1 0-1,-1 0 1,1 0-1,1 0 1,-1 0-1,1 0 1,0 0-1,1-1 1,0 1 0,0 0-1,5 11 1,0-5-347,0 0 0,1-1 0,1 0-1,0 0 1,15 15 0,20 16-4865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4.3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90 10234,'0'0'4312,"28"-14"-4192,96-43 25,-113 53-142,0 0 0,0 1-1,0 1 1,0-1 0,1 2 0,-1 0-1,0 0 1,22 2 0,-3 0-12,-8 0-50,0 0 0,0 1 0,0 1 0,25 7-1,-36-7 34,-1 1 0,0-1 0,0 1 0,0 1-1,-1 0 1,1 0 0,-1 1 0,0 0-1,-1 1 1,14 12 0,-20-16 28,1 0 0,-1-1 0,1 1 1,-1 0-1,0 0 0,0 1 0,0-1 0,0 0 0,-1 1 0,1-1 1,-1 1-1,0-1 0,0 1 0,0 0 0,-1-1 0,1 1 0,-1 0 1,0 0-1,0 0 0,0-1 0,-1 1 0,1 0 0,-1-1 0,0 1 1,0 0-1,0-1 0,0 1 0,-1-1 0,1 1 0,-1-1 0,0 0 1,0 0-1,0 0 0,-1 0 0,1 0 0,-5 4 0,-6 6 17,-1-1 0,-1-1 0,0 0-1,0-1 1,-1 0 0,-17 7 0,13-6-114,-1-1 1,0-1-1,-1-1 1,1-1-1,-2-1 1,1 0-1,-1-2 0,-37 2 1,60-5 10,-1-1 0,0 0 0,1 0 0,-1 0 0,0 0 0,1 0 0,-1 0 0,1 0 0,-1-1 0,0 1 0,1 0 0,-1 0-1,1 0 1,-1-1 0,0 1 0,1 0 0,-1 0 0,1-1 0,-1 1 0,1-1 0,-1 1 0,1 0 0,-1-1 0,1 1 0,0-1 0,-1 1 0,1-1 0,0 1 0,-1-1 0,1 0 0,4-20-1106,-1 17 1161,0-1 1,0 1-1,0 0 1,0 0 0,1 0-1,7-6 1,3 1 272,1 2 0,0 0 1,0 1-1,0 0 0,1 1 1,0 1-1,0 0 0,0 1 1,0 1-1,1 1 0,-1 0 1,0 1-1,21 3 0,-31-2-216,0 0-1,0 1 1,0-1-1,0 1 1,0 1-1,0-1 1,-1 1-1,1 0 0,-1 1 1,1-1-1,-1 1 1,0 0-1,-1 0 1,1 1-1,-1-1 0,0 1 1,0 0-1,0 0 1,-1 1-1,1-1 1,-1 1-1,3 7 1,-1 1 0,0-1 0,-1 0 0,0 1 0,-1 0 0,0 0 0,-2 0 0,1 0 1,-2 28-1,-1-37-23,1-1 0,-1 1 0,0 0 0,0-1 0,0 0 0,0 1 0,-1-1 0,0 0 0,0 1 0,0-1 0,0 0 0,-1-1 0,0 1 0,1 0 0,-1-1 0,-5 5 0,2-3 18,0-1 0,-1 0 0,1 0 0,-1 0 0,1-1 0,-1 0 0,0 0 0,0-1 0,-10 2 0,-8 0-61,-1 0 0,0-2 0,0-1 0,-46-5 0,48 1-1597,1-2-1,-43-12 1,63 16 1352,-20-7-4542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4.6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0 443 6737,'0'0'6515,"24"3"-5735,185 26 337,-188-26-1092,0 0 0,0-1 0,0-2 0,0 0 0,33-5 0,-48 4-21,0 0-1,1-1 1,-1 0 0,0 0-1,0-1 1,0 1-1,0-1 1,0-1 0,-1 1-1,1-1 1,-1 0 0,0 0-1,0-1 1,0 1 0,-1-1-1,0 0 1,0 0 0,0-1-1,0 1 1,-1-1 0,5-10-1,-5 5 21,1 0-1,-1 0 0,-1 0 1,0-1-1,0 1 0,-1-1 1,-1 1-1,0-1 0,-1 0 1,0 1-1,0-1 0,-1 1 1,-1-1-1,0 1 0,-1 0 1,0 0-1,0 1 0,-1-1 1,0 1-1,-1 0 0,-1 0 1,1 1-1,-1-1 0,-16-14 1,15 15 2,-1 0 1,0 0-1,-1 1 1,0 1 0,-1-1-1,1 1 1,-1 1-1,-1 0 1,1 1 0,-1 0-1,0 1 1,0 0-1,0 0 1,0 2 0,-1-1-1,1 2 1,-1 0-1,0 0 1,1 1-1,-1 1 1,0 0 0,-19 4-1,25-3-23,1 1 0,0 0 1,0 0-1,0 0 0,0 1 0,1-1 0,0 1 0,-1 1 0,1-1 1,1 1-1,-1 0 0,1 0 0,0 0 0,0 0 0,0 1 0,1 0 0,0 0 1,0 0-1,0 0 0,1 0 0,-4 14 0,3-7-85,0 0 0,1 1 1,0-1-1,1 1 0,1 0 0,0 0 0,1-1 0,0 1 1,5 20-1,-2-20-421,1-1 0,0 1 0,11 18 1,22 32-4526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5.1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0 960 9602,'0'0'6081,"18"3"-5819,55 3-160,-71-6-98,0 0 0,0-1 0,0 1 0,0 0 0,0-1 0,0 0 0,0 1-1,0-1 1,0 0 0,-1 0 0,1 0 0,0 0 0,-1 0 0,1 0-1,0 0 1,-1-1 0,0 1 0,1-1 0,-1 1 0,0-1 0,1 1 0,-1-1-1,0 0 1,1-3 0,10-44 50,-11 40-53,7-66 72,-3 0 0,-7-92-1,0 50 275,2-8 1337,1 190-1632,3 0 0,14 74-1,-11-102-24,2 0-1,1-1 0,2 0 0,1-1 0,24 43 0,-33-71-28,0 0 0,1 0 0,-1-1 0,1 1 0,1-1 0,-1-1 0,1 1 0,0-1 0,0 0 0,1 0 1,0-1-1,-1 1 0,2-2 0,8 5 0,-10-6 7,-1 0-1,1-1 1,0 0 0,-1 0 0,1 0 0,0-1 0,0 0-1,0 0 1,-1-1 0,1 1 0,0-1 0,0 0-1,-1-1 1,1 1 0,-1-1 0,1 0 0,-1-1 0,0 1-1,0-1 1,7-5 0,10-8-68,-1-2-1,-1-1 1,0 0-1,-1-1 1,-2-1 0,0-1-1,-1 0 1,-1-2-1,-1 1 1,-1-2 0,-2 0-1,13-37 1,-7 10-306,-3 0 1,-3-1-1,-1-1 1,-3 0-1,0-73 1,-6 112 307,-1 1 0,-1-1 1,0 0-1,-5-19 0,5 29-13,-1 0 1,0 0-1,0 0 0,0 0 0,-1 0 1,0 1-1,0-1 0,0 1 0,0 0 0,-1-1 1,0 2-1,0-1 0,-8-6 0,-33-19-2053,-1 9-2940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6.7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5937,'0'0'3773,"1"25"-3564,0-16-184,1 70 561,4-1 0,18 90 1,-2-96-221,-15-51-247,0-1 0,-2 1 0,0 0 0,-2 0 0,2 31 0,-5-50-113,0 0 0,-1 0 0,1 0 0,-1 0 0,0-1 0,1 1 0,-1 0 0,0 0 0,0 0 0,0-1 0,0 1 0,-1 0 0,1-1 0,0 1 0,-1-1 1,1 1-1,-1-1 0,1 0 0,-1 0 0,-1 1 0,2-1-84,0 0 1,0-1-1,0 1 1,0-1-1,0 0 1,1 1-1,-1-1 1,0 0-1,0 1 1,0-1-1,0 0 1,0 0-1,0 0 1,0 0 0,0 0-1,0 0 1,0 0-1,0 0 1,0 0-1,0-1 1,0 1-1,0 0 1,0-1-1,1 1 1,-1 0-1,0-1 1,0 1-1,0-1 1,0 0-1,1 1 1,-1-1-1,0 0 1,1 1-1,-1-1 1,0 0-1,1 1 1,-1-1-1,1 0 1,-1 0 0,1 0-1,-1 0 1,1-1-1,-6-20-4683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7.0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47 7842,'0'0'2512,"181"-41"-2176,-125 36-264,-2 5-16,-2 0-56,-8 0 24,-11 0 0,-4 7-24,-9-5-192,-4 1-944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7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 9754,'0'0'1936,"165"-24"-1936,-123 18 8,9 1-16,-12 0-1064,-8 3-2120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38.2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7194,'0'0'5817,"152"18"-5673,-98-18-56,-2 0-80,0-4-16,-14-3-1000,-15 0-2249</inkml:trace>
  <inkml:trace contextRef="#ctx0" brushRef="#br0" timeOffset="1">16 221 6361,'0'0'7066,"131"12"-6762,-74-12 8,-6 0-304,-7 0-8,-15 0-88,-14 0-1192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45.9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1 196 6025,'0'0'2307,"29"0"-2160,190 0 20,520-8 1174,485 6 364,-1042 7-1631,717 30 248,1173 53 529,-387-116-788,-986 12-48,602-36-61,-456 14 857,560-6-368,-627 22-222,-112 8 295,261-11-356,-752 19-148,262-20 432,-416 21-442,-17-2-137,-6 5 46,0 0 0,0 1 0,0-1 1,0 1-1,-1 0 0,1 0 0,-1 0 0,1 0 1,0 0-1,-1 0 0,-3 0 0,-46-14-2151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7:28.383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31 3889,'0'0'4317,"2"-30"-278,28 32-4020,-1 1-1,1 1 1,33 10-1,20 4 58,396 41 114,37 7-32,-433-55-254,-58-9 132,0 1 0,-1 2 0,1 0 0,44 16 0,-67-20-127,1 0 1,-1 0 0,0 0-1,0 0 1,0 0 0,0 0-1,0 1 1,-1-1 0,1 1-1,0-1 1,-1 1 0,1 0-1,-1-1 1,1 1-1,-1 0 1,0 0 0,0 0-1,0 0 1,2 4 0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8.9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31 6737,'0'0'7233,"6"-2"-6860,8-4-315,0 1-1,1 1 1,0 1-1,0 0 1,0 1-1,20-1 1,431 3-2357,-409-2-522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39.2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8 8314,'0'0'4473,"-4"-7"-4208,4 7-262,1 0 0,-1 0 0,0 0 0,0 0 0,0 0 0,0 0 0,0 0 0,0 0 0,0 0 0,0 0 0,0 0 0,0 0 0,0 0 0,0 0 0,0 0 0,0 0 0,0 0 0,1 0 0,-1 0 0,0 0 0,0-1-1,67 69 2,-49-53-3,0 2 1,-2 0-1,0 1 0,0 0 1,-2 2-1,23 40 1,-36-57-4,0-1 1,0 1-1,0 0 1,0-1-1,-1 1 0,0 0 1,1 0-1,-1-1 1,0 1-1,0 0 1,-1 0-1,1-1 1,0 1-1,-1 0 0,0-1 1,0 1-1,0 0 1,0-1-1,0 1 1,0-1-1,0 1 0,-1-1 1,1 0-1,-1 0 1,0 0-1,0 0 1,0 0-1,0 0 1,0 0-1,0 0 0,-5 2 1,-6 4-185,0 0 1,0-1-1,-1 0 1,-19 5-1,32-11 157,-28 7-2765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0.9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1960,'0'0'1217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1.4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75 0 5169,'0'0'5681,"-1"9"-5554,-21 90-28,13-62 103,1 0 0,-6 69 0,14-80-2,-3 22-24,3-1 1,2 1-1,12 75 1,-37-175-2423,12 21-2879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1.8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63 2937,'0'0'8848,"-1"-6"-8289,1 5-551,0 0 1,0 0-1,-1 0 1,1 0 0,0-1-1,0 1 1,0 0-1,0 0 1,1 0-1,-1 0 1,0 0-1,0 0 1,1 0-1,-1 0 1,0 0-1,1 0 1,-1 0-1,1 1 1,-1-1-1,1 0 1,0 0-1,-1 0 1,1 0-1,0 1 1,-1-1-1,1 0 1,0 1-1,1-2 1,37-1 111,-27 3-116,126 2-268,-46 1-800,1-4 0,176-24 0,-247 20-1810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2.2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 3393,'0'0'5517,"28"0"-4549,190 0 582,-195-1-1427,0-1-1,0-2 1,0 0 0,22-8-1,12-4-2377,-41 11 735,10-4-3905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2.7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35 7538,'0'0'3550,"25"-5"-3340,78-17-162,-91 20-16,-1 0 0,1 0 0,-1 1 0,1 0 0,-1 1 0,1 1 0,0 0 0,-1 0 0,1 1 0,-1 0 0,1 1 1,-1 1-1,0 0 0,-1 0 0,1 1 0,13 8 0,-23-12-25,0-1 0,0 1 1,0-1-1,0 1 1,0 0-1,0-1 1,-1 1-1,1 0 1,0 0-1,-1-1 1,1 1-1,0 0 1,-1 0-1,1 0 1,-1 0-1,1 0 0,-1 0 1,0 0-1,1 0 1,-1 0-1,0 0 1,0 0-1,1 0 1,-1 0-1,0 0 1,0 1-1,0-1 1,-1 0-1,1 0 1,0 0-1,0 0 0,-1 0 1,1 0-1,0 0 1,-1 0-1,1 0 1,-1 0-1,1 0 1,-1 0-1,1-1 1,-1 1-1,0 0 1,0 0-1,1 0 1,-1-1-1,-1 2 0,-6 6 116,0-1 0,-1 0 0,-16 10 0,15-10-75,-15 10 7,12-9-41,-1 1 0,1 1 0,1 0 0,0 0 1,1 1-1,0 1 0,0 0 0,-13 20 0,23-31-11,0 1 0,0-1-1,1 1 1,-1-1 0,0 0 0,1 1 0,-1-1 0,1 1 0,-1 0 0,1-1 0,0 1 0,0-1 0,0 1-1,-1 0 1,2-1 0,-1 1 0,0-1 0,0 1 0,0 0 0,1-1 0,-1 1 0,1-1 0,-1 1 0,1-1-1,0 1 1,0-1 0,-1 0 0,1 1 0,0-1 0,0 0 0,0 0 0,0 1 0,1-1 0,-1 0 0,0 0-1,0 0 1,1 0 0,-1-1 0,1 1 0,-1 0 0,0 0 0,1-1 0,-1 1 0,1-1 0,0 0 0,-1 1-1,3-1 1,10 3 102,1 0 0,0-2-1,0 0 1,18-1 0,-17 0-35,38 2 17,-6 0-13,1-2 1,71-8-1,-83-4 28,-23 0-219,-14 11 94,1 1 0,-1 0 0,0-1 0,0 1 0,0-1 0,0 1 1,0-1-1,0 1 0,0-1 0,0 1 0,-1-1 0,1 1 0,0-1 1,0 1-1,0-1 0,0 1 0,-1-1 0,1 1 0,0-1 0,0 1 0,-1 0 1,1-1-1,0 1 0,-1-1 0,1 1 0,0 0 0,-1-1 0,1 1 1,-1 0-1,1 0 0,-1-1 0,0 1 0,-58-25-3144,28 14 452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3.9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 1 1296,'-7'0'10759,"187"8"-10239,59 0-4897,-215-10 3060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05:44.3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3817,'0'0'4909,"0"19"-4013,0 328 2788,0-346-3697,0 0 0,-1 0 0,1 0 0,0 0 0,0 1 0,0-1 1,0 0-1,0 0 0,1 1 0,-1-1 0,0 0 0,1 0 1,-1 0-1,0 0 0,1 0 0,-1 1 0,1-1 0,0 0 0,-1 0 1,1 0-1,0 0 0,0-1 0,-1 1 0,1 0 0,0 0 1,0 0-1,0-1 0,0 1 0,0 0 0,0-1 0,0 1 0,0-1 1,1 1-1,-1-1 0,0 1 0,0-1 0,0 0 0,1 0 1,-1 0-1,0 0 0,0 0 0,0 0 0,1 0 0,-1 0 0,0 0 1,0 0-1,0-1 0,2 1 0,12 0-2333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42.5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 4521,'0'0'4437,"27"0"-3686,386 0-714,-412 0-27,-1-1 0,1 1 0,-1-1 0,1 1 1,-1-1-1,1 0 0,-1 1 0,1-1 0,-1 0 0,1 0 0,-1 1 0,0-1 0,0 0 0,1 0 1,-1 1-1,0-1 0,0 0 0,0 0 0,0 1 0,0-1 0,0 0 0,0 0 0,0 0 0,0 0 1,0 0-1,-2-24-1895,-2 14-1006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7:30.465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22 2247 4233,'0'0'4936,"-5"-8"-4560,3 4-346,-1-1 1,1 1 0,0-1-1,1 0 1,-1 1 0,1-1-1,0 0 1,0 0 0,0 0-1,0 0 1,1 0 0,0 0-1,0 0 1,1 0 0,-1 0-1,3-6 1,34-235 1761,-18 96-1409,2-50-253,-14 116-42,27-131 0,78-156-18,-93 313-67,-2-3-8,11-67 0,-22 87 3,2 0-1,2 1 0,2 0 1,2 0-1,20-41 1,-5 26-1,3 2 1,62-81 0,-84 124-4,0 1-1,0-1 1,1 2 0,0-1-1,0 2 1,1-1 0,0 1-1,1 1 1,0 1 0,0-1-1,0 2 1,0 0 0,28-4-1,9 1 8,-1 3 0,79 4 0,-64 1-52,-52-1 33,-1 1 1,1 0 0,-1 1 0,1 0-1,-1 1 1,0 0 0,0 1 0,0 0 0,0 1-1,-1 0 1,0 0 0,15 11 0,-11-9 40,0 0 0,0-1 0,1 0 0,0-2 0,21 5 0,-24-7-5,0 1 0,0 0 0,0 1 0,0 0 0,-1 0-1,0 2 1,0-1 0,0 2 0,13 9 0,-13-4-14,-1 0-1,1 1 1,-2 1 0,14 24 0,1 2 4,-10-16 42,0 0 1,-2 0 0,-1 2 0,14 46-1,18 111 339,-33-134-334,12 122 322,-20-134-288,1-1 1,2 0-1,2 0 0,1 0 0,2-1 0,19 46 1,-17-58-31,-1 1 1,-1 0 0,-1 1-1,-1 0 1,-1 0-1,-2 1 1,0 0 0,-2 0-1,1 28 1,-17 208 289,7-108-203,7-110-44,-3 1 0,-1 0 0,-15 70 0,-7-32-75,16-56 1,1 1 0,1 1 0,1-1-1,2 1 1,-2 34 0,9 54 92,-3-116-116,0-1 0,0 0-1,0 0 1,0 0-1,0 1 1,0-1-1,0 0 1,1 0-1,-1 0 1,0 0-1,0 0 1,0 1-1,0-1 1,0 0 0,1 0-1,-1 0 1,0 0-1,0 0 1,0 0-1,0 0 1,1 1-1,-1-1 1,0 0-1,0 0 1,0 0 0,0 0-1,1 0 1,-1 0-1,0 0 1,0 0-1,0 0 1,1 0-1,-1 0 1,0 0-1,0 0 1,0 0 0,1 0-1,-1 0 1,0-1-1,0 1 1,0 0-1,0 0 1,1 0-1,-1 0 1,0 0-1,0 0 1,0 0-1,0-1 1,0 1 0,1 0-1,-1 0 1,0 0-1,0 0 1,0 0-1,0-1 1,0 1-1,0 0 1,0 0-1,0 0 1,0-1 0,1 1-1,-1 0 1,0 0-1,0-1 1,9-9 4,-6 6-299,12-18 500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44.0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 4625,'6'-1'9599,"32"-1"-9636,112-4-186,-86 5-3,0-3 0,0-2 0,0-3 1,62-18-1,-112 24-3,-10 3 14,-1-1 1,1 0-1,-1 1 0,1-1 0,-1-1 0,1 1 0,-1 0 0,0-1 0,0 0 0,0 0 0,4-2 0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44.6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1 7178,'0'0'1505,"-6"25"-1778,-11 112 1367,6-60 73,-2 98-1,16 159-242,0-329-2342,9-7-3908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46.9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0 207 7090,'0'0'4757,"0"-1"-4668,0 0 0,0 0 0,0 0 0,1 0 0,-1 0 1,0 0-1,0 0 0,1 0 0,-1 0 0,1 0 0,-1 0 0,1 0 1,-1 1-1,1-1 0,-1 0 0,1 0 0,0 1 0,-1-1 1,1 0-1,1 0 0,118-26 37,139-11 0,-120 19-53,-57 9-16,-31 5-56,-1-3 0,88-24 0,-136 31-7,0 1 0,0 0 0,0-1 1,-1 0-1,1 1 0,0-1 0,-1 0 0,1 0 0,0 0 0,-1 0 0,1 0 0,-1 0 0,0 0 0,1-1 0,-1 1 0,0 0 0,0-1 0,0 1 0,0-1 0,2-2 0,-4 3-140,1-1-1,-1 1 1,1 0-1,-1 0 1,1 0-1,-1 0 1,0 0-1,0 0 1,1 1-1,-1-1 1,0 0-1,0 0 0,0 0 1,0 1-1,0-1 1,0 1-1,0-1 1,0 0-1,0 1 1,0 0-1,0-1 1,-1 1-1,1 0 1,0 0-1,0-1 1,0 1-1,-1 0 0,1 0 1,-2 1-1,-29-8-7212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48.1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142 0 6617,'0'0'3434,"-7"1"-3351,5 0-71,0-1 0,0 0-1,0 1 1,0-1 0,0 1 0,1-1-1,-1 1 1,0 0 0,0 0 0,1 0-1,-1 0 1,0 0 0,1 0 0,-1 1-1,1-1 1,-2 2 0,1 1 40,0-1 0,0 1 0,1-1 0,0 1 0,-1 0 0,1 0 0,0 0 0,1 0 0,-1 7 0,-7 98 637,9 134-1,0-198-599,0-25-22,0 1 0,0-1 0,2 0-1,1 0 1,0 0 0,2-1 0,12 33 0,-15-96 989,5-502-715,-8 546-209,-6 18-140,-9 24 7,2 0-1,2 1 0,2 0 1,1 1-1,3 0 0,0 75 0,5-80 9,-2-13-3,2 0 1,1 0 0,1 0-1,1 0 1,2-1-1,11 41 1,-11-133 635,-3-367-753,-3 222 300,-1 229-232,0 0 0,-1 0 0,-9 32 0,-3 12 49,-2 55 14,-4 232 1,21-347 16,0-18 85,1-135-197,-11-253-64,4 370 511,6 42-386,1 0 0,-1-1 1,0 1-1,0 0 0,-2 9 1,0 14 5,0 87 0,4 131-3,9-208-2188,-7-30-885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0.1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112 33 4993,'0'0'2405,"17"-5"-2351,-15 5-52,29-8 2,0 1 1,0 2 0,42-3-1,107 9 120,-178-1-103,0-1-1,0 1 1,0 0-1,0 1 1,0-1-1,1 0 1,-1 0-1,0 1 1,0-1-1,0 1 1,0 0 0,0 0-1,-1 0 1,1 0-1,0 0 1,0 0-1,-1 0 1,1 0-1,0 1 1,-1-1-1,1 0 1,-1 1-1,0 0 1,1-1-1,-1 1 1,0 0-1,0 0 1,0-1-1,0 1 1,0 0-1,-1 0 1,1 0-1,-1 0 1,1 0 0,-1 0-1,0 0 1,1 1-1,-1-1 1,0 0-1,-1 0 1,1 0-1,0 0 1,0 0-1,-1 0 1,1 0-1,-1 0 1,0 0-1,0 0 1,0 0-1,0 0 1,0-1-1,0 1 1,0 0-1,0 0 1,-1-1-1,1 1 1,0-1-1,-1 0 1,0 1 0,1-1-1,-4 2 1,-39 31 324,-2-2 0,-68 36 0,76-47-198,1 1 0,0 1 1,2 2-1,1 2 0,-46 46 1,75-69-115,1 1 0,0-1 0,1 1 0,-1 0 0,1 0 0,0 1 1,1-1-1,-1 1 0,1-1 0,0 1 0,0 0 0,1 0 0,-1-1 0,1 1 1,0 9-1,2-11-8,-1 0 0,1-1 0,0 1 1,0-1-1,1 1 0,-1-1 0,1 0 0,-1 1 1,1-1-1,0 0 0,0 0 0,0 0 0,1 0 1,-1-1-1,1 1 0,0-1 0,0 1 1,-1-1-1,1 0 0,1 0 0,-1 0 0,0-1 1,0 1-1,1-1 0,6 2 0,14 4 83,0-2-1,1 0 1,0-2-1,0-1 0,0-1 1,42-4-1,-43 3-49,-16 0-138,0 0 0,-1-1 0,1 0 0,-1 0 0,0 0 0,1-1 0,-1 0 0,0-1 0,0 1 0,0-1 0,0-1 0,-1 1 0,1-1 0,-1-1 0,0 1 0,0-1 0,-1 0 1,1 0-1,-1 0 0,0-1 0,8-11 0,-2-8-4079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0.4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35 7946,'0'0'5513,"28"-3"-5433,3-1-48,24-2 103,68 0-1,37 9 280,168-6-342,-328 3-121,1 0 0,-1 1 0,0-1 0,1 0 1,-1 0-1,0 0 0,1 0 0,-1 0 0,1 0 0,-1 0 1,0 0-1,1 0 0,-1 0 0,1 0 0,-1 0 1,0 0-1,1 0 0,-1 0 0,1 0 0,-1 0 0,0-1 1,1 1-1,-1 0 0,0 0 0,1 0 0,-1-1 0,0 1 1,1 0-1,-1-1 0,0 1 0,1 0 0,-1 0 0,0-1 1,0 1-1,0-1 0,1 1 0,-1 0 0,0-1 1,0 1-1,0 0 0,0-1 0,0 1 0,1-1 0,-1 1 1,0 0-1,0-1 0,0 1 0,0-1 0,0 1 0,0 0 1,-1-1-1,1 1 0,0-1 0,-6-4-2638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0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 0 7466,'0'0'4084,"-2"22"-3402,0-3-543,-2 4 180,2 1 1,0 0-1,2 1 1,3 37-1,3-40-151,0-1 0,10 25 0,-9-28-76,0 0 1,-2 0-1,6 32 1,-13 19-51,-1-25-91,3-43 31,1 0-1,-1-1 1,0 1-1,1 0 1,-1-1-1,1 1 1,-1-1-1,1 1 1,-1-1 0,1 1-1,-1-1 1,1 1-1,-1-1 1,1 1-1,-1-1 1,1 0-1,0 1 1,-1-1-1,1 0 1,0 0-1,-1 1 1,1-1 0,0 0-1,-1 0 1,1 0-1,0 0 1,0 0-1,-1 0 1,1 0-1,0 0 1,0 0-1,31-1-1381,-25 0 759,33-3-3760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1.9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 1400,'0'0'7166,"8"0"-6457,168-14 2864,-89 4-4083,-10 6-3564,-92 4 1027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2.2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9354,'0'0'2216,"0"151"-2071,6-95 87,6 4 56,1 3-208,3-8 112,-1-6-80,-2-7-112,-3-12 144,-2-9-136,0-10 40,-5-4-8,-1-7-40,1 0-400,-1-9-1745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2.6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71 5353,'0'0'6936,"35"-11"-6870,-5 1-59,-2-1-7,1 2 0,0 1 0,1 1 1,-1 2-1,1 1 0,42 0 0,-39 4-18,13-1 12,87 10-1,-120-7 4,0 1-1,-1 0 0,1 0 1,-1 1-1,0 1 0,0 0 0,0 1 1,-1 0-1,0 0 0,0 1 1,16 14-1,-24-18 0,1 0 0,-1 0 0,0 1 0,0-1 0,0 1 0,0 0 0,-1 0 0,0 0 0,0 0 0,0 0 1,0 1-1,0-1 0,-1 0 0,0 1 0,0-1 0,0 1 0,0 0 0,-1-1 0,0 1 0,0 0 0,0-1 0,0 1 0,-2 7 0,0-6 7,-1 1-1,1-1 1,-1 0 0,0 0-1,-1-1 1,0 1-1,1-1 1,-2 0-1,1 0 1,0 0 0,-1 0-1,0-1 1,0 1-1,-1-1 1,-9 5 0,-18 9 11,-1-2 1,0-1 0,-2-1 0,0-2 0,-62 12 0,62-18-1596,-47 3 1,63-9-3542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7:31.435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165 0 4729,'0'0'2224,"-22"12"-2182,-6 2-44,-3 3-36,-53 35-1,119-59 4137,47 9-3446,-40-1-198,310 17 77,-259-7-502,0-4 0,1-4 1,0-4-1,0-5 0,145-26 1,-137 9-13,-46 9 149,0 2 0,1 3-1,74-3 1,-130 12-164,0 0 0,0 0 1,0 0-1,0 0 0,0 0 1,0 0-1,0 0 0,0 0 1,0 0-1,0 1 0,0-1 0,0 0 1,0 0-1,0 1 0,0-1 1,0 1-1,-1-1 0,1 1 1,0-1-1,0 1 0,0 0 0,-1-1 1,1 1-1,0 0 0,-1 0 1,1-1-1,-1 1 0,1 0 1,-1 0-1,1 0 0,-1 0 0,1 0 1,-1 0-1,0-1 0,1 1 1,-1 0-1,0 0 0,0 0 1,0 0-1,0 0 0,0 0 0,0 0 1,0 0-1,0 0 0,0 0 1,-1 2-1,1-2-5,-28-1 50,-295-7-629,-209 5 582,449 11-43,0 4-1,-149 42 0,2 1-1572,210-52 951,0-1 0,1-1 0,-2-1 0,-22-1-1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2.9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10082,'0'0'2129,"0"151"-1897,8-93 568,7 2-224,6 3-192,-3-3-384,0-9 72,-3-7 32,-5-11-104,-2-12 0,-3-10 0,-2-6 56,-3-17-416,-5-16-1200,-8-9-6714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3.3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0 10122,'0'0'3966,"22"0"-3936,76 4-25,-88-3-6,0 1 0,0 1 0,0 0 1,-1 0-1,1 1 0,-1 0 0,0 1 0,0 0 0,-1 0 0,1 1 0,-1 0 1,0 1-1,-1 0 0,1 0 0,-2 0 0,1 1 0,-1 0 0,0 0 1,6 12-1,-10-18-1,-1 0-1,1 0 1,-1 0 0,0 0 0,0 0 0,0 0-1,0 0 1,0 0 0,0 0 0,0 1 0,-1-1 0,1 0-1,-1 1 1,0-1 0,0 0 0,0 1 0,0-1 0,0 0-1,0 1 1,-1-1 0,1 0 0,-1 1 0,1-1 0,-1 0-1,0 0 1,0 1 0,0-1 0,0 0 0,0 0 0,-1 0-1,1 0 1,0 0 0,-1-1 0,0 1 0,1 0 0,-1-1-1,0 1 1,0-1 0,0 0 0,0 1 0,0-1 0,0 0-1,0 0 1,-1 0 0,-2 0 0,-10 4 1,-1-1 0,0 0-1,0-2 1,0 1 0,-20-1 0,-78-1-807,67-2-2969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3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0 265 10882,'0'0'3233,"175"0"-3217,-128 0 120,-3 0-136,-8 0 0,-3 0-8,-10 0-376,-7-7-480,-8 0-1129</inkml:trace>
  <inkml:trace contextRef="#ctx0" brushRef="#br0" timeOffset="1">719 0 10666,'0'0'3616,"-8"23"-3459,1-6-115,-1 0-18,2 1 0,0 0-1,1 0 1,0 0 0,2 0 0,0 1-1,0 19 1,3 13-6,2 0 0,2 0 0,3 0 1,1 0-1,3-1 0,29 80 0,-40-140-2237,0-13-2534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4.0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66 8090,'0'0'4441,"23"-11"-4261,-2 0-145,-9 4-23,0 1-1,0 1 1,1 0-1,-1 0 0,1 1 1,0 1-1,1 0 1,-1 1-1,1 0 1,15 1-1,-3 1 24,0 1 1,0 2-1,-1 0 0,1 2 0,-1 1 1,25 9-1,-40-12-33,0 1 0,-1 0 0,1 1 0,-1 0 0,0 1 0,0-1 0,0 2 0,-1-1 0,0 1 0,-1 1 0,1-1 0,-1 1 0,-1 0 0,1 1 0,-1 0 0,-1 0 0,7 14 0,-10-19 3,0 1-1,0-1 1,-1 1 0,0-1-1,0 1 1,0 0 0,0-1-1,-1 1 1,0 0 0,0-1 0,0 1-1,0 0 1,-1-1 0,0 1-1,0 0 1,0-1 0,0 1 0,-1-1-1,1 1 1,-1-1 0,-1 0-1,1 0 1,0 0 0,-1 0 0,0 0-1,0-1 1,0 1 0,0-1-1,-1 0 1,0 0 0,1 0-1,-1 0 1,-5 2 0,-13 7 30,0-1 0,-1-1 0,0-1 0,0-1 1,-29 5-1,15-3-22,-84 20-3267,94-25-4070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4.4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1 570 5065,'0'0'8549,"27"-19"-8439,85-64-56,-101 73-15,1 0 1,-1 0-1,-1-1 1,0-1-1,-1 0 1,0 0-1,-1-1 0,0 0 1,-1 0-1,7-17 1,-2 4 58,15-33 232,-2-2 0,29-105 1,-48 157 31,0 18-423,3 24-207,-9-30 329,24 82-27,3-1-1,4-2 0,48 91 1,-39-65-306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4.8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31 10042,'0'0'4489,"100"19"-4273,-61-19-216,12-7-48,-10-14-744,-10 0-4793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5.8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 7034,'0'0'5749,"6"-4"-5069,40-5-580,2 2 0,-1 3 0,50 1 1,-73 2-51,5 2-37,27-4-461,-50 0-1247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6.2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5097,'0'0'7810,"152"56"-7618,-113-54-184,5-2-16,-8 0-104,-11 0-2241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7.2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3 369 6737,'0'0'5152,"-1"-17"-5032,0-13-24,0 1-1,2-1 0,2 1 1,0-1-1,14-50 0,-16 75-99,1 0 1,-1 1-1,1-1 0,0 0 0,1 0 0,-1 1 0,1-1 0,0 1 0,0 0 0,1 0 1,-1 0-1,1 1 0,0-1 0,0 1 0,0-1 0,0 1 0,0 1 0,1-1 1,0 1-1,-1-1 0,1 1 0,0 1 0,0-1 0,0 1 0,0 0 0,0 0 0,0 0 1,1 0-1,-1 1 0,0 0 0,0 0 0,0 1 0,0 0 0,6 1 0,-8-1-1,-1 0 0,1 0 0,-1 0 0,0 1 0,1-1 0,-1 1-1,0 0 1,0-1 0,0 1 0,0 0 0,0 0 0,-1 0 0,1 1 0,-1-1-1,2 3 1,21 43-59,-18-32 33,11 25 43,-3 1 0,-1 0 0,-2 0 0,10 84 0,-21-123-45,7 36 101,-7-38-90,1 0 0,-1 0 0,0 0 0,0 1 0,1-1 0,-1 0 0,1 0 0,-1 0-1,1 0 1,-1 0 0,1 0 0,0 0 0,0 0 0,-1 0 0,1 0 0,0 0 0,0 0 0,0-1 0,0 1 0,0 0 0,0-1-1,0 1 1,0 0 0,0-1 0,2 1 0,-2-4-260,0-1 0,0 1 0,-1-1-1,1 0 1,-1 1 0,0-1 0,0 1 0,-1-7 0,1 4 21,-1-52-417,0-1 301,7-60 0,-4 102 379,1 0 1,0 0 0,1 0-1,1 0 1,1 1-1,0 0 1,1 0 0,10-17-1,-14 29 210,0-1-1,1 0 0,-1 1 0,1 0 1,0 0-1,0 0 0,6-4 0,-9 8-177,0-1 0,0 0 0,-1 1 0,1-1-1,0 1 1,0-1 0,0 1 0,0-1-1,0 1 1,0 0 0,0 0 0,0-1-1,0 1 1,0 0 0,0 0 0,0 0-1,0 0 1,0 0 0,0 0 0,0 1-1,0-1 1,1 0 0,-2 0 0,1 1-1,0-1 1,0 1 0,0-1 0,0 1-1,0-1 1,0 1 0,0-1 0,0 1-1,-1 0 1,1-1 0,0 1 0,0 0-1,-1 0 1,1 0 0,-1 0 0,1 0-1,-1-1 1,1 1 0,-1 0 0,1 0-1,-1 0 1,0 2 0,14 36 143,-3 1 1,-1 0-1,8 77 1,4 18-60,-16-108-165,-7-34-474,-6-54-94,7 52 583,1 0 0,0 0 0,1 0-1,0 1 1,1-1 0,-1 1 0,2-1 0,-1 1-1,1 0 1,6-9 0,9-12 23,31-36 1,-5 6 1017,-45 59-991,0 0 1,0 0 0,0 0-1,0 0 1,0-1 0,0 1-1,0 0 1,0 0 0,0 0-1,1 0 1,-1 0 0,0-1-1,0 1 1,0 0 0,0 0-1,0 0 1,0 0 0,0 0-1,0 0 1,1 0 0,-1 0-1,0 0 1,0-1 0,0 1-1,0 0 1,0 0 0,1 0-1,-1 0 1,0 0 0,0 0-1,0 0 1,0 0 0,0 0-1,1 0 1,-1 0 0,0 0-1,0 0 1,0 0 0,0 0-1,1 0 1,-1 0 0,0 0-1,0 0 1,0 0 0,0 1-1,0-1 1,0 0 0,1 0-1,-1 0 1,0 0 0,0 0-1,0 0 1,0 0-1,0 0 1,0 1 0,0-1-1,0 0 1,1 0 0,-1 0-1,0 0 1,0 0 0,0 1-1,0-1 1,0 0 0,3 18 363,-2 35-338,-1-43 186,-5 201 315,5-207-614,-1-4 13,1 0 0,0 1 1,0-1-1,0 1 1,0-1-1,0 1 1,0-1-1,0 1 1,0-1-1,0 1 0,0-1 1,0 1-1,0-1 1,0 1-1,1-1 1,-1 0-1,0 1 0,0-1 1,0 1-1,1-1 1,-1 0-1,0 1 1,1-1-1,-1 1 0,0-1 1,1 0-1,-1 1 1,0-1-1,1 0 1,-1 0-1,0 1 1,1-1-1,-1 0 0,1 0 1,13 1-4195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7.6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0 434 4889,'0'0'2523,"24"-25"-2452,75-84-102,-93 101 16,0 0-1,0 0 1,-1 0-1,0-1 1,-1 1-1,0-1 1,0 0-1,-1-1 1,0 1-1,0-1 1,-1 1-1,-1-1 1,1-17-1,1-2 243,3-9 1030,4-52 3686,-10 89-4719,1 6-221,0 0 1,0-1-1,0 1 1,-1 0 0,0 0-1,0-1 1,0 1-1,-2 8 1,0 8-15,3 0 21,0 1-1,2 0 1,1 0 0,0-1 0,1 1-1,2-1 1,11 27 0,1-8 15,2-1 0,43 61 0,-59-77-1306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8:40.25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54 1 6241,'0'0'3857,"0"2"-3825,0 5-32,-5 16-72,-18-2-936,-3-2-864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8.0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6969,'0'0'7706,"118"42"-7530,-79-35-176,2-3-152,-7-4-256,-11 0-1672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8.4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1 186 8906,'0'0'5241,"142"0"-4945,-88 0-80,0 0-216,-3 0 80,-9 0-80,-12 0-152,-4 0-128,-8 0-1056,-7-2-1729</inkml:trace>
  <inkml:trace contextRef="#ctx0" brushRef="#br0" timeOffset="1">225 0 9354,'0'0'3972,"-14"22"-3740,-43 68-80,54-85-132,1 0-1,-1 0 1,1 1 0,0-1 0,1 0 0,-1 1 0,1-1 0,0 1 0,0 0 0,1-1 0,0 1 0,0 0-1,0-1 1,2 10 0,0 9 102,-2-16-127,0 1 0,1-1 0,0 0 0,0 0 0,1 0 0,0-1 0,0 1 0,1 0 0,0-1 0,0 1 0,1-1 0,0 0 0,0 0 0,0 0 0,1-1 0,0 0 0,1 0 0,-1 0 0,1 0 0,0-1 0,1 0 0,-1 0 0,1-1 0,0 0 0,0 0 0,10 4 0,55 25-3260,-40-23-2216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9.2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0 414 9450,'0'0'5006,"8"-23"-4835,61-166-114,-60 165-18,-2-1 0,0-1 0,-2 1 0,3-50 0,-8 75-39,12 46-144,2 6 166,-2 0 1,5 62-1,-12-6-97,-5-107 78,-2-17-309,-7-18 250,2-1 0,2 1 0,0-1 0,2-38 0,3 56 75,-1 7 17,0 0 1,1 0-1,0 0 0,1 0 1,0 0-1,1 0 0,0 0 0,0 0 1,1 0-1,1 1 0,0-1 1,0 1-1,10-17 0,-13 25 19,1 2-56,0 0 0,-1 0 1,1 0-1,-1 0 0,0 0 0,1 0 0,-1 1 1,0-1-1,0 0 0,1 1 0,-1-1 1,0 1-1,0 0 0,-1-1 0,1 1 1,0-1-1,0 1 0,-1 0 0,1 2 1,2 2-9,10 21-6,-1 0 1,-2 1-1,0 1 1,-2-1-1,-1 1 1,-2 1-1,4 58 1,-7-108-887,1-1 0,0 1 1,2-1-1,9-27 0,-5 16 61,18-57-269,-8 30 3568,-16 47-1243,-4 31 1700,-2 19-3165,-4 9 266,3 0 1,1 51-1,3-95-70,0-2-52,0 0-1,0 1 0,0-1 1,0 0-1,0 1 0,0-1 1,0 1-1,0-1 1,0 0-1,0 1 0,1-1 1,-1 0-1,1 1 0,-1-1 1,1 0-1,0 0 0,-1 1 1,1-1-1,0 0 0,0 0 1,0 0-1,-1 0 0,3 1 1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9.5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0 7242,'0'0'6825,"-34"135"-6449,34-84-160,0 4-208,3 3 160,15 0-160,0-2 0,0-7-8,0-10-192,5-9-392,-5-14-896,-3-11-1649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0:59.9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11 165 9274,'0'0'5400,"-2"-21"-5275,-6-63-154,8 82 9,0 0 0,0 0 0,0 0 0,1 1 1,-1-1-1,1 0 0,-1 0 0,1 0 0,0 0 0,-1 0 0,1 0 0,0 1 1,0-1-1,1 0 0,-1 1 0,0-1 0,0 1 0,1-1 0,-1 1 1,1 0-1,-1-1 0,1 1 0,0 0 0,-1 0 0,1 0 0,0 0 1,0 1-1,0-1 0,0 0 0,0 1 0,0-1 0,0 1 0,0 0 0,0 0 1,2 0-1,3-2-64,6-1 22,0 0 0,0 1-1,0 0 1,1 1 0,-1 1 0,1 0 0,-1 0 0,0 2-1,0 0 1,17 4 0,-24-4 55,-1 0-1,0 0 1,0 0-1,0 1 1,0-1 0,-1 1-1,1 0 1,-1 1-1,1-1 1,-1 1-1,0 0 1,-1 0 0,1 0-1,-1 1 1,1-1-1,-1 1 1,-1 0 0,1 0-1,-1 0 1,0 0-1,0 0 1,0 0-1,0 1 1,-1-1 0,0 1-1,0 10 1,0-9 11,0 0 0,0-1 0,-1 1-1,0 0 1,-1 0 0,1 0 0,-1-1 0,0 1 0,-1 0 0,0-1 0,0 1 0,0-1 0,-1 1 0,0-1 0,0 0 0,-1 0 0,1-1-1,-1 1 1,-1-1 0,1 0 0,-1 0 0,0 0 0,0 0 0,0-1 0,0 0 0,-1 0 0,0 0 0,0-1 0,0 0 0,0 0-1,0-1 1,-1 1 0,1-1 0,-8 1 0,6-1-238,-1-1 0,0 0 1,1 0-1,-16-1 0,10 0-1207,-7 0-3660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00.2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4761,'0'0'7306,"15"26"-7004,1 0-268,13 24-9,35 79 0,-42-74 116,-3 2 0,-2 0-1,-3 1 1,-2 1 0,-3 0 0,-2 1-1,-1 81 1,-4-71 17,-2 63-21,-1-121-125,0 1 0,-1 0-1,0-1 1,-1 1 0,-1-1 0,0 0 0,-10 21-1,13-31-138,-1 1 0,1-1-1,0 0 1,-1 1 0,0-1 0,1 0-1,-1 0 1,0 0 0,0 0-1,-4 2 1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00.8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1 178 9098,'0'0'2588,"28"0"-1842,93-2-149,-99 1-481,0-1 0,0-1-1,0-1 1,-1-1-1,0 0 1,34-15-1,-12-1 304,63-40 0,-31 16-36,-67 37 41,-21 8-359,-25 9-131,-22 9 38,-105 48 0,145-56 27,1 0 1,1 1-1,-1 1 1,2 0-1,0 2 1,0 0-1,2 1 1,-1 0-1,-14 21 1,25-29-5,0 0-1,1 1 1,0 0 0,0 0 0,1 0 0,0 1 0,0-1 0,1 1 0,0-1 0,0 1 0,1 0 0,0 0 0,1-1 0,0 1 0,0 0 0,4 17 0,-3-21 7,1 0 0,-1 0 0,1 0 1,0 0-1,1 0 0,-1 0 0,1-1 1,0 1-1,0-1 0,1 0 1,-1 1-1,1-2 0,0 1 0,0 0 1,0-1-1,0 0 0,1 0 1,-1 0-1,1 0 0,0-1 0,0 0 1,0 0-1,0 0 0,0 0 1,0-1-1,0 0 0,1 0 0,6 0 1,2 0 3,-1 0 1,0-1-1,0-1 0,1 0 1,-1-1-1,0 0 1,0-1-1,0 0 1,-1-1-1,1-1 0,12-6 1,-16 6 0,0 0 0,-1 0 0,0-1 0,0-1 0,0 1 0,-1-1 1,0 0-1,0-1 0,0 0 0,-1 0 0,-1 0 0,1-1 0,-1 0 0,-1 0 0,5-12 0,-9 22-13,-1 0-1,1 0 1,0 1-1,-1-1 1,1 0-1,0 0 1,0 1-1,0-1 1,0 0-1,0 0 1,0 1-1,1-1 1,-1 0 0,0 0-1,1 1 1,-1-1-1,0 0 1,1 0-1,0 0 1,-1 0-1,1 1 1,0-1-1,-1 0 1,1 0-1,0 0 1,0-1-1,0 1 1,0 0-1,2 1 1,2 1 9,0 0 0,0 0 0,1 0 0,-1-1 1,1 0-1,0 0 0,6 1 0,15 3-3,-1-2 0,44 0 0,49-4-1915,-69-6-2470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01.6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857 0 4657,'0'0'4750,"-27"5"-4246,7-2-366,5-1 5,0 0 0,0 1 0,0 1 0,0 0 0,1 1 0,-1 1 0,1 0-1,1 1 1,-1 0 0,-17 14 0,-23 22 290,2 3-1,2 2 1,2 3-1,2 1 1,-67 101 0,66-77-309,4 2 0,3 1-1,-59 166 1,89-215-106,2 0-1,0 1 1,2 0-1,-3 58 0,8-74-13,2 1-1,0-1 0,1 0 1,0 0-1,1 0 1,1-1-1,0 1 0,1-1 1,0 0-1,1 0 0,1 0 1,9 14-1,-1-8-19,1-1 0,1 0 0,1-1 0,0 0-1,1-2 1,1 0 0,0-2 0,1 0 0,44 21 0,12 0-633,129 38 0,-46-26-2765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1.8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 35 6633,'0'0'4621,"11"-2"-4451,67-11-104,1 3-1,142 1 1,-217 9-64,-1 0 0,0 0-1,0 0 1,0 0 0,0 1 0,0 0-1,0-1 1,0 1 0,0 0 0,0 0-1,0 1 1,-1-1 0,1 1 0,0-1-1,-1 1 1,5 3 0,-6-3-2,0 0 0,0 0 0,0 0 0,0 0 0,0 0 0,0 0 0,0 0 1,-1 0-1,1 0 0,-1 0 0,0 0 0,1 0 0,-1 0 0,0 0 0,0 0 0,0 1 0,-1-1 0,1 0 0,0 0 1,-1 0-1,1 0 0,-1 0 0,0 0 0,0 0 0,0 0 0,-1 2 0,-6 8 10,-1 0 0,0 0 1,-1-1-1,0-1 0,-1 0 0,0 0 0,0-1 0,-1 0 0,-21 11 1,-2 4 37,-45 32 102,8-7 25,-119 106 0,184-148-169,0 0 0,1 0 0,0 0 0,1 1 1,-1 0-1,2 0 0,-8 15 0,11-20 4,0 1 0,0-1 0,0 1 0,0-1 0,0 1-1,1 0 1,0 0 0,-1-1 0,1 1 0,1 0 0,-1-1-1,0 1 1,1 0 0,0-1 0,0 1 0,0 0 0,0-1-1,1 0 1,-1 1 0,1-1 0,0 0 0,4 6 0,3 2 20,1 0-1,1 0 1,0-1 0,0 0 0,1-1 0,1-1 0,-1 0-1,1 0 1,20 8 0,-25-13-17,0 1-1,1-2 1,-1 1-1,0-1 1,1 0 0,-1-1-1,1 0 1,-1 0-1,1-1 1,0 0-1,-1-1 1,1 1 0,-1-2-1,1 1 1,-1-1-1,1-1 1,-1 1 0,10-6-1,0-2-713,-2-1 0,1-1 0,19-18 0,-6-3-8835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2.2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 8586,'0'0'2578,"29"-2"-2424,-3 0-107,167-8 325,314 13-41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8:45.46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8 1 5297,'0'0'6634,"47"2"-5994,-42 0-472,0 3 248,-5-3-312,0 0-104,0 1 0,-10 1-24,-19 1-440,4-5-2513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2.6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106 0 10562,'0'0'3474,"-5"26"-3130,-5 23-228,3 0-1,-2 67 0,10-86-108,-2 0 1,0 0 0,-3-1-1,0 1 1,-2 0 0,-1-1-1,-14 37 1,16-54-12,0-3 9,1-1 0,1 1 0,0 0 0,0 0 0,1 0 1,0 1-1,0-1 0,1 0 0,0 1 0,1 12 0,0-21-13,1-1 0,0 1 0,-1 0 0,1-1 0,0 1 0,-1-1 0,1 1 0,0-1 0,0 1 0,0-1 0,-1 0 0,1 1 0,0-1 0,0 0 0,0 0 0,0 0 0,-1 1 0,1-1 0,0 0 0,0 0 0,0 0 0,0 0 0,0-1 0,0 1 0,-1 0 0,3-1-1,4 1-51,3 0-365,-1-1 1,1 0-1,-1 0 1,1-1-1,-1 0 1,0-1-1,0 0 0,11-6 1,27-15-9901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2.9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9538,'0'0'3449,"139"12"-2809,-90-5-80,0 0-424,-2 0-136,-6-3 136,-7-4-136,-11 0 0,-8 0-520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4.8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449 1 6553,'0'0'5199,"-13"20"-5035,-4 7-142,-77 112 105,54-91-22,-47 44 0,56-62-97,1 1 0,2 1 0,1 1 0,-31 52 0,54-78-6,1 0 1,-1 1 0,2-1-1,-1 1 1,1-1 0,0 1-1,-1 10 1,3-16 6,-1 0 1,1 1-1,0-1 0,0 0 0,1 0 1,-1 1-1,0-1 0,1 0 0,-1 0 0,1 0 1,0 1-1,-1-1 0,1 0 0,0 0 1,1 0-1,-1 0 0,0 0 0,0-1 1,1 1-1,-1 0 0,1-1 0,0 1 1,-1-1-1,1 1 0,0-1 0,0 0 1,0 0-1,0 1 0,2 0 0,12 2 51,0 0-1,1-1 1,-1-1-1,1 0 1,-1-1 0,1-1-1,18-2 1,8 1 34,-3 0-70,1-1 1,-1-2-1,1-2 0,-2-2 0,1-1 0,68-26 1,-106 34-26,1 0 8,-1 1 0,1-1 0,-1 0 1,1 0-1,0 0 0,-1-1 0,0 1 1,1-1-1,-1 1 0,0-1 0,0 0 1,0 1-1,0-1 0,0 0 0,0-1 1,0 1-1,-1 0 0,1 0 0,1-5 1,-3 6-11,-1 0 1,1 0-1,-1 1 1,0-1-1,1 0 1,-1 0 0,0 0-1,1 1 1,-1-1-1,0 0 1,0 1-1,0-1 1,0 1 0,1-1-1,-1 1 1,0-1-1,0 1 1,0 0-1,0-1 1,0 1 0,0 0-1,0 0 1,0 0-1,0 0 1,-2 0-1,-35-3-44,32 2 32,-41 2-287,36 0-209,1-1 0,-1 0 0,0 0-1,0-1 1,0 0 0,1-1 0,-1 0 0,-13-6 0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5.1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 1 6009,'0'0'6908,"-6"23"-6409,-3 9-299,1 0 0,2 0 0,1 1 0,-1 54 0,30 149 123,-17-192-179,-7-44-144,0 0 0,-1 0 0,1 1 1,0-1-1,0 0 0,1 1 0,-1-1 0,0 0 0,0 1 0,0-1 0,0 0 0,0 1 1,0-1-1,0 0 0,0 0 0,1 1 0,-1-1 0,0 0 0,0 1 0,0-1 0,0 0 0,1 0 1,-1 0-1,0 1 0,0-1 0,1 0 0,-1 0 0,0 0 0,1 1 0,-1-1 0,0 0 0,0 0 1,1 0-1,-1 0 0,0 0 0,1 0 0,-1 0 0,1 0 0,12-9-112,13-24-664,-24 30 540,19-27-1684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5.5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7 148 9754,'0'0'3786,"-1"20"-3636,-1 0-111,-2 89 124,5-97-129,0 0 1,0-1-1,1 1 0,0-1 1,1 0-1,1 0 1,-1 0-1,9 15 1,-5-14 6,0 0 1,1-1 0,0 0-1,1 0 1,0-1 0,0-1-1,1 1 1,1-1 0,0-1-1,15 10 1,-18-14-23,0 0 0,1-1 0,-1 1 0,1-1 0,-1-1 0,1 0 0,0 0 0,0-1 0,0 0 0,0 0 0,0-1 0,0-1 0,0 1 0,0-1 0,0-1 0,16-4 0,-16 3-19,0 0-1,-1-1 0,1 0 1,-1-1-1,0 0 1,0 0-1,0 0 1,-1-1-1,0 0 0,0-1 1,0 0-1,-1 0 1,10-14-1,-8 9-4,-1 0 0,-1-1 0,0 0 0,-1 0-1,0-1 1,-1 1 0,0-1 0,3-27 0,-6 25-2,0 0 0,-1 0 0,0 0 0,-1 0 0,-1 0 0,-1 1 0,-8-29 0,8 33 4,-1 1-1,0 0 1,-1 0 0,0 1 0,-1-1 0,0 1 0,0 0 0,-1 1 0,0-1-1,0 1 1,-14-11 0,13 14-1,1 0 0,-1 0 0,-1 1 0,1 0 0,-1 0 0,1 1 0,-1 0 0,0 1 0,0 0 0,0 0 1,0 1-1,-1 0 0,1 0 0,0 1 0,-1 1 0,1-1 0,0 1 0,0 1 0,0 0 0,0 0 0,0 1 0,0 0 0,1 1 0,-11 5 0,11-5 3,0 0 0,0 1-1,1 0 1,0 1 0,-1-1 0,2 2 0,-1-1-1,1 1 1,0 0 0,0 0 0,1 0-1,0 1 1,1 0 0,-1 0 0,1 0 0,1 0-1,0 1 1,0 0 0,0-1 0,1 1 0,1 0-1,-1 0 1,1 0 0,1 17 0,1-14-283,0 0 0,1-1 0,1 0 0,0 0 0,0 1-1,1-1 1,0-1 0,1 1 0,7 11 0,21 26-4315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5.8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88 292 5641,'0'0'7953,"-11"20"-7725,-34 67-166,43-82-41,0 1-1,0-1 0,0 1 0,0-1 0,1 1 1,0-1-1,0 1 0,1 0 0,-1 0 0,1-1 1,1 1-1,-1 0 0,1 0 0,0-1 0,0 1 1,0 0-1,1-1 0,0 1 0,0-1 0,1 0 1,-1 0-1,1 0 0,0 0 0,1 0 0,-1 0 1,1-1-1,0 0 0,0 0 0,0 0 0,0 0 1,1 0-1,0-1 0,-1 0 0,10 4 0,-5-2 5,1 0-1,0-1 0,0 0 0,0 0 1,0-2-1,1 1 0,-1-1 0,1 0 0,-1-1 1,1-1-1,0 0 0,0 0 0,-1-1 1,1 0-1,0-1 0,17-5 0,-19 3-29,0-1 0,0 0 0,-1 0 0,0-1 0,0 0 0,0-1 0,-1 0 0,0 0 0,0-1 0,-1 1 0,1-1 0,-2-1 0,1 1 0,-2-1 0,1 0 0,-1 0 0,0-1 0,-1 1 0,5-20 0,-3 4-18,-1 0-1,-1-1 1,0 1 0,-2-1 0,-2 0 0,-5-44-1,4 59 18,0-1-1,-1 1 0,0 0 0,-1 0 0,0 1 0,-1-1 0,0 1 0,-1 0 0,0 0 0,0 0 0,-1 1 1,0 0-1,-1 0 0,0 1 0,-11-9 0,13 12 10,0 1-1,-1 0 1,0 0 0,1 0-1,-1 1 1,0 0 0,-1 0 0,1 1-1,-1 0 1,1 0 0,-1 1 0,1-1-1,-1 2 1,0-1 0,0 1-1,1 1 1,-1-1 0,0 1 0,1 0-1,-1 1 1,1 0 0,-1 0-1,-11 6 1,10-4 1,1 0-1,-1 1 1,1 1 0,0-1-1,0 1 1,1 0 0,0 1-1,0 0 1,0 0-1,1 0 1,0 1 0,0 0-1,-5 11 1,4-5-186,1 0 0,1 0 0,0 0 0,0 0 0,2 1 1,0 0-1,-2 27 0,4 11-3211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16.5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1 807 5337,'0'0'6928,"14"-10"-6325,-4 3-425,-5 5-124,-1 0-1,0-1 1,0 1-1,-1-1 1,1 1-1,-1-1 1,1 0 0,-1-1-1,0 1 1,0 0-1,0-1 1,0 0-1,-1 0 1,0 0-1,1 0 1,-1 0 0,-1 0-1,1 0 1,-1-1-1,1 1 1,0-7-1,-1-54 531,-3 0 1,-19-123-1,16 139-46,2-76 1,3 123-519,0 1-38,0 16-193,1 16 205,1 0 1,2-1-1,1 1 0,2-1 0,1 0 1,1 0-1,1-1 0,2-1 1,1 0-1,31 51 0,-32-61 12,1 0 0,1-2 0,1 1 0,0-1 0,1-1 0,0-1 0,21 13 0,-24-18 1,1-1 0,0-1 0,0 0 1,0-1-1,1 0 0,0-2 0,0 1 0,1-2 1,-1 0-1,25 1 0,-25-3-13,0 0 0,0-2 0,0 1 0,0-2 0,17-3 0,-28 3-3,1 1 0,-1-1-1,1 1 1,-1-1 0,0-1-1,0 1 1,0-1 0,0 1-1,0-1 1,0 0-1,-1-1 1,0 1 0,1 0-1,-1-1 1,-1 0 0,1 0-1,0 0 1,-1 0 0,0 0-1,3-7 1,0-4 7,-2 0 0,1 1 0,-2-1 0,0 0 0,-1-1 0,0 1 0,-2-19 1,-2-3 0,-14-67 0,-14-11 29,-58-140 1,63 185 164,25 66-17,1 4-245,0 0 0,0-1 1,0 1-1,0-1 0,0 1 1,0 0-1,0-1 0,0 1 1,-1 0-1,1-1 0,0 1 0,0 0 1,0-1-1,0 1 0,-1 0 1,1-1-1,0 1 0,0 0 1,0 0-1,-1-1 0,1 1 1,0 0-1,-1 0 0,1-1 1,0 1-1,0 0 0,-1 0 1,1 0-1,0 0 0,-1-1 1,1 1-1,-1 0 0,1 0 0,0 0 1,-1 0-1,1 0 0,0 0 1,-1 0-1,1 0 0,0 0 1,-1 0-1,0 0 0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2.0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 4729,'4'2'8444,"118"0"-8384,-28 1-160,117-12 0,-200 6-477,-19 1-772,-20 0-952,-9 2-1856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4.1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240 6 2497,'0'0'5334,"16"-5"-2656,-18 5-2667,-1 1 1,0 0-1,1 0 1,-1 0-1,0 0 1,1 0-1,0 0 0,-1 0 1,1 1-1,0-1 1,-1 1-1,1 0 1,-3 3-1,-29 33 29,27-30-20,-15 19 76,2 0 0,1 2 0,1 0 0,2 1 1,1 0-1,-12 33 0,18-37-39,1 0 0,1 1-1,1-1 1,2 1 0,0 1 0,2-1 0,1 0-1,3 28 1,-1-47-8,0 0 0,1 0 0,0-1 0,1 1 0,-1-1 0,1 1 0,1-1 0,0 0 0,0 0 0,0-1 0,1 1 0,-1-1 0,2 0 0,-1 0 0,1-1 0,0 1 0,0-1 0,0 0 0,1-1 0,-1 0 0,1 0 0,0 0 0,10 3 0,3 1 29,0-1 0,1-1 1,0-1-1,0-1 0,0 0 0,0-2 1,30 0-1,-43-2-99,0 0 1,0-1 0,-1 0-1,1 0 1,0-1-1,-1 0 1,1 0-1,-1-1 1,0 0-1,0 0 1,0-1 0,0 0-1,-1 0 1,1-1-1,-1 1 1,0-1-1,0-1 1,-1 1-1,0-1 1,0 0 0,0 0-1,-1 0 1,1-1-1,-2 0 1,1 0-1,-1 0 1,0 0-1,0 0 1,-1-1-1,0 1 1,0-1 0,1-12-1,-1 6 0,-1-1-1,-1 0 1,0-1 0,0 1-1,-2 1 1,0-1 0,0 0-1,-2 0 1,1 1 0,-12-27 0,12 34 33,-1 1 1,0-1-1,0 1 1,0 0-1,-1 0 1,0 0-1,0 1 1,0 0-1,-1 0 1,1 0 0,-1 1-1,0-1 1,-1 1-1,1 1 1,-1-1-1,0 1 1,0 1-1,0-1 1,0 1 0,0 0-1,0 0 1,-1 1-1,-13 0 1,15 0-10,-1 1 1,1 0-1,-1 1 0,1-1 1,0 1-1,-1 1 1,1-1-1,0 1 0,0 0 1,0 1-1,0-1 1,0 1-1,0 0 0,1 1 1,-1-1-1,1 1 1,0 0-1,0 1 0,-7 8 1,5-5-4,1 1 0,1 0 0,0 0 1,0 0-1,1 0 0,0 1 0,0 0 0,1 0 1,1 0-1,0 0 0,0 0 0,0 14 0,0-4-308,2-1-1,0 1 0,2 0 1,0 0-1,7 27 0,14 13-3999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4.6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147 245 6185,'0'0'3234,"-13"20"-2257,-41 66-304,51-78-612,-1 0 0,1 0 1,1 1-1,0-1 0,0 1 0,0 0 0,1 0 0,0-1 1,1 1-1,0 0 0,1 0 0,0 0 0,0 0 0,4 14 1,-3-14-12,1 0 1,0-1-1,1 1 1,0-1-1,0 0 1,1 0-1,0 0 1,0 0-1,1-1 1,0 0-1,0 0 1,1-1-1,0 1 1,0-2 0,0 1-1,1-1 1,0 0-1,0 0 1,0-1-1,0 0 1,1-1-1,11 4 1,-11-4-4,0 0 1,1-1-1,-1 0 1,1-1 0,-1 0-1,1 0 1,-1-1-1,1 0 1,0-1-1,-1 0 1,1 0-1,-1-1 1,1 0 0,-1-1-1,0 0 1,0-1-1,0 1 1,0-2-1,-1 1 1,0-1-1,10-8 1,-9 5-49,0-1 0,-1-1 0,0 1 1,-1-1-1,0-1 0,0 1 0,-1-1 0,-1 0 0,1 0 0,-2-1 0,0 0 1,4-18-1,-2-3 5,-1-1 0,-2 0 0,-1-45 0,-2 63 20,-1 0 0,0 1 0,-1-1 0,-1 1 0,0-1 0,-2 1 0,1 0 0,-2 1 0,0-1 0,-8-14 0,10 22-13,-1 0 0,1 1 0,-1-1 1,-1 1-1,1 0 0,-1 0 0,0 1 0,-1 0 1,1 0-1,-1 0 0,0 1 0,0 0 0,0 0 1,-1 1-1,1 0 0,-1 0 0,0 0 1,0 1-1,0 1 0,-16-2 0,14 2-13,-1 0-1,1 1 1,-1 0-1,1 1 1,0 0 0,0 1-1,-1 0 1,1 1-1,0 0 1,1 0-1,-1 1 1,1 0-1,-1 1 1,1 0 0,0 1-1,1 0 1,0 0-1,0 0 1,0 1-1,0 1 1,1-1 0,-9 13-1,5-5-107,0 1-1,1 0 1,0 0-1,2 1 1,0 1-1,0-1 1,-5 25-1,-12 72-3603,16-48-2010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8:46.72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1840,'0'0'2257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5.1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258 353 8634,'0'0'4673,"-22"10"-4454,-70 33 58,86-40-262,1 0-1,0 0 1,0 0-1,0 1 1,0-1-1,1 1 1,-1 0 0,1 1-1,0-1 1,0 1-1,1 0 1,-1 0 0,1 0-1,0 0 1,-2 7-1,2-3 7,1 1-1,0-1 0,1 0 0,0 1 0,0-1 0,1 1 1,1 9-1,0-13-14,0 0 0,1 0 0,-1-1 0,1 1 0,0-1 0,1 1 0,-1-1 0,1 0 0,0 0 0,1 0 0,-1 0 0,1-1 0,0 1 0,0-1 0,0 0 0,1 0 1,-1-1-1,1 1 0,0-1 0,0 0 0,0 0 0,9 3 0,4 2 28,0-1 0,0 0 0,0-1 0,1-2 1,33 5-1,-34-6-40,-1-2 1,1 0-1,0-1 1,-1-1-1,1 0 1,-1-2 0,1 0-1,16-5 1,-26 5-14,-1 0-1,1-1 1,-1 1 0,0-1 0,0-1 0,0 0 0,-1 0 0,1 0 0,-1 0 0,-1-1 0,1 0 0,-1 0 0,0-1-1,0 0 1,-1 0 0,1 0 0,-2 0 0,1 0 0,3-13 0,-1 1 22,-2-1 1,0 0-1,-1 0 0,-1 0 1,-1 0-1,-1 0 0,0 0 1,-2 0-1,0 0 0,-2 0 1,0 0-1,-1 0 0,0 1 1,-2 0-1,-1 0 0,-18-33 0,18 37 21,0 1-1,-1 0 0,-1 0 0,0 1 0,-1 0 0,0 1 0,-1 0 0,0 1 0,-1 0 0,0 1 1,-1 1-1,0 0 0,0 0 0,-1 2 0,0 0 0,-1 0 0,1 2 0,-1 0 0,0 0 0,-32-3 0,42 7-23,0 1-1,-1 0 1,1 0-1,-1 1 1,1 0-1,0 0 0,-1 0 1,1 1-1,0 0 1,0 0-1,0 0 0,0 1 1,0 0-1,1 0 1,-1 1-1,-7 5 1,3 1-72,1-1 0,1 2 0,-1-1 1,2 1-1,-1 0 0,-9 22 0,-19 41-1452,6-4-2154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6.4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166 428 4641,'0'0'6515,"16"-10"-6087,47-33-52,-58 38-270,1 1 0,-2-1 0,1 0-1,0-1 1,-1 1 0,0-1 0,-1 0 0,1 0 0,-1 0 0,0 0-1,0 0 1,-1-1 0,0 0 0,0 1 0,-1-1 0,2-8 0,3-12-39,2-5 29,-2 0 1,-1 0-1,-1 0 0,-1-53 0,-3 84-88,0 0 1,0 0-1,0 0 0,-1 1 0,1-1 0,0 0 0,-1 0 0,1 0 0,0 0 0,-1 1 0,1-1 0,-1 0 0,1 0 1,-1 1-1,0-1 0,1 0 0,-1 1 0,0-1 0,1 1 0,-1-1 0,0 0 0,0 1 0,0 0 0,1-1 1,-3 0-1,-32-6 49,25 7-63,0 0-1,1 0 1,-1 1 0,0 1-1,-10 2 1,11 0 6,-1 0 1,1 1-1,0 1 1,0-1 0,0 1-1,1 1 1,0 0-1,0 0 1,-7 10-1,-7 8-8,-28 44 0,42-58 7,2 1 0,0 0 0,0 0 0,1 1 1,1-1-1,0 1 0,1 0 0,0 0 0,1 1 0,0-1 0,1 0 0,1 1 0,0-1 0,0 1 0,4 15 0,-2-23-1,0 1 0,0 0 0,1-1 0,0 0-1,0 1 1,1-1 0,0 0 0,0-1 0,0 1-1,8 7 1,-10-11-15,0 1 1,0-1-1,1 1 0,-1-1 0,1 0 1,-1 0-1,1 0 0,0 0 0,0 0 1,0 0-1,0-1 0,0 0 0,0 1 0,1-1 1,-1-1-1,0 1 0,1 0 0,-1-1 1,0 1-1,1-1 0,-1 0 0,0 0 0,6-1 1,-8 0-128,0 1 0,0-1 0,-1 0 1,1 1-1,0-1 0,-1 1 0,1-1 1,-1 0-1,1 0 0,-1 1 0,1-1 1,-1 0-1,1 0 0,-1 0 1,0 0-1,1 1 0,-1-1 0,0 0 1,0-1-1,1 0-373,2-12-3784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6.8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140 1 8058,'0'0'3594,"-3"4"-3549,-15 23 163,1 1 0,1 1 1,1 1-1,2 0 0,1 0 0,1 1 0,2 1 0,1 0 1,2 0-1,-5 65 0,11-93-188,1-1 0,-1 1 0,1-1 0,0 0 0,0 1 0,0-1 0,0 0 0,1 1 0,0-1 0,-1 0 0,1 0 0,0-1 0,0 1 0,1 0 0,-1 0 0,0-1 0,1 0 0,0 1 0,0-1 0,-1 0 0,1 0 0,0-1 0,1 1 0,-1 0 0,0-1 0,0 0 0,1 0 0,-1 0 0,0 0 0,1-1 0,6 1 0,-9-2-51,0 1-1,0-1 0,0 0 1,0 0-1,0-1 1,0 1-1,0 0 0,0 0 1,0 0-1,-1 0 0,1-1 1,0 1-1,-1 0 1,1-1-1,-1 1 0,1-1 1,-1 1-1,0-1 1,0 1-1,1 0 0,-1-1 1,0 1-1,0-1 1,-1-2-1,2-2-266,1-16-1390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8.2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1 657 4625,'0'0'2886,"8"19"-2623,27 61 495,-27-54 4504,-15-36-4317,2-27-724,2 0 0,1 0 1,4-48-1,0 7-158,1-3 203,22-151-1,-21 206-139,-4 24-62,-2 6-4,-9 38 83,5-18-182,-1 5 35,1 0 0,1 1 0,2 0 0,0 0 0,3 0 0,0 0 0,6 41 0,-2-55 0,1 0 1,0-1 0,1 1 0,1-1 0,0 0 0,1 0 0,15 19 0,-5-9 9,2-1-1,0-1 1,27 24 0,-45-45-13,1 0-1,-1 0 1,1-1 0,-1 1-1,1-1 1,0 0 0,0 1-1,-1-1 1,1 0 0,0-1-1,0 1 1,0 0-1,0-1 1,0 0 0,0 1-1,0-1 1,0 0 0,0-1-1,1 1 1,-1-1 0,-1 1-1,1-1 1,0 0-1,4-1 1,-2-1 13,0 1 0,0 0-1,-1-1 1,1 0 0,0 0 0,-1-1-1,0 1 1,0-1 0,0 0 0,0 0-1,-1 0 1,4-6 0,4-11 6,0 0-1,-2 0 1,-1-1 0,0 0 0,-2-1-1,0 1 1,4-45 0,-1-169 38,-9 201-21,1-34 4,1 33 39,-2 0-1,-6-50 1,6 85-84,0 1-1,-1-1 0,1 0 1,-1 0-1,0 0 0,1 1 1,-1-1-1,0 0 0,1 1 0,-1-1 1,0 1-1,0-1 0,0 1 1,1-1-1,-1 1 0,0-1 1,0 1-1,0 0 0,0 0 1,0-1-1,0 1 0,0 0 1,0 0-1,0 0 0,0 0 1,0 0-1,-1 0 0,-33 2-760,31-1 616,-4 0-88,1 0 0,-1 1 0,1 0 0,0 1 0,0 0 0,0 0 0,0 0 0,0 1 0,-5 4 0,-5 3-1301,-10 5-2973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8.7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 5049,'0'0'6666,"170"-14"-6410,-131 11 24,0 3-8,-3 0-8,-3 0 168,-7-2-304,-5 2-80,-9 0 0,-4-2 8,-5 2-112,-6 0-192,-17 0-2145,-11-2-1688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29.1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4337,'0'0'4305,"170"35"-2945,-108-30-448,-5-3-344,-3-2-424,-10 0-39,-8 0-105,-13 0 48,-10 0 24,-11 0-72,-15 0-2297,-10 0-312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0.7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0 522 6385,'0'0'7626,"4"-13"-7306,0-1-231,62-223 525,-55 186-564,-3 1 0,-1-1-1,-1-54 1,-11 469 40,4-354-87,2-1-1,-1 1 1,1-1-1,0 1 0,1-1 1,0 1-1,1-1 1,0 0-1,1 0 0,-1 0 1,1-1-1,1 1 1,0-1-1,0 0 1,8 9-1,-12-16-23,1 0 1,-1 1 0,0-1-1,1 0 1,-1 0-1,1 0 1,-1 0-1,1-1 1,-1 1-1,1 0 1,-1-1 0,1 1-1,0-1 1,0 1-1,-1-1 1,1 0-1,0 0 1,-1 0-1,1 0 1,0 0 0,0 0-1,-1 0 1,1 0-1,0-1 1,-1 1-1,1-1 1,0 1-1,-1-1 1,1 0-1,-1 0 1,1 1 0,-1-1-1,1 0 1,-1 0-1,1-1 1,-1 1-1,0 0 1,0 0-1,0-1 1,0 1 0,0 0-1,0-1 1,0 1-1,1-3 1,9-21-1739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1.3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76 5097,'0'0'2554,"25"-11"-1917,79-35-179,-99 43-276,0 0 0,1 1 0,0 0 0,0 0 0,0 0 1,0 1-1,0-1 0,0 2 0,0-1 0,0 0 0,9 2 0,3 0 92,-17-1-264,0 0 0,-1 1 1,1-1-1,0 1 0,-1-1 0,1 1 0,-1 0 1,1-1-1,-1 1 0,1-1 0,-1 1 0,0 0 0,1 0 1,-1-1-1,0 1 0,0 0 0,1-1 0,-1 1 1,0 0-1,0 0 0,0 0 0,0-1 0,0 1 1,0 0-1,0 0 0,0 0 0,0 31 331,0-24-129,-1 3-114,0-1 0,-1 0 1,0 0-1,0 0 0,-1 0 0,-1 0 0,1 0 0,-1-1 0,-1 0 0,-7 12 1,-11 13 60,-34 41 1,21-31-93,16-17-45,-47 65-1,60-81-24,0 0 1,1 1-1,1 0 0,0 0 0,0 0 1,-4 19-1,9-30 13,0 0 0,0 0 0,0-1 0,0 1 0,0 0 0,0 0 0,0 0 0,0 0 0,0 0 0,0 0 0,1 0 0,-1 0 0,0 0 0,1 0 0,-1 0 0,0-1 0,1 1 0,-1 0 0,1 0 0,0 0 0,-1-1 0,1 1 0,-1 0 0,1-1 0,0 1 0,1 1 0,30 7 168,48-11-24,-66 1-144,-7 1-23,0-1-1,-1 0 1,1 0-1,0 0 1,0-1-1,-1 0 1,1-1-1,-1 1 1,1-1-1,-1 0 1,0-1-1,0 1 1,0-1-1,5-6 1,-6 5-524,0 0-1,-1 0 1,0-1 0,0 1 0,0-1-1,-1 0 1,0 0 0,0-1 0,1-6 0,2-5-3943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1.7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126 181 9250,'0'0'3415,"-19"18"-3204,-59 61-91,75-77-105,0 1 0,1 0 1,0 0-1,-1-1 0,1 1 0,0 1 0,1-1 0,-1 0 0,0 0 0,1 1 1,0-1-1,0 1 0,0-1 0,0 1 0,1-1 0,-1 1 0,1 0 1,0-1-1,0 1 0,0-1 0,0 1 0,1 0 0,-1-1 0,1 1 0,0-1 1,0 1-1,1-1 0,-1 1 0,4 5 0,-1-3 51,1 0 0,0-1 0,1 1 0,-1-1 0,1 0 0,0 0-1,1-1 1,-1 0 0,1 0 0,9 4 0,1 0-23,0-2 1,0 0-1,0-1 0,1-1 0,-1 0 1,1-1-1,0-1 0,0-1 1,0 0-1,1-2 0,-1 0 0,20-4 1,-29 4-39,-1-2 0,1 1 0,0-1 0,-1 0 0,1 0 0,-1-1 0,0-1 0,0 1 0,-1-1 0,1 0 1,-1-1-1,0 0 0,-1 0 0,1-1 0,-1 1 0,0-1 0,-1 0 0,0-1 0,0 0 0,-1 0 0,1 0 0,-2 0 1,1 0-1,-1-1 0,3-13 0,-3 9 1,-1 0 0,0 0 1,-1 0-1,0 0 0,-1-1 0,0 1 1,-1 0-1,-1 0 0,0 0 0,-1 0 1,0 0-1,-1 1 0,-1-1 0,-5-11 1,6 17-9,-1-1 1,1 1 0,-1 0-1,-1 1 1,1-1 0,-1 1-1,0 0 1,-1 0-1,1 1 1,-1 0 0,0 0-1,-1 1 1,1 0 0,-1 0-1,1 0 1,-1 1 0,-1 0-1,1 1 1,0 0 0,0 0-1,-1 1 1,-14-1 0,15 2 0,0-1 0,-1 1 0,1 1 1,-1 0-1,1 0 0,0 0 0,0 1 1,0 0-1,0 1 0,-15 7 0,14-5-5,0 1-1,1 1 0,-1-1 0,2 1 0,-1 1 1,1-1-1,0 1 0,-9 14 0,-5 11-384,2 0 0,1 1 0,-16 42-1,27-58-165,-18 42-3046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2.2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1 7402,'0'0'3654,"-2"20"-3470,-14 226 928,16-207-940,2-1 0,2 1 1,1-1-1,2 0 0,1-1 0,3 0 0,24 62 1,-34-97-152,0 1 0,0-1 1,0 0-1,0 0 1,0 0-1,0 0 1,0 0-1,1 0 1,-1 0-1,1 0 0,0-1 1,-1 1-1,1 0 1,0-1-1,0 0 1,4 3-1,-5-4-3,0 0 0,0 0 0,0 0 0,0 0 0,0 0 0,0 0 0,0 0 0,0-1 0,0 1 0,0 0 0,0-1 0,0 1 0,0-1 0,0 1 0,0-1 0,-1 1 0,1-1 0,0 0 0,0 1 0,0-1 0,-1 0 0,1 0 0,0 1 0,-1-1 0,2-2 0,3-7 47,1 0 1,-1-1 0,0 1-1,5-24 1,13-49-31,24-73 89,-40 135-104,2 1-1,1-1 1,0 2 0,1-1 0,16-19-1,-22 34 18,-1 1 0,1 0 0,0 0 0,0 0 0,10-5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8:56.17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18 3 9570,'0'0'5769,"-5"0"-6593,-8-2-1120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3.0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6265,'0'0'4528,"8"21"-3973,28 67-305,-34-85-222,0 0-1,0 1 0,0-1 0,0 0 0,1 0 0,-1 0 0,1-1 1,0 1-1,0-1 0,0 1 0,0-1 0,1 0 0,-1 0 0,0 0 1,1-1-1,-1 1 0,1-1 0,0 0 0,-1 0 0,1 0 0,0 0 0,0-1 1,0 0-1,0 1 0,-1-1 0,1-1 0,0 1 0,0-1 0,6-1 1,8 1 50,-1 0-41,-1 0 0,1-2 0,-1 0 0,0 0 0,0-2 0,30-12 0,-11 1-72,60-38 1,-92 52 36,-1 1 1,0 1 0,-1-1 1,1 0-1,0 0 0,-1 0 0,1 0 0,-1 0 0,1 0 1,-1 0-1,0-1 0,1 1 0,-1-1 0,0 1 1,0-1-1,0 1 0,0-1 0,0 1 0,0-1 1,-1 0-1,1 1 0,0-1 0,-1 0 0,1 0 1,-1-2-1,-4 3-3,1 0 0,-1 0 0,0 1 0,0-1 0,0 1 0,0 0 0,0 0 0,0 0 0,-5 1 0,1-1-15,-10 1-6,0 0-1,0 1 1,1 0-1,-1 2 1,1 0-1,-1 1 1,2 0-1,-1 2 1,0 0-1,-23 14 1,32-16 54,1 0-1,-1 1 1,1 0-1,0 0 1,0 0-1,0 1 1,1 0-1,0 0 1,1 1 0,0-1-1,0 1 1,0 0-1,1 1 1,0-1-1,1 1 1,0 0-1,0 0 1,1 0 0,0 0-1,1 0 1,-1 19-1,2-26 3,0 1 0,1 0 0,-1 0 0,1 0 0,0 0 0,-1 0 0,1-1 0,1 1 0,-1 0 0,0 0 0,1-1 0,-1 1 0,1-1-1,0 0 1,-1 1 0,1-1 0,0 0 0,1 0 0,-1 0 0,0 0 0,1-1 0,-1 1 0,1-1 0,-1 1 0,1-1 0,0 0 0,-1 0 0,1 0 0,0 0 0,0-1 0,0 1 0,0-1-1,3 1 1,12 1 14,0-1-1,1 0 0,-1-2 1,19-2-1,-35 3-47,8-2-22,1-1 0,-1 0 0,0-1 0,0 0 0,0 0 0,-1-1 0,0-1 1,0 1-1,0-2 0,0 1 0,-1-1 0,0 0 0,-1-1 0,1 0 0,-1 0 0,-1 0 0,0-1 0,0 0 0,-1 0 0,0-1 0,0 1 0,-1-1 0,5-18 0,-62 134 304,42-69-273,3 1 0,0 0-1,3 1 1,1 0 0,2 0 0,3 43-1,-1-63 3,1 6-1,1-1-1,1 1 1,1-1-1,1 1 1,1-1-1,1 0 1,1-1-1,1 0 1,1 0 0,17 26-1,-27-49-8,-1 0 0,1 0 0,-1 0 1,1 0-1,0 0 0,-1 0 0,1 0 0,0 0 0,-1 0 0,1 0 0,0 0 0,-1 0 0,1 0 1,-1 0-1,1 0 0,0 0 0,-1 0 0,1 0 0,0 1 0,-1-1 0,1 0 0,0 0 1,0 0-1,-1 1 0,1-1 0,0 0 0,-1 0 0,1 1 0,0-1 0,0 0 0,0 1 1,-1-1-1,1 0 0,0 0 0,0 1 0,0-1 0,0 0 0,0 1 0,-1-1 0,1 1 0,0-1 1,0 0-1,0 1 0,0-1 0,0 0 0,0 1 0,0-1 0,0 0 0,0 1 0,0-1 1,1 1-1,-1-1 0,0 0 0,0 1 0,0-1 0,1 1 0,-33-16 126,-3-7-153,1-1 1,1-2-1,2-1 0,0-2 0,2 0 1,1-2-1,2-1 0,-28-42 0,50 68-32,0-1 0,1 0 0,0 1 1,0-2-1,0 1 0,0 0 0,1-1 0,0 1 0,1-1 0,-1 1 0,1-1 0,0 0 0,1 1 0,0-9 0,1 14 1,0-1 0,0 1 1,0-1-1,0 1 1,0 0-1,0-1 0,0 1 1,1 0-1,-1 0 1,0 0-1,1 0 0,-1 0 1,1 0-1,-1 0 1,1 0-1,0 1 0,-1-1 1,1 1-1,0-1 1,-1 1-1,1-1 0,0 1 1,-1 0-1,1 0 0,3 0 1,3-1-289,34-9-1975,1 1-1977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3.4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10186,'0'0'5313,"28"0"-5873,-18 9-704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4.5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85 311 3809,'0'0'6836,"-10"20"-6351,-30 64-119,37-77-278,0-1 1,1 1-1,0 0 1,0 0-1,0 0 1,1 0-1,0 0 1,1 0-1,-1 0 1,1 0-1,1 9 1,1 8 214,-2-18-234,1 0-1,0 0 1,0 0-1,0 0 1,1 0-1,0-1 1,0 1 0,0-1-1,1 1 1,0-1-1,0 0 1,0 0-1,1 0 1,0 0-1,-1-1 1,2 0-1,-1 1 1,0-1-1,1-1 1,0 1-1,0-1 1,0 0-1,0 0 1,1 0-1,-1-1 1,1 0-1,10 3 1,-8-2-49,1-1 1,-1 0-1,0 0 1,1-1-1,-1 0 0,1-1 1,-1 0-1,1 0 1,-1-1-1,1 0 1,-1 0-1,0-1 0,1 0 1,-1-1-1,0 0 1,0 0-1,0 0 1,-1-1-1,11-7 1,-5-1-36,1-1 1,-2-1 0,1 0 0,-2 0-1,0-1 1,-1-1 0,0 1 0,-1-2 0,-1 1-1,-1-1 1,0-1 0,-1 1 0,4-24-1,-1-2 0,-2-1 0,-2 1 0,-3-1 0,-2-65 0,0 104 32,-1 0-1,1 1 1,-1-1 0,1 0 0,-1 0 0,-1 0-1,1 1 1,-1-1 0,1 1 0,-1-1 0,-1 1-1,1 0 1,-1-1 0,1 1 0,-1 0 0,0 1-1,-1-1 1,1 1 0,-1-1 0,1 1-1,-6-4 1,3 5-10,0-1-1,0 0 1,-1 1-1,1 1 0,0-1 1,-1 1-1,1 0 1,-1 0-1,1 0 0,-1 1 1,1 0-1,-1 1 1,1 0-1,-1 0 1,-11 3-1,5 0-13,0 1-1,0 0 1,0 1 0,0 0-1,1 1 1,0 1-1,1 0 1,-1 0 0,2 1-1,-1 1 1,-15 18 0,2 1-674,0 2 0,2 0 0,-17 35 1,5 1-4221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4.9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255 0 4905,'0'0'5819,"-4"21"-4869,-10 31-213,-24 60-1,25-74-412,11-29-230,-1-1 0,0 1 0,-1 0 0,0-1 0,-9 15 0,11-21-100,0 1 1,-1 0-1,1-1 0,-1 0 1,0 0-1,0 1 1,0-2-1,0 1 1,0 0-1,0 0 1,0-1-1,-1 0 1,1 0-1,0 0 1,-1 0-1,1 0 1,-1-1-1,1 1 1,-6-1-1,-55-1-2802,37-7-1371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5.6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179 66 6121,'0'0'5176,"23"-9"-4580,76-27-254,-93 34-303,0 0 0,1 0 1,0 1-1,-1-1 1,1 1-1,0 1 0,13 0 1,-17 0-26,-1 0 1,1 0-1,0 0 0,-1 0 1,1 0-1,0-1 1,-1 1-1,1-1 0,-1 0 1,5-2-1,-5 2-2,-1 0-113,-15 0 4,-1 0 0,1 0 0,-1 1 0,1 1 0,0 0 0,-26 6 0,26-4 142,-1 1 0,1 0 1,0 1-1,1 0 0,-1 1 0,1 1 0,0 0 1,1 0-1,0 2 0,0-1 0,1 2 0,0-1 1,0 2-1,1-1 0,0 1 0,1 1 1,1 0-1,0 0 0,0 0 0,1 1 0,1 0 1,0 1-1,1 0 0,0 0 0,1 0 0,0 0 1,2 0-1,-1 1 0,2-1 0,0 18 1,1-32-32,-1 1 0,1 0 1,0-1-1,0 1 1,0 0-1,0 0 1,0-1-1,0 1 1,0 0-1,0 0 1,1-1-1,-1 1 1,0 0-1,0-1 0,0 1 1,1 0-1,-1-1 1,0 1-1,1 0 1,-1-1-1,1 1 1,-1-1-1,1 1 1,-1-1-1,1 1 1,-1-1-1,1 1 0,-1-1 1,1 1-1,0-1 1,-1 0-1,1 1 1,0-1-1,-1 0 1,1 0-1,0 1 1,-1-1-1,1 0 1,0 0-1,0 0 0,-1 0 1,1 0-1,0 0 1,-1 0-1,1 0 1,0 0-1,0 0 1,-1-1-1,1 1 1,0 0-1,0-1 1,10 1 46,0-1-55,-1-1 0,1 1-1,-1-2 1,0 0 0,0 0 0,0-1 0,14-7-1,-15 7 2,1-1 0,1 1 0,-1 1-1,0 0 1,1 0 0,-1 1-1,18-2 1,-23 4 0,2 0-10,1 0-1,0 0 1,0 1 0,0 0 0,0 0-1,9 3 1,-13-2-2,-1-1 1,0 1-1,1 1 0,-1-1 0,0 0 1,0 1-1,0-1 0,-1 1 0,1 0 1,-1 0-1,1 0 0,-1 0 0,0 1 1,0-1-1,1 5 0,7 9 26,-1 1 0,-1 0-1,0 0 1,-2 1 0,0 0 0,-1 0 0,-1 1-1,0-1 1,0 31 0,-4-48-16,-1-1 0,1 0 0,-1 1 0,1-1 0,-1 0 0,0 0 0,1 0 0,-1 1 0,0-1 0,0 0 0,0 0 0,0 0 0,0 0 0,0 0 0,0-1 0,0 1 0,0 0 0,0 0 0,-1-1 0,1 1 0,0 0-1,-1-1 1,1 0 0,0 1 0,-1-1 0,1 0 0,0 1 0,-1-1 0,1 0 0,-3 0 0,-54 1 29,46-1-50,-12 0-17,-2 2-1,0-2 0,0-1 0,0-1 0,1-2 0,-1 0 0,1-1 0,-37-13 0,60 17-30,1 0 1,-1 1 0,0-1-1,1 0 1,-1 0 0,1 0-1,-1 0 1,1-1-1,0 1 1,-1 0 0,1-1-1,0 1 1,0 0 0,0-1-1,0 1 1,0-1-1,0 0 1,0 1 0,0-1-1,1 0 1,-1 0 0,1 1-1,-1-1 1,1 0 0,0 0-1,0 0 1,0 1-1,0-1 1,0 0 0,0 0-1,0 0 1,1-2 0,-1-15-2506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6.6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52 348 7722,'0'0'5379,"-7"-24"-5304,4 13-88,-7-21 1,1-2-1,2 1 0,2-1 1,-3-39-1,7 57-169,0-34-216,1 48 393,0 1 0,0-1 1,0 0-1,0 1 0,0-1 1,1 0-1,-1 0 0,0 1 1,1-1-1,-1 1 0,1-1 1,0 0-1,0 1 1,-1-1-1,1 1 0,0-1 1,0 1-1,0 0 0,3-3 1,-2 3 9,0 0 0,1 0-1,-1 0 1,1 1 0,0-1 0,-1 0 0,1 1 0,0 0 0,-1 0 0,1-1 0,0 2 0,-1-1 0,1 0 0,0 0 0,-1 1 0,1 0 0,0-1 0,-1 1 0,5 2 0,-3 0-11,-1-1 1,1 1 0,-1-1-1,1 1 1,-1 1 0,0-1-1,0 0 1,-1 1 0,1-1-1,-1 1 1,3 4 0,0 3-11,0 1 1,-1-1 0,0 1-1,0 0 1,-2 0-1,1 0 1,0 19 0,-2 183 1499,2-251-1536,2 0 1,1 0-1,2 0 0,2 1 1,1 0-1,18-38 1,-29 74 49,0-1 1,0 1 0,0-1 0,0 0 0,1 1-1,-1-1 1,0 1 0,0-1 0,0 0-1,1 1 1,-1-1 0,0 1 0,1-1 0,-1 1-1,1-1 1,-1 1 0,0-1 0,1 1 0,-1 0-1,1-1 1,-1 1 0,1-1 0,0 1 0,-1 0-1,1 0 1,-1-1 0,1 1 0,-1 0 0,1 0-1,0 0 1,1-1 0,9 20-46,4 53-1,-11-51 75,2 13-16,-4-21-4,1 0-1,0 0 0,0 0 0,1-1 0,10 22 0,-13-33 15,10-44-326,-5 27 97,0 0 1,1 0-1,1 0 1,0 1 0,15-20-1,-18 27 99,1 0-1,0 1 1,1 0-1,0 0 1,0 0 0,0 1-1,1 0 1,0 0-1,0 1 1,1 0-1,10-4 1,-18 10 203,1 0-1,-1 1 1,0-1-1,0 1 1,0-1 0,0 1-1,0-1 1,0 1 0,-1 0-1,1-1 1,0 1 0,-1 0-1,1-1 1,-1 1-1,0 0 1,0 0 0,1 0-1,-2 3 1,2 0 171,15 62 365,-9-43-1038,-1 2 0,-1-1 1,2 42-1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6489,'0'0'3949,"28"0"-2886,179 2 329,169-4 641,-188 0-2651,-2 1-3545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7.5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0 419 5657,'0'0'6866,"27"-9"-5737,84-32-437,-101 36-615,0 1-1,0-2 0,-1 0 0,0 0 0,0-1 0,0 0 0,-1 0 0,0-1 1,-1 0-1,1 0 0,-2-1 0,11-15 0,-2 2-13,4-5 49,-1 0 0,-2-2 0,-1 1 0,-1-2 0,-1 0 0,11-40 0,-38 73-91,8 2-24,-1 0-1,1 0 1,0 1 0,1 0-1,0 0 1,0 0-1,0 0 1,1 1 0,-1 0-1,2 0 1,-1 0 0,1 1-1,0-1 1,0 1-1,1-1 1,0 1 0,1 0-1,0 0 1,-1 15 0,2-10 7,0-1 0,0 1 0,1-1 0,1 1 0,0-1 0,1 1 0,0-1 0,0 0 0,2 0 0,0 0 0,0-1 0,7 11 0,43 48-54,-41-54 59,-1 1 0,0 0-1,-2 0 1,11 20 0,-21-36-10,-1-1 0,1 1 0,-1 0 0,1-1 0,-1 1 0,1 0 0,-1-1 0,0 1 0,1 0 0,-1 0 0,0 0 0,0-1 0,1 1 1,-1 0-1,0 0 0,0 0 0,0 0 0,0 0 0,0-1 0,0 1 0,0 0 0,-1 0 0,1 0 0,0 0 0,0-1 0,-1 1 0,1 0 0,0 0 0,-1-1 0,1 1 0,-1 0 1,1 0-1,-1-1 0,1 1 0,-1-1 0,1 1 0,-2 0 0,-31 2-18,16-4 24,15 1-19,-17 0-12,0-1-1,-31-5 0,46 6-107,0-1-1,0 0 0,1 1 0,-1-1 0,1-1 0,-1 1 1,1-1-1,-1 1 0,1-1 0,0 0 0,0 0 0,-1 0 0,2-1 1,-1 1-1,0-1 0,0 0 0,1 1 0,0-1 0,-1 0 1,1-1-1,-2-2 0,3-8-3702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1:37.9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62 9354,'0'0'4198,"4"-10"-3974,14-27-174,-16 35-45,-1 1-1,1 0 1,0-1 0,0 1 0,0 0 0,0 0 0,0 0 0,0 0 0,0 0 0,0 0 0,1 1 0,-1-1 0,0 1-1,0 0 1,1-1 0,-1 1 0,0 0 0,1 0 0,-1 1 0,0-1 0,0 0 0,4 2 0,5-1-4,8-1 99,-3-1-57,0 1 0,0 1 0,0 0 0,0 1 0,17 5 0,-30-6-39,0 0 0,0 0 0,1 0 0,-1 0 0,0 1 0,0 0 0,-1 0-1,1 0 1,0 0 0,-1 0 0,1 0 0,-1 0 0,1 1 0,-1 0 0,0-1 0,0 1 0,0 0 0,-1 0 0,1 0 0,-1 0 0,1 0 0,-1 0 0,0 0 0,0 1 0,-1-1 0,1 0 0,-1 1 0,1-1-1,-1 7 1,-1-8 9,1 1-1,-1-1 1,1 0-1,-1 0 1,0 0-1,0 0 1,0 0 0,0 0-1,0 0 1,0 0-1,-1-1 1,1 1-1,0 0 1,-1-1-1,0 1 1,1-1-1,-1 1 1,0-1-1,0 0 1,0 0-1,0 0 1,-2 1-1,-54 22 246,41-18-191,-31 10 154,31-11-171,-1 1 0,1 0 0,0 2-1,-25 14 1,40-21-47,0-1-1,1 1 0,-1 1 0,1-1 1,-1 0-1,1 0 0,-1 0 0,1 1 1,0-1-1,-1 1 0,1-1 0,0 1 1,0-1-1,0 1 0,0 0 0,1 0 1,-1-1-1,0 1 0,1 0 1,-1 0-1,1 0 0,-1 0 0,1 0 1,0 0-1,0-1 0,0 1 0,0 0 1,0 0-1,1 0 0,-1 0 0,0 0 1,1 0-1,-1 0 0,1-1 0,0 1 1,0 0-1,0 0 0,1 2 0,2 1 14,0-1-1,0 0 1,0 0-1,0 0 1,0 0-1,1 0 1,0-1-1,0 0 0,0 0 1,0 0-1,7 2 1,13 2-123,1 0 1,0-2-1,0-1 1,1-1 0,-1-1-1,1-2 1,-1 0-1,1-2 1,46-9-1,-12-5-1486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05.8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0 144 3449,'0'0'4037,"18"-9"-3617,143-66 402,-129 62-540,0 2 0,0 0 1,68-11-1,-89 21-231,0 0 0,1 0-1,-1 1 1,1 1 0,0-1 0,19 6 0,-28-5-23,0 0 0,0 0 0,0 0 0,0 0 0,-1 1 0,1 0 1,0-1-1,-1 1 0,1 0 0,-1 0 0,0 1 0,0-1 0,0 0 0,0 1 0,0-1 0,0 1 1,0 0-1,-1-1 0,0 1 0,1 0 0,-1 0 0,0 0 0,0 0 0,-1 0 0,1 0 0,-1 0 0,1 0 1,-1 7-1,0-2-12,-1 1 1,1-1 0,-1 0 0,-1 1-1,0-1 1,0 0 0,-1 1 0,1-2-1,-2 1 1,1 0 0,-1 0 0,-1-1 0,1 0-1,-6 7 1,-10 10 55,-2 0 1,-35 30-1,29-28-2,-17 15 2,-72 74 105,105-101-164,0 0 0,2 0 0,0 1 0,0 1 0,1 0 0,-11 30 1,17-40-15,1 0 1,1 0-1,-1 1 1,1-1-1,0 0 1,0 1-1,1-1 1,0 0 0,0 1-1,0-1 1,2 8-1,-1-11 2,0 0 1,1 0-1,-1 0 0,1 1 0,-1-1 0,1-1 0,0 1 0,0 0 1,0 0-1,0-1 0,1 1 0,-1-1 0,1 0 0,0 1 0,-1-1 1,1 0-1,0-1 0,0 1 0,0-1 0,0 1 0,5 1 1,7 1 82,-1 0-1,1 0 1,0-2 0,0 0 0,1 0 0,-1-1 0,0-1 0,0-1 0,1 0 0,-1-1 0,0-1 0,0 0 0,0-1 0,-1 0 0,16-8 0,-12 5-624,-2-2 0,1 0 0,28-20 0,-15 3-3272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8:57.79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239 10 4401,'0'0'5608,"5"-10"-4175,-7 38-1425,-2-1-1,0 0 0,-2-1 0,-11 32 0,-7 30 20,11-14 6,8-41-13,-1 0 0,-2-1 0,-19 51 0,5-40 69,15-30-33,0 1 0,1-1 0,-9 29 0,12-32-45,-1 1 0,0-1 1,0 0-1,-8 11 1,8-15-7,0 1 0,1 0 0,-1 0 1,1 0-1,1 1 0,-1-1 0,1 1 1,1-1-1,-1 1 0,1 9 0,-9 130 210,7-115-176,2 80 92,2-55-122,20 10-4,-14 16 631,-7-82-613,47-5-1291,-24-4-1389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06.2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1 133 9994,'0'0'4150,"21"-6"-4071,95-16 123,120-6 0,-156 22-149,145-16-27,-222 22-69,1-1-1,-1 0 1,0 1 0,0-1-1,0-1 1,0 1 0,0 0 0,0-1-1,0 1 1,3-4 0,-5 5-75,0-1-1,-1 0 1,1 1 0,-1-1-1,1 0 1,-1 0 0,1 0-1,-1 1 1,1-1 0,-1 0-1,0 0 1,1 0 0,-1 0-1,0 0 1,0 0 0,0 0-1,0 0 1,0 0 0,0 0-1,0 1 1,0-1 0,0 0-1,0 0 1,-1 0 0,1 0-1,0 0 1,-1 0 0,1 0-1,0 0 1,-1 1 0,1-1-1,-1 0 1,0 0 0,1 1-1,-1-1 1,1 0 0,-1 1-1,0-1 1,-1-1 0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06.6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8434,'0'0'4150,"2"22"-3898,3 17-145,19 220 521,-37-31-51,11-212-545,0-8-18,1 0 0,0 0-1,1 0 1,-1 0 0,2 1 0,-1-1 0,1 0 0,2 10-1,0-16-18,1 0-1,-1 1 0,1-1 0,-1 0 0,1-1 0,0 1 0,0-1 0,-1 1 1,1-1-1,0-1 0,0 1 0,1 0 0,-1-1 0,7 0 0,64 1-2680,-42-1-2099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07.0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49 7562,'0'0'5022,"27"0"-4482,45-1-38,89-12 0,63-13-570,-211 23-1519,-2-3-2188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08.8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5 662 4385,'0'0'6076,"3"-31"-3464,-11-23-1637,18-384-1449,-9 299 599,31 400-252,-8-80 141,-6-16-4,-18-164-8,0 0 0,0 0 0,0 0 0,1 0 1,-1 0-1,0 0 0,1 0 0,-1-1 0,0 1 0,1 0 0,-1 0 0,1 0 0,-1-1 0,1 1 0,0 0 0,-1-1 0,1 1 0,0 0 0,-1-1 0,1 1 0,0-1 1,0 1-1,0-1 0,-1 1 0,1-1 0,1 1 0,29-1 94,-23-1-202,-1-1-1,1 0 1,-1-1 0,1 1 0,11-8 0,10-10-2147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09.2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24 9938,'0'0'3548,"6"-18"-3636,7 16 33,1 1 1,-1 1-1,1-1 1,15 3-1,9 0 15,-1-4 30,-27 1 7,0 0 0,0 0 1,1 1-1,-1 0 0,0 1 0,1 0 0,-1 1 0,0 0 1,10 3-1,-18-3 2,-1-1 1,1 0-1,-1 1 1,0-1-1,0 1 1,0-1-1,1 1 1,-1 0-1,-1-1 1,1 1-1,0 0 1,0 0-1,-1-1 1,1 1-1,-1 0 1,1 0-1,-1 0 1,0 0-1,0 0 1,0 0-1,0 0 1,0 0-1,0 0 0,0-1 1,-1 1-1,1 0 1,-1 0-1,1 0 1,-2 2-1,0 3-4,-1-1 0,1 1 0,-2 0-1,1-1 1,0 0 0,-9 11 0,-17 13 27,-2 0 0,-1-2 1,-61 41-1,51-39-3,2 1-1,-38 39 1,50-36-50,27-33 31,1 0 0,-1 0 1,0 0-1,1 0 0,-1 0 0,0 0 0,1 0 0,-1 0 0,1 1 0,0-1 0,-1 0 0,1 0 0,0 0 0,0 1 0,0-1 0,0 0 0,0 0 0,0 1 0,0-1 0,0 0 0,0 0 0,1 0 0,-1 1 0,0-1 0,1 0 1,-1 0-1,1 0 0,-1 0 0,1 0 0,0 0 0,1 2 0,2 0 13,1 0 1,0-1 0,0 0-1,0 1 1,0-2 0,1 1-1,-1-1 1,1 1 0,-1-1-1,10 0 1,67 0 117,-54-1-91,-20 0-76,25 0 176,-1-1-1,0-1 1,34-7-1,-56 7-334,-1-1-1,0 0 1,1 0 0,-1 0 0,-1-1-1,1-1 1,-1 1 0,1-2 0,-1 1-1,-1-1 1,1 0 0,-1 0 0,0-1-1,11-14 1,2-11-5621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09.6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1 291 7538,'0'0'5866,"4"23"-5738,15 75-86,-17-91-29,-1 0 0,1 0 1,0 0-1,1-1 1,0 1-1,0-1 0,0 0 1,0 0-1,1 0 1,0 0-1,1 0 0,-1-1 1,1 0-1,0 0 1,0 0-1,1-1 1,0 0-1,-1 0 0,1 0 1,1 0-1,-1-1 1,10 4-1,3-2 91,0-1-1,0 0 1,1-1 0,-1-1 0,40-2-1,-47 0-93,0 0 0,0-1 0,0-1 0,0 0 0,0 0 0,0-1 0,-1-1 0,0 0 0,1 0 0,-1-1 0,-1-1 0,1 0 0,17-13 0,-21 13-12,0-1 0,0 0-1,-1-1 1,1 1 0,-2-1 0,1-1 0,-1 1-1,0-1 1,-1 0 0,0 0 0,0 0 0,-1 0-1,0-1 1,-1 1 0,0-1 0,-1 0 0,1-14-1,-1 11 19,-1-1 0,-1 1 0,0 0 0,0-1-1,-2 1 1,1 0 0,-2 0 0,0 0 0,0 0 0,-1 1-1,-1 0 1,0 0 0,0 0 0,-2 1 0,1 0-1,-1 0 1,-1 1 0,0 0 0,0 0 0,-1 1-1,0 0 1,-1 1 0,0 0 0,0 1 0,-1 0-1,0 1 1,0 0 0,0 1 0,-1 0 0,1 1-1,-1 0 1,0 1 0,-27-2 0,30 4-17,0 1 0,1 0 0,-1 0 0,0 1 1,0 1-1,0 0 0,1 0 0,-1 0 0,1 2 0,-1-1 0,1 1 0,0 0 1,1 1-1,-17 11 0,18-10-32,1 0 0,-1 1 0,1 0 1,1 0-1,-1 0 0,1 1 0,0 0 0,1 0 1,0 0-1,0 1 0,1 0 0,0-1 0,0 1 1,1 0-1,0 0 0,-1 18 0,1 4-457,1 1-1,2 0 1,7 56-1,15-11-2404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10.0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0 464 8634,'0'0'6276,"23"-2"-6177,-6 0-67,-2 0-12,0 1 1,0 0 0,0 1-1,0 1 1,-1 0-1,1 1 1,0 1-1,18 5 1,-11-1 35,134 36 57,-136-39-108,0-1 1,1-1-1,-1 0 1,0-2-1,39-3 0,-55 2-4,0 0-1,0 0 0,0 0 1,-1-1-1,1 0 1,0 1-1,-1-1 0,1-1 1,-1 1-1,0 0 0,0-1 1,1 0-1,-2 0 1,1 0-1,0 0 0,-1 0 1,1 0-1,-1-1 0,0 1 1,0-1-1,0 1 1,-1-1-1,1 0 0,-1 0 1,0 0-1,0 0 0,0-6 1,2-5-5,-2 1-1,0-1 1,0 0 0,-2 1 0,0-1 0,-4-21 0,0 16 31,-2 0 1,0 1 0,-1 0 0,-1 1-1,-1-1 1,-1 2 0,0-1 0,-1 2 0,-1-1-1,0 2 1,-1 0 0,-1 0 0,0 1-1,-1 1 1,-1 1 0,-24-14 0,31 21-19,0 0 0,-1 1 0,1 1 1,-1 0-1,1 0 0,-1 1 0,0 0 0,0 1 1,0 0-1,-22 2 0,29-1-27,0 1 0,0 0 0,-1-1 0,1 2-1,0-1 1,0 0 0,0 1 0,0 0 0,0 0 0,0 0 0,1 1-1,-1-1 1,1 1 0,-1 0 0,1 0 0,0 0 0,0 0 0,0 0 0,1 1-1,-1-1 1,1 1 0,0 0 0,0 0 0,0 0 0,0 0 0,1 0-1,-1 0 1,1 0 0,-1 6 0,0 7-202,0 0-1,1-1 1,1 1 0,1 0 0,0 0-1,1-1 1,1 1 0,0-1 0,1 0-1,1 1 1,11 23 0,14 33-2677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10.5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1 643 9754,'0'0'4260,"14"1"-4172,43 4 28,-56-5-86,0 0 0,0 0 0,0 0 0,0 0 0,0 0 0,0-1 0,0 1 0,0 0 0,0-1 1,0 1-1,0 0 0,0-1 0,0 1 0,0-1 0,0 0 0,-1 1 0,1-1 0,0 0 0,0 1 0,-1-1 1,1 0-1,0 0 0,-1 0 0,1 1 0,-1-1 0,1 0 0,-1 0 0,1 0 0,-1 0 0,0 0 0,0 0 0,1 0 1,-1 0-1,0 0 0,0 0 0,0 0 0,0 0 0,0 0 0,0 0 0,0 0 0,0 0 0,-1-2 0,1-2 72,6-79 421,-6-105-1,-1 2-40,2 162-466,-1 17 18,0 12 8,-4 48 12,2-23-81,-3 10 14,3-1 0,1 1 0,5 48 0,-3-75 12,1 0 1,1 0 0,0 0 0,1-1-1,0 1 1,0-1 0,2 0-1,-1 0 1,1-1 0,1 0 0,0 0-1,0 0 1,1-1 0,15 15-1,-10-13 12,1 0 1,1 0-1,0-2 0,0 0 0,1 0 0,0-2 0,1 0 0,-1-1 0,1 0 0,33 5 0,-41-9-3,0-1 0,1 0 0,-1 0-1,0-1 1,0 0 0,0-1 0,1 0-1,-1-1 1,0 0 0,0 0-1,-1-1 1,1 0 0,0 0 0,-1-1-1,0 0 1,0-1 0,0 1 0,0-2-1,-1 1 1,0-1 0,0 0 0,9-11-1,-5 2-7,0-1 0,-1 0-1,-1-1 1,-1 0 0,0-1-1,-1 1 1,-1-1 0,-1-1-1,0 1 1,2-28 0,0-21-6,-4-107 0,-4 111 35,2 49-27,-1 8-5,0 0-1,0-1 1,0 1 0,0 0 0,-1 0 0,0 0 0,-1 0 0,1 0 0,-5-10-1,6 16-20,0-1 0,0 1-1,0 0 1,0-1-1,-1 1 1,1 0 0,0-1-1,0 1 1,0 0 0,-1-1-1,1 1 1,0 0-1,0 0 1,-1-1 0,1 1-1,0 0 1,-1 0-1,1-1 1,0 1 0,0 0-1,-1 0 1,1 0 0,0 0-1,-1 0 1,1-1-1,-1 1 1,1 0 0,0 0-1,-1 0 1,1 0 0,0 0-1,-1 0 1,1 0-1,0 0 1,-1 0 0,1 0-1,-1 1 1,1-1-1,0 0 1,-1 0 0,1 0-1,0 0 1,-1 0 0,1 1-1,0-1 1,0 0-1,-1 0 1,1 1 0,0-1-1,-1 0 1,1 0-1,0 1 1,0-1 0,0 0-1,-1 1 1,1-1 0,0 0-1,0 1 1,0-1-1,0 0 1,0 1 0,0-1-1,-1 0 1,1 1-1,-8 22-915,2 10-541,1 1-2237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10.9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 8794,'0'0'5009,"131"0"-3913,-87-2-224,-3-7-360,0 0-359,-2 2 95,-3 0-248,-5 2 0,-10 0-8,-6 3-489,-12 2-199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11.2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26 3201,'0'0'9978,"149"37"-9234,-103-37-240,-2 0-272,-2 0-8,-6-5-160,-8-4-48,-5 0-16,-13-5-560,-7 2-456,-3-2-2937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38.882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11 0 8210,'0'0'2384,"1"19"-2416,3 274 166,-19-225-97,15-67 14,0-7-93,2-4-366,-1 0 0,2 0 0,0 0 0,6-15 0,6-13-1797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8:58.12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16 21 3369,'0'0'5649,"18"2"-5369,-18-4-280,-16-7-1416,-2-3-1449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13.3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490 19 3625,'0'0'7051,"1"-19"-4838,-12 20-2176,0 1 0,1 0 0,-1 0 0,1 1 0,-1 0 1,1 1-1,0 0 0,1 1 0,-1 0 0,-10 7 0,-15 12-54,-38 32 0,45-32 18,0 1 1,2 1 0,1 2-1,1 0 1,-35 56 0,49-68 1,1 0 1,0 1 0,2 0 0,0 0 0,1 1-1,0 0 1,2 0 0,0 0 0,1 1-1,1-1 1,0 1 0,2 0 0,2 25 0,-1-36 2,1 0 0,1 0 1,0 1-1,0-1 1,0-1-1,1 1 0,0-1 1,1 1-1,-1-1 1,2 0-1,-1-1 0,1 1 1,-1-1-1,2 0 1,-1-1-1,1 1 0,0-1 1,0-1-1,0 1 1,1-1-1,13 5 1,-1 0 16,1-2 1,0 0-1,-1-2 1,2 0-1,-1-1 1,0-1-1,33 0 1,-39-3-4,0 0 1,0-1-1,0 0 1,-1-1-1,24-7 1,-34 8-20,0-1 0,0 1 0,-1-1 1,1 0-1,-1 0 0,1 0 0,-1-1 0,0 1 0,0-1 1,0 0-1,0 0 0,0 0 0,-1 0 0,0-1 0,1 1 1,-1 0-1,0-1 0,0 0 0,-1 1 0,1-1 0,-1 0 1,0 0-1,0 0 0,0 0 0,0-7 0,0-2-8,-1 1-1,-1 0 1,0 0 0,0 0-1,-1 0 1,0 0-1,-1 1 1,-1-1-1,0 1 1,0-1-1,-1 1 1,-11-17 0,7 14-2,0 1 1,0 0-1,-2 0 1,0 1-1,0 0 0,-1 1 1,0 0-1,-27-17 1,35 25 8,0 0 0,0 1-1,-1-1 1,1 1 0,0 0 0,-1 0-1,0 1 1,1-1 0,-1 1 0,0 0 0,1 1-1,-1-1 1,0 1 0,0-1 0,0 2 0,0-1-1,1 0 1,-1 1 0,0 0 0,-5 2 0,5-1-3,0 1 1,1 0-1,-1 0 0,1 1 1,0-1-1,0 1 1,0 0-1,0 0 1,1 0-1,0 0 1,0 1-1,0-1 1,0 1-1,1 0 0,-3 5 1,-3 12-49,1 0-1,1 0 1,1 1 0,1 0-1,1 0 1,0 40 0,4 12-1199,8-13-1281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13.7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154 341 9114,'0'0'3593,"-18"10"-3461,-56 35 126,72-42-234,-1-1-1,0 1 0,1 0 0,0 0 0,-1 1 1,1-1-1,1 0 0,-1 1 0,0-1 0,1 1 0,0-1 1,0 1-1,0 0 0,0 0 0,0-1 0,1 1 1,0 0-1,-1 0 0,2 0 0,-1 0 0,0-1 1,1 1-1,-1 0 0,3 6 0,-1-2 28,-1-2-35,1 1 0,0-1-1,1 0 1,0 0 0,0 0-1,0-1 1,0 1 0,1-1-1,0 1 1,0-1 0,1-1-1,-1 1 1,1 0 0,0-1-1,0 0 1,1 0 0,-1-1-1,1 1 1,0-1 0,-1-1-1,11 4 1,3 1 27,-1 0 1,1-2 0,0-1-1,0 0 1,1-1-1,19 0 1,-22-2-18,-1-1 0,0-1 0,0 0 0,0-1 0,0-1 0,0 0 0,27-11 1,-36 11-21,1-1 1,-1 1 0,0-2 0,0 1 0,0-1 0,-1 0 0,0-1 0,0 1 0,0-1 0,0 0 0,-1-1 0,0 1 0,0-1-1,-1 0 1,0 0 0,0-1 0,3-9 0,-2 3-11,-1-1 0,-1 0 0,0 0 0,-1 0 0,0 0 0,-1 0 0,-1 0 0,0-1 0,-1 1-1,-1 0 1,0 0 0,-1 0 0,-1 0 0,-1 1 0,0-1 0,0 1 0,-1 0 0,-1 0 0,-1 1 0,0 0 0,0 0 0,-1 1 0,-19-19-1,16 17 14,-1 1-1,0 1 0,-1 1 0,-1 0 0,1 0 0,-2 2 0,1-1 1,-1 2-1,-1 0 0,1 2 0,-1-1 0,-1 2 0,1 0 1,-1 1-1,0 1 0,1 1 0,-1 0 0,-1 1 0,-31 3 0,45-1-9,-1 0 0,1 0 0,-1 0 0,1 1 0,0 0 0,0 0 0,0 0 0,0 0 0,0 1 0,0 0-1,1 0 1,-1 0 0,1 1 0,0-1 0,0 1 0,0 0 0,1 0 0,-1 0 0,1 1 0,0-1 0,0 1-1,-2 6 1,1-1-16,0 0 0,1 0 0,1 0-1,0 1 1,0 0 0,1-1 0,0 1-1,1 0 1,0-1 0,2 12 0,0-5-165,1 0 1,0 0 0,7 18-1,23 43-1931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14.1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68 4801,'0'0'8134,"12"-11"-7026,36-34-181,-36 33 133,-22 29-751,-2 3-274,1 2-1,1-1 0,1 1 0,1 1 0,1 0 0,1 0 0,0 0 0,2 1 0,-1 27 0,4-39-30,0 1-1,1-1 0,1 1 1,0-1-1,1 0 0,0 1 0,1-1 1,0 0-1,1 0 0,0-1 1,1 1-1,0-1 0,1 0 0,0 0 1,1 0-1,0-1 0,1 0 1,0-1-1,12 12 0,-15-18 1,0 0-1,0 0 0,0 0 1,1 0-1,-1-1 0,1 0 1,9 2-1,-14-3-29,0-1 1,1 1-1,-1-1 0,1 1 1,-1-1-1,0 0 0,1 0 1,-1 0-1,1 1 0,-1-2 1,1 1-1,-1 0 0,0 0 1,1 0-1,-1-1 0,1 1 1,-1 0-1,0-1 0,1 1 1,-1-1-1,0 0 0,1 0 1,-1 1-1,0-1 0,0 0 1,0 0-1,0 0 0,0 0 1,0 0-1,0 0 0,0 0 1,0-1-1,0 1 0,-1 0 1,1 0-1,0-2 0,3-63-4040,-4 31-3482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14.8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1 105 9938,'0'0'4373,"0"8"-4197,-1 3-175,2 1 0,-1 0 0,2-1 0,-1 1 0,2-1 0,-1 1 0,2-1 0,-1 0 0,2 0 0,-1 0 0,11 16 0,-5-12 10,0 0-1,1-1 1,1 0 0,0-1-1,1 0 1,1-1 0,16 12-1,-9-9 8,1-1 0,1-1-1,0 0 1,0-2-1,2-1 1,-1-1-1,1-1 1,0-2 0,1 0-1,49 4 1,-49-8 2,-3 0-91,0-1 0,32-3 0,-51 2 33,-1 0 1,1-1-1,0 0 0,0 1 1,-1-1-1,1 0 0,0 0 1,-1-1-1,1 1 0,-1-1 1,1 0-1,-1 0 0,0 0 1,0 0-1,0-1 0,0 1 1,0-1-1,0 0 0,-1 0 1,1 0-1,1-3 0,-2 0-102,0 1 0,0 0-1,-1-1 1,0 1 0,0-1 0,0 1-1,-1-1 1,0 0 0,0 1-1,-1-9 1,-14-61-1212,1 6 432,14-7 229,1 49 1044,-1 1 1,-4-27 0,3 45 225,0 0 1,-1 0 0,-1 0-1,1 0 1,-1 1 0,-5-10-1,8 17-569,0 0-1,0 0 1,0 0 0,0 0-1,0-1 1,0 1-1,0 0 1,0 0-1,-1 0 1,1 0-1,0 0 1,0 0-1,0-1 1,0 1-1,0 0 1,0 0-1,-1 0 1,1 0 0,0 0-1,0 0 1,0 0-1,0 0 1,0 0-1,-1 0 1,1 0-1,0 0 1,0 0-1,0 0 1,0 0-1,-1 0 1,1 0-1,0 0 1,0 0 0,0 0-1,0 0 1,0 0-1,-1 0 1,1 0-1,0 0 1,0 0-1,0 0 1,0 0-1,0 0 1,-1 1-1,1-1 1,0 0-1,0 0 1,0 0 0,0 0-1,0 0 1,0 1-1,-8 11 74,-3 19-233,10-29 180,-12 46-22,3 0 0,1 1 0,3 0 0,2 0 0,3 68 0,1-109-1,0 0 0,1 1-1,0-1 1,1 0 0,0 1-1,0-1 1,1 0 0,0 0-1,0 0 1,8 13 0,-8-17-14,-1-1 1,1 1 0,0-1 0,0 1 0,0-1-1,1 0 1,-1 0 0,1 0 0,-1-1 0,1 1 0,0-1-1,0 0 1,0 0 0,0 0 0,1 0 0,-1-1-1,0 0 1,1 0 0,-1 0 0,1 0 0,7-1-1,7-3-1309,-7-14-3226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4.5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117 137 6409,'0'0'1621,"1"-3"-1465,5-6 49,-1 2 1,1-1-1,0 1 0,1-1 1,-1 2-1,1-1 1,1 1-1,-1 0 0,1 1 1,0-1-1,1 2 1,-1-1-1,1 1 1,16-5-1,-1 1-248,0 1 0,1 1 1,-1 1-1,41-3 0,-54 8 62,0-2-29,0 2 1,-1-1-1,1 1 0,0 1 0,0 0 0,18 5 0,-27-6 6,0 1 0,0 0 0,0 0 0,-1 0-1,1 0 1,0 0 0,-1 0 0,1 1 0,0-1 0,-1 1-1,1-1 1,-1 1 0,0-1 0,0 1 0,1 0-1,0 3 1,-1-2 5,0 0-1,0 1 1,0-1-1,-1 1 0,1-1 1,-1 1-1,0-1 1,0 1-1,0-1 1,-1 1-1,1-1 0,-1 0 1,-1 5-1,-1 0 2,0 0 1,-1 0-1,0 0 0,0-1 0,0 1 0,-1-1 0,-1 0 1,1-1-1,-1 1 0,-10 8 0,-13 11-3,-34 22 0,39-31-2,-60 42-17,-52 41 13,115-82 32,1 0 0,0 1-1,-33 44 1,49-58-24,1 0 1,0 0-1,0 1 0,0 0 0,1-1 1,-1 1-1,1 0 0,1 0 0,-1 1 1,1-1-1,0 9 0,0-13 4,1 0 0,1 1 1,-1-1-1,0 0 0,0 1 0,1-1 0,0 0 0,-1 0 0,1 1 0,0-1 0,0 0 1,0 0-1,0 0 0,1 0 0,-1 0 0,0 0 0,1-1 0,-1 1 0,1 0 0,0-1 1,0 1-1,0-1 0,-1 1 0,1-1 0,0 0 0,1 0 0,-1 0 0,0 0 0,0 0 1,0-1-1,4 2 0,26 2 220,0 0-1,0-2 1,0-2 0,50-5 0,-64 3-456,1-2 1,-1 0-1,0-1 1,33-13-1,-43 14-142,26-9-2327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4.9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61 9098,'0'0'2967,"23"-1"-2881,453-3 184,-447 5-299,-19 0-70,0 0 0,0-1 0,0 0 0,0 0 0,0-1 0,0-1 0,0 1 0,-1-2 0,1 1 0,14-7-1,-23 8-163,1 0-1,-1 0 1,0-1 0,0 1-1,1 0 1,-1-1-1,0 1 1,0-1-1,0 1 1,-1-1-1,1 0 1,0 1-1,-1-1 1,1 0-1,0-3 1,0-8-5320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5.3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 1 9514,'0'0'2843,"-5"24"-2541,-15 79-85,18-88-169,1 1 0,0 0 1,1-1-1,1 1 0,1 0 0,0-1 0,1 1 0,1-1 0,0 0 0,11 26 1,-8-22 4,-1-1 0,0 1 1,4 35-1,-5 63 66,-4-115-172,-1 0 1,0 0-1,0 1 1,1-1 0,0 0-1,-1 0 1,1 0 0,0 0-1,0 1 1,0-1-1,0 0 1,0-1 0,1 1-1,-1 0 1,0 0 0,1 0-1,0-1 1,-1 1-1,1-1 1,0 1 0,0-1-1,0 0 1,0 0-1,0 0 1,0 0 0,0 0-1,0 0 1,3 0 0,21 5-3413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5.7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 7418,'0'0'5569,"152"0"-5161,-121 0-144,-2 0-224,-4-4-32,1-3 88,-3 0-96,-5-2-48,-2 2-184,-6-3-552,-7 1-192,-3 2-1321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6.1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6361,'0'0'5514,"136"27"-5074,-82-27-208,3 0-184,-5 0 136,-9 0-184,-9 0 0,-13-2-312,-11-3-1945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6.6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438 0 5841,'0'0'5015,"-10"6"-4966,-25 15 146,0 1-1,1 1 1,1 3 0,1 0-1,2 2 1,0 1 0,-38 51-1,52-59-130,1 0 0,1 2 0,1-1-1,1 1 1,2 1 0,0 0 0,1 0-1,1 1 1,1 1 0,2-1 0,0 1-1,2 0 1,0 37 0,3-58-55,0 0 0,1 1 1,-1-1-1,1 0 0,0 0 1,1-1-1,0 1 0,-1 0 1,1 0-1,1-1 0,-1 1 1,1-1-1,0 0 0,0 0 0,0 0 1,5 5-1,-2-3 7,1-1 0,0 0-1,0-1 1,0 1 0,1-1-1,-1-1 1,1 0 0,0 0 0,9 3-1,15 0 31,0-1 0,0-1 0,1-2 0,32-1 0,-57-1-40,7-1-6,0 0 1,0 0 0,0-2 0,0 0-1,-1 0 1,1-2 0,-1 1 0,0-2-1,0 0 1,0-1 0,14-10 0,-23 14-16,0 0 0,0-1 0,0 0 0,0 0 1,-1-1-1,0 1 0,0-1 0,0 0 1,0 0-1,-1 0 0,0 0 0,0-1 0,0 1 1,-1-1-1,0 0 0,0 0 0,0 0 0,-1 0 1,0 0-1,0 0 0,-1 0 0,1 0 1,-1-1-1,0 1 0,-1 0 0,0 0 0,0 0 1,0 0-1,-1 0 0,-2-7 0,1 8 9,0-1 0,0 0 1,-1 1-1,1 0 0,-1-1 0,-1 1 0,1 1 0,-1-1 0,1 1 0,-1 0 1,-1 0-1,1 0 0,0 1 0,-1-1 0,0 2 0,0-1 0,0 0 0,0 1 0,0 0 1,0 1-1,-13-3 0,-1 1 13,0 1 0,0 0 1,0 1-1,0 1 0,0 1 0,-20 4 1,25-2 13,1 1 1,-1 0 0,1 2 0,0-1 0,1 1 0,-1 1 0,1 1 0,1 0 0,-1 0 0,2 1 0,-1 1 0,1 0 0,0 0 0,1 1-1,1 1 1,-12 15 0,16-19-141,0-1-1,0 1 0,1 0 0,0 0 0,1 1 1,0-1-1,0 1 0,0 0 0,1-1 1,1 1-1,0 0 0,0 0 0,0 0 1,1 0-1,1 1 0,-1-1 0,1 0 1,1-1-1,0 1 0,0 0 0,1 0 0,0-1 1,0 1-1,1-1 0,0 0 0,1 0 1,7 10-1,30 29-6172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8:58.89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145 49 3897,'0'0'5673,"0"-5"-5317,0 4-328,0-1 1,0 1-1,-1 0 0,1 0 1,0-1-1,0 1 0,-1 0 1,1 0-1,-1 0 0,1 0 0,-1-1 1,1 1-1,-1 0 0,0 0 1,1 0-1,-1 0 0,0 0 1,0 0-1,0 1 0,0-1 0,0 0 1,-1 0-1,-35-9 163,-56 1-306,209 48 692,-87-33-528,-1-1 0,55 1 0,-83-6-63,1 0-1,-1 0 0,0 0 1,0 0-1,0 0 1,0 0-1,1 0 1,-1 0-1,0 0 0,0 0 1,0 0-1,1 0 1,-1 0-1,0 0 1,0 0-1,0 0 0,0 0 1,1 0-1,-1 0 1,0 0-1,0 0 1,0 0-1,0 0 0,0-1 1,1 1-1,-1 0 1,0 0-1,0 0 1,0 0-1,0 0 0,0 0 1,0-1-1,0 1 1,1 0-1,-1 0 1,0 0-1,0 0 0,0-1 1,0 1-1,0 0 1,0 0-1,0 0 1,0 0-1,0-1 0,0 1 1,0 0-1,0 0 1,0 0-1,0 0 1,0-1-1,0 1 0,0 0 1,0 0-1,0 0 1,0 0-1,0-1 1,0 1-1,-1 0 0,1 0 1,0 0-1,0 0 1,-8-10-1861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7.1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116 305 4961,'0'0'6956,"-17"15"-6674,-54 50-109,67-61-152,1 1 1,0 0-1,0 1 1,1-1-1,-1 1 1,1-1-1,0 1 1,1-1-1,0 1 1,0 0-1,0 0 1,0 0-1,1 0 0,0 0 1,0 0-1,1 0 1,-1-1-1,1 1 1,1 0-1,2 8 1,-2-8-11,0 1 0,1-1 0,0 0 0,0 0 0,1 0 1,0 0-1,0 0 0,0-1 0,0 0 0,1 0 0,0 0 0,0 0 0,1-1 1,-1 0-1,1 0 0,0 0 0,0-1 0,0 1 0,0-2 0,1 1 1,-1-1-1,1 0 0,7 2 0,10 1 41,0 0 0,1-1 0,-1-2 0,1 0 0,28-3 0,-40 0-36,0-1 0,0 0 0,0-1 0,0 0 1,-1-1-1,1 0 0,-1-1 0,0 0 1,-1-1-1,1-1 0,-1 0 0,0 0 0,-1-1 1,0-1-1,0 1 0,-1-2 0,15-17 0,-13 12-12,0 0-1,-1-1 0,0-1 0,-2 0 1,0 0-1,-1 0 0,0-1 0,-1 0 1,-2-1-1,0 1 0,3-33 0,-5 30 12,-1 1 0,-1-1 0,-1 1 1,-4-28-1,3 41 10,1 1 0,-2-1 0,1 0 0,-1 0 0,0 1 0,0 0-1,0-1 1,-1 1 0,0 0 0,0 1 0,-1-1 0,0 1 0,0 0 0,0 0 0,0 0 0,-7-4 0,-1 2-22,0 1 0,-1 0 0,1 0-1,-1 1 1,-1 1 0,1 0 0,0 1 0,-1 1-1,0 0 1,1 1 0,-1 1 0,0 0-1,0 1 1,1 0 0,-1 2 0,1-1-1,-1 2 1,1 0 0,0 0 0,0 2 0,1-1-1,-1 2 1,1 0 0,1 0 0,-13 11-1,-16 20-974,-41 50-1,34-30-1816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8.1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69 128 6857,'0'0'4571,"-1"-4"-4347,1 2-216,0 1-1,0 0 1,-1 0 0,1 0 0,0 0 0,-1 0 0,1 0-1,-1 0 1,1 1 0,-1-1 0,1 0 0,-1 0-1,0 0 1,1 0 0,-1 1 0,0-1 0,0 0 0,0 0-1,1 1 1,-1-1 0,0 1 0,0-1 0,0 1-1,0-1 1,-2 1 0,-32-3 181,23 3-174,10 0 2,5 0 30,17 0 113,119-4 514,-49 0-685,-28 4-17,0-4 0,1-3 0,90-20 1,-152 26-3,34-12-731,-33 12 586,-1 1 1,0-1 0,0 0-1,0 0 1,0 0-1,0 0 1,0 0-1,0 0 1,0 0-1,0 0 1,-1 0-1,1 0 1,0 0-1,-1-1 1,1 1-1,-1 0 1,1 0-1,-1-1 1,0 1-1,1 0 1,-1-1 0,0-2-1,0-7-2231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8.5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 1 8690,'0'0'2380,"-8"26"-1826,10 15 182,1 0-1,2-1 1,18 69 0,47 116-245,-65-210-427,9 6 1,-14-21-68,1 0 1,-1 0-1,1 0 0,0 1 1,-1-1-1,1 0 0,-1 0 1,1 0-1,-1 0 0,1 0 0,0 0 1,-1 0-1,1 0 0,-1-1 1,1 1-1,-1 0 0,1 0 1,-1 0-1,1-1 0,0 1 1,-1 0-1,1-1 0,-1 1 0,0 0 1,1-1-1,-1 1 0,1 0 1,-1-1-1,1 1 0,-1-1 1,0 1-1,1-1 0,-1 1 1,0-1-1,0 1 0,1-1 0,-1 1 1,0-1-1,0 1 0,0-1 1,0 0-1,0 1 0,0-1 1,0 1-1,0-1 0,0-1 1,24-85-2348,-15 35-2855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8.9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 8426,'0'0'3687,"-5"24"-3007,-8 46-210,3 1-1,0 76 1,10-138-436,-1 11 32,2 1 0,0 0 0,6 29 0,-6-45-54,1 0-1,-1 0 0,1 0 1,0 0-1,0 0 1,0-1-1,1 1 0,0 0 1,0-1-1,0 0 0,0 0 1,1 0-1,-1 0 1,1 0-1,0-1 0,0 1 1,0-1-1,9 4 0,-11-6-81,1 0-1,-1 0 0,0 0 0,0-1 0,1 1 1,-1-1-1,0 1 0,1-1 0,-1 0 0,0 0 1,1 0-1,-1 0 0,0-1 0,1 1 0,-1-1 1,0 1-1,0-1 0,1 0 0,-1 0 0,0 0 1,0 0-1,0 0 0,0 0 0,0-1 0,0 1 1,0-1-1,-1 1 0,1-1 0,0 0 0,-1 1 1,0-1-1,2-2 0,13-19-3667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9.4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62 124 7114,'0'0'4379,"14"-18"-3901,44-54 23,-55 69-470,-1 0 0,0 0 0,0 1 0,1-1-1,0 1 1,-1 0 0,1 0 0,0 0 0,0 0 0,0 0 0,1 0 0,-1 1-1,0 0 1,0-1 0,4 0 0,-4 2-28,-1 0 0,0 0 0,1 0 0,-1 0 0,0 1 0,1-1 0,-1 0 0,0 1 0,0 0 0,0-1 0,1 1 0,-1 0 0,0 0-1,0 0 1,0 1 0,0-1 0,1 2 0,2 1-10,-1 0-1,0 0 1,-1 0-1,1 1 0,-1-1 1,0 1-1,0 0 1,0 0-1,-1 0 1,0 0-1,0 1 1,0-1-1,1 8 0,-2-4 16,0 0-1,-1 0 0,0 1 1,0-1-1,-1 0 0,-1 0 1,1 0-1,-1 0 0,-1 0 1,0-1-1,0 1 0,0-1 1,-9 14-1,-3 2 14,-2-1-1,0 0 1,-22 20 0,5-5 16,7-9-46,9-10 40,-29 40-1,44-55-33,0 0 0,0 0 0,1 1 0,0-1 0,0 1 0,0-1 0,0 1 0,1 0-1,-1 0 1,1 0 0,1-1 0,-1 1 0,1 0 0,-1 0 0,1 0 0,1 6 0,0-9 10,0 0 0,0-1-1,0 1 1,1-1 0,-1 1 0,0-1 0,1 1-1,-1-1 1,1 0 0,-1 0 0,1 0-1,-1 0 1,1 0 0,0 0 0,0 0 0,-1 0-1,1-1 1,4 2 0,38 9 128,-40-11-91,10 3 4,0 0 0,1-2 0,-1 0 0,1 0 0,-1-1-1,0-1 1,22-4 0,-29 3-174,0 1-1,-1-2 0,0 1 1,1-1-1,-1 0 0,0 0 1,0 0-1,-1-1 0,1 0 1,-1 0-1,1-1 1,-1 1-1,-1-1 0,1 0 1,-1-1-1,0 1 0,6-10 1,6-17-4741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29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127 148 1840,'0'0'12215,"-4"21"-12042,-1-1-154,0-4 21,2 0-1,-1 0 0,2 1 1,0 0-1,1-1 1,3 32-1,-2-45-29,1 1 1,1-1-1,-1 0 0,0 0 1,1 0-1,-1 0 0,1 0 1,0 0-1,0-1 0,0 1 1,1 0-1,-1-1 0,0 0 1,1 1-1,0-1 0,-1 0 1,1-1-1,0 1 0,0 0 1,0-1-1,0 1 0,1-1 1,-1 0-1,7 1 0,4 1 5,1 0-1,-1-1 1,1 0-1,19-1 1,-16-1-8,0 0 0,-1-1 0,1-1 0,-1-1 0,0 0 0,18-6 0,-29 6-25,-1 1 1,1-1 0,0 0-1,-1 0 1,1 0 0,-1-1-1,0 0 1,0 0 0,-1 0 0,1-1-1,-1 0 1,0 1 0,0-2-1,0 1 1,-1 0 0,0-1-1,0 1 1,0-1 0,-1 0-1,3-7 1,-1-2 2,-1 1 0,0-1 1,-1 0-1,0 0 0,-2 0 0,1 0 0,-2 0 0,0 0 0,-4-20 1,4 29 15,-1 1 1,1-1 0,-1 0-1,0 1 1,0-1 0,0 1-1,-1 0 1,0-1-1,0 1 1,0 1 0,-1-1-1,0 0 1,0 1 0,0 0-1,0 0 1,-1 0 0,1 0-1,-1 1 1,0-1 0,0 1-1,0 1 1,-1-1-1,1 1 1,-1 0 0,1 0-1,-7-1 1,-1 1-1,0 0 1,-1 1-1,1 1 1,0 0-1,0 1 0,0 0 1,0 1-1,0 0 1,0 1-1,1 1 1,-1 0-1,1 1 0,0 0 1,0 1-1,0 0 1,-17 13-1,15-9-312,0 2 0,1 0 0,1 0 0,0 1 0,0 1 0,2 0 0,-1 0-1,2 1 1,0 0 0,1 1 0,-11 28 0,4 7-3710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0.1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0 256 8754,'0'0'4742,"15"14"-4487,48 45-44,-56-53-146,0 1 0,1-2 0,0 1 0,0-1 1,0 0-1,0-1 0,1 0 0,0 0 0,0-1 1,12 3-1,-5-3-37,0-2 1,-1 0-1,1 0 0,22-3 1,-32 1-25,1 0 0,-1 0 1,0 0-1,0-1 0,0 0 1,-1 0-1,1 0 0,0-1 1,-1 0-1,1 0 0,-1 0 1,0-1-1,0 0 0,0 0 1,-1 0-1,0 0 0,1-1 1,-1 0-1,-1 0 0,1 0 1,-1 0-1,0 0 0,0-1 1,0 0-1,-1 1 1,0-1-1,0 0 0,1-8 1,2-10 39,0-1 1,-2 0-1,-1 0 1,-1 0-1,-3-40 1,1 61-41,1 0 0,-1 1 0,1-1 0,-1 1-1,0-1 1,-1 1 0,1-1 0,0 1 0,-1 0 0,0-1 0,0 1 0,0 0 0,0 0 0,0 1-1,-1-1 1,1 0 0,-1 1 0,0-1 0,0 1 0,0 0 0,0 0 0,0 0 0,0 0 0,-1 1-1,1-1 1,0 1 0,-1 0 0,1 0 0,-1 0 0,-4 0 0,1 0-15,1 0 0,-1 1-1,1-1 1,-1 2 0,0-1 0,1 1 0,-1 0 0,1 0 0,-1 0 0,1 1 0,0 0-1,-1 0 1,1 1 0,0 0 0,1 0 0,-8 5 0,4 0-207,-1 1-1,1 1 1,1-1 0,0 1 0,0 1 0,1 0-1,0 0 1,1 0 0,0 0 0,-5 15-1,-3 15-3468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0.8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0 792 4537,'0'0'7548,"16"4"-6704,49 9-17,-62-12-764,0-1 0,0 0 0,0 0 0,0 0 0,0 0 0,0-1 0,0 1 0,-1-1 0,1 0 0,0 1 0,0-1 0,0-1 0,-1 1 0,1 0 0,0-1 0,-1 1 0,1-1 0,-1 0 0,0 0 0,1 0 0,-1 0 1,3-4-1,2-3 79,-1 0 0,0 0 0,-1-1 0,6-14 1,-6 14-41,30-74 58,29-103-1,-50 143-57,-13 31 860,-13 27-838,-12 31-262,20-36 134,1-1 0,1 1 0,0 0 0,0 1 0,0-1 0,1 0 0,1 1 0,-1-1 1,2 0-1,-1 1 0,1-1 0,1 0 0,0 0 0,0 0 0,0 0 0,1 0 0,1 0 0,0 0 0,0-1 1,0 0-1,1 0 0,0 0 0,1 0 0,0-1 0,0 0 0,0 0 0,1-1 0,9 7 0,-6-4-5,0-2-1,1 1 1,-1-2-1,2 1 1,-1-1-1,1-1 0,0 0 1,0-1-1,0 0 1,0-1-1,1 0 1,0-1-1,-1 0 0,1-1 1,0-1-1,0 0 1,0 0-1,14-4 1,-12 2-19,-1-1 0,0-1 0,1 0 1,-2 0-1,1-2 0,0 0 0,-1 0 1,0-2-1,-1 1 0,1-2 1,-2 1-1,1-2 0,-1 1 0,0-2 1,14-17-1,-8 4 36,-1-2 0,-2 1 0,0-2 1,-2 0-1,0 0 0,-2-1 0,12-58 0,-14 45 2,-2 0-1,-2 0 1,-2-1-1,-1 1 1,-6-49 0,5 87-45,0 0 1,-1 0 0,1 0 0,-1 0-1,0 0 1,1 0 0,-1 1 0,0-1-1,-1 0 1,1 0 0,0 1 0,-1-1 0,0 1-1,1-1 1,-1 1 0,0 0 0,0 0-1,0 0 1,-1 0 0,1 0 0,0 0-1,-1 0 1,1 1 0,-1 0 0,-3-2-1,-3 0-348,0 1-1,-1 0 0,1 1 0,-1 0 0,1 1 0,-13 0 0,10 0-166,-32 0-5341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1.8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1 8674,'0'0'4091,"-1"9"-3993,-1 19 66,-2-4-43,2 0-1,0-1 1,2 1-1,0 0 1,2 0-1,1 0 0,8 34 1,-2-31 22,-1 0 0,-1 1 0,-2 0 0,0 0 0,0 55 0,-11-145-2044,-6 23-1845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2.2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4001,'0'0'9211,"27"2"-8659,386 14 659,303-15 286,-699-1-1569,-9 1-16,1-1-1,-1 0 1,0 0 0,0-1-1,0 0 1,0-1-1,11-3 1,-11-6-3861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8:59.37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28 0 3953,'0'0'3249,"-5"21"-2387,5-18-841,-8 29 551,2 0 0,2 0 0,-1 57 0,7-78-339,0 0 1,1 0-1,1 0 0,-1-1 1,2 1-1,-1-1 0,2 0 1,-1 0-1,1-1 0,9 11 1,-6-6-161,0 0 0,-1 0 0,0 1 0,5 15 1,-3 5 18,-8-25-96,1 1 0,0-1 0,0 0 1,2 1-1,5 11 0,-9-22 15,0 1 0,-1 0 0,1-1 0,0 1-1,-1-1 1,1 1 0,0-1 0,0 1 0,0-1 0,-1 0 0,1 1 0,0-1 0,0 0 0,0 1 0,0-1 0,0 0 0,0 0-1,-1 0 1,1 0 0,0 0 0,0 0 0,0 0 0,0 0 0,0-1 0,0 1 0,0 0 0,-1 0 0,1-1 0,0 1 0,0 0-1,0-1 1,1 0 0,26-18 245,20-31-105,-1-2 0,-3-3 0,-3-1 0,46-80 0,-82 129-54,-3 4-20,-1 1 0,1-1 0,0 1 0,-1-1 0,0 0-1,0 1 1,1-1 0,-2 0 0,1 0 0,0-4 108,-3 7-522,-1 1 161,0-1 1,0 1-1,0-1 0,0 1 1,0 0-1,0 0 1,1 0-1,-1 1 0,0-1 1,1 1-1,-1-1 1,1 1-1,0 0 1,-1 0-1,1 0 0,-2 3 1,3-5 8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2.5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75 8130,'0'0'2363,"32"-2"-1360,6 0-619,6-1 151,0-1 0,56-13 1,-31 2-234,0 2 0,125-5 0,-194 18-347,-13 7-184,-41 16-3185,26-16-2881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2.9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 8314,'0'0'4793,"159"28"-3857,-92-28-256,-2 0-416,-6-7-256,-7-4 16,-11 1-24,-13 6-208,-12-6-400,-16 6-944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3.7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0 590 5569,'0'0'7034,"16"-17"-6500,51-58-137,-56 61-293,-1 0 0,0 0 0,-2 0 0,1-1 0,-2-1 0,0 1 0,-1-1 0,0 0 0,-2-1 0,4-16 0,-2-10-41,-2 1 0,-2-59 0,-2 94-57,0-112 67,0 118-4,0 23-39,0 7-31,2 1 0,1-1 0,2 0 0,0 0 0,2-1 0,1 0 0,1 0 0,2 0 1,1-1-1,1-1 0,1 0 0,1-1 0,1-1 0,1 0 0,1-1 0,2-1 0,22 21 1,-41-42-11,0 1 1,0-1 0,1 0 0,-1 0-1,0 0 1,0 0 0,1 0 0,-1-1 0,1 1-1,-1 0 1,0-1 0,1 1 0,-1-1-1,1 1 1,0-1 0,-1 0 0,1 1 0,-1-1-1,1 0 1,-1 0 0,1 0 0,0 0-1,-1-1 1,1 1 0,-1 0 0,1-1 0,-1 1-1,1-1 1,-1 1 0,3-2 0,-1-1-231,1 0 1,-1 0 0,0 0 0,0 0 0,0 0-1,-1-1 1,1 0 0,-1 1 0,0-1-1,2-5 1,12-26-4467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4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52 162 6249,'0'0'5312,"-1"-12"-5161,0 8-130,0 0-1,1 0 1,-1 0 0,1 0 0,0 0-1,0 1 1,1-1 0,-1 0 0,1 0-1,0 0 1,0 1 0,0-1 0,0 0 0,1 1-1,0-1 1,-1 1 0,1-1 0,0 1-1,1 0 1,-1 0 0,0 0 0,1 0-1,0 0 1,0 1 0,0-1 0,0 1 0,6-4-1,5-2 35,0 0 0,1 0 0,25-8 0,-34 14 22,0 0 1,0 0-1,0 1 0,0 0 0,0 0 1,0 0-1,1 1 0,-1 0 0,0 0 1,0 0-1,0 1 0,12 3 1,-16-3-62,0 1 1,0-1 0,0 1 0,0 0 0,0-1 0,-1 1-1,1 0 1,-1 0 0,1 0 0,-1 1 0,1-1 0,-1 0 0,0 0-1,0 1 1,0-1 0,0 1 0,-1-1 0,1 1 0,-1-1 0,1 1-1,-1 2 1,3 61 188,-3-57-188,0 1-3,-1-1 1,0 1 0,-1-1-1,0 1 1,-1-1 0,0 1-1,0-1 1,-1 0 0,0 0-1,-11 15 1,-5 5 2,-40 44 0,26-34-20,9-9-7,-2 2-4,-27 39 0,49-63 18,0 0 0,0 1 0,1-1-1,0 1 1,0-1 0,1 1 0,0 1-1,1-1 1,0 0 0,-2 18 0,5-26-3,-1 1 0,1-1-1,-1 1 1,1-1 0,-1 0 0,1 1 0,0-1 0,0 0 0,-1 1 0,1-1 0,0 0 0,0 0 0,0 0 0,0 0-1,1 0 1,-1 0 0,0 0 0,0 0 0,1 0 0,-1-1 0,0 1 0,1 0 0,-1-1 0,1 1 0,-1-1-1,1 0 1,-1 1 0,1-1 0,-1 0 0,1 0 0,2 0 0,62 1 55,-48-1-59,-1-1 3,0 0 0,-1 0 0,1-2 0,0 0 0,16-6-1,-25 6-48,1 1 0,-1-2-1,-1 1 1,1-1 0,0-1-1,-1 1 1,0-1-1,0 0 1,0-1 0,-1 0-1,9-10 1,-13 14-110,0-1 0,0 1 1,0-1-1,-1 0 0,1 0 1,-1 0-1,0 0 0,0 0 0,0 0 1,0 0-1,0 0 0,-1 0 0,1-1 1,-1 1-1,0 0 0,0 0 0,0 0 1,0-1-1,-1 1 0,0 0 0,1 0 1,-1 0-1,0 0 0,0 0 1,-1 0-1,1 0 0,-1 0 0,1 0 1,-1 0-1,0 1 0,0-1 0,0 1 1,0-1-1,0 1 0,-1 0 0,-3-3 1,-17-7-3507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4.7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371 3 7314,'0'0'5317,"-6"-2"-5139,0 2-165,0 0-1,-1 1 0,1-1 0,0 1 0,0 0 1,0 1-1,0 0 0,0 0 0,0 0 0,0 1 0,1-1 1,-1 1-1,1 1 0,0-1 0,0 1 0,0 0 1,-7 7-1,-18 15 153,-36 44 0,65-70-162,-23 26 180,1 2 0,2 0 1,-21 36-1,34-51-137,2 1 1,-1 0-1,2 0 0,0 0 0,1 1 0,0-1 0,1 1 0,1 0 0,-2 29 0,4-40-32,1 0 0,-1 0-1,1 0 1,-1 0 0,1 0-1,0 1 1,1-1-1,-1-1 1,1 1 0,-1 0-1,1 0 1,0 0 0,1-1-1,-1 0 1,1 1-1,-1-1 1,1 0 0,0 0-1,0 0 1,0 0 0,1-1-1,-1 1 1,1-1-1,-1 0 1,1 0 0,0 0-1,0-1 1,0 1 0,0-1-1,0 0 1,5 1-1,13 2 47,1-1-1,0-1 1,1 0-1,32-4 1,-32 2-8,-6-1-53,0 0-1,0-1 1,0-1 0,-1-1 0,1 0-1,-1-2 1,0 1 0,0-2 0,-1-1-1,0 0 1,0 0 0,-1-2 0,0 0 0,20-18-1,-33 26-5,0 0-1,0 0 1,0 0-1,0-1 1,0 1-1,0-1 1,0 1-1,-1-1 1,1 0-1,-1 1 1,0-1-1,0 0 1,0 0-1,0 0 1,-1 0-1,1 0 1,-1 0-1,1 0 1,-1 0-1,0 0 1,0 0-1,-1 0 1,1 0-1,-1 0 1,1 0-1,-1 0 1,0 0-1,0 0 1,0 0-1,0 0 1,-1 1-1,1-1 1,-1 0-1,0 1 1,0-1-1,0 1 1,0 0-1,0 0 1,0 0-1,-1 0 1,1 0-1,0 0 1,-1 0-1,0 1 1,1-1 0,-1 1-1,0 0 1,0 0-1,-5-1 1,-10-3-3,-1 1 1,1 1 0,-1 1 0,0 1 0,0 0-1,-33 4 1,41-2 10,0 1 0,0 0 0,1 0 0,-1 1 0,0 0 1,1 1-1,0 0 0,0 1 0,0 0 0,1 1 0,0 0 0,0 0 0,-8 8 0,13-10-22,0 0 0,0 1 0,1 0-1,0 0 1,0 0 0,0 0 0,0 0 0,1 0-1,0 1 1,0-1 0,0 1 0,1 0 0,0 0 0,0-1-1,1 1 1,-1 0 0,2 9 0,-1-13-53,0 0 1,0 0-1,1 0 1,-1 0-1,1 0 1,-1 0-1,1 0 1,0 0-1,0 0 1,0 0-1,0 0 1,0 0-1,0 0 1,0-1-1,1 1 1,-1-1-1,1 1 1,-1-1-1,1 1 1,-1-1-1,1 0 1,0 0-1,0 0 1,2 1-1,5 2-722,-1 0 0,1-1 0,0 0-1,13 1 1,28 5-5214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5.1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46 235 1432,'0'0'12818,"-8"18"-12745,-24 59-42,31-75-26,0 0 0,0 1 1,0-1-1,1 0 0,0 0 1,-1 1-1,1-1 0,0 0 1,0 1-1,0-1 0,0 0 1,0 1-1,1-1 0,-1 0 1,1 1-1,0-1 0,-1 0 1,1 0-1,0 0 0,0 0 1,1 1-1,-1-2 0,0 1 1,1 0-1,-1 0 0,1 0 1,-1-1-1,1 1 0,3 2 1,1 0 1,1 1-1,0-1 1,0-1 0,1 0 0,14 5 0,-20-7-6,8 2 6,1 0 0,-1-1-1,1 0 1,0 0 0,-1-1-1,1-1 1,0 0 0,0 0-1,0-1 1,-1 0 0,1-1-1,0 0 1,-1-1 0,0 0-1,1-1 1,-1 0 0,-1-1 0,1 0-1,-1 0 1,1-1 0,12-11-1,-12 8-3,0 0-1,0-1 1,-1 0 0,-1 0-1,0-1 1,0 0-1,-1-1 1,-1 1-1,0-1 1,0-1 0,-1 1-1,-1-1 1,0 0-1,-1 0 1,0 0 0,2-27-1,-4 29 6,-1-1 0,0 1-1,0-1 1,-1 1 0,-5-22 0,5 29-5,0 1 1,-1-1 0,0 1 0,1 0-1,-1 0 1,0 0 0,-1 0-1,1 0 1,0 1 0,-1-1 0,0 0-1,1 1 1,-1 0 0,0 0-1,0 0 1,0 0 0,-1 0 0,1 1-1,0-1 1,-1 1 0,1 0-1,-7-2 1,-5 0-4,0 0 0,0 1-1,0 1 1,-1 0 0,1 1-1,0 1 1,0 0 0,0 1-1,0 1 1,0 0 0,0 1-1,1 1 1,-1 0 0,1 1-1,0 0 1,1 1 0,0 1-1,0 0 1,0 1 0,-13 12 0,22-17-107,1 0 0,-1 0 1,1 1-1,0-1 1,0 1-1,0 0 0,1 0 1,0 0-1,0 0 1,0 0-1,0 1 1,1-1-1,0 0 0,0 1 1,1-1-1,-1 1 1,1-1-1,0 1 0,2 9 1,-2-3-663,0 26-4314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5.7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0 629 8618,'0'0'1607,"11"5"-2841,30 16 1089,-41-21 382,1 1 0,0-1 1,0 0-1,-1 0 0,1 1 1,0-1-1,0 0 0,-1 0 1,1 0-1,0 1 0,0-1 1,-1 0-1,1 0 0,0 0 0,0-1 1,0 1-1,-1 0 0,1 0 1,0 0-1,0 0 0,-1-1 1,1 1-1,0-1 0,14-15 1127,2-27-2281,-16 38 1355,17-56-348,-3-1 1,-2-1-1,-4 0 1,3-110-1,-22 196 169,2-11-257,-1 11 2,0 0-1,2 0 0,1 1 0,1 0 0,1 0 1,1 0-1,1 0 0,1 1 0,4 43 0,-3-64-1,1 1 0,-1-1-1,1 0 1,-1 0-1,1 1 1,1-1 0,-1 0-1,1 0 1,-1 0-1,1 0 1,0 0-1,1 0 1,-1-1 0,0 1-1,1-1 1,0 1-1,0-1 1,0 0 0,0 0-1,1 0 1,-1-1-1,1 1 1,7 3-1,-3-3 10,0 0-1,0-1 0,1 0 0,-1 0 0,1-1 0,-1 0 1,1 0-1,-1-1 0,1 0 0,-1-1 0,13-2 0,-13 1-6,1 0-1,0-1 0,-1 0 0,1-1 0,-1 0 0,0 0 0,0 0 0,-1-1 0,1-1 0,-1 1 0,0-1 0,-1 0 0,1-1 0,-1 1 0,10-15 0,-3 1 6,0-1-1,-1 0 1,-1 0 0,14-41 0,-12 20-51,-3 0 1,-1-1-1,-2 0 1,-2 0 0,-2-1-1,-3-43 1,-1 86 8,1 0 1,-1 1-1,0-1 1,0 0-1,1 0 0,-1 1 1,0-1-1,0 0 1,0 1-1,0-1 0,0 1 1,0 0-1,0-1 0,0 1 1,0-1-1,0 1 1,0 0-1,0 0 0,0 0 1,-1 0-1,1 0 0,0 0 1,0 0-1,0 0 1,0 0-1,-2 1 0,-34 2-1522,2 11-1957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6.3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1 130 6953,'0'0'2385,"23"-1"-1139,31 0-557,871-9 3288,-500 12-2991,479-5 18,-758-7-1017,243-49 0,-153 18-243,-214 37-95,-20 2-616,-39 2-597,-9 3-325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6.8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90 5329,'0'0'9167,"2"-5"-8778,0 1-353,0 1 1,1 0-1,-1-1 1,1 1 0,0 1-1,0-1 1,0 0-1,0 1 1,0-1 0,0 1-1,1 0 1,-1 0-1,1 0 1,0 1 0,-1-1-1,1 1 1,6-1-1,82-16 153,-59 13-150,33-4 122,123 2 0,-188 6-161,1 1 0,-1 0 0,1 0 0,-1 0 0,1 0 0,-1 0 0,1 0 0,-1 0 0,1 0 0,-1 1 0,1-1 0,-1 1 0,1-1 0,-1 1 0,0-1 0,1 1 0,-1 0 0,0 0 0,0 0 0,1-1 0,-1 1 0,0 0 0,0 1 0,0-1 0,0 0 0,0 0 0,0 0 0,0 1 0,-1-1 0,1 0 0,0 1 0,-1-1 0,1 0 0,-1 1 0,0-1 0,1 1 0,-1-1 0,0 1 0,0-1 0,0 3 0,0 0 0,-1 0 0,0 0 0,0-1 0,0 1 0,0 0 0,-1-1 1,1 1-1,-1-1 0,0 1 0,0-1 0,-1 0 0,1 0 0,-1 1 0,-5 4 0,-26 19 59,-2-1 1,0-2-1,-44 22 0,49-30-42,0 1 0,1 2 0,2 1 0,0 1 0,0 1 0,-25 29 0,49-47-4,1 1 0,-1 0 0,1 0-1,0 0 1,0 0 0,1 0 0,0 0 0,0 1 0,0-1-1,0 1 1,1 0 0,0-1 0,0 10 0,1-12-10,0 0 1,0 0-1,0 0 1,0 0 0,1 0-1,0 0 1,0 0-1,-1 0 1,2-1-1,-1 1 1,0 0 0,0-1-1,1 1 1,0-1-1,-1 1 1,1-1-1,0 0 1,0 1 0,0-1-1,1 0 1,-1 0-1,0-1 1,1 1 0,-1 0-1,1-1 1,4 2-1,9 3 45,1-1 0,-1-1 0,1 0 0,0-2 0,0 0 0,0 0 0,0-2 0,19-1-1,-10-1-1,0-1-1,0-2 0,-1 0 0,41-14 1,-39 8-393,-2-1 1,0 0-1,0-2 0,-2-1 1,1-1-1,-2-1 0,0-1 1,-1 0-1,24-30 1,-4-3-3522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8.6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1 8434,'0'0'3654,"-1"4"-3630,-7 63 189,-6 68 769,14-118-854,0 0 0,1 0 0,0 0-1,2 0 1,8 31 0,18 29 193,-19-55-299,-1 0 0,-1 1 1,-2 0-1,0 0 0,-1 0 1,3 39-1,-23-63-1716,-1-5-1001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00.46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266 9 2801,'0'0'8197,"5"-9"-6744,-9 24-1460,0 0 0,-1-1 0,-1 0 1,-7 14-1,-14 37-63,5 23 90,-18 155-1,4-19 40,27-181-47,-2 0-1,-3 0 0,-19 42 1,21-60 70,7-15-49,0 0 0,0 0 0,1 0 0,0 0 0,1 1 1,0 0-1,1 0 0,-1 11 0,17-50 116,-6-36-2445,-7 33-1587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9.0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 5097,'0'0'5197,"26"-7"-4278,87-17-147,-100 22-651,1 0-1,-1 1 1,1 1-1,-1 0 1,0 1-1,1 0 1,-1 1-1,0 1 1,0 0-1,0 1 1,0 0-1,19 10 0,15 3 191,-4-1-148,0-3 1,1-2-1,1-1 1,0-2 0,70 2-1,-70-10-564,1-1-1,-1-3 0,1-1 1,-1-3-1,51-15 0,-62 13-4317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9.4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 10338,'0'0'3945,"150"-14"-3537,-112 14-336,-7 0 8,-5 0-152,-5 0 72,-6 0-152,1 0 152,-1 5-208,0-5-8,-2 5-304,-5-5-960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39.8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31 3777,'0'0'10394,"147"7"-10210,-85-7-16,0 0-168,-8 0-256,-5-7 120,-11 2-360,-2-4-360,-10 2-417,-5-3-1527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0.2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314 0 4905,'0'0'7515,"-28"24"-7028,-92 78 52,101-86-387,1 0 1,1 2 0,0 0 0,2 1 0,0 1 0,-22 38 0,33-48-125,-1 0 0,1-1 0,1 1 0,0 1 0,0-1 0,1 0 1,0 1-1,1-1 0,0 1 0,1-1 0,0 1 0,1 0 0,0-1 1,1 1-1,3 13 0,-3-18-22,1-1 0,0 1 0,0 0-1,0-1 1,1 0 0,0 1 0,0-2 0,0 1 0,0 0 0,1-1 0,0 0 0,0 0 0,0 0 0,1 0-1,-1-1 1,1 0 0,11 4 0,-1 0 30,0-1 0,0-1 0,1-1 0,0 0-1,26 2 1,-24-4-33,0-2 1,-1 0-1,1-1 0,0 0 0,0-2 0,0 0 1,-1-1-1,19-7 0,-32 9-20,1 0 0,-1 0 1,0 0-1,0-1 0,-1 0 0,1 0 0,-1 0 0,1 0 0,-1-1 0,0 0 1,0 0-1,-1 0 0,1 0 0,-1-1 0,0 1 0,0-1 0,0 0 1,-1 0-1,0 0 0,1 0 0,-2 0 0,1-1 0,-1 1 0,0 0 1,0-1-1,0 1 0,-1-1 0,0 1 0,0-1 0,0 1 0,-2-10 0,1 10 16,-1 1-1,0 0 0,0-1 1,0 1-1,0 0 0,0 0 1,-1 0-1,0 0 0,0 1 1,0-1-1,0 1 0,0 0 1,-1-1-1,1 1 0,-1 1 1,0-1-1,0 1 0,0-1 1,-7-2-1,3 2 9,1 0-1,-1 0 0,1 0 1,-1 1-1,0 0 1,0 0-1,0 1 1,0 0-1,0 1 0,-16 0 1,20 1-55,0 1 0,0-1 0,1 1 0,-1 0 0,1-1 0,-1 2 0,1-1 0,0 0 0,0 1 0,0-1 0,0 1 0,0 0 0,0 0 0,1 0-1,-1 1 1,-2 4 0,-3 5-1863,1 1 0,-11 27-1,11-15-5927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0.6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119 22 10962,'0'0'4145,"26"-3"-4062,194-15-470,-209 18 348,-6 0 12,0 0 1,0 0-1,-1 0 0,1 0 0,0 1 0,9 2 1,-14-3 23,1 0 0,-1 1 1,1-1-1,-1 0 1,1 1-1,-1-1 0,1 0 1,-1 1-1,1-1 0,-1 0 1,0 1-1,1-1 1,-1 1-1,0-1 0,1 1 1,-1-1-1,0 1 1,1-1-1,-1 1 0,0 0 1,0-1-1,0 1 1,0-1-1,1 2 0,-10 21-1,-5-8 31,0-1-1,-1 0 1,0-1-1,-1 0 1,0-1-1,-1-1 1,-20 9-1,-12 10-14,28-16-62,14-7-58,-1-1 1,-1 0-1,1-1 0,-1 0 0,0-1 0,0 1 0,0-2 0,-1 1 1,1-1-1,-18 3 0,29-27-1087,0 18 1194,0 1 0,1-1 1,-1 1-1,1-1 0,0 1 0,-1 0 0,1 0 1,0 0-1,0 1 0,1-1 0,-1 1 1,0-1-1,0 1 0,5-1 0,50-12 102,-26 8 113,1 2 0,0 1-1,0 1 1,65 7 0,-95-5-203,1 1 0,-1 0 0,0 0 0,1 1 1,-1-1-1,0 1 0,0 0 0,0 0 0,0 0 1,0 0-1,-1 0 0,1 0 0,0 1 0,-1-1 1,0 1-1,0 0 0,0 0 0,0 0 0,0 0 1,0 0-1,-1 0 0,1 0 0,-1 1 0,0-1 1,0 1-1,-1-1 0,2 6 0,0 2 75,-1 1 0,0 0 0,0 0 0,-2 0 0,1 0 0,-5 24-1,3-30-66,0 0 0,-1 0 0,1 0-1,-1 0 1,-1-1 0,1 1-1,-1-1 1,0 0 0,0 0 0,0 0-1,-1 0 1,0-1 0,0 1 0,0-1-1,0-1 1,-1 1 0,1-1-1,-1 0 1,0 0 0,-6 2 0,-12 4 16,0-1 0,0-1 1,-44 7-1,17-8-646,-95-2-1,121-4-88,4-1-1339,9-7-2121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1.0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157 223 11042,'0'0'4147,"18"23"-3950,64 69-100,-77-87-90,0-1-1,1 1 1,-1-1-1,1 0 0,0-1 1,0 1-1,0-1 1,0 0-1,1-1 1,-1 1-1,1-2 0,0 1 1,0 0-1,-1-1 1,1-1-1,0 1 0,0-1 1,0 0-1,8-1 1,3 0-1,-10 2-12,-1-1 0,1-1-1,0 1 1,-1-1 0,1-1 0,-1 1 0,1-1-1,-1 0 1,0-1 0,0 0 0,0 0-1,0-1 1,0 0 0,-1 0 0,0 0 0,0-1-1,0 0 1,0 0 0,-1 0 0,1-1 0,-1 0-1,-1 0 1,1 0 0,-1 0 0,0-1-1,-1 0 1,0 0 0,0 0 0,0 0 0,-1 0-1,0-1 1,0 1 0,-1-1 0,0 1 0,0-1-1,-1 0 1,0 1 0,0-1 0,-1 1-1,-2-15 1,0 13 17,0 0 0,0 0-1,0 1 1,-1 0-1,0 0 1,-1 0 0,0 0-1,0 1 1,-1-1-1,0 1 1,0 1 0,0-1-1,-1 1 1,0 0-1,0 0 1,-1 1 0,0 0-1,1 1 1,-2 0-1,1 0 1,0 0 0,-1 1-1,0 0 1,-13-2 0,7 2 31,1 0 0,0 1 1,-1 1-1,0 0 0,1 1 0,-1 0 1,1 1-1,-1 1 0,1 0 1,-1 1-1,1 1 0,0 0 1,0 1-1,-22 11 0,16-4-16,0 1-1,1 1 0,0 0 1,1 1-1,-20 23 0,33-32-94,0-1 0,0 1 0,1 0 1,0 0-1,0 0 0,0 0 0,1 1 0,0 0 0,0-1 0,0 1 0,1 0 0,0 1 1,1-1-1,-1 0 0,2 0 0,-1 1 0,1-1 0,0 0 0,0 1 0,3 12 1,-2-17-138,0 1 0,1 0 1,-1-1-1,1 1 0,0-1 1,0 0-1,0 1 0,0-1 1,4 3-1,25 21-5120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1.7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1 459 6361,'0'0'7129,"15"7"-6765,49 21 74,-64-27-381,1-1-1,0 1 1,0 0-1,0-1 1,0 1-1,0-1 0,0 0 1,0 1-1,-1-1 1,1 0-1,0 0 1,0 1-1,0-1 0,0 0 1,0 0-1,0 0 1,0 0-1,0 0 1,0-1-1,0 1 1,0 0-1,0 0 0,0-1 1,0 1-1,0 0 1,0-1-1,0 1 1,0-1-1,0 1 0,-1-1 1,1 1-1,0-1 1,0 0-1,-1 0 1,1 1-1,0-1 1,-1 0-1,1 0 0,-1 0 1,1 1-1,-1-1 1,1 0-1,-1 0 1,0 0-1,1 0 0,-1 0 1,0 0-1,0 0 1,0 0-1,1-1 1,-1-6 84,0 0 0,-1 1 0,1-1 0,-1 1 0,-3-9 0,3 8-41,-7-57 56,1-129 0,7 194-184,-1 0-38,1 0 63,-1 1 1,0-1-1,0 1 1,1-1 0,-1 1-1,0-1 1,1 1-1,-1-1 1,1 1-1,-1 0 1,1-1-1,-1 1 1,1 0 0,-1 0-1,1-1 1,0 1-1,-1 0 1,1 0-1,0-1 1,0 1-1,0 0 1,0 0 0,-1 0-1,1 0 1,0-1-1,1 3 1,-3 28-48,2-28 31,0 24 4,-1-13 28,1-1 0,1 1-1,0 0 1,4 15 0,-4-23-17,1 0 0,0-1 1,1 1-1,0-1 1,-1 1-1,2-1 1,-1 0-1,1 0 1,-1 0-1,1-1 1,0 1-1,9 6 1,-5-5-13,1 1 0,-1-2 1,1 1-1,0-1 0,0-1 1,1 0-1,0 0 0,-1 0 1,1-1-1,0-1 0,1 0 1,-1 0-1,0-1 0,0-1 1,1 1-1,-1-1 0,0-1 1,1 0-1,-1-1 0,0 0 1,0 0-1,0-1 0,0 0 0,0-1 1,-1 0-1,0-1 0,17-11 1,-18 11-12,0 0-1,-1-1 1,0 0 0,0 0 0,-1-1 0,0 0 0,0 0-1,0-1 1,-1 1 0,0-1 0,-1 0 0,1-1 0,-2 1-1,5-13 1,-3 2-17,-1 0 0,-1-1 0,-1 1 0,0-1 0,-3-33 0,0 44 39,-1 1 1,0-1-1,0 1 0,-1-1 1,0 1-1,-1 0 1,1 0-1,-2 0 1,1 1-1,-1-1 1,0 1-1,-1 1 0,1-1 1,-1 0-1,-1 1 1,-9-7-1,16 12-42,-1 1 0,1 0-1,0-1 1,-1 1 0,1 0-1,0 0 1,-1-1-1,1 1 1,-1 0 0,1 0-1,-1 0 1,1 0 0,0-1-1,-1 1 1,1 0 0,-1 0-1,1 0 1,-1 0-1,1 0 1,-1 0 0,1 0-1,-1 0 1,1 0 0,0 0-1,-1 1 1,1-1 0,-1 0-1,1 0 1,-1 0-1,1 0 1,0 1 0,-1-1-1,1 0 1,-1 1 0,1-1-1,0 0 1,-1 0 0,1 1-1,0-1 1,-1 1 0,-8 15-2881,4 0-2888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5.76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0 1640,'0'0'6798,"35"3"-5175,525 24-1510,861 62 1741,-844-64-2228,-558-25 82,0 0-1,0-2 1,0 0-1,31-8 1,-4-6-2202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6.11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 9826,'0'0'1873,"33"13"-2444,13 5 617,81 20 0,-26-22 6,0-4 0,107-1 0,-88-5 2,2030 111 1339,-1426-100-1343,-670-18-423,-36-4-44,-16 0 154,-14-1-61,-31-6-1419,-83-10 0,4 6-4211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6.48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1 189 8938,'0'0'-626,"45"8"-355,104 14 1591,160 3 0,868-25 3751,9-36-2251,-873 25-1777,1136-115 90,-1348 111-474,135-25-709,-219 33 275,-35 2 148,-53 2-266,-285 3-3309,161 0 1035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00.83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3241,'0'0'7809,"137"0"-7809,-106 0 56,-3 0 0,-2 0-56,-5 0 0,-6 0 0,-2 0-32,-5 0 32,-3 0-384,0 0-680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6.83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346 0 4689,'-36'6'749,"-116"21"-384,125-22-320,15-4-4,1 1-1,0 0 1,-1 0 0,1 1-1,0 1 1,1 0-1,-1 0 1,-17 11-1,15-1 526,20-4 134,37 1 591,258 8 1876,399-4-1305,401 13-639,-951-21-1125,570 21 78,-4-31-143,-637 1-26,-1-5 1,0-2-1,-1-4 0,148-46 1,-225 59-14,0 0 1,0 0-1,0 0 1,0 0-1,0 0 1,0-1-1,-1 1 1,1 0-1,0-1 1,0 1-1,0 0 1,0-1-1,-1 1 1,1-1-1,0 0 1,0 1-1,-1-1 1,1 0-1,0 1 1,-1-1-1,1 0 1,-1 0-1,1 1 1,-1-1 0,1 0-1,-1 0 1,1 0-1,-1 0 1,0 0-1,0 1 1,1-1-1,-1 0 1,0 0-1,0-2 1,-1 1-19,-1 1 0,1 0 0,0-1 0,-1 1 0,1 0 0,-1-1 0,1 1 0,-1 0 0,0 0 0,1 0 1,-1 1-1,0-1 0,0 0 0,1 1 0,-1-1 0,-4 0 0,-47-9-740,0 2 0,-107-3-1,71 8-745,-64-6-2388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7.18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1267 352 9314,'-440'-31'2722,"417"29"-2670,1 1 0,0 1 0,-1 1 0,1 2 0,0 0 0,-32 8 0,31-2-32,1 2-1,-28 16 1,-14 7-14,51-29-5,0-1-1,1-1 0,-1 0 1,0-1-1,0 0 0,0-1 1,-25-1-1,31 1 1,0-1 0,1 1 0,-1-2 0,0 1 0,0-1 0,0 0 0,1 0 0,-1-1 0,1 0 0,-1 0 0,1-1 0,-12-6 0,13 4 2,0 0-1,0 0 1,0 0-1,0-1 1,-4-7-1,7 9-4,0 0 0,-1-1 0,0 1 0,0 0 0,0 1 0,0-1 1,-1 1-1,1-1 0,-1 1 0,0 0 0,0 0 0,0 0 0,0 1 0,-1 0 0,1 0 0,-1 0 0,1 0 1,-1 1-1,0-1 0,0 1 0,0 0 0,-7 0 0,-111 1-393,238-7 726,-32 0-274,1693-62 539,-1338 58-602,-396 10 7,334-13 50,-259 5-29,130-28 0,-218 31-39,0-2 1,52-21-1,-71 25 4,0-1 0,0 0 0,0-1 0,-1 0-1,0 0 1,0-1 0,-1 0 0,1-1 0,-2 0-1,9-9 1,-15 14-79,1 1 0,-1 0 0,0 0 0,0 0 0,0-1-1,0 1 1,0 0 0,0-1 0,-1 1 0,1-1 0,-1 1 0,0-1 0,0-4-1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8.64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1 582 5633,'0'0'655,"23"-8"-400,305-98-133,-79 41 12,307-38 0,267 9 1791,-770 89-1720,462-41 755,691-90-2064,-1107 117-2886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9.07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0 559 4201,'0'0'1067,"29"-6"-667,277-47-207,1520-128 3430,1 0-2138,-1565 146-1523,630-64-1360,-839 95-1118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9.42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1 302 3697,'0'0'2816,"278"-2"-2608,21-24 153,65-9-97,38-6 280,-19-1-184,-50 5-152,-19 2 408,-38 5-224,-39 7-32,-62 11-104,-41 3-256,-54 4-648,-39 1-1312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49.79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257 449 6969,'-29'8'2002,"-97"30"-2162,62-13-533,61-23 643,0 0 0,0 0-1,0 0 1,0 0 0,0 0 0,0 1-1,0-1 1,1 1 0,-1 0 0,-2 3 0,5-5 47,-1 0 1,1-1 0,0 1-1,-1-1 1,1 1 0,0 0-1,-1-1 1,1 1-1,0 0 1,0-1 0,-1 1-1,1 0 1,0 0 0,0-1-1,0 1 1,0 0 0,0-1-1,0 1 1,0 0 0,0 0-1,1-1 1,-1 1 0,0 0-1,0-1 1,0 1-1,1 0 1,-1-1 0,0 1-1,1 0 1,0 0 0,1 0 4,0 1 0,0-1 0,0 1 0,0-1 1,0 0-1,0 0 0,0 0 0,0 0 0,1 0 1,-1-1-1,4 2 0,39 5 126,0-1 0,92-2 0,-92-3-68,322-7 330,548-78 1,362-145 200,-236-18-632,-924 211-1819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50.24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913 794 3529,'0'0'5469,"13"-17"-5362,-4 6-94,0-1 0,1 2 1,1-1-1,-1 2 0,21-15 1,-4 9-10,1 2 1,0 1 0,49-14-1,1022-295 848,23 49-394,-999 242-3069,-92 20-1890</inkml:trace>
  <inkml:trace contextRef="#ctx0" brushRef="#br0" timeOffset="1">511 741 8954,'0'0'1368,"-147"51"-1368,67-16-1704,-3 2-65,16-5 1129,6 1 520,19-12 72,11-3-1360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50.59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488 685 4113,'0'0'1360,"247"-132"-920,-25 25-152,49-11-184,-3 7 464,-21 20 473,-69 31-409,-55 20-256,-43 20-312,-49 15-64</inkml:trace>
  <inkml:trace contextRef="#ctx0" brushRef="#br0" timeOffset="1">686 370 7138,'0'0'1032,"-250"69"-680,176-48-352,14-5 40,-4 3-40,-26 13-296,7-1-953,19-4-487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50.96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451 224 3793,'25'-13'807,"317"-165"593,-328 172-1413,-10 4-34,-1 1-1,0-1 1,1 0 0,-1 0-1,0 0 1,0 0 0,0 0-1,3-5 1,-6 7-35,-1-1 0,0 1-1,1-1 1,-1 1 0,0 0 0,1-1-1,-1 1 1,0 0 0,0-1 0,1 1-1,-1 0 1,0 0 0,0 0 0,1 0-1,-1 0 1,0 0 0,0 0 0,0 0-1,1 0 1,-1 0 0,-1 1 0,1-1 44,-59 4 331,-1 4-1,1 2 1,1 2-1,-75 26 1,80-22-209,22-7 75,-152 50 983,163-51-1048,1 1 0,0 1-1,0 1 1,1 1 0,1 1 0,-25 21 0,39-31-136,1 0-1,-1 0 1,1 0 0,0 0-1,0 1 1,1 0 0,-1-1 0,1 1-1,0 0 1,0 0 0,0 0-1,0 1 1,1-1 0,-1 0 0,1 1-1,-1 7 1,3-11-58,-1 0 1,1 0-1,-1 0 0,1-1 1,-1 1-1,1 0 1,0 0-1,0-1 0,-1 1 1,1 0-1,0-1 0,0 1 1,0-1-1,0 1 0,-1-1 1,1 1-1,0-1 0,0 0 1,0 1-1,0-1 0,0 0 1,0 0-1,0 0 0,0 0 1,0 0-1,0 0 0,0 0 1,0 0-1,0 0 1,0 0-1,0 0 0,0-1 1,0 1-1,2-1 0,5 1-406,7-2 282,1 1 0,0-2 0,-1 0 0,0-1-1,1-1 1,-2 0 0,23-11 0,-9 4 35,85-34-159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51.30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92 17 1560,'33'-3'814,"107"-9"-446,-128 11-355,-1 0 0,0 1-1,1 1 1,10 2 0,-19-3-12,1 1 0,-1 0-1,0 0 1,0 0 0,0 0 0,0 0 0,0 1 0,0 0-1,0-1 1,0 1 0,2 3 0,-2-2-30,-1 0-1,0 1 1,0-1 0,0 1-1,0-1 1,-1 1 0,1 0 0,-1 0-1,0 0 1,0 0 0,-1 0-1,1 0 1,-1 0 0,0 0-1,0 0 1,0 0 0,0 0-1,-1 0 1,-1 5 0,0 2 37,-1 0 0,0 0 0,0-1 0,-1 1 0,-1-1 0,0 1 1,0-2-1,-1 1 0,0 0 0,-13 14 0,-12 11 417,-45 40 1,34-36 111,9-7-103,-55 57 750,81-81-1095,0 1 1,1-1-1,0 1 1,0 0-1,1 0 1,1 1 0,-1-1-1,-5 21 1,10-29-86,-1 1 0,1-1 1,0 0-1,0 1 0,0-1 1,0 0-1,0 0 0,0 1 1,0-1-1,0 0 0,0 1 0,0-1 1,1 0-1,-1 0 0,1 0 1,-1 1-1,1-1 0,-1 0 1,1 0-1,-1 0 0,1 0 1,0 0-1,0 0 0,0 0 1,0 0-1,0 0 0,-1 0 1,2 0-1,-1-1 0,0 1 1,0 0-1,0-1 0,0 1 1,2 0-1,6 2 19,0-1-1,-1-1 1,1 1 0,16 0 0,-23-2-15,91 3 242,0-4 1,180-26-1,194-63-222,-329 61-19,1280-293-73,-805 174-2976,-573 136 2868,-27 8 762,0 0 0,0 1 0,0 0 1,27-2-1,-15 12-1266,-8-2-426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01.21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57 14 6001,'0'0'2235,"-9"21"-1734,-27 68 127,34-81-536,-1 0 0,1 0 0,0 0 0,1 0 0,0 0 0,0 0 1,1 0-1,0 0 0,0 0 0,1 0 0,0 0 0,1 0 0,0 0 0,0 0 1,0 0-1,1 0 0,0-1 0,1 1 0,-1-1 0,2 0 0,-1 0 0,1-1 0,0 1 1,0-1-1,8 8 0,-8-11-19,0 1-1,0-1 1,0 0-1,0 0 1,0-1 0,1 0-1,-1 0 1,1 0 0,-1 0-1,1-1 1,0 0 0,-1 0-1,1 0 1,0-1 0,7 0-1,-1 0-35,1-1 0,-1 0 0,0 0 0,1-1 0,-1-1 0,14-5 0,-7 0-25,-1-1-1,0-1 0,0-1 0,-1 0 0,-1-2 0,0 1 0,27-30 0,-32 30 74,0 0-1,0-1 1,-2 0 0,0-1-1,0 0 1,-1 0 0,-1-1 0,0 0-1,-1 0 1,5-22 0,-8-15 319,-6 52-754,-1 0 0,1 0 0,0 1 0,-1 0 0,1-1 0,0 1 0,0 0 0,-1 1 0,-4 2 0,-10 8-2557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2:55.1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10114,'0'0'400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03.7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1 553 7738,'0'0'4047,"0"-15"-3476,0 9-530,0-15 58,0 1 0,1 0 0,1 0 0,1-1 0,1 2-1,10-32 1,0 15-26,-2-1-1,-2 0 0,-1 0 0,-2-1 0,-1 0 1,-2 0-1,-2-60 0,-2 98-40,0 33-240,0 4 195,2 0-1,1 0 1,2 0 0,1-1-1,14 43 1,-18-71 13,53 187 8,-55-194-7,0-1-1,0 0 1,0 0 0,0 0-1,0 1 1,0-1 0,0 0-1,0 0 1,1 0 0,-1 0 0,0 1-1,0-1 1,0 0 0,0 0-1,0 0 1,0 0 0,0 0 0,0 1-1,1-1 1,-1 0 0,0 0-1,0 0 1,0 0 0,0 0-1,0 0 1,1 0 0,-1 1 0,0-1-1,0 0 1,0 0 0,0 0-1,1 0 1,-1 0 0,0 0-1,0 0 1,0 0 0,1 0 0,-1 0-1,0 0 1,0 0 0,0 0-1,1 0 1,-1 0 0,0 0-1,0 0 1,0-1 0,10-7-19,5-10-873,-2-2-1650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04.5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59 6313,'0'0'5754,"2"-3"-5289,1-2-445,1 1 0,-1 0 0,1 0 0,0 0 0,1 1 0,-1 0 0,1-1 0,-1 2 0,1-1 0,0 0 0,0 1 0,0 0 0,1 0 0,-1 0 0,0 1 0,1 0 0,-1 0 0,8 0 0,15-2-8,1 1 0,35 3 0,-59-1-11,0 1 0,0 0 0,0 0 0,0 0 1,0 0-1,-1 1 0,1-1 0,0 1 0,-1 1 0,1-1 0,-1 0 0,0 1 0,1 0 0,-1 0 0,-1 1 1,1-1-1,0 1 0,-1-1 0,0 1 0,0 0 0,0 0 0,0 1 0,-1-1 0,1 1 0,-1-1 0,0 1 1,-1 0-1,2 6 0,-1-3 2,0-1 0,-1 1 0,0-1 0,-1 1 1,1-1-1,-1 1 0,-1 0 0,0-1 0,0 1 1,0-1-1,-1 1 0,0-1 0,0 0 0,-1 0 0,0 0 1,-1 0-1,1 0 0,-7 8 0,-17 16-40,-1 0 0,-39 31 0,37-35 24,0 2 1,-32 40-1,59-66 4,1 0 0,0 0 0,0 0 1,0 0-1,0 0 0,1 0 0,-1 1 0,1-1 0,0 0 1,0 1-1,0-1 0,0 1 0,0-1 0,1 1 1,0 0-1,0-1 0,0 1 0,0 0 0,0-1 1,2 7-1,0-6 6,-1-1 0,1 0 1,0 0-1,0 0 0,1 0 1,-1 0-1,0 0 0,1-1 1,0 1-1,-1-1 0,1 0 1,0 0-1,0 0 0,1 0 0,-1 0 1,0 0-1,1-1 0,-1 0 1,7 2-1,20 3 145,1 0-1,0-3 1,0 0-1,0-2 1,0-1-1,33-5 1,-62 4-144,0 1-1,0-1 1,0 0-1,0 0 1,0 0 0,-1 0-1,1 0 1,0 0 0,0 0-1,-1-1 1,1 1 0,-1 0-1,1-1 1,-1 0-1,0 1 1,1-1 0,-1 0-1,0 0 1,0 1 0,0-1-1,-1 0 1,1 0-1,0 0 1,-1 0 0,1 0-1,-1 0 1,1 0 0,-1 0-1,0-1 1,0-1 0,-11 3-4443,-4 1-151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19.4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400 57 7009,'0'0'5552,"-21"-28"-4067,19 25-1472,-1 1 1,0-1-1,0 1 1,0 0-1,0-1 0,0 1 1,-1 1-1,1-1 1,-1 0-1,1 1 1,-1 0-1,1-1 1,-1 1-1,0 1 1,0-1-1,1 1 1,-1-1-1,0 1 0,-4 1 1,-9-2-31,0 1 0,1 2 0,-19 2 0,23-1 18,-1 0 0,1 1-1,0 0 1,0 1 0,1 0 0,-1 1 0,1 1 0,1 0-1,-1 0 1,1 1 0,-14 13 0,17-14 0,0 1 1,1-1 0,-1 1-1,2 0 1,-1 1 0,1-1-1,1 1 1,-1 0 0,2 0-1,-1 1 1,1-1 0,1 1-1,-1 0 1,2 0-1,-2 11 1,3-13 20,-1 0 0,1 0-1,1 1 1,0-1 0,0 0 0,0 0-1,1 0 1,0 0 0,1-1 0,0 1-1,0 0 1,1-1 0,-1 0 0,2 0-1,-1 0 1,1 0 0,0-1 0,0 0-1,1 0 1,0 0 0,0 0 0,0-1-1,0 0 1,1-1 0,0 1 0,0-1-1,1-1 1,7 4 0,8 0 50,1 0 1,-1-2-1,1-1 1,0-1-1,-1-1 1,1-1-1,42-3 1,-14 1-1237,-31 1-851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22.9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197 13 4425,'0'0'6835,"3"-2"-6195,9-7-174,-17 8 209,-29 16-410,21-8-273,1 0 1,1 1 0,-1 1 0,2-1 0,-1 2 0,1 0 0,0 0 0,1 0 0,0 2 0,1-1 0,1 1 0,-1 0 0,2 0 0,0 1 0,0 0 0,1 0 0,1 0 0,0 1 0,1-1 0,0 1 0,-1 19 0,3-20 2,0 0-1,1 1 1,1-1 0,0 0-1,1 1 1,0-1 0,1 0-1,1 0 1,0 0 0,0-1-1,7 13 1,-6-17 10,-1-1-1,1 0 1,0 0-1,1 0 1,-1-1-1,1 0 1,1 0-1,-1 0 1,1-1 0,0 0-1,0 0 1,1-1-1,-1 0 1,1 0-1,0 0 1,0-1-1,0-1 1,11 3-1,-7-2 50,-1-1-1,1-1 0,-1 0 0,1-1 0,0 0 1,-1 0-1,1-1 0,0-1 0,-1 0 0,1 0 1,-1-2-1,16-5 0,-22 6-56,1 1 0,-1-1 0,0-1 0,1 1-1,-1-1 1,-1 0 0,1 0 0,-1 0 0,1 0 0,-1-1 0,0 0 0,-1 0-1,1 0 1,-1 0 0,0-1 0,-1 1 0,1-1 0,-1 0 0,0 1 0,0-1-1,-1 0 1,0 0 0,0-1 0,0-10 0,0 11-15,-1-1-1,0 1 1,0-1 0,-1 0 0,0 1 0,0-1-1,0 1 1,-1 0 0,0-1 0,0 1-1,-7-12 1,7 16 26,0-1 0,0 1-1,0 0 1,-1 0 0,1 0-1,-1 0 1,1 1 0,-1-1-1,0 0 1,0 1 0,1 0-1,-1 0 1,0 0 0,0 0-1,0 0 1,0 1 0,0-1-1,-1 1 1,1 0 0,0 0-1,0 0 1,0 0 0,0 0 0,0 1-1,0-1 1,0 1 0,0 0-1,-4 2 1,-2 0-2,1 0 0,0 1 0,0 0 1,0 0-1,1 1 0,-1 0 0,1 1 0,0-1 0,1 1 0,-1 1 1,1-1-1,0 1 0,-9 15 0,8-12-24,1 0-1,0 0 1,1 1-1,0-1 1,1 1-1,0 0 1,1 1-1,0-1 1,1 1-1,-2 14 1,4-22-126,0-1 1,0 1 0,0-1-1,0 1 1,1-1 0,0 1-1,-1-1 1,1 1 0,0-1-1,1 1 1,-1-1 0,0 0-1,1 0 1,0 0 0,0 0 0,0 0-1,0 0 1,0 0 0,1 0-1,-1-1 1,1 0 0,0 1-1,0-1 1,-1 0 0,1 0-1,1 0 1,5 2 0,27 9-4013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23.3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80 251 10002,'0'0'3238,"-9"17"-3130,-29 57-85,36-69-17,0 0 0,1 0 0,-1-1 0,1 1 0,0 0 0,0 1 0,0-1 0,1 0 0,0 0-1,0 0 1,0 0 0,1 0 0,0 0 0,0 0 0,0 0 0,0 0 0,1 0 0,0 0 0,0 0 0,0-1 0,0 1 0,1-1 0,0 1 0,0-1 0,0 0 0,0 0 0,1 0 0,0-1 0,-1 1 0,1-1 0,1 0 0,-1 0 0,5 2 0,5 3 22,1-1 1,-1 0 0,1-1 0,1-1-1,-1 0 1,1-1 0,-1 0 0,29 1-1,-23-3-3,0-1 0,-1-2-1,1 0 1,0-1 0,0-1-1,-1 0 1,1-2 0,-1-1-1,25-10 1,-34 11-18,0-1 0,0 0 0,-1-1 0,1 0 0,-1-1 0,-1 0 0,0 0 0,0-1 0,-1 0 0,0-1 0,0 0 0,-1 0 0,0 0 0,-1-1 0,0 0 0,8-23 0,-10 22-6,0-1 1,0 0 0,-2 0-1,1 0 1,-2-1 0,1 1-1,-2 0 1,0-1 0,0 1-1,-4-18 1,2 23 8,0 0 0,0 0-1,-1 0 1,0 0 0,-1 0 0,1 1 0,-1-1 0,-1 1 0,0 0 0,0 0 0,0 1-1,0-1 1,-1 1 0,0 1 0,-1-1 0,1 1 0,-9-5 0,0 2 26,0 0 0,0 2 0,-1 0 0,0 0 0,0 2 0,0 0 0,-1 0 0,-22 0 0,16 2-29,0 1 1,0 1-1,0 1 1,1 1 0,-39 9-1,49-7-150,-1 0-1,1 1 1,0 1 0,0 0-1,0 1 1,1 0-1,0 1 1,0 0 0,1 0-1,0 1 1,1 1-1,-1-1 1,2 2 0,0-1-1,0 1 1,1 0-1,0 1 1,1 0 0,0 0-1,-6 21 1,-3 16-4247</inkml:trace>
</inkml:ink>
</file>

<file path=ppt/ink/ink5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24.3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71 776 3121,'0'-4'12476,"4"-106"-12197,-1 71-267,-2 0 1,-1 0 0,-2 1 0,-9-53-1,2 48 51,7 26-32,-2-1 0,0 1 0,-1-1 0,-15-31 0,20 49-30,1 0 1,-1 0-1,0 1 0,0-1 1,0 0-1,0 0 1,0 1-1,0-1 0,0 0 1,0 0-1,-1 1 0,1-1 1,0 0-1,0 0 1,0 1-1,0-1 0,0 0 1,0 0-1,0 0 1,-1 1-1,1-1 0,0 0 1,0 0-1,0 0 0,0 1 1,-1-1-1,1 0 1,0 0-1,0 0 0,0 0 1,-1 0-1,1 0 1,0 1-1,0-1 0,-1 0 1,1 0-1,0 0 1,0 0-1,-1 0 0,1 0 1,0 0-1,0 0 0,-1 0 1,1 0-1,0 0 1,0 0-1,-1 0 0,1 0 1,0 0-1,0 0 1,0-1-1,-1 1 0,1 0 1,0 0-1,0 0 1,-1 0-1,1 0 0,0 0 1,0-1-1,0 1 0,-1 0 1,1 0-1,0 0 1,0-1-1,0 1 0,0 0 1,0 0-1,-1-1 1,-3 20-117,1 5 106,0 0 0,2 0 0,1 0 0,1 0 0,6 38 0,-4-48 16,1-1-1,0 0 1,1 0-1,0 0 0,1 0 1,0-1-1,1 0 0,0 0 1,1-1-1,1 0 0,11 12 1,8 4-4,2-1 0,0-1-1,2-1 1,1-2 0,68 35 0,-94-54 0,0 0 0,0 0-1,1-1 1,-1 1 0,0-2 0,1 1 0,0-1-1,-1 0 1,1 0 0,0-1 0,-1 0 0,15-3-1,-16 2 9,0-1-1,-1 0 1,1 0-1,-1 0 1,0-1-1,0 0 0,0 0 1,0 0-1,0-1 1,0 1-1,-1-1 1,0 0-1,0-1 0,0 1 1,0-1-1,-1 1 1,4-7-1,5-12-10,0 0 0,-2-1-1,-1 0 1,-1 0 0,0-1-1,6-49 1,6-162 6,-15 148 54,-2 34-44,-3 23-22,2 1 1,2 0-1,7-35 1,-16 73-570,0 0 1,0 0 0,-1-1 0,0 1 0,-1-1 0,-9 7-1,16-13 464,-14 11-3568</inkml:trace>
</inkml:ink>
</file>

<file path=ppt/ink/ink5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31.3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2 4601,'0'0'7443,"-2"-1"-7406,1 1-34,1 0-1,-1 0 1,1 0-1,0 0 1,-1 0-1,1 0 0,-1 0 1,1 0-1,-1 0 1,1 0-1,-1 0 1,1 0-1,0 0 1,-1 0-1,1 0 1,-1 0-1,1 1 1,0-1-1,-1 0 1,1 0-1,-1 0 0,1 1 1,0-1-1,-1 0 1,1 1-1,0-1 1,0 0-1,-1 1 1,1-1-1,0 0 1,0 1-1,-1-1 1,1 1-1,0-1 0,0 0 1,0 1-1,0-1 1,-1 1-1,1-1 1,0 1-1,0-1 1,0 0-1,0 1 1,0-1-1,0 1 1,0-1-1,1 1 0,-1 26 149,0-23-98,-9 276 1756,3 132-914,11-381-844,-5-30-46,0 0 0,0 0 0,1 1 0,-1-1 0,0 0 1,0 0-1,1 0 0,-1 0 0,1 0 0,-1 0 0,1 0 0,0 0 1,-1 0-1,1 0 0,0 0 0,0 0 0,0 0 0,-1 0 0,3 0 1,-3-1 22,10-93-4305,-7 47-1590</inkml:trace>
</inkml:ink>
</file>

<file path=ppt/ink/ink5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31.7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1 147 5761,'0'0'5096,"24"-11"-4803,78-35 139,-89 41-249,0 1 0,1 0 0,-1 0 0,1 1 0,0 1 0,0 0 0,27 1-1,1-1 151,188-28 277,18-1-1998,-236 30-719</inkml:trace>
</inkml:ink>
</file>

<file path=ppt/ink/ink5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32.1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5337,'0'0'5667,"23"4"-4520,27 5-682,-1-2 0,74 0 0,108-23 340,-205 9-4578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10.82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91 1454 144,'0'-2'11585,"0"-43"-10715,0 35-873,1 0 0,0 0 1,1 1-1,0-1 0,0 0 0,1 0 1,0 1-1,1 0 0,9-18 0,-11 24 4,12-25 73,-6 12-52,0 0 1,0 0 0,-1-1 0,-1 0 0,-1 0-1,-1 0 1,0-1 0,2-27 0,12-140-231,-18-142 216,18 215 74,-10-71-55,-7 158 17,0 18-34,-1 0 1,1 0-1,-1 1 1,-1-1-1,1 0 0,-1 0 1,0 1-1,-1-1 1,-4-11-1,6 17-16,-1 1-1,1-1 1,-1 1-1,1-1 1,-1 1-1,1 0 1,-1-1-1,0 1 1,1 0-1,-1-1 1,0 1-1,1 0 1,-1 0-1,0 0 1,1-1-1,-1 1 1,0 0 0,1 0-1,-1 0 1,0 0-1,1 0 1,-1 0-1,0 1 1,0-1-1,1 0 1,-1 0-1,0 0 1,1 1-1,-1-1 1,0 0-1,1 1 1,-1-1-1,1 0 1,-1 1-1,1-1 1,-1 1-1,1-1 1,-1 1 0,0 0-1,-28 25 25,21-18-41,-14 10 8,2-4 29,2 2 0,0 0 0,0 1-1,2 1 1,0 0 0,-23 36-1,55-79 4,39-43-1,-27 36-5,38-58-1,-54 71-4,2 0 0,0 1 0,1 1 0,1 1 0,33-28 0,-15 15-14,-34 28-48,1 13-160,1 0 183,0 0-1,0-1 1,1 1 0,0-1 0,8 15-1,-6-11-17,35 73 89,-30-68-36,0 0 0,-1 2 1,9 29-1,-14-35 76,-1 0 1,0 0 0,-1 0-1,-1 19 661,-9-36-702,1 0 0,-1-1 0,1 0 0,-1 0 0,-10-4 0,-19-6 11,-2 6-64,-1 2 0,-70 2 0,72 3-28,34 0 42,1 1 0,-1 0 0,0 0 0,1 0 0,0 1 1,-1-1-1,1 1 0,-5 5 0,-12 8-4,18-14 17,1-1 15,6-3-55,0 1 1,0-1-1,0 0 0,0 0 0,0-1 0,-1 1 1,1-1-1,-1 0 0,8-7 0,8-4 15,71-32-354,-63 34 16,1-2 1,36-25 0,-65 39 360,0 0 1,0 0 0,0 0-1,0 0 1,0-1 0,0 1-1,0 0 1,1 0-1,-1 0 1,0 0 0,0 0-1,0 0 1,0 0-1,0-1 1,0 1 0,0 0-1,0 0 1,0 0 0,0 0-1,0 0 1,0-1-1,0 1 1,0 0 0,0 0-1,0 0 1,0 0-1,0 0 1,0-1 0,0 1-1,0 0 1,0 0 0,0 0-1,0 0 1,0 0-1,0-1 1,0 1 0,0 0-1,0 0 1,-1 0-1,1 0 1,0 0 0,0 0-1,0 0 1,0-1-1,0 1 1,0 0 0,0 0-1,-1 0 1,1 0 0,0 0-1,0 0 1,0 0-1,0 0 1,0 0 0,-1 0-1,1 0 1,0 0-1,0 0 1,0 0 0,0 0-1,0 0 1,-1 0 0,1 0-1,0 0 1,0 0-1,0 0 1,0 0 0,-1 0-1,-20-3 125,-29 2-265,48 1 148,-10 2-23,0 0 1,0 1-1,0 0 1,1 1-1,-1 0 1,1 1 0,0 1-1,0-1 1,-17 14-1,17-13-63,36-6-3815,-12-8 1126</inkml:trace>
</inkml:ink>
</file>

<file path=ppt/ink/ink5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32.5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27 10490,'0'0'2179,"22"-4"-2045,-13 2-103,37-6 218,85-4 0,-114 12-206,-12 0-60,0-1-1,0 1 0,0 0 0,0 1 1,-1-1-1,1 1 0,0 0 0,0 0 1,5 3-1,-8-3 11,0 0 0,-1 1 0,1 0 1,-1-1-1,0 1 0,1 0 0,-1-1 1,0 1-1,0 0 0,0 0 0,0 0 0,-1 0 1,1 0-1,0 0 0,-1 0 0,0 0 1,1 1-1,-1-1 0,0 0 0,0 0 0,0 0 1,0 0-1,0 0 0,-1 1 0,0 2 0,0-1 11,0 1 0,-1 0 0,1-1 0,-1 1 0,0-1 0,0 1 0,-1-1 0,1 0 0,-1 0 0,0 0 0,-5 5 0,-46 45 133,27-29-71,-2 5 78,1 1 0,-43 62-1,63-80-124,0 0 0,1 1 0,1 0 0,0 0 0,0 0-1,2 1 1,0-1 0,0 1 0,2 0 0,0 1 0,0 15 0,2-27-17,-1 6-1,1 0-1,1-1 0,0 1 1,0 0-1,5 17 0,-5-24 3,0-1-1,0 1 1,0-1-1,1 1 1,-1-1 0,1 0-1,0 0 1,-1 0-1,1 0 1,0 0 0,0 0-1,0 0 1,1 0-1,-1-1 1,0 1 0,1-1-1,-1 0 1,0 0-1,1 0 1,0 0 0,-1 0-1,1 0 1,0-1-1,-1 1 1,7 0 0,10 0 64,1 0 0,0-1 0,0-1 1,35-6-1,-45 4-75,1 1 0,0-1 0,-1-1 0,1 0 0,-1 0 0,0-1 0,0 0 0,-1-1 0,0 0 0,9-8 0,-17 13-124,0 0-1,0 0 1,0 0 0,0 0 0,0-1 0,-1 1 0,1 0 0,0 0-1,-1-1 1,1 1 0,-1 0 0,0-1 0,1 1 0,-1-1 0,0 1-1,0 0 1,0-2 0,-1-14-4219</inkml:trace>
</inkml:ink>
</file>

<file path=ppt/ink/ink5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32.9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 4849,'0'0'6705,"1"-5"-6116,-1 3-562,1 1 1,-1-1 0,0 1-1,1-1 1,-1 1 0,1 0-1,-1-1 1,1 1 0,0 0-1,0-1 1,0 1 0,-1 0-1,1 0 1,0 0 0,0-1-1,1 1 1,-1 0 0,0 1-1,0-1 1,0 0 0,3-1-1,-2 1 7,1 1 0,-1-1-1,1 0 1,-1 1-1,1 0 1,0 0 0,-1 0-1,1 0 1,-1 0 0,1 0-1,0 1 1,-1-1-1,1 1 1,-1-1 0,1 1-1,2 2 1,54 26 398,-41-18-228,0-2 0,36 14 0,-49-21-419,-1-1 0,1 0 0,0 0 0,0 0-1,0 0 1,0-1 0,0 0 0,0 0 0,0 0 0,0-1 0,0 1 0,0-1 0,0-1 0,0 1-1,0 0 1,6-4 0,10-12-5430</inkml:trace>
</inkml:ink>
</file>

<file path=ppt/ink/ink5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34.2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0 118 5801,'0'0'4936,"4"-8"-4652,-2 3-260,1 0 1,0 0-1,0 0 1,0 1-1,0-1 1,1 1-1,0 0 1,0 0-1,0 0 1,0 0-1,1 1 0,-1-1 1,1 1-1,0 1 1,0-1-1,0 1 1,0-1-1,0 1 1,1 1-1,-1-1 0,1 1 1,-1 0-1,6 0 1,130-11 155,47-6-153,-165 15-2024</inkml:trace>
</inkml:ink>
</file>

<file path=ppt/ink/ink5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34.7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 6689,'0'0'5026,"144"0"-4730,-108-5-64,-5-2-224,-3 5 176,-7 0-184,-6-1-112,-7 3-136</inkml:trace>
</inkml:ink>
</file>

<file path=ppt/ink/ink5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35.1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 5841,'0'0'6546,"139"26"-5802,-88-26-472,4 0 32,-4-7-232,-5-2-64,-7 4-16,-8-4 0,-10 4-328,-11 0-584</inkml:trace>
</inkml:ink>
</file>

<file path=ppt/ink/ink5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40.7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14 164 2665,'0'0'4842,"-13"1"-20,13-4-4822,0 0-1,1-1 0,-1 1 1,1 0-1,0 0 1,0 0-1,0-1 0,0 1 1,1 0-1,-1 0 0,1 1 1,0-1-1,0 0 0,0 0 1,4-3-1,0 0-36,0 0-1,1 1 0,0 0 1,0 0-1,14-7 0,7 0-69,0 0 0,42-10 0,-52 17 92,2-1-39,0 1 0,41-6 0,-56 11 48,1 0-1,-1-1 0,1 2 0,-1-1 1,1 1-1,-1 0 0,1 0 1,-1 0-1,0 1 0,1 0 0,-1 0 1,0 0-1,0 1 0,0-1 1,8 8-1,-8-7 3,-1 1 1,1 0 0,-1 0-1,0 1 1,0-1 0,0 1-1,-1 0 1,0 0 0,0 0-1,0 0 1,0 0 0,-1 1-1,0-1 1,0 1 0,0 0-1,-1 0 1,0-1 0,0 1-1,-1 0 1,1 0 0,-1 0-1,-1 0 1,1 0 0,-1 0-1,0 0 1,0 0 0,-1-1-1,1 1 1,-1 0 0,0-1-1,-1 1 1,0-1 0,-5 8-1,-34 37 35,-61 56 0,60-64 291,-71 88 0,112-127-317,-1 0 0,1 1 1,0-1-1,0 1 0,0-1 0,0 1 1,1 0-1,-1 0 0,1 0 0,0 0 0,0 0 1,0 0-1,1 0 0,-1 0 0,1 0 1,0 0-1,0 0 0,1 0 0,-1 0 1,1 0-1,0 0 0,0 0 0,0 0 0,1 0 1,-1 0-1,1 0 0,0-1 0,0 1 1,0-1-1,0 0 0,1 1 0,-1-1 1,1 0-1,0 0 0,0 0 0,0-1 0,1 1 1,-1-1-1,0 0 0,1 0 0,0 0 1,-1 0-1,1-1 0,0 1 0,0-1 1,0 0-1,0 0 0,0 0 0,0-1 0,0 1 1,6-1-1,374-11 150,-380 11-159,10-4-52,-14 3 21,0 1 0,1 0 1,-1-1-1,0 1 0,0 0 0,0-1 1,0 1-1,0 0 0,0-1 1,0 1-1,0 0 0,0-1 1,0 1-1,0 0 0,0-1 0,0 1 1,0 0-1,0-1 0,0 1 1,0 0-1,0-1 0,0 1 1,-1 0-1,1-1 0,0 1 0,0 0 1,0-1-1,0 1 0,-1 0 1,1 0-1,0-1 0,0 1 1,-1 0-1,1 0 0,0 0 0,-1-1 1,1 1-1,-1 0 0,-14-13-1328,13 11 343,-9-11-3153</inkml:trace>
</inkml:ink>
</file>

<file path=ppt/ink/ink5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41.2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5521,'0'0'5068,"0"23"-4455,1-6-516,10 147 1059,-6-129-794,0 8 5,1 0 0,3 0 0,1-1 0,22 56 0,-29-165-4003,-3 30-1931</inkml:trace>
</inkml:ink>
</file>

<file path=ppt/ink/ink5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41.6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1 4537,'0'0'1975,"-1"0"-2059,-2 0 4,-2 0 151,1 0 0,0 0 0,0 0 0,0 1 0,0-1 0,0 1 0,0 0 0,0 0 0,0 1 0,0-1 1,0 1-1,1 0 0,-1 0 0,0 0 0,1 0 0,0 1 0,0-1 0,-1 1 0,1 0 0,1 0 0,-5 6 0,1 1 324,1 1 0,0-1 0,0 1 0,1 0 0,1 1 0,-2 11-1,-2 4-373,-6 5 141,13-30-150,-1-1 1,1 1 0,-1-1-1,0 1 1,0-1 0,1 1 0,-1-1-1,0 0 1,0 0 0,0 1-1,-1-1 1,1 0 0,0 0 0,0 0-1,-1 0 1,1 0 0,-3 1-1,4-2-60,5 0-80,5 0-383,0 0-1,0-1 1,0-1-1,12-2 0,19-12-3831</inkml:trace>
</inkml:ink>
</file>

<file path=ppt/ink/ink5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42.1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269 44 6345,'0'0'4515,"-6"22"-4055,-3 3-340,-2 3 128,2 1 0,1-1-1,-4 36 1,10-53-155,1 0 1,1 0 0,0 1-1,0-1 1,1 0 0,1 1 0,0-1-1,0 0 1,1 0 0,1-1-1,0 1 1,7 13 0,-5-13-66,1-1 1,1 0-1,0 0 0,1-1 1,-1 0-1,2 0 1,-1-1-1,1-1 0,0 1 1,1-2-1,12 7 1,-14-8-3,1-1 1,0 0 0,0-1-1,0 0 1,0 0 0,0-1-1,0-1 1,0 0-1,1 0 1,-1-1 0,1 0-1,-1 0 1,0-1 0,1-1-1,-1 0 1,0 0 0,0-1-1,0-1 1,0 1 0,-1-1-1,1-1 1,12-8 0,-11 6-22,-1 0 0,1-1 0,-1 0 1,-1-1-1,0 0 0,0-1 1,-1 0-1,0 0 0,0 0 0,-1-1 1,-1 0-1,0-1 0,0 1 1,-1-1-1,-1-1 0,0 1 1,4-23-1,-6 22-30,0 1-1,-1-1 1,-1 1 0,0-1 0,0 1 0,-2-1 0,0 1-1,-5-20 1,5 25 12,-1-1-1,-1 1 1,0 0 0,1 1-1,-2-1 1,1 1 0,-1 0-1,0 0 1,-1 0 0,1 1-1,-1-1 1,0 1 0,0 1-1,-13-8 1,0 2-52,0 1-1,-1 1 1,-1 1-1,1 0 1,-1 2 0,0 0-1,0 1 1,0 2-1,-1 0 1,1 1 0,0 1-1,-1 1 1,1 1-1,-1 1 1,1 1 0,0 0-1,1 2 1,-1 1-1,1 0 1,0 1 0,1 1-1,-33 21 1,-53 44-4990,65-41-593</inkml:trace>
</inkml:ink>
</file>

<file path=ppt/ink/ink5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42.7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1 744,'0'0'9646,"-2"26"-8538,4 18-344,3 0-1,11 51 0,2 8-456,-17-71-290,-1-25-9,0 0-1,0 0 0,1 0 0,-1 0 0,2 0 1,-1 0-1,1 0 0,0 0 0,4 10 0,-1-33-1431,-4-10-503,-1-4-1929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16.6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357 1 5977,'0'0'2117,"-12"10"-1961,12-9-156,-13 10 206,1 1 0,1 0 0,0 1 0,1 0 1,0 1-1,-12 24 0,-199 485 3140,214-505-3306,0-3-8,4-7-7,-1 0 0,1 0 0,0 0 0,1 1 0,0-1 0,-1 11 0,3-18 53,23-27-56,67-79-1639,-46 48-2302</inkml:trace>
</inkml:ink>
</file>

<file path=ppt/ink/ink5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43.4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39 5169,'0'0'6918,"-4"16"-6654,-12 56-194,16-67-60,-1 0 0,1 0 0,0 0 0,1 0 1,-1 0-1,1 0 0,0 0 0,1 0 0,-1 0 0,1 0 0,0-1 0,0 1 0,3 4 0,37 47 59,-28-40 16,12 11 93,2-1 0,0-1 0,2-2 0,1-1 0,55 30 0,-1 1-143,-75-46-19,1-1 0,0 0 0,0-1 0,0-1 0,0 1 0,1-2 0,19 5 0,-26-7-10,-1-1 0,0 1 0,0-1 0,0 0 0,0 0 0,1 0-1,-1 0 1,0-1 0,0 0 0,0 0 0,0 0 0,0 0 0,0 0 0,0-1 0,0 0 0,0 0 0,-1 0 0,1 0 0,-1-1 0,1 1 0,-1-1 0,0 0 0,0 0 0,0 0 0,4-6 0,-5 3-6,1 0 0,-1 0 0,0-1 0,0 1 0,-1-1 0,0 1 0,0-1 0,0 0 0,-1-12 0,-6-62-4,-29-79 76,21 106-60,-7-56 0,15 89-6,3 46-16,1 46 10,2-45-2,0 1 0,2-1 0,1-1 0,0 1 0,2 0 0,1-1 1,2 0-1,0 0 0,22 44 0,-9-33 22,9 19-1,-42-59-3841,-7-10-3061</inkml:trace>
</inkml:ink>
</file>

<file path=ppt/ink/ink5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44.2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0 520,'0'0'8505,"0"41"-6529,0 585 1711,0-624-3681,5 126 315,-3-113-291,0 0 0,2-1 0,-1 1 0,2-1 0,0 0 0,12 25 0,-18-43-217,1 0 0,-1 0 0,1 0 0,0 0 0,0 1 0,0-1-1,1-7 1,1-6-1129,-2-23-3470</inkml:trace>
</inkml:ink>
</file>

<file path=ppt/ink/ink5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3:46.7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8203 36 4065,'0'0'3131,"-31"3"-2409,-189 21 71,-430 24 186,-5-47 484,312-3-1606,204 2 94,-706 18 1369,-395 19-1210,580-75-57,265 7-46,-120 14 137,204-15-113,74 5-8,173 21 22,-162-7-68,179 13 23,1 2 1,-87 14-1,31 3-287,0-5-1,-1-5 1,-205-7-1,258-7 295,32 2-15,1 1 1,-1 1-1,-30 3 0,12 4-17,1 3 0,0 1-1,-42 17 1,33-11-20,-57 14 1,72-22 92,1 0 1,-1 3-1,2 0 0,-1 1 1,2 2-1,0 1 1,0 1-1,2 1 0,-29 25 1,48-36-51,0-1 0,0 1 0,1-1-1,-1 1 1,1 0 0,1 1 0,-1-1 0,1 1 0,0 0 0,1-1 0,0 1 0,0 0 0,0 1 0,-1 8-1,1 11 61,1 1-1,3 42 0,1-8 28,-2 6 18,2 0 0,4 0 0,30 128 0,-26-156-34,2 0 0,2-1 0,1-1 0,2 0 0,1-1 0,2-1 0,42 55 0,14 0 34,-34-43-60,-3 2 0,49 78-1,-85-120-43,1 0 0,0-1 0,0 0 0,0 0-1,0 0 1,1 0 0,1-1 0,-1 0 0,1 0 0,0-1-1,0 0 1,0 0 0,1-1 0,0 1 0,0-2 0,0 1-1,0-1 1,1 0 0,-1-1 0,1 0 0,-1-1 0,12 2-1,87 3 42,134-9-1,-203 2-36,85-4 0,510 4 34,-568 5-25,0-4 0,1-2 0,-1-3 0,84-18 0,1-3 9,2 6 0,224-1 0,-150 23 5,390-12 73,-20 0 243,-372 12-236,312 43 158,-426-32-232,42-1 67,208-11 1,-17-37 108,-10 0 1,-221 33-144,302-24 965,-253 6-924,189 1 0,-308 19-107,0-3 0,79-16 0,81-34 23,-154 40-69,-38 12 25,0-1 0,0-1 0,0 1-1,-1-2 1,0 1 0,0-1 0,0-1 0,0 0-1,-1 0 1,14-12 0,-15 10-21,0 1 1,0 0-1,1 1 0,1-1 0,-1 2 0,1-1 1,0 1-1,0 0 0,0 1 0,0 0 1,1 1-1,0 0 0,19-4 0,-27 7 45,0 0 0,-1-1 0,1 1-1,-1-1 1,1 0 0,-1 0 0,1 1 0,-1-1-1,0 0 1,1 0 0,-1 0 0,0 0-1,0 0 1,0-1 0,0 1 0,0 0 0,0 0-1,2-4 1,18-33-5,-8 15-18,21-25-58,-12 17-136,26-44 1,-42 64 120,-1-1 0,0 0 0,0 0 1,-1 0-1,-1 0 0,0 0 0,-1-1 0,1-13 0,-1 7-443,-1 1 0,-1-1 0,0 0 0,-1 0 1,-1 1-1,-1-1 0,-1 1 0,-1-1 0,0 1 0,-10-22 0,-1 9-2044</inkml:trace>
</inkml:ink>
</file>

<file path=ppt/ink/ink5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3.9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666 222 6329,'0'0'3081,"-12"-11"-2393,-35-36 66,45 45-635,0 0 0,0 0 1,0-1-1,0 1 0,0-1 1,1 1-1,-1-1 0,1 1 1,0-1-1,-1 0 1,1 0-1,1 0 0,-2-3 1,2 4-80,0 1 0,-1 0-1,1 0 1,0 0 0,-1-1 0,1 1 0,-1 0 0,1 0 0,-1 0 0,0 0 0,1 0 0,-1 0 0,0 0 0,0 0 0,0 0 0,1 0 0,-1 1 0,0-1 0,0 0 0,0 0 0,0 1 0,-2-2 0,-38-23-287,31 17 178,-1 0 0,0 1 1,0 1-1,0 0 0,-1 0 1,0 1-1,0 1 0,-1 0 1,1 1-1,-1 0 0,-20-2 1,15 6 59,1 0 0,0 1 1,0 1-1,0 0 0,0 1 1,0 1-1,0 1 0,1 0 1,0 1-1,1 1 0,-1 0 1,2 1-1,-1 1 0,1 0 1,1 1-1,-1 1 0,2 0 1,0 0-1,0 2 0,2-1 1,-10 16-1,16-23 8,0 1-1,0-1 1,1 1 0,0 0 0,0 0-1,1 0 1,0 0 0,1 1-1,-1-1 1,1 1 0,1-1 0,-1 1-1,1-1 1,0 1 0,1-1-1,0 0 1,0 1 0,3 9 0,-1-11 6,0 0 1,0 0-1,1 0 1,0 0-1,0 0 1,0-1-1,0 1 1,1-1 0,0 0-1,0-1 1,1 1-1,-1-1 1,1 0-1,0-1 1,0 1-1,0-1 1,0 0 0,1-1-1,11 4 1,14 1 19,0-1 0,1-1 0,0-2 0,0-2 1,0 0-1,0-3 0,0 0 0,0-2 1,-1-2-1,59-18 0,-70 18-20,20-7-11,55-26 0,-87 36-24,-1-2 0,1 1 1,-1-1-1,0 0 1,-1-1-1,1 0 0,-1 0 1,0-1-1,-1 1 1,1-1-1,-1-1 1,8-13-1,-13 18 34,1 0 0,-1 0 0,0 0-1,0 0 1,0 0 0,-1 0 0,1-1 0,-1 1 0,0-6 0,-1 8-8,0 1 1,0-1-1,0 0 0,0 1 1,0-1-1,0 1 1,0-1-1,-1 1 1,1 0-1,0-1 1,0 1-1,0 0 1,-1 0-1,1 0 1,0 0-1,0 0 0,-1 0 1,1 0-1,0 0 1,0 1-1,0-1 1,-2 1-1,0 0 1,0 0 1,0 0-1,1 1 0,-1 0 0,1-1 1,-1 1-1,1 0 0,0 0 0,-1 0 1,1 0-1,0 1 0,0-1 0,1 0 1,-1 1-1,0 0 0,1-1 0,-1 1 0,1 0 1,0 0-1,0 0 0,-1 4 0,-1 5-4,0-1 0,1 1-1,0 0 1,1 13 0,0-9-1,0-1 0,2 1-1,0-1 1,1 1 0,0-1 0,9 26 0,-9-35 8,1 0 0,0 0 0,0 0 0,0 0 0,1-1 0,0 0 0,0 1 0,0-1 0,1-1 0,0 1 0,0-1 0,0 0 0,0 0 1,1 0-1,-1-1 0,1 0 0,0 0 0,9 3 0,-4-2 1,0-1 0,0-1 0,0 1 0,1-2 0,-1 0 0,1 0 0,-1-1 0,1 0 0,-1-1 0,1-1 0,-1 0 0,0 0 0,0-1 0,0 0 0,0-1 0,0 0 0,-1-1 0,1 0 0,-1-1 0,-1 0 0,1-1 0,-1 0 0,0 0 0,0-1 0,-1 0 0,11-13 0,-11 12-22,-1 0 1,0-1 0,0 0-1,-1 0 1,0 0-1,-1 0 1,0-1-1,0 0 1,-1 0 0,-1-1-1,0 1 1,-1-1-1,0 1 1,0-1-1,-2 0 1,1 0 0,-1 1-1,-1-1 1,0 0-1,-1 0 1,0 1 0,-1-1-1,0 1 1,-1 0-1,-8-20 1,4 19 16,1-1 0,-2 1 1,0 0-1,0 1 0,-1 0 0,0 1 1,-1 0-1,0 0 0,-18-11 0,21 16 21,0 0 0,-1 1 0,1 0 0,-1 0 0,0 1 0,-1 0 0,1 0 0,0 1 0,-1 0 0,1 1 0,-1 0 0,0 1 0,1 0 0,-1 0 0,-12 3 0,20-3-19,0 1 0,1-1 0,-1 1 0,0 0 0,0 0 0,1 0 0,-1 0 0,1 0-1,-1 0 1,1 0 0,-1 0 0,1 1 0,0-1 0,-1 1 0,1-1 0,0 1-1,0-1 1,0 1 0,0-1 0,0 1 0,1 0 0,-1 0 0,0-1 0,1 1-1,-1 0 1,1 0 0,-1 3 0,1-2-6,0-1 0,0 1 0,0-1 0,0 1 1,0-1-1,0 0 0,1 1 0,-1-1 0,1 1 0,0-1 0,-1 0 0,1 0 0,0 1 0,0-1 0,1 0 1,-1 0-1,0 0 0,1 0 0,-1 0 0,1-1 0,3 4 0,3 0-18,0-1 0,0-1 0,1 1 0,-1-1 0,1-1 0,-1 1 1,1-2-1,0 1 0,17 0 0,-2-1-33,1-1 1,37-6-1,-42 2 67,-2-1 0,1-1-1,0 0 1,-1-2 0,21-11-1,35-14 41,-72 31-51,1 1 0,-1 0 1,0 0-1,0 1 0,0-1 1,1 0-1,-1 1 1,0-1-1,1 1 0,-1 0 1,0 0-1,1 0 0,-1 0 1,0 0-1,1 0 0,-1 1 1,0-1-1,0 1 0,1 0 1,-1-1-1,0 1 0,0 0 1,0 0-1,0 1 1,0-1-1,0 0 0,0 1 1,0-1-1,0 1 0,-1-1 1,1 1-1,-1 0 0,1 0 1,-1 0-1,2 3 0,1 6-4,0-1-1,-1 1 0,-1 0 1,1 0-1,-2 0 0,1 15 1,0-6 34,6 116-41,-8-135 56,0-12-75,1-11-161,1 0 0,0-1 0,2 1 0,1 0 0,0 0 0,2 1 0,0 0 0,2 0 0,0 1 0,20-32 0,-28 50 211,0 0-1,0 0 0,1 0 1,-1 1-1,1-1 0,-1 0 1,1 1-1,0-1 0,0 1 1,-1-1-1,1 1 0,0 0 1,0 0-1,0 0 1,1 0-1,-1 0 0,0 0 1,0 1-1,0-1 0,1 1 1,-1-1-1,0 1 0,3 0 1,-1 0 31,0 1 0,-1 0 0,1 0 0,-1 1 0,1-1 0,-1 1 0,0-1 0,1 1 0,-1 0 0,0 0 0,0 0 0,0 1 1,3 3-1,2 2 5,0 1 0,-1 0 0,1 1 0,-2 0 1,1 0-1,-2 0 0,1 1 0,4 12 1,-8-12-32,1 1 0,-2 0 1,1-1-1,-2 1 1,0 14-1,0-18 30,0-6-55,-1-1 0,1 0 0,-1 0 0,1 0 0,-1 0-1,0 0 1,1 0 0,-1 0 0,0 0 0,0 0 0,0 0 0,0 0-1,0 0 1,0-1 0,0 1 0,0 0 0,0-1 0,0 1 0,0-1 0,0 1-1,0-1 1,-1 1 0,1-1 0,0 0 0,0 0 0,-1 1 0,1-1-1,0 0 1,0 0 0,-1 0 0,1 0 0,0-1 0,-2 1 0,6-23-812,5 10 717,1 0 0,1 1 1,0 0-1,1 1 0,1 0 0,-1 0 1,23-14-1,-4 1-238,3-6-95,-18 16 327,1 0-1,1 0 1,0 2 0,34-19 0,-51 31 171,1 0 0,-1 1 1,1-1-1,-1 1 0,1-1 0,-1 1 1,1-1-1,-1 1 0,0-1 0,1 1 1,-1 0-1,0-1 0,0 1 0,1-1 1,-1 1-1,0 0 0,0-1 0,0 1 0,0 0 1,0-1-1,0 1 0,0 0 0,0-1 1,0 1-1,0 0 0,0-1 0,0 1 1,0 0-1,0-1 0,-1 1 0,1-1 1,0 1-1,-1 0 0,-4 29 748,-20 27-39,20-48-732,0 0-1,1 0 1,0 0 0,0 0 0,1 1-1,0 0 1,1-1 0,0 1-1,1 0 1,0 0 0,0 0-1,1 0 1,1 11 0,0-19-40,0 0 0,0-1 0,1 1 0,-1-1 0,0 1-1,1-1 1,-1 0 0,1 0 0,-1 1 0,1-1 0,0 0 0,-1 0 0,1-1 0,0 1 0,0 0 0,0 0 0,0-1 0,-1 0 0,1 1 0,0-1-1,0 0 1,0 0 0,0 0 0,0 0 0,3 0 0,4 0-3,0 0 0,0-1 1,0 0-1,14-3 0,-10-1-154,0 0 1,0-1-1,0 0 1,-1-1-1,0-1 1,16-13-1,62-60-5235,-68 57 1384</inkml:trace>
</inkml:ink>
</file>

<file path=ppt/ink/ink5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4.2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34 156 2521,'0'0'8581,"-6"17"-8057,-16 54-247,21-68-256,0 0 1,1 0-1,0 0 1,0 0-1,-1 0 1,2 0-1,-1 0 1,0 0-1,1 0 1,-1 0-1,1 0 1,0 0-1,0 0 1,0 0-1,0 0 1,1 0 0,-1 0-1,1-1 1,0 1-1,-1-1 1,1 1-1,1-1 1,-1 0-1,0 0 1,0 0-1,1 0 1,-1 0-1,1 0 1,-1 0-1,1-1 1,0 0-1,4 2 1,5 2 61,0 0 0,1-1 0,-1-1 0,1 0 0,21 3 0,-9-4-35,-1-1 1,0 0-1,0-2 1,1-1-1,34-7 1,-48 6-38,0 1 0,-1-2 0,1 0 0,-1 0 1,0 0-1,-1-2 0,1 1 0,-1-1 0,0 0 1,0-1-1,-1 0 0,0-1 0,0 0 0,10-12 1,-16 17-18,1-1 0,0 0 0,-1 0 0,0 0 0,0 0 0,0 0 0,-1 0 0,1-1 1,-1 1-1,0 0 0,0-1 0,0 1 0,-1-1 0,1 1 0,-1-1 0,-1 1 0,1-1 1,0 0-1,-1 1 0,0-1 0,0 1 0,0 0 0,-1-1 0,0 1 0,1 0 0,-1 0 1,-1 0-1,1 0 0,-1 0 0,1 1 0,-1-1 0,0 1 0,0-1 0,-1 1 0,-6-5 1,-13-6-3,0 1 0,-1 0 0,0 2 0,-1 1 0,0 1 0,-1 1 0,0 2 0,0 0 0,0 1 0,-1 2 0,1 1 0,-1 1-1,0 1 1,-28 4 0,53-4 5,0 0-1,0 0 0,0 0 0,0 0 1,1 0-1,-1 0 0,0 1 0,0-1 0,0 1 1,1-1-1,-1 1 0,0 0 0,0 0 1,1-1-1,-1 1 0,1 0 0,-1 0 0,1 1 1,-1-1-1,1 0 0,0 0 0,-1 1 1,1-1-1,0 1 0,0-1 0,0 1 0,0 0 1,0-1-1,0 1 0,1 0 0,-1-1 1,1 1-1,-1 0 0,1 0 0,-1 2 0,1-4 2,0 1-1,0-1 0,0 1 0,0-1 0,0 1 0,1-1 0,-1 1 0,0-1 1,0 0-1,0 1 0,0-1 0,1 1 0,-1-1 0,0 1 0,0-1 0,1 0 1,-1 1-1,0-1 0,1 1 0,-1-1 0,0 0 0,1 1 0,-1-1 0,1 0 1,-1 0-1,1 1 0,-1-1 0,0 0 0,1 0 0,-1 0 0,2 1 0,19 5-373,1 0 0,36 4 0,-1-3-1087</inkml:trace>
</inkml:ink>
</file>

<file path=ppt/ink/ink5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4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1 217 1712,'0'0'7854,"13"-11"-7433,-7 7-372,2-2 5,0 0-1,0 0 1,0 1 0,1 0 0,0 0-1,0 1 1,0 0 0,0 1 0,1 0-1,-1 0 1,20-2 0,259-11 1363,216-27-872,-490 41-661,5-1 204,0 0 0,25-9 0,-41 11-210,1-1-1,0 1 0,0-1 0,-1 1 0,1-1 1,-1 0-1,0-1 0,0 1 0,0 0 0,0-1 1,0 0-1,0 0 0,0 1 0,-1-2 0,1 1 1,-1 0-1,3-7 0,-3-8-2824</inkml:trace>
</inkml:ink>
</file>

<file path=ppt/ink/ink5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5.0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1 1768,'0'0'9697,"-9"22"-9434,-25 72-175,29-80-44,2 1 1,0-1 0,1 0-1,0 1 1,1 0-1,1-1 1,0 1-1,3 19 1,0-3 38,13 77-69,-10-78-9,-2 0 0,2 42 0,-7-29-40,0-28-120,0 0 0,1 0 0,1 0-1,4 23 1,-5-37 37,1 1 1,0 0-1,-1 0 0,1 0 0,0-1 0,1 1 0,-1 0 0,0-1 0,0 1 0,1-1 0,-1 0 0,0 1 0,1-1 0,0 0 0,-1 0 0,1 0 0,0 0 0,-1 0 0,1 0 0,0 0 0,0-1 0,0 1 0,0 0 0,0-1 0,3 1 0,30 1-2860</inkml:trace>
</inkml:ink>
</file>

<file path=ppt/ink/ink5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5.3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3 9738,'0'0'3265,"142"-3"-3265,-83 3 0,0 0 0,-7 0-8,-11 0-8,-5 3-656,-12-1-1249</inkml:trace>
  <inkml:trace contextRef="#ctx0" brushRef="#br0" timeOffset="1">0 297 2633,'0'0'8913,"157"9"-8600,-105-9-313,-3-7 72,18-20-152,-13-1-1041,-8-2-5856</inkml:trace>
</inkml:ink>
</file>

<file path=ppt/ink/ink5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5.8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407 20 8106,'0'0'4346,"-17"-4"-4189,4 0-122,8 2-28,1 0 0,-1 0-1,1 1 1,-1-1 0,0 1-1,1 1 1,-1-1 0,0 1-1,0-1 1,1 1-1,-1 1 1,0-1 0,0 1-1,1 0 1,-1 0 0,0 0-1,1 0 1,-1 1 0,1 0-1,0 0 1,-1 0 0,-3 3-1,-22 19-31,2 1-1,0 1 1,2 1-1,-39 52 1,54-63 34,0 0 1,1 1-1,1 0 1,0 0 0,2 1-1,0 0 1,0 1-1,2 0 1,0-1-1,-3 39 1,7-53-8,1 1 1,0 0 0,1 0-1,-1 0 1,1 0 0,0-1-1,0 1 1,0 0 0,1-1-1,-1 1 1,1-1 0,0 1-1,1-1 1,-1 0 0,1 0-1,-1 0 1,7 7 0,-3-6 19,0-1 1,0 1 0,0-1-1,0 0 1,1-1 0,-1 1 0,1-1-1,0-1 1,0 1 0,12 1-1,12 1 41,0-1-1,0-2 0,1-1 1,41-4-1,-72 3-64,16 0-35,0-2 0,0 0 0,0 0 0,-1-2 1,0 0-1,1-1 0,-1-1 0,-1 0 1,1-1-1,-1-1 0,-1 0 0,1-1 1,-1-1-1,-1 0 0,23-22 0,-33 30 37,0-1-1,0-1 0,-1 1 0,1 0 0,-1-1 1,0 1-1,1-1 0,-2 0 0,1 1 1,0-1-1,-1 0 0,1 0 0,-1 0 0,-1-1 1,1 1-1,0 0 0,-1 0 0,0 0 1,0-1-1,0 1 0,0 0 0,-1 0 0,0 0 1,0-1-1,0 1 0,0 0 0,0 0 0,-1 1 1,0-1-1,0 0 0,0 0 0,0 1 1,-1-1-1,1 1 0,-1 0 0,0 0 0,0 0 1,0 0-1,0 0 0,-6-3 0,-3-3 59,-1 1 0,0 0 1,-1 1-1,1 1 0,-1 0 0,-1 0 0,1 2 0,-1 0 0,0 0 0,-15-1 0,29 5-55,-12-1 66,1-1 1,-1 2-1,0-1 1,0 2 0,-22 3-1,32-3-66,0-1 0,0 1 1,0 0-1,1 1 0,-1-1 0,1 0 0,-1 1 1,1-1-1,-1 1 0,1 0 0,0 0 0,0 0 1,0 0-1,0 0 0,0 1 0,0-1 0,1 0 1,-1 1-1,1-1 0,-1 1 0,1 0 0,0-1 0,0 1 1,0 0-1,1 0 0,-1 0 0,1 0 0,-1-1 1,1 1-1,0 6 0,1-5-13,-1 1 0,1 0 1,0 0-1,0 0 0,0 0 0,1-1 1,0 1-1,0 0 0,0-1 0,0 0 1,1 1-1,0-1 0,0 0 0,0 0 0,0-1 1,0 1-1,1-1 0,0 1 0,-1-1 1,1 0-1,5 2 0,12 8-656,0-1 0,45 18 0,-57-26 270,54 19-4497</inkml:trace>
</inkml:ink>
</file>

<file path=ppt/ink/ink5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6.4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1 128 4889,'0'0'9007,"26"-15"-8951,-4 0-50,-6 4-6,1 1 0,1 0 0,-1 1 0,1 1 1,1 1-1,0 0 0,38-7 0,2 5-121,0 2 0,61 2 0,-119 5 117,1 0 0,-1 0 0,0 1 0,0-1-1,1 1 1,-1-1 0,0 1 0,0 0 0,0-1 0,0 1-1,0 0 1,0 0 0,0 0 0,0 0 0,0 0-1,0 0 1,0 0 0,-1 0 0,1 0 0,0 0 0,-1 0-1,1 0 1,-1 1 0,1-1 0,-1 0 0,0 0 0,1 1-1,-1-1 1,0 0 0,0 0 0,0 1 0,0-1 0,0 0-1,0 1 1,0 0 0,0 5 1,-1-1 1,1 0-1,-1 1 0,0-1 0,0 0 1,-4 9-1,-1-1 7,-1-1 0,-1 0 0,0 0 0,-1-1-1,-1 0 1,-16 17 0,2-5 7,-51 37 0,30-36-318,40-23-11,7-4 17,23-10-32,0 1 298,0 1 0,1 2 0,1 0 0,-1 1-1,1 2 1,0 1 0,45-1 0,-70 5 28,0 0 1,0 1-1,0-1 0,0 1 1,0-1-1,0 1 0,0 0 1,0 0-1,0 0 0,0 0 1,0 0-1,-1 1 1,1-1-1,0 0 0,-1 1 1,1-1-1,-1 1 0,0 0 1,1-1-1,-1 1 0,0 0 1,0 0-1,0 0 1,0 0-1,0 0 0,-1 0 1,1 0-1,0 0 0,-1 0 1,0 0-1,1 0 0,-1 4 1,2 11 92,-1 0 1,-1 0 0,-2 20-1,1-12 22,2-21-97,-1-1 1,0 1 0,0 0-1,0-1 1,0 1 0,0 0-1,-1-1 1,0 1 0,1-1-1,-1 1 1,-1-1 0,1 0-1,0 1 1,-1-1 0,0 0-1,0 0 1,0 0 0,0 0-1,0 0 1,-1 0 0,1-1-1,-1 1 1,1-1 0,-1 0-1,0 1 1,0-1 0,0-1-1,-1 1 1,1 0 0,0-1-1,-5 2 1,-20 5 30,0 0 0,-1-2 0,0-1 0,-1-2-1,1 0 1,-31-3 0,30 1-46,-118 0-898,133-2-376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17.13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33 4425,'0'0'5284,"2"-4"-5175,-1 2-57,-1 1 1,1 0-1,-1 0 0,1 0 1,0 0-1,0 0 0,-1-1 1,1 2-1,0-1 0,0 0 1,0 0-1,0 0 0,0 0 1,1 0-1,-1 1 0,0-1 1,0 1-1,0-1 1,1 1-1,-1-1 0,2 1 1,35-3 990,-27 3-1355,431 7 542,-361-21-1092</inkml:trace>
</inkml:ink>
</file>

<file path=ppt/ink/ink5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6.7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82 285 6753,'0'0'3991,"14"23"-3907,52 74 230,-59-89-232,0 1-1,1-1 1,0-1-1,0 1 1,1-1-1,0-1 1,0 0-1,1 0 1,-1-1-1,1 0 1,1 0-1,-1-1 1,0-1-1,23 5 1,-28-6-14,10 2 16,1-1-1,-1 0 0,1 0 1,0-2-1,0 0 0,0-1 1,30-4-1,-40 3-69,0 0 0,0 0 0,0-1 0,-1 0 0,1 0 0,0 0 0,-1-1 0,0 0 0,1 0 0,-1 0 0,0-1 0,-1 0 0,1 0 0,-1 0 0,0 0 0,1-1 0,-2 1 0,1-1 0,-1 0 0,0 0 0,0-1 0,0 1 0,3-9 0,-3 3 25,0-1-1,-1 1 0,0-1 1,-1 1-1,-1-1 1,1 0-1,-2 0 0,0 1 1,0-1-1,-1 1 1,0-1-1,-1 1 0,0 0 1,-1 0-1,-1 0 0,1 0 1,-2 1-1,1-1 1,-2 1-1,-11-15 0,6 10 33,-1 0-1,0 0 1,-1 1-1,-1 1 1,0 0-1,-1 1 1,0 1 0,-1 1-1,0 0 1,0 1-1,-31-11 1,36 16-68,1 2 1,-1-1-1,1 1 0,-1 1 1,0 0-1,1 1 1,-1 0-1,0 1 1,0 0-1,1 1 1,-1 0-1,1 0 1,-1 2-1,1-1 1,-17 9-1,19-7-54,0 0-1,1 0 0,0 0 1,0 1-1,0 1 1,1-1-1,0 1 0,0 0 1,1 1-1,0-1 1,0 1-1,1 1 0,0-1 1,0 1-1,1 0 1,0 0-1,1 0 1,0 0-1,-3 14 0,3-3-738,1 0 0,1 0 0,1 0 0,4 34 0,9-1-6099</inkml:trace>
</inkml:ink>
</file>

<file path=ppt/ink/ink5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7.4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1 804 5265,'0'0'4973,"21"10"-4537,5 4-321,-13-7-22,1 0-1,-1 0 1,1-1 0,28 0 4083,-37-28-3727,-4 18-103,16-89 111,-3 0 0,1-176-1,-15 268-345,2 34-585,-2-14 418,3-1 31,1-1 0,1 0 0,1-1 0,0 1 0,1-1 0,1 0 0,0-1 0,1 1 0,1-2 0,14 18 0,-8-13-19,1 0 0,0-2 0,2 0 0,0 0 0,1-2 0,36 22 1,-43-31 30,-1 0 1,1 0 0,-1-1 0,2-1-1,-1 0 1,0-1 0,1 0 0,-1-2-1,1 1 1,0-1 0,0-1 0,-1-1-1,1 0 1,21-4 0,-25 3 21,-1-1 1,0 0-1,0-1 0,0 1 1,0-2-1,0 1 0,-1-1 1,1-1-1,-1 0 1,-1 0-1,1 0 0,-1-1 1,0 0-1,-1 0 1,0-1-1,0 0 0,0 0 1,-1 0-1,0-1 0,-1 1 1,4-11-1,0-10 9,-1-1-1,-1 0 1,-2 0-1,-1 0 1,-1-1-1,-5-54 1,2 47 15,0 13-26,-1 0-1,-1 0 1,-1 1-1,-2-1 1,0 1-1,-2 0 0,0 1 1,-2 0-1,0 0 1,-2 1-1,0 0 1,-23-29-1,33 49-129,1 1 0,-1-1 0,0 1 0,1-1 0,-1 1 0,0 0 0,0-1 0,0 1 0,0 0 0,0 0 0,0 1 0,0-1 0,0 0 0,-1 1 0,1-1 0,0 1 0,0 0 0,0 0 0,-1 0 0,1 0 0,0 0 0,-3 0 0,4 0-16,-19 0-2429</inkml:trace>
</inkml:ink>
</file>

<file path=ppt/ink/ink5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9.0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684 1807 5801,'0'0'3565,"-13"0"-2335,-40 1-1033,0-3 0,0-2 0,0-2 1,-98-25-1,135 26-153,-1 0 0,1-2 1,0 1-1,1-2 0,0 0 0,0-1 1,0-1-1,1 0 0,1-1 0,0 0 0,0-1 1,1-1-1,1 0 0,0 0 0,1-1 1,0 0-1,1-1 0,1 0 0,-8-19 1,7 7-45,0-1-1,2 0 1,1 0 0,1 0 0,2-1 0,0 0 0,2 0 0,2 1 0,0-1-1,2 0 1,1 0 0,1 1 0,2 0 0,0 0 0,2 1 0,1 0 0,2 0-1,0 1 1,2 1 0,31-46 0,89-81-457,-81 95 455,-3-1 0,46-70 0,-83 107 14,0-1 0,-2-1 0,0 0 0,-1 0 0,-2-1 0,0 0 0,-1 0 0,-2-1 0,-1 0 0,2-35 0,-4 44 2,-2-1 1,0 1-1,-1 0 0,-1 0 0,0 0 1,-6-20-1,6 32-14,0-1 0,0 0 0,0 1 0,0-1-1,-1 1 1,0 0 0,0 0 0,0 0 0,0 0 0,-1 1 0,1-1 0,-1 1 0,0 0 0,0 0 0,0 0-1,-1 1 1,1-1 0,-1 1 0,1 0 0,-1 0 0,0 1 0,1-1 0,-1 1 0,-8-1 0,-7 1-147,0 0 0,1 1 1,-1 1-1,1 0 1,-1 2-1,1 0 1,-21 7-1,28-7 31,-102 32-1725,7 8-715</inkml:trace>
</inkml:ink>
</file>

<file path=ppt/ink/ink5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19.6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621 0 72,'0'0'10276,"-9"12"-10187,-23 36-95,1 2 0,3 1 1,-34 84-1,33-59 90,3 1 1,-19 96 0,35-119 48,3 0 0,2 1 1,2 65-1,5-84-75,1 0 1,1 0-1,2 0 1,2-1-1,20 59 1,17 9 109,60 99-1,5 7 0,-89-161-154,-1 0-1,19 77 1,-33-103 1,-2 1 0,0 1 0,-1-1 0,-2 0 0,0 1 1,-5 41-1,2-60-8,1 1 0,-1-1 1,0 0-1,-1 1 1,0-1-1,1 0 1,-2 0-1,1-1 0,0 1 1,-1-1-1,0 0 1,0 1-1,0-2 1,-1 1-1,1 0 0,-1-1 1,0 0-1,0 0 1,0-1-1,0 1 0,-7 1 1,-14 6-9,-1-1 0,1-2 0,-29 5 0,48-11 2,-77 12-564,-1-4-1,1-3 1,-101-6-1,111-4-2211</inkml:trace>
</inkml:ink>
</file>

<file path=ppt/ink/ink5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2.3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2 293 5313,'0'0'6838,"0"-1"-6820,-1 1 1,1-1 0,0 1 0,0 0 0,0-1-1,0 1 1,-1 0 0,1-1 0,0 1 0,0-1-1,0 1 1,0 0 0,0-1 0,0 1 0,0-1-1,0 1 1,0 0 0,0-1 0,0 1 0,0-1-1,1 1 1,-1 0 0,0-1 0,0 1-1,0-1 1,0 1 0,1 0 0,-1-1 0,0 1-1,0 0 1,1-1 0,3-1 6,-1 0-1,1 1 0,-1-1 1,1 1-1,0 0 1,0 0-1,-1 0 1,1 0-1,7 0 1,7-2 10,125-18 153,185-6 1,-191 20-187,1420-144 169,-1518 145-482,291-34 322,-165 28-6293,-198 12 5571</inkml:trace>
</inkml:ink>
</file>

<file path=ppt/ink/ink5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2.7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 8490,'0'0'3674,"10"-7"-3635,7 0-64,0 1 0,1 0 0,-1 2 0,1 0 0,0 0 0,0 2 0,1 0 0,-1 1 0,19 2 0,9-1-27,-1 2 0,1 2 0,-1 2 0,1 2 0,-2 2 0,1 2 0,-2 2 0,81 37 0,-101-40 49,-2 1 0,1 0 0,-1 2 0,19 17 0,-35-27-3,0 1-1,-1 0 1,1 0-1,-1 0 1,0 0 0,0 1-1,-1 0 1,0 0-1,3 6 1,-5-8 5,0 0 1,0-1 0,0 1-1,-1 0 1,1 0-1,-1 0 1,0 0-1,0 0 1,0 0 0,-1 0-1,1 0 1,-1 0-1,0-1 1,0 1-1,0 0 1,-4 6-1,1-3 27,0-1-1,-1 1 1,0-1 0,0 0-1,-1 0 1,0 0-1,0-1 1,0 0-1,-1 0 1,-7 4-1,-77 41 71,78-44-103,-321 135-839,288-126-898</inkml:trace>
</inkml:ink>
</file>

<file path=ppt/ink/ink5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3.7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337 49 5801,'0'0'5572,"0"-8"-5228,0-25-93,0 25-120,-15 8 243,8 1-372,0 0-1,0 1 0,0 0 0,0 0 1,0 0-1,0 1 0,1 0 0,-1 0 0,1 0 1,-9 7-1,-59 48-28,58-44 9,0 1 1,1 1-1,0 0 1,1 1-1,1 0 1,1 1-1,-14 28 0,19-32 10,1 1 0,1 0 0,0 0-1,1 1 1,0-1 0,1 1-1,1 0 1,1 0 0,0 0-1,3 29 1,-1-37 3,0 0 0,1 1-1,0-1 1,0 0 0,1 0 0,0 0 0,1 0-1,-1 0 1,2-1 0,-1 0 0,1 0-1,0 0 1,6 7 0,-1-5-1,0 0 0,0 0 0,1-1 0,0 0 0,0-1 0,1 0 0,20 8 0,-1-4 19,0 0 0,1-3 0,1 0-1,-1-2 1,65 3 0,-77-8-12,18 1 29,0-2-1,71-7 0,-101 6-37,1 0 0,-1-1 0,1 0 0,-1 0 0,0-1 0,0 0 0,0-1 0,0 0 0,0 0 0,-1 0 0,0-1-1,0 0 1,0 0 0,-1-1 0,1 0 0,-1 0 0,-1-1 0,9-11 0,-12 15 11,0-1 0,0 1-1,0-1 1,-1 0 0,0 1 0,1-1 0,-1 0 0,0 0-1,-1 0 1,1 0 0,-1 0 0,0 0 0,0 0 0,0 0-1,0 0 1,-1 0 0,1 1 0,-1-1 0,0 0 0,-2-4-1,0 2 18,0 1 0,0 0 0,-1-1 0,0 1 0,0 1 0,0-1-1,-1 1 1,1-1 0,-1 1 0,0 0 0,-9-4 0,-5-3 28,0 1 0,-1 1 0,-1 1 0,1 1 0,-1 1 1,-27-4-1,23 5-52,1 2 0,-1 1 0,1 1 0,-1 1 0,-36 4 0,58-3-5,1-1 0,-1 1-1,0 0 1,0 0 0,1 0 0,-1 0 0,1 1 0,-1-1 0,1 1 0,0-1 0,-1 1-1,1 0 1,0 0 0,0 0 0,0 0 0,0 0 0,1 1 0,-1-1 0,1 0 0,-1 1 0,1 0-1,0-1 1,0 1 0,0 0 0,0-1 0,0 1 0,1 0 0,-1 0 0,1 0 0,0-1 0,-1 1-1,2 0 1,-1 0 0,0 0 0,0 0 0,1-1 0,0 1 0,-1 0 0,1 0 0,0-1-1,0 1 1,1 0 0,-1-1 0,0 1 0,3 2 0,13 13-398,0-1-1,1 0 1,0-1 0,26 15 0,17 9-4420</inkml:trace>
</inkml:ink>
</file>

<file path=ppt/ink/ink5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4.4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70 5537,'0'0'6494,"19"-10"-6182,-5 3-283,-3 0-29,1 0 0,0 1 0,0 1 0,1 0 0,0 1 0,0 0 0,0 1 0,0 0 0,15 0 0,4 0-2,-3 1-13,51 1-1,-74 1 11,0 1 0,0 0 0,0-1 0,-1 2 0,1-1 0,0 1-1,-1 0 1,1 0 0,-1 0 0,0 1 0,0-1 0,0 2 0,0-1 0,0 0-1,4 5 1,-6-5-17,-1 1 0,0-1 0,0 0 1,0 0-1,0 1 0,0-1 0,-1 1 0,1 0 0,-1 0 0,0-1 0,0 1 0,-1 0 0,1 0 0,-1 0 0,0 0 0,0 0 0,0 0 1,0-1-1,-1 1 0,1 0 0,-1 0 0,0 0 0,0 0 0,-1-1 0,-2 7 0,-1 0 24,-1-1 0,1 1-1,-2-1 1,1-1 0,-1 1 0,0-1-1,-17 14 1,-8 3-39,-2-2-1,0-2 0,-1-1 1,-50 21-1,84-41-198,11-2-535,107-53-2295,-94 47 3103,0 0 1,1 2 0,0 0 0,0 1 0,1 2 0,24-1-1,-36 4 13,0-1-1,0 2 1,0 0 0,-1 0-1,1 1 1,0 1-1,-1 0 1,20 8-1,-27-8-18,1 0 0,-1 0 0,1 1 0,-1 0 0,0 0 0,-1 1 0,1-1 0,-1 1 0,1 0 0,-2 0 0,1 1 0,0-1 0,-1 1 0,0-1 0,-1 1 0,1 0 0,-1 0 0,0 1 0,1 6 0,2 8 100,0 0 0,-2 0 1,-1 1-1,0-1 0,-2 0 1,-3 33-1,3-48-89,-1 0-1,1 0 1,-2 0 0,1 0 0,-1 0-1,0 0 1,0 0 0,0-1-1,-1 1 1,0-1 0,0 0 0,0 0-1,-1 0 1,1 0 0,-1-1-1,-1 1 1,1-1 0,-1 0 0,1 0-1,-1 0 1,0-1 0,0 0-1,-1 0 1,1 0 0,-1-1 0,1 1-1,-10 1 1,-5 0-28,0-1 0,0-1 0,0-1 0,0-1 0,0 0 0,0-2 0,0 0 0,0-2 0,0 0 0,1-1 0,-1-1 0,1 0 1,1-2-1,-1 0 0,1-1 0,-28-20 0,43 28-147,1-1 1,-1 1 0,1-1 0,-1 0 0,1 0-1,0 0 1,0 0 0,0-1 0,0 1-1,0-1 1,1 1 0,-1-1 0,1 1-1,0-1 1,-1 0 0,1 0 0,0 0 0,1 0-1,-1 0 1,0 1 0,1-1 0,0 0-1,0 0 1,0 0 0,0-5 0,0-6-2501</inkml:trace>
</inkml:ink>
</file>

<file path=ppt/ink/ink5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4.8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164 296 7330,'0'0'2624,"-8"23"-2492,0 0-61,-10 49 0,18-69-61,0-1-1,0 1 1,0-1 0,0 0 0,0 1 0,1-1 0,0 1 0,-1-1 0,1 0 0,0 1 0,0-1 0,0 0 0,0 0 0,1 0 0,-1 0 0,0 0 0,1 0 0,0 0 0,-1 0 0,1 0 0,0-1 0,0 1 0,0-1 0,0 1 0,0-1 0,0 0 0,1 0 0,-1 0 0,0 0 0,0 0 0,1-1 0,-1 1 0,4 0 0,2 2 24,8 2 34,-1 0 0,1-1 0,0 0 0,1-2 1,-1 0-1,0 0 0,1-2 0,-1 0 0,1-1 0,-1 0 0,19-5 0,-28 4-69,0 1 0,0-1 0,0 0 0,0-1 0,-1 0 0,1 0 0,-1 0 0,0-1 0,0 0 0,0 0-1,0 0 1,-1-1 0,0 0 0,0 0 0,0 0 0,0-1 0,-1 0 0,0 0 0,0 0 0,-1 0-1,1 0 1,-1-1 0,-1 0 0,1 1 0,-1-1 0,-1 0 0,3-12 0,-3 5 59,0 0 1,-1 1-1,-1-1 1,0 0 0,0 1-1,-2-1 1,0 1-1,0 0 1,-1 0-1,-1 0 1,0 0-1,0 1 1,-2 0 0,1 0-1,-1 0 1,-1 1-1,0 0 1,-1 1-1,0 0 1,-1 0-1,0 1 1,0 0 0,-1 0-1,0 1 1,-1 1-1,1 0 1,-1 1-1,-1 0 1,1 1-1,-1 0 1,-22-5 0,21 7-54,0 1 0,-1 0 0,1 1 0,-1 1 0,1 0 1,-1 1-1,1 1 0,0 0 0,-1 1 0,-23 8 1,31-9-14,0 1 0,1 1 0,-1-1 1,1 1-1,0 0 0,0 0 1,0 1-1,1-1 0,-1 1 0,1 1 1,0-1-1,1 1 0,-1 0 1,1 0-1,0 0 0,1 0 0,0 1 1,0-1-1,0 1 0,0 0 1,1 0-1,0 0 0,-1 12 0,2-5-83,0-1 0,1 1-1,1 0 1,0-1-1,0 1 1,2-1 0,-1 1-1,2-1 1,0 0-1,7 16 1,28 42-1723</inkml:trace>
</inkml:ink>
</file>

<file path=ppt/ink/ink5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5.4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0 760 1800,'0'0'8890,"3"1"-7628,-2-1-1203,0 1 1,-1-1-1,1 0 1,-1 0-1,1 0 1,0 0-1,-1 0 1,1 0-1,-1 0 1,1 0-1,0 0 1,-1 0-1,1 0 1,-1 0-1,1 0 1,-1 0-1,1-1 1,0 1-1,-1 0 1,1 0-1,-1-1 1,1 1-1,-1 0 1,1-1-1,-1 1 1,1 0-1,-1-1 1,1 0-1,7-21 913,-7-42-256,-2 44-527,-11-496-12,9 495-195,0 23-237,-1 36-25,2-17 263,1-1 1,1 0-1,1 1 1,1-1-1,1 0 0,1 0 1,0 0-1,14 34 1,-1-19-13,1 0 1,2-2-1,2 0 1,26 30 0,-31-43 0,0-1 1,2-1 0,0 0 0,1-2 0,0 0 0,1-1 0,26 13 0,-37-23 3,-1-1 0,1-1 0,0 1 0,0-1 0,0-1 0,0 0 0,0 0 0,1-1 0,-1-1 0,11 0 0,-16 0 17,-1 0 0,1-1 0,-1 0-1,1 0 1,-1 0 0,0 0 0,0-1 0,0 1-1,1-1 1,-1 0 0,-1 0 0,1-1 0,0 1-1,-1-1 1,1 0 0,-1 0 0,0 0 0,0 0-1,0-1 1,0 1 0,0-1 0,-1 1 0,0-1-1,0 0 1,2-5 0,2-8-10,-2 0 0,0 1-1,-1-1 1,0 0 0,-2-1 0,0 1 0,-1 0-1,0 0 1,-4-23 0,-5-11 20,-26-86-1,18 81 8,-44-178 487,61 234-538,0 0 1,0 0-1,0-1 1,0 1-1,0 0 0,0 0 1,0-1-1,0 1 0,0 0 1,0 0-1,0-1 0,0 1 1,0 0-1,0 0 1,0-1-1,0 1 0,0 0 1,0 0-1,0-1 0,0 1 1,-1 0-1,1 0 0,0-1 1,0 1-1,0 0 1,0 0-1,0 0 0,-1-1 1,1 1-1,0 0 0,0 0 1,0 0-1,-1 0 0,1-1 1,0 1-1,0 0 0,-1 0 1,1 0-1,0 0 1,0 0-1,-1 0 0,1 0 1,0 0-1,0 0 0,-1 0 1,1 0-1,0 0 0,0 0 1,-1 0-1,1 0 1,0 0-1,0 0 0,-1 0 1,1 0-1,0 0 0,0 0 1,-1 0-1,1 1 0,0-1 1,0 0-1,-1 0 1,1 1-1,-8 13-3884,8-2 300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17.86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0 601 4113,'0'0'6133,"6"-15"-5702,9-23-239,2 1-1,39-66 1,1 24-176,-16 24 38,-2-2 0,-2-1 0,40-88 0,-72 134 92,-4 11-186,4 12-150,15 76 245,11 107 1,-8-36 982,-20-138-964,-1-10-20,-1 0-1,1 0 0,0 0 0,1 0 1,6 13-1,-7-10-30</inkml:trace>
</inkml:ink>
</file>

<file path=ppt/ink/ink5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6.0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75 4993,'0'0'7236,"0"0"-7179,0-1 0,0 1 0,0-1 0,1 1 0,-1 0-1,0-1 1,0 1 0,0 0 0,0-1 0,1 1 0,-1 0-1,0-1 1,0 1 0,1 0 0,-1-1 0,0 1 0,1 0 0,-1 0-1,0-1 1,1 1 0,-1 0 0,0 0 0,1 0 0,-1 0 0,0-1-1,1 1 1,-1 0 0,0 0 0,1 0 0,-1 0 0,1 0-1,-1 0 1,0 0 0,1 0 0,-1 0 0,1 0 0,-1 0 0,0 0-1,1 0 1,-1 1 0,1-1 0,-1 0 0,68 1-105,-36 1 77,0-1-1,0-1 0,0-2 1,0-2-1,0-1 0,49-13 1,-78 17-3,-1 1 0,0-1 1,0 0-1,0 0 0,0 1 1,0-1-1,0 0 0,0-1 1,0 1-1,0 0 1,0-1-1,0 1 0,-1-1 1,1 1-1,-1-1 0,1 0 1,-1 1-1,0-1 0,1 0 1,-1 0-1,0 0 1,0 0-1,-1 0 0,1 0 1,1-5-1,-2 7-113,-18 0-2083,2 0-641</inkml:trace>
</inkml:ink>
</file>

<file path=ppt/ink/ink5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6.7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0 5497,'0'0'5896,"-4"11"-5852,-2 12-32,1-1 0,0 1 0,2 0 0,0 41 0,6 108 135,-3-171-147,10 256 579,0-264-657,11-13-763,2-8-1213</inkml:trace>
</inkml:ink>
</file>

<file path=ppt/ink/ink5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7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88 7274,'0'0'5878,"-9"-11"-5594,4 4-286,3 5 11,0 0-1,0 0 1,0-1 0,0 1-1,1-1 1,-1 1 0,1-1 0,0 0-1,-1 0 1,1 1 0,1-1-1,-2-4 1,2 6-5,0 1 0,0-1 0,1 0 1,-1 1-1,0-1 0,0 0 0,1 1 0,-1-1 0,1 0 1,-1 1-1,0-1 0,1 1 0,-1-1 0,1 0 0,-1 1 1,1 0-1,-1-1 0,1 1 0,0-1 0,-1 1 0,1 0 0,0-1 1,0 0-1,37-5 95,334 7-113,-142 4-1058,-225-5 830,-2 0-59,1 0 0,-1 1 0,1-2 0,-1 1 0,1 0 0,-1-1 0,1 1 0,-1-1 0,0 0 0,1 0 0,-1 0 0,0-1 0,0 1 0,4-3 0,-3-3-2481</inkml:trace>
</inkml:ink>
</file>

<file path=ppt/ink/ink5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7.5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 4305,'0'0'2945,"139"0"-1937,-72-3 160,-2-11 64,-8 0-504,-14 3-15,-12 2-425,-13 4-280,-7 3 224,-19 2-1857,-8 0-95</inkml:trace>
</inkml:ink>
</file>

<file path=ppt/ink/ink5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7.8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10354,'0'0'3562,"17"1"-3288,6-1-309,-1 2 0,42 8 1,-56-9-29,-1 1 0,1 0 0,-1 1 0,0-1 1,0 1-1,0 1 0,-1-1 0,1 1 0,-1 0 0,0 1 0,0 0 1,0 0-1,0 0 0,-1 0 0,6 8 0,-10-10 34,1 0-1,-1-1 1,0 1 0,0 0-1,0 0 1,0 0 0,-1 0-1,1 0 1,-1 0 0,0 0-1,0 0 1,0 0 0,0 0-1,0 1 1,-1-1 0,1 0-1,-1 0 1,0 0 0,0-1-1,0 1 1,0 0 0,0 0-1,-1 0 1,0-1 0,-1 3-1,-7 9 73,0-1 0,0 0-1,-20 17 1,11-11 13,9-8-49,-6 6 37,1 1-1,-21 30 1,33-43-39,0-1 0,1 0-1,-1 1 1,1-1 0,0 1 0,0 0-1,1 0 1,0 0 0,-1 0-1,2 0 1,-1 0 0,0 0 0,1 0-1,0 0 1,0 0 0,1 0 0,0 0-1,1 6 1,-1-9-2,0 0 0,1 0 0,-1 0 0,0 0 0,1-1 0,0 1 0,-1 0 0,1-1 0,0 0 0,0 1 0,0-1 0,0 0 0,0 0 0,0 0 0,0 0 0,0 0 0,0 0 0,1-1 0,-1 1 0,0-1 0,4 1 0,55 3 229,-51-3-175,4-1-24,10 2 20,0-1 0,1-2 1,-1 0-1,0-1 1,0-2-1,0 0 0,28-10 1,-52 14-96,1 0 0,-1 0 0,1-1 0,-1 1 0,0 0 1,1 0-1,-1 0 0,1 0 0,-1-1 0,0 1 0,1 0 0,-1 0 0,1-1 0,-1 1 0,0 0 1,0-1-1,1 1 0,-1 0 0,0-1 0,1 1 0,-1-1 0,0 1 0,0 0 0,0-1 0,0 1 1,1-1-1,-1 1 0,0-1 0,0 1 0,0 0 0,0-1 0,0 1 0,0-1 0,0 1 0,0-1 1</inkml:trace>
</inkml:ink>
</file>

<file path=ppt/ink/ink5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8.2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 6129,'0'0'6434,"154"-26"-6122,-95 17-296,1 0 168,-11 2-184,-13 0 48,-13 2-64,-15 3 16,-8-3-600,0 1-761,-18-1-4768</inkml:trace>
</inkml:ink>
</file>

<file path=ppt/ink/ink5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28.8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1 109 3977,'0'0'9581,"1"-10"-8985,5-32-310,-6 41-262,0 0 0,0 0 0,0 0 0,1 0 0,-1 0 0,1 0 0,-1 0 0,0 0 0,1 0-1,0 0 1,-1 0 0,1 0 0,-1 1 0,1-1 0,0 0 0,0 0 0,-1 1 0,1-1 0,0 1-1,0-1 1,0 0 0,0 1 0,0-1 0,0 1 0,0 0 0,0-1 0,0 1 0,0 0 0,1 0-1,30 1-277,-23 0 268,127 6-246,65 2-98,-151-16-28,-48 7 285,0-1-1,0 0 1,0 0 0,0 0 0,0 0 0,0 0 0,0 0 0,0 0 0,-1 0-1,1-1 1,0 1 0,-1-1 0,0 1 0,1-1 0,-1 0 0,0 0 0,1 1-1,-1-1 1,0 0 0,-1 0 0,2-3 0,-2 5 17,0 0 0,0-1-1,0 1 1,0-1 0,0 1 0,0 0-1,0-1 1,0 1 0,0-1 0,0 1 0,0 0-1,0-1 1,0 1 0,0-1 0,0 1-1,-1 0 1,1-1 0,0 1 0,0 0 0,-1-1-1,1 1 1,0 0 0,0 0 0,-1-1-1,1 1 1,0 0 0,-1 0 0,1-1 0,0 1-1,-1 0 1,1 0 0,0 0 0,-1-1-1,1 1 1,0 0 0,-1 0 0,1 0 0,-1 0-1,0 0 1,-19-2-1741,16 2 1422,-24-1-1879</inkml:trace>
</inkml:ink>
</file>

<file path=ppt/ink/ink5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0.5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168 10 3993,'0'0'7742,"0"-2"-7582,0-6-68,-2 15-106,-1 0 0,1-1 1,-1 1-1,-1-1 1,1 0-1,-1 0 0,0 0 1,-1-1-1,1 1 1,-9 7-1,-9 13-28,10-9 38,0 0 0,1 1 1,1 0-1,1 1 0,1 0 1,0 0-1,1 1 1,2 0-1,0 0 0,1 0 1,1 1-1,0-1 0,1 28 1,2-42 4,0-1 0,1 1-1,-1-1 1,1 0 0,0 1 0,0-1 0,1 0 0,-1 0 0,1 0-1,0 0 1,1 0 0,2 5 0,-2-7 7,0 0 1,-1 0-1,1 0 1,0 0-1,0-1 1,1 1-1,-1-1 1,1 0-1,-1 0 1,1 0-1,-1-1 1,1 1-1,0-1 1,0 0-1,0 0 1,0 0-1,5 0 1,2 1 42,0 0 1,0-1 0,0-1-1,0 0 1,0 0-1,0-1 1,0 0-1,0-1 1,0 0-1,0-1 1,-1 0-1,1-1 1,-1 0 0,0-1-1,0 0 1,0 0-1,-1-1 1,0 0-1,15-14 1,11-13-2401,-32 24-183</inkml:trace>
</inkml:ink>
</file>

<file path=ppt/ink/ink5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0.9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1 8586,'0'0'3178,"0"18"-3321,0 2 148,-1 6 50,1 0 1,1 0-1,7 43 1,1-20 31,-3 0-1,-2 0 1,-4 92-1,-1-59-48,1-82-32,0 1 0,0 0 1,1 0-1,-1 0 0,0-1 0,0 1 0,1 0 1,-1 0-1,0-1 0,1 1 0,-1 0 0,1-1 1,-1 1-1,1 0 0,-1-1 0,1 1 0,0 0 1,-1-1-1,1 1 0,0-1 0,-1 0 0,1 1 1,0-1-1,0 1 0,-1-1 0,1 0 0,0 0 1,0 1-1,0-1 0,-1 0 0,1 0 0,1 0 1,30 1-59,-25-1-54,30 0-1181,-1 0-1575</inkml:trace>
</inkml:ink>
</file>

<file path=ppt/ink/ink5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1.3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74 164 8730,'0'0'4059,"-12"24"-4181,-34 78 106,43-93 19,1-1 0,0 1 0,1 0 0,0 0 1,0 0-1,1 0 0,0 1 0,0-1 0,1 0 0,0 0 0,1 0 1,0-1-1,1 1 0,-1 0 0,2-1 0,-1 1 0,1-1 1,0 0-1,1 0 0,0-1 0,0 1 0,1-1 0,0 0 1,0-1-1,0 1 0,10 6 0,-8-6 15,0-2 0,0 1-1,0-1 1,0 0 0,1-1 0,0 0 0,0 0-1,0-1 1,0 0 0,1-1 0,-1 0 0,1 0-1,0-1 1,-1 0 0,1-1 0,0 0 0,-1-1-1,1 0 1,0 0 0,-1-1 0,1 0 0,-1-1 0,0 0-1,0 0 1,0-1 0,0 0 0,0-1 0,-1 0-1,0 0 1,0 0 0,0-1 0,-1-1 0,0 1-1,0-1 1,-1-1 0,1 1 0,-2-1 0,1 0-1,-1 0 1,0-1 0,-1 1 0,6-15 0,-5 4-66,0 0 0,-1 0 0,-1 0 0,0-1 0,-2 0 0,0 1 0,-1-1 0,-4-25 0,3 34 52,-1-1 0,0 1 0,-1-1 0,-1 1 0,1 0 0,-2 0 0,1 0 0,-1 1 0,-1 0 1,0 0-1,-1 0 0,0 1 0,0 0 0,-1 0 0,-8-8 0,7 11 1,-1 0 1,1 0-1,-1 1 0,0 0 1,0 1-1,-1 0 1,1 0-1,-1 1 0,0 1 1,0 0-1,0 0 0,0 1 1,0 1-1,0 0 1,-14 1-1,14 0-11,1 0-1,0 1 1,0 0-1,0 0 1,0 1-1,0 1 1,1-1-1,-1 2 1,1-1-1,0 1 1,0 1-1,1-1 1,0 1-1,0 1 1,0 0-1,-9 10 1,13-11-15,0 1 0,1-1-1,0 0 1,0 1 0,1 0 0,0-1 0,0 1 0,1 0 0,-1 0 0,2 0-1,-1 0 1,1 0 0,0 1 0,1 7 0,-1-2-88,4 58-1408,18-9-1937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39.634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0 749 1168,'0'0'10296,"0"-13"-9456,3-7-771,0 0 1,2 1-1,0-1 1,1 1-1,1 0 1,16-31-1,-12 25-46,39-78-14,5 3 0,134-184 0,-152 228 36,-28 99-590,-3 19 548,4 1 1,2-1-1,3-1 1,2 0-1,3-1 1,3-1-1,51 94 1,-73-152-23,-1 0 0,1-1-1,0 1 1,0 0 0,-1 0 0,1 0-1,0 0 1,-1 0 0,1 0 0,-1 1 0,0-1-1,1 0 1,-1 0 0,0 0 0,1 0-1,-1 0 1,0 1 0,0-1 0,0 0-1,0 0 1,0 0 0,0 0 0,-1 1 0,1-1-1,0 0 1,0 0 0,-1 0 0,1 0-1,-1 2 1,-1-3-62,0 1-1,0-1 0,0 1 0,0-1 1,0 0-1,0 0 0,0 0 1,0 0-1,0 0 0,0 0 1,0 0-1,0-1 0,0 1 1,0-1-1,0 1 0,0-1 1,-2-1-1,-26-12-1685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18.23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4849,'0'0'6305,"67"23"-5969,-31-16-192,0-3 169,3-1-313,-3-3 0,5 0 0,-10 0-1137,-8-7-3336</inkml:trace>
</inkml:ink>
</file>

<file path=ppt/ink/ink6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1.6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139 225 8810,'0'0'2244,"-9"20"-2220,-27 69-20,35-84 7,0-1 0,0 1 0,0 0 0,0-1 0,1 1 0,0 0 0,0 0 0,0-1 0,1 1 0,-1 0 0,1 0 0,0-1 0,1 1 0,-1-1 0,1 1 0,0-1 0,0 1-1,0-1 1,1 0 0,-1 0 0,1 0 0,0-1 0,0 1 0,0 0 0,6 3 0,1 2 37,0-1 0,0-1 0,1 0 0,0 0 1,1-1-1,-1 0 0,17 4 0,-19-7 20,0 0 0,-1-1 0,1 0 0,0 0 0,1-1 0,-1-1 0,17 0 0,-22 0-44,-1-1 0,0 1 0,0-1-1,1 0 1,-1 0 0,0 0 0,0 0 0,0 0 0,0-1 0,0 0 0,-1 1 0,1-1 0,0 0-1,-1 0 1,1 0 0,-1-1 0,0 1 0,0 0 0,0-1 0,0 0 0,0 1 0,0-1 0,-1 0 0,3-6-1,0-5 20,0 1 0,-1-1 0,-1 0 0,0 0 0,-1 0 0,-1 0 0,0-1 0,-1 1 0,0 0 0,-1 0 0,-5-20 0,1 15-27,1 1 1,-2 0 0,-1 0 0,0 1 0,-1-1-1,-1 2 1,-22-30 0,22 34 1,-1 0-1,-1 1 1,0 0 0,0 1 0,-1 0 0,-27-16-1,33 22-31,0 1 1,0 0-1,0 0 0,0 0 0,0 1 0,-1 0 0,1 1 1,-1-1-1,1 1 0,-1 1 0,0 0 0,1 0 1,-1 0-1,0 1 0,1 0 0,-15 4 0,19-4-20,0 1-1,0 0 1,0-1 0,0 1-1,1 0 1,-1 0-1,1 1 1,-1-1-1,1 0 1,0 1 0,0 0-1,0-1 1,0 1-1,0 0 1,1 0-1,-1 0 1,1 0 0,0 0-1,-1 5 1,-2 5-509,1 1 0,1 0 0,-2 18 0,3 17-1859</inkml:trace>
</inkml:ink>
</file>

<file path=ppt/ink/ink6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2.2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1 726 5009,'0'0'9237,"7"-7"-9129,0 2-58,-1-1 1,0 0 0,-1 0-1,1-1 1,-1 1-1,-1-1 1,1 0-1,-1 0 1,0-1 0,-1 1-1,0-1 1,0 0-1,0 0 1,-1 0 0,1-11-1,2-33 41,-2 0 1,-2 0-1,-3 0 0,-2 0 1,-2 0-1,-18-70 0,23 118-84,0 0 46,1 0-1,-1 1 0,0-1 1,0 0-1,-1 0 0,1 1 0,-1-1 1,0 1-1,0 0 0,0-1 1,-3-3-1,3 13-127,1-1 0,0 1 0,0 0 0,1 0 1,-1 0-1,2 10 0,-1-13 33,0 9 15,0 27-125,5 45 0,-3-70 140,1-1-1,0 1 0,1-1 0,1 0 1,0 0-1,12 24 0,-6-18 18,0-1 0,1 0 0,1-1 0,1 0 0,0-1 0,1-1 0,23 19 0,-28-27-8,0 0-1,1-1 1,-1 0 0,1-1 0,1 0 0,-1 0 0,1-1-1,-1-1 1,1 0 0,0-1 0,0 0 0,0-1 0,1 0-1,16-1 1,-26-1 8,0 1-1,0-1 1,0 0-1,-1 0 0,1 0 1,0 0-1,-1-1 1,1 1-1,-1-1 1,1 1-1,-1-1 0,0 0 1,1 0-1,-1 0 1,0 0-1,0 0 0,-1-1 1,1 1-1,0 0 1,-1-1-1,1 1 1,-1-1-1,0 0 0,0 0 1,0 1-1,0-1 1,-1 0-1,1-4 1,3-10 22,-1 0 1,-1 0 0,-1-24 0,-1 40-28,1-60 91,-11-111 0,6 148-69,-1 0 0,0 0 0,-2 1-1,-1 0 1,-1 0 0,0 0 0,-21-33-1,29 55-37,0-1-1,1 1 0,-1 0 0,0 0 0,1 0 0,-1-1 0,0 1 0,0 0 0,0 0 0,0 0 0,0 0 0,0 0 0,0 1 0,0-1 0,0 0 1,-1 0-1,1 1 0,0-1 0,-1 1 0,1-1 0,0 1 0,-1-1 0,1 1 0,0 0 0,-1 0 0,1 0 0,-1 0 0,1 0 0,0 0 1,-3 0-1,2 1-109,0 0 1,0 1-1,0-1 1,0 0-1,0 1 1,1-1-1,-1 1 1,0 0-1,1 0 1,-1-1-1,1 1 1,0 0-1,-1 0 1,1 0-1,0 1 1,0 1 0,-8 19-2295</inkml:trace>
</inkml:ink>
</file>

<file path=ppt/ink/ink6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2.6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86 4841,'0'0'8546,"152"-65"-8210,-121 58-8,-5 0-320,-3 3 40,-3 4 200,-4-3-248,-3 3 0,-3 0-8,-2 0-112,2 5-16,-2 9-448,-3 0-1184</inkml:trace>
</inkml:ink>
</file>

<file path=ppt/ink/ink6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2.9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4641,'0'0'7650,"159"11"-7258,-112-11-40,-3 0-352,-3 0 232,-10 0-232,-5 0 16,-8 0 96,-6-2-104,-1-3-16,-6-2 8,-5-2-984,0-2-81</inkml:trace>
</inkml:ink>
</file>

<file path=ppt/ink/ink6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4.4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348 1 6969,'0'0'5914,"0"27"-6010,-1-20 87,0 0 0,0 1-1,0-1 1,-1 0 0,0 0 0,-1 0 0,0 0 0,0-1 0,0 1 0,-1-1 0,0 0-1,-5 8 1,-10 10 42,-36 34-1,34-36-4,-23 22 22,15-16-46,2 1 1,-35 47 0,55-66-12,0 1 1,1 0 0,1 1-1,-1-1 1,2 1-1,-1 0 1,2 0 0,0 0-1,0 1 1,1-1-1,-1 26 1,3-36 3,0 1 0,1-1 0,-1 1 0,1-1 0,-1 0 0,1 1 0,0-1 0,0 0 0,0 0 0,0 1 0,0-1 0,0 0 0,1 0 0,-1 0 0,1 0 0,-1 0 1,1-1-1,3 4 0,1-1-2,-1-1 0,1 1 0,0-1 1,0 0-1,0 0 0,12 3 1,3 0 34,0-1 0,0-2 1,30 2-1,2-1 70,0-3-1,65-6 1,-107 3-10,0 0 0,0-1 0,0 0 0,0-1 0,17-9 0,-25 12-165,0-1 0,0 0-1,0 0 1,0 0 0,0 0 0,-1 0-1,1-1 1,-1 1 0,0-1 0,0 1-1,0-1 1,3-6 0,-4 8-146,0-1 0,-1 0 0,1 0 0,-1 1 0,0-1 0,0 0 0,1 0 0,-1 0 1,0 1-1,0-1 0,-1 0 0,1 0 0,0 0 0,-1 1 0,0-4 0</inkml:trace>
</inkml:ink>
</file>

<file path=ppt/ink/ink6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4.7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1 5753,'0'0'6430,"-6"17"-6468,-9 32 167,2 1 0,-13 101 0,24-119-69,-1 5 10,1 0-1,2 0 1,6 47 0,-6-81-56,1 0 0,0 0 0,-1 0 0,1 0 0,0 0 0,0 0 0,1-1 0,-1 1 0,1 0 0,-1 0 0,1-1 0,0 1 0,0-1 0,0 0 0,0 1 0,0-1 0,1 0 0,-1 0 0,1-1 0,-1 1 0,1 0 0,3 1 0,0-1-212,1 0-1,-1-1 1,0 0-1,0 0 1,1 0-1,-1-1 0,1 0 1,-1 0-1,12-2 1,8-4-3824</inkml:trace>
</inkml:ink>
</file>

<file path=ppt/ink/ink6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5.1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38 196 8162,'0'0'3795,"-7"27"-3456,-18 86-238,22-99-91,2 0-1,0 0 0,0 0 0,1 0 1,1 0-1,1 1 0,0-1 0,0-1 1,2 1-1,0 0 0,0-1 0,1 0 1,1 0-1,0 0 0,1 0 0,13 19 1,-16-27 0,-1-1 0,1 1 0,0 0 0,0-1 0,0 0-1,1 0 1,0-1 0,-1 1 0,1-1 0,0 0 0,1 0 0,-1 0 0,0-1 0,1 0 0,0 0 0,-1 0 0,1-1 0,0 0 0,0 0 0,0 0 0,0-1 0,-1 0 0,1 0 0,0-1 0,8-1 0,-4 1 5,-1-1 0,1-1 0,-1 0 0,0 0 0,0-1 0,0 0 0,-1 0 0,1-1 0,-1 0 0,0-1 0,0 1 0,-1-2 0,0 1 0,13-15 0,-13 10-55,1 0 0,-1-1 0,-1 0 0,0 0 0,-1-1 0,0 1 0,-1-1 0,0 0 0,2-17 0,-1-7-140,-2-1 0,-2-39 0,-1 61 174,-1 0 1,0 0 0,-1 0-1,-1 1 1,-1-1 0,0 1 0,-1-1-1,-1 1 1,-9-18 0,11 26 17,0 0 0,0 0 0,-1 1 0,1 0 0,-2 0 0,1 0 0,-1 0 0,1 1 0,-2 0 0,1 0 0,0 1 0,-1 0 0,0 0 0,0 0 0,0 1 0,0 0 0,-1 0 0,1 1 1,-1 0-1,-13-2 0,13 3-20,0 0 1,-1 1 0,1 0-1,0 0 1,-1 1 0,-14 3-1,20-3 1,0 0 0,0 0-1,0 0 1,0 1 0,0-1-1,0 1 1,1 0 0,-1 0-1,1 0 1,-1 0 0,1 0-1,0 0 1,-1 1 0,1-1-1,0 1 1,1 0 0,-1-1-1,0 1 1,1 0 0,-2 5-1,-1 7-332,1-1 0,1 1 0,0 0 0,0 23 0,2 5-2251</inkml:trace>
</inkml:ink>
</file>

<file path=ppt/ink/ink6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5.5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6121,'0'0'2425,"3"7"-2218,1 7-88,0 0 1,0 1 0,-1-1 0,-1 0 0,-1 1 0,0 16 0,-5 102 220,0-59 162,3-53-410,-1 252 648,4-224-663,3 0 0,1 0-1,20 71 1,-24-113-25,13 34 21,-15-40-65,0 0 0,1 0 0,-1 0 0,1 0-1,-1 0 1,1 0 0,-1 0 0,1 0 0,0 0 0,-1 0 0,1 0 0,0 0-1,0-1 1,0 1 0,0 0 0,0-1 0,0 1 0,0 0 0,0-1 0,0 1-1,0-1 1,0 0 0,0 1 0,0-1 0,0 0 0,0 0 0,0 1 0,3-1 0,-3-1 21,0 0 1,0 0-1,0 0 1,0-1 0,-1 1-1,1 0 1,0 0-1,0-1 1,-1 1 0,1 0-1,-1-1 1,1 1-1,-1 0 1,1-1 0,-1 1-1,0-1 1,0 1-1,0-1 1,0-1 0,1-3 60,37-209 779,11-53-871,-41 235 9,28-94 104,-35 126 164</inkml:trace>
</inkml:ink>
</file>

<file path=ppt/ink/ink6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6.2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1 201 3697,'0'0'3845,"24"10"-2909,82 28-251,-97-35-655,1-1-1,-1 0 1,1 0-1,0-1 1,0 0-1,0-1 0,0 0 1,0-1-1,0 0 1,0 0-1,-1-1 1,1-1-1,0 1 1,-1-1-1,0-1 0,0 0 1,0 0-1,0-1 1,0 0-1,13-12 1,-12 10-176,-1-2 0,-1 1 0,0-1 0,0 0 0,0-1 0,-1 0 0,-1 0 0,0 0 0,0-1 0,-1 0 1,0 0-1,-1-1 0,0 1 0,-1-1 0,2-13 0,-5 24 147,0 0 0,1 0 0,-1 0 0,0 0 1,0-1-1,0 1 0,0 0 0,0 0 0,0 0 0,0 0 0,0 0 1,0 0-1,0 0 0,-1 0 0,1 0 0,0 0 0,-1 0 0,1 0 1,-1 0-1,1 0 0,-1 0 0,0 0 0,1 0 0,-1 0 0,0 1 1,1-1-1,-1 0 0,0 0 0,0 1 0,-1-2 0,-34 1 445,21 2-534,2 1 112,0 1-1,0 1 1,0 0-1,0 0 1,1 2-1,-1-1 0,1 2 1,0 0-1,1 0 1,0 1-1,0 0 1,1 1-1,0 0 0,0 0 1,1 1-1,0 1 1,1 0-1,0 0 1,1 0-1,-7 16 0,12-23 26,0 0-1,1 0 0,-1 0 0,1 0 0,0 0 1,1 0-1,-1 0 0,1 0 0,-1 0 0,1 0 1,1 1-1,-1-1 0,0 0 0,1 0 1,0 0-1,0 0 0,0 0 0,1 0 0,1 4 1,0-5 19,-1 1 0,1-1 1,1 0-1,-1 0 0,0 0 1,1 0-1,-1 0 1,1-1-1,0 0 0,0 0 1,0 0-1,0 0 1,0 0-1,0-1 0,1 0 1,-1 0-1,7 1 1,12 2-246,0-1 0,0-1 0,1-2 1,-1 0-1,46-6 0,-65 5 44,1 0 1,-1 0-1,0 0 0,0-1 0,0 1 0,0-1 0,0 0 0,-1 0 1,1-1-1,-1 1 0,1-1 0,-1 0 0,0 0 0,0 0 0,0 0 0,0 0 1,-1 0-1,1-1 0,2-4 0,-2 1 187,0-1 0,-1 0 1,1 1-1,-1-1 0,-1 0 0,1 0 1,-1 0-1,-1 0 0,0-9 0,0 16-14,0 0 0,0 0-1,0-1 1,0 1 0,0 0-1,-1 0 1,1 0 0,0-1-1,-1 1 1,1 0 0,-1 0 0,1 0-1,-1 0 1,1 0 0,-1 0-1,0 0 1,0 0 0,1 0-1,-1 0 1,0 0 0,0 0 0,0 1-1,0-1 1,0 0 0,0 1-1,0-1 1,0 1 0,-1-1-1,1 1 1,0-1 0,0 1-1,0 0 1,-1-1 0,1 1 0,0 0-1,0 0 1,0 0 0,-1 0-1,1 0 1,0 0 0,0 1-1,-1-1 1,1 0 0,0 0 0,0 1-1,-2 0 1,-1 0-49,0 0 1,0 1-1,0-1 1,0 1-1,0 0 1,0 0-1,0 0 1,1 1-1,-1-1 1,1 1-1,0 0 1,-6 6-1,2 4 0,0 1 0,1 0 0,0 1 0,1-1-1,0 1 1,2 0 0,0 0 0,0 1 0,0 28 0,2-17 19,1 1 0,2-1 0,1 1 0,11 46 0,11 6 108,-17-59 152,0 0 0,-2 1-1,-1 0 1,-1 0 0,3 37-1,-9-57-209,0-1 0,0 0-1,0 0 1,0-1 0,0 1-1,-1 0 1,1-1 0,0 1-1,0-1 1,-1 0 0,1 0-1,0 0 1,-1 0 0,1 0-1,0 0 1,-3-1 0,-2 0 26,-12 1-30,0-1 1,0-1 0,0 0 0,1-1 0,-1-2 0,1 0 0,0 0 0,0-2-1,1 0 1,0-1 0,0-1 0,1-1 0,-29-21 0,42 27-71,0 1 0,1-1 0,-1 0-1,1 0 1,0 0 0,0 0 0,0 0 0,0-1 0,1 1 0,-1 0 0,1-1 0,0 1 0,1-1 0,-1 1 0,1-1 0,0 0 0,0 1 0,0-1 0,1 1-1,1-9 1,-1 6-137,3-29-1923</inkml:trace>
</inkml:ink>
</file>

<file path=ppt/ink/ink6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6.6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9794,'0'0'5593,"11"9"-8633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29.21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84 16 3529,'15'-16'7863,"-13"55"-7753,-1-27 12,-1 1 0,0-1 0,0 1 0,-2-1-1,-3 21 1,-1-12-102,-17 76 124,23-32 156,0-53-221,1 0-1,-1 1 0,-1-1 1,-2 13-1,-1-11-58,-1 0 0,0 0 0,-8 14 0,-11 30 12,22-45-24,0 0 0,1 1 0,1-1 0,0 0 0,3 15 0,-1 15 75,8 142 80,-7-58 38,-3-126-186,0 0-38,0 2 7,-9 100 142,2-20-90,7 84 951,-6-120-897,3-45-374,5-27-764,2 6-2190</inkml:trace>
</inkml:ink>
</file>

<file path=ppt/ink/ink6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7.1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163 241 3529,'0'0'4661,"-8"2"-4556,0 2-66,0 0 0,0 1 1,0 0-1,1 0 0,0 1 0,0-1 0,0 2 0,0-1 0,1 1 1,0 0-1,1 0 0,-1 1 0,2 0 0,-1 0 0,1 0 0,0 0 1,-5 16-1,1 0 107,0 0 0,2 0 0,0 0 0,2 1-1,-2 44 1,5-57-110,2 0 0,-1 0-1,1 0 1,1 0 0,0 0-1,1 0 1,0 0-1,1-1 1,10 22 0,-11-28-3,0 1 0,1-1 0,0 0 0,0 0-1,0 0 1,1-1 0,0 1 0,-1-1 0,2 0 0,-1 0 0,0-1 0,1 0 0,0 0 0,-1 0 0,1 0 0,0-1 0,0 0 0,1 0 0,-1-1 0,10 1 0,-7 0 30,1-2 1,-1 1 0,1-1 0,-1-1-1,1 1 1,-1-2 0,1 1 0,-1-1-1,0-1 1,0 0 0,0 0 0,0-1-1,0 0 1,-1 0 0,15-10 0,-14 6-59,0 1 0,-1-1 1,0-1-1,-1 1 1,1-1-1,-2-1 1,1 1-1,-1-1 1,-1 0-1,0-1 1,0 1-1,-1-1 0,3-12 1,2-21 42,-1 0 0,-3-1 0,-1 0 0,-2 0 0,-7-74 0,3 90 308,-2 0-1,-8-36 1,9 54-304,0 1 1,0-1 0,-1 1 0,0 0 0,-1 0 0,0 1-1,0-1 1,-1 1 0,-9-11 0,12 18-54,-1-1 1,1 1-1,0-1 0,-1 1 1,1 0-1,-1 0 0,0 1 0,0-1 1,1 1-1,-1 0 0,0 0 1,0 0-1,0 0 0,0 1 1,0-1-1,-1 1 0,1 0 1,0 0-1,0 1 0,0-1 1,0 1-1,-4 1 0,-1 1-18,0-1-1,1 1 1,0 1-1,-1-1 1,1 1-1,1 1 1,-1 0-1,1 0 1,-11 9-1,-8 13-676,0 1 0,-28 40 0,14-7-2226</inkml:trace>
</inkml:ink>
</file>

<file path=ppt/ink/ink6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7.5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232 0 6689,'0'0'3961,"-18"139"-3681,11-108-280,-4-1 296,-2 0-296,-5-7 0,-5 0 144,-3-6-136,-17-8-16,4-5-1808,5-4-3425</inkml:trace>
</inkml:ink>
</file>

<file path=ppt/ink/ink6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8.4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161 1 1424,'0'0'10704,"5"-1"-10567,2 2-135,0-1 0,0 1 0,1 1 0,-1-1 0,0 1 0,-1 0 0,1 1 1,0 0-1,10 6 0,32 11-76,-46-19 321,-30-1-21,18 1-238,-1 0 0,1 1 0,0 1 0,0 0 0,0 0 0,0 0 0,0 1 0,1 1 0,-1-1-1,1 1 1,0 1 0,1 0 0,-1 0 0,-10 12 0,2-2-13,0 1 0,1 1 0,1 0 0,0 1 1,-10 22-1,18-27 34,0 1-1,1 1 1,1-1 0,0 1 0,1-1 0,1 1 0,0 0 0,1 0 0,2 27 0,-1-40-8,2-2 21,-1 0 0,0-1-1,0 1 1,0 0 0,1-1 0,-1 1-1,0-1 1,0 0 0,1 1-1,-1-1 1,0 0 0,1 1-1,-1-1 1,1 0 0,-1 0 0,0 0-1,1-1 1,1 1 0,32-1 260,-34 1-283,8-2-2,0 0 0,0 0 0,-1-1 0,1 0-1,-1 0 1,0-1 0,0 0 0,0-1 0,0 1 0,9-9 0,-8 6-42,-1 1 0,1 1 0,0-1 1,0 2-1,1-1 0,-1 1 0,1 1 0,16-4 0,-16 5 25,-1 1-1,1 1 1,0 0-1,0 0 0,0 1 1,0 0-1,-1 1 1,1 0-1,0 0 0,-1 1 1,0 1-1,13 5 1,-17-6 5,0 0 1,0 1 0,-1-1-1,1 1 1,-1 0 0,0 0-1,0 0 1,0 0 0,0 1-1,-1 0 1,0-1 0,0 1-1,0 1 1,0-1 0,-1 0-1,0 1 1,0-1 0,-1 1-1,1-1 1,-1 1 0,0 0-1,0 7 1,-1-5 23,1-1 0,-1 0 0,-1 0 0,1 0 0,-1 1 0,-1-1 0,1 0 0,-1 0-1,0 0 1,-1-1 0,0 1 0,-5 9 0,3-9 10,0-1 1,-1 1-1,0-1 0,0 0 0,0-1 0,-1 1 0,0-1 0,0-1 0,0 1 1,-12 4-1,1-1-33,-1-1 0,1-1 0,-1-1 0,0 0 0,0-2 0,0 0 0,0-1 0,-39-1 0,57-1-98,0 0 1,0 0-1,0 0 0,0 0 0,0 0 0,0 0 0,0 0 0,0 0 0,0-1 1,0 1-1,0 0 0,1-1 0,-1 1 0,0 0 0,0-1 0,0 1 1,0-1-1,0 1 0,1-1 0,-1 0 0,0 1 0,1-1 0,-1 0 0,0 0 1,1 1-1,-1-1 0,1 0 0,-1 0 0,1 0 0,-1 0 0,1 0 0,0 0 1,-1 1-1,1-1 0,0 0 0,0 0 0,0 0 0,0 0 0,0 0 1,0 0-1,0 0 0,0-2 0,-1-17-3902</inkml:trace>
</inkml:ink>
</file>

<file path=ppt/ink/ink6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9.4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1 308 4201,'0'0'8926,"1"-11"-8675,6-265 599,-7 275-849,0 0-1,-1 0 1,1 0 0,1 0-1,-1 0 1,0 0-1,0-1 1,0 1-1,1 0 1,-1 0-1,0 0 1,1 0-1,-1 0 1,1 0-1,-1 0 1,1 1 0,1-3-1,11 3-268,-10 1 240,-1 1 0,1 0 0,-1-1 0,0 1 0,1 0 0,-1 0 0,0 0 1,0 1-1,0-1 0,2 4 0,13 27-143,-2 0 0,-2 1 0,0 0 0,-3 1 0,13 71 0,-22-100 102,-2-13 178,0 1-1,1 0 1,-1-1 0,1 1-1,1-1 1,0-8 0,1-10-132,-2 0 43,-2 14-142,2 0 0,0 1 0,0-1 0,1 0 0,0 1 0,1-1 0,0 1 1,1 0-1,0 0 0,0-1 0,1 2 0,7-14 0,-11 23 124,0 0 1,0 0-1,0 0 0,0-1 1,0 1-1,0 0 0,1 0 1,-1 0-1,0-1 0,0 1 1,0 0-1,0 0 0,1 0 0,-1-1 1,0 1-1,0 0 0,0 0 1,1 0-1,-1 0 0,0 0 1,0 0-1,0 0 0,1-1 0,-1 1 1,0 0-1,0 0 0,1 0 1,-1 0-1,0 0 0,0 0 1,1 0-1,-1 0 0,0 0 1,0 0-1,0 0 0,1 0 0,-1 1 1,0-1-1,0 0 0,1 0 1,-1 0-1,7 13-27,2 28-117,-7-29 153,6 22-2,-1 0 0,4 65 0,5-124 2433,22-79-2427,-33 93-80,1 0 1,-1 1-1,2-1 1,-1 1-1,2 1 1,-1-1-1,10-8 1,-16 17 57,0 1 1,0 0 0,-1-1 0,1 1 0,0 0 0,0 0 0,0 0 0,-1-1 0,1 1-1,0 0 1,0 0 0,0 0 0,0 1 0,0-1 0,-1 0 0,1 0 0,0 0-1,0 1 1,0-1 0,-1 0 0,1 1 0,0-1 0,0 0 0,-1 1 0,1-1-1,0 1 1,-1-1 0,1 1 0,-1 0 0,1-1 0,-1 1 0,1 0 0,-1-1 0,1 1-1,-1 0 1,1-1 0,-1 1 0,1 1 0,21 38-327,-17-32 298,6 12 25,2 3-571,-1 0 0,15 40 0,-21-37-2923</inkml:trace>
</inkml:ink>
</file>

<file path=ppt/ink/ink6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39.7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3169,'0'0'8473,"142"2"-8152,-91 1-113,3-1-208,1 0 224,-1 1-224,0-3 0,-5 2 0,-5-2 96,-8 0-192,-11 0-496,-12 0-1889</inkml:trace>
</inkml:ink>
</file>

<file path=ppt/ink/ink6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40.2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0 398 4849,'0'0'8669,"27"-18"-8168,85-62-238,-101 71-208,-1 0 0,1-1-1,-1-1 1,-1 1 0,0-2 0,0 1 0,-2-1 0,1-1 0,-1 1 0,-1-1 0,0 0 0,-1-1-1,-1 1 1,0-1 0,3-15 0,-4 15-56,0 2 6,-1 0-1,0 0 1,-1 0-1,-1-17 1,-2 28-68,0 1 1,-1-1-1,1 0 1,-1 1-1,0 0 0,1 0 1,-1 0-1,1 0 1,-1 0-1,1 0 1,-1 1-1,-3 0 0,4 2 47,0-1 1,-1 1-1,1-1 0,0 1 0,1 0 0,-1 0 0,0 0 0,1 0 0,0 0 0,0 0 0,-1 0 0,2 0 0,-1 0 0,0 1 1,1-1-1,-1 0 0,1 1 0,0 5 0,0 0 16,0 0 1,1 0-1,-1 0 1,2 0 0,-1 0-1,4 9 1,3-1-14,0-1 0,2-1 1,0 1-1,0-1 0,1-1 1,17 17-1,-13-15 32,0 2-1,-1 0 1,19 33-1,-33-50-19,1 0 0,0-1 0,-1 1 0,1 0 0,-1 0 0,1 0 0,-1 0 0,0 0 0,1 0 0,-1 0 0,0 0-1,0-1 1,1 1 0,-1 0 0,0 0 0,0 0 0,0 0 0,0 0 0,0 0 0,-1 0 0,1 0 0,0 0 0,0 0 0,-1 0 0,1 0 0,0 0 0,-1 0 0,1 0 0,-1 0 0,1 0 0,-1-1 0,0 1 0,1 0-1,-1 0 1,0-1 0,1 1 0,-1 0 0,0-1 0,0 1 0,0-1 0,0 1 0,1-1 0,-1 1 0,0-1 0,0 0 0,0 1 0,0-1 0,0 0 0,0 0 0,0 0 0,0 0 0,0 0 0,-1 0 0,-9 1-80,0-1 1,1 0-1,-1-1 1,-11-2-1,16 2-60,2 0-140,1 1 0,-1-1 0,0 0 0,1 0 0,-1-1 0,1 1 0,-1-1 0,1 0 0,0 0 0,0 0 0,-4-3 0,-5-9-4657</inkml:trace>
</inkml:ink>
</file>

<file path=ppt/ink/ink6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40.7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 6993,'0'0'6419,"5"-3"-6124,3 0-294,-1 0-1,2 1 1,-1 0-1,0 0 1,0 0 0,1 1-1,-1 1 1,1-1 0,-1 1-1,0 1 1,17 2-1,-19-2-11,0 0-1,0 0 0,0 0 1,-1 1-1,1-1 0,-1 2 1,1-1-1,-1 0 0,0 1 0,1 0 1,-2 0-1,1 1 0,0 0 1,-1-1-1,1 1 0,-1 1 1,0-1-1,6 10 0,-8-11-1,-1 0-1,0 1 0,0-1 0,0 1 1,-1-1-1,1 0 0,-1 1 1,0-1-1,0 1 0,0-1 1,0 1-1,0-1 0,-1 1 1,0-1-1,0 0 0,0 1 1,0-1-1,0 0 0,-1 0 1,1 1-1,-1-1 0,0 0 1,0-1-1,0 1 0,0 0 1,0-1-1,-1 1 0,1-1 0,-1 1 1,-5 2-1,-24 13-173,25-14 185,0-1 0,1 1 0,-1 0 0,1 0-1,0 1 1,0 0 0,-6 6 0,12-11-2,-1 1-1,1-1 1,-1 1-1,1-1 1,0 1-1,-1-1 1,1 1-1,0-1 1,-1 1-1,1 0 1,0-1-1,-1 1 1,1 0-1,0-1 0,0 1 1,0 0-1,0-1 1,0 1-1,0 0 1,0-1-1,0 1 1,0 0-1,0-1 1,0 1-1,0 0 1,0-1-1,1 1 1,-1 0-1,0-1 1,0 1-1,1 0 1,-1-1-1,1 1 1,-1-1-1,0 1 1,1-1-1,-1 1 1,1-1-1,-1 1 1,1-1-1,-1 1 1,1-1-1,-1 0 1,1 1-1,0-1 1,-1 0-1,1 0 1,0 1-1,-1-1 1,1 0-1,0 0 1,1 0-1,38 7-304,-35-7 225,46 5-1508,2-4-1198</inkml:trace>
</inkml:ink>
</file>

<file path=ppt/ink/ink6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41.2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4689,'0'0'7001,"0"2"-6424,13-2 399,5 3-656,8-3-312,4 2 136,7-2-144,17 2-8,-11 0-96,-4-2-2817</inkml:trace>
</inkml:ink>
</file>

<file path=ppt/ink/ink6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44.9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455 35 5233,'0'0'5187,"-4"-5"-4642,-15-20-8,15 24-412,1 0-1,-1 0 0,1 1 0,-1-1 0,0 1 0,1 0 0,-1 0 0,0 0 0,1 0 0,-5 1 0,-6 0-28,0 0-102,1 0 0,0 2 0,0-1 0,0 2 0,0 0 0,0 0 0,1 1 0,-18 10 0,1 0-9,1 3 1,-35 26-1,54-36 9,-1 1-1,1 0 0,0 0 0,1 1 0,0 0 1,0 0-1,1 1 0,1 0 0,0 0 0,0 0 0,1 1 1,-6 21-1,5-10-25,2 1 0,1-1 0,0 1 0,2 0 0,3 45 0,-1-58 35,0-1 0,1 1-1,0-1 1,1 1-1,0-1 1,0 0-1,1 0 1,1 0 0,0 0-1,0-1 1,1 0-1,0 0 1,0 0 0,1-1-1,0 0 1,1 0-1,11 8 1,-9-7 22,2-2 0,-1 0 0,1 0 0,0-1 0,1 0 0,-1-1 0,1-1 0,0 0 0,0 0 1,0-2-1,1 1 0,-1-2 0,21 1 0,-20-2 51,1-1 1,-1 0 0,0-1 0,0 0-1,0-1 1,0-1 0,0 0-1,0-1 1,14-8 0,-21 9-74,0 0 0,0-1 0,0 1 0,-1-2 0,0 1 0,0-1 0,0 0-1,-1 0 1,1 0 0,-2-1 0,1 0 0,-1 0 0,0 0 0,0 0 0,-1-1 0,0 0 0,4-13 0,-5 11-12,0 0 0,0-1 0,-1 1 0,0-1 0,-1 1 0,0-1 0,0 1 0,-1-1 1,-1 1-1,0-1 0,-5-14 0,5 20 12,0 0 0,0 0 1,0 1-1,-1-1 0,0 1 1,0 0-1,0-1 0,-1 1 1,1 1-1,-1-1 0,0 0 1,0 1-1,0 0 0,0 0 1,-1 0-1,1 1 0,-1-1 1,0 1-1,1 0 0,-1 1 1,0-1-1,0 1 0,-1 0 1,-9-1-1,7 1-7,-1 0 0,1 1 0,-1 1 0,1-1 0,-1 1 0,1 1 0,0-1 0,0 1 0,-1 1 0,1 0 0,1 0-1,-1 0 1,0 1 0,1 0 0,0 1 0,0-1 0,0 1 0,0 1 0,1-1 0,0 1 0,0 0 0,1 1 0,-1 0 0,1-1 0,1 1 0,-1 1 0,1-1 0,1 1 0,-1 0 0,1 0 0,1 0 0,-1 0 0,-1 13 0,4-16-40,-1 0 1,1 0 0,1 0 0,-1 0 0,1 0 0,0 0 0,0 0 0,0 0 0,0-1 0,1 1 0,0 0-1,0-1 1,0 0 0,1 1 0,0-1 0,4 6 0,1-1-374,0 0 0,1-1 0,1 0-1,-1 0 1,15 8 0,35 19-4164</inkml:trace>
</inkml:ink>
</file>

<file path=ppt/ink/ink6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45.7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 32 6977,'0'0'6329,"0"0"-6318,-1-1 0,1 1 0,0-1 0,-1 0 1,1 0-1,0 1 0,0-1 0,-1 0 1,1 1-1,0-1 0,0 0 0,0 0 0,0 1 1,0-1-1,0 0 0,0 1 0,0-1 1,1 0-1,-1 0 0,0 1 0,0-1 0,1 0 1,-1 0-1,4-1-40,-1 0 0,1 1 0,0 0 0,-1 0 1,1 0-1,0 0 0,0 1 0,-1-1 0,1 1 0,7 1 0,1-2 5,41-3-70,108 4 0,-156 1 52,-1 0 0,0-1-1,0 2 1,1-1-1,-1 0 1,0 1 0,0-1-1,0 1 1,-1 0-1,1 1 1,0-1-1,-1 1 1,0-1 0,1 1-1,-1 0 1,0 0-1,0 1 1,-1-1 0,1 1-1,-1-1 1,0 1-1,0 0 1,0-1 0,0 1-1,1 6 1,0-1 24,0 2-1,-1-1 1,0 0 0,-1 0 0,0 1 0,-1-1 0,0 0-1,-1 1 1,-2 15 0,1-20 45,0 1 0,-1-1-1,0 0 1,0 0 0,0 0-1,-1 0 1,1-1 0,-2 1-1,1-1 1,0 0 0,-1 0-1,0-1 1,0 1 0,0-1-1,-1 0 1,-11 6 0,-2 1 116,-1 0 0,-1-2 1,-37 12-1,36-15-447,1-1 0,-2-1 1,1-1-1,-44 0 0,66-3 278,0 0 0,-1-1 1,1 1-1,0 0 0,-1-1 0,1 1 1,0 0-1,0-1 0,-1 1 0,1-1 0,0 1 1,0 0-1,0-1 0,0 1 0,-1-1 0,1 1 1,0-1-1,0 1 0,0 0 0,0-1 0,0 1 1,0-1-1,0 1 0,0-1 0,1 1 0,-1-1 1,0 1-1,0 0 0,0-1 0,0 1 0,1-1 1,-1 1-1,0 0 0,0-1 0,1 1 0,-1-1 1,0 1-1,0 0 0,1-1 0,0 1 1,10-6-101,0 0 0,0 1 1,1 1-1,0 0 0,0 0 1,0 2-1,1-1 0,22-1 1,-23 3 47,-9 0 73,112-11-133,-99 11 158,-1 0 1,1 2 0,0 0 0,-1 1 0,22 4 0,-31-3 43,0-1 0,0 1 0,0 0 0,-1 0 0,1 1 0,-1 0 0,0 0 0,1 0 0,-2 0 0,1 1 0,-1 0 0,1 0 0,-1 0 0,-1 1 0,1-1 0,-1 1 0,0 0 0,0 0 0,2 7 0,-2-4-15,0 1 0,0-1 0,-1 1 0,0 0 0,-1 0 0,0 0-1,0 0 1,-1 0 0,0 0 0,-1 0 0,-4 20 0,2-24-2,0 0 0,0 1 0,0-1 1,0-1-1,-1 1 0,0-1 0,-1 1 0,1-1 1,-1 0-1,0-1 0,0 1 0,0-1 1,-1 0-1,1 0 0,-1-1 0,0 1 0,0-1 1,-1-1-1,1 1 0,-11 2 0,-9 2 33,-1 0 0,1-2 0,-50 3 0,51-6-101,-4 1-331,0-2 0,0 0 0,-52-7 0,53-6-1424,12-2-1717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29.66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5 4945,'0'0'7402,"17"0"-6818,1-1-532,2-1 127,0 2 0,0 0 0,0 1 0,23 4 0,-9 2-158,1-1 0,0-2 0,0-1 0,0-2 0,44-5 0,-64 0-642,-27-3-363,-27-2-2094,4 4-1650</inkml:trace>
</inkml:ink>
</file>

<file path=ppt/ink/ink6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46.1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90 307 6065,'0'0'4579,"-8"22"-4287,-27 68 157,34-87-433,0 1 0,0-1-1,0 0 1,0 1 0,1-1 0,0 0-1,-1 1 1,1-1 0,0 1 0,1-1-1,-1 1 1,0-1 0,1 0 0,0 1-1,0-1 1,0 0 0,0 1 0,1-1 0,-1 0-1,1 0 1,0 0 0,-1 0 0,1-1-1,1 1 1,-1 0 0,0-1 0,1 1-1,-1-1 1,1 0 0,0 0 0,0 0-1,0 0 1,6 2 0,3 2 9,0-2 1,1 1-1,-1-2 0,1 0 1,0 0-1,18 1 1,-12-2 9,-1 0 0,1-2 0,0 0 0,0-1-1,0-1 1,22-5 0,-36 6-27,1-1-1,-1 1 1,0-1-1,0-1 0,0 1 1,0-1-1,0 0 1,-1 0-1,1 0 1,-1 0-1,1-1 0,-1 0 1,-1 0-1,1 0 1,0 0-1,-1-1 0,0 1 1,0-1-1,0 0 1,-1 0-1,1 0 0,-1 0 1,-1 0-1,1-1 1,1-7-1,-1-5-5,0 0-1,-1 0 1,-1 0 0,-1 0 0,0 0-1,-1 0 1,-1 0 0,-1 0-1,-1 1 1,0-1 0,-10-20 0,9 24-10,-1-1 0,0 1 0,-1 0 1,-1 0-1,0 1 0,-1 1 0,0-1 1,-1 2-1,-1-1 0,0 2 0,0-1 1,-1 2-1,-14-9 0,19 14 5,0 0 1,0 1-1,0 0 1,-1 0-1,1 1 1,-1 0-1,0 1 1,0-1-1,1 2 1,-1-1-1,0 2 1,0-1-1,0 1 1,-11 2-1,14-1-8,0-1-1,0 1 1,0 0 0,0 1-1,0 0 1,0 0 0,1 0-1,0 0 1,-1 1 0,1 0-1,0 0 1,1 0 0,-1 1-1,1 0 1,0 0 0,0 0-1,0 0 1,1 0 0,0 1-1,-4 9 1,2 0-293,1 0 1,1 1-1,0-1 0,1 1 1,1 25-1,0 10-2332</inkml:trace>
</inkml:ink>
</file>

<file path=ppt/ink/ink6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46.7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0 592 5265,'0'0'5688,"24"-4"-5148,72-18-196,-92 21-297,1 0 1,-1-1-1,0 0 0,0 0 0,-1 0 1,1 0-1,0-1 0,-1 0 0,1 1 1,-1-1-1,0-1 0,0 1 0,0 0 1,0-1-1,-1 1 0,1-1 0,-1 0 1,0 0-1,0 0 0,-1 0 0,3-5 1,-2-3 110,1 0 0,-1 0 1,-1 0-1,0-1 0,-1-15 1,0 19-103,0-12 10,-1 0 1,0 0-1,-2 1 1,0-1-1,-1 1 1,-2 0-1,0 0 1,-1 0-1,0 1 1,-2 0-1,0 1 1,-15-22-1,24 40-68,-1 0-1,1 0 1,-1 0 0,1-1 0,0 1-1,-1 0 1,1 0 0,0 0-1,-1 0 1,1 0 0,-1 0-1,1 0 1,0 0 0,-1 0-1,1 0 1,-1 1 0,1-1-1,0 0 1,-1 0 0,1 0-1,0 0 1,-1 1 0,1-1-1,0 0 1,-1 0 0,1 0-1,0 1 1,-1-1 0,1 0-1,0 1 1,0-1 0,-1 0-1,1 1 1,0-1 0,0 0-1,0 1 1,-1-1 0,1 0-1,0 1 1,0-1 0,0 1-1,0-1 1,0 0 0,0 1-1,0-1 1,0 1 0,0-1-1,0 1 1,-8 20-52,8-21 51,-5 17-10,1 1 0,0 0 0,2 0 0,0 0 0,0 0 0,2 0 0,2 25-1,-1-34 17,1 0 0,0 1-1,0-1 1,1 0-1,1 0 1,-1-1-1,1 1 1,1-1-1,-1 1 1,1-1 0,1-1-1,0 1 1,0-1-1,0 0 1,12 10-1,-8-9 8,0 0-1,1-1 1,0-1-1,0 1 1,0-2-1,1 0 1,-1 0-1,17 4 1,-6-5 5,-1 0 0,1-1 1,42-1-1,-59-2-18,0 0 0,-1-1 0,1 1 0,0-1 0,-1 0 0,1 0 0,-1 0 0,0-1-1,1 0 1,-1 0 0,0 0 0,0 0 0,0 0 0,0-1 0,0 0 0,-1 0 0,7-6 0,-5 2-11,0 0 0,0 0 0,-1 0 0,0-1 1,0 1-1,-1-1 0,1 0 0,-2 0 0,3-10 0,0-12-58,-1-1 1,-1 1-1,-1-1 0,-4-39 0,2 60-36,-1 0 0,-1 0 0,0 1 0,0-1 0,-1 0 0,0 1 1,0 0-1,-1 0 0,0 0 0,-1 0 0,-7-10 0,5 11-286,0-1-1,0 2 1,0-1-1,-1 1 1,0 1-1,-1-1 1,0 1-1,0 1 1,0-1 0,0 2-1,-1-1 1,0 1-1,0 1 1,0 0-1,0 0 1,-11-1-1,-12 1-2477</inkml:trace>
</inkml:ink>
</file>

<file path=ppt/ink/ink6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6.1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0 824,'0'0'1953</inkml:trace>
</inkml:ink>
</file>

<file path=ppt/ink/ink6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6.5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42 3593,'118'-17'2420,"-95"13"3001,7 2-4476,125-15-673,-82 15-5713,-55 2 592</inkml:trace>
</inkml:ink>
</file>

<file path=ppt/ink/ink6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7.0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367 1 6977,'0'0'3751,"-17"14"-3914,-25 22 136,1 1 0,2 3 0,-48 60 0,66-69 33,1 0 1,2 1-1,1 1 1,1 1-1,2 0 1,-17 60-1,30-89-6,0 0 0,0 1 0,1-1 0,0 1 0,0-1 0,1 12 0,-1-16 2,1 1-1,-1 0 0,1-1 0,-1 1 0,1-1 0,0 1 0,0 0 1,0-1-1,0 0 0,0 1 0,0-1 0,0 1 0,1-1 1,-1 0-1,0 0 0,1 0 0,-1 0 0,1 0 0,-1 0 1,1 0-1,-1-1 0,1 1 0,2 1 0,28 5 81,-1-1 0,0-2-1,1-1 1,0-1 0,53-5-1,-16 2 28,-49 1-89,0-2-1,-1 0 0,1-1 1,38-11-1,-58 14-37,1 0-1,-1 0 0,1 0 1,-1-1-1,1 1 0,-1 0 0,0 0 1,1-1-1,-1 1 0,1 0 1,-1 0-1,0-1 0,1 1 1,-1 0-1,0-1 0,0 1 0,1-1 1,-1 1-1,0 0 0,0-1 1,1 1-1,-1-1 0,0 1 1,0-1-1,0 1 0,0-1 0,0 1 1,0-1-1,0 1 0,0-1 1,0 1-1,0-1 0,0 1 1,0-1-1,0 1 0,0 0 0,0-1 1,0 1-1,0-1 0,-1 1 1,1-1-1,0 1 0,0-1 1,-1 1-1,1 0 0,0-1 0,-1 1 1,1 0-1,0-1 0,-1 0 1,-18-16-1915,4 8-1774</inkml:trace>
</inkml:ink>
</file>

<file path=ppt/ink/ink6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7.4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1 9282,'0'0'2726,"-1"21"-2869,-5 360 409,5-362-411,0 23 588,1-40-550,0-1-1,1 1 1,-1 0-1,0 0 1,1-1-1,-1 1 1,1 0 0,-1-1-1,1 1 1,0-1-1,0 1 1,0-1-1,0 1 1,0-1-1,0 0 1,0 1-1,0-1 1,2 2 0,7 2-2543</inkml:trace>
</inkml:ink>
</file>

<file path=ppt/ink/ink6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7.7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353 227 3513,'0'0'8778,"-14"23"-8821,-43 72 35,55-92 10,0 0 0,1 1 0,-1-1-1,1 0 1,-1 1 0,1-1 0,0 0 0,0 1 0,1 0 0,-1-1 0,1 1-1,-1-1 1,1 1 0,0 0 0,0-1 0,1 1 0,-1-1 0,1 1-1,0-1 1,0 1 0,0-1 0,0 1 0,1-1 0,-1 0 0,1 0 0,0 1-1,0-1 1,0-1 0,0 1 0,1 0 0,-1 0 0,6 4 0,-1-3 7,0 1 0,1-1 1,-1-1-1,1 1 1,-1-1-1,1 0 1,0-1-1,0 0 0,0 0 1,0-1-1,9 0 1,-6 0 1,-1 0 0,0-1 0,1-1 0,-1 1 0,0-2 1,0 1-1,0-2 0,0 1 0,0-1 0,0-1 0,-1 0 0,0 0 1,1-1-1,-2 0 0,1 0 0,0-1 0,-1 0 0,0-1 0,-1 0 1,1 0-1,-1-1 0,-1 0 0,0 0 0,0 0 0,0-1 0,-1 0 1,5-10-1,-5 6-3,0 0 1,-1 0-1,0 0 1,-1-1-1,0 1 1,-1-1-1,-1 0 1,0 0-1,-1 0 1,-1 1-1,0-1 1,0 0-1,-2 0 1,-4-17-1,4 24-21,0-1 0,0 1 0,0 0 0,-1 0 0,0 0-1,-1 0 1,1 1 0,-1-1 0,-1 1 0,1 1 0,-1-1-1,0 1 1,0 0 0,-1 0 0,1 1 0,-1-1 0,0 2-1,0-1 1,-1 1 0,1 0 0,-1 0 0,1 1 0,-1 0-1,0 0 1,-14 0 0,-5-1-131,-1 2 1,1 1-1,0 1 1,0 1-1,0 2 0,-45 11 1,56-11 11,1 2 0,0-1 0,0 2 1,0 0-1,1 1 0,0 0 1,1 1-1,-1 1 0,2 0 0,-1 1 1,2 0-1,-15 17 0,-13 29-2122,13-3-1997</inkml:trace>
</inkml:ink>
</file>

<file path=ppt/ink/ink6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8.1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42 312 8106,'0'0'2904,"16"17"-2792,57 55-25,-65-66-21,0 0-1,0 0 1,1-1 0,0 0-1,0-1 1,0 0 0,0 0-1,1-1 1,-1 0 0,13 2 0,1-2 107,0-1 0,39-1 0,-38-1-121,-20 0-25,-1 0-1,1 0 1,0-1 0,0 0 0,0 0 0,-1 0 0,1 0-1,-1 0 1,1-1 0,-1 1 0,1-1 0,-1 0 0,0 0 0,0 0-1,0 0 1,0-1 0,0 0 0,0 1 0,-1-1 0,1 0 0,-1 0-1,0 0 1,0 0 0,0-1 0,0 1 0,-1-1 0,1 1-1,-1-1 1,0 1 0,0-1 0,0 0 0,0 0 0,-1-4 0,2-6 48,-1 0 0,0 0 0,-1 0 0,-1-1 0,0 1 0,-1 0 0,-8-27 0,5 25-45,-1-1-1,-1 0 1,0 1-1,-1 1 1,-1-1-1,-1 1 1,-19-24-1,23 32-44,-1 0 0,1 0 0,-1 1-1,0 0 1,-1 0 0,1 1 0,-1 0 0,0 0-1,-1 1 1,1 0 0,-1 0 0,0 1 0,1 0-1,-2 1 1,1 0 0,-13-2 0,13 4-4,2-1-62,1 0 0,-1 0 0,0 1 0,1 0 0,-1 0 0,0 1 0,1 0 0,-1 0 0,0 0 0,1 1 0,0 0 0,-1 0 0,1 1 0,0 0 0,0 0 0,0 0 0,-6 5 0,0 4-473,1 0-1,0 1 0,1 0 0,1 1 0,-8 15 1,-3 15-3378</inkml:trace>
</inkml:ink>
</file>

<file path=ppt/ink/ink6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8.7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11 653 10058,'0'0'3466,"10"-16"-3318,-8 13-143,10-13 9,-1-1 0,-1 0 0,-1-1 0,0 0 0,-2 0 0,0-1 0,-1 0 0,6-27 0,-8 2 50,-2 0 0,-4-59 0,1 83-18,-2 1 0,0 0 0,-1 0 0,-1 0-1,-1 0 1,0 0 0,-16-28 0,22 46-45,0 0 0,0 1 0,-1-1 0,1 1 0,0-1 0,-1 0 0,1 1 0,0-1 0,-1 1 0,1-1 0,-1 1 0,1-1 0,-1 1 0,1-1 0,-1 1 0,1 0 0,-1-1 1,1 1-1,-1 0 0,0-1 0,1 1 0,-1 0 0,0 0 0,1 0 0,-1 0 0,0-1 0,1 1 0,-1 0 0,0 0 0,0 0 0,-15 15-16,-3 30-33,16-33 50,1-1-1,0 0 1,1 1-1,0-1 1,1 1-1,0-1 1,1 1-1,0-1 1,1 0 0,0 1-1,1-1 1,0 0-1,1 0 1,0 0-1,1-1 1,0 0-1,1 0 1,0 0 0,9 12-1,3 1 4,1-1 1,0-1-1,2-1 0,1 0 1,0-2-1,40 26 0,-48-36-4,0-1 1,0 0-1,0-1 0,0-1 0,1 0 0,0-1 1,0 0-1,1-2 0,-1 1 0,0-2 1,1 0-1,29-3 0,-40 2 6,-1-1 1,1 0-1,-1 1 0,1-2 0,-1 1 1,1 0-1,-1-1 0,0 0 1,0 0-1,0 0 0,0-1 0,0 1 1,0-1-1,-1 0 0,6-6 0,-4 3-3,0 0-1,0-1 0,-1 0 0,0 0 0,0 0 0,0 0 0,-1-1 1,3-10-1,0-7 4,-1 0 0,-1-1 0,-2 0 0,0-40 0,-1 35-1,-1-3 16,-7-66 0,6 91-22,0 0 0,-1 1-1,-1-1 1,1 1 0,-2-1 0,1 1 0,-1 0 0,0 0 0,-1 0 0,1 1-1,-2-1 1,-8-9 0,12 15-13,0 0-1,1 1 0,-1 0 1,0-1-1,0 1 1,0 0-1,0 0 1,0 0-1,0 0 0,0 0 1,-1 1-1,1-1 1,0 1-1,0-1 1,-1 1-1,1 0 0,0 0 1,-1 0-1,1 0 1,0 0-1,0 0 1,-1 1-1,1-1 0,0 1 1,0-1-1,0 1 1,-1 0-1,1 0 1,0 0-1,0 0 0,-3 3 1,-5 3-485,1 1 0,-1 0 0,1 1 1,-12 14-1,12-13-489,-19 21-4617</inkml:trace>
</inkml:ink>
</file>

<file path=ppt/ink/ink6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9.5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 8874,'0'0'3585,"160"-42"-3449,-116 37-128,-3 1 104,0 4-64,-7-3-48,-3 3 0,-6 0 88,1 0-48,0 0-40,0 0-24,2 0-32,-2 0-632,-11 0-1553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30.71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 4993,'0'0'5939,"7"6"-5587,4 1-184,-1 1 0,-1 0 0,0 1 0,0 0 0,0 0 1,-1 1-1,-1 0 0,0 0 0,0 1 0,-1 0 0,5 13 1,-5-3 48,-1 0 0,-2 0 0,0 1 0,0 25 1,3 29 361,-5-73-568,-1 0 0,1 1 0,0-1-1,0 0 1,0 0 0,0 1 0,1-1 0,-1 0 0,1 0-1,0 0 1,0-1 0,0 1 0,0 0 0,0-1-1,1 1 1,-1-1 0,1 0 0,0 0 0,3 2 0,-5-3-6,1 0 0,0 0 0,0-1 0,0 1 0,0-1 0,0 1 0,1-1 0,-1 0 0,0 0 0,0 0 0,0 0 0,0 0 0,0 0 0,0-1 1,0 1-1,0-1 0,0 1 0,0-1 0,0 0 0,0 0 0,0 1 0,0-2 0,0 1 0,-1 0 0,1 0 0,0 0 0,-1-1 0,1 1 0,-1-1 1,3-2-1,68-89 49,-52 64-37,2 1-1,1 1 1,1 1-1,34-29 1,-53 50-25,-3 3 2,0 0 0,0 0 0,0 1 0,1-1 0,-1 0 0,0 1 0,1-1 0,-1 1 0,1 0 0,-1 0 0,1 0 0,0 0 0,4 0 0,-18 6-103,1 1 0,0 0 0,0 1 0,1 0 0,0 1 0,-12 13 0,8-9 37,-3 2 61,3-3 19,0 0 1,1 1-1,1 0 1,0 1 0,-15 23-1,26-81 23,-1 24-74,3-23-138,-1 26 118,0 0 1,-2 0-1,-3-26 0,4 43 63,-1 0 0,0-1 1,0 1-1,0 0 0,0 0 0,0 0 0,0 0 0,0 0 1,0 0-1,0 1 0,0-1 0,0 0 0,0 0 1,-1 1-1,1-1 0,0 1 0,-1-1 0,1 1 0,0 0 1,-1-1-1,1 1 0,-1 0 0,1 0 0,0 0 0,-1 0 1,1 0-1,0 0 0,-1 0 0,1 1 0,-1-1 1,1 1-1,0-1 0,-2 1 0,-4 1 2,1-1-1,-1 1 1,1 0 0,-1 1-1,-10 5 1,10-3 0,0 0 0,0 0 0,0 1 0,1 0 0,0 0-1,-7 9 1,13-14-46,-1-1 0,1 1 0,0-1 0,-1 1 0,1-1 0,0 1 0,0-1 0,-1 1 0,1 0 0,0-1 0,0 1 0,0-1 0,0 1 0,0 0 0,0-1 0,0 1 0,0-1 0,0 1 0,0 0 0,0-1 0,0 1 0,0-1 0,1 1 0,-1 0 0,0-1 0,0 1 0,1-1 0,-1 1 0,0-1 0,1 1 0,-1-1 0,1 1 0,-1-1 0,0 1 0,1-1 0,-1 0 0,1 1 0,-1-1 0,1 0 0,-1 1 0,1-1 0,0 0 0,-1 1 0,1-1 0,-1 0 0,1 0 0,0 0 0,-1 0 0,1 0 0,-1 0 0,2 0 0</inkml:trace>
</inkml:ink>
</file>

<file path=ppt/ink/ink6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5:59.8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 6425,'0'0'2905,"155"12"-1921,-91-12-56,6 0-351,-3 0-561,-5-5 296,-13-2-296,-13 3-16,-13-1 0,-13 3-320,-30 0-4105,-4-1 2552</inkml:trace>
</inkml:ink>
</file>

<file path=ppt/ink/ink6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3.2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282 86 3937,'0'0'7084,"0"-5"-6664,0-24 1352,-24 19-1566,25 9-216,0-1 0,0 1 0,1 0 0,-1-1 0,0 1 0,0 0 0,1 0 0,-1 0 0,0 0 0,1 0 0,-1 0 0,1 0 0,0 0 0,-1 0 0,1 1 0,-1-1 0,1 1 0,0-1 0,0 1 0,-1 0 0,4 0 0,0-2-41,17-4-101,1 1 0,0 1-1,0 1 1,36 1 0,-58 2 140,0 1 0,0-1 1,0 1-1,0-1 1,0 1-1,0 0 0,0-1 1,-1 1-1,1 0 0,0 0 1,-1-1-1,1 1 1,0 0-1,-1 0 0,1 0 1,-1 0-1,1 0 1,-1 0-1,0 0 0,1 0 1,-1 0-1,0 0 0,0 0 1,1 0-1,-1 0 1,0 0-1,0 1 0,0-1 1,-1 1-1,1 47-95,-1-35 100,0-7 6,0 0 1,0 0-1,-1 0 1,0 0-1,0 0 1,0-1-1,-1 1 0,0-1 1,-1 0-1,1 1 1,-1-2-1,0 1 1,-1 0-1,1-1 0,-1 0 1,0 0-1,-1 0 1,1-1-1,-7 5 1,-17 10 3,-1 0 0,-50 23 0,51-28-24,1 0 23,2-2 11,0 2-1,1 1 1,-24 18 0,44-30-11,-1 1 0,1 1 0,1-1 0,-1 1 0,1 0 0,0 0 0,0 0 0,0 0 0,0 1 0,1 0 0,0 0 0,1 0 0,-1 0 0,1 0 0,0 0 0,0 0 0,1 1 0,0-1 1,0 8-1,1-13 3,0 1 0,1-1 0,-1 1 0,1-1 1,0 1-1,-1-1 0,1 1 0,0-1 0,0 0 0,0 1 1,0-1-1,0 0 0,0 0 0,0 1 0,0-1 1,0 0-1,1 0 0,-1-1 0,0 1 0,1 0 1,-1 0-1,1-1 0,-1 1 0,1 0 0,-1-1 1,1 0-1,-1 1 0,1-1 0,-1 0 0,4 0 1,58 4 244,-49-3-209,32 0 76,-15 2-79,1-2-1,-1-2 1,1-1 0,0-1 0,53-12 0,-85 15-61,-1-1 1,1 1 0,-1 0-1,1 0 1,-1 0 0,1 0 0,0-1-1,-1 1 1,1 0 0,-1 0-1,1-1 1,0 1 0,-1 0-1,1-1 1,0 1 0,0-1-1,-1 1 1,1 0 0,0-1-1,0 1 1,-1-1 0,1 1 0,0 0-1,0-1 1,0 1 0,0-1-1,0 1 1,0-1 0,-1 1-1,1-1 1,0 1 0,0-1-1,1 1 1,-1-1 0,0 1 0,0 0-1,0-1 1,0 1 0,0-1-1,0 1 1,1-1 0,-1 1-1,0-1 1,0 1 0,1 0-1,-1-1 1,0 1 0,1 0-1,-1-1 1,0 1 0,1 0 0,-1-1-1,0 1 1,1 0 0,-1 0-1,1-1 1,-1 1 0,0 0-1,1 0 1,-1 0 0,1 0-1,0-1 1,-16-5-2641</inkml:trace>
</inkml:ink>
</file>

<file path=ppt/ink/ink6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3.7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183 194 8242,'0'0'4275,"-12"12"-4357,-39 38 68,49-47 16,0 0 0,0-1-1,0 1 1,1 0 0,-1 0-1,1 0 1,-1 0-1,1 0 1,0 0 0,0 1-1,1-1 1,-1 0 0,1 1-1,-1-1 1,1 0 0,0 1-1,0-1 1,1 0 0,-1 1-1,1-1 1,-1 0-1,1 0 1,0 1 0,0-1-1,1 0 1,-1 0 0,1 0-1,-1 0 1,1-1 0,0 1-1,0 0 1,0-1 0,0 1-1,1-1 1,-1 1-1,1-1 1,-1 0 0,1 0-1,0-1 1,0 1 0,0 0-1,5 1 1,12 5 111,1-1 0,0-1 1,0 0-1,1-2 0,0-1 0,0 0 1,0-2-1,0 0 0,0-2 0,26-3 1,-40 3-109,1 0 0,-1 0 0,1-1 0,-1 0 1,0-1-1,1 0 0,-1 0 0,-1-1 0,1 1 1,-1-2-1,1 1 0,-1-1 0,0 0 0,-1-1 1,1 0-1,-1 0 0,0 0 0,-1-1 0,1 1 1,-1-1-1,-1-1 0,1 1 0,-1-1 1,-1 1-1,1-1 0,-1 0 0,-1-1 0,0 1 1,0 0-1,1-10 0,-2 9 2,0-1 0,-1 1 0,0-1 1,0 1-1,-1-1 0,0 1 0,-1-1 0,0 1 0,-1 0 1,0 0-1,0 0 0,-5-9 0,3 10-5,0 1 1,0 1-1,0-1 0,-1 1 0,0 0 1,0 0-1,-1 1 0,0 0 0,0 0 0,0 0 1,0 1-1,-1 0 0,0 0 0,-8-2 1,1 1 3,0 0 1,-1 1 0,0 1 0,1 0 0,-1 1-1,0 1 1,0 1 0,0 0 0,-1 1-1,-30 5 1,35-3-26,0 0 0,0 0 0,0 1 0,0 1 1,1 0-1,0 1 0,0 0 0,0 0 0,1 1 0,-1 1 0,2-1 0,-1 2 0,1-1 0,-15 21 0,8-5-763,1 1 1,2 1-1,-12 29 0,3 4-4218</inkml:trace>
</inkml:ink>
</file>

<file path=ppt/ink/ink6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4.9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0 3929,'0'0'7445,"0"3"-7153,-3 49-278,-14 84 0,8-83 118,-3 91 1,30 48 315,-16-148 1103,-22-96-642,4-6-1209,3 0 0,2-2 0,3 1 0,3-1 0,2 0 0,8-88 0,-5 145 346,0 0-1,1 0 1,-1 1 0,1-1 0,0 0-1,0 0 1,0 1 0,0-1 0,1 1 0,-1-1-1,1 1 1,-1-1 0,1 1 0,0 0 0,0 0-1,0 0 1,3-2 0,-5 3-74,1 13-277,1-1 280,1 0 0,0 0 1,0 0-1,1 0 0,7 13 0,1 7 8,7 15 63,2 0 1,3-1-1,1-1 0,2-1 1,2-2-1,1-1 0,3-1 0,1-2 1,53 46-1,-80-77-34,0-1 0,-1 0 1,2 0-1,-1 0 0,0-1 0,1 0 1,0-1-1,0 0 0,0 0 0,0-1 1,0 1-1,1-2 0,-1 1 0,1-1 0,-1-1 1,12 0-1,-18 0-4,0-1 1,0 1-1,0-1 1,0 1-1,0-1 1,0 0-1,-1 0 0,1 0 1,0 0-1,0 0 1,-1 0-1,1-1 0,-1 1 1,1 0-1,-1-1 1,0 1-1,1-1 1,-1 0-1,0 1 0,0-1 1,0 0-1,0 0 1,1-3-1,15-48 322,-8-2-155,-3 0 0,-1 0 1,-7-104-1,1 126-154,1 17-23,0 0 0,-2 1 1,0-1-1,0 0 0,-2 0 1,0 1-1,-9-23 0,11 36-28,1 1-1,0 0 0,0-1 1,-1 1-1,1 0 1,-1 0-1,1 0 1,-1 0-1,1 0 0,-1 0 1,0 0-1,1 0 1,-1 1-1,0-1 0,0 1 1,0-1-1,1 1 1,-1 0-1,0 0 0,0 0 1,0 0-1,0 0 1,0 0-1,1 0 1,-1 0-1,0 1 0,0-1 1,0 1-1,1 0 1,-3 0-1,-50 22-1353,19 1-901,5-1-851</inkml:trace>
</inkml:ink>
</file>

<file path=ppt/ink/ink6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5.3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52 8026,'0'0'3230,"28"-1"-2477,227-14 225,-152 11-925,-37 2-21,76-11 0,-137 12-168,-4 1 78,0 0 1,0 0-1,0 0 0,0 0 0,0 0 0,0 0 0,0 0 0,0 0 0,0-1 1,1 1-1,-1 0 0,0-1 0,0 1 0,0-1 0,-1 1 0,1-1 0,0 0 0,0 1 1,0-1-1,0 0 0,0 0 0,-1 1 0,1-1 0,0 0 0,-1 0 0,1 0 0,-1 0 1,1 0-1,0-1 0</inkml:trace>
</inkml:ink>
</file>

<file path=ppt/ink/ink6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5.7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 0 3473,'0'0'8047,"-5"24"-7913,4-24-133,-8 46 154,1 0 1,-3 72-1,11-84-89,-1-3 193,2 0 1,0-1-1,8 35 0,-8-56-304,2 0 0,-1-1-1,1 0 1,0 0 0,0 0 0,1 0 0,1 0 0,-1-1-1,1 1 1,0-1 0,1 0 0,-1-1 0,1 1 0,1-1-1,11 8 1,-7-8-2374</inkml:trace>
</inkml:ink>
</file>

<file path=ppt/ink/ink6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6.0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1 7578,'0'0'3074,"-1"9"-3158,-3 224 954,6-184-290,2 0 0,20 93-1,-22-136-544,0 0-1,0 0 0,0 0 1,1 0-1,0 0 0,0-1 1,5 8-1,-6-11-32,-1 0 0,1 0 1,0 0-1,0-1 0,0 1 0,0 0 0,0-1 0,0 1 0,1-1 1,-1 0-1,0 1 0,1-1 0,-1 0 0,1-1 0,-1 1 0,1 0 0,0-1 1,-1 1-1,5-1 0,-6 0-116,0 0 0,-1 0 0,1 0 0,0 0 0,-1-1 0,1 1 0,0 0 0,-1 0-1,1-1 1,-1 1 0,1 0 0,0-1 0,-1 1 0,1-1 0,-1 1 0,1-1 0,-1 1 0,1-1 0,-1 1 0,1-1 0,-1 1 0,0-1 0,1 0 0,-1 1 0,0-1 0,0 0 0,1 1 0,-1-1 0,0 0 0,0 1 0,0-1-1,0 0 1,0 1 0,0-2 0,2-20-7301</inkml:trace>
</inkml:ink>
</file>

<file path=ppt/ink/ink6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6.4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 6785,'0'0'5356,"24"-5"-5109,24-5-167,1 3-1,72-3 1,192 19-48</inkml:trace>
</inkml:ink>
</file>

<file path=ppt/ink/ink6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6.7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4425,'0'0'7527,"23"5"-6951,-13-3-508,42 9 500,101 10-1,-114-19-556,-13 0-192,0-1-1,-1-1 1,1-1 0,0-1 0,-1-1 0,30-8-1,-31 2-3401</inkml:trace>
</inkml:ink>
</file>

<file path=ppt/ink/ink6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7.1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 4 5937,'0'0'6632,"24"0"-6257,178-2 319,-198 1-672,0 1 0,0 0 0,0 0 0,0 0 0,0 1 0,0-1 1,0 1-1,0 0 0,0 0 0,6 3 0,-8-2-17,-1 0 0,1 0 0,-1 0 0,0 0-1,0 0 1,0 0 0,0 1 0,0-1 0,0 0 0,-1 1 0,1-1 0,-1 0-1,0 1 1,1-1 0,-1 1 0,0-1 0,-1 0 0,1 5 0,-1-3-1,0 0 1,0 0-1,0 0 1,0 0 0,-1 0-1,1 0 1,-1 0-1,0-1 1,0 1-1,-1-1 1,1 1 0,-1-1-1,0 0 1,-5 5-1,-55 46 70,35-32-38,9-6 16,-7 6-18,1 1 0,-39 46 0,57-61-30,1 1-1,1-1 1,-1 1 0,1 0 0,1 1 0,0-1-1,0 1 1,1 0 0,0 0 0,1 0 0,0 0-1,0 1 1,1 14 0,1-22-2,1-1 0,0 1-1,0 0 1,0-1 0,0 1 0,0-1 0,0 1-1,1-1 1,-1 0 0,1 1 0,0-1 0,0 0-1,0 0 1,0 0 0,0 0 0,0-1 0,0 1-1,0 0 1,1-1 0,-1 0 0,1 1-1,-1-1 1,1 0 0,0 0 0,-1-1 0,6 2-1,10 3 16,1-1-1,29 4 1,-42-8-18,39 6-194,-1-2-1,1-2 0,87-8 1,-129 6 2,0-1 1,0 1 0,0-1-1,0 0 1,0 0 0,0 0-1,0 0 1,0-1 0,0 1-1,0-1 1,-1 0 0,1 0-1,-1 0 1,1 0 0,-1 0-1,0 0 1,3-3 0,-2-5-2810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31.46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69 0 3849,'0'0'7116,"1"16"-6415,6 118 830,-10-91-1255,-1 0-1,-3 0 1,-1-1-1,-20 60 1,3-8-8,24-125-887,5-31-1526,6 9-1844</inkml:trace>
</inkml:ink>
</file>

<file path=ppt/ink/ink6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07.9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 3265,'0'0'9686,"12"-2"-9378,16-3-273,1 1 0,0 2 0,0 0 0,-1 2 0,51 7 1,73 18-519,-86-19-2132,-20-5-3868</inkml:trace>
</inkml:ink>
</file>

<file path=ppt/ink/ink6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29.8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27 109 6177,'0'0'6914,"17"-8"-6477,-2-4-449,2 0-1,-1 2 1,1 0 0,1 0-1,0 2 1,0 0 0,1 2-1,0 0 1,0 0-1,0 2 1,1 1 0,-1 0-1,38 0 1,-57 3 6,1 0 0,0 0 0,-1 0 1,1 0-1,0 0 0,-1 0 0,1 1 1,-1-1-1,1 0 0,0 0 0,-1 0 0,1 1 1,-1-1-1,1 0 0,-1 1 0,1-1 0,-1 0 1,1 1-1,-1-1 0,1 1 0,-1-1 0,0 0 1,1 1-1,-1-1 0,0 1 0,1 0 0,-1-1 1,0 1-1,1-1 0,-1 1 0,-1 23-76,-19 23 9,-11-5 62,-66 69 0,63-75 43,1 1 0,-37 55-1,61-78-28,1 0 0,1 1 0,0-1 0,1 2 0,0-1 0,1 0 0,1 1 0,1 0 0,0 0 0,1 0 0,0 21 0,1-33 1,1 0 0,0 0-1,0 0 1,0 1-1,1-1 1,-1 0-1,1 0 1,0 0 0,0 0-1,1 0 1,-1 0-1,1 0 1,0-1-1,0 1 1,0-1 0,0 1-1,1-1 1,-1 1-1,1-1 1,0 0-1,0-1 1,0 1 0,0 0-1,1-1 1,-1 1-1,1-1 1,-1 0-1,1 0 1,0-1-1,0 1 1,0-1 0,0 0-1,0 0 1,0 0-1,0 0 1,0-1-1,0 0 1,1 0 0,3 0-1,1 0 9,0-1 1,0 1-1,0-2 0,0 1 0,0-1 0,-1-1 1,1 0-1,-1 0 0,16-8 0,-9 2-602,-2 0 0,1-1 1,-2-1-1,18-17 0,2-7-4566</inkml:trace>
</inkml:ink>
</file>

<file path=ppt/ink/ink6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0.4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54 6809,'0'0'6003,"23"-9"-5916,2-2-62,-13 6-17,0 0 1,0 0-1,0 1 1,1 1 0,-1 0-1,1 1 1,0 0-1,0 1 1,14 0-1,2 0 7,-20 0-31,0 0-1,1 1 1,-1 1 0,0-1 0,16 4-1,-22-3 16,-1 0-1,0 0 0,0 0 1,0 0-1,0 0 0,0 0 0,-1 0 1,1 0-1,0 1 0,0-1 0,-1 1 1,1-1-1,-1 1 0,1 0 0,-1 0 1,0 0-1,0 0 0,0-1 0,0 1 1,0 1-1,0-1 0,-1 0 1,1 0-1,0 0 0,-1 0 0,0 0 1,1 1-1,-1 3 0,-1 1 16,1 0 1,-1 1-1,0-1 0,-1 0 0,0 0 0,0 0 1,0 0-1,-1-1 0,0 1 0,-1-1 0,1 1 1,-1-1-1,0 0 0,-1-1 0,-7 10 0,3-6 10,0 0-1,0-1 0,-1 1 1,-1-2-1,1 1 0,-1-2 1,0 1-1,-17 6 1,22-11-44,1-1 0,-1 1 1,1-1-1,-1-1 0,1 1 1,-1-1-1,0 0 0,-8 0 1,13 0-3,-1 0 0,1 0-1,-1-1 1,1 1 0,-1 0 0,1-1 0,-1 1 0,1-1 0,-1 1-1,1-1 1,-1 1 0,1-1 0,0 0 0,-1 0 0,1 0 0,0 0-1,0 0 1,0 0 0,0 0 0,0 0 0,0 0 0,0-1 0,0 1-1,0 0 1,0-1 0,1 1 0,-1 0 0,1-1 0,-1 1 0,1-1-1,-1 1 1,1-1 0,-1-2 0,2 3 5,0 0 0,0 0 0,0 0 0,-1 0 1,1 0-1,0 1 0,0-1 0,0 0 0,0 1 0,0-1 0,0 0 0,0 1 1,1-1-1,-1 1 0,0 0 0,0-1 0,0 1 0,0 0 0,1 0 0,-1 0 1,0 0-1,0 0 0,0 0 0,1 0 0,-1 0 0,1 1 0,4-2-40,28-2 14,1 2 1,0 1 0,0 1 0,59 11 0,-81-9 59,0 0 1,0 1-1,0 1 1,-1 0-1,0 1 1,0 0-1,0 1 1,-1 0-1,1 1 1,-2 0-1,1 1 1,-1 0-1,-1 0 1,0 1-1,10 14 1,-17-22-2,-1 0 1,1-1-1,-1 1 1,0 0-1,0 0 0,0 0 1,0 0-1,0 0 1,0 1-1,-1-1 0,1 0 1,-1 0-1,1 0 1,-1 1-1,0-1 0,0 0 1,0 3-1,-1-3 17,1-1-1,-1 1 1,0-1-1,1 1 0,-1-1 1,0 0-1,0 1 1,0-1-1,0 0 1,0 0-1,0 0 0,0 0 1,-1 0-1,1 0 1,0 0-1,-1 0 1,1 0-1,-3 1 0,-8 2 113,0-1-1,0 0 1,0 0-1,-1-1 1,-14 0-1,4 1-295,-357 38 379,385-40-1384,22-1-1185</inkml:trace>
</inkml:ink>
</file>

<file path=ppt/ink/ink6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0.8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30 208 5049,'0'0'7894,"-8"23"-7718,3-9-145,2-5-17,0-1 0,0 0 0,1 1 0,0 0 0,-2 17 0,4-23-10,0 1-1,1 0 0,-1-1 0,1 1 0,-1-1 0,1 1 0,0-1 0,0 1 0,1-1 0,-1 1 0,1-1 0,0 0 0,-1 0 0,1 0 0,1 0 0,-1 0 0,0 0 0,1-1 0,0 1 0,-1-1 0,6 4 1,16 10 4,0-1 0,1-1 1,1-2-1,0 0 0,1-2 1,0 0-1,0-2 0,1-1 1,0-2-1,0 0 0,1-2 1,-1-1-1,1-1 1,46-5-1,-70 3-17,1 0 0,0 0 1,-1-1-1,1 1 0,-1-1 1,1 0-1,-1 0 0,0-1 0,0 0 1,0 0-1,0 0 0,-1 0 0,1-1 1,-1 0-1,0 0 0,0 0 1,0 0-1,-1-1 0,1 1 0,-1-1 1,0 0-1,-1 0 0,1 0 1,-1-1-1,0 1 0,0 0 0,2-10 1,-2 5 57,-1 0 0,0 0 0,-1-1 1,0 1-1,0 0 0,-1 0 1,-1 0-1,0 0 0,0 0 0,0 0 1,-2 1-1,1-1 0,-1 1 0,0-1 1,-6-8-1,-1 1 18,-1 0-1,-1 1 1,0 0 0,-1 1-1,0 0 1,-1 1 0,-1 1-1,-1 0 1,1 1 0,-2 1-1,1 1 1,-2 0 0,1 2 0,-1 0-1,-1 0 1,1 2 0,-1 1-1,0 0 1,-29-2 0,41 7-71,-11-2 10,0 2-1,0 0 1,-30 4 0,45-3-32,-1 0-1,1 0 0,-1 0 0,1 0 1,0 1-1,0 0 0,0-1 1,0 2-1,0-1 0,0 0 0,0 1 1,1 0-1,-1 0 0,1 0 0,0 0 1,0 0-1,0 1 0,0-1 1,0 1-1,-3 7 0,3 0-364,0 0 1,1 0-1,0 0 0,1 0 0,0 1 1,0-1-1,2 15 0,2 23-4301</inkml:trace>
</inkml:ink>
</file>

<file path=ppt/ink/ink6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1.5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1 824 6265,'0'0'6370,"1"5"-5840,10 15 982,-10-20-1447,-1 0 0,1 0 0,0 0-1,0 0 1,-1-1 0,1 1 0,0 0-1,0 0 1,-1 0 0,1-1 0,0 1 0,0 0-1,-1-1 1,1 1 0,0 0 0,-1-1 0,1 1-1,-1-1 1,1 1 0,-1-1 0,1 0-1,-1 1 1,1-1 0,-1 1 0,1-1 0,-1 0-1,0 1 1,1-1 0,-1 0 0,0 0 0,0 1-1,1-1 1,-1 0 0,0 0 0,0 1 0,0-2-1,15-35 39,-1-1-1,-2 0 1,-2-1-1,9-69 1,-4-165-28,-15 273-204,0 20-136,-1 33 214,0-18 29,1 1 1,9 60 0,-6-84 19,0 0 0,0 0 0,1 0 0,0 0 0,1-1 0,1 0 1,0 0-1,0 0 0,1-1 0,0 0 0,15 16 0,-9-14 20,0-1 1,0 0-1,1-1 0,1 0 0,-1-1 0,1-1 0,1-1 1,0 0-1,0-1 0,29 8 0,-12-7-203,0-2-1,0-1 1,0-1 0,54-3 0,-81-1 162,0 0 1,0-1 0,-1 0 0,1 0 0,0 0 0,-1-1-1,1 1 1,-1-1 0,0-1 0,0 1 0,0-1 0,0 0-1,-1 0 1,0 0 0,1-1 0,-1 1 0,-1-1 0,1 0-1,3-7 1,8-13 66,-1 0 1,17-45-1,-13 21-11,-2 0-1,-2-2 1,12-84 0,-15 45 506,-3-114-1,-8 202-559,0 0 1,0 1-1,0-1 0,0 1 1,0-1-1,0 0 0,-1 1 0,1-1 1,-1 1-1,1-1 0,-1 1 1,0-1-1,1 1 0,-1-1 0,0 1 1,0-1-1,0 1 0,0 0 1,0 0-1,0 0 0,0-1 1,-1 1-1,1 0 0,0 0 0,-1 1 1,1-1-1,0 0 0,-1 0 1,1 1-1,-1-1 0,1 1 1,-1-1-1,0 1 0,1-1 0,-1 1 1,1 0-1,-1 0 0,0 0 1,1 0-1,-1 0 0,0 0 1,1 1-1,-1-1 0,1 0 0,-1 1 1,1-1-1,-3 2 0,-6 1-226,0 0 0,0 1-1,1 0 1,0 0 0,-17 11-1,-15 13-1033,6-2-1555</inkml:trace>
</inkml:ink>
</file>

<file path=ppt/ink/ink6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2.3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73 4585,'0'0'5732,"-19"0"-1298,95-2-4614,1-3-1,-1-4 1,125-30 0,-201 38 68,17-4-48,-16 5 77,-1 0 1,0 0-1,0 0 1,1 0-1,-1-1 1,0 1 0,0 0-1,1 0 1,-1 0-1,0 0 1,0 0-1,0 0 1,1 0-1,-1 0 1,0-1 0,0 1-1,0 0 1,2-1-495,-2 1 494,0-1 1,0 1-1,0 0 1,0 0-1,0-1 1,0 1 0,0 0-1,0 0 1,0-1-1,0 1 1,0 0-1,0 0 1,0-1-1,0 1 1,0 0 0,0 0-1,0-1 1,0 1-1,0 0 1,0 0-1,0 0 1,0-1-1,0 1 1,-1 0 0,1 0-1,0-1 1,0 1-1,0 0 1,-2-1-413</inkml:trace>
</inkml:ink>
</file>

<file path=ppt/ink/ink6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2.8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157 48 6241,'0'0'3217,"28"-7"-3096,93-23-65,-103 26-7,-1 2-1,1-1 0,29 1 0,-41 2-28,-1 1-1,0-1 0,0 1 0,0 0 1,0 1-1,0-1 0,0 1 0,0 0 1,0 0-1,0 1 0,8 5 0,-11-6 18,1 0 0,-1 0 0,1 0 0,-1 1 0,0-1 0,0 1 0,-1-1 0,1 1 0,0 0 0,-1 0 0,1 0 0,-1 0 0,0 0 0,0 0 0,0 0 0,-1 0 0,1 0 0,-1 0 0,1 1 0,-1-1 0,0 0 0,-1 0 0,1 0 0,-1 5 0,0-2 27,-1 0 1,0 0 0,0 0 0,0-1 0,-1 1-1,0-1 1,0 1 0,0-1 0,0 0 0,-1 0-1,-7 7 1,-27 20 40,-2-1 0,0-2 0,-2-2 0,-49 24 0,-42 26 61,125-71-139,0 0-1,0 0 1,0 0-1,1 1 1,0 0 0,1 1-1,-8 10 1,12-16-20,1 0 0,-1 0 0,1 1 0,0-1 0,0 1 0,0-1 0,0 1 0,0-1 0,0 1 0,1 0 0,-1-1 0,1 1 0,0 0 0,-1-1 0,1 1 0,1 0 0,-1 0 0,0-1 0,1 1 0,-1 0 0,1-1 0,0 1 0,0-1 0,0 1 0,0-1 0,0 1 0,0-1 0,1 0 0,-1 1 0,1-1 0,3 3 0,3 2 51,0-1-1,1 0 1,0 0 0,0-1-1,0-1 1,0 1-1,1-2 1,0 1-1,0-1 1,0-1-1,12 2 1,16 2 193,63 2 1,-70-7-402,-10 1 250,0-1 0,0-1-1,0-1 1,34-7-1,-50 7-239,0 0-1,0 0 1,0-1 0,-1 0-1,1 0 1,-1 0-1,0-1 1,1 0-1,-1 1 1,0-1-1,0-1 1,-1 1-1,1 0 1,-1-1-1,1 0 1,-1 0-1,0 0 1,-1 0-1,1-1 1,-1 1 0,0 0-1,0-1 1,0 0-1,1-8 1,2-23-4971</inkml:trace>
</inkml:ink>
</file>

<file path=ppt/ink/ink6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3.2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0 288 11466,'0'0'2725,"15"21"-2696,-3-2-18,-7-9 7,1-1 0,0-1-1,0 1 1,0-1-1,1 0 1,0 0-1,1 0 1,0-1 0,0-1-1,1 1 1,-1-1-1,1-1 1,0 0 0,11 5-1,13 0 46,0-1-1,0-2 1,1-1 0,0-1-1,0-3 1,50-1 0,-76 0-79,1-2 1,-1 1-1,1-1 0,-1-1 1,0 1-1,0-1 0,0-1 1,0 1-1,0-2 0,15-7 1,-18 8 3,0-1 1,0 0-1,0-1 1,0 1-1,-1-1 1,0 0 0,0 0-1,0 0 1,0-1-1,-1 1 1,0-1-1,0 0 1,-1 0-1,4-11 1,-3 5 39,0 0 0,0 0 1,-2 0-1,1-1 0,-2 1 1,1 0-1,-2-1 0,1 1 1,-2 0-1,0 0 0,0 0 0,-1 0 1,-1 0-1,1 0 0,-2 1 1,0 0-1,0 0 0,-1 0 1,-1 0-1,0 1 0,0 0 1,-1 1-1,0 0 0,0 0 0,-1 0 1,0 1-1,-1 0 0,0 1 1,0 0-1,-1 1 0,0 0 1,0 1-1,0 0 0,0 0 0,-1 1 1,0 1-1,0 0 0,0 1 1,-17-2-1,12 2-29,-1 1 1,1 1-1,-1 0 0,-19 3 1,31-2-15,0 0 0,1 0 1,-1 1-1,1 0 0,-1 0 0,1 0 1,0 1-1,0 0 0,0 0 1,0 0-1,1 0 0,-1 1 1,1 0-1,0 0 0,0 0 0,0 0 1,-3 6-1,-5 10-301,2-1 1,1 2-1,0-1 1,-9 37-1,3 8-1942</inkml:trace>
</inkml:ink>
</file>

<file path=ppt/ink/ink6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3.9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0 776 6993,'0'0'6866,"11"-3"-5111,-5-6-1672,0-1 1,0 0-1,-1 0 1,-1-1-1,0 1 1,5-20-1,13-71 51,-19 81-107,0 8-36,10-55-30,-3 0 1,1-79-1,-26 182-242,13-22 277,0 0 0,1 1 0,0-1-1,1 1 1,1-1 0,0 1 0,1-1 0,1 0 0,0 0 0,1 0 0,0 0 0,1 0 0,1-1 0,0 0 0,1 0 0,0-1 0,17 22 0,-7-12 1,1 0 0,0-2 0,2 0 0,1-1 0,0-1 0,1-1 0,0-1 0,38 20 0,-41-27-79,1 0 0,0-1 0,0-1 0,0-1 0,1-1 0,0-1 0,0 0 0,0-2 1,0 0-1,1-2 0,38-3 0,-56 1 80,0 0 0,1 0 0,-1 0 0,0 0 0,0-1 0,-1 1 0,1-1 0,0 0 0,-1 0 0,1-1 0,-1 1 0,0-1 0,0 1 0,-1-1 0,1 0 0,-1 0 0,0 0 0,0-1 0,0 1 0,1-5 0,5-12 23,-1 0 1,7-40 0,-6 5 58,-4-1 0,-1 0 1,-8-81-1,3 106-23,-2 1 0,0 1 0,-2-1 0,-2 1 0,-1 0 0,-1 0 0,-1 1 0,-19-34 0,29 61-106,0 0-1,-1 0 1,1 0-1,-1 0 0,0 0 1,0 0-1,1 1 0,-1-1 1,0 0-1,0 1 1,-1 0-1,1-1 0,0 1 1,0 0-1,-1 0 1,1 0-1,0 1 0,-1-1 1,1 0-1,-1 1 0,1 0 1,-1 0-1,1-1 1,-1 1-1,1 1 0,-1-1 1,-3 1-1,3-1-209,1 1 0,-1 0 0,1 0-1,-1 0 1,1 0 0,-1 0 0,1 1 0,0-1 0,0 1 0,0 0-1,0-1 1,0 1 0,0 0 0,0 0 0,-3 4 0,-1 7-3948</inkml:trace>
</inkml:ink>
</file>

<file path=ppt/ink/ink6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4.3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84 9538,'0'0'3217,"144"-37"-2281,-92 23-456,-1 2-424,6 5 152,-5 0-208,-3 3 0,-11 4-8,-9-3 32,-11 3-80,-13 0-224,-10 0-1176,-24 0 103,-9 3-4840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31.98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1 100 6001,'0'0'4014,"21"-11"-3563,68-36-5,-78 41-267,0 1 0,1 1 0,-1 0 0,1 0 0,0 1 0,0 0 0,0 1 0,23 0 0,3-2 105,19-1 102,112 6 0,-167-1-383,1 1-1,0-1 1,0 1 0,-1 0 0,1 0 0,-1 1-1,1-1 1,-1 0 0,1 1 0,-1-1-1,0 1 1,0 0 0,1 0 0,-1 0 0,-1 0-1,1 0 1,0 0 0,0 0 0,-1 1 0,1-1-1,-1 1 1,0-1 0,0 1 0,0 0-1,0-1 1,0 1 0,-1 0 0,1-1 0,0 7-1,2 11 34,-1-1 0,-1 1 0,-2 23 0,1-23-8,1 20 27,0-25-43,0-1 0,-2 0-1,1 0 1,-2 0 0,-4 22-1,5-32 0,0 0-1,-1-1 0,0 1 1,1 0-1,-2-1 0,1 0 0,0 1 1,0-1-1,-1 0 0,0 0 0,0 0 1,0 0-1,0-1 0,0 1 1,0-1-1,-1 0 0,1 0 0,-1 0 1,1 0-1,-1-1 0,0 1 1,0-1-1,0 0 0,-4 1 0,-9 1 4,1-1-1,-1 0 1,0-1 0,1-1-1,-1-1 1,0 0-1,0-1 1,-17-4-1,-14-7-53,-63-25-1,97 33 19,-2-1-130,-1 0-1,0 1 1,0 1-1,0 1 1,0 1 0,-21-1-1,39 12-831,0-6 751,1 0-1,0 0 1,0 0-1,0 0 1,1-1 0,-1 1-1,1-1 1,-1 0-1,1 1 1,0-1 0,0 0-1,6 3 1,19 13-3388</inkml:trace>
</inkml:ink>
</file>

<file path=ppt/ink/ink6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4.7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 6489,'0'0'4513,"147"9"-3440,-96-7-513,6-2 8,-3 0-496,0 0 16,-7 0-88,-1 0-24,-12-4-1312,-14-10-6162</inkml:trace>
</inkml:ink>
</file>

<file path=ppt/ink/ink6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5.1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78 1 7762,'0'0'3470,"-8"21"-3141,-6 15-95,1 2-1,2-1 0,2 2 1,1-1-1,-3 54 0,9-44 136,0-8-58,4 53 0,-1-83-273,0 0 0,0 0 0,1-1 0,1 1-1,-1-1 1,2 0 0,-1 0 0,1 0 0,1 0 0,9 14-1,-13-22-75,-1 0 0,1 0-1,0 0 1,-1 0 0,1 0-1,0 0 1,0-1 0,0 1 0,-1 0-1,1-1 1,0 1 0,0 0-1,0-1 1,0 1 0,0-1-1,0 0 1,1 1 0,-1-1-1,0 0 1,0 0 0,0 1-1,0-1 1,0 0 0,0 0-1,1 0 1,-1 0 0,0-1-1,0 1 1,0 0 0,0 0 0,0-1-1,0 1 1,0-1 0,0 1-1,0-1 1,0 1 0,0-1-1,0 1 1,0-1 0,0 0-1,0 0 1,0 1 0,-1-1-1,1 0 1,0 0 0,-1 0-1,1 0 1,0 0 0,-1 0-1,1 0 1,-1 0 0,0 0 0,1 0-1,-1 0 1,0-2 0,9-24-4751</inkml:trace>
</inkml:ink>
</file>

<file path=ppt/ink/ink6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5.5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65 1880,'0'0'11895,"21"-10"-11575,-1-1-279,-11 4-22,1 2 0,0 0-1,1 0 1,-1 1 0,1 0-1,0 0 1,0 2 0,0-1-1,0 1 1,23 0 0,70 2 63,154 19 1,-82-1-436,-102-16-2647,-64-2-720</inkml:trace>
  <inkml:trace contextRef="#ctx0" brushRef="#br0" timeOffset="1">0 427 4721,'0'0'5929,"23"2"-4740,292 10 1263,-113-12-1177,-198-3-2725</inkml:trace>
</inkml:ink>
</file>

<file path=ppt/ink/ink6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5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13 8346,'0'0'5465,"22"-2"-5020,177-8 113,-193 10-562,-1 0 0,1 0 0,-1 0 0,1 1 1,-1 0-1,1 0 0,-1 0 0,10 4 0,-14-4 2,1 1 0,-1-1 0,0 0 0,1 0 1,-1 1-1,0-1 0,0 0 0,0 1 0,0-1 0,0 1 0,0-1 0,-1 1 0,1 0 1,0-1-1,-1 1 0,0 0 0,1 0 0,-1-1 0,0 1 0,0 0 0,0 0 0,0-1 0,0 1 1,0 0-1,0 0 0,0-1 0,-1 1 0,1 0 0,-1 0 0,1-1 0,-1 1 0,-1 2 0,-3 5 9,-1 0-1,0 0 0,0-1 0,-1 1 1,0-1-1,0-1 0,-1 1 0,0-1 0,0-1 1,-11 7-1,-5 6-1,16-12 14,-24 19 10,2 1 0,-42 48 0,65-66-27,0 0-1,0 0 1,1 1 0,1 0-1,-1 0 1,1 1-1,1 0 1,0 0-1,1 0 1,0 0-1,0 0 1,1 0-1,-1 21 1,4-29 3,-1-1 1,0 1-1,1-1 0,0 1 1,-1-1-1,1 0 1,0 1-1,0-1 0,0 0 1,1 0-1,-1 0 1,1 0-1,-1 0 1,1 0-1,-1 0 0,1 0 1,0 0-1,0-1 1,0 1-1,0-1 0,0 1 1,0-1-1,1 0 1,3 2-1,8 2 93,-1 0 0,0-1 0,19 3-1,-18-4-76,25 5-72,0-2 1,0-1 0,0-2 0,1-2-1,44-4 1,-78 2-231,0 1-1,0-1 1,0 0 0,0-1-1,0 1 1,0-1-1,-1 0 1,1-1 0,0 1-1,-1-1 1,10-7 0,4-14-4697</inkml:trace>
</inkml:ink>
</file>

<file path=ppt/ink/ink6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6.2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8834,'0'0'3689,"144"0"-2929,-90 0-88,-5 0-504,-2 0 296,-6 2-232,-5 5-160,-3 0 176,-7-2-248,8-1-96,-11-1-664,-3-3-4417</inkml:trace>
</inkml:ink>
</file>

<file path=ppt/ink/ink6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7.2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132 33 9642,'0'0'3301,"23"0"-2548,14-2-632,66-11 0,12-2-97,74 13-130,-186 1 100,1 1 0,0 0 0,-1 1 0,1-1 0,-1 1 0,1 0 0,-1-1 0,1 2 0,-1-1-1,0 0 1,0 1 0,6 3 0,-7-4 3,-1 0 0,0 0 0,0 1 0,0-1 0,0 1 0,0-1 0,0 1 0,-1-1 0,1 1 0,0-1 0,-1 1 0,1 0 1,-1-1-1,1 1 0,-1 0 0,0 0 0,0-1 0,0 1 0,0 0 0,0-1 0,0 1 0,0 0 0,-1 0 0,1-1 0,-1 1 0,1 0 0,-1-1 0,-1 3 0,0 1 2,-1 1 0,0-1 0,0 0 1,0 0-1,0-1 0,-1 1 0,0-1 0,0 0 0,0 0 1,-8 6-1,-53 33 7,48-33-2,-147 80 82,112-65-65,0 2 0,3 3 0,0 2 0,-68 58 0,111-84-30,0 1 1,0 0-1,1 0 1,-1 0-1,-3 9 1,8-15 6,0 1 1,0 0-1,0-1 1,0 1-1,0 0 1,1 0-1,-1-1 1,1 1-1,-1 0 1,1 0-1,0 0 1,-1 0-1,1-1 1,0 1-1,0 0 1,0 0-1,1 0 1,-1 0-1,0 0 1,1 0-1,-1-1 1,1 1-1,0 0 1,-1 0-1,1-1 1,0 1 0,0 0-1,0-1 1,0 1-1,2 1 1,2 1 1,0-1 0,1 0 1,-1-1-1,1 1 0,-1-1 0,1 0 1,0 0-1,0-1 0,0 0 1,7 1-1,69 3 85,-67-4-49,32 0 55,120 1 139,-141-3-281,-1-2 0,0 0 0,0-1-1,34-11 1,-55 14-95,0-1 0,-1 1 1,1 0-1,-1-1 0,1 0 0,-1 1 1,1-2-1,-1 1 0,0 0 0,0 0 0,0-1 1,0 0-1,0 0 0,-1 0 0,1 0 1,-1 0-1,0 0 0,0 0 0,0-1 0,0 1 1,-1-1-1,1 0 0,-1 1 0,0-1 1,1-5-1,-1-16-4054</inkml:trace>
</inkml:ink>
</file>

<file path=ppt/ink/ink6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7.5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9874,'0'0'3640,"0"19"-3568,3 32 24,2 0 0,18 80 1,-17-105-64,-1 1-1,-1-1 1,2 52 0,-21-70-3511</inkml:trace>
</inkml:ink>
</file>

<file path=ppt/ink/ink6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8.0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194 291 5297,'0'0'6611,"-1"23"-6378,-6 151 490,7-171-689,1-1 0,-1 1 0,1-1 0,-1 1 0,1-1 0,0 1 0,0-1 0,0 1 0,0-1 0,0 0 0,1 0 0,-1 1 0,1-1 0,0 0 0,-1 0 0,1-1 0,0 1 0,0 0 0,0 0 0,0-1 1,0 1-1,1-1 0,-1 0 0,0 0 0,1 0 0,-1 0 0,1 0 0,-1 0 0,1-1 0,-1 1 0,1-1 0,-1 0 0,4 1 0,14 0 105,0 0 1,-1 0 0,30-5-1,-30 3-148,-7-1-27,-1 0 0,1 0 1,-1-1-1,0 0 0,0-1 0,0-1 1,0 0-1,-1 0 0,1-1 0,-1 0 1,-1 0-1,1-2 0,-1 1 0,-1-1 1,1 0-1,-1-1 0,-1 0 0,0 0 1,0 0-1,0-1 0,-2 0 0,1-1 1,-1 1-1,0-1 0,-1 0 1,-1 0-1,0 0 0,0-1 0,-1 1 1,0-1-1,-1 1 0,-1-1 0,1 0 1,-2 0-1,0 1 0,0-1 0,-1 1 1,-1-1-1,-4-14 0,2 15 68,0 0 1,-1 1-1,0 0 0,0 0 0,-1 1 0,0 0 1,-1 0-1,0 1 0,0 0 0,-1 0 0,0 1 1,0 0-1,-1 0 0,1 1 0,-2 0 0,1 1 1,-1 0-1,1 1 0,-16-4 0,-2 0 52,0 1 1,0 2-1,0 1 0,0 1 0,-1 1 1,-51 4-1,72-2-95,1 1 1,-1 0 0,1 1 0,0-1-1,0 2 1,0-1 0,0 1-1,0 0 1,1 0 0,-1 0 0,1 1-1,-1 0 1,2 1 0,-1-1 0,0 1-1,1 1 1,0-1 0,0 0-1,0 1 1,1 0 0,0 0 0,0 1-1,0-1 1,1 1 0,0 0-1,0 0 1,1 0 0,0 0 0,0 0-1,-1 10 1,-5 51-1094,7-5-1349</inkml:trace>
</inkml:ink>
</file>

<file path=ppt/ink/ink6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8.6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25 660 7482,'0'0'7077,"0"-5"-6909,23-482 1717,-23 486-1872,0 0 0,0 0 0,0 0 0,0 0 1,0 0-1,0 0 0,0 0 0,0 0 0,0 0 1,0 1-1,0-1 0,0 0 0,-1 0 0,1 0 1,0 0-1,-1 0 0,1 1 0,-1-1 0,1 0 1,-1 0-1,1 1 0,-1-1 0,0 0 0,1 1 1,-1-1-1,0 0 0,1 1 0,-1-1 0,-1 0 1,1 1-19,0 1 0,0-1 0,0 0 0,0 1 0,0-1 0,0 1 0,1-1 0,-1 1 0,0-1 0,0 1 0,0 0 0,1-1 0,-1 1 0,0 0 0,1-1 0,-1 1 0,1 0 1,-1 0-1,1 0 0,-1 0 0,1 0 0,0-1 0,-1 1 0,1 0 0,0 0 0,0 0 0,-1 1 0,-4 16-17,1 1-1,1-1 1,0 1-1,1-1 1,1 1-1,1 0 1,1-1-1,0 1 1,1 0 0,1-1-1,8 28 1,-8-38 26,0 1 0,0 0 0,1-1 0,0 0 0,0 0 0,1 0 0,0-1 0,1 0 0,-1 0 0,1 0 0,1 0 0,-1-1 0,1 0 0,0 0 0,1-1 0,-1 0 1,1 0-1,0-1 0,0 0 0,0-1 0,1 1 0,-1-1 0,1-1 0,0 0 0,15 2 0,-7-2-122,0 0-1,0-1 1,0-1 0,0-1-1,0 0 1,19-4 0,-30 3 91,0 0 0,-1 0 0,1 0 0,-1-1 0,0 0 0,0 0 1,0 0-1,0 0 0,0-1 0,-1 0 0,1 0 0,-1 0 0,0-1 1,0 1-1,-1-1 0,0 0 0,1 0 0,-1 0 0,-1-1 0,5-10 1,4-15 29,-2-1 1,-1-1-1,-1 1 1,4-50 0,-5-134 521,-6 191-420,0 25-129,0-1 1,0 0 0,1 1 0,-1-1-1,0 0 1,0 0 0,0 1 0,0-1-1,0 0 1,0 1 0,0-1 0,-1 0-1,1 1 1,0-1 0,0 0 0,0 1-1,-1-1 1,1 0 0,0 1 0,-1-1-1,1 0 1,-1 1 0,1-1 0,0 1-1,-1-1 1,1 1 0,-1-1 0,0 1-1,1-1 1,-1 1 0,1 0 0,-1-1-1,0 1 1,1 0 0,-1 0 0,1-1-1,-1 1 1,0 0 0,0 0 0,1 0-1,-1 0 1,0 0 0,1 0 0,-1 0-1,0 0 1,1 0 0,-1 0 0,0 0-1,0 0 1,0 1 0,-4-1-529,-5 0-2053</inkml:trace>
</inkml:ink>
</file>

<file path=ppt/ink/ink6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9.0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9458,'0'0'1392,"131"10"-1600,-66-3 208,2 0 0,-3 0 0,-7-3 24,-11 1-24,6-5 0,-16 0-984,-13 0-1608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32.42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160 0 5841,'0'0'6336,"-8"21"-5717,-58 160 372,46-102-747,15-54-106,-1-1 0,-2 1 0,0-1 0,-17 32-1,23-60-437,0-1 0,0-1 0,0 1 0,1 0-1,0 0 1,0-1 0,0-6 0,0-13-2201</inkml:trace>
</inkml:ink>
</file>

<file path=ppt/ink/ink6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9.4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9642,'0'0'1960,"168"49"-1703,-86-35 279,6-8-288,-3 1-248,13-7-72,-21 0-801,-18 0-1423</inkml:trace>
</inkml:ink>
</file>

<file path=ppt/ink/ink6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39.8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0 10242,'0'0'2303,"-2"25"-2364,-2 10 73,-7 153 115,11-171-100,0 1 1,2 0 0,0-1-1,1 1 1,1-1-1,0 1 1,1-1 0,1-1-1,8 17 1,-13-31-16,26 38 251,-26-38-256,1 0 0,0 0 0,-1-1 0,1 1 0,0-1 0,0 1 0,0-1 0,0 0 0,0 1 0,0-1-1,0 0 1,0 0 0,0-1 0,1 1 0,-1 0 0,0-1 0,4 1 0,-5-1-66,-1 0-1,1 0 1,0 0 0,-1-1-1,1 1 1,-1 0 0,1-1-1,0 1 1,-1 0 0,1-1-1,-1 1 1,1 0 0,-1-1-1,1 1 1,-1-1 0,0 1-1,1-1 1,-1 1 0,0-1-1,1 0 1,-1 1 0,0-1-1,1 1 1,-1-1 0,0 0-1,0 1 1,0-1 0,0 1-1,0-1 1,0 0 0,0 1-1,0-1 1,0-1 0,1-1-461,2-21-5409</inkml:trace>
</inkml:ink>
</file>

<file path=ppt/ink/ink6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40.1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392 58 4185,'0'0'8043,"31"-6"-7604,9-3-383,11-3-34,85-8 0,49 14 494,-91 6-1226,-1-5-3756</inkml:trace>
  <inkml:trace contextRef="#ctx0" brushRef="#br0" timeOffset="1">1 416 6481,'0'0'3745,"177"9"-2721,-102-9 89,3 0-561,-1 0 16,-8 0-112,-9 0-376,-11 0 216,-18 0-296,-8 0 0,-13-2 32,-5-1-32,-2 3-104,-3-2-560</inkml:trace>
</inkml:ink>
</file>

<file path=ppt/ink/ink6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40.8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282 45 7458,'0'0'7038,"7"-7"-6914,25-28-20,-27 34-158,-1 0 0,1 1 0,-1 0-1,1-1 1,-1 2 0,1-1 0,7 1-1,-4 0 81,4 0-29,-1 0 0,0 0 0,0 1-1,0 0 1,0 1 0,19 8 0,-30-11-4,1 0 0,-1 0 1,1 1-1,-1-1 0,0 0 1,1 1-1,-1-1 0,0 1 1,0-1-1,1 0 0,-1 1 0,0-1 1,0 1-1,1-1 0,-1 1 1,0-1-1,0 1 0,0-1 1,0 1-1,0-1 0,0 1 1,0-1-1,0 1 0,0-1 0,0 0 1,0 1-1,0-1 0,0 1 1,0-1-1,0 1 0,0-1 1,-1 1-1,1-1 0,0 1 1,0-1-1,0 1 0,-1-1 1,1 0-1,0 1 0,-1-1 0,1 0 1,0 1-1,-1-1 0,1 0 1,-1 1-1,1-1 0,0 0 1,-1 0-1,1 1 0,-2-1 1,-21 15 73,23-15-68,-74 37 4,-6 1 7,-107 72 1,177-103-18,0 0 0,1 1 0,-1 0 0,1 1 0,1 0 0,0 0 0,-8 12 0,13-15 3,0-1 1,0 1-1,0 0 1,1 0-1,0 0 1,0 0-1,1 0 1,-1 0-1,1 1 1,1-1-1,-1 0 1,1 1-1,0-1 1,0 0-1,3 10 1,-2-11-1,1-1 0,0 0 0,0 0 0,1 0 0,-1-1 0,1 1 0,0-1 0,0 1 0,0-1 0,0 0 0,1 0 0,-1 0 0,1 0 0,-1-1 0,1 0 0,0 1 0,0-1 0,0-1 0,8 3 0,12 5 43,0-1 0,26 4 0,9-2 21,0-3-1,117-1 1,-167-6-47,0-1 0,0 0 0,0 0 0,0-1 0,0 0 0,12-5 0,-19 6-45,0 0 0,1 1 1,-1-1-1,0 0 0,0 0 1,0-1-1,0 1 1,0 0-1,0-1 0,0 1 1,0-1-1,-1 1 0,1-1 1,0 0-1,-1 0 0,0 0 1,1 0-1,-1 0 0,0 0 1,0 0-1,0 0 0,0-1 1,0 1-1,-1 0 0,1 0 1,-1-1-1,0 1 0,1-1 1,-1-2-1,-5-4-1583,-10-1-2608</inkml:trace>
</inkml:ink>
</file>

<file path=ppt/ink/ink6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41.1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5761,'0'0'8258,"150"14"-8258,-94-4 280,-4-6-280,-3-1-136,8-3 128,-14 0-1904,-12-19-7466</inkml:trace>
</inkml:ink>
</file>

<file path=ppt/ink/ink6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41.9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3913,'0'0'5874,"12"0"-4884,357 19 2135,-258-17-4894,-79-2-723,-2 0-2748</inkml:trace>
</inkml:ink>
</file>

<file path=ppt/ink/ink6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42.8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137 0 6161,'0'0'5257,"0"28"-5239,0 172 80,23 264 1565,0-49-877,-23-410-781,3 100 28,-5 1 0,-25 174 0,-20-84 48,37-166-185,-1 0 0,-2-1 0,0 0 0,-23 34 0,29-54-53,5-6 18,0 0 0,0 0-1,0 0 1,0 0-1,0 0 1,1 0 0,-1 1-1,1-1 1,0 1-1,0-1 1,-1 6 0</inkml:trace>
</inkml:ink>
</file>

<file path=ppt/ink/ink6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44.8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730 2532 4353,'0'0'1859,"36"2"-936,501 22 50,872 60 2225,-557-27-2281,317-31-780,2-49-674,-505 7-2259,108-31 4698,-576 34-1806,356 23 0,-350-5 180,-202-6-163,1 1 0,0-1 0,0 0 0,0 1 1,-1-1-1,1-1 0,0 1 0,-1 0 0,1-1 0,-1 1 0,0-1 0,1 1 0,-1-1 0,0 0 1,3-4-1,-2 3-150,-1 1 1,1-1 0,-1 1 0,1 0 0,0 0-1,0 0 1,0 0 0,0 1 0,0-1-1,0 1 1,4-1 0,14-2-503,-16 3 451,1 0 0,0 0-1,-1-1 1,1 0 0,-1 0-1,8-3 1,-11 3 101,0 1 0,0-1 0,0 0 0,0 0 0,-1 0-1,1 0 1,0 0 0,-1 0 0,0 0 0,1 0 0,-1-1 0,0 1 0,0 0-1,0-1 1,0 1 0,-1-1 0,1 1 0,0-4 0,14-161 1256,-6 39-880,42-200-93,7-68-70,-51 280-271,-6-1 0,-4 0-1,-6 1 1,-29-146 0,11 90 364,9 49-89,-34-124 1,51 245-236,-3-16-51,-2 1-1,0 0 1,-15-29 0,19 43 44,0-1 1,0 1-1,0 0 1,0-1-1,-1 1 1,0 0-1,0 0 1,1 1-1,-2-1 1,1 0-1,0 1 1,0 0-1,-1 0 1,1 0-1,-1 0 1,0 1-1,0-1 1,1 1-1,-1 0 1,0 0-1,0 0 1,-8 0-1,-283-11-295,272 11 346,-478-6-174,298 9 259,-386 11-129,26 1-110,2-35 155,483 14-59,-1062-62-51,765 68 291,-416 3-1293,2 32 517,20 64 570,284-30-27,409-55 16,0 2-1,-142 50 1,169-52-150,0-2 0,0-2 1,-1-3-1,-96 1 1,45-3-186,82-2 189,1 0 1,0 2-1,0 0 0,0 1 1,0 1-1,1 1 0,0 0 1,0 2-1,1-1 1,-24 18-1,33-19 138,0 0 0,0 0 1,0 1-1,1 0 0,0 1 0,1-1 1,-7 16-1,-28 70-36,32-74 38,-3 12 12,1 0 0,2 1-1,1 0 1,-4 51 0,6 136-949,5-156 29,0-35-1955</inkml:trace>
</inkml:ink>
</file>

<file path=ppt/ink/ink6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45.5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46 576,'0'0'8357,"15"-4"-7647,34-8 113,0 1 0,76-5 0,442 14 0,-303 3-1923,-191-1-1717</inkml:trace>
</inkml:ink>
</file>

<file path=ppt/ink/ink6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53.89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5 9282,'0'0'3185,"0"-5"-3097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33.02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0 105 4297,'0'0'3807,"9"-9"-3696,1 0 51,0 1 0,0-1 0,1 1 0,0 1 0,1 0 0,21-10 0,-10 10 159,-1 1 0,1 0 0,1 2 0,-1 0 0,0 2 0,38 1 0,78 1-100,-137 0-174,0 1 0,1 0 0,-1 1 0,0-1 0,0 0 0,0 1 0,0-1 0,0 1-1,0-1 1,0 1 0,0 0 0,-1 0 0,1 0 0,-1 0 0,1 0 0,-1 0 0,0 0 0,0 1 0,0-1 0,1 4-1,19 52 187,-19-51-227,0-1 0,-1 1-1,0 0 1,0-1 0,0 1 0,-1 9 0,0-14-1,-1 0 0,1-1 1,-1 1-1,1 0 0,-1-1 1,1 1-1,-1-1 0,0 1 1,0-1-1,0 1 0,0-1 0,0 0 1,0 1-1,0-1 0,0 0 1,-1 0-1,1 0 0,0 1 1,-1-1-1,1-1 0,-1 1 0,1 0 1,-1 0-1,1-1 0,-1 1 1,0-1-1,1 1 0,-1-1 1,-2 1-1,-180 50 71,114-29-21,68-22-124,0 1 1,0-1 0,0 0 0,-1 0-1,1 0 1,0 0 0,0 0 0,0-1 0,0 1-1,0 0 1,-1-1 0,1 0 0,0 1 0,0-1-1,0 0 1,0 0 0,1 0 0,-1-1 0,0 1-1,0 0 1,1-1 0,-1 1 0,-1-2 0,2 1-144,-17-10-3415</inkml:trace>
</inkml:ink>
</file>

<file path=ppt/ink/ink6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55.28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100 25 2657,'0'0'5374,"-19"-4"-4640,-62-16 504,220 20-623,427 15-199,313 93-1716,-850-104 1172,-17-3 89,1 0 0,-1 1 1,0 0-1,0 1 1,0 1-1,0 0 0,15 7 1,-26-10 31,-1 0 0,1 0 0,-1-1 0,1 1 0,-1 0 0,1 0 0,-1 0 0,1 0 0,-1-1 1,0 1-1,0 0 0,0 0 0,1 0 0,-1 0 0,0 0 0,0 0 0,0 0 0,0 0 0,0 0 1,-1 0-1,1 0 0,0-1 0,0 1 0,-1 0 0,1 0 0,0 0 0,-1 0 0,1 0 0,-1-1 0,1 1 1,-1 0-1,0 1 0,-19 25 8,-7-1 0,0-1 0,-2-1 0,-1-2 0,0 0 0,-2-2 0,-34 15 0,-213 86-78,235-104 82,-32 11-28,42-17 9,0 1 0,1 2 0,1 1 0,0 2 0,-58 40 0,88-56 4,0 1 0,1 0 0,-1 0 0,0 0 0,0 0 1,1 0-1,-1 0 0,1 0 0,0 0 0,-1 1 0,1-1 0,0 0 0,0 1 1,1-1-1,-1 1 0,0 4 0,1-6-4,0 1 0,1 0 0,-1 0 0,1 0 0,-1-1 0,1 1 0,0 0 0,-1-1 0,1 1 0,0 0 0,0-1 0,0 1 0,1-1 0,-1 1 0,0-1 0,0 0 0,1 0 0,-1 0 0,1 1 0,-1-1 0,1 0 0,-1-1 0,1 1 0,0 0 0,0 0 0,-1-1 0,4 1 0,32 11-369,1-2 1,72 9 0,-67-12 83,103 14-1133,-1-4-419</inkml:trace>
</inkml:ink>
</file>

<file path=ppt/ink/ink6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55.63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2639 206 4233,'-160'-20'2216,"-56"-6"-1303,-55-2-593,-12 0-320,20 3-184,13 4-48,26 5 208,31 6 8,43 8 16,42 2 0,31 0 72,12 0-64,-4 0-16,-45-9-529,14 0-1735,4-3-929</inkml:trace>
</inkml:ink>
</file>

<file path=ppt/ink/ink6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56.15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2886 119 4721,'-1156'-118'2607,"1099"118"-3905,-99 11 1,47-2 1398,38-5-193,-192 17 1323,215-14-905,0 2 0,1 2 0,-70 26 1,-544 180-624,627-208 302,19-6-10,0 1-1,0 0 0,1 2 1,-1-1-1,-21 13 0,36-18 8,-1 0 0,1 0 0,-1 0 0,1 1 1,0-1-1,-1 0 0,1 0 0,-1 0 0,1 1 0,0-1 0,-1 0 0,1 0 0,0 1 0,-1-1 0,1 0 0,0 1 0,-1-1 1,1 0-1,0 1 0,0-1 0,-1 0 0,1 1 0,0-1 0,0 1 0,0-1 0,0 0 0,-1 1 0,1-1 0,0 1 0,0-1 1,0 1-1,0-1 0,0 1 0,0-1 0,0 0 0,0 1 0,0-1 0,0 1 0,1-1 0,-1 1 0,0-1 0,0 0 0,0 1 1,0-1-1,1 1 0,-1-1 0,0 0 0,0 1 0,1-1 0,-1 0 0,0 1 0,1-1 0,-1 0 0,0 0 0,1 1 0,-1-1 1,1 0-1,-1 0 0,0 1 0,1-1 0,-1 0 0,1 0 0,33 10 66,-29-9-35,75 11 54,1-3 1,-1-3-1,89-6 0,-66 0-33,977-12 671,3-62-382,407-155 1172,-1475 223-633,-45 5-606,-147 13-661,113-5 232,-405 33-2677,240-25 23</inkml:trace>
</inkml:ink>
</file>

<file path=ppt/ink/ink6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56.518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1210 267 4673,'-266'-14'1976,"-12"5"-751,67 9-137,48 0-552,47 0-456,44 0 256,26 0-336,10 0 16,15 0 8,42 0-80,79-5-48,80-23-640,83-16-752,36-9 479,5 4-575,-33 10-152,-70 13-977</inkml:trace>
</inkml:ink>
</file>

<file path=ppt/ink/ink6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6:56.87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2134 19 1984,'29'-1'1641,"11"0"-1214,141-9 1249,-169 6-828,-51 2-173,-930 12-749,-10 65-230,963-73 306,-170 29 2,169-27 9,-1 1 0,1 1 1,1 0-1,-1 1 0,1 1 1,1 1-1,-1 0 0,-15 13 1,27-18-102,0-1 0,1 1 0,-1 0 0,1 0 1,0 0-1,0 0 0,0 0 0,1 1 0,-1-1 0,1 1 0,0 0 1,1 0-1,-1 0 0,1 0 0,0 0 0,0 0 0,0 0 0,1 0 1,0 0-1,0 0 0,0 0 0,1 1 0,1 8 0,0-12 42,-1 0 0,0 0 0,0 0 0,1 0-1,0 0 1,-1-1 0,1 1 0,0 0 0,-1-1-1,1 0 1,0 1 0,0-1 0,0 0 0,1 0-1,-1 0 1,0 0 0,0 0 0,3 0 0,50 10 85,-34-7-220,14 3-665</inkml:trace>
</inkml:ink>
</file>

<file path=ppt/ink/ink6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7:03.98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28 6225,'0'0'3769,"154"-27"-3625,-40 27-144,46 0 0,48 20 472,22 11-456,-4 6 168,-12 4-32,-18 4-96,-3-1 16,-10 0-72,-13-5-280,-20-6-296,-47-13-1352,-31-6-657</inkml:trace>
</inkml:ink>
</file>

<file path=ppt/ink/ink6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7:04.437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21 5193,'0'0'880,"216"-9"-664,-20 2-24,33 2-184,1 5 168,-11 0 361,-26 0 47,3 7 272,0 12-832,0 1 48,-3 6-88,-8-3 16,-45-2-768,-37-9-3697</inkml:trace>
</inkml:ink>
</file>

<file path=ppt/ink/ink6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20:17:04.791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0 3849,'203'14'528,"16"-2"-264,-38-3-264,-14-2 16,-15 0 48,-44-3-64,-25-1-544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44.95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257 61 1328,'0'0'4289,"-1"-4"-3913,-2-3 623,1-1 0,0 1 0,0-1 0,1 0 0,-1-11 0,-13 36-751,-7 35-168,-49 83 0,43-86 31,-37 87 0,61-120-101,0-1-1,1 0 1,1 1-1,-1 17 0,-6 37 119,3-35-61,2 0 0,2 0 0,1 0 0,4 36 0,-2 6-89,-5-63 19,3-14-97,1-1 0,-1 1 0,1-1 1,0 1-1,-1-1 0,1 0 0,0 1 0,-1-1 1,1 0-1,0 1 0,0-1 0,0 0 1,0 1-1,0-1 0,0 0 0,0 1 1,0-1-1,0 0 0,0 1 0,0-1 0,0 0 1,0 1-1,0-1 0,0 0 0,1 0 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45.50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147 0 3817,'0'0'6692,"-29"3"-6191,-8 7-499,22-7-3,0 1 1,0 1 0,-21 9-1,36-14 1,1 1 0,-1-1 0,0 0 0,0 0 0,1 0 0,-1 0 0,0 0 0,0 0 0,0 0 0,1 0 0,-1 0 0,0 1 0,0-1 1,0 0-1,0 0 0,1 0 0,-1 0 0,0 1 0,0-1 0,0 0 0,0 0 0,0 0 0,0 1 0,1-1 0,-1 0 0,0 0 0,0 0 0,0 1 0,0-1 0,0 0 0,0 0 0,0 1 0,0-1 0,0 0 0,0 0 0,0 0 0,0 1 0,0-1 0,0 0 0,0 0 0,0 1 0,-1-1 0,1 0 0,0 0 0,0 0 0,0 1 0,0-1 0,0 0 0,0 0 0,-1 0 0,1 0 0,0 1 0,0-1 0,0 0 0,0 0 0,-1 0 0,1 0 0,0 0 0,0 0 0,0 1 0,-1-1 0,1 0 0,0 0 0,0 0 0,-1 0 0,20 3 31,22-1-43,36 2 475,101-7 0,-193 1-2460,-25 2-1411,17 0-1743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0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0 6785,'0'0'3745,"170"31"-3177,-116-22-416,-5-5-96,5-4-56,-13 0-856,-10 0-2104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45.87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1 0 2777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46.70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189 0 2777,'-112'70'1704,"109"-69"-1373,0 1 1,1-1-1,-1 1 0,1 0 1,0 0-1,-1 0 1,1 0-1,0 0 0,0 1 1,-1 1-1,3 11 855,1-6-655,-21 69 1267,13-56-1594,0 1 0,2-1 0,-3 43 0,6-41-58,1-1 25,0 1-1,4 28 0,-3-46-147,1-1 0,0 1 0,1 0-1,-1-1 1,1 1 0,0-1 0,0 0 0,1 0-1,-1 0 1,1 0 0,0 0 0,1 0 0,-1-1-1,6 6 1,-7-9 2,-1 0-1,0-1 0,1 0 1,-1 1-1,1-1 1,-1 0-1,1 0 1,-1 1-1,0-1 0,1 0 1,-1-1-1,1 1 1,-1 0-1,1 0 1,-1-1-1,0 1 0,1 0 1,-1-1-1,1 0 1,-1 1-1,0-1 1,0 0-1,1 1 0,-1-1 1,0 0-1,0 0 1,0 0-1,2-2 1,35-35-74,-34 34 72,13-17-2,-1 0 0,22-40 0,4-7 44,-22 41-69,53-83-32,-112 164-78,28-41 79,1 0-1,0 1 1,2 0 0,-9 15-1,-19 67-134,39-132 49,1 1 1,2-1 0,2 1-1,1 0 1,19-47 0,6-22 283,-49 149 233,8-26-794,1 1-1,0 0 1,1 1 0,1-1-1,-1 33 1,5-53 378,-3 12-19,1-10 41,4-4-81,1 0 0,-1 0 0,0 0 0,0-1 1,0 1-1,0 0 0,0-1 0,-1 1 0,1-1 0,-1 1 1,1-1-1,0-4 0,1 1-130,76-154-2798,-68 133 1477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48.82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289 0 5841,'0'0'4333,"-2"5"-4262,-16 32 795,-37 54 0,30-51-323,-25 51 0,23-30-221,3 2 1,2 1-1,3 1 1,3 1-1,-13 108 1,29-174-317,0 0 0,0 0 0,0 0 0,0 0 1,0 0-1,0 0 0,0 0 0,0 0 0,0 0 0,0 0 1,0 0-1,0 0 0,0 0 0,0 0 0,0 0 0,-1 0 1,1 0-1,0 1 0,0-1 0,0 0 0,0 0 0,0 0 0,0 0 1,-1-14-107,5-29-452,9 8-831,20-39 0,-8 23-3263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49.363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11 2697,'3'1'8215,"16"3"-7290,-5 1-632,1-1 1,0 0-1,0-1 0,1 0 0,24 0 1,84-4-191,-51-1 0,-64 1-101,0 0 0,0 0-1,0-1 1,0 0 0,-1 0 0,1-1 0,12-6-1,18-5-655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49.81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4177,'0'0'6021,"23"4"-5334,-12-2-563,34 6 713,85 4 0,20-12 358,-110-12-1190,-6 1-128,-32 11-95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51.08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173 1 4001,'-5'0'9626,"216"4"-8522,-196 42-1073,-14-44-26,1 0 1,-1 1-1,0-1 1,0 1-1,-1-1 0,1 1 1,-1-1-1,1 1 1,-1 0-1,0-1 1,0 1-1,0-1 0,0 1 1,0 0-1,0-1 1,-1 1-1,0-1 1,1 1-1,-1 0 0,0-1 1,0 0-1,0 1 1,-1-1-1,1 0 1,-3 4-1,-2 1 13,-1 0-1,-1-1 1,1 0 0,-1 0-1,-14 8 1,-15 12-20,-2 7 4,2 1-1,1 2 0,-47 62 1,57-66-6,-24 37 32,47-63-27,-1 0 0,2 1-1,-1-1 1,1 1 0,-1-1 0,2 1 0,-1 0-1,1 0 1,0 0 0,0 7 0,2-12 3,0-1 0,-1 0 0,1 0 1,0 0-1,0 0 0,-1 0 0,1 0 0,0 0 0,0 0 1,0 0-1,0 0 0,0 0 0,1-1 0,-1 1 0,0 0 1,0-1-1,0 1 0,1-1 0,-1 1 0,0-1 0,1 0 1,-1 1-1,0-1 0,1 0 0,-1 0 0,0 0 0,2 0 1,41 3 21,1-3 26,-6 1 1,43-4-1,-71 2-71,-1-1 1,1 0-1,-1 0 0,0-1 1,1 0-1,-1-1 0,-1 0 1,1-1-1,9-5 0,-15 6-46,1 1 1,-1 0-1,0-1 0,0 0 0,0 0 0,0-1 1,0 1-1,-1-1 0,0 1 0,0-1 0,3-8 1,1-19-3198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51.61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9 7 3441,'-8'-6'7588,"59"17"-7428,0-2 1,1-3-1,102 0 0,-114-6-2383,-25 0-70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52.569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55 0 3169,'0'0'5210,"0"7"-3914,-1 9-702,0-1-1,-1 1 1,0-1-1,-7 23 1,4-18-404,0 0 0,2 1 0,0-1 0,1 0 0,3 41 1,0-40-96,-1 0 0,-1 0 0,-1-1 0,0 1-1,-2 0 1,-10 34 0,14-54-104,0-6-678,0-3 90,1 0 0,1 0 0,0 1 1,5-15-1,1-8-3490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9:53.05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13 84 3929,'0'0'3134,"18"-10"-2821,56-31 1,-62 35-47,0 1 0,1 0 0,0 1 0,0 0 0,1 1 0,-1 1 0,0 0 0,1 1 0,0 0 0,-1 1 0,23 3 0,10-1-113,-34-2-129,1 1 1,-1 0-1,1 0 1,-1 2-1,23 6 1,-32-8 7,1 0 1,-1 0-1,0 0 1,0 1-1,0-1 1,-1 1-1,1 0 0,0 0 1,0 0-1,-1 0 1,0 0-1,1 1 1,-1-1-1,0 1 1,0-1-1,0 1 0,0 0 1,-1 0-1,1 0 1,-1 0-1,0 0 1,0 0-1,0 0 1,0 0-1,0 1 0,-1-1 1,1 6-1,2 57 487,-4-65-512,0 1-1,1-1 1,-1 0-1,0 1 0,0-1 1,0 0-1,0 0 0,0 1 1,0-1-1,0 0 1,0 0-1,0 0 0,-1 0 1,1-1-1,0 1 0,-1 0 1,1 0-1,0-1 1,-1 1-1,1-1 0,-1 1 1,-2 0-1,-38 9 129,-8-5-697,-63-2 0,76-3-28,0 1 1,1 1-1,0 3 0,-45 10 1,55-5-1877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37.403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8 0 9250,'0'0'4129,"-7"0"-4129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0.431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284 1 8042,'0'0'3733,"-3"0"-3751,0-1 1,0 1 0,0 0 0,0 0 0,0 1 0,0-1 0,0 0 0,0 1 0,0 0 0,-4 1-1,-15 8 13,1 0 0,0 2-1,1 0 1,0 1 0,-33 30-1,45-35 4,-1 0 0,2 0 0,-1 1 0,1 0 0,1 0 0,0 1 0,0-1-1,1 2 1,0-1 0,0 0 0,1 1 0,1 0 0,0 0 0,-2 16-1,3-14 0,2-1-1,0 1 0,0-1 0,1 1 0,1 0 0,0-1 1,0 1-1,1-1 0,1 0 0,0 0 0,1 0 0,11 20 0,-6-17 0,1 0 0,0-1 0,1 0 0,0-1-1,1 0 1,1-1 0,0-1 0,20 14-1,-19-15 21,1-1-1,0 0 1,0-1-1,0-1 0,1-1 1,0 0-1,0-1 0,1-1 1,-1 0-1,1-1 1,0-2-1,0 1 0,0-2 1,25-2-1,-35 0-16,0 0 1,0-1-1,0 0 0,-1 0 1,1 0-1,-1-1 0,0 0 0,0-1 1,0 1-1,-1-1 0,0 0 1,0-1-1,0 0 0,0 0 1,-1 0-1,0-1 0,-1 1 0,9-15 1,-6 7 2,-1 1-1,0-1 1,0 0 0,-2-1 0,0 1 0,0-1 0,-1 0 0,-1 0 0,0-21-1,-2 34 2,0 0 0,0-1 0,-1 1 0,1 0 0,-1 0-1,1 0 1,-1-1 0,0 1 0,0 0 0,0 0 0,0 0-1,0 0 1,-1 1 0,1-1 0,0 0 0,-1 0-1,0 1 1,1-1 0,-1 1 0,0-1 0,0 1 0,1 0-1,-1 0 1,0 0 0,0 0 0,0 0 0,-1 0-1,1 0 1,0 1 0,0-1 0,-4 0 0,-9-1-18,1 0 0,-1 1 1,-27 2-1,20-1 29,13 1-20,0 0-1,0 0 1,0 1 0,0 0-1,0 0 1,0 1 0,0 0 0,1 1-1,0 0 1,-1 0 0,2 1-1,-10 6 1,12-8-8,0 1 0,1 0 0,-1 0 0,1 0 0,0 1 0,0 0 0,0-1 0,1 1 0,-1 1 0,1-1 0,1 0 0,-1 1-1,1-1 1,0 1 0,0 0 0,0 0 0,1 0 0,0 0 0,0 9 0,1-14 3,0 0-1,0 0 1,0 1-1,0-1 1,1 0-1,-1 0 1,1 0-1,-1 0 1,1 0 0,-1 0-1,1 0 1,0 0-1,-1 0 1,1 0-1,0 0 1,0 0-1,-1 0 1,1 0-1,0-1 1,0 1 0,0 0-1,0-1 1,0 1-1,0-1 1,0 1-1,1-1 1,-1 1-1,0-1 1,0 0-1,0 1 1,3-1-1,46 3-250,-37-4 239,11 2-867,1-2-1,41-7 1,-18-7-3643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39.941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11 44 3409,'0'0'7813,"-1"-3"-7394,-2 0-266,-3-16 966,24 19-1029,129 1 100,168-3-40,-188-16-628,-192 18-2210,33 0-1472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1.258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8 1415 5641,'0'0'4860,"-8"-12"-3266,10 1-1470,-1 1 1,1-1 0,1 0 0,7-19-1,1-6-57,8-27 33,40-84 0,7-23 26,-38 82-1,-4-2 0,-4 0 0,-4-2 0,5-113 0,-20 182-129,0 1 1,2 0-1,1 0 0,0 0 0,2 0 0,1 1 0,0 0 0,13-25 1,-6 1 5,-13 40-2,0 0 0,1-1 1,-1 1-1,1 0 0,0 0 1,0 0-1,1 0 0,-1 0 1,7-8-1,-7 11-5,1-1 0,-1 1 0,1 0 0,0 0 0,-1 0 0,1 0 0,0 0 0,0 1 0,0-1 0,0 1 0,5-1 0,-7 2 42,-1 6-168,0 0 126,1 0 0,0 0 0,0 0 0,4 11 0,-2-6 0,58 208 115,121 292 0,-162-466 4,-3 1 0,-2 1 0,-2 1 0,-2 0 1,-2 0-1,5 84 0,-15-95 2,0-15-108,1 1 1,1-1 0,4 23-1,-5-39 2,1-1 0,1 0 0,-1 0 0,1 0-1,0 0 1,0 0 0,0 0 0,1 0 0,0 0 0,0-1 0,0 0 0,0 1-1,1-1 1,-1 0 0,1-1 0,0 1 0,9 5 0,-13-9 12,1 0 1,0 0-1,0 0 1,-1 0-1,1 0 1,0 0-1,-1-1 1,1 1-1,0 0 0,0 0 1,-1-1-1,1 1 1,-1 0-1,1-1 1,0 1-1,-1 0 1,1-1-1,-1 1 1,1-1-1,-1 1 0,1-1 1,-1 0-1,1 1 1,-1-1-1,1 1 1,-1-1-1,0 0 1,1 1-1,-1-1 1,0 0-1,0 1 0,0-1 1,1-1-1,12-32-34,-11 27 86,0 1-76,0 1 0,1 1 0,-1-1-1,1 0 1,0 1 0,0-1-1,0 1 1,1 0 0,0 0 0,-1 0-1,1 0 1,1 1 0,-1 0 0,0 0-1,9-5 1,-3 4-7,1 0 0,0 1 0,0 0 0,0 1 0,0 0 1,18-1-1,-3 3-53,33-3 198,-57 3-226,0 0 0,-1 0 0,1-1 0,0 1 0,0-1 0,0 1 0,-1-1 0,1 0 0,0 1 0,-1-1 0,1 0 0,0 0 0,-1 0 0,1 0 0,-1-1 0,0 1 0,1 0 0,-1-1 0,0 1 0,0-1 0,0 1 0,0-1 0,1-2 0,1-9-2363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1.728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220 1 1696,'0'0'4697,"-108"48"-4761,87-41-176,1 0-96,-9 0-456,9 0 168,-1-2-784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2.477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354 1017 2457,'0'0'8269,"0"0"-8188,0 0-1,-1 0 0,1 1 0,-1-1 1,1 0-1,-1 0 0,1 0 0,0 0 1,-1 0-1,1 0 0,-1 0 0,1 0 0,-1 0 1,1 0-1,0 0 0,-1 0 0,-3-3 803,3 2-803,9-15-14,0 0-1,0 1 0,2 0 0,0 0 0,17-19 1,16-22 24,16-36 6,-4-3 0,-4-1 1,-5-3-1,64-195 0,-92 237-73,-9 32-14,-2 0 1,8-39-1,-33 90-40,-33 37 0,26-34 21,-17 24 26,-3-3 0,-2-1-1,-2-3 1,-2-2 0,-1-2 0,-101 60 0,40-45 5,68-36-26,-64 40-1,107-60 5,1 0 0,-1 0 0,0 0 0,1 1 0,-1-1 0,0 0 0,1 1 0,0-1 0,-1 1 0,1 0 0,0-1 0,0 1 0,0 0 0,0 0 0,0 0 0,0 0 0,1 0 0,-1 0 0,0 0 0,1 3 0,0-4 0,0 1 0,0-1 0,1 1 0,-1-1 0,1 1 0,0-1 0,-1 0-1,1 1 1,0-1 0,0 0 0,0 0 0,0 1 0,0-1 0,0 0 0,0 0 0,0 0 0,0 0 0,0 0 0,1-1 0,-1 1 0,0 0 0,1 0 0,-1-1 0,0 1 0,1-1 0,1 1 0,105 28 5,-90-27-2,0 2 0,0 0 0,0 1 0,-1 1 1,0 0-1,0 1 0,-1 1 0,0 1 0,27 19 0,-42-28-4,0 0 0,0 0 0,0 0 0,0-1 0,0 1 0,0 0 0,0 0-1,-1-1 1,1 1 0,0-1 0,0 1 0,0-1 0,0 1 0,-1-1 0,1 1 0,0-1 0,-1 0-1,1 1 1,0-1 0,-1 0 0,1 0 0,-1 0 0,1 1 0,-1-1 0,1-2 0,-1 3-16,14-25-795,1-4-1576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3.201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42 2777,'5'-4'4786,"-1"1"-4614,-3 2 47,1 0 0,-1 0 0,0 0 0,1 0 0,-1 0 0,0-1 0,0 1 0,0 0 0,1-1 0,-1 1 0,-1-1 0,1 1 0,0-1 0,0 0 0,-1 1 0,1-1 0,-1 0 0,1 0 0,-1 1 0,0-1 0,1-3 432,3 27-619,6-3 2,-1-1 0,2 0 0,0 0 0,2-1-1,0-1 1,0 0 0,2 0 0,0-2 0,0 0 0,1 0-1,28 16 1,-5-6 20,1-2 1,0-2-1,2-1 1,54 16-1,-77-31 72,-1 0 0,1-2 0,0 0 0,-1-1 0,29-2 0,18 1-105,41 5 2,-189-12 1083,67 3-1853,0 0-1,0-1 0,-19-8 1,-2-5-4782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3.548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0 1720,'0'0'0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4.509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825 844 960,'0'0'1000,"-18"1"-43,-71 7 11182,136-26-13584,11-8 1486,61-37-1,-99 51-38,-1-1 0,0-1 0,-2-1 0,1-1 0,-2 0 0,25-32 0,-11 8 12,-2-1 1,-2-2 0,-1 0-1,-3-2 1,-1 0 0,20-71-1,-39 112-12,0 0 0,-1-1 0,0 1-1,0-1 1,-1 0 0,1 1-1,-1-1 1,0 1 0,0-1 0,0 0-1,-1 1 1,0-1 0,0 1 0,0-1-1,0 1 1,-1-1 0,1 1 0,-1 0-1,0 0 1,-1 0 0,1 0 0,-1 0-1,1 0 1,-1 1 0,-4-5 0,-2-1-4,0 0 0,-1 1 0,1 0 1,-1 0-1,-1 1 0,0 1 0,0-1 0,0 2 1,0 0-1,-1 0 0,0 1 0,0 0 1,0 1-1,-17-2 0,-63-9 18,-1 5 0,-157 2 0,229 9-22,-1 1 0,1 1 1,0 1-1,1 1 0,-1 0 0,1 2 1,1 0-1,-1 1 0,2 1 0,-24 16 1,-11 11 12,2 3 1,-51 49 0,84-73-6,1 1 1,0 1-1,1 0 1,2 1-1,0 0 1,0 2-1,2-1 1,1 2-1,0-1 0,2 1 1,0 1-1,2 0 1,0 0-1,2 1 1,0-1-1,2 1 1,-1 26-1,4-37 9,-2 11 97,2-1 0,1 1 0,5 35 0,-4-51-76,0 0 0,1 0 0,-1 0 1,2 0-1,-1-1 0,1 1 0,0-1 0,1 0 1,0 0-1,0-1 0,0 1 0,1-1 0,9 8 0,3 0 1,0-1-1,1-2 0,0 1 0,0-2 0,1-1 0,1 0 0,-1-2 0,1 0 0,42 7 0,-3-5-1,0-2 0,83-3 0,-132-5-26,-1 0 0,1-1 0,-1 0 0,0-1 0,1 0 0,-1 0 1,-1-1-1,1-1 0,0 0 0,-1 0 0,0-1 0,-1 0 0,10-8 0,-10 8-79,0-1 1,-1 0-1,0 0 0,0-1 0,-1 0 1,0 0-1,0-1 0,-1 1 0,0-1 0,0 0 1,-1 0-1,0-1 0,4-19 0,-8 29 46,0-1-1,0 1 1,1-1-1,-1 1 1,0-1-1,0 1 1,0-1-1,0 1 0,0-1 1,-1 1-1,1-1 1,0 1-1,0-1 1,0 1-1,0 0 1,0-1-1,-1 1 1,1-1-1,0 1 0,0 0 1,-1-1-1,1 1 1,0-1-1,-1 1 1,1 0-1,0-1 1,-1 1-1,1 0 1,0 0-1,-1-1 0,1 1 1,-1 0-1,1 0 1,0 0-1,-1-1 1,0 1-1,-19-1-1157,12 2 486,-15-1-1964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5.106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0 3289,'0'0'7701,"19"14"-7689,-6-7-156,0-2-1,1 1 0,-1-2 1,1 1-1,0-2 1,1 0-1,-1-1 0,1 0 1,-1-1-1,26-2 0,-11 1-5721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5.507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 0 6121,'0'0'5746,"0"2"-5370,0 1-360,7-1-16,1 0-585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5.839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0 0 8514,'0'0'2864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43:40.763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71 0 4137,'0'0'2511,"-10"29"-1900,-29 93-15,33-99-447,1 1 1,1-1-1,1 1 0,1 0 1,1 0-1,3 31 0,-1 0-42,-1-40-49,1-1-1,0 0 1,1 1-1,1-1 1,0 0-1,1 0 1,0-1-1,1 1 0,1-1 1,9 16-1,-15-28-55,0-1-1,0 1 0,0-1 1,1 1-1,-1-1 1,0 1-1,0-1 0,1 1 1,-1-1-1,0 1 0,1-1 1,-1 1-1,0-1 0,1 0 1,-1 1-1,1-1 0,-1 0 1,1 1-1,-1-1 0,1 0 1,-1 0-1,1 1 1,-1-1-1,1 0 0,-1 0 1,1 0-1,-1 0 0,1 0 1,-1 0-1,1 0 0,0 0 1,-1 0-1,1 0 0,-1 0 1,1 0-1,-1 0 0,1 0 1,-1 0-1,1 0 0,-1-1 1,1 1-1,-1 0 1,1 0-1,-1-1 0,1 1 1,-1 0-1,1-1 0,0 0 1,13-23-747,-4-8-1439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48.614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603 409 4369,'-11'-7'6825,"-53"12"-6814,0 2 0,0 3 0,1 3-1,-71 24 1,3-2 9,111-30-21,-29 6 2298,49-37-2039,0-3-186,-2 14-87,2 0 0,0 0-1,1 0 1,0 0 0,1 0-1,1 0 1,0 0 0,1 1-1,1-1 1,10-20 0,0 7-145,1 1 0,2 1 0,1 1 0,1 0 0,1 2 0,1 0 0,1 2 0,1 0 0,49-32 1,-70 51 155,0 0 1,0 0 0,1 1 0,-1-1 0,0 1 0,1 0 0,-1 0-1,1 1 1,-1-1 0,1 1 0,0-1 0,-1 1 0,1 0 0,-1 1 0,1-1-1,0 0 1,-1 1 0,1 0 0,5 2 0,-4 0-8,0-1 0,-1 1 0,1 0 0,0 1 1,-1-1-1,0 1 0,0 0 0,0 0 0,-1 1 0,1-1 0,4 8 1,2 6-22,-1 0 1,0 1 0,-2 0 0,0 1 0,7 32 0,-1-8 96,-9-34-42,-1 1 1,0 0 0,0 0 0,-1 0 0,1 16 1489,476-15-1609,-459-11-308,-41 0-3058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0:58.43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10842,'0'0'32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06.83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106 2823 3145,'-10'-8'8555,"10"-25"-8476,-1-9 238,2 1 1,12-76-1,22-134-231,-21 170-86,3-84-1,-14 0 35,0-20-59,15 77 31,-12 78 3,-1-1 1,2-49-1,-6-27 23,-2-103 135,-2 171-137,-1 1 0,-2 0 0,-17-56-1,12 50 2,-10-73 0,15 69-9,-18-60 0,18 80-20,2 0 0,1-1 0,1 1 1,1-1-1,4-39 0,0-8 1,-2 59-8,1 0 0,0 0 1,10-30-1,-8 31 5,0-1-1,-1 0 1,2-31 0,-2-6 35,-3 54 10,-4 24-94,-136 323 46,141-401 210,13 12-214,1 1 1,29-55-1,5-12 44,-31 64-27,26-42 0,-44 86-12,0-1 1,1 1-1,-1 0 1,0-1-1,1 1 1,-1-1-1,0 1 1,1 0-1,-1-1 1,0 1-1,1 0 0,-1-1 1,0 1-1,1 0 1,-1 0-1,1 0 1,-1-1-1,1 1 1,-1 0-1,0 0 1,1 0-1,-1 0 1,1 0-1,-1 0 1,1-1-1,-1 1 0,1 0 1,-1 1-1,1-1 1,-1 0-1,1 0 1,-1 0-1,1 0 1,-1 0-1,1 0 1,-1 1-1,0-1 1,1 0-1,-1 0 1,1 1-1,-1-1 0,0 0 1,1 0-1,-1 1 1,1-1-1,-1 0 1,0 1-1,1 0 1,12 17-88,-12-18 89,34 65 33,46 119 0,-15-28 12,-65-155-42,0 0 1,-1 0-1,1-1 1,0 1-1,-1 0 1,1 0-1,-1 0 1,0 0-1,1 0 1,-1 1-1,1-1 1,-1 0-1,0 0 1,0 0 0,0 0-1,0 0 1,0 0-1,0 0 1,0 0-1,0 1 1,0-1-1,0 0 1,-1 0-1,1 0 1,0 0-1,-1 0 1,1 0-1,-1 0 1,1 0-1,-1 0 1,0 0 0,1 0-1,-1 0 1,0-1-1,0 1 1,1 0-1,-1 0 1,0-1-1,0 1 1,0 0-1,0-1 1,0 1-1,0-1 1,0 1-1,-1-1 1,-6 2 13,0-1 1,1 0-1,-1-1 1,0 0-1,-12-1 0,0 0-9,-37-1 8,39 0-10,-1 1-1,1 1 1,0 0-1,0 2 1,-1 0-1,-26 6 1,44-8-12,1 0-1,0 0 1,0 0 0,-1 1-1,1-1 1,0 0 0,0 0-1,-1 0 1,1 0-1,0 0 1,-1 0 0,1 0-1,0 0 1,0 1 0,0-1-1,-1 0 1,1 0 0,0 0-1,0 1 1,0-1 0,-1 0-1,1 0 1,0 1 0,0-1-1,0 0 1,0 0 0,0 1-1,-1-1 1,1 0 0,0 0-1,0 1 1,0-1-1,0 0 1,0 1 0,0-1-1,0 0 1,0 0 0,0 1-1,10 8-719,16 2-2069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08.33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40 1 880,'0'0'10262,"0"31"-9927,-2 3 56,-1 0 0,-10 42-1,6-42-181,2 0 0,-1 45 0,4-47-176,1-22-19,0 0 1,1 0 0,0 0 0,1 0 0,0 0-1,3 14 1,1-23-257,3-11-146,3-11-1073,-1 0-1258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08.88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17 4825,'0'0'4848,"9"4"-3997,12 2-542,-1-1 0,1 0 0,1-2 0,-1 0 0,31 0 0,120-10 480,-44-11-476,-79 10-284,90-4 0,-112 26-950,0-14-1539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09.25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45 1 5513,'0'0'5607,"-4"21"-5197,0 6-292,2-8-5,-1-1-1,-1 0 1,-8 22 0,12-38-57,-9 25 276,4-17-228,4-11 116,1-60-2405,0 27-1295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10.0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66 4585,'0'0'6037,"14"-10"-5919,46-27-42,-53 34-56,-1 0 1,1 0-1,-1 1 1,1 0 0,0 1-1,0-1 1,0 1-1,0 1 1,0-1 0,0 1-1,0 0 1,0 1-1,7 1 1,16-1 36,-21 0-24,1 0 1,0 1-1,0 0 1,-1 0-1,1 1 0,-1 1 1,0-1-1,0 1 1,0 1-1,-1 0 0,1 0 1,10 9-1,-15-12 5,-1 1 0,0-1 0,0 1 0,0 0-1,0 0 1,0 0 0,-1 0 0,1 1 0,-1-1 0,0 1 0,0-1-1,0 1 1,0 0 0,-1 0 0,0 0 0,0 0 0,0 0-1,0 0 1,0 0 0,-1 0 0,0 0 0,1 0 0,-2 0-1,1 0 1,0 0 0,-1 0 0,0 1 0,0-1 0,0 0 0,0-1-1,-1 1 1,-2 6 0,-2-2-18,0-1 0,0 1 1,0-1-1,-1-1 0,0 1 0,-1-1 0,1 0 0,-1 0 0,-13 6 1,4-2-44,-1-1 1,0-1-1,-32 9 1,31-14-54,22-10-40,31-12-15,-18 12 131,1 0-1,1 2 0,-1 0 0,1 0 1,-1 2-1,1 0 0,0 1 1,0 1-1,0 0 0,35 5 0,-49-3 15,0 1 0,-1 0-1,1 0 1,0 0-1,-1 0 1,0 0 0,0 1-1,0-1 1,0 1 0,0 0-1,0 0 1,-1 0-1,1 1 1,3 5 0,29 58 399,-26-48-272,-7-16-131,33 78 288,-33-75-272,0 0 0,-1 0-1,0 0 1,0 0-1,0 1 1,-1-1 0,1 0-1,-2 0 1,1 0 0,-1 1-1,0-1 1,-2 8 0,1-10-10,0 0 1,-1 0 0,0 0-1,0 0 1,0 0-1,0-1 1,0 1 0,-1-1-1,0 0 1,0 0-1,0 0 1,-6 3 0,-54 28 125,38-23-89,0 0-1,-1-1 1,0-2-1,-1-1 1,0-1-1,0-1 1,-49 2-1,77-7-22,0-6-187,-1-4 57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12.40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42 0 5233,'0'0'5368,"0"33"-3838,1 65-976,-22 170 1,7-142-300,6 1 1,9 143-1,2-95-26,-3 402 554,0-576-790,0-1 1,0 58 178,1-68-363,12-33-995,-9 21-972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12.78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59 6953,'0'0'4467,"29"-4"-4226,222-31 1223,-53 16-1226,-220 19-2087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3T19:51:13.26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47 0 2473,'0'0'9085,"-7"21"-8342,-22 66-249,26-75-403,0-1 1,1 1-1,0 0 0,2 0 1,-1 0-1,1 0 1,1-1-1,0 1 1,0 0-1,2 0 0,-1 0 1,1-1-1,9 21 1,2-2 112,2-2 0,1 0 0,29 37 1,-7-11 158,-33-44-302,2 2 25,0 0 0,0 0 0,1-1-1,1 0 1,0 0 0,16 12 0,-26-23-79,1 0 0,-1 0 0,1 1-1,0-1 1,-1 0 0,1 0 0,-1 0 0,1 0 0,-1 0 0,1-1 0,-1 1 0,1 0 0,-1 0 0,1 0 0,-1 0 0,1 0 0,-1-1 0,1 1 0,-1 0 0,1-1-1,-1 1 1,1 0 0,-1-1 0,0 1 0,1 0 0,-1-1 0,0 1 0,1 0 0,-1-1 0,0 1 0,1-1 0,-1 1 0,0-1 0,0 1 0,0-1 0,1 1 0,-1-1-1,0 0 1,9-26 109,-8 23-128,9-36 21,-1-1-1,-2 0 0,1-49 1,-5-131-97,-4 140 150,1 66-461,-8 37-4132,-2 0 1956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F8339-A13E-08A8-CACE-280606317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B19055-66DC-86CF-8051-F23F44FE5B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BA36AF-4D03-949A-BA13-2DA04257E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B8B02E-10BA-227E-6471-AF1CC045F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220F4D-C065-596B-DB5F-6ECF29C3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2318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6DCC06-107D-F1D1-BFEB-B09942C80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4B2BE7E-70E1-E7E7-0915-19211DFC2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817A4C-FDA9-C4FF-838D-7E2071C69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A3B3B9-3C94-1833-FA40-A66DBDF7D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4EB609-53D5-9440-D567-B82841B95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79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42186B1-D47D-6D5A-2675-077882609B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EEC162-CCC5-FD07-872C-1017144CC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96A6F2-A9CA-6DE6-B990-58A95DEDB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C861A6-B6BF-031A-5C96-D4ADFDAAD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CD6B2A4-4EF6-A7C3-0740-1CDF74003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070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3614F4-7ED4-80E0-ECE2-A5FA6097B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B1E6B8-DB2F-2C3F-E3C9-AEEB494F9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F7FBBB-5C78-EE9D-DCB7-B09902ABC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C807D6-8662-4674-472D-7A2723CB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096F81D-217F-FF6E-EC21-82359267A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2922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D7D165-498B-04E2-7C38-2B11AA18B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C11D8C-43EB-0636-6CB4-7CECB9301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E33AE5-D2DE-8B24-23A7-93A24F89D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E16DB3-A57F-0823-728F-3D0D0B845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DFC3B9-9509-0005-7806-3DD5BE014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3929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9802DC-DAE9-F8F2-2B98-9943431BB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33E575-F237-CE3F-D410-9D6D8FD778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92FB531-E055-CD95-D6B4-360DD06D4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CBA88C-81AA-373E-B4D2-D25672E37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50DCBF1-96F2-DC29-343C-F1EFEDBAE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8B48D58-C3C4-ED81-CD84-098BE363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634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834AA2-53D0-B57D-839E-633F77EFB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D4EAC2D-91AA-3484-5033-39C0CBE21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78E6C4F-B170-BFC1-4F50-0A24216F1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9651CFF-DEC8-2A42-95C8-020EB58856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CE0A757-9203-D9AC-9335-0A66317B23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136E14-8497-DBA4-0ADC-13D42633F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BBA9BA6-6C67-63EF-2AF2-EE15BF73C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5BA862E-CC80-6F68-A153-A5263DF11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528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9BAC9B-8F21-DF4E-1700-598D54451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325829-0B0D-E5A8-C5A4-0547B21A8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51BB330-F972-18A7-B844-018AE11F9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AC5A87E-FA42-1804-3A6E-719F9A85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915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AE96367-63BC-DED0-329D-4321612AC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F2E332-1AD9-9C94-A143-4F747826B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200C6B7-0C02-2660-EFAE-616EE9FB6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6624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668A0-5E99-33B8-ADE5-F3A8B7A3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9DAD28-D4A5-6385-8802-DB2953F8C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8B0027-53B8-D06E-7E35-B6F87EBF2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C929C0-2FCD-AF3C-21AD-0A7A6F7A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3A6F58-474D-1BDB-B1CD-36E3A10C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76C5DE0-6941-12A0-0E37-6AACEA70A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14897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10F319-5433-FC50-1BE9-CC943A6A7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62A73A3-F7D4-89BB-8C77-9707BFA09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5CAE02-396E-5B9A-09DD-B9D8A9737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6F7F98-0B3D-A9F3-48B9-70BF7166C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D469BA-F8A2-716E-717F-03A5F08B7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3ADF96-7C0B-9830-DA88-F88C3F667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048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BBED160-3879-0992-2DE9-12155AA1E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72CDB9-BD85-CA65-2DA8-6D4A8D844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87E630-56BD-7973-58B6-B5D982F14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5A495-2FB4-4DF4-B0BC-5A59B72D78E7}" type="datetimeFigureOut">
              <a:rPr lang="es-AR" smtClean="0"/>
              <a:t>3/10/2023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20DC9C-9255-CC09-F26B-EDB158B5E2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DD6896-6690-CD47-EB35-6F6197259B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47116-6788-4264-A4A5-C80204BEAA3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743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9.xml"/><Relationship Id="rId21" Type="http://schemas.openxmlformats.org/officeDocument/2006/relationships/customXml" Target="../ink/ink10.xml"/><Relationship Id="rId42" Type="http://schemas.openxmlformats.org/officeDocument/2006/relationships/image" Target="../media/image21.png"/><Relationship Id="rId63" Type="http://schemas.openxmlformats.org/officeDocument/2006/relationships/customXml" Target="../ink/ink31.xml"/><Relationship Id="rId84" Type="http://schemas.openxmlformats.org/officeDocument/2006/relationships/customXml" Target="../ink/ink42.xml"/><Relationship Id="rId138" Type="http://schemas.openxmlformats.org/officeDocument/2006/relationships/image" Target="../media/image68.png"/><Relationship Id="rId159" Type="http://schemas.openxmlformats.org/officeDocument/2006/relationships/image" Target="../media/image78.png"/><Relationship Id="rId170" Type="http://schemas.openxmlformats.org/officeDocument/2006/relationships/image" Target="../media/image83.png"/><Relationship Id="rId191" Type="http://schemas.openxmlformats.org/officeDocument/2006/relationships/customXml" Target="../ink/ink98.xml"/><Relationship Id="rId205" Type="http://schemas.openxmlformats.org/officeDocument/2006/relationships/customXml" Target="../ink/ink105.xml"/><Relationship Id="rId107" Type="http://schemas.openxmlformats.org/officeDocument/2006/relationships/customXml" Target="../ink/ink54.xml"/><Relationship Id="rId11" Type="http://schemas.openxmlformats.org/officeDocument/2006/relationships/customXml" Target="../ink/ink5.xml"/><Relationship Id="rId32" Type="http://schemas.openxmlformats.org/officeDocument/2006/relationships/image" Target="../media/image16.png"/><Relationship Id="rId53" Type="http://schemas.openxmlformats.org/officeDocument/2006/relationships/customXml" Target="../ink/ink26.xml"/><Relationship Id="rId74" Type="http://schemas.openxmlformats.org/officeDocument/2006/relationships/image" Target="../media/image37.png"/><Relationship Id="rId128" Type="http://schemas.openxmlformats.org/officeDocument/2006/relationships/image" Target="../media/image63.png"/><Relationship Id="rId149" Type="http://schemas.openxmlformats.org/officeDocument/2006/relationships/image" Target="../media/image73.png"/><Relationship Id="rId5" Type="http://schemas.openxmlformats.org/officeDocument/2006/relationships/customXml" Target="../ink/ink2.xml"/><Relationship Id="rId90" Type="http://schemas.openxmlformats.org/officeDocument/2006/relationships/customXml" Target="../ink/ink45.xml"/><Relationship Id="rId95" Type="http://schemas.openxmlformats.org/officeDocument/2006/relationships/customXml" Target="../ink/ink48.xml"/><Relationship Id="rId160" Type="http://schemas.openxmlformats.org/officeDocument/2006/relationships/customXml" Target="../ink/ink81.xml"/><Relationship Id="rId165" Type="http://schemas.openxmlformats.org/officeDocument/2006/relationships/image" Target="../media/image81.png"/><Relationship Id="rId181" Type="http://schemas.openxmlformats.org/officeDocument/2006/relationships/customXml" Target="../ink/ink93.xml"/><Relationship Id="rId186" Type="http://schemas.openxmlformats.org/officeDocument/2006/relationships/image" Target="../media/image90.png"/><Relationship Id="rId216" Type="http://schemas.openxmlformats.org/officeDocument/2006/relationships/image" Target="../media/image105.png"/><Relationship Id="rId211" Type="http://schemas.openxmlformats.org/officeDocument/2006/relationships/customXml" Target="../ink/ink108.xml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43" Type="http://schemas.openxmlformats.org/officeDocument/2006/relationships/customXml" Target="../ink/ink21.xml"/><Relationship Id="rId48" Type="http://schemas.openxmlformats.org/officeDocument/2006/relationships/image" Target="../media/image24.png"/><Relationship Id="rId64" Type="http://schemas.openxmlformats.org/officeDocument/2006/relationships/image" Target="../media/image32.png"/><Relationship Id="rId69" Type="http://schemas.openxmlformats.org/officeDocument/2006/relationships/customXml" Target="../ink/ink34.xml"/><Relationship Id="rId113" Type="http://schemas.openxmlformats.org/officeDocument/2006/relationships/customXml" Target="../ink/ink57.xml"/><Relationship Id="rId118" Type="http://schemas.openxmlformats.org/officeDocument/2006/relationships/image" Target="../media/image58.png"/><Relationship Id="rId134" Type="http://schemas.openxmlformats.org/officeDocument/2006/relationships/image" Target="../media/image66.png"/><Relationship Id="rId139" Type="http://schemas.openxmlformats.org/officeDocument/2006/relationships/customXml" Target="../ink/ink70.xml"/><Relationship Id="rId80" Type="http://schemas.openxmlformats.org/officeDocument/2006/relationships/image" Target="../media/image40.png"/><Relationship Id="rId85" Type="http://schemas.openxmlformats.org/officeDocument/2006/relationships/image" Target="../media/image42.png"/><Relationship Id="rId150" Type="http://schemas.openxmlformats.org/officeDocument/2006/relationships/customXml" Target="../ink/ink76.xml"/><Relationship Id="rId155" Type="http://schemas.openxmlformats.org/officeDocument/2006/relationships/image" Target="../media/image76.png"/><Relationship Id="rId171" Type="http://schemas.openxmlformats.org/officeDocument/2006/relationships/customXml" Target="../ink/ink87.xml"/><Relationship Id="rId176" Type="http://schemas.openxmlformats.org/officeDocument/2006/relationships/customXml" Target="../ink/ink90.xml"/><Relationship Id="rId192" Type="http://schemas.openxmlformats.org/officeDocument/2006/relationships/image" Target="../media/image93.png"/><Relationship Id="rId197" Type="http://schemas.openxmlformats.org/officeDocument/2006/relationships/customXml" Target="../ink/ink101.xml"/><Relationship Id="rId206" Type="http://schemas.openxmlformats.org/officeDocument/2006/relationships/image" Target="../media/image100.png"/><Relationship Id="rId201" Type="http://schemas.openxmlformats.org/officeDocument/2006/relationships/customXml" Target="../ink/ink103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33" Type="http://schemas.openxmlformats.org/officeDocument/2006/relationships/customXml" Target="../ink/ink16.xml"/><Relationship Id="rId38" Type="http://schemas.openxmlformats.org/officeDocument/2006/relationships/image" Target="../media/image19.png"/><Relationship Id="rId59" Type="http://schemas.openxmlformats.org/officeDocument/2006/relationships/customXml" Target="../ink/ink29.xml"/><Relationship Id="rId103" Type="http://schemas.openxmlformats.org/officeDocument/2006/relationships/customXml" Target="../ink/ink52.xml"/><Relationship Id="rId108" Type="http://schemas.openxmlformats.org/officeDocument/2006/relationships/image" Target="../media/image53.png"/><Relationship Id="rId124" Type="http://schemas.openxmlformats.org/officeDocument/2006/relationships/image" Target="../media/image61.png"/><Relationship Id="rId129" Type="http://schemas.openxmlformats.org/officeDocument/2006/relationships/customXml" Target="../ink/ink65.xml"/><Relationship Id="rId54" Type="http://schemas.openxmlformats.org/officeDocument/2006/relationships/image" Target="../media/image27.png"/><Relationship Id="rId70" Type="http://schemas.openxmlformats.org/officeDocument/2006/relationships/image" Target="../media/image35.png"/><Relationship Id="rId75" Type="http://schemas.openxmlformats.org/officeDocument/2006/relationships/customXml" Target="../ink/ink37.xml"/><Relationship Id="rId91" Type="http://schemas.openxmlformats.org/officeDocument/2006/relationships/image" Target="../media/image45.png"/><Relationship Id="rId96" Type="http://schemas.openxmlformats.org/officeDocument/2006/relationships/image" Target="../media/image47.png"/><Relationship Id="rId140" Type="http://schemas.openxmlformats.org/officeDocument/2006/relationships/customXml" Target="../ink/ink71.xml"/><Relationship Id="rId145" Type="http://schemas.openxmlformats.org/officeDocument/2006/relationships/image" Target="../media/image71.png"/><Relationship Id="rId161" Type="http://schemas.openxmlformats.org/officeDocument/2006/relationships/image" Target="../media/image79.png"/><Relationship Id="rId166" Type="http://schemas.openxmlformats.org/officeDocument/2006/relationships/customXml" Target="../ink/ink84.xml"/><Relationship Id="rId182" Type="http://schemas.openxmlformats.org/officeDocument/2006/relationships/image" Target="../media/image88.png"/><Relationship Id="rId187" Type="http://schemas.openxmlformats.org/officeDocument/2006/relationships/customXml" Target="../ink/ink96.xml"/><Relationship Id="rId217" Type="http://schemas.openxmlformats.org/officeDocument/2006/relationships/customXml" Target="../ink/ink1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212" Type="http://schemas.openxmlformats.org/officeDocument/2006/relationships/image" Target="../media/image103.png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49" Type="http://schemas.openxmlformats.org/officeDocument/2006/relationships/customXml" Target="../ink/ink24.xml"/><Relationship Id="rId114" Type="http://schemas.openxmlformats.org/officeDocument/2006/relationships/image" Target="../media/image56.png"/><Relationship Id="rId119" Type="http://schemas.openxmlformats.org/officeDocument/2006/relationships/customXml" Target="../ink/ink60.xml"/><Relationship Id="rId44" Type="http://schemas.openxmlformats.org/officeDocument/2006/relationships/image" Target="../media/image22.png"/><Relationship Id="rId60" Type="http://schemas.openxmlformats.org/officeDocument/2006/relationships/image" Target="../media/image30.png"/><Relationship Id="rId65" Type="http://schemas.openxmlformats.org/officeDocument/2006/relationships/customXml" Target="../ink/ink32.xml"/><Relationship Id="rId81" Type="http://schemas.openxmlformats.org/officeDocument/2006/relationships/customXml" Target="../ink/ink40.xml"/><Relationship Id="rId86" Type="http://schemas.openxmlformats.org/officeDocument/2006/relationships/customXml" Target="../ink/ink43.xml"/><Relationship Id="rId130" Type="http://schemas.openxmlformats.org/officeDocument/2006/relationships/image" Target="../media/image64.png"/><Relationship Id="rId135" Type="http://schemas.openxmlformats.org/officeDocument/2006/relationships/customXml" Target="../ink/ink68.xml"/><Relationship Id="rId151" Type="http://schemas.openxmlformats.org/officeDocument/2006/relationships/image" Target="../media/image74.png"/><Relationship Id="rId156" Type="http://schemas.openxmlformats.org/officeDocument/2006/relationships/customXml" Target="../ink/ink79.xml"/><Relationship Id="rId177" Type="http://schemas.openxmlformats.org/officeDocument/2006/relationships/image" Target="../media/image86.png"/><Relationship Id="rId198" Type="http://schemas.openxmlformats.org/officeDocument/2006/relationships/image" Target="../media/image96.png"/><Relationship Id="rId172" Type="http://schemas.openxmlformats.org/officeDocument/2006/relationships/image" Target="../media/image84.png"/><Relationship Id="rId193" Type="http://schemas.openxmlformats.org/officeDocument/2006/relationships/customXml" Target="../ink/ink99.xml"/><Relationship Id="rId202" Type="http://schemas.openxmlformats.org/officeDocument/2006/relationships/image" Target="../media/image98.png"/><Relationship Id="rId207" Type="http://schemas.openxmlformats.org/officeDocument/2006/relationships/customXml" Target="../ink/ink106.xml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109" Type="http://schemas.openxmlformats.org/officeDocument/2006/relationships/customXml" Target="../ink/ink55.xml"/><Relationship Id="rId34" Type="http://schemas.openxmlformats.org/officeDocument/2006/relationships/image" Target="../media/image17.png"/><Relationship Id="rId50" Type="http://schemas.openxmlformats.org/officeDocument/2006/relationships/image" Target="../media/image25.png"/><Relationship Id="rId55" Type="http://schemas.openxmlformats.org/officeDocument/2006/relationships/customXml" Target="../ink/ink27.xml"/><Relationship Id="rId76" Type="http://schemas.openxmlformats.org/officeDocument/2006/relationships/image" Target="../media/image38.png"/><Relationship Id="rId97" Type="http://schemas.openxmlformats.org/officeDocument/2006/relationships/customXml" Target="../ink/ink49.xml"/><Relationship Id="rId104" Type="http://schemas.openxmlformats.org/officeDocument/2006/relationships/image" Target="../media/image51.png"/><Relationship Id="rId120" Type="http://schemas.openxmlformats.org/officeDocument/2006/relationships/image" Target="../media/image59.png"/><Relationship Id="rId125" Type="http://schemas.openxmlformats.org/officeDocument/2006/relationships/customXml" Target="../ink/ink63.xml"/><Relationship Id="rId141" Type="http://schemas.openxmlformats.org/officeDocument/2006/relationships/image" Target="../media/image69.png"/><Relationship Id="rId146" Type="http://schemas.openxmlformats.org/officeDocument/2006/relationships/customXml" Target="../ink/ink74.xml"/><Relationship Id="rId167" Type="http://schemas.openxmlformats.org/officeDocument/2006/relationships/image" Target="../media/image82.png"/><Relationship Id="rId188" Type="http://schemas.openxmlformats.org/officeDocument/2006/relationships/image" Target="../media/image91.png"/><Relationship Id="rId7" Type="http://schemas.openxmlformats.org/officeDocument/2006/relationships/customXml" Target="../ink/ink3.xml"/><Relationship Id="rId71" Type="http://schemas.openxmlformats.org/officeDocument/2006/relationships/customXml" Target="../ink/ink35.xml"/><Relationship Id="rId92" Type="http://schemas.openxmlformats.org/officeDocument/2006/relationships/customXml" Target="../ink/ink46.xml"/><Relationship Id="rId162" Type="http://schemas.openxmlformats.org/officeDocument/2006/relationships/customXml" Target="../ink/ink82.xml"/><Relationship Id="rId183" Type="http://schemas.openxmlformats.org/officeDocument/2006/relationships/customXml" Target="../ink/ink94.xml"/><Relationship Id="rId213" Type="http://schemas.openxmlformats.org/officeDocument/2006/relationships/customXml" Target="../ink/ink109.xml"/><Relationship Id="rId218" Type="http://schemas.openxmlformats.org/officeDocument/2006/relationships/image" Target="../media/image106.png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4" Type="http://schemas.openxmlformats.org/officeDocument/2006/relationships/image" Target="../media/image12.png"/><Relationship Id="rId40" Type="http://schemas.openxmlformats.org/officeDocument/2006/relationships/image" Target="../media/image20.png"/><Relationship Id="rId45" Type="http://schemas.openxmlformats.org/officeDocument/2006/relationships/customXml" Target="../ink/ink22.xml"/><Relationship Id="rId66" Type="http://schemas.openxmlformats.org/officeDocument/2006/relationships/image" Target="../media/image33.png"/><Relationship Id="rId87" Type="http://schemas.openxmlformats.org/officeDocument/2006/relationships/image" Target="../media/image43.png"/><Relationship Id="rId110" Type="http://schemas.openxmlformats.org/officeDocument/2006/relationships/image" Target="../media/image54.png"/><Relationship Id="rId115" Type="http://schemas.openxmlformats.org/officeDocument/2006/relationships/customXml" Target="../ink/ink58.xml"/><Relationship Id="rId131" Type="http://schemas.openxmlformats.org/officeDocument/2006/relationships/customXml" Target="../ink/ink66.xml"/><Relationship Id="rId136" Type="http://schemas.openxmlformats.org/officeDocument/2006/relationships/image" Target="../media/image67.png"/><Relationship Id="rId157" Type="http://schemas.openxmlformats.org/officeDocument/2006/relationships/image" Target="../media/image77.png"/><Relationship Id="rId178" Type="http://schemas.openxmlformats.org/officeDocument/2006/relationships/customXml" Target="../ink/ink91.xml"/><Relationship Id="rId61" Type="http://schemas.openxmlformats.org/officeDocument/2006/relationships/customXml" Target="../ink/ink30.xml"/><Relationship Id="rId82" Type="http://schemas.openxmlformats.org/officeDocument/2006/relationships/image" Target="../media/image41.png"/><Relationship Id="rId152" Type="http://schemas.openxmlformats.org/officeDocument/2006/relationships/customXml" Target="../ink/ink77.xml"/><Relationship Id="rId173" Type="http://schemas.openxmlformats.org/officeDocument/2006/relationships/customXml" Target="../ink/ink88.xml"/><Relationship Id="rId194" Type="http://schemas.openxmlformats.org/officeDocument/2006/relationships/image" Target="../media/image94.png"/><Relationship Id="rId199" Type="http://schemas.openxmlformats.org/officeDocument/2006/relationships/customXml" Target="../ink/ink102.xml"/><Relationship Id="rId203" Type="http://schemas.openxmlformats.org/officeDocument/2006/relationships/customXml" Target="../ink/ink104.xml"/><Relationship Id="rId208" Type="http://schemas.openxmlformats.org/officeDocument/2006/relationships/image" Target="../media/image101.png"/><Relationship Id="rId19" Type="http://schemas.openxmlformats.org/officeDocument/2006/relationships/customXml" Target="../ink/ink9.xml"/><Relationship Id="rId14" Type="http://schemas.openxmlformats.org/officeDocument/2006/relationships/image" Target="../media/image7.png"/><Relationship Id="rId30" Type="http://schemas.openxmlformats.org/officeDocument/2006/relationships/image" Target="../media/image15.png"/><Relationship Id="rId35" Type="http://schemas.openxmlformats.org/officeDocument/2006/relationships/customXml" Target="../ink/ink17.xml"/><Relationship Id="rId56" Type="http://schemas.openxmlformats.org/officeDocument/2006/relationships/image" Target="../media/image28.png"/><Relationship Id="rId77" Type="http://schemas.openxmlformats.org/officeDocument/2006/relationships/customXml" Target="../ink/ink38.xml"/><Relationship Id="rId100" Type="http://schemas.openxmlformats.org/officeDocument/2006/relationships/image" Target="../media/image49.png"/><Relationship Id="rId105" Type="http://schemas.openxmlformats.org/officeDocument/2006/relationships/customXml" Target="../ink/ink53.xml"/><Relationship Id="rId126" Type="http://schemas.openxmlformats.org/officeDocument/2006/relationships/image" Target="../media/image62.png"/><Relationship Id="rId147" Type="http://schemas.openxmlformats.org/officeDocument/2006/relationships/image" Target="../media/image72.png"/><Relationship Id="rId168" Type="http://schemas.openxmlformats.org/officeDocument/2006/relationships/customXml" Target="../ink/ink85.xml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image" Target="../media/image36.png"/><Relationship Id="rId93" Type="http://schemas.openxmlformats.org/officeDocument/2006/relationships/image" Target="../media/image46.png"/><Relationship Id="rId98" Type="http://schemas.openxmlformats.org/officeDocument/2006/relationships/image" Target="../media/image48.png"/><Relationship Id="rId121" Type="http://schemas.openxmlformats.org/officeDocument/2006/relationships/customXml" Target="../ink/ink61.xml"/><Relationship Id="rId142" Type="http://schemas.openxmlformats.org/officeDocument/2006/relationships/customXml" Target="../ink/ink72.xml"/><Relationship Id="rId163" Type="http://schemas.openxmlformats.org/officeDocument/2006/relationships/image" Target="../media/image80.png"/><Relationship Id="rId184" Type="http://schemas.openxmlformats.org/officeDocument/2006/relationships/image" Target="../media/image89.png"/><Relationship Id="rId189" Type="http://schemas.openxmlformats.org/officeDocument/2006/relationships/customXml" Target="../ink/ink97.xml"/><Relationship Id="rId219" Type="http://schemas.openxmlformats.org/officeDocument/2006/relationships/customXml" Target="../ink/ink112.xml"/><Relationship Id="rId3" Type="http://schemas.openxmlformats.org/officeDocument/2006/relationships/customXml" Target="../ink/ink1.xml"/><Relationship Id="rId214" Type="http://schemas.openxmlformats.org/officeDocument/2006/relationships/image" Target="../media/image104.png"/><Relationship Id="rId25" Type="http://schemas.openxmlformats.org/officeDocument/2006/relationships/customXml" Target="../ink/ink12.xml"/><Relationship Id="rId46" Type="http://schemas.openxmlformats.org/officeDocument/2006/relationships/image" Target="../media/image23.png"/><Relationship Id="rId67" Type="http://schemas.openxmlformats.org/officeDocument/2006/relationships/customXml" Target="../ink/ink33.xml"/><Relationship Id="rId116" Type="http://schemas.openxmlformats.org/officeDocument/2006/relationships/image" Target="../media/image57.png"/><Relationship Id="rId137" Type="http://schemas.openxmlformats.org/officeDocument/2006/relationships/customXml" Target="../ink/ink69.xml"/><Relationship Id="rId158" Type="http://schemas.openxmlformats.org/officeDocument/2006/relationships/customXml" Target="../ink/ink80.xml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62" Type="http://schemas.openxmlformats.org/officeDocument/2006/relationships/image" Target="../media/image31.png"/><Relationship Id="rId83" Type="http://schemas.openxmlformats.org/officeDocument/2006/relationships/customXml" Target="../ink/ink41.xml"/><Relationship Id="rId88" Type="http://schemas.openxmlformats.org/officeDocument/2006/relationships/customXml" Target="../ink/ink44.xml"/><Relationship Id="rId111" Type="http://schemas.openxmlformats.org/officeDocument/2006/relationships/customXml" Target="../ink/ink56.xml"/><Relationship Id="rId132" Type="http://schemas.openxmlformats.org/officeDocument/2006/relationships/image" Target="../media/image65.png"/><Relationship Id="rId153" Type="http://schemas.openxmlformats.org/officeDocument/2006/relationships/image" Target="../media/image75.png"/><Relationship Id="rId174" Type="http://schemas.openxmlformats.org/officeDocument/2006/relationships/image" Target="../media/image85.png"/><Relationship Id="rId179" Type="http://schemas.openxmlformats.org/officeDocument/2006/relationships/customXml" Target="../ink/ink92.xml"/><Relationship Id="rId195" Type="http://schemas.openxmlformats.org/officeDocument/2006/relationships/customXml" Target="../ink/ink100.xml"/><Relationship Id="rId209" Type="http://schemas.openxmlformats.org/officeDocument/2006/relationships/customXml" Target="../ink/ink107.xml"/><Relationship Id="rId190" Type="http://schemas.openxmlformats.org/officeDocument/2006/relationships/image" Target="../media/image92.png"/><Relationship Id="rId204" Type="http://schemas.openxmlformats.org/officeDocument/2006/relationships/image" Target="../media/image99.png"/><Relationship Id="rId220" Type="http://schemas.openxmlformats.org/officeDocument/2006/relationships/image" Target="../media/image107.png"/><Relationship Id="rId15" Type="http://schemas.openxmlformats.org/officeDocument/2006/relationships/customXml" Target="../ink/ink7.xml"/><Relationship Id="rId36" Type="http://schemas.openxmlformats.org/officeDocument/2006/relationships/image" Target="../media/image18.png"/><Relationship Id="rId57" Type="http://schemas.openxmlformats.org/officeDocument/2006/relationships/customXml" Target="../ink/ink28.xml"/><Relationship Id="rId106" Type="http://schemas.openxmlformats.org/officeDocument/2006/relationships/image" Target="../media/image52.png"/><Relationship Id="rId127" Type="http://schemas.openxmlformats.org/officeDocument/2006/relationships/customXml" Target="../ink/ink64.xml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52" Type="http://schemas.openxmlformats.org/officeDocument/2006/relationships/image" Target="../media/image26.png"/><Relationship Id="rId73" Type="http://schemas.openxmlformats.org/officeDocument/2006/relationships/customXml" Target="../ink/ink36.xml"/><Relationship Id="rId78" Type="http://schemas.openxmlformats.org/officeDocument/2006/relationships/image" Target="../media/image39.png"/><Relationship Id="rId94" Type="http://schemas.openxmlformats.org/officeDocument/2006/relationships/customXml" Target="../ink/ink47.xml"/><Relationship Id="rId99" Type="http://schemas.openxmlformats.org/officeDocument/2006/relationships/customXml" Target="../ink/ink50.xml"/><Relationship Id="rId101" Type="http://schemas.openxmlformats.org/officeDocument/2006/relationships/customXml" Target="../ink/ink51.xml"/><Relationship Id="rId122" Type="http://schemas.openxmlformats.org/officeDocument/2006/relationships/image" Target="../media/image60.png"/><Relationship Id="rId143" Type="http://schemas.openxmlformats.org/officeDocument/2006/relationships/image" Target="../media/image70.png"/><Relationship Id="rId148" Type="http://schemas.openxmlformats.org/officeDocument/2006/relationships/customXml" Target="../ink/ink75.xml"/><Relationship Id="rId164" Type="http://schemas.openxmlformats.org/officeDocument/2006/relationships/customXml" Target="../ink/ink83.xml"/><Relationship Id="rId169" Type="http://schemas.openxmlformats.org/officeDocument/2006/relationships/customXml" Target="../ink/ink86.xml"/><Relationship Id="rId185" Type="http://schemas.openxmlformats.org/officeDocument/2006/relationships/customXml" Target="../ink/ink95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80" Type="http://schemas.openxmlformats.org/officeDocument/2006/relationships/image" Target="../media/image87.png"/><Relationship Id="rId210" Type="http://schemas.openxmlformats.org/officeDocument/2006/relationships/image" Target="../media/image102.png"/><Relationship Id="rId215" Type="http://schemas.openxmlformats.org/officeDocument/2006/relationships/customXml" Target="../ink/ink110.xml"/><Relationship Id="rId26" Type="http://schemas.openxmlformats.org/officeDocument/2006/relationships/image" Target="../media/image13.png"/><Relationship Id="rId47" Type="http://schemas.openxmlformats.org/officeDocument/2006/relationships/customXml" Target="../ink/ink23.xml"/><Relationship Id="rId68" Type="http://schemas.openxmlformats.org/officeDocument/2006/relationships/image" Target="../media/image34.png"/><Relationship Id="rId89" Type="http://schemas.openxmlformats.org/officeDocument/2006/relationships/image" Target="../media/image44.png"/><Relationship Id="rId112" Type="http://schemas.openxmlformats.org/officeDocument/2006/relationships/image" Target="../media/image55.png"/><Relationship Id="rId133" Type="http://schemas.openxmlformats.org/officeDocument/2006/relationships/customXml" Target="../ink/ink67.xml"/><Relationship Id="rId154" Type="http://schemas.openxmlformats.org/officeDocument/2006/relationships/customXml" Target="../ink/ink78.xml"/><Relationship Id="rId175" Type="http://schemas.openxmlformats.org/officeDocument/2006/relationships/customXml" Target="../ink/ink89.xml"/><Relationship Id="rId196" Type="http://schemas.openxmlformats.org/officeDocument/2006/relationships/image" Target="../media/image95.png"/><Relationship Id="rId200" Type="http://schemas.openxmlformats.org/officeDocument/2006/relationships/image" Target="../media/image97.png"/><Relationship Id="rId16" Type="http://schemas.openxmlformats.org/officeDocument/2006/relationships/image" Target="../media/image8.png"/><Relationship Id="rId37" Type="http://schemas.openxmlformats.org/officeDocument/2006/relationships/customXml" Target="../ink/ink18.xml"/><Relationship Id="rId58" Type="http://schemas.openxmlformats.org/officeDocument/2006/relationships/image" Target="../media/image29.png"/><Relationship Id="rId79" Type="http://schemas.openxmlformats.org/officeDocument/2006/relationships/customXml" Target="../ink/ink39.xml"/><Relationship Id="rId102" Type="http://schemas.openxmlformats.org/officeDocument/2006/relationships/image" Target="../media/image50.png"/><Relationship Id="rId123" Type="http://schemas.openxmlformats.org/officeDocument/2006/relationships/customXml" Target="../ink/ink62.xml"/><Relationship Id="rId144" Type="http://schemas.openxmlformats.org/officeDocument/2006/relationships/customXml" Target="../ink/ink73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170.xml"/><Relationship Id="rId299" Type="http://schemas.openxmlformats.org/officeDocument/2006/relationships/image" Target="../media/image256.png"/><Relationship Id="rId21" Type="http://schemas.openxmlformats.org/officeDocument/2006/relationships/customXml" Target="../ink/ink122.xml"/><Relationship Id="rId42" Type="http://schemas.openxmlformats.org/officeDocument/2006/relationships/image" Target="../media/image128.png"/><Relationship Id="rId63" Type="http://schemas.openxmlformats.org/officeDocument/2006/relationships/customXml" Target="../ink/ink143.xml"/><Relationship Id="rId84" Type="http://schemas.openxmlformats.org/officeDocument/2006/relationships/image" Target="../media/image149.png"/><Relationship Id="rId138" Type="http://schemas.openxmlformats.org/officeDocument/2006/relationships/image" Target="../media/image176.png"/><Relationship Id="rId159" Type="http://schemas.openxmlformats.org/officeDocument/2006/relationships/customXml" Target="../ink/ink191.xml"/><Relationship Id="rId324" Type="http://schemas.openxmlformats.org/officeDocument/2006/relationships/customXml" Target="../ink/ink274.xml"/><Relationship Id="rId345" Type="http://schemas.openxmlformats.org/officeDocument/2006/relationships/customXml" Target="../ink/ink285.xml"/><Relationship Id="rId366" Type="http://schemas.openxmlformats.org/officeDocument/2006/relationships/customXml" Target="../ink/ink296.xml"/><Relationship Id="rId170" Type="http://schemas.openxmlformats.org/officeDocument/2006/relationships/image" Target="../media/image192.png"/><Relationship Id="rId191" Type="http://schemas.openxmlformats.org/officeDocument/2006/relationships/image" Target="../media/image202.png"/><Relationship Id="rId205" Type="http://schemas.openxmlformats.org/officeDocument/2006/relationships/image" Target="../media/image209.png"/><Relationship Id="rId226" Type="http://schemas.openxmlformats.org/officeDocument/2006/relationships/customXml" Target="../ink/ink225.xml"/><Relationship Id="rId247" Type="http://schemas.openxmlformats.org/officeDocument/2006/relationships/image" Target="../media/image230.png"/><Relationship Id="rId107" Type="http://schemas.openxmlformats.org/officeDocument/2006/relationships/customXml" Target="../ink/ink165.xml"/><Relationship Id="rId268" Type="http://schemas.openxmlformats.org/officeDocument/2006/relationships/customXml" Target="../ink/ink246.xml"/><Relationship Id="rId289" Type="http://schemas.openxmlformats.org/officeDocument/2006/relationships/image" Target="../media/image251.png"/><Relationship Id="rId11" Type="http://schemas.openxmlformats.org/officeDocument/2006/relationships/customXml" Target="../ink/ink117.xml"/><Relationship Id="rId32" Type="http://schemas.openxmlformats.org/officeDocument/2006/relationships/image" Target="../media/image123.png"/><Relationship Id="rId53" Type="http://schemas.openxmlformats.org/officeDocument/2006/relationships/customXml" Target="../ink/ink138.xml"/><Relationship Id="rId74" Type="http://schemas.openxmlformats.org/officeDocument/2006/relationships/image" Target="../media/image144.png"/><Relationship Id="rId128" Type="http://schemas.openxmlformats.org/officeDocument/2006/relationships/image" Target="../media/image171.png"/><Relationship Id="rId149" Type="http://schemas.openxmlformats.org/officeDocument/2006/relationships/customXml" Target="../ink/ink186.xml"/><Relationship Id="rId314" Type="http://schemas.openxmlformats.org/officeDocument/2006/relationships/customXml" Target="../ink/ink269.xml"/><Relationship Id="rId335" Type="http://schemas.openxmlformats.org/officeDocument/2006/relationships/image" Target="../media/image274.png"/><Relationship Id="rId356" Type="http://schemas.openxmlformats.org/officeDocument/2006/relationships/customXml" Target="../ink/ink291.xml"/><Relationship Id="rId377" Type="http://schemas.openxmlformats.org/officeDocument/2006/relationships/image" Target="../media/image294.png"/><Relationship Id="rId5" Type="http://schemas.openxmlformats.org/officeDocument/2006/relationships/image" Target="../media/image109.png"/><Relationship Id="rId95" Type="http://schemas.openxmlformats.org/officeDocument/2006/relationships/customXml" Target="../ink/ink159.xml"/><Relationship Id="rId160" Type="http://schemas.openxmlformats.org/officeDocument/2006/relationships/image" Target="../media/image187.png"/><Relationship Id="rId181" Type="http://schemas.openxmlformats.org/officeDocument/2006/relationships/image" Target="../media/image197.png"/><Relationship Id="rId216" Type="http://schemas.openxmlformats.org/officeDocument/2006/relationships/customXml" Target="../ink/ink220.xml"/><Relationship Id="rId237" Type="http://schemas.openxmlformats.org/officeDocument/2006/relationships/image" Target="../media/image225.png"/><Relationship Id="rId258" Type="http://schemas.openxmlformats.org/officeDocument/2006/relationships/customXml" Target="../ink/ink241.xml"/><Relationship Id="rId279" Type="http://schemas.openxmlformats.org/officeDocument/2006/relationships/image" Target="../media/image246.png"/><Relationship Id="rId22" Type="http://schemas.openxmlformats.org/officeDocument/2006/relationships/image" Target="../media/image118.png"/><Relationship Id="rId43" Type="http://schemas.openxmlformats.org/officeDocument/2006/relationships/customXml" Target="../ink/ink133.xml"/><Relationship Id="rId64" Type="http://schemas.openxmlformats.org/officeDocument/2006/relationships/image" Target="../media/image139.png"/><Relationship Id="rId118" Type="http://schemas.openxmlformats.org/officeDocument/2006/relationships/image" Target="../media/image166.png"/><Relationship Id="rId139" Type="http://schemas.openxmlformats.org/officeDocument/2006/relationships/customXml" Target="../ink/ink181.xml"/><Relationship Id="rId290" Type="http://schemas.openxmlformats.org/officeDocument/2006/relationships/customXml" Target="../ink/ink257.xml"/><Relationship Id="rId304" Type="http://schemas.openxmlformats.org/officeDocument/2006/relationships/customXml" Target="../ink/ink264.xml"/><Relationship Id="rId325" Type="http://schemas.openxmlformats.org/officeDocument/2006/relationships/image" Target="../media/image269.png"/><Relationship Id="rId346" Type="http://schemas.openxmlformats.org/officeDocument/2006/relationships/image" Target="../media/image279.png"/><Relationship Id="rId367" Type="http://schemas.openxmlformats.org/officeDocument/2006/relationships/image" Target="../media/image289.png"/><Relationship Id="rId85" Type="http://schemas.openxmlformats.org/officeDocument/2006/relationships/customXml" Target="../ink/ink154.xml"/><Relationship Id="rId150" Type="http://schemas.openxmlformats.org/officeDocument/2006/relationships/image" Target="../media/image182.png"/><Relationship Id="rId171" Type="http://schemas.openxmlformats.org/officeDocument/2006/relationships/customXml" Target="../ink/ink197.xml"/><Relationship Id="rId192" Type="http://schemas.openxmlformats.org/officeDocument/2006/relationships/customXml" Target="../ink/ink208.xml"/><Relationship Id="rId206" Type="http://schemas.openxmlformats.org/officeDocument/2006/relationships/customXml" Target="../ink/ink215.xml"/><Relationship Id="rId227" Type="http://schemas.openxmlformats.org/officeDocument/2006/relationships/image" Target="../media/image220.png"/><Relationship Id="rId248" Type="http://schemas.openxmlformats.org/officeDocument/2006/relationships/customXml" Target="../ink/ink236.xml"/><Relationship Id="rId269" Type="http://schemas.openxmlformats.org/officeDocument/2006/relationships/image" Target="../media/image241.png"/><Relationship Id="rId12" Type="http://schemas.openxmlformats.org/officeDocument/2006/relationships/image" Target="../media/image113.png"/><Relationship Id="rId33" Type="http://schemas.openxmlformats.org/officeDocument/2006/relationships/customXml" Target="../ink/ink128.xml"/><Relationship Id="rId108" Type="http://schemas.openxmlformats.org/officeDocument/2006/relationships/image" Target="../media/image161.png"/><Relationship Id="rId129" Type="http://schemas.openxmlformats.org/officeDocument/2006/relationships/customXml" Target="../ink/ink176.xml"/><Relationship Id="rId280" Type="http://schemas.openxmlformats.org/officeDocument/2006/relationships/customXml" Target="../ink/ink252.xml"/><Relationship Id="rId315" Type="http://schemas.openxmlformats.org/officeDocument/2006/relationships/image" Target="../media/image264.png"/><Relationship Id="rId336" Type="http://schemas.openxmlformats.org/officeDocument/2006/relationships/customXml" Target="../ink/ink280.xml"/><Relationship Id="rId357" Type="http://schemas.openxmlformats.org/officeDocument/2006/relationships/image" Target="../media/image284.png"/><Relationship Id="rId54" Type="http://schemas.openxmlformats.org/officeDocument/2006/relationships/image" Target="../media/image134.png"/><Relationship Id="rId75" Type="http://schemas.openxmlformats.org/officeDocument/2006/relationships/customXml" Target="../ink/ink149.xml"/><Relationship Id="rId96" Type="http://schemas.openxmlformats.org/officeDocument/2006/relationships/image" Target="../media/image155.png"/><Relationship Id="rId140" Type="http://schemas.openxmlformats.org/officeDocument/2006/relationships/image" Target="../media/image177.png"/><Relationship Id="rId161" Type="http://schemas.openxmlformats.org/officeDocument/2006/relationships/customXml" Target="../ink/ink192.xml"/><Relationship Id="rId182" Type="http://schemas.openxmlformats.org/officeDocument/2006/relationships/customXml" Target="../ink/ink203.xml"/><Relationship Id="rId217" Type="http://schemas.openxmlformats.org/officeDocument/2006/relationships/image" Target="../media/image215.png"/><Relationship Id="rId378" Type="http://schemas.openxmlformats.org/officeDocument/2006/relationships/customXml" Target="../ink/ink302.xml"/><Relationship Id="rId6" Type="http://schemas.openxmlformats.org/officeDocument/2006/relationships/customXml" Target="../ink/ink115.xml"/><Relationship Id="rId238" Type="http://schemas.openxmlformats.org/officeDocument/2006/relationships/customXml" Target="../ink/ink231.xml"/><Relationship Id="rId259" Type="http://schemas.openxmlformats.org/officeDocument/2006/relationships/image" Target="../media/image236.png"/><Relationship Id="rId23" Type="http://schemas.openxmlformats.org/officeDocument/2006/relationships/customXml" Target="../ink/ink123.xml"/><Relationship Id="rId119" Type="http://schemas.openxmlformats.org/officeDocument/2006/relationships/customXml" Target="../ink/ink171.xml"/><Relationship Id="rId270" Type="http://schemas.openxmlformats.org/officeDocument/2006/relationships/customXml" Target="../ink/ink247.xml"/><Relationship Id="rId291" Type="http://schemas.openxmlformats.org/officeDocument/2006/relationships/image" Target="../media/image252.png"/><Relationship Id="rId305" Type="http://schemas.openxmlformats.org/officeDocument/2006/relationships/image" Target="../media/image259.png"/><Relationship Id="rId326" Type="http://schemas.openxmlformats.org/officeDocument/2006/relationships/customXml" Target="../ink/ink275.xml"/><Relationship Id="rId347" Type="http://schemas.openxmlformats.org/officeDocument/2006/relationships/customXml" Target="../ink/ink286.xml"/><Relationship Id="rId44" Type="http://schemas.openxmlformats.org/officeDocument/2006/relationships/image" Target="../media/image129.png"/><Relationship Id="rId65" Type="http://schemas.openxmlformats.org/officeDocument/2006/relationships/customXml" Target="../ink/ink144.xml"/><Relationship Id="rId86" Type="http://schemas.openxmlformats.org/officeDocument/2006/relationships/image" Target="../media/image150.png"/><Relationship Id="rId130" Type="http://schemas.openxmlformats.org/officeDocument/2006/relationships/image" Target="../media/image172.png"/><Relationship Id="rId151" Type="http://schemas.openxmlformats.org/officeDocument/2006/relationships/customXml" Target="../ink/ink187.xml"/><Relationship Id="rId368" Type="http://schemas.openxmlformats.org/officeDocument/2006/relationships/customXml" Target="../ink/ink297.xml"/><Relationship Id="rId172" Type="http://schemas.openxmlformats.org/officeDocument/2006/relationships/image" Target="../media/image193.png"/><Relationship Id="rId193" Type="http://schemas.openxmlformats.org/officeDocument/2006/relationships/image" Target="../media/image203.png"/><Relationship Id="rId207" Type="http://schemas.openxmlformats.org/officeDocument/2006/relationships/image" Target="../media/image210.png"/><Relationship Id="rId228" Type="http://schemas.openxmlformats.org/officeDocument/2006/relationships/customXml" Target="../ink/ink226.xml"/><Relationship Id="rId249" Type="http://schemas.openxmlformats.org/officeDocument/2006/relationships/image" Target="../media/image231.png"/><Relationship Id="rId13" Type="http://schemas.openxmlformats.org/officeDocument/2006/relationships/customXml" Target="../ink/ink118.xml"/><Relationship Id="rId109" Type="http://schemas.openxmlformats.org/officeDocument/2006/relationships/customXml" Target="../ink/ink166.xml"/><Relationship Id="rId260" Type="http://schemas.openxmlformats.org/officeDocument/2006/relationships/customXml" Target="../ink/ink242.xml"/><Relationship Id="rId281" Type="http://schemas.openxmlformats.org/officeDocument/2006/relationships/image" Target="../media/image247.png"/><Relationship Id="rId316" Type="http://schemas.openxmlformats.org/officeDocument/2006/relationships/customXml" Target="../ink/ink270.xml"/><Relationship Id="rId337" Type="http://schemas.openxmlformats.org/officeDocument/2006/relationships/customXml" Target="../ink/ink281.xml"/><Relationship Id="rId34" Type="http://schemas.openxmlformats.org/officeDocument/2006/relationships/image" Target="../media/image124.png"/><Relationship Id="rId55" Type="http://schemas.openxmlformats.org/officeDocument/2006/relationships/customXml" Target="../ink/ink139.xml"/><Relationship Id="rId76" Type="http://schemas.openxmlformats.org/officeDocument/2006/relationships/image" Target="../media/image145.png"/><Relationship Id="rId97" Type="http://schemas.openxmlformats.org/officeDocument/2006/relationships/customXml" Target="../ink/ink160.xml"/><Relationship Id="rId120" Type="http://schemas.openxmlformats.org/officeDocument/2006/relationships/image" Target="../media/image167.png"/><Relationship Id="rId141" Type="http://schemas.openxmlformats.org/officeDocument/2006/relationships/customXml" Target="../ink/ink182.xml"/><Relationship Id="rId358" Type="http://schemas.openxmlformats.org/officeDocument/2006/relationships/customXml" Target="../ink/ink292.xml"/><Relationship Id="rId379" Type="http://schemas.openxmlformats.org/officeDocument/2006/relationships/image" Target="../media/image295.png"/><Relationship Id="rId7" Type="http://schemas.openxmlformats.org/officeDocument/2006/relationships/image" Target="../media/image110.png"/><Relationship Id="rId162" Type="http://schemas.openxmlformats.org/officeDocument/2006/relationships/image" Target="../media/image188.png"/><Relationship Id="rId183" Type="http://schemas.openxmlformats.org/officeDocument/2006/relationships/image" Target="../media/image198.png"/><Relationship Id="rId218" Type="http://schemas.openxmlformats.org/officeDocument/2006/relationships/customXml" Target="../ink/ink221.xml"/><Relationship Id="rId239" Type="http://schemas.openxmlformats.org/officeDocument/2006/relationships/image" Target="../media/image226.png"/><Relationship Id="rId250" Type="http://schemas.openxmlformats.org/officeDocument/2006/relationships/customXml" Target="../ink/ink237.xml"/><Relationship Id="rId271" Type="http://schemas.openxmlformats.org/officeDocument/2006/relationships/image" Target="../media/image242.png"/><Relationship Id="rId292" Type="http://schemas.openxmlformats.org/officeDocument/2006/relationships/customXml" Target="../ink/ink258.xml"/><Relationship Id="rId306" Type="http://schemas.openxmlformats.org/officeDocument/2006/relationships/customXml" Target="../ink/ink265.xml"/><Relationship Id="rId24" Type="http://schemas.openxmlformats.org/officeDocument/2006/relationships/image" Target="../media/image119.png"/><Relationship Id="rId45" Type="http://schemas.openxmlformats.org/officeDocument/2006/relationships/customXml" Target="../ink/ink134.xml"/><Relationship Id="rId66" Type="http://schemas.openxmlformats.org/officeDocument/2006/relationships/image" Target="../media/image140.png"/><Relationship Id="rId87" Type="http://schemas.openxmlformats.org/officeDocument/2006/relationships/customXml" Target="../ink/ink155.xml"/><Relationship Id="rId110" Type="http://schemas.openxmlformats.org/officeDocument/2006/relationships/image" Target="../media/image162.png"/><Relationship Id="rId131" Type="http://schemas.openxmlformats.org/officeDocument/2006/relationships/customXml" Target="../ink/ink177.xml"/><Relationship Id="rId327" Type="http://schemas.openxmlformats.org/officeDocument/2006/relationships/image" Target="../media/image270.png"/><Relationship Id="rId348" Type="http://schemas.openxmlformats.org/officeDocument/2006/relationships/image" Target="../media/image280.png"/><Relationship Id="rId369" Type="http://schemas.openxmlformats.org/officeDocument/2006/relationships/image" Target="../media/image290.png"/><Relationship Id="rId152" Type="http://schemas.openxmlformats.org/officeDocument/2006/relationships/image" Target="../media/image183.png"/><Relationship Id="rId173" Type="http://schemas.openxmlformats.org/officeDocument/2006/relationships/customXml" Target="../ink/ink198.xml"/><Relationship Id="rId194" Type="http://schemas.openxmlformats.org/officeDocument/2006/relationships/customXml" Target="../ink/ink209.xml"/><Relationship Id="rId208" Type="http://schemas.openxmlformats.org/officeDocument/2006/relationships/customXml" Target="../ink/ink216.xml"/><Relationship Id="rId229" Type="http://schemas.openxmlformats.org/officeDocument/2006/relationships/image" Target="../media/image221.png"/><Relationship Id="rId380" Type="http://schemas.openxmlformats.org/officeDocument/2006/relationships/customXml" Target="../ink/ink303.xml"/><Relationship Id="rId240" Type="http://schemas.openxmlformats.org/officeDocument/2006/relationships/customXml" Target="../ink/ink232.xml"/><Relationship Id="rId261" Type="http://schemas.openxmlformats.org/officeDocument/2006/relationships/image" Target="../media/image237.png"/><Relationship Id="rId14" Type="http://schemas.openxmlformats.org/officeDocument/2006/relationships/image" Target="../media/image114.png"/><Relationship Id="rId35" Type="http://schemas.openxmlformats.org/officeDocument/2006/relationships/customXml" Target="../ink/ink129.xml"/><Relationship Id="rId56" Type="http://schemas.openxmlformats.org/officeDocument/2006/relationships/image" Target="../media/image135.png"/><Relationship Id="rId77" Type="http://schemas.openxmlformats.org/officeDocument/2006/relationships/customXml" Target="../ink/ink150.xml"/><Relationship Id="rId100" Type="http://schemas.openxmlformats.org/officeDocument/2006/relationships/image" Target="../media/image157.png"/><Relationship Id="rId282" Type="http://schemas.openxmlformats.org/officeDocument/2006/relationships/customXml" Target="../ink/ink253.xml"/><Relationship Id="rId317" Type="http://schemas.openxmlformats.org/officeDocument/2006/relationships/image" Target="../media/image265.png"/><Relationship Id="rId338" Type="http://schemas.openxmlformats.org/officeDocument/2006/relationships/image" Target="../media/image275.png"/><Relationship Id="rId359" Type="http://schemas.openxmlformats.org/officeDocument/2006/relationships/image" Target="../media/image285.png"/><Relationship Id="rId8" Type="http://schemas.openxmlformats.org/officeDocument/2006/relationships/image" Target="../media/image111.png"/><Relationship Id="rId98" Type="http://schemas.openxmlformats.org/officeDocument/2006/relationships/image" Target="../media/image156.png"/><Relationship Id="rId121" Type="http://schemas.openxmlformats.org/officeDocument/2006/relationships/customXml" Target="../ink/ink172.xml"/><Relationship Id="rId142" Type="http://schemas.openxmlformats.org/officeDocument/2006/relationships/image" Target="../media/image178.png"/><Relationship Id="rId163" Type="http://schemas.openxmlformats.org/officeDocument/2006/relationships/customXml" Target="../ink/ink193.xml"/><Relationship Id="rId184" Type="http://schemas.openxmlformats.org/officeDocument/2006/relationships/customXml" Target="../ink/ink204.xml"/><Relationship Id="rId219" Type="http://schemas.openxmlformats.org/officeDocument/2006/relationships/image" Target="../media/image216.png"/><Relationship Id="rId370" Type="http://schemas.openxmlformats.org/officeDocument/2006/relationships/customXml" Target="../ink/ink298.xml"/><Relationship Id="rId230" Type="http://schemas.openxmlformats.org/officeDocument/2006/relationships/customXml" Target="../ink/ink227.xml"/><Relationship Id="rId251" Type="http://schemas.openxmlformats.org/officeDocument/2006/relationships/image" Target="../media/image232.png"/><Relationship Id="rId25" Type="http://schemas.openxmlformats.org/officeDocument/2006/relationships/customXml" Target="../ink/ink124.xml"/><Relationship Id="rId46" Type="http://schemas.openxmlformats.org/officeDocument/2006/relationships/image" Target="../media/image130.png"/><Relationship Id="rId67" Type="http://schemas.openxmlformats.org/officeDocument/2006/relationships/customXml" Target="../ink/ink145.xml"/><Relationship Id="rId272" Type="http://schemas.openxmlformats.org/officeDocument/2006/relationships/customXml" Target="../ink/ink248.xml"/><Relationship Id="rId293" Type="http://schemas.openxmlformats.org/officeDocument/2006/relationships/image" Target="../media/image253.png"/><Relationship Id="rId307" Type="http://schemas.openxmlformats.org/officeDocument/2006/relationships/image" Target="../media/image260.png"/><Relationship Id="rId328" Type="http://schemas.openxmlformats.org/officeDocument/2006/relationships/customXml" Target="../ink/ink276.xml"/><Relationship Id="rId349" Type="http://schemas.openxmlformats.org/officeDocument/2006/relationships/customXml" Target="../ink/ink287.xml"/><Relationship Id="rId88" Type="http://schemas.openxmlformats.org/officeDocument/2006/relationships/image" Target="../media/image151.png"/><Relationship Id="rId111" Type="http://schemas.openxmlformats.org/officeDocument/2006/relationships/customXml" Target="../ink/ink167.xml"/><Relationship Id="rId132" Type="http://schemas.openxmlformats.org/officeDocument/2006/relationships/image" Target="../media/image173.png"/><Relationship Id="rId153" Type="http://schemas.openxmlformats.org/officeDocument/2006/relationships/customXml" Target="../ink/ink188.xml"/><Relationship Id="rId174" Type="http://schemas.openxmlformats.org/officeDocument/2006/relationships/image" Target="../media/image194.png"/><Relationship Id="rId195" Type="http://schemas.openxmlformats.org/officeDocument/2006/relationships/image" Target="../media/image204.png"/><Relationship Id="rId209" Type="http://schemas.openxmlformats.org/officeDocument/2006/relationships/image" Target="../media/image211.png"/><Relationship Id="rId360" Type="http://schemas.openxmlformats.org/officeDocument/2006/relationships/customXml" Target="../ink/ink293.xml"/><Relationship Id="rId381" Type="http://schemas.openxmlformats.org/officeDocument/2006/relationships/image" Target="../media/image296.png"/><Relationship Id="rId220" Type="http://schemas.openxmlformats.org/officeDocument/2006/relationships/customXml" Target="../ink/ink222.xml"/><Relationship Id="rId241" Type="http://schemas.openxmlformats.org/officeDocument/2006/relationships/image" Target="../media/image227.png"/><Relationship Id="rId15" Type="http://schemas.openxmlformats.org/officeDocument/2006/relationships/customXml" Target="../ink/ink119.xml"/><Relationship Id="rId36" Type="http://schemas.openxmlformats.org/officeDocument/2006/relationships/image" Target="../media/image125.png"/><Relationship Id="rId57" Type="http://schemas.openxmlformats.org/officeDocument/2006/relationships/customXml" Target="../ink/ink140.xml"/><Relationship Id="rId262" Type="http://schemas.openxmlformats.org/officeDocument/2006/relationships/customXml" Target="../ink/ink243.xml"/><Relationship Id="rId283" Type="http://schemas.openxmlformats.org/officeDocument/2006/relationships/image" Target="../media/image248.png"/><Relationship Id="rId318" Type="http://schemas.openxmlformats.org/officeDocument/2006/relationships/customXml" Target="../ink/ink271.xml"/><Relationship Id="rId339" Type="http://schemas.openxmlformats.org/officeDocument/2006/relationships/customXml" Target="../ink/ink282.xml"/><Relationship Id="rId78" Type="http://schemas.openxmlformats.org/officeDocument/2006/relationships/image" Target="../media/image146.png"/><Relationship Id="rId99" Type="http://schemas.openxmlformats.org/officeDocument/2006/relationships/customXml" Target="../ink/ink161.xml"/><Relationship Id="rId101" Type="http://schemas.openxmlformats.org/officeDocument/2006/relationships/customXml" Target="../ink/ink162.xml"/><Relationship Id="rId122" Type="http://schemas.openxmlformats.org/officeDocument/2006/relationships/image" Target="../media/image168.png"/><Relationship Id="rId143" Type="http://schemas.openxmlformats.org/officeDocument/2006/relationships/customXml" Target="../ink/ink183.xml"/><Relationship Id="rId164" Type="http://schemas.openxmlformats.org/officeDocument/2006/relationships/image" Target="../media/image189.png"/><Relationship Id="rId185" Type="http://schemas.openxmlformats.org/officeDocument/2006/relationships/image" Target="../media/image199.png"/><Relationship Id="rId350" Type="http://schemas.openxmlformats.org/officeDocument/2006/relationships/image" Target="../media/image281.png"/><Relationship Id="rId371" Type="http://schemas.openxmlformats.org/officeDocument/2006/relationships/image" Target="../media/image291.png"/><Relationship Id="rId9" Type="http://schemas.openxmlformats.org/officeDocument/2006/relationships/customXml" Target="../ink/ink116.xml"/><Relationship Id="rId210" Type="http://schemas.openxmlformats.org/officeDocument/2006/relationships/customXml" Target="../ink/ink217.xml"/><Relationship Id="rId26" Type="http://schemas.openxmlformats.org/officeDocument/2006/relationships/image" Target="../media/image120.png"/><Relationship Id="rId231" Type="http://schemas.openxmlformats.org/officeDocument/2006/relationships/image" Target="../media/image222.png"/><Relationship Id="rId252" Type="http://schemas.openxmlformats.org/officeDocument/2006/relationships/customXml" Target="../ink/ink238.xml"/><Relationship Id="rId273" Type="http://schemas.openxmlformats.org/officeDocument/2006/relationships/image" Target="../media/image243.png"/><Relationship Id="rId294" Type="http://schemas.openxmlformats.org/officeDocument/2006/relationships/customXml" Target="../ink/ink259.xml"/><Relationship Id="rId308" Type="http://schemas.openxmlformats.org/officeDocument/2006/relationships/customXml" Target="../ink/ink266.xml"/><Relationship Id="rId329" Type="http://schemas.openxmlformats.org/officeDocument/2006/relationships/image" Target="../media/image271.png"/><Relationship Id="rId47" Type="http://schemas.openxmlformats.org/officeDocument/2006/relationships/customXml" Target="../ink/ink135.xml"/><Relationship Id="rId68" Type="http://schemas.openxmlformats.org/officeDocument/2006/relationships/image" Target="../media/image141.png"/><Relationship Id="rId89" Type="http://schemas.openxmlformats.org/officeDocument/2006/relationships/customXml" Target="../ink/ink156.xml"/><Relationship Id="rId112" Type="http://schemas.openxmlformats.org/officeDocument/2006/relationships/image" Target="../media/image163.png"/><Relationship Id="rId133" Type="http://schemas.openxmlformats.org/officeDocument/2006/relationships/customXml" Target="../ink/ink178.xml"/><Relationship Id="rId154" Type="http://schemas.openxmlformats.org/officeDocument/2006/relationships/image" Target="../media/image184.png"/><Relationship Id="rId175" Type="http://schemas.openxmlformats.org/officeDocument/2006/relationships/customXml" Target="../ink/ink199.xml"/><Relationship Id="rId340" Type="http://schemas.openxmlformats.org/officeDocument/2006/relationships/image" Target="../media/image276.png"/><Relationship Id="rId361" Type="http://schemas.openxmlformats.org/officeDocument/2006/relationships/image" Target="../media/image286.png"/><Relationship Id="rId196" Type="http://schemas.openxmlformats.org/officeDocument/2006/relationships/customXml" Target="../ink/ink210.xml"/><Relationship Id="rId200" Type="http://schemas.openxmlformats.org/officeDocument/2006/relationships/customXml" Target="../ink/ink212.xml"/><Relationship Id="rId382" Type="http://schemas.openxmlformats.org/officeDocument/2006/relationships/customXml" Target="../ink/ink304.xml"/><Relationship Id="rId16" Type="http://schemas.openxmlformats.org/officeDocument/2006/relationships/image" Target="../media/image115.png"/><Relationship Id="rId221" Type="http://schemas.openxmlformats.org/officeDocument/2006/relationships/image" Target="../media/image217.png"/><Relationship Id="rId242" Type="http://schemas.openxmlformats.org/officeDocument/2006/relationships/customXml" Target="../ink/ink233.xml"/><Relationship Id="rId263" Type="http://schemas.openxmlformats.org/officeDocument/2006/relationships/image" Target="../media/image238.png"/><Relationship Id="rId284" Type="http://schemas.openxmlformats.org/officeDocument/2006/relationships/customXml" Target="../ink/ink254.xml"/><Relationship Id="rId319" Type="http://schemas.openxmlformats.org/officeDocument/2006/relationships/image" Target="../media/image266.png"/><Relationship Id="rId37" Type="http://schemas.openxmlformats.org/officeDocument/2006/relationships/customXml" Target="../ink/ink130.xml"/><Relationship Id="rId58" Type="http://schemas.openxmlformats.org/officeDocument/2006/relationships/image" Target="../media/image136.png"/><Relationship Id="rId79" Type="http://schemas.openxmlformats.org/officeDocument/2006/relationships/customXml" Target="../ink/ink151.xml"/><Relationship Id="rId102" Type="http://schemas.openxmlformats.org/officeDocument/2006/relationships/image" Target="../media/image158.png"/><Relationship Id="rId123" Type="http://schemas.openxmlformats.org/officeDocument/2006/relationships/customXml" Target="../ink/ink173.xml"/><Relationship Id="rId144" Type="http://schemas.openxmlformats.org/officeDocument/2006/relationships/image" Target="../media/image179.png"/><Relationship Id="rId330" Type="http://schemas.openxmlformats.org/officeDocument/2006/relationships/customXml" Target="../ink/ink277.xml"/><Relationship Id="rId90" Type="http://schemas.openxmlformats.org/officeDocument/2006/relationships/image" Target="../media/image152.png"/><Relationship Id="rId165" Type="http://schemas.openxmlformats.org/officeDocument/2006/relationships/customXml" Target="../ink/ink194.xml"/><Relationship Id="rId186" Type="http://schemas.openxmlformats.org/officeDocument/2006/relationships/customXml" Target="../ink/ink205.xml"/><Relationship Id="rId351" Type="http://schemas.openxmlformats.org/officeDocument/2006/relationships/customXml" Target="../ink/ink288.xml"/><Relationship Id="rId372" Type="http://schemas.openxmlformats.org/officeDocument/2006/relationships/customXml" Target="../ink/ink299.xml"/><Relationship Id="rId211" Type="http://schemas.openxmlformats.org/officeDocument/2006/relationships/image" Target="../media/image212.png"/><Relationship Id="rId232" Type="http://schemas.openxmlformats.org/officeDocument/2006/relationships/customXml" Target="../ink/ink228.xml"/><Relationship Id="rId253" Type="http://schemas.openxmlformats.org/officeDocument/2006/relationships/image" Target="../media/image233.png"/><Relationship Id="rId274" Type="http://schemas.openxmlformats.org/officeDocument/2006/relationships/customXml" Target="../ink/ink249.xml"/><Relationship Id="rId295" Type="http://schemas.openxmlformats.org/officeDocument/2006/relationships/image" Target="../media/image254.png"/><Relationship Id="rId309" Type="http://schemas.openxmlformats.org/officeDocument/2006/relationships/image" Target="../media/image261.png"/><Relationship Id="rId27" Type="http://schemas.openxmlformats.org/officeDocument/2006/relationships/customXml" Target="../ink/ink125.xml"/><Relationship Id="rId48" Type="http://schemas.openxmlformats.org/officeDocument/2006/relationships/image" Target="../media/image131.png"/><Relationship Id="rId69" Type="http://schemas.openxmlformats.org/officeDocument/2006/relationships/customXml" Target="../ink/ink146.xml"/><Relationship Id="rId113" Type="http://schemas.openxmlformats.org/officeDocument/2006/relationships/customXml" Target="../ink/ink168.xml"/><Relationship Id="rId134" Type="http://schemas.openxmlformats.org/officeDocument/2006/relationships/image" Target="../media/image174.png"/><Relationship Id="rId320" Type="http://schemas.openxmlformats.org/officeDocument/2006/relationships/customXml" Target="../ink/ink272.xml"/><Relationship Id="rId80" Type="http://schemas.openxmlformats.org/officeDocument/2006/relationships/image" Target="../media/image147.png"/><Relationship Id="rId155" Type="http://schemas.openxmlformats.org/officeDocument/2006/relationships/customXml" Target="../ink/ink189.xml"/><Relationship Id="rId176" Type="http://schemas.openxmlformats.org/officeDocument/2006/relationships/image" Target="../media/image195.png"/><Relationship Id="rId197" Type="http://schemas.openxmlformats.org/officeDocument/2006/relationships/image" Target="../media/image205.png"/><Relationship Id="rId341" Type="http://schemas.openxmlformats.org/officeDocument/2006/relationships/customXml" Target="../ink/ink283.xml"/><Relationship Id="rId362" Type="http://schemas.openxmlformats.org/officeDocument/2006/relationships/customXml" Target="../ink/ink294.xml"/><Relationship Id="rId383" Type="http://schemas.openxmlformats.org/officeDocument/2006/relationships/image" Target="../media/image297.png"/><Relationship Id="rId201" Type="http://schemas.openxmlformats.org/officeDocument/2006/relationships/image" Target="../media/image207.png"/><Relationship Id="rId222" Type="http://schemas.openxmlformats.org/officeDocument/2006/relationships/customXml" Target="../ink/ink223.xml"/><Relationship Id="rId243" Type="http://schemas.openxmlformats.org/officeDocument/2006/relationships/image" Target="../media/image228.png"/><Relationship Id="rId264" Type="http://schemas.openxmlformats.org/officeDocument/2006/relationships/customXml" Target="../ink/ink244.xml"/><Relationship Id="rId285" Type="http://schemas.openxmlformats.org/officeDocument/2006/relationships/image" Target="../media/image249.png"/><Relationship Id="rId17" Type="http://schemas.openxmlformats.org/officeDocument/2006/relationships/customXml" Target="../ink/ink120.xml"/><Relationship Id="rId38" Type="http://schemas.openxmlformats.org/officeDocument/2006/relationships/image" Target="../media/image126.png"/><Relationship Id="rId59" Type="http://schemas.openxmlformats.org/officeDocument/2006/relationships/customXml" Target="../ink/ink141.xml"/><Relationship Id="rId103" Type="http://schemas.openxmlformats.org/officeDocument/2006/relationships/customXml" Target="../ink/ink163.xml"/><Relationship Id="rId124" Type="http://schemas.openxmlformats.org/officeDocument/2006/relationships/image" Target="../media/image169.png"/><Relationship Id="rId310" Type="http://schemas.openxmlformats.org/officeDocument/2006/relationships/customXml" Target="../ink/ink267.xml"/><Relationship Id="rId70" Type="http://schemas.openxmlformats.org/officeDocument/2006/relationships/image" Target="../media/image142.png"/><Relationship Id="rId91" Type="http://schemas.openxmlformats.org/officeDocument/2006/relationships/customXml" Target="../ink/ink157.xml"/><Relationship Id="rId145" Type="http://schemas.openxmlformats.org/officeDocument/2006/relationships/customXml" Target="../ink/ink184.xml"/><Relationship Id="rId166" Type="http://schemas.openxmlformats.org/officeDocument/2006/relationships/image" Target="../media/image190.png"/><Relationship Id="rId187" Type="http://schemas.openxmlformats.org/officeDocument/2006/relationships/image" Target="../media/image200.png"/><Relationship Id="rId331" Type="http://schemas.openxmlformats.org/officeDocument/2006/relationships/image" Target="../media/image272.png"/><Relationship Id="rId352" Type="http://schemas.openxmlformats.org/officeDocument/2006/relationships/image" Target="../media/image282.png"/><Relationship Id="rId373" Type="http://schemas.openxmlformats.org/officeDocument/2006/relationships/image" Target="../media/image292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218.xml"/><Relationship Id="rId233" Type="http://schemas.openxmlformats.org/officeDocument/2006/relationships/image" Target="../media/image223.png"/><Relationship Id="rId254" Type="http://schemas.openxmlformats.org/officeDocument/2006/relationships/customXml" Target="../ink/ink239.xml"/><Relationship Id="rId28" Type="http://schemas.openxmlformats.org/officeDocument/2006/relationships/image" Target="../media/image121.png"/><Relationship Id="rId49" Type="http://schemas.openxmlformats.org/officeDocument/2006/relationships/customXml" Target="../ink/ink136.xml"/><Relationship Id="rId114" Type="http://schemas.openxmlformats.org/officeDocument/2006/relationships/image" Target="../media/image164.png"/><Relationship Id="rId275" Type="http://schemas.openxmlformats.org/officeDocument/2006/relationships/image" Target="../media/image244.png"/><Relationship Id="rId296" Type="http://schemas.openxmlformats.org/officeDocument/2006/relationships/customXml" Target="../ink/ink260.xml"/><Relationship Id="rId300" Type="http://schemas.openxmlformats.org/officeDocument/2006/relationships/customXml" Target="../ink/ink262.xml"/><Relationship Id="rId60" Type="http://schemas.openxmlformats.org/officeDocument/2006/relationships/image" Target="../media/image137.png"/><Relationship Id="rId81" Type="http://schemas.openxmlformats.org/officeDocument/2006/relationships/customXml" Target="../ink/ink152.xml"/><Relationship Id="rId135" Type="http://schemas.openxmlformats.org/officeDocument/2006/relationships/customXml" Target="../ink/ink179.xml"/><Relationship Id="rId156" Type="http://schemas.openxmlformats.org/officeDocument/2006/relationships/image" Target="../media/image185.png"/><Relationship Id="rId177" Type="http://schemas.openxmlformats.org/officeDocument/2006/relationships/customXml" Target="../ink/ink200.xml"/><Relationship Id="rId198" Type="http://schemas.openxmlformats.org/officeDocument/2006/relationships/customXml" Target="../ink/ink211.xml"/><Relationship Id="rId321" Type="http://schemas.openxmlformats.org/officeDocument/2006/relationships/image" Target="../media/image267.png"/><Relationship Id="rId342" Type="http://schemas.openxmlformats.org/officeDocument/2006/relationships/image" Target="../media/image277.png"/><Relationship Id="rId363" Type="http://schemas.openxmlformats.org/officeDocument/2006/relationships/image" Target="../media/image287.png"/><Relationship Id="rId384" Type="http://schemas.openxmlformats.org/officeDocument/2006/relationships/customXml" Target="../ink/ink305.xml"/><Relationship Id="rId202" Type="http://schemas.openxmlformats.org/officeDocument/2006/relationships/customXml" Target="../ink/ink213.xml"/><Relationship Id="rId223" Type="http://schemas.openxmlformats.org/officeDocument/2006/relationships/image" Target="../media/image218.png"/><Relationship Id="rId244" Type="http://schemas.openxmlformats.org/officeDocument/2006/relationships/customXml" Target="../ink/ink234.xml"/><Relationship Id="rId18" Type="http://schemas.openxmlformats.org/officeDocument/2006/relationships/image" Target="../media/image116.png"/><Relationship Id="rId39" Type="http://schemas.openxmlformats.org/officeDocument/2006/relationships/customXml" Target="../ink/ink131.xml"/><Relationship Id="rId265" Type="http://schemas.openxmlformats.org/officeDocument/2006/relationships/image" Target="../media/image239.png"/><Relationship Id="rId286" Type="http://schemas.openxmlformats.org/officeDocument/2006/relationships/customXml" Target="../ink/ink255.xml"/><Relationship Id="rId50" Type="http://schemas.openxmlformats.org/officeDocument/2006/relationships/image" Target="../media/image132.png"/><Relationship Id="rId104" Type="http://schemas.openxmlformats.org/officeDocument/2006/relationships/image" Target="../media/image159.png"/><Relationship Id="rId125" Type="http://schemas.openxmlformats.org/officeDocument/2006/relationships/customXml" Target="../ink/ink174.xml"/><Relationship Id="rId146" Type="http://schemas.openxmlformats.org/officeDocument/2006/relationships/image" Target="../media/image180.png"/><Relationship Id="rId167" Type="http://schemas.openxmlformats.org/officeDocument/2006/relationships/customXml" Target="../ink/ink195.xml"/><Relationship Id="rId188" Type="http://schemas.openxmlformats.org/officeDocument/2006/relationships/customXml" Target="../ink/ink206.xml"/><Relationship Id="rId311" Type="http://schemas.openxmlformats.org/officeDocument/2006/relationships/image" Target="../media/image262.png"/><Relationship Id="rId332" Type="http://schemas.openxmlformats.org/officeDocument/2006/relationships/customXml" Target="../ink/ink278.xml"/><Relationship Id="rId353" Type="http://schemas.openxmlformats.org/officeDocument/2006/relationships/customXml" Target="../ink/ink289.xml"/><Relationship Id="rId374" Type="http://schemas.openxmlformats.org/officeDocument/2006/relationships/customXml" Target="../ink/ink300.xml"/><Relationship Id="rId71" Type="http://schemas.openxmlformats.org/officeDocument/2006/relationships/customXml" Target="../ink/ink147.xml"/><Relationship Id="rId92" Type="http://schemas.openxmlformats.org/officeDocument/2006/relationships/image" Target="../media/image153.png"/><Relationship Id="rId213" Type="http://schemas.openxmlformats.org/officeDocument/2006/relationships/image" Target="../media/image213.png"/><Relationship Id="rId234" Type="http://schemas.openxmlformats.org/officeDocument/2006/relationships/customXml" Target="../ink/ink229.xml"/><Relationship Id="rId2" Type="http://schemas.openxmlformats.org/officeDocument/2006/relationships/customXml" Target="../ink/ink113.xml"/><Relationship Id="rId29" Type="http://schemas.openxmlformats.org/officeDocument/2006/relationships/customXml" Target="../ink/ink126.xml"/><Relationship Id="rId255" Type="http://schemas.openxmlformats.org/officeDocument/2006/relationships/image" Target="../media/image234.png"/><Relationship Id="rId276" Type="http://schemas.openxmlformats.org/officeDocument/2006/relationships/customXml" Target="../ink/ink250.xml"/><Relationship Id="rId297" Type="http://schemas.openxmlformats.org/officeDocument/2006/relationships/image" Target="../media/image255.png"/><Relationship Id="rId40" Type="http://schemas.openxmlformats.org/officeDocument/2006/relationships/image" Target="../media/image127.png"/><Relationship Id="rId115" Type="http://schemas.openxmlformats.org/officeDocument/2006/relationships/customXml" Target="../ink/ink169.xml"/><Relationship Id="rId136" Type="http://schemas.openxmlformats.org/officeDocument/2006/relationships/image" Target="../media/image175.png"/><Relationship Id="rId157" Type="http://schemas.openxmlformats.org/officeDocument/2006/relationships/customXml" Target="../ink/ink190.xml"/><Relationship Id="rId178" Type="http://schemas.openxmlformats.org/officeDocument/2006/relationships/image" Target="../media/image196.png"/><Relationship Id="rId301" Type="http://schemas.openxmlformats.org/officeDocument/2006/relationships/image" Target="../media/image257.png"/><Relationship Id="rId322" Type="http://schemas.openxmlformats.org/officeDocument/2006/relationships/customXml" Target="../ink/ink273.xml"/><Relationship Id="rId343" Type="http://schemas.openxmlformats.org/officeDocument/2006/relationships/customXml" Target="../ink/ink284.xml"/><Relationship Id="rId364" Type="http://schemas.openxmlformats.org/officeDocument/2006/relationships/customXml" Target="../ink/ink295.xml"/><Relationship Id="rId61" Type="http://schemas.openxmlformats.org/officeDocument/2006/relationships/customXml" Target="../ink/ink142.xml"/><Relationship Id="rId82" Type="http://schemas.openxmlformats.org/officeDocument/2006/relationships/image" Target="../media/image148.png"/><Relationship Id="rId199" Type="http://schemas.openxmlformats.org/officeDocument/2006/relationships/image" Target="../media/image206.png"/><Relationship Id="rId203" Type="http://schemas.openxmlformats.org/officeDocument/2006/relationships/image" Target="../media/image208.png"/><Relationship Id="rId385" Type="http://schemas.openxmlformats.org/officeDocument/2006/relationships/image" Target="../media/image298.png"/><Relationship Id="rId19" Type="http://schemas.openxmlformats.org/officeDocument/2006/relationships/customXml" Target="../ink/ink121.xml"/><Relationship Id="rId224" Type="http://schemas.openxmlformats.org/officeDocument/2006/relationships/customXml" Target="../ink/ink224.xml"/><Relationship Id="rId245" Type="http://schemas.openxmlformats.org/officeDocument/2006/relationships/image" Target="../media/image229.png"/><Relationship Id="rId266" Type="http://schemas.openxmlformats.org/officeDocument/2006/relationships/customXml" Target="../ink/ink245.xml"/><Relationship Id="rId287" Type="http://schemas.openxmlformats.org/officeDocument/2006/relationships/image" Target="../media/image250.png"/><Relationship Id="rId30" Type="http://schemas.openxmlformats.org/officeDocument/2006/relationships/image" Target="../media/image122.png"/><Relationship Id="rId105" Type="http://schemas.openxmlformats.org/officeDocument/2006/relationships/customXml" Target="../ink/ink164.xml"/><Relationship Id="rId126" Type="http://schemas.openxmlformats.org/officeDocument/2006/relationships/image" Target="../media/image170.png"/><Relationship Id="rId147" Type="http://schemas.openxmlformats.org/officeDocument/2006/relationships/customXml" Target="../ink/ink185.xml"/><Relationship Id="rId168" Type="http://schemas.openxmlformats.org/officeDocument/2006/relationships/image" Target="../media/image191.png"/><Relationship Id="rId312" Type="http://schemas.openxmlformats.org/officeDocument/2006/relationships/customXml" Target="../ink/ink268.xml"/><Relationship Id="rId333" Type="http://schemas.openxmlformats.org/officeDocument/2006/relationships/image" Target="../media/image273.png"/><Relationship Id="rId354" Type="http://schemas.openxmlformats.org/officeDocument/2006/relationships/customXml" Target="../ink/ink290.xml"/><Relationship Id="rId51" Type="http://schemas.openxmlformats.org/officeDocument/2006/relationships/customXml" Target="../ink/ink137.xml"/><Relationship Id="rId72" Type="http://schemas.openxmlformats.org/officeDocument/2006/relationships/image" Target="../media/image143.png"/><Relationship Id="rId93" Type="http://schemas.openxmlformats.org/officeDocument/2006/relationships/customXml" Target="../ink/ink158.xml"/><Relationship Id="rId189" Type="http://schemas.openxmlformats.org/officeDocument/2006/relationships/image" Target="../media/image201.png"/><Relationship Id="rId375" Type="http://schemas.openxmlformats.org/officeDocument/2006/relationships/image" Target="../media/image293.png"/><Relationship Id="rId3" Type="http://schemas.openxmlformats.org/officeDocument/2006/relationships/image" Target="../media/image108.png"/><Relationship Id="rId214" Type="http://schemas.openxmlformats.org/officeDocument/2006/relationships/customXml" Target="../ink/ink219.xml"/><Relationship Id="rId235" Type="http://schemas.openxmlformats.org/officeDocument/2006/relationships/image" Target="../media/image224.png"/><Relationship Id="rId256" Type="http://schemas.openxmlformats.org/officeDocument/2006/relationships/customXml" Target="../ink/ink240.xml"/><Relationship Id="rId277" Type="http://schemas.openxmlformats.org/officeDocument/2006/relationships/image" Target="../media/image245.png"/><Relationship Id="rId298" Type="http://schemas.openxmlformats.org/officeDocument/2006/relationships/customXml" Target="../ink/ink261.xml"/><Relationship Id="rId116" Type="http://schemas.openxmlformats.org/officeDocument/2006/relationships/image" Target="../media/image165.png"/><Relationship Id="rId137" Type="http://schemas.openxmlformats.org/officeDocument/2006/relationships/customXml" Target="../ink/ink180.xml"/><Relationship Id="rId158" Type="http://schemas.openxmlformats.org/officeDocument/2006/relationships/image" Target="../media/image186.png"/><Relationship Id="rId302" Type="http://schemas.openxmlformats.org/officeDocument/2006/relationships/customXml" Target="../ink/ink263.xml"/><Relationship Id="rId323" Type="http://schemas.openxmlformats.org/officeDocument/2006/relationships/image" Target="../media/image268.png"/><Relationship Id="rId344" Type="http://schemas.openxmlformats.org/officeDocument/2006/relationships/image" Target="../media/image278.png"/><Relationship Id="rId20" Type="http://schemas.openxmlformats.org/officeDocument/2006/relationships/image" Target="../media/image117.png"/><Relationship Id="rId41" Type="http://schemas.openxmlformats.org/officeDocument/2006/relationships/customXml" Target="../ink/ink132.xml"/><Relationship Id="rId62" Type="http://schemas.openxmlformats.org/officeDocument/2006/relationships/image" Target="../media/image138.png"/><Relationship Id="rId83" Type="http://schemas.openxmlformats.org/officeDocument/2006/relationships/customXml" Target="../ink/ink153.xml"/><Relationship Id="rId179" Type="http://schemas.openxmlformats.org/officeDocument/2006/relationships/customXml" Target="../ink/ink201.xml"/><Relationship Id="rId365" Type="http://schemas.openxmlformats.org/officeDocument/2006/relationships/image" Target="../media/image288.png"/><Relationship Id="rId190" Type="http://schemas.openxmlformats.org/officeDocument/2006/relationships/customXml" Target="../ink/ink207.xml"/><Relationship Id="rId204" Type="http://schemas.openxmlformats.org/officeDocument/2006/relationships/customXml" Target="../ink/ink214.xml"/><Relationship Id="rId225" Type="http://schemas.openxmlformats.org/officeDocument/2006/relationships/image" Target="../media/image219.png"/><Relationship Id="rId246" Type="http://schemas.openxmlformats.org/officeDocument/2006/relationships/customXml" Target="../ink/ink235.xml"/><Relationship Id="rId267" Type="http://schemas.openxmlformats.org/officeDocument/2006/relationships/image" Target="../media/image240.png"/><Relationship Id="rId288" Type="http://schemas.openxmlformats.org/officeDocument/2006/relationships/customXml" Target="../ink/ink256.xml"/><Relationship Id="rId106" Type="http://schemas.openxmlformats.org/officeDocument/2006/relationships/image" Target="../media/image160.png"/><Relationship Id="rId127" Type="http://schemas.openxmlformats.org/officeDocument/2006/relationships/customXml" Target="../ink/ink175.xml"/><Relationship Id="rId313" Type="http://schemas.openxmlformats.org/officeDocument/2006/relationships/image" Target="../media/image263.png"/><Relationship Id="rId10" Type="http://schemas.openxmlformats.org/officeDocument/2006/relationships/image" Target="../media/image112.png"/><Relationship Id="rId31" Type="http://schemas.openxmlformats.org/officeDocument/2006/relationships/customXml" Target="../ink/ink127.xml"/><Relationship Id="rId52" Type="http://schemas.openxmlformats.org/officeDocument/2006/relationships/image" Target="../media/image133.png"/><Relationship Id="rId73" Type="http://schemas.openxmlformats.org/officeDocument/2006/relationships/customXml" Target="../ink/ink148.xml"/><Relationship Id="rId94" Type="http://schemas.openxmlformats.org/officeDocument/2006/relationships/image" Target="../media/image154.png"/><Relationship Id="rId148" Type="http://schemas.openxmlformats.org/officeDocument/2006/relationships/image" Target="../media/image181.png"/><Relationship Id="rId169" Type="http://schemas.openxmlformats.org/officeDocument/2006/relationships/customXml" Target="../ink/ink196.xml"/><Relationship Id="rId334" Type="http://schemas.openxmlformats.org/officeDocument/2006/relationships/customXml" Target="../ink/ink279.xml"/><Relationship Id="rId355" Type="http://schemas.openxmlformats.org/officeDocument/2006/relationships/image" Target="../media/image283.png"/><Relationship Id="rId376" Type="http://schemas.openxmlformats.org/officeDocument/2006/relationships/customXml" Target="../ink/ink301.xml"/><Relationship Id="rId4" Type="http://schemas.openxmlformats.org/officeDocument/2006/relationships/customXml" Target="../ink/ink114.xml"/><Relationship Id="rId180" Type="http://schemas.openxmlformats.org/officeDocument/2006/relationships/customXml" Target="../ink/ink202.xml"/><Relationship Id="rId215" Type="http://schemas.openxmlformats.org/officeDocument/2006/relationships/image" Target="../media/image214.png"/><Relationship Id="rId236" Type="http://schemas.openxmlformats.org/officeDocument/2006/relationships/customXml" Target="../ink/ink230.xml"/><Relationship Id="rId257" Type="http://schemas.openxmlformats.org/officeDocument/2006/relationships/image" Target="../media/image235.png"/><Relationship Id="rId278" Type="http://schemas.openxmlformats.org/officeDocument/2006/relationships/customXml" Target="../ink/ink251.xml"/><Relationship Id="rId303" Type="http://schemas.openxmlformats.org/officeDocument/2006/relationships/image" Target="../media/image258.png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365.xml"/><Relationship Id="rId299" Type="http://schemas.openxmlformats.org/officeDocument/2006/relationships/customXml" Target="../ink/ink457.xml"/><Relationship Id="rId21" Type="http://schemas.openxmlformats.org/officeDocument/2006/relationships/image" Target="../media/image307.png"/><Relationship Id="rId63" Type="http://schemas.openxmlformats.org/officeDocument/2006/relationships/image" Target="../media/image328.png"/><Relationship Id="rId159" Type="http://schemas.openxmlformats.org/officeDocument/2006/relationships/image" Target="../media/image373.png"/><Relationship Id="rId324" Type="http://schemas.openxmlformats.org/officeDocument/2006/relationships/image" Target="../media/image455.png"/><Relationship Id="rId366" Type="http://schemas.openxmlformats.org/officeDocument/2006/relationships/image" Target="../media/image476.png"/><Relationship Id="rId170" Type="http://schemas.openxmlformats.org/officeDocument/2006/relationships/customXml" Target="../ink/ink392.xml"/><Relationship Id="rId226" Type="http://schemas.openxmlformats.org/officeDocument/2006/relationships/customXml" Target="../ink/ink420.xml"/><Relationship Id="rId433" Type="http://schemas.openxmlformats.org/officeDocument/2006/relationships/customXml" Target="../ink/ink524.xml"/><Relationship Id="rId268" Type="http://schemas.openxmlformats.org/officeDocument/2006/relationships/image" Target="../media/image427.png"/><Relationship Id="rId475" Type="http://schemas.openxmlformats.org/officeDocument/2006/relationships/customXml" Target="../ink/ink545.xml"/><Relationship Id="rId32" Type="http://schemas.openxmlformats.org/officeDocument/2006/relationships/customXml" Target="../ink/ink321.xml"/><Relationship Id="rId74" Type="http://schemas.openxmlformats.org/officeDocument/2006/relationships/image" Target="../media/image333.png"/><Relationship Id="rId128" Type="http://schemas.openxmlformats.org/officeDocument/2006/relationships/image" Target="../media/image358.png"/><Relationship Id="rId335" Type="http://schemas.openxmlformats.org/officeDocument/2006/relationships/customXml" Target="../ink/ink475.xml"/><Relationship Id="rId377" Type="http://schemas.openxmlformats.org/officeDocument/2006/relationships/customXml" Target="../ink/ink496.xml"/><Relationship Id="rId500" Type="http://schemas.openxmlformats.org/officeDocument/2006/relationships/customXml" Target="../ink/ink558.xml"/><Relationship Id="rId5" Type="http://schemas.openxmlformats.org/officeDocument/2006/relationships/customXml" Target="../ink/ink307.xml"/><Relationship Id="rId181" Type="http://schemas.openxmlformats.org/officeDocument/2006/relationships/image" Target="../media/image384.png"/><Relationship Id="rId237" Type="http://schemas.openxmlformats.org/officeDocument/2006/relationships/customXml" Target="../ink/ink426.xml"/><Relationship Id="rId402" Type="http://schemas.openxmlformats.org/officeDocument/2006/relationships/image" Target="../media/image494.png"/><Relationship Id="rId279" Type="http://schemas.openxmlformats.org/officeDocument/2006/relationships/customXml" Target="../ink/ink447.xml"/><Relationship Id="rId444" Type="http://schemas.openxmlformats.org/officeDocument/2006/relationships/image" Target="../media/image515.png"/><Relationship Id="rId486" Type="http://schemas.openxmlformats.org/officeDocument/2006/relationships/customXml" Target="../ink/ink551.xml"/><Relationship Id="rId43" Type="http://schemas.openxmlformats.org/officeDocument/2006/relationships/image" Target="../media/image318.png"/><Relationship Id="rId139" Type="http://schemas.openxmlformats.org/officeDocument/2006/relationships/customXml" Target="../ink/ink376.xml"/><Relationship Id="rId290" Type="http://schemas.openxmlformats.org/officeDocument/2006/relationships/image" Target="../media/image438.png"/><Relationship Id="rId304" Type="http://schemas.openxmlformats.org/officeDocument/2006/relationships/image" Target="../media/image445.png"/><Relationship Id="rId346" Type="http://schemas.openxmlformats.org/officeDocument/2006/relationships/image" Target="../media/image466.png"/><Relationship Id="rId388" Type="http://schemas.openxmlformats.org/officeDocument/2006/relationships/image" Target="../media/image487.png"/><Relationship Id="rId511" Type="http://schemas.openxmlformats.org/officeDocument/2006/relationships/image" Target="../media/image548.png"/><Relationship Id="rId85" Type="http://schemas.openxmlformats.org/officeDocument/2006/relationships/image" Target="../media/image338.png"/><Relationship Id="rId150" Type="http://schemas.openxmlformats.org/officeDocument/2006/relationships/image" Target="../media/image369.png"/><Relationship Id="rId192" Type="http://schemas.openxmlformats.org/officeDocument/2006/relationships/customXml" Target="../ink/ink403.xml"/><Relationship Id="rId206" Type="http://schemas.openxmlformats.org/officeDocument/2006/relationships/customXml" Target="../ink/ink410.xml"/><Relationship Id="rId413" Type="http://schemas.openxmlformats.org/officeDocument/2006/relationships/customXml" Target="../ink/ink514.xml"/><Relationship Id="rId248" Type="http://schemas.openxmlformats.org/officeDocument/2006/relationships/image" Target="../media/image417.png"/><Relationship Id="rId455" Type="http://schemas.openxmlformats.org/officeDocument/2006/relationships/customXml" Target="../ink/ink535.xml"/><Relationship Id="rId497" Type="http://schemas.openxmlformats.org/officeDocument/2006/relationships/image" Target="../media/image541.png"/><Relationship Id="rId12" Type="http://schemas.openxmlformats.org/officeDocument/2006/relationships/image" Target="../media/image303.png"/><Relationship Id="rId108" Type="http://schemas.openxmlformats.org/officeDocument/2006/relationships/image" Target="../media/image348.png"/><Relationship Id="rId315" Type="http://schemas.openxmlformats.org/officeDocument/2006/relationships/customXml" Target="../ink/ink465.xml"/><Relationship Id="rId357" Type="http://schemas.openxmlformats.org/officeDocument/2006/relationships/customXml" Target="../ink/ink486.xml"/><Relationship Id="rId522" Type="http://schemas.openxmlformats.org/officeDocument/2006/relationships/customXml" Target="../ink/ink569.xml"/><Relationship Id="rId54" Type="http://schemas.openxmlformats.org/officeDocument/2006/relationships/customXml" Target="../ink/ink332.xml"/><Relationship Id="rId96" Type="http://schemas.openxmlformats.org/officeDocument/2006/relationships/image" Target="../media/image342.png"/><Relationship Id="rId161" Type="http://schemas.openxmlformats.org/officeDocument/2006/relationships/image" Target="../media/image374.png"/><Relationship Id="rId217" Type="http://schemas.openxmlformats.org/officeDocument/2006/relationships/image" Target="../media/image402.png"/><Relationship Id="rId399" Type="http://schemas.openxmlformats.org/officeDocument/2006/relationships/customXml" Target="../ink/ink507.xml"/><Relationship Id="rId259" Type="http://schemas.openxmlformats.org/officeDocument/2006/relationships/customXml" Target="../ink/ink437.xml"/><Relationship Id="rId424" Type="http://schemas.openxmlformats.org/officeDocument/2006/relationships/image" Target="../media/image505.png"/><Relationship Id="rId466" Type="http://schemas.openxmlformats.org/officeDocument/2006/relationships/image" Target="../media/image526.png"/><Relationship Id="rId23" Type="http://schemas.openxmlformats.org/officeDocument/2006/relationships/image" Target="../media/image308.png"/><Relationship Id="rId119" Type="http://schemas.openxmlformats.org/officeDocument/2006/relationships/customXml" Target="../ink/ink366.xml"/><Relationship Id="rId270" Type="http://schemas.openxmlformats.org/officeDocument/2006/relationships/image" Target="../media/image428.png"/><Relationship Id="rId326" Type="http://schemas.openxmlformats.org/officeDocument/2006/relationships/image" Target="../media/image456.png"/><Relationship Id="rId65" Type="http://schemas.openxmlformats.org/officeDocument/2006/relationships/customXml" Target="../ink/ink338.xml"/><Relationship Id="rId130" Type="http://schemas.openxmlformats.org/officeDocument/2006/relationships/image" Target="../media/image359.png"/><Relationship Id="rId368" Type="http://schemas.openxmlformats.org/officeDocument/2006/relationships/image" Target="../media/image477.png"/><Relationship Id="rId172" Type="http://schemas.openxmlformats.org/officeDocument/2006/relationships/customXml" Target="../ink/ink393.xml"/><Relationship Id="rId228" Type="http://schemas.openxmlformats.org/officeDocument/2006/relationships/customXml" Target="../ink/ink421.xml"/><Relationship Id="rId435" Type="http://schemas.openxmlformats.org/officeDocument/2006/relationships/customXml" Target="../ink/ink525.xml"/><Relationship Id="rId477" Type="http://schemas.openxmlformats.org/officeDocument/2006/relationships/customXml" Target="../ink/ink546.xml"/><Relationship Id="rId281" Type="http://schemas.openxmlformats.org/officeDocument/2006/relationships/customXml" Target="../ink/ink448.xml"/><Relationship Id="rId337" Type="http://schemas.openxmlformats.org/officeDocument/2006/relationships/customXml" Target="../ink/ink476.xml"/><Relationship Id="rId502" Type="http://schemas.openxmlformats.org/officeDocument/2006/relationships/customXml" Target="../ink/ink559.xml"/><Relationship Id="rId34" Type="http://schemas.openxmlformats.org/officeDocument/2006/relationships/customXml" Target="../ink/ink322.xml"/><Relationship Id="rId76" Type="http://schemas.openxmlformats.org/officeDocument/2006/relationships/image" Target="../media/image334.png"/><Relationship Id="rId141" Type="http://schemas.openxmlformats.org/officeDocument/2006/relationships/customXml" Target="../ink/ink377.xml"/><Relationship Id="rId379" Type="http://schemas.openxmlformats.org/officeDocument/2006/relationships/customXml" Target="../ink/ink497.xml"/><Relationship Id="rId7" Type="http://schemas.openxmlformats.org/officeDocument/2006/relationships/customXml" Target="../ink/ink308.xml"/><Relationship Id="rId183" Type="http://schemas.openxmlformats.org/officeDocument/2006/relationships/image" Target="../media/image385.png"/><Relationship Id="rId239" Type="http://schemas.openxmlformats.org/officeDocument/2006/relationships/customXml" Target="../ink/ink427.xml"/><Relationship Id="rId390" Type="http://schemas.openxmlformats.org/officeDocument/2006/relationships/image" Target="../media/image488.png"/><Relationship Id="rId404" Type="http://schemas.openxmlformats.org/officeDocument/2006/relationships/image" Target="../media/image495.png"/><Relationship Id="rId446" Type="http://schemas.openxmlformats.org/officeDocument/2006/relationships/image" Target="../media/image516.png"/><Relationship Id="rId250" Type="http://schemas.openxmlformats.org/officeDocument/2006/relationships/image" Target="../media/image418.png"/><Relationship Id="rId292" Type="http://schemas.openxmlformats.org/officeDocument/2006/relationships/image" Target="../media/image439.png"/><Relationship Id="rId306" Type="http://schemas.openxmlformats.org/officeDocument/2006/relationships/image" Target="../media/image446.png"/><Relationship Id="rId488" Type="http://schemas.openxmlformats.org/officeDocument/2006/relationships/customXml" Target="../ink/ink552.xml"/><Relationship Id="rId45" Type="http://schemas.openxmlformats.org/officeDocument/2006/relationships/image" Target="../media/image319.png"/><Relationship Id="rId87" Type="http://schemas.openxmlformats.org/officeDocument/2006/relationships/image" Target="../media/image339.png"/><Relationship Id="rId110" Type="http://schemas.openxmlformats.org/officeDocument/2006/relationships/image" Target="../media/image349.png"/><Relationship Id="rId348" Type="http://schemas.openxmlformats.org/officeDocument/2006/relationships/image" Target="../media/image467.png"/><Relationship Id="rId513" Type="http://schemas.openxmlformats.org/officeDocument/2006/relationships/image" Target="../media/image549.png"/><Relationship Id="rId152" Type="http://schemas.openxmlformats.org/officeDocument/2006/relationships/customXml" Target="../ink/ink383.xml"/><Relationship Id="rId194" Type="http://schemas.openxmlformats.org/officeDocument/2006/relationships/customXml" Target="../ink/ink404.xml"/><Relationship Id="rId208" Type="http://schemas.openxmlformats.org/officeDocument/2006/relationships/customXml" Target="../ink/ink411.xml"/><Relationship Id="rId415" Type="http://schemas.openxmlformats.org/officeDocument/2006/relationships/customXml" Target="../ink/ink515.xml"/><Relationship Id="rId457" Type="http://schemas.openxmlformats.org/officeDocument/2006/relationships/customXml" Target="../ink/ink536.xml"/><Relationship Id="rId261" Type="http://schemas.openxmlformats.org/officeDocument/2006/relationships/customXml" Target="../ink/ink438.xml"/><Relationship Id="rId499" Type="http://schemas.openxmlformats.org/officeDocument/2006/relationships/image" Target="../media/image542.png"/><Relationship Id="rId14" Type="http://schemas.openxmlformats.org/officeDocument/2006/relationships/image" Target="../media/image304.png"/><Relationship Id="rId56" Type="http://schemas.openxmlformats.org/officeDocument/2006/relationships/customXml" Target="../ink/ink333.xml"/><Relationship Id="rId317" Type="http://schemas.openxmlformats.org/officeDocument/2006/relationships/customXml" Target="../ink/ink466.xml"/><Relationship Id="rId359" Type="http://schemas.openxmlformats.org/officeDocument/2006/relationships/customXml" Target="../ink/ink487.xml"/><Relationship Id="rId524" Type="http://schemas.openxmlformats.org/officeDocument/2006/relationships/customXml" Target="../ink/ink570.xml"/><Relationship Id="rId98" Type="http://schemas.openxmlformats.org/officeDocument/2006/relationships/image" Target="../media/image343.png"/><Relationship Id="rId121" Type="http://schemas.openxmlformats.org/officeDocument/2006/relationships/customXml" Target="../ink/ink367.xml"/><Relationship Id="rId163" Type="http://schemas.openxmlformats.org/officeDocument/2006/relationships/image" Target="../media/image375.png"/><Relationship Id="rId219" Type="http://schemas.openxmlformats.org/officeDocument/2006/relationships/image" Target="../media/image403.png"/><Relationship Id="rId370" Type="http://schemas.openxmlformats.org/officeDocument/2006/relationships/image" Target="../media/image478.png"/><Relationship Id="rId426" Type="http://schemas.openxmlformats.org/officeDocument/2006/relationships/image" Target="../media/image506.png"/><Relationship Id="rId230" Type="http://schemas.openxmlformats.org/officeDocument/2006/relationships/customXml" Target="../ink/ink422.xml"/><Relationship Id="rId251" Type="http://schemas.openxmlformats.org/officeDocument/2006/relationships/customXml" Target="../ink/ink433.xml"/><Relationship Id="rId468" Type="http://schemas.openxmlformats.org/officeDocument/2006/relationships/image" Target="../media/image527.png"/><Relationship Id="rId489" Type="http://schemas.openxmlformats.org/officeDocument/2006/relationships/image" Target="../media/image537.png"/><Relationship Id="rId25" Type="http://schemas.openxmlformats.org/officeDocument/2006/relationships/image" Target="../media/image309.png"/><Relationship Id="rId46" Type="http://schemas.openxmlformats.org/officeDocument/2006/relationships/customXml" Target="../ink/ink328.xml"/><Relationship Id="rId67" Type="http://schemas.openxmlformats.org/officeDocument/2006/relationships/customXml" Target="../ink/ink339.xml"/><Relationship Id="rId272" Type="http://schemas.openxmlformats.org/officeDocument/2006/relationships/image" Target="../media/image429.png"/><Relationship Id="rId293" Type="http://schemas.openxmlformats.org/officeDocument/2006/relationships/customXml" Target="../ink/ink454.xml"/><Relationship Id="rId307" Type="http://schemas.openxmlformats.org/officeDocument/2006/relationships/customXml" Target="../ink/ink461.xml"/><Relationship Id="rId328" Type="http://schemas.openxmlformats.org/officeDocument/2006/relationships/image" Target="../media/image457.png"/><Relationship Id="rId349" Type="http://schemas.openxmlformats.org/officeDocument/2006/relationships/customXml" Target="../ink/ink482.xml"/><Relationship Id="rId514" Type="http://schemas.openxmlformats.org/officeDocument/2006/relationships/customXml" Target="../ink/ink565.xml"/><Relationship Id="rId88" Type="http://schemas.openxmlformats.org/officeDocument/2006/relationships/customXml" Target="../ink/ink350.xml"/><Relationship Id="rId111" Type="http://schemas.openxmlformats.org/officeDocument/2006/relationships/customXml" Target="../ink/ink362.xml"/><Relationship Id="rId132" Type="http://schemas.openxmlformats.org/officeDocument/2006/relationships/image" Target="../media/image360.png"/><Relationship Id="rId153" Type="http://schemas.openxmlformats.org/officeDocument/2006/relationships/image" Target="../media/image370.png"/><Relationship Id="rId174" Type="http://schemas.openxmlformats.org/officeDocument/2006/relationships/customXml" Target="../ink/ink394.xml"/><Relationship Id="rId195" Type="http://schemas.openxmlformats.org/officeDocument/2006/relationships/image" Target="../media/image391.png"/><Relationship Id="rId209" Type="http://schemas.openxmlformats.org/officeDocument/2006/relationships/image" Target="../media/image398.png"/><Relationship Id="rId360" Type="http://schemas.openxmlformats.org/officeDocument/2006/relationships/image" Target="../media/image473.png"/><Relationship Id="rId381" Type="http://schemas.openxmlformats.org/officeDocument/2006/relationships/customXml" Target="../ink/ink498.xml"/><Relationship Id="rId416" Type="http://schemas.openxmlformats.org/officeDocument/2006/relationships/image" Target="../media/image501.png"/><Relationship Id="rId220" Type="http://schemas.openxmlformats.org/officeDocument/2006/relationships/customXml" Target="../ink/ink417.xml"/><Relationship Id="rId241" Type="http://schemas.openxmlformats.org/officeDocument/2006/relationships/customXml" Target="../ink/ink428.xml"/><Relationship Id="rId437" Type="http://schemas.openxmlformats.org/officeDocument/2006/relationships/customXml" Target="../ink/ink526.xml"/><Relationship Id="rId458" Type="http://schemas.openxmlformats.org/officeDocument/2006/relationships/image" Target="../media/image522.png"/><Relationship Id="rId479" Type="http://schemas.openxmlformats.org/officeDocument/2006/relationships/customXml" Target="../ink/ink547.xml"/><Relationship Id="rId15" Type="http://schemas.openxmlformats.org/officeDocument/2006/relationships/customXml" Target="../ink/ink312.xml"/><Relationship Id="rId36" Type="http://schemas.openxmlformats.org/officeDocument/2006/relationships/customXml" Target="../ink/ink323.xml"/><Relationship Id="rId57" Type="http://schemas.openxmlformats.org/officeDocument/2006/relationships/image" Target="../media/image325.png"/><Relationship Id="rId262" Type="http://schemas.openxmlformats.org/officeDocument/2006/relationships/image" Target="../media/image424.png"/><Relationship Id="rId283" Type="http://schemas.openxmlformats.org/officeDocument/2006/relationships/customXml" Target="../ink/ink449.xml"/><Relationship Id="rId318" Type="http://schemas.openxmlformats.org/officeDocument/2006/relationships/image" Target="../media/image452.png"/><Relationship Id="rId339" Type="http://schemas.openxmlformats.org/officeDocument/2006/relationships/customXml" Target="../ink/ink477.xml"/><Relationship Id="rId490" Type="http://schemas.openxmlformats.org/officeDocument/2006/relationships/customXml" Target="../ink/ink553.xml"/><Relationship Id="rId504" Type="http://schemas.openxmlformats.org/officeDocument/2006/relationships/customXml" Target="../ink/ink560.xml"/><Relationship Id="rId525" Type="http://schemas.openxmlformats.org/officeDocument/2006/relationships/image" Target="../media/image555.png"/><Relationship Id="rId78" Type="http://schemas.openxmlformats.org/officeDocument/2006/relationships/image" Target="../media/image335.png"/><Relationship Id="rId99" Type="http://schemas.openxmlformats.org/officeDocument/2006/relationships/customXml" Target="../ink/ink356.xml"/><Relationship Id="rId101" Type="http://schemas.openxmlformats.org/officeDocument/2006/relationships/customXml" Target="../ink/ink357.xml"/><Relationship Id="rId122" Type="http://schemas.openxmlformats.org/officeDocument/2006/relationships/image" Target="../media/image355.png"/><Relationship Id="rId143" Type="http://schemas.openxmlformats.org/officeDocument/2006/relationships/customXml" Target="../ink/ink378.xml"/><Relationship Id="rId164" Type="http://schemas.openxmlformats.org/officeDocument/2006/relationships/customXml" Target="../ink/ink389.xml"/><Relationship Id="rId185" Type="http://schemas.openxmlformats.org/officeDocument/2006/relationships/image" Target="../media/image386.png"/><Relationship Id="rId350" Type="http://schemas.openxmlformats.org/officeDocument/2006/relationships/image" Target="../media/image468.png"/><Relationship Id="rId371" Type="http://schemas.openxmlformats.org/officeDocument/2006/relationships/customXml" Target="../ink/ink493.xml"/><Relationship Id="rId406" Type="http://schemas.openxmlformats.org/officeDocument/2006/relationships/image" Target="../media/image496.png"/><Relationship Id="rId9" Type="http://schemas.openxmlformats.org/officeDocument/2006/relationships/customXml" Target="../ink/ink309.xml"/><Relationship Id="rId210" Type="http://schemas.openxmlformats.org/officeDocument/2006/relationships/customXml" Target="../ink/ink412.xml"/><Relationship Id="rId392" Type="http://schemas.openxmlformats.org/officeDocument/2006/relationships/image" Target="../media/image489.png"/><Relationship Id="rId427" Type="http://schemas.openxmlformats.org/officeDocument/2006/relationships/customXml" Target="../ink/ink521.xml"/><Relationship Id="rId448" Type="http://schemas.openxmlformats.org/officeDocument/2006/relationships/image" Target="../media/image517.png"/><Relationship Id="rId469" Type="http://schemas.openxmlformats.org/officeDocument/2006/relationships/customXml" Target="../ink/ink542.xml"/><Relationship Id="rId26" Type="http://schemas.openxmlformats.org/officeDocument/2006/relationships/customXml" Target="../ink/ink318.xml"/><Relationship Id="rId231" Type="http://schemas.openxmlformats.org/officeDocument/2006/relationships/customXml" Target="../ink/ink423.xml"/><Relationship Id="rId252" Type="http://schemas.openxmlformats.org/officeDocument/2006/relationships/image" Target="../media/image419.png"/><Relationship Id="rId273" Type="http://schemas.openxmlformats.org/officeDocument/2006/relationships/customXml" Target="../ink/ink444.xml"/><Relationship Id="rId294" Type="http://schemas.openxmlformats.org/officeDocument/2006/relationships/image" Target="../media/image440.png"/><Relationship Id="rId308" Type="http://schemas.openxmlformats.org/officeDocument/2006/relationships/image" Target="../media/image447.png"/><Relationship Id="rId329" Type="http://schemas.openxmlformats.org/officeDocument/2006/relationships/customXml" Target="../ink/ink472.xml"/><Relationship Id="rId480" Type="http://schemas.openxmlformats.org/officeDocument/2006/relationships/image" Target="../media/image533.png"/><Relationship Id="rId515" Type="http://schemas.openxmlformats.org/officeDocument/2006/relationships/image" Target="../media/image550.png"/><Relationship Id="rId47" Type="http://schemas.openxmlformats.org/officeDocument/2006/relationships/image" Target="../media/image320.png"/><Relationship Id="rId68" Type="http://schemas.openxmlformats.org/officeDocument/2006/relationships/image" Target="../media/image330.png"/><Relationship Id="rId89" Type="http://schemas.openxmlformats.org/officeDocument/2006/relationships/image" Target="../media/image240.png"/><Relationship Id="rId112" Type="http://schemas.openxmlformats.org/officeDocument/2006/relationships/image" Target="../media/image350.png"/><Relationship Id="rId133" Type="http://schemas.openxmlformats.org/officeDocument/2006/relationships/customXml" Target="../ink/ink373.xml"/><Relationship Id="rId154" Type="http://schemas.openxmlformats.org/officeDocument/2006/relationships/customXml" Target="../ink/ink384.xml"/><Relationship Id="rId175" Type="http://schemas.openxmlformats.org/officeDocument/2006/relationships/image" Target="../media/image381.png"/><Relationship Id="rId340" Type="http://schemas.openxmlformats.org/officeDocument/2006/relationships/image" Target="../media/image463.png"/><Relationship Id="rId361" Type="http://schemas.openxmlformats.org/officeDocument/2006/relationships/customXml" Target="../ink/ink488.xml"/><Relationship Id="rId196" Type="http://schemas.openxmlformats.org/officeDocument/2006/relationships/customXml" Target="../ink/ink405.xml"/><Relationship Id="rId200" Type="http://schemas.openxmlformats.org/officeDocument/2006/relationships/customXml" Target="../ink/ink407.xml"/><Relationship Id="rId382" Type="http://schemas.openxmlformats.org/officeDocument/2006/relationships/image" Target="../media/image484.png"/><Relationship Id="rId417" Type="http://schemas.openxmlformats.org/officeDocument/2006/relationships/customXml" Target="../ink/ink516.xml"/><Relationship Id="rId438" Type="http://schemas.openxmlformats.org/officeDocument/2006/relationships/image" Target="../media/image512.png"/><Relationship Id="rId459" Type="http://schemas.openxmlformats.org/officeDocument/2006/relationships/customXml" Target="../ink/ink537.xml"/><Relationship Id="rId16" Type="http://schemas.openxmlformats.org/officeDocument/2006/relationships/image" Target="../media/image305.png"/><Relationship Id="rId221" Type="http://schemas.openxmlformats.org/officeDocument/2006/relationships/image" Target="../media/image404.png"/><Relationship Id="rId242" Type="http://schemas.openxmlformats.org/officeDocument/2006/relationships/image" Target="../media/image414.png"/><Relationship Id="rId263" Type="http://schemas.openxmlformats.org/officeDocument/2006/relationships/customXml" Target="../ink/ink439.xml"/><Relationship Id="rId284" Type="http://schemas.openxmlformats.org/officeDocument/2006/relationships/image" Target="../media/image435.png"/><Relationship Id="rId319" Type="http://schemas.openxmlformats.org/officeDocument/2006/relationships/customXml" Target="../ink/ink467.xml"/><Relationship Id="rId470" Type="http://schemas.openxmlformats.org/officeDocument/2006/relationships/image" Target="../media/image528.png"/><Relationship Id="rId491" Type="http://schemas.openxmlformats.org/officeDocument/2006/relationships/image" Target="../media/image538.png"/><Relationship Id="rId505" Type="http://schemas.openxmlformats.org/officeDocument/2006/relationships/image" Target="../media/image545.png"/><Relationship Id="rId526" Type="http://schemas.openxmlformats.org/officeDocument/2006/relationships/customXml" Target="../ink/ink571.xml"/><Relationship Id="rId37" Type="http://schemas.openxmlformats.org/officeDocument/2006/relationships/image" Target="../media/image315.png"/><Relationship Id="rId58" Type="http://schemas.openxmlformats.org/officeDocument/2006/relationships/customXml" Target="../ink/ink334.xml"/><Relationship Id="rId79" Type="http://schemas.openxmlformats.org/officeDocument/2006/relationships/customXml" Target="../ink/ink345.xml"/><Relationship Id="rId102" Type="http://schemas.openxmlformats.org/officeDocument/2006/relationships/image" Target="../media/image345.png"/><Relationship Id="rId123" Type="http://schemas.openxmlformats.org/officeDocument/2006/relationships/customXml" Target="../ink/ink368.xml"/><Relationship Id="rId144" Type="http://schemas.openxmlformats.org/officeDocument/2006/relationships/image" Target="../media/image366.png"/><Relationship Id="rId330" Type="http://schemas.openxmlformats.org/officeDocument/2006/relationships/image" Target="../media/image458.png"/><Relationship Id="rId90" Type="http://schemas.openxmlformats.org/officeDocument/2006/relationships/customXml" Target="../ink/ink351.xml"/><Relationship Id="rId165" Type="http://schemas.openxmlformats.org/officeDocument/2006/relationships/image" Target="../media/image376.png"/><Relationship Id="rId186" Type="http://schemas.openxmlformats.org/officeDocument/2006/relationships/customXml" Target="../ink/ink400.xml"/><Relationship Id="rId351" Type="http://schemas.openxmlformats.org/officeDocument/2006/relationships/customXml" Target="../ink/ink483.xml"/><Relationship Id="rId372" Type="http://schemas.openxmlformats.org/officeDocument/2006/relationships/image" Target="../media/image479.png"/><Relationship Id="rId393" Type="http://schemas.openxmlformats.org/officeDocument/2006/relationships/customXml" Target="../ink/ink504.xml"/><Relationship Id="rId407" Type="http://schemas.openxmlformats.org/officeDocument/2006/relationships/customXml" Target="../ink/ink511.xml"/><Relationship Id="rId428" Type="http://schemas.openxmlformats.org/officeDocument/2006/relationships/image" Target="../media/image507.png"/><Relationship Id="rId449" Type="http://schemas.openxmlformats.org/officeDocument/2006/relationships/customXml" Target="../ink/ink532.xml"/><Relationship Id="rId211" Type="http://schemas.openxmlformats.org/officeDocument/2006/relationships/image" Target="../media/image399.png"/><Relationship Id="rId232" Type="http://schemas.openxmlformats.org/officeDocument/2006/relationships/image" Target="../media/image409.png"/><Relationship Id="rId253" Type="http://schemas.openxmlformats.org/officeDocument/2006/relationships/customXml" Target="../ink/ink434.xml"/><Relationship Id="rId274" Type="http://schemas.openxmlformats.org/officeDocument/2006/relationships/image" Target="../media/image430.png"/><Relationship Id="rId295" Type="http://schemas.openxmlformats.org/officeDocument/2006/relationships/customXml" Target="../ink/ink455.xml"/><Relationship Id="rId309" Type="http://schemas.openxmlformats.org/officeDocument/2006/relationships/customXml" Target="../ink/ink462.xml"/><Relationship Id="rId460" Type="http://schemas.openxmlformats.org/officeDocument/2006/relationships/image" Target="../media/image523.png"/><Relationship Id="rId481" Type="http://schemas.openxmlformats.org/officeDocument/2006/relationships/customXml" Target="../ink/ink548.xml"/><Relationship Id="rId516" Type="http://schemas.openxmlformats.org/officeDocument/2006/relationships/customXml" Target="../ink/ink566.xml"/><Relationship Id="rId27" Type="http://schemas.openxmlformats.org/officeDocument/2006/relationships/image" Target="../media/image310.png"/><Relationship Id="rId48" Type="http://schemas.openxmlformats.org/officeDocument/2006/relationships/customXml" Target="../ink/ink329.xml"/><Relationship Id="rId69" Type="http://schemas.openxmlformats.org/officeDocument/2006/relationships/customXml" Target="../ink/ink340.xml"/><Relationship Id="rId113" Type="http://schemas.openxmlformats.org/officeDocument/2006/relationships/customXml" Target="../ink/ink363.xml"/><Relationship Id="rId134" Type="http://schemas.openxmlformats.org/officeDocument/2006/relationships/image" Target="../media/image361.png"/><Relationship Id="rId320" Type="http://schemas.openxmlformats.org/officeDocument/2006/relationships/image" Target="../media/image453.png"/><Relationship Id="rId80" Type="http://schemas.openxmlformats.org/officeDocument/2006/relationships/customXml" Target="../ink/ink346.xml"/><Relationship Id="rId155" Type="http://schemas.openxmlformats.org/officeDocument/2006/relationships/image" Target="../media/image371.png"/><Relationship Id="rId176" Type="http://schemas.openxmlformats.org/officeDocument/2006/relationships/customXml" Target="../ink/ink395.xml"/><Relationship Id="rId197" Type="http://schemas.openxmlformats.org/officeDocument/2006/relationships/image" Target="../media/image392.png"/><Relationship Id="rId341" Type="http://schemas.openxmlformats.org/officeDocument/2006/relationships/customXml" Target="../ink/ink478.xml"/><Relationship Id="rId362" Type="http://schemas.openxmlformats.org/officeDocument/2006/relationships/image" Target="../media/image474.png"/><Relationship Id="rId383" Type="http://schemas.openxmlformats.org/officeDocument/2006/relationships/customXml" Target="../ink/ink499.xml"/><Relationship Id="rId418" Type="http://schemas.openxmlformats.org/officeDocument/2006/relationships/image" Target="../media/image502.png"/><Relationship Id="rId439" Type="http://schemas.openxmlformats.org/officeDocument/2006/relationships/customXml" Target="../ink/ink527.xml"/><Relationship Id="rId201" Type="http://schemas.openxmlformats.org/officeDocument/2006/relationships/image" Target="../media/image394.png"/><Relationship Id="rId222" Type="http://schemas.openxmlformats.org/officeDocument/2006/relationships/customXml" Target="../ink/ink418.xml"/><Relationship Id="rId243" Type="http://schemas.openxmlformats.org/officeDocument/2006/relationships/customXml" Target="../ink/ink429.xml"/><Relationship Id="rId264" Type="http://schemas.openxmlformats.org/officeDocument/2006/relationships/image" Target="../media/image425.png"/><Relationship Id="rId285" Type="http://schemas.openxmlformats.org/officeDocument/2006/relationships/customXml" Target="../ink/ink450.xml"/><Relationship Id="rId450" Type="http://schemas.openxmlformats.org/officeDocument/2006/relationships/image" Target="../media/image518.png"/><Relationship Id="rId471" Type="http://schemas.openxmlformats.org/officeDocument/2006/relationships/customXml" Target="../ink/ink543.xml"/><Relationship Id="rId506" Type="http://schemas.openxmlformats.org/officeDocument/2006/relationships/customXml" Target="../ink/ink561.xml"/><Relationship Id="rId17" Type="http://schemas.openxmlformats.org/officeDocument/2006/relationships/customXml" Target="../ink/ink313.xml"/><Relationship Id="rId38" Type="http://schemas.openxmlformats.org/officeDocument/2006/relationships/customXml" Target="../ink/ink324.xml"/><Relationship Id="rId59" Type="http://schemas.openxmlformats.org/officeDocument/2006/relationships/image" Target="../media/image326.png"/><Relationship Id="rId103" Type="http://schemas.openxmlformats.org/officeDocument/2006/relationships/customXml" Target="../ink/ink358.xml"/><Relationship Id="rId124" Type="http://schemas.openxmlformats.org/officeDocument/2006/relationships/image" Target="../media/image356.png"/><Relationship Id="rId310" Type="http://schemas.openxmlformats.org/officeDocument/2006/relationships/image" Target="../media/image448.png"/><Relationship Id="rId492" Type="http://schemas.openxmlformats.org/officeDocument/2006/relationships/customXml" Target="../ink/ink554.xml"/><Relationship Id="rId527" Type="http://schemas.openxmlformats.org/officeDocument/2006/relationships/image" Target="../media/image556.png"/><Relationship Id="rId70" Type="http://schemas.openxmlformats.org/officeDocument/2006/relationships/image" Target="../media/image331.png"/><Relationship Id="rId91" Type="http://schemas.openxmlformats.org/officeDocument/2006/relationships/image" Target="../media/image340.png"/><Relationship Id="rId145" Type="http://schemas.openxmlformats.org/officeDocument/2006/relationships/customXml" Target="../ink/ink379.xml"/><Relationship Id="rId166" Type="http://schemas.openxmlformats.org/officeDocument/2006/relationships/customXml" Target="../ink/ink390.xml"/><Relationship Id="rId187" Type="http://schemas.openxmlformats.org/officeDocument/2006/relationships/image" Target="../media/image387.png"/><Relationship Id="rId331" Type="http://schemas.openxmlformats.org/officeDocument/2006/relationships/customXml" Target="../ink/ink473.xml"/><Relationship Id="rId352" Type="http://schemas.openxmlformats.org/officeDocument/2006/relationships/image" Target="../media/image469.png"/><Relationship Id="rId373" Type="http://schemas.openxmlformats.org/officeDocument/2006/relationships/customXml" Target="../ink/ink494.xml"/><Relationship Id="rId394" Type="http://schemas.openxmlformats.org/officeDocument/2006/relationships/image" Target="../media/image490.png"/><Relationship Id="rId408" Type="http://schemas.openxmlformats.org/officeDocument/2006/relationships/image" Target="../media/image497.png"/><Relationship Id="rId429" Type="http://schemas.openxmlformats.org/officeDocument/2006/relationships/customXml" Target="../ink/ink522.xml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413.xml"/><Relationship Id="rId233" Type="http://schemas.openxmlformats.org/officeDocument/2006/relationships/customXml" Target="../ink/ink424.xml"/><Relationship Id="rId254" Type="http://schemas.openxmlformats.org/officeDocument/2006/relationships/image" Target="../media/image420.png"/><Relationship Id="rId440" Type="http://schemas.openxmlformats.org/officeDocument/2006/relationships/image" Target="../media/image513.png"/><Relationship Id="rId28" Type="http://schemas.openxmlformats.org/officeDocument/2006/relationships/customXml" Target="../ink/ink319.xml"/><Relationship Id="rId49" Type="http://schemas.openxmlformats.org/officeDocument/2006/relationships/image" Target="../media/image321.png"/><Relationship Id="rId114" Type="http://schemas.openxmlformats.org/officeDocument/2006/relationships/image" Target="../media/image351.png"/><Relationship Id="rId275" Type="http://schemas.openxmlformats.org/officeDocument/2006/relationships/customXml" Target="../ink/ink445.xml"/><Relationship Id="rId296" Type="http://schemas.openxmlformats.org/officeDocument/2006/relationships/image" Target="../media/image441.png"/><Relationship Id="rId300" Type="http://schemas.openxmlformats.org/officeDocument/2006/relationships/image" Target="../media/image443.png"/><Relationship Id="rId461" Type="http://schemas.openxmlformats.org/officeDocument/2006/relationships/customXml" Target="../ink/ink538.xml"/><Relationship Id="rId482" Type="http://schemas.openxmlformats.org/officeDocument/2006/relationships/image" Target="../media/image534.png"/><Relationship Id="rId517" Type="http://schemas.openxmlformats.org/officeDocument/2006/relationships/image" Target="../media/image551.png"/><Relationship Id="rId60" Type="http://schemas.openxmlformats.org/officeDocument/2006/relationships/customXml" Target="../ink/ink335.xml"/><Relationship Id="rId81" Type="http://schemas.openxmlformats.org/officeDocument/2006/relationships/image" Target="../media/image336.png"/><Relationship Id="rId135" Type="http://schemas.openxmlformats.org/officeDocument/2006/relationships/customXml" Target="../ink/ink374.xml"/><Relationship Id="rId156" Type="http://schemas.openxmlformats.org/officeDocument/2006/relationships/customXml" Target="../ink/ink385.xml"/><Relationship Id="rId177" Type="http://schemas.openxmlformats.org/officeDocument/2006/relationships/image" Target="../media/image382.png"/><Relationship Id="rId198" Type="http://schemas.openxmlformats.org/officeDocument/2006/relationships/customXml" Target="../ink/ink406.xml"/><Relationship Id="rId321" Type="http://schemas.openxmlformats.org/officeDocument/2006/relationships/customXml" Target="../ink/ink468.xml"/><Relationship Id="rId342" Type="http://schemas.openxmlformats.org/officeDocument/2006/relationships/image" Target="../media/image464.png"/><Relationship Id="rId363" Type="http://schemas.openxmlformats.org/officeDocument/2006/relationships/customXml" Target="../ink/ink489.xml"/><Relationship Id="rId384" Type="http://schemas.openxmlformats.org/officeDocument/2006/relationships/image" Target="../media/image485.png"/><Relationship Id="rId419" Type="http://schemas.openxmlformats.org/officeDocument/2006/relationships/customXml" Target="../ink/ink517.xml"/><Relationship Id="rId202" Type="http://schemas.openxmlformats.org/officeDocument/2006/relationships/customXml" Target="../ink/ink408.xml"/><Relationship Id="rId223" Type="http://schemas.openxmlformats.org/officeDocument/2006/relationships/image" Target="../media/image405.png"/><Relationship Id="rId244" Type="http://schemas.openxmlformats.org/officeDocument/2006/relationships/image" Target="../media/image415.png"/><Relationship Id="rId430" Type="http://schemas.openxmlformats.org/officeDocument/2006/relationships/image" Target="../media/image508.png"/><Relationship Id="rId18" Type="http://schemas.openxmlformats.org/officeDocument/2006/relationships/customXml" Target="../ink/ink314.xml"/><Relationship Id="rId39" Type="http://schemas.openxmlformats.org/officeDocument/2006/relationships/image" Target="../media/image316.png"/><Relationship Id="rId265" Type="http://schemas.openxmlformats.org/officeDocument/2006/relationships/customXml" Target="../ink/ink440.xml"/><Relationship Id="rId286" Type="http://schemas.openxmlformats.org/officeDocument/2006/relationships/image" Target="../media/image436.png"/><Relationship Id="rId451" Type="http://schemas.openxmlformats.org/officeDocument/2006/relationships/customXml" Target="../ink/ink533.xml"/><Relationship Id="rId472" Type="http://schemas.openxmlformats.org/officeDocument/2006/relationships/image" Target="../media/image529.png"/><Relationship Id="rId493" Type="http://schemas.openxmlformats.org/officeDocument/2006/relationships/image" Target="../media/image539.png"/><Relationship Id="rId507" Type="http://schemas.openxmlformats.org/officeDocument/2006/relationships/image" Target="../media/image546.png"/><Relationship Id="rId528" Type="http://schemas.openxmlformats.org/officeDocument/2006/relationships/customXml" Target="../ink/ink572.xml"/><Relationship Id="rId50" Type="http://schemas.openxmlformats.org/officeDocument/2006/relationships/customXml" Target="../ink/ink330.xml"/><Relationship Id="rId104" Type="http://schemas.openxmlformats.org/officeDocument/2006/relationships/image" Target="../media/image346.png"/><Relationship Id="rId125" Type="http://schemas.openxmlformats.org/officeDocument/2006/relationships/customXml" Target="../ink/ink369.xml"/><Relationship Id="rId146" Type="http://schemas.openxmlformats.org/officeDocument/2006/relationships/image" Target="../media/image367.png"/><Relationship Id="rId167" Type="http://schemas.openxmlformats.org/officeDocument/2006/relationships/image" Target="../media/image377.png"/><Relationship Id="rId188" Type="http://schemas.openxmlformats.org/officeDocument/2006/relationships/customXml" Target="../ink/ink401.xml"/><Relationship Id="rId311" Type="http://schemas.openxmlformats.org/officeDocument/2006/relationships/customXml" Target="../ink/ink463.xml"/><Relationship Id="rId332" Type="http://schemas.openxmlformats.org/officeDocument/2006/relationships/image" Target="../media/image459.png"/><Relationship Id="rId353" Type="http://schemas.openxmlformats.org/officeDocument/2006/relationships/customXml" Target="../ink/ink484.xml"/><Relationship Id="rId374" Type="http://schemas.openxmlformats.org/officeDocument/2006/relationships/image" Target="../media/image480.png"/><Relationship Id="rId395" Type="http://schemas.openxmlformats.org/officeDocument/2006/relationships/customXml" Target="../ink/ink505.xml"/><Relationship Id="rId409" Type="http://schemas.openxmlformats.org/officeDocument/2006/relationships/customXml" Target="../ink/ink512.xml"/><Relationship Id="rId71" Type="http://schemas.openxmlformats.org/officeDocument/2006/relationships/customXml" Target="../ink/ink341.xml"/><Relationship Id="rId92" Type="http://schemas.openxmlformats.org/officeDocument/2006/relationships/customXml" Target="../ink/ink352.xml"/><Relationship Id="rId213" Type="http://schemas.openxmlformats.org/officeDocument/2006/relationships/image" Target="../media/image400.png"/><Relationship Id="rId234" Type="http://schemas.openxmlformats.org/officeDocument/2006/relationships/image" Target="../media/image410.png"/><Relationship Id="rId420" Type="http://schemas.openxmlformats.org/officeDocument/2006/relationships/image" Target="../media/image503.png"/><Relationship Id="rId2" Type="http://schemas.openxmlformats.org/officeDocument/2006/relationships/image" Target="../media/image299.png"/><Relationship Id="rId29" Type="http://schemas.openxmlformats.org/officeDocument/2006/relationships/image" Target="../media/image311.png"/><Relationship Id="rId255" Type="http://schemas.openxmlformats.org/officeDocument/2006/relationships/customXml" Target="../ink/ink435.xml"/><Relationship Id="rId276" Type="http://schemas.openxmlformats.org/officeDocument/2006/relationships/image" Target="../media/image431.png"/><Relationship Id="rId297" Type="http://schemas.openxmlformats.org/officeDocument/2006/relationships/customXml" Target="../ink/ink456.xml"/><Relationship Id="rId441" Type="http://schemas.openxmlformats.org/officeDocument/2006/relationships/customXml" Target="../ink/ink528.xml"/><Relationship Id="rId462" Type="http://schemas.openxmlformats.org/officeDocument/2006/relationships/image" Target="../media/image524.png"/><Relationship Id="rId483" Type="http://schemas.openxmlformats.org/officeDocument/2006/relationships/customXml" Target="../ink/ink549.xml"/><Relationship Id="rId518" Type="http://schemas.openxmlformats.org/officeDocument/2006/relationships/customXml" Target="../ink/ink567.xml"/><Relationship Id="rId40" Type="http://schemas.openxmlformats.org/officeDocument/2006/relationships/customXml" Target="../ink/ink325.xml"/><Relationship Id="rId115" Type="http://schemas.openxmlformats.org/officeDocument/2006/relationships/customXml" Target="../ink/ink364.xml"/><Relationship Id="rId136" Type="http://schemas.openxmlformats.org/officeDocument/2006/relationships/image" Target="../media/image362.png"/><Relationship Id="rId157" Type="http://schemas.openxmlformats.org/officeDocument/2006/relationships/image" Target="../media/image372.png"/><Relationship Id="rId178" Type="http://schemas.openxmlformats.org/officeDocument/2006/relationships/customXml" Target="../ink/ink396.xml"/><Relationship Id="rId301" Type="http://schemas.openxmlformats.org/officeDocument/2006/relationships/customXml" Target="../ink/ink458.xml"/><Relationship Id="rId322" Type="http://schemas.openxmlformats.org/officeDocument/2006/relationships/image" Target="../media/image454.png"/><Relationship Id="rId343" Type="http://schemas.openxmlformats.org/officeDocument/2006/relationships/customXml" Target="../ink/ink479.xml"/><Relationship Id="rId364" Type="http://schemas.openxmlformats.org/officeDocument/2006/relationships/image" Target="../media/image475.png"/><Relationship Id="rId61" Type="http://schemas.openxmlformats.org/officeDocument/2006/relationships/image" Target="../media/image327.png"/><Relationship Id="rId82" Type="http://schemas.openxmlformats.org/officeDocument/2006/relationships/customXml" Target="../ink/ink347.xml"/><Relationship Id="rId199" Type="http://schemas.openxmlformats.org/officeDocument/2006/relationships/image" Target="../media/image393.png"/><Relationship Id="rId203" Type="http://schemas.openxmlformats.org/officeDocument/2006/relationships/image" Target="../media/image395.png"/><Relationship Id="rId385" Type="http://schemas.openxmlformats.org/officeDocument/2006/relationships/customXml" Target="../ink/ink500.xml"/><Relationship Id="rId19" Type="http://schemas.openxmlformats.org/officeDocument/2006/relationships/image" Target="../media/image306.png"/><Relationship Id="rId224" Type="http://schemas.openxmlformats.org/officeDocument/2006/relationships/customXml" Target="../ink/ink419.xml"/><Relationship Id="rId245" Type="http://schemas.openxmlformats.org/officeDocument/2006/relationships/customXml" Target="../ink/ink430.xml"/><Relationship Id="rId266" Type="http://schemas.openxmlformats.org/officeDocument/2006/relationships/image" Target="../media/image426.png"/><Relationship Id="rId287" Type="http://schemas.openxmlformats.org/officeDocument/2006/relationships/customXml" Target="../ink/ink451.xml"/><Relationship Id="rId410" Type="http://schemas.openxmlformats.org/officeDocument/2006/relationships/image" Target="../media/image498.png"/><Relationship Id="rId431" Type="http://schemas.openxmlformats.org/officeDocument/2006/relationships/customXml" Target="../ink/ink523.xml"/><Relationship Id="rId452" Type="http://schemas.openxmlformats.org/officeDocument/2006/relationships/image" Target="../media/image519.png"/><Relationship Id="rId473" Type="http://schemas.openxmlformats.org/officeDocument/2006/relationships/customXml" Target="../ink/ink544.xml"/><Relationship Id="rId494" Type="http://schemas.openxmlformats.org/officeDocument/2006/relationships/customXml" Target="../ink/ink555.xml"/><Relationship Id="rId508" Type="http://schemas.openxmlformats.org/officeDocument/2006/relationships/customXml" Target="../ink/ink562.xml"/><Relationship Id="rId529" Type="http://schemas.openxmlformats.org/officeDocument/2006/relationships/image" Target="../media/image557.png"/><Relationship Id="rId30" Type="http://schemas.openxmlformats.org/officeDocument/2006/relationships/customXml" Target="../ink/ink320.xml"/><Relationship Id="rId105" Type="http://schemas.openxmlformats.org/officeDocument/2006/relationships/customXml" Target="../ink/ink359.xml"/><Relationship Id="rId126" Type="http://schemas.openxmlformats.org/officeDocument/2006/relationships/image" Target="../media/image357.png"/><Relationship Id="rId147" Type="http://schemas.openxmlformats.org/officeDocument/2006/relationships/customXml" Target="../ink/ink380.xml"/><Relationship Id="rId168" Type="http://schemas.openxmlformats.org/officeDocument/2006/relationships/customXml" Target="../ink/ink391.xml"/><Relationship Id="rId312" Type="http://schemas.openxmlformats.org/officeDocument/2006/relationships/image" Target="../media/image449.png"/><Relationship Id="rId333" Type="http://schemas.openxmlformats.org/officeDocument/2006/relationships/customXml" Target="../ink/ink474.xml"/><Relationship Id="rId354" Type="http://schemas.openxmlformats.org/officeDocument/2006/relationships/image" Target="../media/image470.png"/><Relationship Id="rId51" Type="http://schemas.openxmlformats.org/officeDocument/2006/relationships/image" Target="../media/image322.png"/><Relationship Id="rId72" Type="http://schemas.openxmlformats.org/officeDocument/2006/relationships/image" Target="../media/image332.png"/><Relationship Id="rId93" Type="http://schemas.openxmlformats.org/officeDocument/2006/relationships/customXml" Target="../ink/ink353.xml"/><Relationship Id="rId189" Type="http://schemas.openxmlformats.org/officeDocument/2006/relationships/image" Target="../media/image388.png"/><Relationship Id="rId375" Type="http://schemas.openxmlformats.org/officeDocument/2006/relationships/customXml" Target="../ink/ink495.xml"/><Relationship Id="rId396" Type="http://schemas.openxmlformats.org/officeDocument/2006/relationships/image" Target="../media/image491.png"/><Relationship Id="rId3" Type="http://schemas.openxmlformats.org/officeDocument/2006/relationships/customXml" Target="../ink/ink306.xml"/><Relationship Id="rId214" Type="http://schemas.openxmlformats.org/officeDocument/2006/relationships/customXml" Target="../ink/ink414.xml"/><Relationship Id="rId235" Type="http://schemas.openxmlformats.org/officeDocument/2006/relationships/customXml" Target="../ink/ink425.xml"/><Relationship Id="rId256" Type="http://schemas.openxmlformats.org/officeDocument/2006/relationships/image" Target="../media/image421.png"/><Relationship Id="rId277" Type="http://schemas.openxmlformats.org/officeDocument/2006/relationships/customXml" Target="../ink/ink446.xml"/><Relationship Id="rId298" Type="http://schemas.openxmlformats.org/officeDocument/2006/relationships/image" Target="../media/image442.png"/><Relationship Id="rId400" Type="http://schemas.openxmlformats.org/officeDocument/2006/relationships/image" Target="../media/image493.png"/><Relationship Id="rId421" Type="http://schemas.openxmlformats.org/officeDocument/2006/relationships/customXml" Target="../ink/ink518.xml"/><Relationship Id="rId442" Type="http://schemas.openxmlformats.org/officeDocument/2006/relationships/image" Target="../media/image514.png"/><Relationship Id="rId463" Type="http://schemas.openxmlformats.org/officeDocument/2006/relationships/customXml" Target="../ink/ink539.xml"/><Relationship Id="rId484" Type="http://schemas.openxmlformats.org/officeDocument/2006/relationships/image" Target="../media/image535.png"/><Relationship Id="rId519" Type="http://schemas.openxmlformats.org/officeDocument/2006/relationships/image" Target="../media/image552.png"/><Relationship Id="rId116" Type="http://schemas.openxmlformats.org/officeDocument/2006/relationships/image" Target="../media/image352.png"/><Relationship Id="rId137" Type="http://schemas.openxmlformats.org/officeDocument/2006/relationships/customXml" Target="../ink/ink375.xml"/><Relationship Id="rId158" Type="http://schemas.openxmlformats.org/officeDocument/2006/relationships/customXml" Target="../ink/ink386.xml"/><Relationship Id="rId302" Type="http://schemas.openxmlformats.org/officeDocument/2006/relationships/image" Target="../media/image444.png"/><Relationship Id="rId323" Type="http://schemas.openxmlformats.org/officeDocument/2006/relationships/customXml" Target="../ink/ink469.xml"/><Relationship Id="rId344" Type="http://schemas.openxmlformats.org/officeDocument/2006/relationships/image" Target="../media/image465.png"/><Relationship Id="rId20" Type="http://schemas.openxmlformats.org/officeDocument/2006/relationships/customXml" Target="../ink/ink315.xml"/><Relationship Id="rId41" Type="http://schemas.openxmlformats.org/officeDocument/2006/relationships/image" Target="../media/image317.png"/><Relationship Id="rId62" Type="http://schemas.openxmlformats.org/officeDocument/2006/relationships/customXml" Target="../ink/ink336.xml"/><Relationship Id="rId83" Type="http://schemas.openxmlformats.org/officeDocument/2006/relationships/image" Target="../media/image337.png"/><Relationship Id="rId179" Type="http://schemas.openxmlformats.org/officeDocument/2006/relationships/image" Target="../media/image383.png"/><Relationship Id="rId365" Type="http://schemas.openxmlformats.org/officeDocument/2006/relationships/customXml" Target="../ink/ink490.xml"/><Relationship Id="rId386" Type="http://schemas.openxmlformats.org/officeDocument/2006/relationships/image" Target="../media/image486.png"/><Relationship Id="rId190" Type="http://schemas.openxmlformats.org/officeDocument/2006/relationships/customXml" Target="../ink/ink402.xml"/><Relationship Id="rId204" Type="http://schemas.openxmlformats.org/officeDocument/2006/relationships/customXml" Target="../ink/ink409.xml"/><Relationship Id="rId225" Type="http://schemas.openxmlformats.org/officeDocument/2006/relationships/image" Target="../media/image406.png"/><Relationship Id="rId246" Type="http://schemas.openxmlformats.org/officeDocument/2006/relationships/image" Target="../media/image416.png"/><Relationship Id="rId267" Type="http://schemas.openxmlformats.org/officeDocument/2006/relationships/customXml" Target="../ink/ink441.xml"/><Relationship Id="rId288" Type="http://schemas.openxmlformats.org/officeDocument/2006/relationships/image" Target="../media/image437.png"/><Relationship Id="rId411" Type="http://schemas.openxmlformats.org/officeDocument/2006/relationships/customXml" Target="../ink/ink513.xml"/><Relationship Id="rId432" Type="http://schemas.openxmlformats.org/officeDocument/2006/relationships/image" Target="../media/image509.png"/><Relationship Id="rId453" Type="http://schemas.openxmlformats.org/officeDocument/2006/relationships/customXml" Target="../ink/ink534.xml"/><Relationship Id="rId474" Type="http://schemas.openxmlformats.org/officeDocument/2006/relationships/image" Target="../media/image530.png"/><Relationship Id="rId509" Type="http://schemas.openxmlformats.org/officeDocument/2006/relationships/image" Target="../media/image547.png"/><Relationship Id="rId106" Type="http://schemas.openxmlformats.org/officeDocument/2006/relationships/image" Target="../media/image347.png"/><Relationship Id="rId127" Type="http://schemas.openxmlformats.org/officeDocument/2006/relationships/customXml" Target="../ink/ink370.xml"/><Relationship Id="rId313" Type="http://schemas.openxmlformats.org/officeDocument/2006/relationships/customXml" Target="../ink/ink464.xml"/><Relationship Id="rId495" Type="http://schemas.openxmlformats.org/officeDocument/2006/relationships/image" Target="../media/image540.png"/><Relationship Id="rId10" Type="http://schemas.openxmlformats.org/officeDocument/2006/relationships/image" Target="../media/image123.png"/><Relationship Id="rId31" Type="http://schemas.openxmlformats.org/officeDocument/2006/relationships/image" Target="../media/image312.png"/><Relationship Id="rId52" Type="http://schemas.openxmlformats.org/officeDocument/2006/relationships/customXml" Target="../ink/ink331.xml"/><Relationship Id="rId73" Type="http://schemas.openxmlformats.org/officeDocument/2006/relationships/customXml" Target="../ink/ink342.xml"/><Relationship Id="rId94" Type="http://schemas.openxmlformats.org/officeDocument/2006/relationships/image" Target="../media/image341.png"/><Relationship Id="rId148" Type="http://schemas.openxmlformats.org/officeDocument/2006/relationships/image" Target="../media/image368.png"/><Relationship Id="rId169" Type="http://schemas.openxmlformats.org/officeDocument/2006/relationships/image" Target="../media/image378.png"/><Relationship Id="rId334" Type="http://schemas.openxmlformats.org/officeDocument/2006/relationships/image" Target="../media/image460.png"/><Relationship Id="rId355" Type="http://schemas.openxmlformats.org/officeDocument/2006/relationships/customXml" Target="../ink/ink485.xml"/><Relationship Id="rId376" Type="http://schemas.openxmlformats.org/officeDocument/2006/relationships/image" Target="../media/image481.png"/><Relationship Id="rId397" Type="http://schemas.openxmlformats.org/officeDocument/2006/relationships/customXml" Target="../ink/ink506.xml"/><Relationship Id="rId520" Type="http://schemas.openxmlformats.org/officeDocument/2006/relationships/customXml" Target="../ink/ink568.xml"/><Relationship Id="rId4" Type="http://schemas.openxmlformats.org/officeDocument/2006/relationships/image" Target="../media/image300.png"/><Relationship Id="rId180" Type="http://schemas.openxmlformats.org/officeDocument/2006/relationships/customXml" Target="../ink/ink397.xml"/><Relationship Id="rId215" Type="http://schemas.openxmlformats.org/officeDocument/2006/relationships/image" Target="../media/image401.png"/><Relationship Id="rId236" Type="http://schemas.openxmlformats.org/officeDocument/2006/relationships/image" Target="../media/image411.png"/><Relationship Id="rId257" Type="http://schemas.openxmlformats.org/officeDocument/2006/relationships/customXml" Target="../ink/ink436.xml"/><Relationship Id="rId278" Type="http://schemas.openxmlformats.org/officeDocument/2006/relationships/image" Target="../media/image432.png"/><Relationship Id="rId401" Type="http://schemas.openxmlformats.org/officeDocument/2006/relationships/customXml" Target="../ink/ink508.xml"/><Relationship Id="rId422" Type="http://schemas.openxmlformats.org/officeDocument/2006/relationships/image" Target="../media/image504.png"/><Relationship Id="rId443" Type="http://schemas.openxmlformats.org/officeDocument/2006/relationships/customXml" Target="../ink/ink529.xml"/><Relationship Id="rId464" Type="http://schemas.openxmlformats.org/officeDocument/2006/relationships/image" Target="../media/image525.png"/><Relationship Id="rId303" Type="http://schemas.openxmlformats.org/officeDocument/2006/relationships/customXml" Target="../ink/ink459.xml"/><Relationship Id="rId485" Type="http://schemas.openxmlformats.org/officeDocument/2006/relationships/customXml" Target="../ink/ink550.xml"/><Relationship Id="rId42" Type="http://schemas.openxmlformats.org/officeDocument/2006/relationships/customXml" Target="../ink/ink326.xml"/><Relationship Id="rId84" Type="http://schemas.openxmlformats.org/officeDocument/2006/relationships/customXml" Target="../ink/ink348.xml"/><Relationship Id="rId138" Type="http://schemas.openxmlformats.org/officeDocument/2006/relationships/image" Target="../media/image363.png"/><Relationship Id="rId345" Type="http://schemas.openxmlformats.org/officeDocument/2006/relationships/customXml" Target="../ink/ink480.xml"/><Relationship Id="rId387" Type="http://schemas.openxmlformats.org/officeDocument/2006/relationships/customXml" Target="../ink/ink501.xml"/><Relationship Id="rId510" Type="http://schemas.openxmlformats.org/officeDocument/2006/relationships/customXml" Target="../ink/ink563.xml"/><Relationship Id="rId191" Type="http://schemas.openxmlformats.org/officeDocument/2006/relationships/image" Target="../media/image389.png"/><Relationship Id="rId205" Type="http://schemas.openxmlformats.org/officeDocument/2006/relationships/image" Target="../media/image396.png"/><Relationship Id="rId247" Type="http://schemas.openxmlformats.org/officeDocument/2006/relationships/customXml" Target="../ink/ink431.xml"/><Relationship Id="rId412" Type="http://schemas.openxmlformats.org/officeDocument/2006/relationships/image" Target="../media/image499.png"/><Relationship Id="rId107" Type="http://schemas.openxmlformats.org/officeDocument/2006/relationships/customXml" Target="../ink/ink360.xml"/><Relationship Id="rId289" Type="http://schemas.openxmlformats.org/officeDocument/2006/relationships/customXml" Target="../ink/ink452.xml"/><Relationship Id="rId454" Type="http://schemas.openxmlformats.org/officeDocument/2006/relationships/image" Target="../media/image520.png"/><Relationship Id="rId496" Type="http://schemas.openxmlformats.org/officeDocument/2006/relationships/customXml" Target="../ink/ink556.xml"/><Relationship Id="rId11" Type="http://schemas.openxmlformats.org/officeDocument/2006/relationships/customXml" Target="../ink/ink310.xml"/><Relationship Id="rId53" Type="http://schemas.openxmlformats.org/officeDocument/2006/relationships/image" Target="../media/image323.png"/><Relationship Id="rId149" Type="http://schemas.openxmlformats.org/officeDocument/2006/relationships/customXml" Target="../ink/ink381.xml"/><Relationship Id="rId314" Type="http://schemas.openxmlformats.org/officeDocument/2006/relationships/image" Target="../media/image450.png"/><Relationship Id="rId356" Type="http://schemas.openxmlformats.org/officeDocument/2006/relationships/image" Target="../media/image471.png"/><Relationship Id="rId398" Type="http://schemas.openxmlformats.org/officeDocument/2006/relationships/image" Target="../media/image492.png"/><Relationship Id="rId521" Type="http://schemas.openxmlformats.org/officeDocument/2006/relationships/image" Target="../media/image553.png"/><Relationship Id="rId95" Type="http://schemas.openxmlformats.org/officeDocument/2006/relationships/customXml" Target="../ink/ink354.xml"/><Relationship Id="rId160" Type="http://schemas.openxmlformats.org/officeDocument/2006/relationships/customXml" Target="../ink/ink387.xml"/><Relationship Id="rId216" Type="http://schemas.openxmlformats.org/officeDocument/2006/relationships/customXml" Target="../ink/ink415.xml"/><Relationship Id="rId423" Type="http://schemas.openxmlformats.org/officeDocument/2006/relationships/customXml" Target="../ink/ink519.xml"/><Relationship Id="rId258" Type="http://schemas.openxmlformats.org/officeDocument/2006/relationships/image" Target="../media/image422.png"/><Relationship Id="rId465" Type="http://schemas.openxmlformats.org/officeDocument/2006/relationships/customXml" Target="../ink/ink540.xml"/><Relationship Id="rId22" Type="http://schemas.openxmlformats.org/officeDocument/2006/relationships/customXml" Target="../ink/ink316.xml"/><Relationship Id="rId64" Type="http://schemas.openxmlformats.org/officeDocument/2006/relationships/customXml" Target="../ink/ink337.xml"/><Relationship Id="rId118" Type="http://schemas.openxmlformats.org/officeDocument/2006/relationships/image" Target="../media/image353.png"/><Relationship Id="rId325" Type="http://schemas.openxmlformats.org/officeDocument/2006/relationships/customXml" Target="../ink/ink470.xml"/><Relationship Id="rId367" Type="http://schemas.openxmlformats.org/officeDocument/2006/relationships/customXml" Target="../ink/ink491.xml"/><Relationship Id="rId171" Type="http://schemas.openxmlformats.org/officeDocument/2006/relationships/image" Target="../media/image379.png"/><Relationship Id="rId227" Type="http://schemas.openxmlformats.org/officeDocument/2006/relationships/image" Target="../media/image407.png"/><Relationship Id="rId269" Type="http://schemas.openxmlformats.org/officeDocument/2006/relationships/customXml" Target="../ink/ink442.xml"/><Relationship Id="rId434" Type="http://schemas.openxmlformats.org/officeDocument/2006/relationships/image" Target="../media/image510.png"/><Relationship Id="rId476" Type="http://schemas.openxmlformats.org/officeDocument/2006/relationships/image" Target="../media/image531.png"/><Relationship Id="rId33" Type="http://schemas.openxmlformats.org/officeDocument/2006/relationships/image" Target="../media/image313.png"/><Relationship Id="rId129" Type="http://schemas.openxmlformats.org/officeDocument/2006/relationships/customXml" Target="../ink/ink371.xml"/><Relationship Id="rId280" Type="http://schemas.openxmlformats.org/officeDocument/2006/relationships/image" Target="../media/image433.png"/><Relationship Id="rId336" Type="http://schemas.openxmlformats.org/officeDocument/2006/relationships/image" Target="../media/image461.png"/><Relationship Id="rId501" Type="http://schemas.openxmlformats.org/officeDocument/2006/relationships/image" Target="../media/image543.png"/><Relationship Id="rId75" Type="http://schemas.openxmlformats.org/officeDocument/2006/relationships/customXml" Target="../ink/ink343.xml"/><Relationship Id="rId140" Type="http://schemas.openxmlformats.org/officeDocument/2006/relationships/image" Target="../media/image364.png"/><Relationship Id="rId182" Type="http://schemas.openxmlformats.org/officeDocument/2006/relationships/customXml" Target="../ink/ink398.xml"/><Relationship Id="rId378" Type="http://schemas.openxmlformats.org/officeDocument/2006/relationships/image" Target="../media/image482.png"/><Relationship Id="rId403" Type="http://schemas.openxmlformats.org/officeDocument/2006/relationships/customXml" Target="../ink/ink509.xml"/><Relationship Id="rId6" Type="http://schemas.openxmlformats.org/officeDocument/2006/relationships/image" Target="../media/image301.png"/><Relationship Id="rId238" Type="http://schemas.openxmlformats.org/officeDocument/2006/relationships/image" Target="../media/image412.png"/><Relationship Id="rId445" Type="http://schemas.openxmlformats.org/officeDocument/2006/relationships/customXml" Target="../ink/ink530.xml"/><Relationship Id="rId487" Type="http://schemas.openxmlformats.org/officeDocument/2006/relationships/image" Target="../media/image536.png"/><Relationship Id="rId291" Type="http://schemas.openxmlformats.org/officeDocument/2006/relationships/customXml" Target="../ink/ink453.xml"/><Relationship Id="rId305" Type="http://schemas.openxmlformats.org/officeDocument/2006/relationships/customXml" Target="../ink/ink460.xml"/><Relationship Id="rId347" Type="http://schemas.openxmlformats.org/officeDocument/2006/relationships/customXml" Target="../ink/ink481.xml"/><Relationship Id="rId512" Type="http://schemas.openxmlformats.org/officeDocument/2006/relationships/customXml" Target="../ink/ink564.xml"/><Relationship Id="rId44" Type="http://schemas.openxmlformats.org/officeDocument/2006/relationships/customXml" Target="../ink/ink327.xml"/><Relationship Id="rId86" Type="http://schemas.openxmlformats.org/officeDocument/2006/relationships/customXml" Target="../ink/ink349.xml"/><Relationship Id="rId151" Type="http://schemas.openxmlformats.org/officeDocument/2006/relationships/customXml" Target="../ink/ink382.xml"/><Relationship Id="rId389" Type="http://schemas.openxmlformats.org/officeDocument/2006/relationships/customXml" Target="../ink/ink502.xml"/><Relationship Id="rId193" Type="http://schemas.openxmlformats.org/officeDocument/2006/relationships/image" Target="../media/image390.png"/><Relationship Id="rId207" Type="http://schemas.openxmlformats.org/officeDocument/2006/relationships/image" Target="../media/image397.png"/><Relationship Id="rId249" Type="http://schemas.openxmlformats.org/officeDocument/2006/relationships/customXml" Target="../ink/ink432.xml"/><Relationship Id="rId414" Type="http://schemas.openxmlformats.org/officeDocument/2006/relationships/image" Target="../media/image500.png"/><Relationship Id="rId456" Type="http://schemas.openxmlformats.org/officeDocument/2006/relationships/image" Target="../media/image521.png"/><Relationship Id="rId498" Type="http://schemas.openxmlformats.org/officeDocument/2006/relationships/customXml" Target="../ink/ink557.xml"/><Relationship Id="rId13" Type="http://schemas.openxmlformats.org/officeDocument/2006/relationships/customXml" Target="../ink/ink311.xml"/><Relationship Id="rId109" Type="http://schemas.openxmlformats.org/officeDocument/2006/relationships/customXml" Target="../ink/ink361.xml"/><Relationship Id="rId260" Type="http://schemas.openxmlformats.org/officeDocument/2006/relationships/image" Target="../media/image423.png"/><Relationship Id="rId316" Type="http://schemas.openxmlformats.org/officeDocument/2006/relationships/image" Target="../media/image451.png"/><Relationship Id="rId523" Type="http://schemas.openxmlformats.org/officeDocument/2006/relationships/image" Target="../media/image554.png"/><Relationship Id="rId55" Type="http://schemas.openxmlformats.org/officeDocument/2006/relationships/image" Target="../media/image324.png"/><Relationship Id="rId97" Type="http://schemas.openxmlformats.org/officeDocument/2006/relationships/customXml" Target="../ink/ink355.xml"/><Relationship Id="rId120" Type="http://schemas.openxmlformats.org/officeDocument/2006/relationships/image" Target="../media/image354.png"/><Relationship Id="rId358" Type="http://schemas.openxmlformats.org/officeDocument/2006/relationships/image" Target="../media/image472.png"/><Relationship Id="rId162" Type="http://schemas.openxmlformats.org/officeDocument/2006/relationships/customXml" Target="../ink/ink388.xml"/><Relationship Id="rId218" Type="http://schemas.openxmlformats.org/officeDocument/2006/relationships/customXml" Target="../ink/ink416.xml"/><Relationship Id="rId425" Type="http://schemas.openxmlformats.org/officeDocument/2006/relationships/customXml" Target="../ink/ink520.xml"/><Relationship Id="rId467" Type="http://schemas.openxmlformats.org/officeDocument/2006/relationships/customXml" Target="../ink/ink541.xml"/><Relationship Id="rId271" Type="http://schemas.openxmlformats.org/officeDocument/2006/relationships/customXml" Target="../ink/ink443.xml"/><Relationship Id="rId24" Type="http://schemas.openxmlformats.org/officeDocument/2006/relationships/customXml" Target="../ink/ink317.xml"/><Relationship Id="rId66" Type="http://schemas.openxmlformats.org/officeDocument/2006/relationships/image" Target="../media/image329.png"/><Relationship Id="rId131" Type="http://schemas.openxmlformats.org/officeDocument/2006/relationships/customXml" Target="../ink/ink372.xml"/><Relationship Id="rId327" Type="http://schemas.openxmlformats.org/officeDocument/2006/relationships/customXml" Target="../ink/ink471.xml"/><Relationship Id="rId369" Type="http://schemas.openxmlformats.org/officeDocument/2006/relationships/customXml" Target="../ink/ink492.xml"/><Relationship Id="rId173" Type="http://schemas.openxmlformats.org/officeDocument/2006/relationships/image" Target="../media/image380.png"/><Relationship Id="rId229" Type="http://schemas.openxmlformats.org/officeDocument/2006/relationships/image" Target="../media/image408.png"/><Relationship Id="rId380" Type="http://schemas.openxmlformats.org/officeDocument/2006/relationships/image" Target="../media/image483.png"/><Relationship Id="rId436" Type="http://schemas.openxmlformats.org/officeDocument/2006/relationships/image" Target="../media/image511.png"/><Relationship Id="rId240" Type="http://schemas.openxmlformats.org/officeDocument/2006/relationships/image" Target="../media/image413.png"/><Relationship Id="rId478" Type="http://schemas.openxmlformats.org/officeDocument/2006/relationships/image" Target="../media/image532.png"/><Relationship Id="rId35" Type="http://schemas.openxmlformats.org/officeDocument/2006/relationships/image" Target="../media/image314.png"/><Relationship Id="rId77" Type="http://schemas.openxmlformats.org/officeDocument/2006/relationships/customXml" Target="../ink/ink344.xml"/><Relationship Id="rId100" Type="http://schemas.openxmlformats.org/officeDocument/2006/relationships/image" Target="../media/image344.png"/><Relationship Id="rId282" Type="http://schemas.openxmlformats.org/officeDocument/2006/relationships/image" Target="../media/image434.png"/><Relationship Id="rId338" Type="http://schemas.openxmlformats.org/officeDocument/2006/relationships/image" Target="../media/image462.png"/><Relationship Id="rId503" Type="http://schemas.openxmlformats.org/officeDocument/2006/relationships/image" Target="../media/image544.png"/><Relationship Id="rId8" Type="http://schemas.openxmlformats.org/officeDocument/2006/relationships/image" Target="../media/image302.png"/><Relationship Id="rId142" Type="http://schemas.openxmlformats.org/officeDocument/2006/relationships/image" Target="../media/image365.png"/><Relationship Id="rId184" Type="http://schemas.openxmlformats.org/officeDocument/2006/relationships/customXml" Target="../ink/ink399.xml"/><Relationship Id="rId391" Type="http://schemas.openxmlformats.org/officeDocument/2006/relationships/customXml" Target="../ink/ink503.xml"/><Relationship Id="rId405" Type="http://schemas.openxmlformats.org/officeDocument/2006/relationships/customXml" Target="../ink/ink510.xml"/><Relationship Id="rId447" Type="http://schemas.openxmlformats.org/officeDocument/2006/relationships/customXml" Target="../ink/ink531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630.xml"/><Relationship Id="rId21" Type="http://schemas.openxmlformats.org/officeDocument/2006/relationships/customXml" Target="../ink/ink582.xml"/><Relationship Id="rId42" Type="http://schemas.openxmlformats.org/officeDocument/2006/relationships/image" Target="../media/image578.png"/><Relationship Id="rId63" Type="http://schemas.openxmlformats.org/officeDocument/2006/relationships/customXml" Target="../ink/ink603.xml"/><Relationship Id="rId84" Type="http://schemas.openxmlformats.org/officeDocument/2006/relationships/image" Target="../media/image599.png"/><Relationship Id="rId138" Type="http://schemas.openxmlformats.org/officeDocument/2006/relationships/image" Target="../media/image625.png"/><Relationship Id="rId159" Type="http://schemas.openxmlformats.org/officeDocument/2006/relationships/customXml" Target="../ink/ink651.xml"/><Relationship Id="rId170" Type="http://schemas.openxmlformats.org/officeDocument/2006/relationships/image" Target="../media/image641.png"/><Relationship Id="rId191" Type="http://schemas.openxmlformats.org/officeDocument/2006/relationships/customXml" Target="../ink/ink667.xml"/><Relationship Id="rId205" Type="http://schemas.openxmlformats.org/officeDocument/2006/relationships/customXml" Target="../ink/ink674.xml"/><Relationship Id="rId107" Type="http://schemas.openxmlformats.org/officeDocument/2006/relationships/customXml" Target="../ink/ink625.xml"/><Relationship Id="rId11" Type="http://schemas.openxmlformats.org/officeDocument/2006/relationships/customXml" Target="../ink/ink577.xml"/><Relationship Id="rId32" Type="http://schemas.openxmlformats.org/officeDocument/2006/relationships/image" Target="../media/image573.png"/><Relationship Id="rId37" Type="http://schemas.openxmlformats.org/officeDocument/2006/relationships/customXml" Target="../ink/ink590.xml"/><Relationship Id="rId53" Type="http://schemas.openxmlformats.org/officeDocument/2006/relationships/customXml" Target="../ink/ink598.xml"/><Relationship Id="rId58" Type="http://schemas.openxmlformats.org/officeDocument/2006/relationships/image" Target="../media/image586.png"/><Relationship Id="rId74" Type="http://schemas.openxmlformats.org/officeDocument/2006/relationships/image" Target="../media/image594.png"/><Relationship Id="rId79" Type="http://schemas.openxmlformats.org/officeDocument/2006/relationships/customXml" Target="../ink/ink611.xml"/><Relationship Id="rId102" Type="http://schemas.openxmlformats.org/officeDocument/2006/relationships/image" Target="../media/image123.png"/><Relationship Id="rId123" Type="http://schemas.openxmlformats.org/officeDocument/2006/relationships/customXml" Target="../ink/ink633.xml"/><Relationship Id="rId128" Type="http://schemas.openxmlformats.org/officeDocument/2006/relationships/image" Target="../media/image620.png"/><Relationship Id="rId144" Type="http://schemas.openxmlformats.org/officeDocument/2006/relationships/image" Target="../media/image628.png"/><Relationship Id="rId149" Type="http://schemas.openxmlformats.org/officeDocument/2006/relationships/customXml" Target="../ink/ink646.xml"/><Relationship Id="rId5" Type="http://schemas.openxmlformats.org/officeDocument/2006/relationships/customXml" Target="../ink/ink574.xml"/><Relationship Id="rId90" Type="http://schemas.openxmlformats.org/officeDocument/2006/relationships/image" Target="../media/image602.png"/><Relationship Id="rId95" Type="http://schemas.openxmlformats.org/officeDocument/2006/relationships/customXml" Target="../ink/ink619.xml"/><Relationship Id="rId160" Type="http://schemas.openxmlformats.org/officeDocument/2006/relationships/image" Target="../media/image636.png"/><Relationship Id="rId165" Type="http://schemas.openxmlformats.org/officeDocument/2006/relationships/customXml" Target="../ink/ink654.xml"/><Relationship Id="rId181" Type="http://schemas.openxmlformats.org/officeDocument/2006/relationships/customXml" Target="../ink/ink662.xml"/><Relationship Id="rId186" Type="http://schemas.openxmlformats.org/officeDocument/2006/relationships/image" Target="../media/image649.png"/><Relationship Id="rId211" Type="http://schemas.openxmlformats.org/officeDocument/2006/relationships/customXml" Target="../ink/ink677.xml"/><Relationship Id="rId22" Type="http://schemas.openxmlformats.org/officeDocument/2006/relationships/image" Target="../media/image568.png"/><Relationship Id="rId27" Type="http://schemas.openxmlformats.org/officeDocument/2006/relationships/customXml" Target="../ink/ink585.xml"/><Relationship Id="rId43" Type="http://schemas.openxmlformats.org/officeDocument/2006/relationships/customXml" Target="../ink/ink593.xml"/><Relationship Id="rId48" Type="http://schemas.openxmlformats.org/officeDocument/2006/relationships/image" Target="../media/image581.png"/><Relationship Id="rId64" Type="http://schemas.openxmlformats.org/officeDocument/2006/relationships/image" Target="../media/image589.png"/><Relationship Id="rId69" Type="http://schemas.openxmlformats.org/officeDocument/2006/relationships/customXml" Target="../ink/ink606.xml"/><Relationship Id="rId113" Type="http://schemas.openxmlformats.org/officeDocument/2006/relationships/customXml" Target="../ink/ink628.xml"/><Relationship Id="rId118" Type="http://schemas.openxmlformats.org/officeDocument/2006/relationships/image" Target="../media/image615.png"/><Relationship Id="rId134" Type="http://schemas.openxmlformats.org/officeDocument/2006/relationships/image" Target="../media/image623.png"/><Relationship Id="rId139" Type="http://schemas.openxmlformats.org/officeDocument/2006/relationships/customXml" Target="../ink/ink641.xml"/><Relationship Id="rId80" Type="http://schemas.openxmlformats.org/officeDocument/2006/relationships/image" Target="../media/image597.png"/><Relationship Id="rId85" Type="http://schemas.openxmlformats.org/officeDocument/2006/relationships/customXml" Target="../ink/ink614.xml"/><Relationship Id="rId150" Type="http://schemas.openxmlformats.org/officeDocument/2006/relationships/image" Target="../media/image631.png"/><Relationship Id="rId155" Type="http://schemas.openxmlformats.org/officeDocument/2006/relationships/customXml" Target="../ink/ink649.xml"/><Relationship Id="rId171" Type="http://schemas.openxmlformats.org/officeDocument/2006/relationships/customXml" Target="../ink/ink657.xml"/><Relationship Id="rId176" Type="http://schemas.openxmlformats.org/officeDocument/2006/relationships/image" Target="../media/image644.png"/><Relationship Id="rId192" Type="http://schemas.openxmlformats.org/officeDocument/2006/relationships/image" Target="../media/image652.png"/><Relationship Id="rId197" Type="http://schemas.openxmlformats.org/officeDocument/2006/relationships/customXml" Target="../ink/ink670.xml"/><Relationship Id="rId206" Type="http://schemas.openxmlformats.org/officeDocument/2006/relationships/image" Target="../media/image659.png"/><Relationship Id="rId201" Type="http://schemas.openxmlformats.org/officeDocument/2006/relationships/customXml" Target="../ink/ink672.xml"/><Relationship Id="rId12" Type="http://schemas.openxmlformats.org/officeDocument/2006/relationships/image" Target="../media/image563.png"/><Relationship Id="rId17" Type="http://schemas.openxmlformats.org/officeDocument/2006/relationships/customXml" Target="../ink/ink580.xml"/><Relationship Id="rId33" Type="http://schemas.openxmlformats.org/officeDocument/2006/relationships/customXml" Target="../ink/ink588.xml"/><Relationship Id="rId38" Type="http://schemas.openxmlformats.org/officeDocument/2006/relationships/image" Target="../media/image576.png"/><Relationship Id="rId59" Type="http://schemas.openxmlformats.org/officeDocument/2006/relationships/customXml" Target="../ink/ink601.xml"/><Relationship Id="rId103" Type="http://schemas.openxmlformats.org/officeDocument/2006/relationships/customXml" Target="../ink/ink623.xml"/><Relationship Id="rId108" Type="http://schemas.openxmlformats.org/officeDocument/2006/relationships/image" Target="../media/image610.png"/><Relationship Id="rId124" Type="http://schemas.openxmlformats.org/officeDocument/2006/relationships/image" Target="../media/image618.png"/><Relationship Id="rId129" Type="http://schemas.openxmlformats.org/officeDocument/2006/relationships/customXml" Target="../ink/ink636.xml"/><Relationship Id="rId54" Type="http://schemas.openxmlformats.org/officeDocument/2006/relationships/image" Target="../media/image584.png"/><Relationship Id="rId70" Type="http://schemas.openxmlformats.org/officeDocument/2006/relationships/image" Target="../media/image592.png"/><Relationship Id="rId75" Type="http://schemas.openxmlformats.org/officeDocument/2006/relationships/customXml" Target="../ink/ink609.xml"/><Relationship Id="rId91" Type="http://schemas.openxmlformats.org/officeDocument/2006/relationships/customXml" Target="../ink/ink617.xml"/><Relationship Id="rId96" Type="http://schemas.openxmlformats.org/officeDocument/2006/relationships/image" Target="../media/image605.png"/><Relationship Id="rId140" Type="http://schemas.openxmlformats.org/officeDocument/2006/relationships/image" Target="../media/image626.png"/><Relationship Id="rId145" Type="http://schemas.openxmlformats.org/officeDocument/2006/relationships/customXml" Target="../ink/ink644.xml"/><Relationship Id="rId161" Type="http://schemas.openxmlformats.org/officeDocument/2006/relationships/customXml" Target="../ink/ink652.xml"/><Relationship Id="rId166" Type="http://schemas.openxmlformats.org/officeDocument/2006/relationships/image" Target="../media/image639.png"/><Relationship Id="rId182" Type="http://schemas.openxmlformats.org/officeDocument/2006/relationships/image" Target="../media/image647.png"/><Relationship Id="rId187" Type="http://schemas.openxmlformats.org/officeDocument/2006/relationships/customXml" Target="../ink/ink6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0.png"/><Relationship Id="rId212" Type="http://schemas.openxmlformats.org/officeDocument/2006/relationships/image" Target="../media/image662.png"/><Relationship Id="rId23" Type="http://schemas.openxmlformats.org/officeDocument/2006/relationships/customXml" Target="../ink/ink583.xml"/><Relationship Id="rId28" Type="http://schemas.openxmlformats.org/officeDocument/2006/relationships/image" Target="../media/image571.png"/><Relationship Id="rId49" Type="http://schemas.openxmlformats.org/officeDocument/2006/relationships/customXml" Target="../ink/ink596.xml"/><Relationship Id="rId114" Type="http://schemas.openxmlformats.org/officeDocument/2006/relationships/image" Target="../media/image613.png"/><Relationship Id="rId119" Type="http://schemas.openxmlformats.org/officeDocument/2006/relationships/customXml" Target="../ink/ink631.xml"/><Relationship Id="rId44" Type="http://schemas.openxmlformats.org/officeDocument/2006/relationships/image" Target="../media/image579.png"/><Relationship Id="rId60" Type="http://schemas.openxmlformats.org/officeDocument/2006/relationships/image" Target="../media/image587.png"/><Relationship Id="rId65" Type="http://schemas.openxmlformats.org/officeDocument/2006/relationships/customXml" Target="../ink/ink604.xml"/><Relationship Id="rId81" Type="http://schemas.openxmlformats.org/officeDocument/2006/relationships/customXml" Target="../ink/ink612.xml"/><Relationship Id="rId86" Type="http://schemas.openxmlformats.org/officeDocument/2006/relationships/image" Target="../media/image600.png"/><Relationship Id="rId130" Type="http://schemas.openxmlformats.org/officeDocument/2006/relationships/image" Target="../media/image621.png"/><Relationship Id="rId135" Type="http://schemas.openxmlformats.org/officeDocument/2006/relationships/customXml" Target="../ink/ink639.xml"/><Relationship Id="rId151" Type="http://schemas.openxmlformats.org/officeDocument/2006/relationships/customXml" Target="../ink/ink647.xml"/><Relationship Id="rId156" Type="http://schemas.openxmlformats.org/officeDocument/2006/relationships/image" Target="../media/image634.png"/><Relationship Id="rId177" Type="http://schemas.openxmlformats.org/officeDocument/2006/relationships/customXml" Target="../ink/ink660.xml"/><Relationship Id="rId198" Type="http://schemas.openxmlformats.org/officeDocument/2006/relationships/image" Target="../media/image655.png"/><Relationship Id="rId172" Type="http://schemas.openxmlformats.org/officeDocument/2006/relationships/image" Target="../media/image642.png"/><Relationship Id="rId193" Type="http://schemas.openxmlformats.org/officeDocument/2006/relationships/customXml" Target="../ink/ink668.xml"/><Relationship Id="rId202" Type="http://schemas.openxmlformats.org/officeDocument/2006/relationships/image" Target="../media/image657.png"/><Relationship Id="rId207" Type="http://schemas.openxmlformats.org/officeDocument/2006/relationships/customXml" Target="../ink/ink675.xml"/><Relationship Id="rId13" Type="http://schemas.openxmlformats.org/officeDocument/2006/relationships/customXml" Target="../ink/ink578.xml"/><Relationship Id="rId18" Type="http://schemas.openxmlformats.org/officeDocument/2006/relationships/image" Target="../media/image566.png"/><Relationship Id="rId39" Type="http://schemas.openxmlformats.org/officeDocument/2006/relationships/customXml" Target="../ink/ink591.xml"/><Relationship Id="rId109" Type="http://schemas.openxmlformats.org/officeDocument/2006/relationships/customXml" Target="../ink/ink626.xml"/><Relationship Id="rId34" Type="http://schemas.openxmlformats.org/officeDocument/2006/relationships/image" Target="../media/image574.png"/><Relationship Id="rId50" Type="http://schemas.openxmlformats.org/officeDocument/2006/relationships/image" Target="../media/image582.png"/><Relationship Id="rId55" Type="http://schemas.openxmlformats.org/officeDocument/2006/relationships/customXml" Target="../ink/ink599.xml"/><Relationship Id="rId76" Type="http://schemas.openxmlformats.org/officeDocument/2006/relationships/image" Target="../media/image595.png"/><Relationship Id="rId97" Type="http://schemas.openxmlformats.org/officeDocument/2006/relationships/customXml" Target="../ink/ink620.xml"/><Relationship Id="rId104" Type="http://schemas.openxmlformats.org/officeDocument/2006/relationships/image" Target="../media/image608.png"/><Relationship Id="rId120" Type="http://schemas.openxmlformats.org/officeDocument/2006/relationships/image" Target="../media/image616.png"/><Relationship Id="rId125" Type="http://schemas.openxmlformats.org/officeDocument/2006/relationships/customXml" Target="../ink/ink634.xml"/><Relationship Id="rId141" Type="http://schemas.openxmlformats.org/officeDocument/2006/relationships/customXml" Target="../ink/ink642.xml"/><Relationship Id="rId146" Type="http://schemas.openxmlformats.org/officeDocument/2006/relationships/image" Target="../media/image629.png"/><Relationship Id="rId167" Type="http://schemas.openxmlformats.org/officeDocument/2006/relationships/customXml" Target="../ink/ink655.xml"/><Relationship Id="rId188" Type="http://schemas.openxmlformats.org/officeDocument/2006/relationships/image" Target="../media/image650.png"/><Relationship Id="rId7" Type="http://schemas.openxmlformats.org/officeDocument/2006/relationships/customXml" Target="../ink/ink575.xml"/><Relationship Id="rId71" Type="http://schemas.openxmlformats.org/officeDocument/2006/relationships/customXml" Target="../ink/ink607.xml"/><Relationship Id="rId92" Type="http://schemas.openxmlformats.org/officeDocument/2006/relationships/image" Target="../media/image603.png"/><Relationship Id="rId162" Type="http://schemas.openxmlformats.org/officeDocument/2006/relationships/image" Target="../media/image637.png"/><Relationship Id="rId183" Type="http://schemas.openxmlformats.org/officeDocument/2006/relationships/customXml" Target="../ink/ink663.xml"/><Relationship Id="rId2" Type="http://schemas.openxmlformats.org/officeDocument/2006/relationships/image" Target="../media/image558.png"/><Relationship Id="rId29" Type="http://schemas.openxmlformats.org/officeDocument/2006/relationships/customXml" Target="../ink/ink586.xml"/><Relationship Id="rId24" Type="http://schemas.openxmlformats.org/officeDocument/2006/relationships/image" Target="../media/image569.png"/><Relationship Id="rId40" Type="http://schemas.openxmlformats.org/officeDocument/2006/relationships/image" Target="../media/image577.png"/><Relationship Id="rId45" Type="http://schemas.openxmlformats.org/officeDocument/2006/relationships/customXml" Target="../ink/ink594.xml"/><Relationship Id="rId66" Type="http://schemas.openxmlformats.org/officeDocument/2006/relationships/image" Target="../media/image590.png"/><Relationship Id="rId87" Type="http://schemas.openxmlformats.org/officeDocument/2006/relationships/customXml" Target="../ink/ink615.xml"/><Relationship Id="rId110" Type="http://schemas.openxmlformats.org/officeDocument/2006/relationships/image" Target="../media/image611.png"/><Relationship Id="rId115" Type="http://schemas.openxmlformats.org/officeDocument/2006/relationships/customXml" Target="../ink/ink629.xml"/><Relationship Id="rId131" Type="http://schemas.openxmlformats.org/officeDocument/2006/relationships/customXml" Target="../ink/ink637.xml"/><Relationship Id="rId136" Type="http://schemas.openxmlformats.org/officeDocument/2006/relationships/image" Target="../media/image624.png"/><Relationship Id="rId157" Type="http://schemas.openxmlformats.org/officeDocument/2006/relationships/customXml" Target="../ink/ink650.xml"/><Relationship Id="rId178" Type="http://schemas.openxmlformats.org/officeDocument/2006/relationships/image" Target="../media/image645.png"/><Relationship Id="rId61" Type="http://schemas.openxmlformats.org/officeDocument/2006/relationships/customXml" Target="../ink/ink602.xml"/><Relationship Id="rId82" Type="http://schemas.openxmlformats.org/officeDocument/2006/relationships/image" Target="../media/image598.png"/><Relationship Id="rId152" Type="http://schemas.openxmlformats.org/officeDocument/2006/relationships/image" Target="../media/image632.png"/><Relationship Id="rId173" Type="http://schemas.openxmlformats.org/officeDocument/2006/relationships/customXml" Target="../ink/ink658.xml"/><Relationship Id="rId194" Type="http://schemas.openxmlformats.org/officeDocument/2006/relationships/image" Target="../media/image653.png"/><Relationship Id="rId199" Type="http://schemas.openxmlformats.org/officeDocument/2006/relationships/customXml" Target="../ink/ink671.xml"/><Relationship Id="rId203" Type="http://schemas.openxmlformats.org/officeDocument/2006/relationships/customXml" Target="../ink/ink673.xml"/><Relationship Id="rId208" Type="http://schemas.openxmlformats.org/officeDocument/2006/relationships/image" Target="../media/image660.png"/><Relationship Id="rId19" Type="http://schemas.openxmlformats.org/officeDocument/2006/relationships/customXml" Target="../ink/ink581.xml"/><Relationship Id="rId14" Type="http://schemas.openxmlformats.org/officeDocument/2006/relationships/image" Target="../media/image564.png"/><Relationship Id="rId30" Type="http://schemas.openxmlformats.org/officeDocument/2006/relationships/image" Target="../media/image572.png"/><Relationship Id="rId35" Type="http://schemas.openxmlformats.org/officeDocument/2006/relationships/customXml" Target="../ink/ink589.xml"/><Relationship Id="rId56" Type="http://schemas.openxmlformats.org/officeDocument/2006/relationships/image" Target="../media/image585.png"/><Relationship Id="rId77" Type="http://schemas.openxmlformats.org/officeDocument/2006/relationships/customXml" Target="../ink/ink610.xml"/><Relationship Id="rId100" Type="http://schemas.openxmlformats.org/officeDocument/2006/relationships/image" Target="../media/image607.png"/><Relationship Id="rId105" Type="http://schemas.openxmlformats.org/officeDocument/2006/relationships/customXml" Target="../ink/ink624.xml"/><Relationship Id="rId126" Type="http://schemas.openxmlformats.org/officeDocument/2006/relationships/image" Target="../media/image619.png"/><Relationship Id="rId147" Type="http://schemas.openxmlformats.org/officeDocument/2006/relationships/customXml" Target="../ink/ink645.xml"/><Relationship Id="rId168" Type="http://schemas.openxmlformats.org/officeDocument/2006/relationships/image" Target="../media/image640.png"/><Relationship Id="rId8" Type="http://schemas.openxmlformats.org/officeDocument/2006/relationships/image" Target="../media/image561.png"/><Relationship Id="rId51" Type="http://schemas.openxmlformats.org/officeDocument/2006/relationships/customXml" Target="../ink/ink597.xml"/><Relationship Id="rId72" Type="http://schemas.openxmlformats.org/officeDocument/2006/relationships/image" Target="../media/image593.png"/><Relationship Id="rId93" Type="http://schemas.openxmlformats.org/officeDocument/2006/relationships/customXml" Target="../ink/ink618.xml"/><Relationship Id="rId98" Type="http://schemas.openxmlformats.org/officeDocument/2006/relationships/image" Target="../media/image606.png"/><Relationship Id="rId121" Type="http://schemas.openxmlformats.org/officeDocument/2006/relationships/customXml" Target="../ink/ink632.xml"/><Relationship Id="rId142" Type="http://schemas.openxmlformats.org/officeDocument/2006/relationships/image" Target="../media/image627.png"/><Relationship Id="rId163" Type="http://schemas.openxmlformats.org/officeDocument/2006/relationships/customXml" Target="../ink/ink653.xml"/><Relationship Id="rId184" Type="http://schemas.openxmlformats.org/officeDocument/2006/relationships/image" Target="../media/image648.png"/><Relationship Id="rId189" Type="http://schemas.openxmlformats.org/officeDocument/2006/relationships/customXml" Target="../ink/ink666.xml"/><Relationship Id="rId3" Type="http://schemas.openxmlformats.org/officeDocument/2006/relationships/customXml" Target="../ink/ink573.xml"/><Relationship Id="rId25" Type="http://schemas.openxmlformats.org/officeDocument/2006/relationships/customXml" Target="../ink/ink584.xml"/><Relationship Id="rId46" Type="http://schemas.openxmlformats.org/officeDocument/2006/relationships/image" Target="../media/image580.png"/><Relationship Id="rId67" Type="http://schemas.openxmlformats.org/officeDocument/2006/relationships/customXml" Target="../ink/ink605.xml"/><Relationship Id="rId116" Type="http://schemas.openxmlformats.org/officeDocument/2006/relationships/image" Target="../media/image614.png"/><Relationship Id="rId137" Type="http://schemas.openxmlformats.org/officeDocument/2006/relationships/customXml" Target="../ink/ink640.xml"/><Relationship Id="rId158" Type="http://schemas.openxmlformats.org/officeDocument/2006/relationships/image" Target="../media/image635.png"/><Relationship Id="rId20" Type="http://schemas.openxmlformats.org/officeDocument/2006/relationships/image" Target="../media/image567.png"/><Relationship Id="rId41" Type="http://schemas.openxmlformats.org/officeDocument/2006/relationships/customXml" Target="../ink/ink592.xml"/><Relationship Id="rId62" Type="http://schemas.openxmlformats.org/officeDocument/2006/relationships/image" Target="../media/image588.png"/><Relationship Id="rId83" Type="http://schemas.openxmlformats.org/officeDocument/2006/relationships/customXml" Target="../ink/ink613.xml"/><Relationship Id="rId88" Type="http://schemas.openxmlformats.org/officeDocument/2006/relationships/image" Target="../media/image601.png"/><Relationship Id="rId111" Type="http://schemas.openxmlformats.org/officeDocument/2006/relationships/customXml" Target="../ink/ink627.xml"/><Relationship Id="rId132" Type="http://schemas.openxmlformats.org/officeDocument/2006/relationships/image" Target="../media/image622.png"/><Relationship Id="rId153" Type="http://schemas.openxmlformats.org/officeDocument/2006/relationships/customXml" Target="../ink/ink648.xml"/><Relationship Id="rId174" Type="http://schemas.openxmlformats.org/officeDocument/2006/relationships/image" Target="../media/image643.png"/><Relationship Id="rId179" Type="http://schemas.openxmlformats.org/officeDocument/2006/relationships/customXml" Target="../ink/ink661.xml"/><Relationship Id="rId195" Type="http://schemas.openxmlformats.org/officeDocument/2006/relationships/customXml" Target="../ink/ink669.xml"/><Relationship Id="rId209" Type="http://schemas.openxmlformats.org/officeDocument/2006/relationships/customXml" Target="../ink/ink676.xml"/><Relationship Id="rId190" Type="http://schemas.openxmlformats.org/officeDocument/2006/relationships/image" Target="../media/image651.png"/><Relationship Id="rId204" Type="http://schemas.openxmlformats.org/officeDocument/2006/relationships/image" Target="../media/image658.png"/><Relationship Id="rId15" Type="http://schemas.openxmlformats.org/officeDocument/2006/relationships/customXml" Target="../ink/ink579.xml"/><Relationship Id="rId36" Type="http://schemas.openxmlformats.org/officeDocument/2006/relationships/image" Target="../media/image575.png"/><Relationship Id="rId57" Type="http://schemas.openxmlformats.org/officeDocument/2006/relationships/customXml" Target="../ink/ink600.xml"/><Relationship Id="rId106" Type="http://schemas.openxmlformats.org/officeDocument/2006/relationships/image" Target="../media/image609.png"/><Relationship Id="rId127" Type="http://schemas.openxmlformats.org/officeDocument/2006/relationships/customXml" Target="../ink/ink635.xml"/><Relationship Id="rId10" Type="http://schemas.openxmlformats.org/officeDocument/2006/relationships/image" Target="../media/image562.png"/><Relationship Id="rId31" Type="http://schemas.openxmlformats.org/officeDocument/2006/relationships/customXml" Target="../ink/ink587.xml"/><Relationship Id="rId52" Type="http://schemas.openxmlformats.org/officeDocument/2006/relationships/image" Target="../media/image583.png"/><Relationship Id="rId73" Type="http://schemas.openxmlformats.org/officeDocument/2006/relationships/customXml" Target="../ink/ink608.xml"/><Relationship Id="rId78" Type="http://schemas.openxmlformats.org/officeDocument/2006/relationships/image" Target="../media/image596.png"/><Relationship Id="rId94" Type="http://schemas.openxmlformats.org/officeDocument/2006/relationships/image" Target="../media/image604.png"/><Relationship Id="rId99" Type="http://schemas.openxmlformats.org/officeDocument/2006/relationships/customXml" Target="../ink/ink621.xml"/><Relationship Id="rId101" Type="http://schemas.openxmlformats.org/officeDocument/2006/relationships/customXml" Target="../ink/ink622.xml"/><Relationship Id="rId122" Type="http://schemas.openxmlformats.org/officeDocument/2006/relationships/image" Target="../media/image617.png"/><Relationship Id="rId143" Type="http://schemas.openxmlformats.org/officeDocument/2006/relationships/customXml" Target="../ink/ink643.xml"/><Relationship Id="rId148" Type="http://schemas.openxmlformats.org/officeDocument/2006/relationships/image" Target="../media/image630.png"/><Relationship Id="rId164" Type="http://schemas.openxmlformats.org/officeDocument/2006/relationships/image" Target="../media/image638.png"/><Relationship Id="rId169" Type="http://schemas.openxmlformats.org/officeDocument/2006/relationships/customXml" Target="../ink/ink656.xml"/><Relationship Id="rId185" Type="http://schemas.openxmlformats.org/officeDocument/2006/relationships/customXml" Target="../ink/ink664.xml"/><Relationship Id="rId4" Type="http://schemas.openxmlformats.org/officeDocument/2006/relationships/image" Target="../media/image559.png"/><Relationship Id="rId9" Type="http://schemas.openxmlformats.org/officeDocument/2006/relationships/customXml" Target="../ink/ink576.xml"/><Relationship Id="rId180" Type="http://schemas.openxmlformats.org/officeDocument/2006/relationships/image" Target="../media/image646.png"/><Relationship Id="rId210" Type="http://schemas.openxmlformats.org/officeDocument/2006/relationships/image" Target="../media/image661.png"/><Relationship Id="rId26" Type="http://schemas.openxmlformats.org/officeDocument/2006/relationships/image" Target="../media/image570.png"/><Relationship Id="rId47" Type="http://schemas.openxmlformats.org/officeDocument/2006/relationships/customXml" Target="../ink/ink595.xml"/><Relationship Id="rId68" Type="http://schemas.openxmlformats.org/officeDocument/2006/relationships/image" Target="../media/image591.png"/><Relationship Id="rId89" Type="http://schemas.openxmlformats.org/officeDocument/2006/relationships/customXml" Target="../ink/ink616.xml"/><Relationship Id="rId112" Type="http://schemas.openxmlformats.org/officeDocument/2006/relationships/image" Target="../media/image612.png"/><Relationship Id="rId133" Type="http://schemas.openxmlformats.org/officeDocument/2006/relationships/customXml" Target="../ink/ink638.xml"/><Relationship Id="rId154" Type="http://schemas.openxmlformats.org/officeDocument/2006/relationships/image" Target="../media/image633.png"/><Relationship Id="rId175" Type="http://schemas.openxmlformats.org/officeDocument/2006/relationships/customXml" Target="../ink/ink659.xml"/><Relationship Id="rId196" Type="http://schemas.openxmlformats.org/officeDocument/2006/relationships/image" Target="../media/image654.png"/><Relationship Id="rId200" Type="http://schemas.openxmlformats.org/officeDocument/2006/relationships/image" Target="../media/image656.png"/><Relationship Id="rId16" Type="http://schemas.openxmlformats.org/officeDocument/2006/relationships/image" Target="../media/image56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15AC5E3-2EB0-0CA5-6532-90AF30BA5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55" y="187286"/>
            <a:ext cx="6052315" cy="5806440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1C43249E-FA3B-4565-BF1F-49B830BA2BE7}"/>
              </a:ext>
            </a:extLst>
          </p:cNvPr>
          <p:cNvGrpSpPr/>
          <p:nvPr/>
        </p:nvGrpSpPr>
        <p:grpSpPr>
          <a:xfrm>
            <a:off x="6544262" y="124907"/>
            <a:ext cx="542880" cy="464400"/>
            <a:chOff x="6544262" y="124907"/>
            <a:chExt cx="542880" cy="464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DD258E68-8025-1BE9-CE09-D84FAC01853C}"/>
                    </a:ext>
                  </a:extLst>
                </p14:cNvPr>
                <p14:cNvContentPartPr/>
                <p14:nvPr/>
              </p14:nvContentPartPr>
              <p14:xfrm>
                <a:off x="6544262" y="334427"/>
                <a:ext cx="343800" cy="18252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DD258E68-8025-1BE9-CE09-D84FAC01853C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508262" y="298787"/>
                  <a:ext cx="41544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820E617A-C28F-481E-5E73-B66EABC08062}"/>
                    </a:ext>
                  </a:extLst>
                </p14:cNvPr>
                <p14:cNvContentPartPr/>
                <p14:nvPr/>
              </p14:nvContentPartPr>
              <p14:xfrm>
                <a:off x="6744782" y="124907"/>
                <a:ext cx="342360" cy="46440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820E617A-C28F-481E-5E73-B66EABC0806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6708782" y="89267"/>
                  <a:ext cx="414000" cy="536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99943DA4-E53F-931B-5BBD-9087433F448A}"/>
              </a:ext>
            </a:extLst>
          </p:cNvPr>
          <p:cNvGrpSpPr/>
          <p:nvPr/>
        </p:nvGrpSpPr>
        <p:grpSpPr>
          <a:xfrm>
            <a:off x="7421942" y="146867"/>
            <a:ext cx="1978200" cy="300600"/>
            <a:chOff x="7421942" y="146867"/>
            <a:chExt cx="1978200" cy="300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358ABC2E-C3F9-F877-4F10-AEF895C4B58E}"/>
                    </a:ext>
                  </a:extLst>
                </p14:cNvPr>
                <p14:cNvContentPartPr/>
                <p14:nvPr/>
              </p14:nvContentPartPr>
              <p14:xfrm>
                <a:off x="7526702" y="241907"/>
                <a:ext cx="5040" cy="16020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358ABC2E-C3F9-F877-4F10-AEF895C4B58E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490702" y="205907"/>
                  <a:ext cx="7668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C8C58784-A663-F501-2FFB-0CC388CCD4FE}"/>
                    </a:ext>
                  </a:extLst>
                </p14:cNvPr>
                <p14:cNvContentPartPr/>
                <p14:nvPr/>
              </p14:nvContentPartPr>
              <p14:xfrm>
                <a:off x="7421942" y="146867"/>
                <a:ext cx="282600" cy="24912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C8C58784-A663-F501-2FFB-0CC388CCD4FE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385942" y="111227"/>
                  <a:ext cx="354240" cy="32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29732DCC-ACAD-A199-B7E1-CA07D4FF6AE3}"/>
                    </a:ext>
                  </a:extLst>
                </p14:cNvPr>
                <p14:cNvContentPartPr/>
                <p14:nvPr/>
              </p14:nvContentPartPr>
              <p14:xfrm>
                <a:off x="7806782" y="304547"/>
                <a:ext cx="12600" cy="13716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29732DCC-ACAD-A199-B7E1-CA07D4FF6AE3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7771142" y="268547"/>
                  <a:ext cx="8424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7908B11D-9FB9-D59D-A4C5-B0B5CCCF8886}"/>
                    </a:ext>
                  </a:extLst>
                </p14:cNvPr>
                <p14:cNvContentPartPr/>
                <p14:nvPr/>
              </p14:nvContentPartPr>
              <p14:xfrm>
                <a:off x="7947902" y="172787"/>
                <a:ext cx="212400" cy="26964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7908B11D-9FB9-D59D-A4C5-B0B5CCCF8886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7911902" y="137147"/>
                  <a:ext cx="284040" cy="34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A9C68741-AF12-D217-34E7-CBA7CE628641}"/>
                    </a:ext>
                  </a:extLst>
                </p14:cNvPr>
                <p14:cNvContentPartPr/>
                <p14:nvPr/>
              </p14:nvContentPartPr>
              <p14:xfrm>
                <a:off x="7988582" y="286187"/>
                <a:ext cx="144000" cy="1620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A9C68741-AF12-D217-34E7-CBA7CE628641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7952942" y="250187"/>
                  <a:ext cx="21564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CAD9ECA8-2554-7D96-BE80-C21D21C6E907}"/>
                    </a:ext>
                  </a:extLst>
                </p14:cNvPr>
                <p14:cNvContentPartPr/>
                <p14:nvPr/>
              </p14:nvContentPartPr>
              <p14:xfrm>
                <a:off x="8209262" y="199067"/>
                <a:ext cx="225720" cy="23544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CAD9ECA8-2554-7D96-BE80-C21D21C6E907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8173622" y="163067"/>
                  <a:ext cx="297360" cy="30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42D783CA-6AC0-F5B6-25A0-5571E1A34998}"/>
                    </a:ext>
                  </a:extLst>
                </p14:cNvPr>
                <p14:cNvContentPartPr/>
                <p14:nvPr/>
              </p14:nvContentPartPr>
              <p14:xfrm>
                <a:off x="8545862" y="221027"/>
                <a:ext cx="33840" cy="20988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42D783CA-6AC0-F5B6-25A0-5571E1A34998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510222" y="185027"/>
                  <a:ext cx="105480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8FF945DC-76DE-FF3D-48BE-F14672B0CC37}"/>
                    </a:ext>
                  </a:extLst>
                </p14:cNvPr>
                <p14:cNvContentPartPr/>
                <p14:nvPr/>
              </p14:nvContentPartPr>
              <p14:xfrm>
                <a:off x="8578622" y="174947"/>
                <a:ext cx="218880" cy="2451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8FF945DC-76DE-FF3D-48BE-F14672B0CC37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8542982" y="138947"/>
                  <a:ext cx="290520" cy="31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978BBF42-EA6F-9D39-1A83-CBF21F2868C9}"/>
                    </a:ext>
                  </a:extLst>
                </p14:cNvPr>
                <p14:cNvContentPartPr/>
                <p14:nvPr/>
              </p14:nvContentPartPr>
              <p14:xfrm>
                <a:off x="8802182" y="192227"/>
                <a:ext cx="179640" cy="2552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978BBF42-EA6F-9D39-1A83-CBF21F2868C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8766542" y="156227"/>
                  <a:ext cx="25128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969CF5C1-560C-FE6C-6B58-3AEB6D52DA8B}"/>
                    </a:ext>
                  </a:extLst>
                </p14:cNvPr>
                <p14:cNvContentPartPr/>
                <p14:nvPr/>
              </p14:nvContentPartPr>
              <p14:xfrm>
                <a:off x="8801462" y="326147"/>
                <a:ext cx="138600" cy="3636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969CF5C1-560C-FE6C-6B58-3AEB6D52DA8B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8765462" y="290507"/>
                  <a:ext cx="21024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24F7797A-90C3-467E-98A4-D75C8621D83A}"/>
                    </a:ext>
                  </a:extLst>
                </p14:cNvPr>
                <p14:cNvContentPartPr/>
                <p14:nvPr/>
              </p14:nvContentPartPr>
              <p14:xfrm>
                <a:off x="9046982" y="188267"/>
                <a:ext cx="152640" cy="18432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24F7797A-90C3-467E-98A4-D75C8621D83A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9011342" y="152627"/>
                  <a:ext cx="22428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E278D29C-C449-7530-1566-F1D396B0FA03}"/>
                    </a:ext>
                  </a:extLst>
                </p14:cNvPr>
                <p14:cNvContentPartPr/>
                <p14:nvPr/>
              </p14:nvContentPartPr>
              <p14:xfrm>
                <a:off x="9248582" y="290147"/>
                <a:ext cx="151560" cy="3780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E278D29C-C449-7530-1566-F1D396B0FA03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212582" y="254507"/>
                  <a:ext cx="223200" cy="109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86863FB7-E5CA-E911-2DC8-385B823C8E3F}"/>
              </a:ext>
            </a:extLst>
          </p:cNvPr>
          <p:cNvGrpSpPr/>
          <p:nvPr/>
        </p:nvGrpSpPr>
        <p:grpSpPr>
          <a:xfrm>
            <a:off x="6954662" y="1556987"/>
            <a:ext cx="880200" cy="628560"/>
            <a:chOff x="6954662" y="1556987"/>
            <a:chExt cx="880200" cy="628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98EC6ABC-F186-D02A-3418-C8C349B1B614}"/>
                    </a:ext>
                  </a:extLst>
                </p14:cNvPr>
                <p14:cNvContentPartPr/>
                <p14:nvPr/>
              </p14:nvContentPartPr>
              <p14:xfrm>
                <a:off x="7216742" y="1571747"/>
                <a:ext cx="9720" cy="36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98EC6ABC-F186-D02A-3418-C8C349B1B614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7181102" y="1536107"/>
                  <a:ext cx="8136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928B8CFB-02DC-02FE-CFE2-7EFE42751594}"/>
                    </a:ext>
                  </a:extLst>
                </p14:cNvPr>
                <p14:cNvContentPartPr/>
                <p14:nvPr/>
              </p14:nvContentPartPr>
              <p14:xfrm>
                <a:off x="6954662" y="1556987"/>
                <a:ext cx="880200" cy="62856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928B8CFB-02DC-02FE-CFE2-7EFE42751594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6919022" y="1520987"/>
                  <a:ext cx="951840" cy="70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E1456823-4407-662E-FFA5-CBD64D5FDE57}"/>
                    </a:ext>
                  </a:extLst>
                </p14:cNvPr>
                <p14:cNvContentPartPr/>
                <p14:nvPr/>
              </p14:nvContentPartPr>
              <p14:xfrm>
                <a:off x="7351382" y="1884947"/>
                <a:ext cx="15120" cy="360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E1456823-4407-662E-FFA5-CBD64D5FDE57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7315382" y="1848947"/>
                  <a:ext cx="86760" cy="75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5E319FC3-0BEB-F3B0-F6C6-CEFA00A42CA4}"/>
                  </a:ext>
                </a:extLst>
              </p14:cNvPr>
              <p14:cNvContentPartPr/>
              <p14:nvPr/>
            </p14:nvContentPartPr>
            <p14:xfrm>
              <a:off x="6934862" y="1929227"/>
              <a:ext cx="1440" cy="360"/>
            </p14:xfrm>
          </p:contentPart>
        </mc:Choice>
        <mc:Fallback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5E319FC3-0BEB-F3B0-F6C6-CEFA00A42CA4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6898862" y="1893227"/>
                <a:ext cx="7308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upo 41">
            <a:extLst>
              <a:ext uri="{FF2B5EF4-FFF2-40B4-BE49-F238E27FC236}">
                <a16:creationId xmlns:a16="http://schemas.microsoft.com/office/drawing/2014/main" id="{3E356F89-5493-40D8-1231-ACE95B657E93}"/>
              </a:ext>
            </a:extLst>
          </p:cNvPr>
          <p:cNvGrpSpPr/>
          <p:nvPr/>
        </p:nvGrpSpPr>
        <p:grpSpPr>
          <a:xfrm>
            <a:off x="6372542" y="3004907"/>
            <a:ext cx="421560" cy="281160"/>
            <a:chOff x="6372542" y="3004907"/>
            <a:chExt cx="421560" cy="281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0F07C7E5-D405-E04B-1652-FAC0365FAB08}"/>
                    </a:ext>
                  </a:extLst>
                </p14:cNvPr>
                <p14:cNvContentPartPr/>
                <p14:nvPr/>
              </p14:nvContentPartPr>
              <p14:xfrm>
                <a:off x="6372542" y="3004907"/>
                <a:ext cx="236520" cy="180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0F07C7E5-D405-E04B-1652-FAC0365FAB08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6336902" y="2968907"/>
                  <a:ext cx="30816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E8B8A95A-7CC0-8429-1BEE-5D3632AE50CD}"/>
                    </a:ext>
                  </a:extLst>
                </p14:cNvPr>
                <p14:cNvContentPartPr/>
                <p14:nvPr/>
              </p14:nvContentPartPr>
              <p14:xfrm>
                <a:off x="6417182" y="3015347"/>
                <a:ext cx="56160" cy="24480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E8B8A95A-7CC0-8429-1BEE-5D3632AE50CD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6381182" y="2979347"/>
                  <a:ext cx="127800" cy="31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BED18E51-BCF6-0EF2-C553-8929899032B1}"/>
                    </a:ext>
                  </a:extLst>
                </p14:cNvPr>
                <p14:cNvContentPartPr/>
                <p14:nvPr/>
              </p14:nvContentPartPr>
              <p14:xfrm>
                <a:off x="6552542" y="3074027"/>
                <a:ext cx="241560" cy="21204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BED18E51-BCF6-0EF2-C553-8929899032B1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516902" y="3038387"/>
                  <a:ext cx="31320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C96410F8-F085-3D97-3AD9-EFF34B5D2CB8}"/>
                    </a:ext>
                  </a:extLst>
                </p14:cNvPr>
                <p14:cNvContentPartPr/>
                <p14:nvPr/>
              </p14:nvContentPartPr>
              <p14:xfrm>
                <a:off x="6676022" y="3171587"/>
                <a:ext cx="92160" cy="36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C96410F8-F085-3D97-3AD9-EFF34B5D2CB8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640022" y="3135587"/>
                  <a:ext cx="163800" cy="7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1" name="Grupo 50">
            <a:extLst>
              <a:ext uri="{FF2B5EF4-FFF2-40B4-BE49-F238E27FC236}">
                <a16:creationId xmlns:a16="http://schemas.microsoft.com/office/drawing/2014/main" id="{193F323F-983C-21BD-77A8-1D5A4096AF5F}"/>
              </a:ext>
            </a:extLst>
          </p:cNvPr>
          <p:cNvGrpSpPr/>
          <p:nvPr/>
        </p:nvGrpSpPr>
        <p:grpSpPr>
          <a:xfrm>
            <a:off x="7546142" y="3040547"/>
            <a:ext cx="539280" cy="241560"/>
            <a:chOff x="7546142" y="3040547"/>
            <a:chExt cx="539280" cy="241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08B9F400-E700-1A07-1F98-4EF6BBA34DC5}"/>
                    </a:ext>
                  </a:extLst>
                </p14:cNvPr>
                <p14:cNvContentPartPr/>
                <p14:nvPr/>
              </p14:nvContentPartPr>
              <p14:xfrm>
                <a:off x="7546142" y="3040547"/>
                <a:ext cx="283320" cy="1044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08B9F400-E700-1A07-1F98-4EF6BBA34DC5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7510142" y="3004547"/>
                  <a:ext cx="35496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3EEBDA7D-F306-9EDD-179E-DB44A75058F9}"/>
                    </a:ext>
                  </a:extLst>
                </p14:cNvPr>
                <p14:cNvContentPartPr/>
                <p14:nvPr/>
              </p14:nvContentPartPr>
              <p14:xfrm>
                <a:off x="7653782" y="3057827"/>
                <a:ext cx="43920" cy="21744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3EEBDA7D-F306-9EDD-179E-DB44A75058F9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7617782" y="3022187"/>
                  <a:ext cx="11556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459FF096-7FE2-6380-C508-8F1573EF3E8F}"/>
                    </a:ext>
                  </a:extLst>
                </p14:cNvPr>
                <p14:cNvContentPartPr/>
                <p14:nvPr/>
              </p14:nvContentPartPr>
              <p14:xfrm>
                <a:off x="7808582" y="3167987"/>
                <a:ext cx="60480" cy="10800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459FF096-7FE2-6380-C508-8F1573EF3E8F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7772942" y="3132347"/>
                  <a:ext cx="13212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6CDDD35C-3501-44A2-E588-394232442A00}"/>
                    </a:ext>
                  </a:extLst>
                </p14:cNvPr>
                <p14:cNvContentPartPr/>
                <p14:nvPr/>
              </p14:nvContentPartPr>
              <p14:xfrm>
                <a:off x="7905062" y="3110027"/>
                <a:ext cx="180360" cy="17208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6CDDD35C-3501-44A2-E588-394232442A00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7869422" y="3074387"/>
                  <a:ext cx="252000" cy="243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5435DA58-E669-2E6A-519B-E6064613DC2D}"/>
              </a:ext>
            </a:extLst>
          </p:cNvPr>
          <p:cNvGrpSpPr/>
          <p:nvPr/>
        </p:nvGrpSpPr>
        <p:grpSpPr>
          <a:xfrm>
            <a:off x="7404662" y="823667"/>
            <a:ext cx="806760" cy="1037160"/>
            <a:chOff x="7404662" y="823667"/>
            <a:chExt cx="806760" cy="103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F21D3C5C-1DE7-6DF1-D8B8-9C618B5ED314}"/>
                    </a:ext>
                  </a:extLst>
                </p14:cNvPr>
                <p14:cNvContentPartPr/>
                <p14:nvPr/>
              </p14:nvContentPartPr>
              <p14:xfrm>
                <a:off x="7404662" y="1095827"/>
                <a:ext cx="191880" cy="76500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F21D3C5C-1DE7-6DF1-D8B8-9C618B5ED314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7369022" y="1060187"/>
                  <a:ext cx="263520" cy="83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F8268DFF-2153-1F89-A090-9402BFDC580C}"/>
                    </a:ext>
                  </a:extLst>
                </p14:cNvPr>
                <p14:cNvContentPartPr/>
                <p14:nvPr/>
              </p14:nvContentPartPr>
              <p14:xfrm>
                <a:off x="7838462" y="898187"/>
                <a:ext cx="360" cy="36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F8268DFF-2153-1F89-A090-9402BFDC580C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802462" y="862187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F941886E-6225-A3F7-C74C-7FC45D648361}"/>
                    </a:ext>
                  </a:extLst>
                </p14:cNvPr>
                <p14:cNvContentPartPr/>
                <p14:nvPr/>
              </p14:nvContentPartPr>
              <p14:xfrm>
                <a:off x="7808582" y="879827"/>
                <a:ext cx="16920" cy="24804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F941886E-6225-A3F7-C74C-7FC45D648361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772942" y="844187"/>
                  <a:ext cx="88560" cy="31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C1CD9806-EDCA-F13B-BA98-923D119BF9D3}"/>
                    </a:ext>
                  </a:extLst>
                </p14:cNvPr>
                <p14:cNvContentPartPr/>
                <p14:nvPr/>
              </p14:nvContentPartPr>
              <p14:xfrm>
                <a:off x="7836662" y="823667"/>
                <a:ext cx="177840" cy="2448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C1CD9806-EDCA-F13B-BA98-923D119BF9D3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7800662" y="788027"/>
                  <a:ext cx="249480" cy="9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B0C2D3CB-3A89-8E11-EBE7-EAFC97CCA0D7}"/>
                    </a:ext>
                  </a:extLst>
                </p14:cNvPr>
                <p14:cNvContentPartPr/>
                <p14:nvPr/>
              </p14:nvContentPartPr>
              <p14:xfrm>
                <a:off x="7800302" y="943187"/>
                <a:ext cx="158760" cy="1440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B0C2D3CB-3A89-8E11-EBE7-EAFC97CCA0D7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7764662" y="907187"/>
                  <a:ext cx="230400" cy="8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771FEFE2-8BEA-8948-0FF2-012C5552A65B}"/>
                    </a:ext>
                  </a:extLst>
                </p14:cNvPr>
                <p14:cNvContentPartPr/>
                <p14:nvPr/>
              </p14:nvContentPartPr>
              <p14:xfrm>
                <a:off x="8017022" y="1018787"/>
                <a:ext cx="194400" cy="20628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771FEFE2-8BEA-8948-0FF2-012C5552A65B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981382" y="982787"/>
                  <a:ext cx="266040" cy="277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63C974A7-6899-209D-74A5-760DC19E28A0}"/>
                  </a:ext>
                </a:extLst>
              </p14:cNvPr>
              <p14:cNvContentPartPr/>
              <p14:nvPr/>
            </p14:nvContentPartPr>
            <p14:xfrm>
              <a:off x="5009942" y="989987"/>
              <a:ext cx="145800" cy="389520"/>
            </p14:xfrm>
          </p:contentPart>
        </mc:Choice>
        <mc:Fallback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63C974A7-6899-209D-74A5-760DC19E28A0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4974302" y="953987"/>
                <a:ext cx="217440" cy="461160"/>
              </a:xfrm>
              <a:prstGeom prst="rect">
                <a:avLst/>
              </a:prstGeom>
            </p:spPr>
          </p:pic>
        </mc:Fallback>
      </mc:AlternateContent>
      <p:grpSp>
        <p:nvGrpSpPr>
          <p:cNvPr id="69" name="Grupo 68">
            <a:extLst>
              <a:ext uri="{FF2B5EF4-FFF2-40B4-BE49-F238E27FC236}">
                <a16:creationId xmlns:a16="http://schemas.microsoft.com/office/drawing/2014/main" id="{D5FBFA33-CCB4-DD9B-976D-028809763EE8}"/>
              </a:ext>
            </a:extLst>
          </p:cNvPr>
          <p:cNvGrpSpPr/>
          <p:nvPr/>
        </p:nvGrpSpPr>
        <p:grpSpPr>
          <a:xfrm>
            <a:off x="4596302" y="1636907"/>
            <a:ext cx="166320" cy="427680"/>
            <a:chOff x="4596302" y="1636907"/>
            <a:chExt cx="166320" cy="427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3206D07B-C9ED-75EC-9A93-2A49D4194B0B}"/>
                    </a:ext>
                  </a:extLst>
                </p14:cNvPr>
                <p14:cNvContentPartPr/>
                <p14:nvPr/>
              </p14:nvContentPartPr>
              <p14:xfrm>
                <a:off x="4639862" y="1636907"/>
                <a:ext cx="79200" cy="38448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3206D07B-C9ED-75EC-9A93-2A49D4194B0B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4603862" y="1601267"/>
                  <a:ext cx="150840" cy="45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E942895B-E19B-B4B7-E684-F8DAF168C951}"/>
                    </a:ext>
                  </a:extLst>
                </p14:cNvPr>
                <p14:cNvContentPartPr/>
                <p14:nvPr/>
              </p14:nvContentPartPr>
              <p14:xfrm>
                <a:off x="4619342" y="1910867"/>
                <a:ext cx="131760" cy="4140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E942895B-E19B-B4B7-E684-F8DAF168C951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4583342" y="1874867"/>
                  <a:ext cx="203400" cy="11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36138401-E190-2727-326A-2DF85FB96146}"/>
                    </a:ext>
                  </a:extLst>
                </p14:cNvPr>
                <p14:cNvContentPartPr/>
                <p14:nvPr/>
              </p14:nvContentPartPr>
              <p14:xfrm>
                <a:off x="4596302" y="1908347"/>
                <a:ext cx="166320" cy="15624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36138401-E190-2727-326A-2DF85FB96146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4560302" y="1872347"/>
                  <a:ext cx="237960" cy="22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6F6EF5AD-3F4E-9538-A69B-0558AE815CBE}"/>
              </a:ext>
            </a:extLst>
          </p:cNvPr>
          <p:cNvGrpSpPr/>
          <p:nvPr/>
        </p:nvGrpSpPr>
        <p:grpSpPr>
          <a:xfrm>
            <a:off x="5355902" y="1674707"/>
            <a:ext cx="69840" cy="404280"/>
            <a:chOff x="5355902" y="1674707"/>
            <a:chExt cx="69840" cy="40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3E4907C7-951C-7228-F440-6E359AE9F69E}"/>
                    </a:ext>
                  </a:extLst>
                </p14:cNvPr>
                <p14:cNvContentPartPr/>
                <p14:nvPr/>
              </p14:nvContentPartPr>
              <p14:xfrm>
                <a:off x="5383622" y="1674707"/>
                <a:ext cx="42120" cy="33732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3E4907C7-951C-7228-F440-6E359AE9F69E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5347982" y="1638707"/>
                  <a:ext cx="113760" cy="40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3EB7A4D4-CF23-46BD-3169-F575FDC03292}"/>
                    </a:ext>
                  </a:extLst>
                </p14:cNvPr>
                <p14:cNvContentPartPr/>
                <p14:nvPr/>
              </p14:nvContentPartPr>
              <p14:xfrm>
                <a:off x="5355902" y="1944347"/>
                <a:ext cx="55080" cy="13464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3EB7A4D4-CF23-46BD-3169-F575FDC03292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5319902" y="1908347"/>
                  <a:ext cx="126720" cy="20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upo 66">
            <a:extLst>
              <a:ext uri="{FF2B5EF4-FFF2-40B4-BE49-F238E27FC236}">
                <a16:creationId xmlns:a16="http://schemas.microsoft.com/office/drawing/2014/main" id="{B24920E6-D237-D5D3-9C18-AC4E544D6D7F}"/>
              </a:ext>
            </a:extLst>
          </p:cNvPr>
          <p:cNvGrpSpPr/>
          <p:nvPr/>
        </p:nvGrpSpPr>
        <p:grpSpPr>
          <a:xfrm>
            <a:off x="5009942" y="698747"/>
            <a:ext cx="606960" cy="600480"/>
            <a:chOff x="5009942" y="698747"/>
            <a:chExt cx="606960" cy="60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98679B35-8DE9-ECDB-A3BA-D356B47790D5}"/>
                    </a:ext>
                  </a:extLst>
                </p14:cNvPr>
                <p14:cNvContentPartPr/>
                <p14:nvPr/>
              </p14:nvContentPartPr>
              <p14:xfrm>
                <a:off x="5009942" y="766067"/>
                <a:ext cx="248040" cy="53316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98679B35-8DE9-ECDB-A3BA-D356B47790D5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4973942" y="730427"/>
                  <a:ext cx="319680" cy="60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64B2A3F3-9E36-8D55-19D6-8A27FD2AA9A5}"/>
                    </a:ext>
                  </a:extLst>
                </p14:cNvPr>
                <p14:cNvContentPartPr/>
                <p14:nvPr/>
              </p14:nvContentPartPr>
              <p14:xfrm>
                <a:off x="5415302" y="698747"/>
                <a:ext cx="201600" cy="16272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64B2A3F3-9E36-8D55-19D6-8A27FD2AA9A5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5379662" y="663107"/>
                  <a:ext cx="273240" cy="234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70" name="Entrada de lápiz 69">
                <a:extLst>
                  <a:ext uri="{FF2B5EF4-FFF2-40B4-BE49-F238E27FC236}">
                    <a16:creationId xmlns:a16="http://schemas.microsoft.com/office/drawing/2014/main" id="{4B9898CC-FC44-6F1F-5388-8873AF5AF4E6}"/>
                  </a:ext>
                </a:extLst>
              </p14:cNvPr>
              <p14:cNvContentPartPr/>
              <p14:nvPr/>
            </p14:nvContentPartPr>
            <p14:xfrm>
              <a:off x="6355982" y="4324307"/>
              <a:ext cx="360" cy="360"/>
            </p14:xfrm>
          </p:contentPart>
        </mc:Choice>
        <mc:Fallback>
          <p:pic>
            <p:nvPicPr>
              <p:cNvPr id="70" name="Entrada de lápiz 69">
                <a:extLst>
                  <a:ext uri="{FF2B5EF4-FFF2-40B4-BE49-F238E27FC236}">
                    <a16:creationId xmlns:a16="http://schemas.microsoft.com/office/drawing/2014/main" id="{4B9898CC-FC44-6F1F-5388-8873AF5AF4E6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6319982" y="4288667"/>
                <a:ext cx="7200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4" name="Grupo 73">
            <a:extLst>
              <a:ext uri="{FF2B5EF4-FFF2-40B4-BE49-F238E27FC236}">
                <a16:creationId xmlns:a16="http://schemas.microsoft.com/office/drawing/2014/main" id="{8FB71ABB-A1E2-FE1E-3482-705B6B9600F4}"/>
              </a:ext>
            </a:extLst>
          </p:cNvPr>
          <p:cNvGrpSpPr/>
          <p:nvPr/>
        </p:nvGrpSpPr>
        <p:grpSpPr>
          <a:xfrm>
            <a:off x="6773222" y="4289747"/>
            <a:ext cx="682920" cy="982800"/>
            <a:chOff x="6773222" y="4289747"/>
            <a:chExt cx="682920" cy="982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1A5070D3-34DA-F274-7E84-7CF49E05A479}"/>
                    </a:ext>
                  </a:extLst>
                </p14:cNvPr>
                <p14:cNvContentPartPr/>
                <p14:nvPr/>
              </p14:nvContentPartPr>
              <p14:xfrm>
                <a:off x="6784382" y="5158427"/>
                <a:ext cx="546840" cy="8964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1A5070D3-34DA-F274-7E84-7CF49E05A479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6748742" y="5122787"/>
                  <a:ext cx="61848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9975117E-BDA2-EACF-1829-A6F4302243B0}"/>
                    </a:ext>
                  </a:extLst>
                </p14:cNvPr>
                <p14:cNvContentPartPr/>
                <p14:nvPr/>
              </p14:nvContentPartPr>
              <p14:xfrm>
                <a:off x="6773222" y="4289747"/>
                <a:ext cx="645480" cy="89856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9975117E-BDA2-EACF-1829-A6F4302243B0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6737222" y="4254107"/>
                  <a:ext cx="717120" cy="9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3EEF31FF-2F4B-007F-FA62-0C000D610B44}"/>
                    </a:ext>
                  </a:extLst>
                </p14:cNvPr>
                <p14:cNvContentPartPr/>
                <p14:nvPr/>
              </p14:nvContentPartPr>
              <p14:xfrm>
                <a:off x="6862502" y="5205227"/>
                <a:ext cx="593640" cy="6732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3EEF31FF-2F4B-007F-FA62-0C000D610B44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6826502" y="5169227"/>
                  <a:ext cx="665280" cy="138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0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AB8EB215-1570-325C-4AAD-CEDD34A23211}"/>
                  </a:ext>
                </a:extLst>
              </p14:cNvPr>
              <p14:cNvContentPartPr/>
              <p14:nvPr/>
            </p14:nvContentPartPr>
            <p14:xfrm>
              <a:off x="6691862" y="2005907"/>
              <a:ext cx="19800" cy="26280"/>
            </p14:xfrm>
          </p:contentPart>
        </mc:Choice>
        <mc:Fallback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AB8EB215-1570-325C-4AAD-CEDD34A23211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6655862" y="1970267"/>
                <a:ext cx="91440" cy="9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2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36629776-6647-8F77-8473-3C4971187A5F}"/>
                  </a:ext>
                </a:extLst>
              </p14:cNvPr>
              <p14:cNvContentPartPr/>
              <p14:nvPr/>
            </p14:nvContentPartPr>
            <p14:xfrm>
              <a:off x="8271542" y="1838147"/>
              <a:ext cx="23400" cy="9720"/>
            </p14:xfrm>
          </p:contentPart>
        </mc:Choice>
        <mc:Fallback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36629776-6647-8F77-8473-3C4971187A5F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8235902" y="1802507"/>
                <a:ext cx="95040" cy="8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4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0B78B9C1-91E4-1B25-ABD5-9EFBE1ED2B67}"/>
                  </a:ext>
                </a:extLst>
              </p14:cNvPr>
              <p14:cNvContentPartPr/>
              <p14:nvPr/>
            </p14:nvContentPartPr>
            <p14:xfrm>
              <a:off x="7516622" y="1229387"/>
              <a:ext cx="360" cy="36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0B78B9C1-91E4-1B25-ABD5-9EFBE1ED2B67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7480622" y="1193747"/>
                <a:ext cx="7200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87" name="Grupo 86">
            <a:extLst>
              <a:ext uri="{FF2B5EF4-FFF2-40B4-BE49-F238E27FC236}">
                <a16:creationId xmlns:a16="http://schemas.microsoft.com/office/drawing/2014/main" id="{39C73250-A83F-44F3-F4E3-BC22F4FC102E}"/>
              </a:ext>
            </a:extLst>
          </p:cNvPr>
          <p:cNvGrpSpPr/>
          <p:nvPr/>
        </p:nvGrpSpPr>
        <p:grpSpPr>
          <a:xfrm>
            <a:off x="6835862" y="2038307"/>
            <a:ext cx="173520" cy="462240"/>
            <a:chOff x="6835862" y="2038307"/>
            <a:chExt cx="173520" cy="462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304D53A0-252D-6BDE-34A0-09624F231B0B}"/>
                    </a:ext>
                  </a:extLst>
                </p14:cNvPr>
                <p14:cNvContentPartPr/>
                <p14:nvPr/>
              </p14:nvContentPartPr>
              <p14:xfrm>
                <a:off x="6934862" y="2293907"/>
                <a:ext cx="6840" cy="108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304D53A0-252D-6BDE-34A0-09624F231B0B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6898862" y="2258267"/>
                  <a:ext cx="7848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1AE82457-FB22-707B-18C6-2893256A8ADE}"/>
                    </a:ext>
                  </a:extLst>
                </p14:cNvPr>
                <p14:cNvContentPartPr/>
                <p14:nvPr/>
              </p14:nvContentPartPr>
              <p14:xfrm>
                <a:off x="6902822" y="2038307"/>
                <a:ext cx="87840" cy="46224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1AE82457-FB22-707B-18C6-2893256A8ADE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6867182" y="2002307"/>
                  <a:ext cx="159480" cy="53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5673F055-8E9D-0DA1-BA26-DF7C1018C732}"/>
                    </a:ext>
                  </a:extLst>
                </p14:cNvPr>
                <p14:cNvContentPartPr/>
                <p14:nvPr/>
              </p14:nvContentPartPr>
              <p14:xfrm>
                <a:off x="6868982" y="2470307"/>
                <a:ext cx="12240" cy="864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5673F055-8E9D-0DA1-BA26-DF7C1018C732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6832982" y="2434307"/>
                  <a:ext cx="83880" cy="8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8A83131C-2D30-77B4-7D97-88AD578ADDBF}"/>
                    </a:ext>
                  </a:extLst>
                </p14:cNvPr>
                <p14:cNvContentPartPr/>
                <p14:nvPr/>
              </p14:nvContentPartPr>
              <p14:xfrm>
                <a:off x="6880862" y="2289947"/>
                <a:ext cx="94680" cy="2052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8A83131C-2D30-77B4-7D97-88AD578ADDBF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6845222" y="2253947"/>
                  <a:ext cx="166320" cy="9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1A814563-C0C5-D9C6-ED05-4095E8D56663}"/>
                    </a:ext>
                  </a:extLst>
                </p14:cNvPr>
                <p14:cNvContentPartPr/>
                <p14:nvPr/>
              </p14:nvContentPartPr>
              <p14:xfrm>
                <a:off x="6835862" y="2287427"/>
                <a:ext cx="173520" cy="19332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1A814563-C0C5-D9C6-ED05-4095E8D56663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6799862" y="2251427"/>
                  <a:ext cx="245160" cy="264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upo 85">
            <a:extLst>
              <a:ext uri="{FF2B5EF4-FFF2-40B4-BE49-F238E27FC236}">
                <a16:creationId xmlns:a16="http://schemas.microsoft.com/office/drawing/2014/main" id="{EA99F37D-B558-D1A2-117E-0725E251ED85}"/>
              </a:ext>
            </a:extLst>
          </p:cNvPr>
          <p:cNvGrpSpPr/>
          <p:nvPr/>
        </p:nvGrpSpPr>
        <p:grpSpPr>
          <a:xfrm>
            <a:off x="7663862" y="2042987"/>
            <a:ext cx="187920" cy="416160"/>
            <a:chOff x="7663862" y="2042987"/>
            <a:chExt cx="187920" cy="416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869CF562-D0C4-4644-FB39-DAAF0FFA4C52}"/>
                    </a:ext>
                  </a:extLst>
                </p14:cNvPr>
                <p14:cNvContentPartPr/>
                <p14:nvPr/>
              </p14:nvContentPartPr>
              <p14:xfrm>
                <a:off x="7752062" y="2042987"/>
                <a:ext cx="97560" cy="37836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869CF562-D0C4-4644-FB39-DAAF0FFA4C52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716422" y="2006987"/>
                  <a:ext cx="169200" cy="45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EE3E803C-061D-DAF3-1E6B-15985FE8B8FE}"/>
                    </a:ext>
                  </a:extLst>
                </p14:cNvPr>
                <p14:cNvContentPartPr/>
                <p14:nvPr/>
              </p14:nvContentPartPr>
              <p14:xfrm>
                <a:off x="7690862" y="2326667"/>
                <a:ext cx="104400" cy="36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EE3E803C-061D-DAF3-1E6B-15985FE8B8FE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7654862" y="2290667"/>
                  <a:ext cx="17604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DB9B9508-5BCC-E496-2213-5D5A47784A52}"/>
                    </a:ext>
                  </a:extLst>
                </p14:cNvPr>
                <p14:cNvContentPartPr/>
                <p14:nvPr/>
              </p14:nvContentPartPr>
              <p14:xfrm>
                <a:off x="7663862" y="2329907"/>
                <a:ext cx="187920" cy="12924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DB9B9508-5BCC-E496-2213-5D5A47784A52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7627862" y="2294267"/>
                  <a:ext cx="259560" cy="200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1">
            <p14:nvContentPartPr>
              <p14:cNvPr id="89" name="Entrada de lápiz 88">
                <a:extLst>
                  <a:ext uri="{FF2B5EF4-FFF2-40B4-BE49-F238E27FC236}">
                    <a16:creationId xmlns:a16="http://schemas.microsoft.com/office/drawing/2014/main" id="{9F78AAA7-FDD8-4770-5B40-3267982A2940}"/>
                  </a:ext>
                </a:extLst>
              </p14:cNvPr>
              <p14:cNvContentPartPr/>
              <p14:nvPr/>
            </p14:nvContentPartPr>
            <p14:xfrm>
              <a:off x="7065542" y="3778547"/>
              <a:ext cx="161640" cy="523800"/>
            </p14:xfrm>
          </p:contentPart>
        </mc:Choice>
        <mc:Fallback>
          <p:pic>
            <p:nvPicPr>
              <p:cNvPr id="89" name="Entrada de lápiz 88">
                <a:extLst>
                  <a:ext uri="{FF2B5EF4-FFF2-40B4-BE49-F238E27FC236}">
                    <a16:creationId xmlns:a16="http://schemas.microsoft.com/office/drawing/2014/main" id="{9F78AAA7-FDD8-4770-5B40-3267982A2940}"/>
                  </a:ext>
                </a:extLst>
              </p:cNvPr>
              <p:cNvPicPr/>
              <p:nvPr/>
            </p:nvPicPr>
            <p:blipFill>
              <a:blip r:embed="rId112"/>
              <a:stretch>
                <a:fillRect/>
              </a:stretch>
            </p:blipFill>
            <p:spPr>
              <a:xfrm>
                <a:off x="7029902" y="3742547"/>
                <a:ext cx="233280" cy="595440"/>
              </a:xfrm>
              <a:prstGeom prst="rect">
                <a:avLst/>
              </a:prstGeom>
            </p:spPr>
          </p:pic>
        </mc:Fallback>
      </mc:AlternateContent>
      <p:grpSp>
        <p:nvGrpSpPr>
          <p:cNvPr id="97" name="Grupo 96">
            <a:extLst>
              <a:ext uri="{FF2B5EF4-FFF2-40B4-BE49-F238E27FC236}">
                <a16:creationId xmlns:a16="http://schemas.microsoft.com/office/drawing/2014/main" id="{526A7806-1CB7-0B21-F98C-46943F0E8264}"/>
              </a:ext>
            </a:extLst>
          </p:cNvPr>
          <p:cNvGrpSpPr/>
          <p:nvPr/>
        </p:nvGrpSpPr>
        <p:grpSpPr>
          <a:xfrm>
            <a:off x="6380822" y="3747587"/>
            <a:ext cx="410760" cy="299160"/>
            <a:chOff x="6380822" y="3747587"/>
            <a:chExt cx="410760" cy="29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35D512E2-3CF8-2273-048E-9F6AD2E19C29}"/>
                    </a:ext>
                  </a:extLst>
                </p14:cNvPr>
                <p14:cNvContentPartPr/>
                <p14:nvPr/>
              </p14:nvContentPartPr>
              <p14:xfrm>
                <a:off x="6380822" y="3776747"/>
                <a:ext cx="128520" cy="27000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35D512E2-3CF8-2273-048E-9F6AD2E19C29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6345182" y="3741107"/>
                  <a:ext cx="200160" cy="34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626A9E7C-8015-7415-A1C7-AF456AF579A1}"/>
                    </a:ext>
                  </a:extLst>
                </p14:cNvPr>
                <p14:cNvContentPartPr/>
                <p14:nvPr/>
              </p14:nvContentPartPr>
              <p14:xfrm>
                <a:off x="6439502" y="3747587"/>
                <a:ext cx="215280" cy="1188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626A9E7C-8015-7415-A1C7-AF456AF579A1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6403502" y="3711587"/>
                  <a:ext cx="28692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AC53D5C9-F85B-633E-110F-7488D7660FCA}"/>
                    </a:ext>
                  </a:extLst>
                </p14:cNvPr>
                <p14:cNvContentPartPr/>
                <p14:nvPr/>
              </p14:nvContentPartPr>
              <p14:xfrm>
                <a:off x="6627782" y="3817787"/>
                <a:ext cx="163800" cy="21672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AC53D5C9-F85B-633E-110F-7488D7660FCA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6591782" y="3781787"/>
                  <a:ext cx="23544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844C5564-4CC0-DEF2-7FC3-1E15B65967BD}"/>
                    </a:ext>
                  </a:extLst>
                </p14:cNvPr>
                <p14:cNvContentPartPr/>
                <p14:nvPr/>
              </p14:nvContentPartPr>
              <p14:xfrm>
                <a:off x="6654782" y="3933707"/>
                <a:ext cx="111600" cy="1368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844C5564-4CC0-DEF2-7FC3-1E15B65967BD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6618782" y="3898067"/>
                  <a:ext cx="183240" cy="85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8" name="Grupo 117">
            <a:extLst>
              <a:ext uri="{FF2B5EF4-FFF2-40B4-BE49-F238E27FC236}">
                <a16:creationId xmlns:a16="http://schemas.microsoft.com/office/drawing/2014/main" id="{1E936A49-E414-2669-CA45-F36F5E834FCB}"/>
              </a:ext>
            </a:extLst>
          </p:cNvPr>
          <p:cNvGrpSpPr/>
          <p:nvPr/>
        </p:nvGrpSpPr>
        <p:grpSpPr>
          <a:xfrm>
            <a:off x="6154742" y="5198027"/>
            <a:ext cx="1573200" cy="963000"/>
            <a:chOff x="6154742" y="5198027"/>
            <a:chExt cx="1573200" cy="96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DE1281C6-B4C8-79B5-62F9-281F0D927C89}"/>
                    </a:ext>
                  </a:extLst>
                </p14:cNvPr>
                <p14:cNvContentPartPr/>
                <p14:nvPr/>
              </p14:nvContentPartPr>
              <p14:xfrm>
                <a:off x="7043942" y="5198027"/>
                <a:ext cx="37080" cy="49536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DE1281C6-B4C8-79B5-62F9-281F0D927C89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7007942" y="5162027"/>
                  <a:ext cx="108720" cy="56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2E016777-5F0A-203F-8E79-ABA9CF8A93E1}"/>
                    </a:ext>
                  </a:extLst>
                </p14:cNvPr>
                <p14:cNvContentPartPr/>
                <p14:nvPr/>
              </p14:nvContentPartPr>
              <p14:xfrm>
                <a:off x="6973742" y="5646947"/>
                <a:ext cx="153720" cy="1044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2E016777-5F0A-203F-8E79-ABA9CF8A93E1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6938102" y="5610947"/>
                  <a:ext cx="22536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C6780C56-E158-0A5B-269A-2184952E5912}"/>
                    </a:ext>
                  </a:extLst>
                </p14:cNvPr>
                <p14:cNvContentPartPr/>
                <p14:nvPr/>
              </p14:nvContentPartPr>
              <p14:xfrm>
                <a:off x="6944942" y="5669267"/>
                <a:ext cx="179280" cy="14544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C6780C56-E158-0A5B-269A-2184952E5912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6909302" y="5633627"/>
                  <a:ext cx="25092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918B34D2-3885-12D0-36E1-18B858FBF215}"/>
                    </a:ext>
                  </a:extLst>
                </p14:cNvPr>
                <p14:cNvContentPartPr/>
                <p14:nvPr/>
              </p14:nvContentPartPr>
              <p14:xfrm>
                <a:off x="7279382" y="5667827"/>
                <a:ext cx="27720" cy="18648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918B34D2-3885-12D0-36E1-18B858FBF215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7243742" y="5631827"/>
                  <a:ext cx="9936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1648941A-96E1-CD66-DCB8-5F0A534CDD68}"/>
                    </a:ext>
                  </a:extLst>
                </p14:cNvPr>
                <p14:cNvContentPartPr/>
                <p14:nvPr/>
              </p14:nvContentPartPr>
              <p14:xfrm>
                <a:off x="7310342" y="5568467"/>
                <a:ext cx="203760" cy="14616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1648941A-96E1-CD66-DCB8-5F0A534CDD68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7274702" y="5532467"/>
                  <a:ext cx="27540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828CAB56-8B9F-726E-0CB5-3E3D44585421}"/>
                    </a:ext>
                  </a:extLst>
                </p14:cNvPr>
                <p14:cNvContentPartPr/>
                <p14:nvPr/>
              </p14:nvContentPartPr>
              <p14:xfrm>
                <a:off x="7506182" y="5827307"/>
                <a:ext cx="57960" cy="15696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828CAB56-8B9F-726E-0CB5-3E3D44585421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7470542" y="5791307"/>
                  <a:ext cx="12960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F44125FD-61A2-D208-276E-2FFDB46BB52B}"/>
                    </a:ext>
                  </a:extLst>
                </p14:cNvPr>
                <p14:cNvContentPartPr/>
                <p14:nvPr/>
              </p14:nvContentPartPr>
              <p14:xfrm>
                <a:off x="7544342" y="5767907"/>
                <a:ext cx="183600" cy="9504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F44125FD-61A2-D208-276E-2FFDB46BB52B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7508342" y="5732267"/>
                  <a:ext cx="255240" cy="16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6EC14D2A-D28D-0C73-C7F7-1BE49F19C3CC}"/>
                    </a:ext>
                  </a:extLst>
                </p14:cNvPr>
                <p14:cNvContentPartPr/>
                <p14:nvPr/>
              </p14:nvContentPartPr>
              <p14:xfrm>
                <a:off x="6740462" y="5220347"/>
                <a:ext cx="92520" cy="30852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6EC14D2A-D28D-0C73-C7F7-1BE49F19C3CC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6704822" y="5184347"/>
                  <a:ext cx="164160" cy="38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7B288215-F7AE-05BE-4682-DCA865D3D6E9}"/>
                    </a:ext>
                  </a:extLst>
                </p14:cNvPr>
                <p14:cNvContentPartPr/>
                <p14:nvPr/>
              </p14:nvContentPartPr>
              <p14:xfrm>
                <a:off x="6662342" y="5464067"/>
                <a:ext cx="113760" cy="2160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7B288215-F7AE-05BE-4682-DCA865D3D6E9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6626342" y="5428067"/>
                  <a:ext cx="185400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677A8BB6-2954-4827-461C-29235986B87F}"/>
                    </a:ext>
                  </a:extLst>
                </p14:cNvPr>
                <p14:cNvContentPartPr/>
                <p14:nvPr/>
              </p14:nvContentPartPr>
              <p14:xfrm>
                <a:off x="6714902" y="5464067"/>
                <a:ext cx="360" cy="36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677A8BB6-2954-4827-461C-29235986B87F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6679262" y="5428067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21307B36-1A07-E6BF-FCEA-834ECB7D20F8}"/>
                    </a:ext>
                  </a:extLst>
                </p14:cNvPr>
                <p14:cNvContentPartPr/>
                <p14:nvPr/>
              </p14:nvContentPartPr>
              <p14:xfrm>
                <a:off x="6647222" y="5464067"/>
                <a:ext cx="128520" cy="19332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21307B36-1A07-E6BF-FCEA-834ECB7D20F8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611222" y="5428067"/>
                  <a:ext cx="20016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0685E4FE-D2AE-A389-6D3D-2C69BF3AAF14}"/>
                    </a:ext>
                  </a:extLst>
                </p14:cNvPr>
                <p14:cNvContentPartPr/>
                <p14:nvPr/>
              </p14:nvContentPartPr>
              <p14:xfrm>
                <a:off x="6154742" y="5764667"/>
                <a:ext cx="104400" cy="27288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0685E4FE-D2AE-A389-6D3D-2C69BF3AAF14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118742" y="5728667"/>
                  <a:ext cx="176040" cy="34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60B96055-0C2A-268E-29E9-3C0A8192C42D}"/>
                    </a:ext>
                  </a:extLst>
                </p14:cNvPr>
                <p14:cNvContentPartPr/>
                <p14:nvPr/>
              </p14:nvContentPartPr>
              <p14:xfrm>
                <a:off x="6216662" y="5716427"/>
                <a:ext cx="164520" cy="1404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60B96055-0C2A-268E-29E9-3C0A8192C42D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181022" y="5680427"/>
                  <a:ext cx="236160" cy="8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D79FC651-81EC-2DE0-DD4C-A9B6E7076C9E}"/>
                    </a:ext>
                  </a:extLst>
                </p14:cNvPr>
                <p14:cNvContentPartPr/>
                <p14:nvPr/>
              </p14:nvContentPartPr>
              <p14:xfrm>
                <a:off x="6175982" y="5879147"/>
                <a:ext cx="156600" cy="972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D79FC651-81EC-2DE0-DD4C-A9B6E7076C9E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6139982" y="5843147"/>
                  <a:ext cx="22824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FBF2A8E3-9D35-96D7-063C-F267BCCB6AC6}"/>
                    </a:ext>
                  </a:extLst>
                </p14:cNvPr>
                <p14:cNvContentPartPr/>
                <p14:nvPr/>
              </p14:nvContentPartPr>
              <p14:xfrm>
                <a:off x="6380102" y="5946467"/>
                <a:ext cx="146880" cy="21456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FBF2A8E3-9D35-96D7-063C-F267BCCB6AC6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6344102" y="5910827"/>
                  <a:ext cx="21852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D1232DC9-D92A-B415-A685-C09C9108A5EF}"/>
                    </a:ext>
                  </a:extLst>
                </p14:cNvPr>
                <p14:cNvContentPartPr/>
                <p14:nvPr/>
              </p14:nvContentPartPr>
              <p14:xfrm>
                <a:off x="6376142" y="6026027"/>
                <a:ext cx="131400" cy="1188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D1232DC9-D92A-B415-A685-C09C9108A5EF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6340502" y="5990387"/>
                  <a:ext cx="20304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28A03BE6-C990-9E55-99F8-FD410F7A9F32}"/>
                    </a:ext>
                  </a:extLst>
                </p14:cNvPr>
                <p14:cNvContentPartPr/>
                <p14:nvPr/>
              </p14:nvContentPartPr>
              <p14:xfrm>
                <a:off x="6649022" y="5989307"/>
                <a:ext cx="19800" cy="16236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28A03BE6-C990-9E55-99F8-FD410F7A9F32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6613382" y="5953307"/>
                  <a:ext cx="9144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1D9C137C-35FC-A642-5315-42FEDB5BD041}"/>
                    </a:ext>
                  </a:extLst>
                </p14:cNvPr>
                <p14:cNvContentPartPr/>
                <p14:nvPr/>
              </p14:nvContentPartPr>
              <p14:xfrm>
                <a:off x="6660182" y="5937467"/>
                <a:ext cx="175680" cy="8388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1D9C137C-35FC-A642-5315-42FEDB5BD041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6624542" y="5901467"/>
                  <a:ext cx="247320" cy="155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6">
            <p14:nvContentPartPr>
              <p14:cNvPr id="119" name="Entrada de lápiz 118">
                <a:extLst>
                  <a:ext uri="{FF2B5EF4-FFF2-40B4-BE49-F238E27FC236}">
                    <a16:creationId xmlns:a16="http://schemas.microsoft.com/office/drawing/2014/main" id="{AC8D6F0C-4E4B-6BAF-42C6-FCC486673299}"/>
                  </a:ext>
                </a:extLst>
              </p14:cNvPr>
              <p14:cNvContentPartPr/>
              <p14:nvPr/>
            </p14:nvContentPartPr>
            <p14:xfrm>
              <a:off x="9575822" y="3561467"/>
              <a:ext cx="3240" cy="360"/>
            </p14:xfrm>
          </p:contentPart>
        </mc:Choice>
        <mc:Fallback>
          <p:pic>
            <p:nvPicPr>
              <p:cNvPr id="119" name="Entrada de lápiz 118">
                <a:extLst>
                  <a:ext uri="{FF2B5EF4-FFF2-40B4-BE49-F238E27FC236}">
                    <a16:creationId xmlns:a16="http://schemas.microsoft.com/office/drawing/2014/main" id="{AC8D6F0C-4E4B-6BAF-42C6-FCC486673299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9540182" y="3525467"/>
                <a:ext cx="7488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3" name="Grupo 132">
            <a:extLst>
              <a:ext uri="{FF2B5EF4-FFF2-40B4-BE49-F238E27FC236}">
                <a16:creationId xmlns:a16="http://schemas.microsoft.com/office/drawing/2014/main" id="{F88EC8FC-56D4-B342-1C5F-7B8554D698EA}"/>
              </a:ext>
            </a:extLst>
          </p:cNvPr>
          <p:cNvGrpSpPr/>
          <p:nvPr/>
        </p:nvGrpSpPr>
        <p:grpSpPr>
          <a:xfrm>
            <a:off x="9989462" y="3971867"/>
            <a:ext cx="692640" cy="1411560"/>
            <a:chOff x="9989462" y="3971867"/>
            <a:chExt cx="692640" cy="1411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72901268-70D0-1D02-9C26-1C50E9667A77}"/>
                    </a:ext>
                  </a:extLst>
                </p14:cNvPr>
                <p14:cNvContentPartPr/>
                <p14:nvPr/>
              </p14:nvContentPartPr>
              <p14:xfrm>
                <a:off x="9989462" y="5367227"/>
                <a:ext cx="218880" cy="1620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72901268-70D0-1D02-9C26-1C50E9667A77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9953822" y="5331227"/>
                  <a:ext cx="29052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B0EE2584-BD86-4B95-524E-94C98903BDFA}"/>
                    </a:ext>
                  </a:extLst>
                </p14:cNvPr>
                <p14:cNvContentPartPr/>
                <p14:nvPr/>
              </p14:nvContentPartPr>
              <p14:xfrm>
                <a:off x="10098182" y="4849547"/>
                <a:ext cx="410400" cy="51840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B0EE2584-BD86-4B95-524E-94C98903BDFA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10062182" y="4813907"/>
                  <a:ext cx="482040" cy="59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89F1E2B0-F8AF-3B5E-E633-03D614E22FD5}"/>
                    </a:ext>
                  </a:extLst>
                </p14:cNvPr>
                <p14:cNvContentPartPr/>
                <p14:nvPr/>
              </p14:nvContentPartPr>
              <p14:xfrm>
                <a:off x="10272422" y="4781867"/>
                <a:ext cx="79200" cy="2952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89F1E2B0-F8AF-3B5E-E633-03D614E22FD5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10236782" y="4746227"/>
                  <a:ext cx="15084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211F19B0-348E-3FF5-8030-5210505836B8}"/>
                    </a:ext>
                  </a:extLst>
                </p14:cNvPr>
                <p14:cNvContentPartPr/>
                <p14:nvPr/>
              </p14:nvContentPartPr>
              <p14:xfrm>
                <a:off x="10078382" y="4476947"/>
                <a:ext cx="297360" cy="36684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211F19B0-348E-3FF5-8030-5210505836B8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10042742" y="4440947"/>
                  <a:ext cx="36900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D4130EAC-5136-8A1C-7F74-65D1A505435B}"/>
                    </a:ext>
                  </a:extLst>
                </p14:cNvPr>
                <p14:cNvContentPartPr/>
                <p14:nvPr/>
              </p14:nvContentPartPr>
              <p14:xfrm>
                <a:off x="10398782" y="4508267"/>
                <a:ext cx="283320" cy="13320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D4130EAC-5136-8A1C-7F74-65D1A505435B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10362782" y="4472267"/>
                  <a:ext cx="35496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BA091CCA-1553-3EA7-CDF7-BF6D8E80F163}"/>
                    </a:ext>
                  </a:extLst>
                </p14:cNvPr>
                <p14:cNvContentPartPr/>
                <p14:nvPr/>
              </p14:nvContentPartPr>
              <p14:xfrm>
                <a:off x="10437662" y="4458947"/>
                <a:ext cx="360" cy="36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BA091CCA-1553-3EA7-CDF7-BF6D8E80F163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0402022" y="4422947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69D7E61D-E91E-CA5F-FF97-96B54FC88F49}"/>
                    </a:ext>
                  </a:extLst>
                </p14:cNvPr>
                <p14:cNvContentPartPr/>
                <p14:nvPr/>
              </p14:nvContentPartPr>
              <p14:xfrm>
                <a:off x="10141022" y="4155107"/>
                <a:ext cx="465480" cy="37260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69D7E61D-E91E-CA5F-FF97-96B54FC88F49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10105382" y="4119107"/>
                  <a:ext cx="537120" cy="44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9AE099B3-3E3B-4886-CDD9-260EDD05DFAB}"/>
                    </a:ext>
                  </a:extLst>
                </p14:cNvPr>
                <p14:cNvContentPartPr/>
                <p14:nvPr/>
              </p14:nvContentPartPr>
              <p14:xfrm>
                <a:off x="10364582" y="4382987"/>
                <a:ext cx="82080" cy="1908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9AE099B3-3E3B-4886-CDD9-260EDD05DFAB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10328582" y="4346987"/>
                  <a:ext cx="153720" cy="9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E7535262-7C60-96F9-C6ED-AC11EA81E876}"/>
                    </a:ext>
                  </a:extLst>
                </p14:cNvPr>
                <p14:cNvContentPartPr/>
                <p14:nvPr/>
              </p14:nvContentPartPr>
              <p14:xfrm>
                <a:off x="10360622" y="4291187"/>
                <a:ext cx="5760" cy="360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E7535262-7C60-96F9-C6ED-AC11EA81E876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10324982" y="4255187"/>
                  <a:ext cx="77400" cy="7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CFED57F1-F5EE-9349-4DBC-078B095E7D0F}"/>
                    </a:ext>
                  </a:extLst>
                </p14:cNvPr>
                <p14:cNvContentPartPr/>
                <p14:nvPr/>
              </p14:nvContentPartPr>
              <p14:xfrm>
                <a:off x="10498142" y="4271027"/>
                <a:ext cx="360" cy="36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CFED57F1-F5EE-9349-4DBC-078B095E7D0F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10462142" y="4235027"/>
                  <a:ext cx="7200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74E6FC9A-CD49-E89F-F062-A96795325556}"/>
                    </a:ext>
                  </a:extLst>
                </p14:cNvPr>
                <p14:cNvContentPartPr/>
                <p14:nvPr/>
              </p14:nvContentPartPr>
              <p14:xfrm>
                <a:off x="10221662" y="3971867"/>
                <a:ext cx="360720" cy="18936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74E6FC9A-CD49-E89F-F062-A96795325556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10186022" y="3935867"/>
                  <a:ext cx="432360" cy="261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34" name="Entrada de lápiz 133">
                <a:extLst>
                  <a:ext uri="{FF2B5EF4-FFF2-40B4-BE49-F238E27FC236}">
                    <a16:creationId xmlns:a16="http://schemas.microsoft.com/office/drawing/2014/main" id="{B2276CB3-8E91-ADE0-2254-D490B2F3E9CF}"/>
                  </a:ext>
                </a:extLst>
              </p14:cNvPr>
              <p14:cNvContentPartPr/>
              <p14:nvPr/>
            </p14:nvContentPartPr>
            <p14:xfrm>
              <a:off x="8172182" y="3482987"/>
              <a:ext cx="360" cy="360"/>
            </p14:xfrm>
          </p:contentPart>
        </mc:Choice>
        <mc:Fallback>
          <p:pic>
            <p:nvPicPr>
              <p:cNvPr id="134" name="Entrada de lápiz 133">
                <a:extLst>
                  <a:ext uri="{FF2B5EF4-FFF2-40B4-BE49-F238E27FC236}">
                    <a16:creationId xmlns:a16="http://schemas.microsoft.com/office/drawing/2014/main" id="{B2276CB3-8E91-ADE0-2254-D490B2F3E9CF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8136542" y="3446987"/>
                <a:ext cx="72000" cy="7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40" name="Grupo 139">
            <a:extLst>
              <a:ext uri="{FF2B5EF4-FFF2-40B4-BE49-F238E27FC236}">
                <a16:creationId xmlns:a16="http://schemas.microsoft.com/office/drawing/2014/main" id="{54271EF4-30CA-0595-7401-54A901674872}"/>
              </a:ext>
            </a:extLst>
          </p:cNvPr>
          <p:cNvGrpSpPr/>
          <p:nvPr/>
        </p:nvGrpSpPr>
        <p:grpSpPr>
          <a:xfrm>
            <a:off x="10304102" y="3479387"/>
            <a:ext cx="797040" cy="1109160"/>
            <a:chOff x="10304102" y="3479387"/>
            <a:chExt cx="797040" cy="110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FC91448B-AE5D-EA6D-600A-160DC1FF01EF}"/>
                    </a:ext>
                  </a:extLst>
                </p14:cNvPr>
                <p14:cNvContentPartPr/>
                <p14:nvPr/>
              </p14:nvContentPartPr>
              <p14:xfrm>
                <a:off x="10304102" y="3572267"/>
                <a:ext cx="147240" cy="101628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FC91448B-AE5D-EA6D-600A-160DC1FF01EF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10268462" y="3536267"/>
                  <a:ext cx="218880" cy="108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E008A5D0-D3C5-7E40-774D-5E9E2B9164DE}"/>
                    </a:ext>
                  </a:extLst>
                </p14:cNvPr>
                <p14:cNvContentPartPr/>
                <p14:nvPr/>
              </p14:nvContentPartPr>
              <p14:xfrm>
                <a:off x="10681382" y="3507827"/>
                <a:ext cx="14760" cy="15840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E008A5D0-D3C5-7E40-774D-5E9E2B9164DE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10645382" y="3472187"/>
                  <a:ext cx="8640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5012C834-2B74-0EF7-F0E1-12C67CC94BD6}"/>
                    </a:ext>
                  </a:extLst>
                </p14:cNvPr>
                <p14:cNvContentPartPr/>
                <p14:nvPr/>
              </p14:nvContentPartPr>
              <p14:xfrm>
                <a:off x="10576982" y="3479387"/>
                <a:ext cx="255240" cy="1656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5012C834-2B74-0EF7-F0E1-12C67CC94BD6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10540982" y="3443747"/>
                  <a:ext cx="326880" cy="8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B51A03E2-AC51-D886-0A43-4D384B781D68}"/>
                    </a:ext>
                  </a:extLst>
                </p14:cNvPr>
                <p14:cNvContentPartPr/>
                <p14:nvPr/>
              </p14:nvContentPartPr>
              <p14:xfrm>
                <a:off x="10921862" y="3620507"/>
                <a:ext cx="16200" cy="6588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B51A03E2-AC51-D886-0A43-4D384B781D68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10886222" y="3584867"/>
                  <a:ext cx="8784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83759510-72C3-1A71-7BD4-46E107993052}"/>
                    </a:ext>
                  </a:extLst>
                </p14:cNvPr>
                <p14:cNvContentPartPr/>
                <p14:nvPr/>
              </p14:nvContentPartPr>
              <p14:xfrm>
                <a:off x="10895222" y="3507827"/>
                <a:ext cx="205920" cy="24840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83759510-72C3-1A71-7BD4-46E107993052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10859222" y="3472187"/>
                  <a:ext cx="277560" cy="320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8" name="Grupo 147">
            <a:extLst>
              <a:ext uri="{FF2B5EF4-FFF2-40B4-BE49-F238E27FC236}">
                <a16:creationId xmlns:a16="http://schemas.microsoft.com/office/drawing/2014/main" id="{6D4F29ED-D653-4129-F0D6-37FD8F70E466}"/>
              </a:ext>
            </a:extLst>
          </p:cNvPr>
          <p:cNvGrpSpPr/>
          <p:nvPr/>
        </p:nvGrpSpPr>
        <p:grpSpPr>
          <a:xfrm>
            <a:off x="10352342" y="4772867"/>
            <a:ext cx="714960" cy="972720"/>
            <a:chOff x="10352342" y="4772867"/>
            <a:chExt cx="714960" cy="972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70CC5DDA-A46D-B7B2-A011-27DAAB3C3E8F}"/>
                    </a:ext>
                  </a:extLst>
                </p14:cNvPr>
                <p14:cNvContentPartPr/>
                <p14:nvPr/>
              </p14:nvContentPartPr>
              <p14:xfrm>
                <a:off x="10394822" y="4772867"/>
                <a:ext cx="15840" cy="62388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70CC5DDA-A46D-B7B2-A011-27DAAB3C3E8F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10358822" y="4736867"/>
                  <a:ext cx="87480" cy="69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9E2C18B3-0593-4BFF-9172-E7C0A9A4C8BE}"/>
                    </a:ext>
                  </a:extLst>
                </p14:cNvPr>
                <p14:cNvContentPartPr/>
                <p14:nvPr/>
              </p14:nvContentPartPr>
              <p14:xfrm>
                <a:off x="10352342" y="5371187"/>
                <a:ext cx="172800" cy="2124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9E2C18B3-0593-4BFF-9172-E7C0A9A4C8BE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10316702" y="5335547"/>
                  <a:ext cx="244440" cy="9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A49CECE6-5103-7E1A-3C63-849653C74706}"/>
                    </a:ext>
                  </a:extLst>
                </p14:cNvPr>
                <p14:cNvContentPartPr/>
                <p14:nvPr/>
              </p14:nvContentPartPr>
              <p14:xfrm>
                <a:off x="10378262" y="5382347"/>
                <a:ext cx="109440" cy="21636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A49CECE6-5103-7E1A-3C63-849653C74706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10342262" y="5346347"/>
                  <a:ext cx="181080" cy="28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A0AA5712-A62A-7976-9579-DBD4FFEA9378}"/>
                    </a:ext>
                  </a:extLst>
                </p14:cNvPr>
                <p14:cNvContentPartPr/>
                <p14:nvPr/>
              </p14:nvContentPartPr>
              <p14:xfrm>
                <a:off x="10688222" y="5528147"/>
                <a:ext cx="29160" cy="21744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A0AA5712-A62A-7976-9579-DBD4FFEA9378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10652222" y="5492507"/>
                  <a:ext cx="10080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E7E99B49-2812-C2A9-E32B-AA40B0F7E4B0}"/>
                    </a:ext>
                  </a:extLst>
                </p14:cNvPr>
                <p14:cNvContentPartPr/>
                <p14:nvPr/>
              </p14:nvContentPartPr>
              <p14:xfrm>
                <a:off x="10650782" y="5338067"/>
                <a:ext cx="177480" cy="21816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E7E99B49-2812-C2A9-E32B-AA40B0F7E4B0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10614782" y="5302427"/>
                  <a:ext cx="24912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814FE21C-19C7-D94D-C78F-329743F1F58A}"/>
                    </a:ext>
                  </a:extLst>
                </p14:cNvPr>
                <p14:cNvContentPartPr/>
                <p14:nvPr/>
              </p14:nvContentPartPr>
              <p14:xfrm>
                <a:off x="10918262" y="5484947"/>
                <a:ext cx="149040" cy="22536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814FE21C-19C7-D94D-C78F-329743F1F58A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10882262" y="5449307"/>
                  <a:ext cx="220680" cy="29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B9141418-ED72-1ABC-6C10-9BB1F643CEC2}"/>
                    </a:ext>
                  </a:extLst>
                </p14:cNvPr>
                <p14:cNvContentPartPr/>
                <p14:nvPr/>
              </p14:nvContentPartPr>
              <p14:xfrm>
                <a:off x="10948142" y="5609147"/>
                <a:ext cx="79200" cy="1044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B9141418-ED72-1ABC-6C10-9BB1F643CEC2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10912502" y="5573507"/>
                  <a:ext cx="150840" cy="82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7" name="Grupo 156">
            <a:extLst>
              <a:ext uri="{FF2B5EF4-FFF2-40B4-BE49-F238E27FC236}">
                <a16:creationId xmlns:a16="http://schemas.microsoft.com/office/drawing/2014/main" id="{55C5746A-3002-5FE7-4A64-0087F67B52A3}"/>
              </a:ext>
            </a:extLst>
          </p:cNvPr>
          <p:cNvGrpSpPr/>
          <p:nvPr/>
        </p:nvGrpSpPr>
        <p:grpSpPr>
          <a:xfrm>
            <a:off x="9172262" y="3437987"/>
            <a:ext cx="996120" cy="990360"/>
            <a:chOff x="9172262" y="3437987"/>
            <a:chExt cx="996120" cy="990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D464FFDF-E7EC-B779-8B99-189B0E6D410C}"/>
                    </a:ext>
                  </a:extLst>
                </p14:cNvPr>
                <p14:cNvContentPartPr/>
                <p14:nvPr/>
              </p14:nvContentPartPr>
              <p14:xfrm>
                <a:off x="9992702" y="3657587"/>
                <a:ext cx="175680" cy="77076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D464FFDF-E7EC-B779-8B99-189B0E6D410C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9956702" y="3621587"/>
                  <a:ext cx="247320" cy="84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3B07B62D-FB3E-C45F-C705-04AE6885C5EC}"/>
                    </a:ext>
                  </a:extLst>
                </p14:cNvPr>
                <p14:cNvContentPartPr/>
                <p14:nvPr/>
              </p14:nvContentPartPr>
              <p14:xfrm>
                <a:off x="9178022" y="3574787"/>
                <a:ext cx="32040" cy="18792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3B07B62D-FB3E-C45F-C705-04AE6885C5EC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9142022" y="3538787"/>
                  <a:ext cx="103680" cy="25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2EBC4105-FDE6-999B-54E6-16D9BFE7B698}"/>
                    </a:ext>
                  </a:extLst>
                </p14:cNvPr>
                <p14:cNvContentPartPr/>
                <p14:nvPr/>
              </p14:nvContentPartPr>
              <p14:xfrm>
                <a:off x="9172262" y="3437987"/>
                <a:ext cx="198000" cy="7452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2EBC4105-FDE6-999B-54E6-16D9BFE7B698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9136262" y="3401987"/>
                  <a:ext cx="269640" cy="14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B7940B98-945F-2A1F-63F1-C34794C3C8FD}"/>
                    </a:ext>
                  </a:extLst>
                </p14:cNvPr>
                <p14:cNvContentPartPr/>
                <p14:nvPr/>
              </p14:nvContentPartPr>
              <p14:xfrm>
                <a:off x="9255782" y="3576227"/>
                <a:ext cx="128880" cy="1728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B7940B98-945F-2A1F-63F1-C34794C3C8FD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9220142" y="3540587"/>
                  <a:ext cx="200520" cy="8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71D4B48D-186B-84A2-211D-8E436650EB49}"/>
                    </a:ext>
                  </a:extLst>
                </p14:cNvPr>
                <p14:cNvContentPartPr/>
                <p14:nvPr/>
              </p14:nvContentPartPr>
              <p14:xfrm>
                <a:off x="9352262" y="3719867"/>
                <a:ext cx="12600" cy="14868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71D4B48D-186B-84A2-211D-8E436650EB49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9316262" y="3684227"/>
                  <a:ext cx="8424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05C0B272-E0D5-CB70-4549-3B9D485E24A6}"/>
                    </a:ext>
                  </a:extLst>
                </p14:cNvPr>
                <p14:cNvContentPartPr/>
                <p14:nvPr/>
              </p14:nvContentPartPr>
              <p14:xfrm>
                <a:off x="9351542" y="3655787"/>
                <a:ext cx="115920" cy="9540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05C0B272-E0D5-CB70-4549-3B9D485E24A6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9315542" y="3619787"/>
                  <a:ext cx="18756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B8F45B7E-73F4-5E5B-6037-D94246510D81}"/>
                    </a:ext>
                  </a:extLst>
                </p14:cNvPr>
                <p14:cNvContentPartPr/>
                <p14:nvPr/>
              </p14:nvContentPartPr>
              <p14:xfrm>
                <a:off x="9572942" y="3607907"/>
                <a:ext cx="188640" cy="21852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B8F45B7E-73F4-5E5B-6037-D94246510D81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9537302" y="3572267"/>
                  <a:ext cx="260280" cy="29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676C55FB-9FE0-985D-5A1B-E201CAD7BAB1}"/>
                    </a:ext>
                  </a:extLst>
                </p14:cNvPr>
                <p14:cNvContentPartPr/>
                <p14:nvPr/>
              </p14:nvContentPartPr>
              <p14:xfrm>
                <a:off x="9636302" y="3695747"/>
                <a:ext cx="119880" cy="1800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676C55FB-9FE0-985D-5A1B-E201CAD7BAB1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9600302" y="3660107"/>
                  <a:ext cx="191520" cy="89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19">
            <p14:nvContentPartPr>
              <p14:cNvPr id="158" name="Entrada de lápiz 157">
                <a:extLst>
                  <a:ext uri="{FF2B5EF4-FFF2-40B4-BE49-F238E27FC236}">
                    <a16:creationId xmlns:a16="http://schemas.microsoft.com/office/drawing/2014/main" id="{8AAE64CB-6617-322D-EA05-9CC29AAEFEE6}"/>
                  </a:ext>
                </a:extLst>
              </p14:cNvPr>
              <p14:cNvContentPartPr/>
              <p14:nvPr/>
            </p14:nvContentPartPr>
            <p14:xfrm>
              <a:off x="6420062" y="1589387"/>
              <a:ext cx="5760" cy="2880"/>
            </p14:xfrm>
          </p:contentPart>
        </mc:Choice>
        <mc:Fallback>
          <p:pic>
            <p:nvPicPr>
              <p:cNvPr id="158" name="Entrada de lápiz 157">
                <a:extLst>
                  <a:ext uri="{FF2B5EF4-FFF2-40B4-BE49-F238E27FC236}">
                    <a16:creationId xmlns:a16="http://schemas.microsoft.com/office/drawing/2014/main" id="{8AAE64CB-6617-322D-EA05-9CC29AAEFEE6}"/>
                  </a:ext>
                </a:extLst>
              </p:cNvPr>
              <p:cNvPicPr/>
              <p:nvPr/>
            </p:nvPicPr>
            <p:blipFill>
              <a:blip r:embed="rId220"/>
              <a:stretch>
                <a:fillRect/>
              </a:stretch>
            </p:blipFill>
            <p:spPr>
              <a:xfrm>
                <a:off x="6411062" y="1580387"/>
                <a:ext cx="23400" cy="20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791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A1657E86-3A27-DACB-29CF-63C2AEEA9DDA}"/>
                  </a:ext>
                </a:extLst>
              </p14:cNvPr>
              <p14:cNvContentPartPr/>
              <p14:nvPr/>
            </p14:nvContentPartPr>
            <p14:xfrm>
              <a:off x="8827200" y="282360"/>
              <a:ext cx="234000" cy="13104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A1657E86-3A27-DACB-29CF-63C2AEEA9DD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18200" y="273720"/>
                <a:ext cx="251640" cy="14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7862453D-98B7-40EB-5D24-9A438C210A65}"/>
                  </a:ext>
                </a:extLst>
              </p14:cNvPr>
              <p14:cNvContentPartPr/>
              <p14:nvPr/>
            </p14:nvContentPartPr>
            <p14:xfrm>
              <a:off x="8125200" y="1282800"/>
              <a:ext cx="25920" cy="4788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7862453D-98B7-40EB-5D24-9A438C210A6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116200" y="1273800"/>
                <a:ext cx="43560" cy="6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33B4FD53-EE68-87E0-85F0-972A29052547}"/>
                  </a:ext>
                </a:extLst>
              </p14:cNvPr>
              <p14:cNvContentPartPr/>
              <p14:nvPr/>
            </p14:nvContentPartPr>
            <p14:xfrm>
              <a:off x="5137560" y="2173080"/>
              <a:ext cx="4320" cy="2232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33B4FD53-EE68-87E0-85F0-972A2905254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101920" y="2137080"/>
                <a:ext cx="75960" cy="9396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Imagen 7">
            <a:extLst>
              <a:ext uri="{FF2B5EF4-FFF2-40B4-BE49-F238E27FC236}">
                <a16:creationId xmlns:a16="http://schemas.microsoft.com/office/drawing/2014/main" id="{39D7A7E2-7E91-AA82-7532-F739DE6DAC3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3286" y="130079"/>
            <a:ext cx="4838700" cy="479107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9657B715-BE89-02EB-3EA2-53FC6675CB80}"/>
                  </a:ext>
                </a:extLst>
              </p14:cNvPr>
              <p14:cNvContentPartPr/>
              <p14:nvPr/>
            </p14:nvContentPartPr>
            <p14:xfrm>
              <a:off x="6915422" y="2691347"/>
              <a:ext cx="23400" cy="4212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9657B715-BE89-02EB-3EA2-53FC6675CB8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06422" y="2682707"/>
                <a:ext cx="41040" cy="5976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upo 16">
            <a:extLst>
              <a:ext uri="{FF2B5EF4-FFF2-40B4-BE49-F238E27FC236}">
                <a16:creationId xmlns:a16="http://schemas.microsoft.com/office/drawing/2014/main" id="{05BB3723-C5A5-F274-33D0-B7191E370D7A}"/>
              </a:ext>
            </a:extLst>
          </p:cNvPr>
          <p:cNvGrpSpPr/>
          <p:nvPr/>
        </p:nvGrpSpPr>
        <p:grpSpPr>
          <a:xfrm>
            <a:off x="4960622" y="2858387"/>
            <a:ext cx="588600" cy="529560"/>
            <a:chOff x="4960622" y="2858387"/>
            <a:chExt cx="588600" cy="529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323AEFEC-C691-33BE-77A6-EA4187DB1F9E}"/>
                    </a:ext>
                  </a:extLst>
                </p14:cNvPr>
                <p14:cNvContentPartPr/>
                <p14:nvPr/>
              </p14:nvContentPartPr>
              <p14:xfrm>
                <a:off x="5089862" y="3067907"/>
                <a:ext cx="21600" cy="32004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323AEFEC-C691-33BE-77A6-EA4187DB1F9E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080862" y="3059267"/>
                  <a:ext cx="39240" cy="33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24176627-04BC-3036-6402-5BCD9556C29E}"/>
                    </a:ext>
                  </a:extLst>
                </p14:cNvPr>
                <p14:cNvContentPartPr/>
                <p14:nvPr/>
              </p14:nvContentPartPr>
              <p14:xfrm>
                <a:off x="4960622" y="2858387"/>
                <a:ext cx="239400" cy="30780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24176627-04BC-3036-6402-5BCD9556C29E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4951982" y="2849747"/>
                  <a:ext cx="257040" cy="32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B3561840-1932-8466-1FA7-7E3486B76982}"/>
                    </a:ext>
                  </a:extLst>
                </p14:cNvPr>
                <p14:cNvContentPartPr/>
                <p14:nvPr/>
              </p14:nvContentPartPr>
              <p14:xfrm>
                <a:off x="5258342" y="3153227"/>
                <a:ext cx="290880" cy="17784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B3561840-1932-8466-1FA7-7E3486B76982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249702" y="3144587"/>
                  <a:ext cx="308520" cy="195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56199FD3-9D94-8CE8-1514-10B5356B3829}"/>
              </a:ext>
            </a:extLst>
          </p:cNvPr>
          <p:cNvGrpSpPr/>
          <p:nvPr/>
        </p:nvGrpSpPr>
        <p:grpSpPr>
          <a:xfrm>
            <a:off x="1636022" y="3336107"/>
            <a:ext cx="606960" cy="467640"/>
            <a:chOff x="1636022" y="3336107"/>
            <a:chExt cx="606960" cy="467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7159E230-0B0D-C2E0-E724-BE2E467C7476}"/>
                    </a:ext>
                  </a:extLst>
                </p14:cNvPr>
                <p14:cNvContentPartPr/>
                <p14:nvPr/>
              </p14:nvContentPartPr>
              <p14:xfrm>
                <a:off x="1783262" y="3410267"/>
                <a:ext cx="11520" cy="39348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7159E230-0B0D-C2E0-E724-BE2E467C7476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1774622" y="3401267"/>
                  <a:ext cx="29160" cy="41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1BDA953B-490E-A1BD-CE4E-1A50255E7B95}"/>
                    </a:ext>
                  </a:extLst>
                </p14:cNvPr>
                <p14:cNvContentPartPr/>
                <p14:nvPr/>
              </p14:nvContentPartPr>
              <p14:xfrm>
                <a:off x="1636022" y="3336107"/>
                <a:ext cx="229320" cy="27252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1BDA953B-490E-A1BD-CE4E-1A50255E7B95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1627022" y="3327467"/>
                  <a:ext cx="246960" cy="29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2B84510E-2D9D-58D5-C96E-4ABD3C46DBE4}"/>
                    </a:ext>
                  </a:extLst>
                </p14:cNvPr>
                <p14:cNvContentPartPr/>
                <p14:nvPr/>
              </p14:nvContentPartPr>
              <p14:xfrm>
                <a:off x="1944182" y="3524387"/>
                <a:ext cx="298800" cy="19116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2B84510E-2D9D-58D5-C96E-4ABD3C46DBE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1935542" y="3515387"/>
                  <a:ext cx="316440" cy="208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11631F65-3A88-D308-F9C1-CF309612A38A}"/>
              </a:ext>
            </a:extLst>
          </p:cNvPr>
          <p:cNvGrpSpPr/>
          <p:nvPr/>
        </p:nvGrpSpPr>
        <p:grpSpPr>
          <a:xfrm>
            <a:off x="2470862" y="803507"/>
            <a:ext cx="1044360" cy="279360"/>
            <a:chOff x="2470862" y="803507"/>
            <a:chExt cx="1044360" cy="279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22410F59-BDB9-BF9F-04D9-DC35CC641B19}"/>
                    </a:ext>
                  </a:extLst>
                </p14:cNvPr>
                <p14:cNvContentPartPr/>
                <p14:nvPr/>
              </p14:nvContentPartPr>
              <p14:xfrm>
                <a:off x="2470862" y="898907"/>
                <a:ext cx="334440" cy="1839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22410F59-BDB9-BF9F-04D9-DC35CC641B19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2461862" y="890267"/>
                  <a:ext cx="352080" cy="20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49795B93-F950-79D2-C148-19C3E8FE67C8}"/>
                    </a:ext>
                  </a:extLst>
                </p14:cNvPr>
                <p14:cNvContentPartPr/>
                <p14:nvPr/>
              </p14:nvContentPartPr>
              <p14:xfrm>
                <a:off x="2927342" y="898907"/>
                <a:ext cx="126360" cy="2376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49795B93-F950-79D2-C148-19C3E8FE67C8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2918342" y="890267"/>
                  <a:ext cx="14400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99083344-E855-DF68-D8B8-81BE0B523337}"/>
                    </a:ext>
                  </a:extLst>
                </p14:cNvPr>
                <p14:cNvContentPartPr/>
                <p14:nvPr/>
              </p14:nvContentPartPr>
              <p14:xfrm>
                <a:off x="2914382" y="1031027"/>
                <a:ext cx="138600" cy="2700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99083344-E855-DF68-D8B8-81BE0B523337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905382" y="1022027"/>
                  <a:ext cx="15624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1887244A-4BF7-D181-407F-1C8C4DC1CA1F}"/>
                    </a:ext>
                  </a:extLst>
                </p14:cNvPr>
                <p14:cNvContentPartPr/>
                <p14:nvPr/>
              </p14:nvContentPartPr>
              <p14:xfrm>
                <a:off x="3234782" y="803507"/>
                <a:ext cx="280440" cy="25956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1887244A-4BF7-D181-407F-1C8C4DC1CA1F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3226142" y="794867"/>
                  <a:ext cx="298080" cy="2772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215F78A0-721E-2B45-4BA1-76F59CCAFC61}"/>
                  </a:ext>
                </a:extLst>
              </p14:cNvPr>
              <p14:cNvContentPartPr/>
              <p14:nvPr/>
            </p14:nvContentPartPr>
            <p14:xfrm>
              <a:off x="4209302" y="2064587"/>
              <a:ext cx="360" cy="36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215F78A0-721E-2B45-4BA1-76F59CCAFC61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191302" y="2046587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upo 25">
            <a:extLst>
              <a:ext uri="{FF2B5EF4-FFF2-40B4-BE49-F238E27FC236}">
                <a16:creationId xmlns:a16="http://schemas.microsoft.com/office/drawing/2014/main" id="{4EAA455B-2546-1D8A-F86E-50C673586FEE}"/>
              </a:ext>
            </a:extLst>
          </p:cNvPr>
          <p:cNvGrpSpPr/>
          <p:nvPr/>
        </p:nvGrpSpPr>
        <p:grpSpPr>
          <a:xfrm>
            <a:off x="6038822" y="74147"/>
            <a:ext cx="1093320" cy="609840"/>
            <a:chOff x="6038822" y="74147"/>
            <a:chExt cx="1093320" cy="609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B134E8C9-9422-824C-AFF0-7675F494D038}"/>
                    </a:ext>
                  </a:extLst>
                </p14:cNvPr>
                <p14:cNvContentPartPr/>
                <p14:nvPr/>
              </p14:nvContentPartPr>
              <p14:xfrm>
                <a:off x="6038822" y="74147"/>
                <a:ext cx="1093320" cy="60984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B134E8C9-9422-824C-AFF0-7675F494D038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6020822" y="56147"/>
                  <a:ext cx="1128960" cy="64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BC73008B-1FBB-DCED-BA91-7ED6EB2824FB}"/>
                    </a:ext>
                  </a:extLst>
                </p14:cNvPr>
                <p14:cNvContentPartPr/>
                <p14:nvPr/>
              </p14:nvContentPartPr>
              <p14:xfrm>
                <a:off x="6110102" y="505787"/>
                <a:ext cx="838800" cy="5040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BC73008B-1FBB-DCED-BA91-7ED6EB2824FB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6092102" y="487787"/>
                  <a:ext cx="874440" cy="86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upo 40">
            <a:extLst>
              <a:ext uri="{FF2B5EF4-FFF2-40B4-BE49-F238E27FC236}">
                <a16:creationId xmlns:a16="http://schemas.microsoft.com/office/drawing/2014/main" id="{4794D2F3-76A7-7A09-FFD7-1C69EC8E7904}"/>
              </a:ext>
            </a:extLst>
          </p:cNvPr>
          <p:cNvGrpSpPr/>
          <p:nvPr/>
        </p:nvGrpSpPr>
        <p:grpSpPr>
          <a:xfrm>
            <a:off x="7840982" y="204827"/>
            <a:ext cx="2311200" cy="319680"/>
            <a:chOff x="7840982" y="204827"/>
            <a:chExt cx="2311200" cy="319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6830A459-E6FD-2A0A-CCC2-FBA8FC1C0177}"/>
                    </a:ext>
                  </a:extLst>
                </p14:cNvPr>
                <p14:cNvContentPartPr/>
                <p14:nvPr/>
              </p14:nvContentPartPr>
              <p14:xfrm>
                <a:off x="7853222" y="246947"/>
                <a:ext cx="25560" cy="23112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6830A459-E6FD-2A0A-CCC2-FBA8FC1C0177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7835222" y="228947"/>
                  <a:ext cx="61200" cy="26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12CF6C79-8883-709B-E2F8-E990DBBBD166}"/>
                    </a:ext>
                  </a:extLst>
                </p14:cNvPr>
                <p14:cNvContentPartPr/>
                <p14:nvPr/>
              </p14:nvContentPartPr>
              <p14:xfrm>
                <a:off x="7840982" y="204827"/>
                <a:ext cx="219960" cy="288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12CF6C79-8883-709B-E2F8-E990DBBBD166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7823342" y="187187"/>
                  <a:ext cx="25560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A5283E33-5A37-5023-5D9F-31E6B9655A88}"/>
                    </a:ext>
                  </a:extLst>
                </p14:cNvPr>
                <p14:cNvContentPartPr/>
                <p14:nvPr/>
              </p14:nvContentPartPr>
              <p14:xfrm>
                <a:off x="7840982" y="344507"/>
                <a:ext cx="141480" cy="54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A5283E33-5A37-5023-5D9F-31E6B9655A88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7823342" y="326867"/>
                  <a:ext cx="17712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92596D63-29BC-0B4B-4D98-66182A423F00}"/>
                    </a:ext>
                  </a:extLst>
                </p14:cNvPr>
                <p14:cNvContentPartPr/>
                <p14:nvPr/>
              </p14:nvContentPartPr>
              <p14:xfrm>
                <a:off x="8069222" y="353867"/>
                <a:ext cx="185040" cy="14832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92596D63-29BC-0B4B-4D98-66182A423F00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8051222" y="335867"/>
                  <a:ext cx="22068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85361E34-2602-4387-E8D1-C53368B24C95}"/>
                    </a:ext>
                  </a:extLst>
                </p14:cNvPr>
                <p14:cNvContentPartPr/>
                <p14:nvPr/>
              </p14:nvContentPartPr>
              <p14:xfrm>
                <a:off x="8402222" y="357107"/>
                <a:ext cx="163800" cy="2448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85361E34-2602-4387-E8D1-C53368B24C95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8384582" y="339107"/>
                  <a:ext cx="19944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A78D80B1-5627-8EBA-F927-767DD09F038E}"/>
                    </a:ext>
                  </a:extLst>
                </p14:cNvPr>
                <p14:cNvContentPartPr/>
                <p14:nvPr/>
              </p14:nvContentPartPr>
              <p14:xfrm>
                <a:off x="8669702" y="219227"/>
                <a:ext cx="266760" cy="27432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A78D80B1-5627-8EBA-F927-767DD09F038E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8651702" y="201587"/>
                  <a:ext cx="302400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D5747F4D-4CD5-FEC3-2AE5-BE6F1557A07B}"/>
                    </a:ext>
                  </a:extLst>
                </p14:cNvPr>
                <p14:cNvContentPartPr/>
                <p14:nvPr/>
              </p14:nvContentPartPr>
              <p14:xfrm>
                <a:off x="8896862" y="301667"/>
                <a:ext cx="153000" cy="2228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D5747F4D-4CD5-FEC3-2AE5-BE6F1557A07B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8878862" y="283667"/>
                  <a:ext cx="18864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4C8E6A1E-45C3-8839-3763-EB14B3885D63}"/>
                    </a:ext>
                  </a:extLst>
                </p14:cNvPr>
                <p14:cNvContentPartPr/>
                <p14:nvPr/>
              </p14:nvContentPartPr>
              <p14:xfrm>
                <a:off x="8912702" y="412187"/>
                <a:ext cx="127440" cy="136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4C8E6A1E-45C3-8839-3763-EB14B3885D63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8894702" y="394547"/>
                  <a:ext cx="1630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572E834E-4DB0-A1A8-A018-0A2B6E552640}"/>
                    </a:ext>
                  </a:extLst>
                </p14:cNvPr>
                <p14:cNvContentPartPr/>
                <p14:nvPr/>
              </p14:nvContentPartPr>
              <p14:xfrm>
                <a:off x="9170462" y="219227"/>
                <a:ext cx="356760" cy="14580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572E834E-4DB0-A1A8-A018-0A2B6E552640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9152822" y="201587"/>
                  <a:ext cx="39240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C49FBD3A-2E96-F1CC-B093-6455ECD86264}"/>
                    </a:ext>
                  </a:extLst>
                </p14:cNvPr>
                <p14:cNvContentPartPr/>
                <p14:nvPr/>
              </p14:nvContentPartPr>
              <p14:xfrm>
                <a:off x="9404462" y="254507"/>
                <a:ext cx="5400" cy="20700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C49FBD3A-2E96-F1CC-B093-6455ECD86264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9386822" y="236507"/>
                  <a:ext cx="4104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4183EC2E-11E7-34F1-BC1E-09E92A3E4ED5}"/>
                    </a:ext>
                  </a:extLst>
                </p14:cNvPr>
                <p14:cNvContentPartPr/>
                <p14:nvPr/>
              </p14:nvContentPartPr>
              <p14:xfrm>
                <a:off x="9643502" y="369707"/>
                <a:ext cx="1440" cy="10728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4183EC2E-11E7-34F1-BC1E-09E92A3E4ED5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9625862" y="351707"/>
                  <a:ext cx="37080" cy="14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02DF3AD6-0564-2CB0-2C2A-49BE0ABA8294}"/>
                    </a:ext>
                  </a:extLst>
                </p14:cNvPr>
                <p14:cNvContentPartPr/>
                <p14:nvPr/>
              </p14:nvContentPartPr>
              <p14:xfrm>
                <a:off x="9691742" y="312107"/>
                <a:ext cx="173520" cy="17064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02DF3AD6-0564-2CB0-2C2A-49BE0ABA8294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9674102" y="294107"/>
                  <a:ext cx="20916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D09D548A-C406-2696-30DB-E4C3F811D8F8}"/>
                    </a:ext>
                  </a:extLst>
                </p14:cNvPr>
                <p14:cNvContentPartPr/>
                <p14:nvPr/>
              </p14:nvContentPartPr>
              <p14:xfrm>
                <a:off x="9942302" y="362147"/>
                <a:ext cx="209880" cy="14976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D09D548A-C406-2696-30DB-E4C3F811D8F8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9924662" y="344147"/>
                  <a:ext cx="245520" cy="185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7DA14BC5-6499-259F-B65C-81D2E1AB102A}"/>
                  </a:ext>
                </a:extLst>
              </p14:cNvPr>
              <p14:cNvContentPartPr/>
              <p14:nvPr/>
            </p14:nvContentPartPr>
            <p14:xfrm>
              <a:off x="10371422" y="319667"/>
              <a:ext cx="348120" cy="252360"/>
            </p14:xfrm>
          </p:contentPart>
        </mc:Choice>
        <mc:Fallback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7DA14BC5-6499-259F-B65C-81D2E1AB102A}"/>
                  </a:ext>
                </a:extLst>
              </p:cNvPr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10353782" y="301667"/>
                <a:ext cx="383760" cy="28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4" name="Grupo 43">
            <a:extLst>
              <a:ext uri="{FF2B5EF4-FFF2-40B4-BE49-F238E27FC236}">
                <a16:creationId xmlns:a16="http://schemas.microsoft.com/office/drawing/2014/main" id="{6379F7D4-7E07-27D0-C016-F0770BFAF82C}"/>
              </a:ext>
            </a:extLst>
          </p:cNvPr>
          <p:cNvGrpSpPr/>
          <p:nvPr/>
        </p:nvGrpSpPr>
        <p:grpSpPr>
          <a:xfrm>
            <a:off x="5894102" y="928067"/>
            <a:ext cx="2100600" cy="637200"/>
            <a:chOff x="5894102" y="928067"/>
            <a:chExt cx="2100600" cy="637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FF174C9B-D70A-2081-DDE9-3B5E197E327B}"/>
                    </a:ext>
                  </a:extLst>
                </p14:cNvPr>
                <p14:cNvContentPartPr/>
                <p14:nvPr/>
              </p14:nvContentPartPr>
              <p14:xfrm>
                <a:off x="5894102" y="928067"/>
                <a:ext cx="2100600" cy="63720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FF174C9B-D70A-2081-DDE9-3B5E197E327B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5876102" y="910067"/>
                  <a:ext cx="2136240" cy="67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191D015E-8599-887E-ADC2-F01DB4B7AE47}"/>
                    </a:ext>
                  </a:extLst>
                </p14:cNvPr>
                <p14:cNvContentPartPr/>
                <p14:nvPr/>
              </p14:nvContentPartPr>
              <p14:xfrm>
                <a:off x="6642542" y="1017347"/>
                <a:ext cx="376920" cy="2628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191D015E-8599-887E-ADC2-F01DB4B7AE47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6624902" y="999707"/>
                  <a:ext cx="412560" cy="6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upo 70">
            <a:extLst>
              <a:ext uri="{FF2B5EF4-FFF2-40B4-BE49-F238E27FC236}">
                <a16:creationId xmlns:a16="http://schemas.microsoft.com/office/drawing/2014/main" id="{B6B17DF5-BFE0-74C3-0086-31D7DE904F17}"/>
              </a:ext>
            </a:extLst>
          </p:cNvPr>
          <p:cNvGrpSpPr/>
          <p:nvPr/>
        </p:nvGrpSpPr>
        <p:grpSpPr>
          <a:xfrm>
            <a:off x="8410862" y="1006907"/>
            <a:ext cx="3539160" cy="649440"/>
            <a:chOff x="8410862" y="1006907"/>
            <a:chExt cx="3539160" cy="649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62BD53BD-1A1A-9891-78E8-3D81CF01600A}"/>
                    </a:ext>
                  </a:extLst>
                </p14:cNvPr>
                <p14:cNvContentPartPr/>
                <p14:nvPr/>
              </p14:nvContentPartPr>
              <p14:xfrm>
                <a:off x="8488982" y="1074947"/>
                <a:ext cx="75240" cy="24408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62BD53BD-1A1A-9891-78E8-3D81CF01600A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470982" y="1057307"/>
                  <a:ext cx="11088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B3BBDE6D-733B-7664-3810-F521A0F1BA0E}"/>
                    </a:ext>
                  </a:extLst>
                </p14:cNvPr>
                <p14:cNvContentPartPr/>
                <p14:nvPr/>
              </p14:nvContentPartPr>
              <p14:xfrm>
                <a:off x="8410862" y="1006907"/>
                <a:ext cx="329760" cy="5256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B3BBDE6D-733B-7664-3810-F521A0F1BA0E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392862" y="989267"/>
                  <a:ext cx="365400" cy="8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BCB05F43-0AD5-DE05-CD86-12C03DD91954}"/>
                    </a:ext>
                  </a:extLst>
                </p14:cNvPr>
                <p14:cNvContentPartPr/>
                <p14:nvPr/>
              </p14:nvContentPartPr>
              <p14:xfrm>
                <a:off x="8652782" y="1130027"/>
                <a:ext cx="216000" cy="23184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BCB05F43-0AD5-DE05-CD86-12C03DD91954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635142" y="1112027"/>
                  <a:ext cx="25164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DFE3CD3F-E0E9-8D23-8A42-BA51B77D7E8A}"/>
                    </a:ext>
                  </a:extLst>
                </p14:cNvPr>
                <p14:cNvContentPartPr/>
                <p14:nvPr/>
              </p14:nvContentPartPr>
              <p14:xfrm>
                <a:off x="8711462" y="1238747"/>
                <a:ext cx="118080" cy="108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DFE3CD3F-E0E9-8D23-8A42-BA51B77D7E8A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8693462" y="1220747"/>
                  <a:ext cx="15372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78EFF65C-8B46-4064-8B39-D6F1D0043794}"/>
                    </a:ext>
                  </a:extLst>
                </p14:cNvPr>
                <p14:cNvContentPartPr/>
                <p14:nvPr/>
              </p14:nvContentPartPr>
              <p14:xfrm>
                <a:off x="9000902" y="1220387"/>
                <a:ext cx="106200" cy="108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78EFF65C-8B46-4064-8B39-D6F1D0043794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8982902" y="1202387"/>
                  <a:ext cx="14184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C3F128CD-A0C7-C312-EBEE-976C885DA190}"/>
                    </a:ext>
                  </a:extLst>
                </p14:cNvPr>
                <p14:cNvContentPartPr/>
                <p14:nvPr/>
              </p14:nvContentPartPr>
              <p14:xfrm>
                <a:off x="9234542" y="1097627"/>
                <a:ext cx="71640" cy="28332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C3F128CD-A0C7-C312-EBEE-976C885DA190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9216542" y="1079987"/>
                  <a:ext cx="10728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CE2B6AE0-7E7B-0831-C7FB-3A7D1D3ABA32}"/>
                    </a:ext>
                  </a:extLst>
                </p14:cNvPr>
                <p14:cNvContentPartPr/>
                <p14:nvPr/>
              </p14:nvContentPartPr>
              <p14:xfrm>
                <a:off x="9242822" y="1039307"/>
                <a:ext cx="282240" cy="1872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CE2B6AE0-7E7B-0831-C7FB-3A7D1D3ABA32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9225182" y="1021667"/>
                  <a:ext cx="31788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000E2B9E-373B-45AB-F5BB-B292EABCEFCA}"/>
                    </a:ext>
                  </a:extLst>
                </p14:cNvPr>
                <p14:cNvContentPartPr/>
                <p14:nvPr/>
              </p14:nvContentPartPr>
              <p14:xfrm>
                <a:off x="9260462" y="1231907"/>
                <a:ext cx="106920" cy="720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000E2B9E-373B-45AB-F5BB-B292EABCEFCA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9242822" y="1214267"/>
                  <a:ext cx="14256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066FB453-1AA5-ED6A-F1F9-B414E5DB3626}"/>
                    </a:ext>
                  </a:extLst>
                </p14:cNvPr>
                <p14:cNvContentPartPr/>
                <p14:nvPr/>
              </p14:nvContentPartPr>
              <p14:xfrm>
                <a:off x="9500222" y="1199507"/>
                <a:ext cx="128160" cy="16272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066FB453-1AA5-ED6A-F1F9-B414E5DB3626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9482222" y="1181867"/>
                  <a:ext cx="163800" cy="19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8D705FA3-35F4-D298-D069-B2834488F243}"/>
                    </a:ext>
                  </a:extLst>
                </p14:cNvPr>
                <p14:cNvContentPartPr/>
                <p14:nvPr/>
              </p14:nvContentPartPr>
              <p14:xfrm>
                <a:off x="9723422" y="1245587"/>
                <a:ext cx="21600" cy="19080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8D705FA3-35F4-D298-D069-B2834488F243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9705782" y="1227587"/>
                  <a:ext cx="5724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1A6F237E-6862-0BE2-4E54-7DF33C11F89F}"/>
                    </a:ext>
                  </a:extLst>
                </p14:cNvPr>
                <p14:cNvContentPartPr/>
                <p14:nvPr/>
              </p14:nvContentPartPr>
              <p14:xfrm>
                <a:off x="9733502" y="1159547"/>
                <a:ext cx="159120" cy="11556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1A6F237E-6862-0BE2-4E54-7DF33C11F89F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715862" y="1141547"/>
                  <a:ext cx="19476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BE01025D-15B9-4D1D-8180-1D19F984121B}"/>
                    </a:ext>
                  </a:extLst>
                </p14:cNvPr>
                <p14:cNvContentPartPr/>
                <p14:nvPr/>
              </p14:nvContentPartPr>
              <p14:xfrm>
                <a:off x="10075142" y="1241987"/>
                <a:ext cx="116640" cy="1620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BE01025D-15B9-4D1D-8180-1D19F984121B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0057142" y="1224347"/>
                  <a:ext cx="15228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D2A010CA-4747-401E-D498-0DEE4D4F4B88}"/>
                    </a:ext>
                  </a:extLst>
                </p14:cNvPr>
                <p14:cNvContentPartPr/>
                <p14:nvPr/>
              </p14:nvContentPartPr>
              <p14:xfrm>
                <a:off x="10360622" y="1120307"/>
                <a:ext cx="15120" cy="27324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D2A010CA-4747-401E-D498-0DEE4D4F4B88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0342982" y="1102307"/>
                  <a:ext cx="5076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412406E9-BC61-0ED0-8833-5221091F52E2}"/>
                    </a:ext>
                  </a:extLst>
                </p14:cNvPr>
                <p14:cNvContentPartPr/>
                <p14:nvPr/>
              </p14:nvContentPartPr>
              <p14:xfrm>
                <a:off x="10344062" y="1020947"/>
                <a:ext cx="253440" cy="19800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412406E9-BC61-0ED0-8833-5221091F52E2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0326062" y="1003307"/>
                  <a:ext cx="28908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D2DBF403-EA9C-6EE3-1CB0-A8A77AD74150}"/>
                    </a:ext>
                  </a:extLst>
                </p14:cNvPr>
                <p14:cNvContentPartPr/>
                <p14:nvPr/>
              </p14:nvContentPartPr>
              <p14:xfrm>
                <a:off x="10570502" y="1272947"/>
                <a:ext cx="8640" cy="20916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D2DBF403-EA9C-6EE3-1CB0-A8A77AD74150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0552502" y="1255307"/>
                  <a:ext cx="4428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5DBD605A-0E0D-BC5B-C305-A7A353B74D65}"/>
                    </a:ext>
                  </a:extLst>
                </p14:cNvPr>
                <p14:cNvContentPartPr/>
                <p14:nvPr/>
              </p14:nvContentPartPr>
              <p14:xfrm>
                <a:off x="10580582" y="1269707"/>
                <a:ext cx="167040" cy="7128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5DBD605A-0E0D-BC5B-C305-A7A353B74D65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0562582" y="1251707"/>
                  <a:ext cx="202680" cy="10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39A88145-577D-40CE-2116-131D4DF0DAD5}"/>
                    </a:ext>
                  </a:extLst>
                </p14:cNvPr>
                <p14:cNvContentPartPr/>
                <p14:nvPr/>
              </p14:nvContentPartPr>
              <p14:xfrm>
                <a:off x="10889462" y="1262507"/>
                <a:ext cx="105840" cy="1908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39A88145-577D-40CE-2116-131D4DF0DAD5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0871822" y="1244867"/>
                  <a:ext cx="14148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780A754F-E4DA-AAC5-FE5F-C87D14DB281A}"/>
                    </a:ext>
                  </a:extLst>
                </p14:cNvPr>
                <p14:cNvContentPartPr/>
                <p14:nvPr/>
              </p14:nvContentPartPr>
              <p14:xfrm>
                <a:off x="10881182" y="1355747"/>
                <a:ext cx="82080" cy="360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780A754F-E4DA-AAC5-FE5F-C87D14DB281A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0863182" y="1337747"/>
                  <a:ext cx="11772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86C94936-627C-D189-49AD-F22E19018F38}"/>
                    </a:ext>
                  </a:extLst>
                </p14:cNvPr>
                <p14:cNvContentPartPr/>
                <p14:nvPr/>
              </p14:nvContentPartPr>
              <p14:xfrm>
                <a:off x="11083502" y="1169267"/>
                <a:ext cx="254520" cy="19080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86C94936-627C-D189-49AD-F22E19018F38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11065502" y="1151267"/>
                  <a:ext cx="29016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7FAD2D87-F775-98CD-5BEE-AD6BF9563609}"/>
                    </a:ext>
                  </a:extLst>
                </p14:cNvPr>
                <p14:cNvContentPartPr/>
                <p14:nvPr/>
              </p14:nvContentPartPr>
              <p14:xfrm>
                <a:off x="11288342" y="1515227"/>
                <a:ext cx="18000" cy="14112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7FAD2D87-F775-98CD-5BEE-AD6BF9563609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11270702" y="1497227"/>
                  <a:ext cx="5364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C2985F40-DA9E-A9A0-4AC4-5F915E2C14FA}"/>
                    </a:ext>
                  </a:extLst>
                </p14:cNvPr>
                <p14:cNvContentPartPr/>
                <p14:nvPr/>
              </p14:nvContentPartPr>
              <p14:xfrm>
                <a:off x="11289782" y="1437107"/>
                <a:ext cx="106560" cy="8568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C2985F40-DA9E-A9A0-4AC4-5F915E2C14FA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11271782" y="1419467"/>
                  <a:ext cx="14220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C9746630-4FAD-FB40-AB8A-7168B8D7EF12}"/>
                    </a:ext>
                  </a:extLst>
                </p14:cNvPr>
                <p14:cNvContentPartPr/>
                <p14:nvPr/>
              </p14:nvContentPartPr>
              <p14:xfrm>
                <a:off x="11469422" y="1374107"/>
                <a:ext cx="19080" cy="360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C9746630-4FAD-FB40-AB8A-7168B8D7EF12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11451422" y="1356107"/>
                  <a:ext cx="5472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84A27AF3-71EE-99A3-CB5B-964BD449BBF9}"/>
                    </a:ext>
                  </a:extLst>
                </p14:cNvPr>
                <p14:cNvContentPartPr/>
                <p14:nvPr/>
              </p14:nvContentPartPr>
              <p14:xfrm>
                <a:off x="11588942" y="1201307"/>
                <a:ext cx="361080" cy="17892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84A27AF3-71EE-99A3-CB5B-964BD449BBF9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11571302" y="1183307"/>
                  <a:ext cx="396720" cy="214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5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3B833B5F-A6FE-38AC-4F98-149ED1B7730B}"/>
                  </a:ext>
                </a:extLst>
              </p14:cNvPr>
              <p14:cNvContentPartPr/>
              <p14:nvPr/>
            </p14:nvContentPartPr>
            <p14:xfrm>
              <a:off x="6081302" y="1383827"/>
              <a:ext cx="1485720" cy="48240"/>
            </p14:xfrm>
          </p:contentPart>
        </mc:Choice>
        <mc:Fallback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3B833B5F-A6FE-38AC-4F98-149ED1B7730B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6063662" y="1366187"/>
                <a:ext cx="1521360" cy="83880"/>
              </a:xfrm>
              <a:prstGeom prst="rect">
                <a:avLst/>
              </a:prstGeom>
            </p:spPr>
          </p:pic>
        </mc:Fallback>
      </mc:AlternateContent>
      <p:grpSp>
        <p:nvGrpSpPr>
          <p:cNvPr id="80" name="Grupo 79">
            <a:extLst>
              <a:ext uri="{FF2B5EF4-FFF2-40B4-BE49-F238E27FC236}">
                <a16:creationId xmlns:a16="http://schemas.microsoft.com/office/drawing/2014/main" id="{BC41301B-C462-E23F-F313-D06E2D1A40B7}"/>
              </a:ext>
            </a:extLst>
          </p:cNvPr>
          <p:cNvGrpSpPr/>
          <p:nvPr/>
        </p:nvGrpSpPr>
        <p:grpSpPr>
          <a:xfrm>
            <a:off x="6001742" y="1829867"/>
            <a:ext cx="1321920" cy="356760"/>
            <a:chOff x="6001742" y="1829867"/>
            <a:chExt cx="1321920" cy="356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05AA7D35-178D-6514-EDFE-EB3A1C2E87BB}"/>
                    </a:ext>
                  </a:extLst>
                </p14:cNvPr>
                <p14:cNvContentPartPr/>
                <p14:nvPr/>
              </p14:nvContentPartPr>
              <p14:xfrm>
                <a:off x="6001742" y="1884227"/>
                <a:ext cx="480960" cy="28404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05AA7D35-178D-6514-EDFE-EB3A1C2E87BB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5983742" y="1866227"/>
                  <a:ext cx="516600" cy="31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08564FD2-B9D6-B237-8547-5FCAB2B10BC0}"/>
                    </a:ext>
                  </a:extLst>
                </p14:cNvPr>
                <p14:cNvContentPartPr/>
                <p14:nvPr/>
              </p14:nvContentPartPr>
              <p14:xfrm>
                <a:off x="6485942" y="1829867"/>
                <a:ext cx="141480" cy="30924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08564FD2-B9D6-B237-8547-5FCAB2B10BC0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6467942" y="1811867"/>
                  <a:ext cx="177120" cy="34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EF16CE8D-40A6-0965-BBEF-9937FA630479}"/>
                    </a:ext>
                  </a:extLst>
                </p14:cNvPr>
                <p14:cNvContentPartPr/>
                <p14:nvPr/>
              </p14:nvContentPartPr>
              <p14:xfrm>
                <a:off x="6666302" y="2020307"/>
                <a:ext cx="140040" cy="13824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EF16CE8D-40A6-0965-BBEF-9937FA630479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6648662" y="2002307"/>
                  <a:ext cx="17568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FC22B43C-E11F-B974-1847-5D3A3BD79388}"/>
                    </a:ext>
                  </a:extLst>
                </p14:cNvPr>
                <p14:cNvContentPartPr/>
                <p14:nvPr/>
              </p14:nvContentPartPr>
              <p14:xfrm>
                <a:off x="6877262" y="2020667"/>
                <a:ext cx="210960" cy="11952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FC22B43C-E11F-B974-1847-5D3A3BD79388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6859622" y="2002667"/>
                  <a:ext cx="24660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501ED6DD-AC4A-5337-FE74-F1DA4DEE280B}"/>
                    </a:ext>
                  </a:extLst>
                </p14:cNvPr>
                <p14:cNvContentPartPr/>
                <p14:nvPr/>
              </p14:nvContentPartPr>
              <p14:xfrm>
                <a:off x="6951422" y="1942547"/>
                <a:ext cx="116280" cy="4464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501ED6DD-AC4A-5337-FE74-F1DA4DEE280B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6933782" y="1924547"/>
                  <a:ext cx="151920" cy="8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83F7F546-01C5-9B75-9E1D-91EFDF56A0B0}"/>
                    </a:ext>
                  </a:extLst>
                </p14:cNvPr>
                <p14:cNvContentPartPr/>
                <p14:nvPr/>
              </p14:nvContentPartPr>
              <p14:xfrm>
                <a:off x="7143662" y="2027867"/>
                <a:ext cx="25560" cy="12384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83F7F546-01C5-9B75-9E1D-91EFDF56A0B0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7125662" y="2009867"/>
                  <a:ext cx="61200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41DC54AD-8F69-0F3E-2C4F-1DE151260D1E}"/>
                    </a:ext>
                  </a:extLst>
                </p14:cNvPr>
                <p14:cNvContentPartPr/>
                <p14:nvPr/>
              </p14:nvContentPartPr>
              <p14:xfrm>
                <a:off x="7288382" y="1885667"/>
                <a:ext cx="35280" cy="30096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41DC54AD-8F69-0F3E-2C4F-1DE151260D1E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7270742" y="1868027"/>
                  <a:ext cx="70920" cy="336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31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CF0D8BF2-A695-8847-3CD2-AB7C1BA6A1BE}"/>
                  </a:ext>
                </a:extLst>
              </p14:cNvPr>
              <p14:cNvContentPartPr/>
              <p14:nvPr/>
            </p14:nvContentPartPr>
            <p14:xfrm>
              <a:off x="5994182" y="2311547"/>
              <a:ext cx="1382040" cy="51120"/>
            </p14:xfrm>
          </p:contentPart>
        </mc:Choice>
        <mc:Fallback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CF0D8BF2-A695-8847-3CD2-AB7C1BA6A1BE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5976182" y="2293547"/>
                <a:ext cx="1417680" cy="8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3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AB6B75A6-4C3D-43CE-3CD7-9E479617B3CE}"/>
                  </a:ext>
                </a:extLst>
              </p14:cNvPr>
              <p14:cNvContentPartPr/>
              <p14:nvPr/>
            </p14:nvContentPartPr>
            <p14:xfrm>
              <a:off x="7793462" y="1952267"/>
              <a:ext cx="54360" cy="217800"/>
            </p14:xfrm>
          </p:contentPart>
        </mc:Choice>
        <mc:Fallback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AB6B75A6-4C3D-43CE-3CD7-9E479617B3CE}"/>
                  </a:ext>
                </a:extLst>
              </p:cNvPr>
              <p:cNvPicPr/>
              <p:nvPr/>
            </p:nvPicPr>
            <p:blipFill>
              <a:blip r:embed="rId134"/>
              <a:stretch>
                <a:fillRect/>
              </a:stretch>
            </p:blipFill>
            <p:spPr>
              <a:xfrm>
                <a:off x="7775822" y="1934267"/>
                <a:ext cx="90000" cy="25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5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93D05E2C-6FE8-5266-CC39-10725B3E2986}"/>
                  </a:ext>
                </a:extLst>
              </p14:cNvPr>
              <p14:cNvContentPartPr/>
              <p14:nvPr/>
            </p14:nvContentPartPr>
            <p14:xfrm>
              <a:off x="7843142" y="1829867"/>
              <a:ext cx="337680" cy="62280"/>
            </p14:xfrm>
          </p:contentPart>
        </mc:Choice>
        <mc:Fallback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93D05E2C-6FE8-5266-CC39-10725B3E2986}"/>
                  </a:ext>
                </a:extLst>
              </p:cNvPr>
              <p:cNvPicPr/>
              <p:nvPr/>
            </p:nvPicPr>
            <p:blipFill>
              <a:blip r:embed="rId136"/>
              <a:stretch>
                <a:fillRect/>
              </a:stretch>
            </p:blipFill>
            <p:spPr>
              <a:xfrm>
                <a:off x="7825142" y="1811867"/>
                <a:ext cx="373320" cy="9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7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BA7D950F-7287-C7F5-2101-4E7F9535EF9D}"/>
                  </a:ext>
                </a:extLst>
              </p14:cNvPr>
              <p14:cNvContentPartPr/>
              <p14:nvPr/>
            </p14:nvContentPartPr>
            <p14:xfrm>
              <a:off x="7849622" y="2010587"/>
              <a:ext cx="182880" cy="16920"/>
            </p14:xfrm>
          </p:contentPart>
        </mc:Choice>
        <mc:Fallback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BA7D950F-7287-C7F5-2101-4E7F9535EF9D}"/>
                  </a:ext>
                </a:extLst>
              </p:cNvPr>
              <p:cNvPicPr/>
              <p:nvPr/>
            </p:nvPicPr>
            <p:blipFill>
              <a:blip r:embed="rId138"/>
              <a:stretch>
                <a:fillRect/>
              </a:stretch>
            </p:blipFill>
            <p:spPr>
              <a:xfrm>
                <a:off x="7831622" y="1992587"/>
                <a:ext cx="218520" cy="52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9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EB5D2F8A-B436-4A21-48B1-EF335E402727}"/>
                  </a:ext>
                </a:extLst>
              </p14:cNvPr>
              <p14:cNvContentPartPr/>
              <p14:nvPr/>
            </p14:nvContentPartPr>
            <p14:xfrm>
              <a:off x="8105582" y="2054147"/>
              <a:ext cx="128160" cy="115920"/>
            </p14:xfrm>
          </p:contentPart>
        </mc:Choice>
        <mc:Fallback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EB5D2F8A-B436-4A21-48B1-EF335E402727}"/>
                  </a:ext>
                </a:extLst>
              </p:cNvPr>
              <p:cNvPicPr/>
              <p:nvPr/>
            </p:nvPicPr>
            <p:blipFill>
              <a:blip r:embed="rId140"/>
              <a:stretch>
                <a:fillRect/>
              </a:stretch>
            </p:blipFill>
            <p:spPr>
              <a:xfrm>
                <a:off x="8087582" y="2036147"/>
                <a:ext cx="163800" cy="151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1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00E04D4F-8262-4E62-625E-6EACD214F2CF}"/>
                  </a:ext>
                </a:extLst>
              </p14:cNvPr>
              <p14:cNvContentPartPr/>
              <p14:nvPr/>
            </p14:nvContentPartPr>
            <p14:xfrm>
              <a:off x="8303942" y="2064587"/>
              <a:ext cx="19080" cy="169920"/>
            </p14:xfrm>
          </p:contentPart>
        </mc:Choice>
        <mc:Fallback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00E04D4F-8262-4E62-625E-6EACD214F2CF}"/>
                  </a:ext>
                </a:extLst>
              </p:cNvPr>
              <p:cNvPicPr/>
              <p:nvPr/>
            </p:nvPicPr>
            <p:blipFill>
              <a:blip r:embed="rId142"/>
              <a:stretch>
                <a:fillRect/>
              </a:stretch>
            </p:blipFill>
            <p:spPr>
              <a:xfrm>
                <a:off x="8286302" y="2046587"/>
                <a:ext cx="54720" cy="20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3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id="{8EB746F9-7386-8A70-6CD6-5306EEAD2B0D}"/>
                  </a:ext>
                </a:extLst>
              </p14:cNvPr>
              <p14:cNvContentPartPr/>
              <p14:nvPr/>
            </p14:nvContentPartPr>
            <p14:xfrm>
              <a:off x="8322662" y="1983947"/>
              <a:ext cx="180360" cy="100080"/>
            </p14:xfrm>
          </p:contentPart>
        </mc:Choice>
        <mc:Fallback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8EB746F9-7386-8A70-6CD6-5306EEAD2B0D}"/>
                  </a:ext>
                </a:extLst>
              </p:cNvPr>
              <p:cNvPicPr/>
              <p:nvPr/>
            </p:nvPicPr>
            <p:blipFill>
              <a:blip r:embed="rId144"/>
              <a:stretch>
                <a:fillRect/>
              </a:stretch>
            </p:blipFill>
            <p:spPr>
              <a:xfrm>
                <a:off x="8304662" y="1966307"/>
                <a:ext cx="216000" cy="135720"/>
              </a:xfrm>
              <a:prstGeom prst="rect">
                <a:avLst/>
              </a:prstGeom>
            </p:spPr>
          </p:pic>
        </mc:Fallback>
      </mc:AlternateContent>
      <p:grpSp>
        <p:nvGrpSpPr>
          <p:cNvPr id="107" name="Grupo 106">
            <a:extLst>
              <a:ext uri="{FF2B5EF4-FFF2-40B4-BE49-F238E27FC236}">
                <a16:creationId xmlns:a16="http://schemas.microsoft.com/office/drawing/2014/main" id="{611647B1-FD6E-D006-093E-27C60355F257}"/>
              </a:ext>
            </a:extLst>
          </p:cNvPr>
          <p:cNvGrpSpPr/>
          <p:nvPr/>
        </p:nvGrpSpPr>
        <p:grpSpPr>
          <a:xfrm>
            <a:off x="8715062" y="1851827"/>
            <a:ext cx="3137760" cy="523440"/>
            <a:chOff x="8715062" y="1851827"/>
            <a:chExt cx="3137760" cy="523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AFFDE7FD-E914-6F8A-A2A4-561722064493}"/>
                    </a:ext>
                  </a:extLst>
                </p14:cNvPr>
                <p14:cNvContentPartPr/>
                <p14:nvPr/>
              </p14:nvContentPartPr>
              <p14:xfrm>
                <a:off x="8715062" y="2050907"/>
                <a:ext cx="211680" cy="86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AFFDE7FD-E914-6F8A-A2A4-561722064493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8697422" y="2033267"/>
                  <a:ext cx="24732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3B690636-5AEA-4853-27FF-10014DBC984F}"/>
                    </a:ext>
                  </a:extLst>
                </p14:cNvPr>
                <p14:cNvContentPartPr/>
                <p14:nvPr/>
              </p14:nvContentPartPr>
              <p14:xfrm>
                <a:off x="8847542" y="1986827"/>
                <a:ext cx="46800" cy="15876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3B690636-5AEA-4853-27FF-10014DBC984F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8829902" y="1968827"/>
                  <a:ext cx="8244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5150541A-0126-8A80-8B61-B3708F40A5F0}"/>
                    </a:ext>
                  </a:extLst>
                </p14:cNvPr>
                <p14:cNvContentPartPr/>
                <p14:nvPr/>
              </p14:nvContentPartPr>
              <p14:xfrm>
                <a:off x="9149222" y="1940747"/>
                <a:ext cx="20880" cy="18000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5150541A-0126-8A80-8B61-B3708F40A5F0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9131222" y="1923107"/>
                  <a:ext cx="5652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BCA42393-1EE6-F26C-8A9D-8850E82567F0}"/>
                    </a:ext>
                  </a:extLst>
                </p14:cNvPr>
                <p14:cNvContentPartPr/>
                <p14:nvPr/>
              </p14:nvContentPartPr>
              <p14:xfrm>
                <a:off x="8975702" y="1869107"/>
                <a:ext cx="322560" cy="3240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BCA42393-1EE6-F26C-8A9D-8850E82567F0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8957702" y="1851107"/>
                  <a:ext cx="3582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19F526E7-EB60-04F0-BFF3-D96E1DA22966}"/>
                    </a:ext>
                  </a:extLst>
                </p14:cNvPr>
                <p14:cNvContentPartPr/>
                <p14:nvPr/>
              </p14:nvContentPartPr>
              <p14:xfrm>
                <a:off x="9338582" y="2018507"/>
                <a:ext cx="11520" cy="10476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19F526E7-EB60-04F0-BFF3-D96E1DA22966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9320582" y="2000507"/>
                  <a:ext cx="4716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CD522F41-9B82-79F4-6967-38EB5A2A0BD7}"/>
                    </a:ext>
                  </a:extLst>
                </p14:cNvPr>
                <p14:cNvContentPartPr/>
                <p14:nvPr/>
              </p14:nvContentPartPr>
              <p14:xfrm>
                <a:off x="9311222" y="1960187"/>
                <a:ext cx="176400" cy="18000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CD522F41-9B82-79F4-6967-38EB5A2A0BD7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9293222" y="1942187"/>
                  <a:ext cx="21204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33CD1F5D-7E19-A6C6-F2E9-B69425C51F6D}"/>
                    </a:ext>
                  </a:extLst>
                </p14:cNvPr>
                <p14:cNvContentPartPr/>
                <p14:nvPr/>
              </p14:nvContentPartPr>
              <p14:xfrm>
                <a:off x="9649262" y="2089067"/>
                <a:ext cx="141840" cy="720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33CD1F5D-7E19-A6C6-F2E9-B69425C51F6D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9631262" y="2071427"/>
                  <a:ext cx="17748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6307D828-31B5-E4CC-6922-54C32E491896}"/>
                    </a:ext>
                  </a:extLst>
                </p14:cNvPr>
                <p14:cNvContentPartPr/>
                <p14:nvPr/>
              </p14:nvContentPartPr>
              <p14:xfrm>
                <a:off x="9913502" y="2039747"/>
                <a:ext cx="18000" cy="13356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6307D828-31B5-E4CC-6922-54C32E491896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9895862" y="2021747"/>
                  <a:ext cx="5364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639B4472-9F43-A4CB-1E20-8746E52FB9A0}"/>
                    </a:ext>
                  </a:extLst>
                </p14:cNvPr>
                <p14:cNvContentPartPr/>
                <p14:nvPr/>
              </p14:nvContentPartPr>
              <p14:xfrm>
                <a:off x="9822422" y="1851827"/>
                <a:ext cx="321480" cy="17892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639B4472-9F43-A4CB-1E20-8746E52FB9A0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9804782" y="1833827"/>
                  <a:ext cx="357120" cy="21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FFDE02EF-98F1-6C81-3FA0-12A2748A2985}"/>
                    </a:ext>
                  </a:extLst>
                </p14:cNvPr>
                <p14:cNvContentPartPr/>
                <p14:nvPr/>
              </p14:nvContentPartPr>
              <p14:xfrm>
                <a:off x="10133462" y="2003027"/>
                <a:ext cx="162000" cy="19188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FFDE02EF-98F1-6C81-3FA0-12A2748A2985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10115462" y="1985027"/>
                  <a:ext cx="19764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5A4B3386-78F6-09A5-AB18-825A17C85BA6}"/>
                    </a:ext>
                  </a:extLst>
                </p14:cNvPr>
                <p14:cNvContentPartPr/>
                <p14:nvPr/>
              </p14:nvContentPartPr>
              <p14:xfrm>
                <a:off x="10132382" y="2093747"/>
                <a:ext cx="132120" cy="612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5A4B3386-78F6-09A5-AB18-825A17C85BA6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10114742" y="2075747"/>
                  <a:ext cx="16776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31C235FB-ED4D-8808-4154-EEF012CA5278}"/>
                    </a:ext>
                  </a:extLst>
                </p14:cNvPr>
                <p14:cNvContentPartPr/>
                <p14:nvPr/>
              </p14:nvContentPartPr>
              <p14:xfrm>
                <a:off x="10362422" y="2082947"/>
                <a:ext cx="164520" cy="8640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31C235FB-ED4D-8808-4154-EEF012CA5278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10344782" y="2064947"/>
                  <a:ext cx="20016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44527376-1C80-1C9A-97F9-DC1D0F925ADF}"/>
                    </a:ext>
                  </a:extLst>
                </p14:cNvPr>
                <p14:cNvContentPartPr/>
                <p14:nvPr/>
              </p14:nvContentPartPr>
              <p14:xfrm>
                <a:off x="10581662" y="2039027"/>
                <a:ext cx="293400" cy="15912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44527376-1C80-1C9A-97F9-DC1D0F925ADF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10563662" y="2021387"/>
                  <a:ext cx="329040" cy="19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40D3526A-8C0F-E488-00A2-F949F905A292}"/>
                    </a:ext>
                  </a:extLst>
                </p14:cNvPr>
                <p14:cNvContentPartPr/>
                <p14:nvPr/>
              </p14:nvContentPartPr>
              <p14:xfrm>
                <a:off x="10897742" y="2204627"/>
                <a:ext cx="188640" cy="17064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40D3526A-8C0F-E488-00A2-F949F905A292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10880102" y="2186627"/>
                  <a:ext cx="224280" cy="2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A69AC089-91B2-B2E2-0821-1381AAE2BCE5}"/>
                    </a:ext>
                  </a:extLst>
                </p14:cNvPr>
                <p14:cNvContentPartPr/>
                <p14:nvPr/>
              </p14:nvContentPartPr>
              <p14:xfrm>
                <a:off x="10944182" y="2296427"/>
                <a:ext cx="112680" cy="720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A69AC089-91B2-B2E2-0821-1381AAE2BCE5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10926542" y="2278787"/>
                  <a:ext cx="14832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A17EC5DB-52BA-4A1E-B83A-1315975C6F85}"/>
                    </a:ext>
                  </a:extLst>
                </p14:cNvPr>
                <p14:cNvContentPartPr/>
                <p14:nvPr/>
              </p14:nvContentPartPr>
              <p14:xfrm>
                <a:off x="11194742" y="2198147"/>
                <a:ext cx="1440" cy="108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A17EC5DB-52BA-4A1E-B83A-1315975C6F85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11176742" y="2180147"/>
                  <a:ext cx="3708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2F032276-23E3-7D0A-88AD-A6A5DEDE68B1}"/>
                    </a:ext>
                  </a:extLst>
                </p14:cNvPr>
                <p14:cNvContentPartPr/>
                <p14:nvPr/>
              </p14:nvContentPartPr>
              <p14:xfrm>
                <a:off x="11366462" y="2096987"/>
                <a:ext cx="379800" cy="13932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2F032276-23E3-7D0A-88AD-A6A5DEDE68B1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11348462" y="2079347"/>
                  <a:ext cx="41544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04F473DD-CFD5-224A-38D3-2BC5BF737B0D}"/>
                    </a:ext>
                  </a:extLst>
                </p14:cNvPr>
                <p14:cNvContentPartPr/>
                <p14:nvPr/>
              </p14:nvContentPartPr>
              <p14:xfrm>
                <a:off x="11852462" y="2253947"/>
                <a:ext cx="360" cy="36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04F473DD-CFD5-224A-38D3-2BC5BF737B0D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11834462" y="223594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0">
            <p14:nvContentPartPr>
              <p14:cNvPr id="108" name="Entrada de lápiz 107">
                <a:extLst>
                  <a:ext uri="{FF2B5EF4-FFF2-40B4-BE49-F238E27FC236}">
                    <a16:creationId xmlns:a16="http://schemas.microsoft.com/office/drawing/2014/main" id="{A889BB1E-D009-1795-B105-6D6BC252841D}"/>
                  </a:ext>
                </a:extLst>
              </p14:cNvPr>
              <p14:cNvContentPartPr/>
              <p14:nvPr/>
            </p14:nvContentPartPr>
            <p14:xfrm>
              <a:off x="5596022" y="2678747"/>
              <a:ext cx="6682320" cy="96120"/>
            </p14:xfrm>
          </p:contentPart>
        </mc:Choice>
        <mc:Fallback>
          <p:pic>
            <p:nvPicPr>
              <p:cNvPr id="108" name="Entrada de lápiz 107">
                <a:extLst>
                  <a:ext uri="{FF2B5EF4-FFF2-40B4-BE49-F238E27FC236}">
                    <a16:creationId xmlns:a16="http://schemas.microsoft.com/office/drawing/2014/main" id="{A889BB1E-D009-1795-B105-6D6BC252841D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5578382" y="2661107"/>
                <a:ext cx="6717960" cy="13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2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77644663-35B0-7FC5-4DF2-57A7E607ECC0}"/>
                  </a:ext>
                </a:extLst>
              </p14:cNvPr>
              <p14:cNvContentPartPr/>
              <p14:nvPr/>
            </p14:nvContentPartPr>
            <p14:xfrm>
              <a:off x="6318902" y="3010307"/>
              <a:ext cx="38160" cy="220320"/>
            </p14:xfrm>
          </p:contentPart>
        </mc:Choice>
        <mc:Fallback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77644663-35B0-7FC5-4DF2-57A7E607ECC0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6301262" y="2992667"/>
                <a:ext cx="73800" cy="25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4">
            <p14:nvContentPartPr>
              <p14:cNvPr id="110" name="Entrada de lápiz 109">
                <a:extLst>
                  <a:ext uri="{FF2B5EF4-FFF2-40B4-BE49-F238E27FC236}">
                    <a16:creationId xmlns:a16="http://schemas.microsoft.com/office/drawing/2014/main" id="{CE4ABB6C-BE37-147D-0E97-4ADA1EEE1801}"/>
                  </a:ext>
                </a:extLst>
              </p14:cNvPr>
              <p14:cNvContentPartPr/>
              <p14:nvPr/>
            </p14:nvContentPartPr>
            <p14:xfrm>
              <a:off x="6216662" y="2964587"/>
              <a:ext cx="354240" cy="27360"/>
            </p14:xfrm>
          </p:contentPart>
        </mc:Choice>
        <mc:Fallback>
          <p:pic>
            <p:nvPicPr>
              <p:cNvPr id="110" name="Entrada de lápiz 109">
                <a:extLst>
                  <a:ext uri="{FF2B5EF4-FFF2-40B4-BE49-F238E27FC236}">
                    <a16:creationId xmlns:a16="http://schemas.microsoft.com/office/drawing/2014/main" id="{CE4ABB6C-BE37-147D-0E97-4ADA1EEE1801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6199022" y="2946587"/>
                <a:ext cx="389880" cy="6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6">
            <p14:nvContentPartPr>
              <p14:cNvPr id="111" name="Entrada de lápiz 110">
                <a:extLst>
                  <a:ext uri="{FF2B5EF4-FFF2-40B4-BE49-F238E27FC236}">
                    <a16:creationId xmlns:a16="http://schemas.microsoft.com/office/drawing/2014/main" id="{008036E5-E91E-5EE1-F039-8E51F3D62BB8}"/>
                  </a:ext>
                </a:extLst>
              </p14:cNvPr>
              <p14:cNvContentPartPr/>
              <p14:nvPr/>
            </p14:nvContentPartPr>
            <p14:xfrm>
              <a:off x="6557222" y="3030467"/>
              <a:ext cx="166320" cy="209160"/>
            </p14:xfrm>
          </p:contentPart>
        </mc:Choice>
        <mc:Fallback>
          <p:pic>
            <p:nvPicPr>
              <p:cNvPr id="111" name="Entrada de lápiz 110">
                <a:extLst>
                  <a:ext uri="{FF2B5EF4-FFF2-40B4-BE49-F238E27FC236}">
                    <a16:creationId xmlns:a16="http://schemas.microsoft.com/office/drawing/2014/main" id="{008036E5-E91E-5EE1-F039-8E51F3D62BB8}"/>
                  </a:ext>
                </a:extLst>
              </p:cNvPr>
              <p:cNvPicPr/>
              <p:nvPr/>
            </p:nvPicPr>
            <p:blipFill>
              <a:blip r:embed="rId187"/>
              <a:stretch>
                <a:fillRect/>
              </a:stretch>
            </p:blipFill>
            <p:spPr>
              <a:xfrm>
                <a:off x="6539582" y="3012467"/>
                <a:ext cx="201960" cy="244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8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D4B07D80-BAF6-8265-F9E9-270289CBB3EE}"/>
                  </a:ext>
                </a:extLst>
              </p14:cNvPr>
              <p14:cNvContentPartPr/>
              <p14:nvPr/>
            </p14:nvContentPartPr>
            <p14:xfrm>
              <a:off x="6563702" y="3147107"/>
              <a:ext cx="173880" cy="10440"/>
            </p14:xfrm>
          </p:contentPart>
        </mc:Choice>
        <mc:Fallback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D4B07D80-BAF6-8265-F9E9-270289CBB3EE}"/>
                  </a:ext>
                </a:extLst>
              </p:cNvPr>
              <p:cNvPicPr/>
              <p:nvPr/>
            </p:nvPicPr>
            <p:blipFill>
              <a:blip r:embed="rId189"/>
              <a:stretch>
                <a:fillRect/>
              </a:stretch>
            </p:blipFill>
            <p:spPr>
              <a:xfrm>
                <a:off x="6546062" y="3129467"/>
                <a:ext cx="209520" cy="4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0">
            <p14:nvContentPartPr>
              <p14:cNvPr id="114" name="Entrada de lápiz 113">
                <a:extLst>
                  <a:ext uri="{FF2B5EF4-FFF2-40B4-BE49-F238E27FC236}">
                    <a16:creationId xmlns:a16="http://schemas.microsoft.com/office/drawing/2014/main" id="{6AA7733C-E461-8DD3-649B-D0B81F43AFDA}"/>
                  </a:ext>
                </a:extLst>
              </p14:cNvPr>
              <p14:cNvContentPartPr/>
              <p14:nvPr/>
            </p14:nvContentPartPr>
            <p14:xfrm>
              <a:off x="6548942" y="2857667"/>
              <a:ext cx="190440" cy="14400"/>
            </p14:xfrm>
          </p:contentPart>
        </mc:Choice>
        <mc:Fallback>
          <p:pic>
            <p:nvPicPr>
              <p:cNvPr id="114" name="Entrada de lápiz 113">
                <a:extLst>
                  <a:ext uri="{FF2B5EF4-FFF2-40B4-BE49-F238E27FC236}">
                    <a16:creationId xmlns:a16="http://schemas.microsoft.com/office/drawing/2014/main" id="{6AA7733C-E461-8DD3-649B-D0B81F43AFDA}"/>
                  </a:ext>
                </a:extLst>
              </p:cNvPr>
              <p:cNvPicPr/>
              <p:nvPr/>
            </p:nvPicPr>
            <p:blipFill>
              <a:blip r:embed="rId191"/>
              <a:stretch>
                <a:fillRect/>
              </a:stretch>
            </p:blipFill>
            <p:spPr>
              <a:xfrm>
                <a:off x="6530942" y="2839667"/>
                <a:ext cx="226080" cy="5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2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0BFA15A8-D0C2-B0AF-7079-AB627C8A0E38}"/>
                  </a:ext>
                </a:extLst>
              </p14:cNvPr>
              <p14:cNvContentPartPr/>
              <p14:nvPr/>
            </p14:nvContentPartPr>
            <p14:xfrm>
              <a:off x="6742622" y="2800067"/>
              <a:ext cx="54000" cy="102240"/>
            </p14:xfrm>
          </p:contentPart>
        </mc:Choice>
        <mc:Fallback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0BFA15A8-D0C2-B0AF-7079-AB627C8A0E38}"/>
                  </a:ext>
                </a:extLst>
              </p:cNvPr>
              <p:cNvPicPr/>
              <p:nvPr/>
            </p:nvPicPr>
            <p:blipFill>
              <a:blip r:embed="rId193"/>
              <a:stretch>
                <a:fillRect/>
              </a:stretch>
            </p:blipFill>
            <p:spPr>
              <a:xfrm>
                <a:off x="6724982" y="2782067"/>
                <a:ext cx="89640" cy="13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4">
            <p14:nvContentPartPr>
              <p14:cNvPr id="116" name="Entrada de lápiz 115">
                <a:extLst>
                  <a:ext uri="{FF2B5EF4-FFF2-40B4-BE49-F238E27FC236}">
                    <a16:creationId xmlns:a16="http://schemas.microsoft.com/office/drawing/2014/main" id="{438550D0-9757-B127-B0D1-E579960D1C60}"/>
                  </a:ext>
                </a:extLst>
              </p14:cNvPr>
              <p14:cNvContentPartPr/>
              <p14:nvPr/>
            </p14:nvContentPartPr>
            <p14:xfrm>
              <a:off x="6976622" y="2845067"/>
              <a:ext cx="20880" cy="381960"/>
            </p14:xfrm>
          </p:contentPart>
        </mc:Choice>
        <mc:Fallback>
          <p:pic>
            <p:nvPicPr>
              <p:cNvPr id="116" name="Entrada de lápiz 115">
                <a:extLst>
                  <a:ext uri="{FF2B5EF4-FFF2-40B4-BE49-F238E27FC236}">
                    <a16:creationId xmlns:a16="http://schemas.microsoft.com/office/drawing/2014/main" id="{438550D0-9757-B127-B0D1-E579960D1C60}"/>
                  </a:ext>
                </a:extLst>
              </p:cNvPr>
              <p:cNvPicPr/>
              <p:nvPr/>
            </p:nvPicPr>
            <p:blipFill>
              <a:blip r:embed="rId195"/>
              <a:stretch>
                <a:fillRect/>
              </a:stretch>
            </p:blipFill>
            <p:spPr>
              <a:xfrm>
                <a:off x="6958622" y="2827067"/>
                <a:ext cx="56520" cy="41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6">
            <p14:nvContentPartPr>
              <p14:cNvPr id="117" name="Entrada de lápiz 116">
                <a:extLst>
                  <a:ext uri="{FF2B5EF4-FFF2-40B4-BE49-F238E27FC236}">
                    <a16:creationId xmlns:a16="http://schemas.microsoft.com/office/drawing/2014/main" id="{EBC20B30-2EC8-D012-71DE-F1AE8C339259}"/>
                  </a:ext>
                </a:extLst>
              </p14:cNvPr>
              <p14:cNvContentPartPr/>
              <p14:nvPr/>
            </p14:nvContentPartPr>
            <p14:xfrm>
              <a:off x="6201182" y="2846867"/>
              <a:ext cx="29880" cy="453600"/>
            </p14:xfrm>
          </p:contentPart>
        </mc:Choice>
        <mc:Fallback>
          <p:pic>
            <p:nvPicPr>
              <p:cNvPr id="117" name="Entrada de lápiz 116">
                <a:extLst>
                  <a:ext uri="{FF2B5EF4-FFF2-40B4-BE49-F238E27FC236}">
                    <a16:creationId xmlns:a16="http://schemas.microsoft.com/office/drawing/2014/main" id="{EBC20B30-2EC8-D012-71DE-F1AE8C339259}"/>
                  </a:ext>
                </a:extLst>
              </p:cNvPr>
              <p:cNvPicPr/>
              <p:nvPr/>
            </p:nvPicPr>
            <p:blipFill>
              <a:blip r:embed="rId197"/>
              <a:stretch>
                <a:fillRect/>
              </a:stretch>
            </p:blipFill>
            <p:spPr>
              <a:xfrm>
                <a:off x="6183182" y="2828867"/>
                <a:ext cx="65520" cy="48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8">
            <p14:nvContentPartPr>
              <p14:cNvPr id="128" name="Entrada de lápiz 127">
                <a:extLst>
                  <a:ext uri="{FF2B5EF4-FFF2-40B4-BE49-F238E27FC236}">
                    <a16:creationId xmlns:a16="http://schemas.microsoft.com/office/drawing/2014/main" id="{C094AD72-589C-4537-6700-B2634A2DA3AE}"/>
                  </a:ext>
                </a:extLst>
              </p14:cNvPr>
              <p14:cNvContentPartPr/>
              <p14:nvPr/>
            </p14:nvContentPartPr>
            <p14:xfrm>
              <a:off x="8699222" y="3003827"/>
              <a:ext cx="178560" cy="403560"/>
            </p14:xfrm>
          </p:contentPart>
        </mc:Choice>
        <mc:Fallback>
          <p:pic>
            <p:nvPicPr>
              <p:cNvPr id="128" name="Entrada de lápiz 127">
                <a:extLst>
                  <a:ext uri="{FF2B5EF4-FFF2-40B4-BE49-F238E27FC236}">
                    <a16:creationId xmlns:a16="http://schemas.microsoft.com/office/drawing/2014/main" id="{C094AD72-589C-4537-6700-B2634A2DA3AE}"/>
                  </a:ext>
                </a:extLst>
              </p:cNvPr>
              <p:cNvPicPr/>
              <p:nvPr/>
            </p:nvPicPr>
            <p:blipFill>
              <a:blip r:embed="rId199"/>
              <a:stretch>
                <a:fillRect/>
              </a:stretch>
            </p:blipFill>
            <p:spPr>
              <a:xfrm>
                <a:off x="8681582" y="2985827"/>
                <a:ext cx="214200" cy="43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0">
            <p14:nvContentPartPr>
              <p14:cNvPr id="129" name="Entrada de lápiz 128">
                <a:extLst>
                  <a:ext uri="{FF2B5EF4-FFF2-40B4-BE49-F238E27FC236}">
                    <a16:creationId xmlns:a16="http://schemas.microsoft.com/office/drawing/2014/main" id="{0588A46B-796E-0CDE-0B3C-011B265E2E3F}"/>
                  </a:ext>
                </a:extLst>
              </p14:cNvPr>
              <p14:cNvContentPartPr/>
              <p14:nvPr/>
            </p14:nvContentPartPr>
            <p14:xfrm>
              <a:off x="8930342" y="3006347"/>
              <a:ext cx="317520" cy="170640"/>
            </p14:xfrm>
          </p:contentPart>
        </mc:Choice>
        <mc:Fallback>
          <p:pic>
            <p:nvPicPr>
              <p:cNvPr id="129" name="Entrada de lápiz 128">
                <a:extLst>
                  <a:ext uri="{FF2B5EF4-FFF2-40B4-BE49-F238E27FC236}">
                    <a16:creationId xmlns:a16="http://schemas.microsoft.com/office/drawing/2014/main" id="{0588A46B-796E-0CDE-0B3C-011B265E2E3F}"/>
                  </a:ext>
                </a:extLst>
              </p:cNvPr>
              <p:cNvPicPr/>
              <p:nvPr/>
            </p:nvPicPr>
            <p:blipFill>
              <a:blip r:embed="rId201"/>
              <a:stretch>
                <a:fillRect/>
              </a:stretch>
            </p:blipFill>
            <p:spPr>
              <a:xfrm>
                <a:off x="8912342" y="2988707"/>
                <a:ext cx="353160" cy="20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2">
            <p14:nvContentPartPr>
              <p14:cNvPr id="130" name="Entrada de lápiz 129">
                <a:extLst>
                  <a:ext uri="{FF2B5EF4-FFF2-40B4-BE49-F238E27FC236}">
                    <a16:creationId xmlns:a16="http://schemas.microsoft.com/office/drawing/2014/main" id="{45B6CDC6-E717-CCD4-0C28-771177D77CC3}"/>
                  </a:ext>
                </a:extLst>
              </p14:cNvPr>
              <p14:cNvContentPartPr/>
              <p14:nvPr/>
            </p14:nvContentPartPr>
            <p14:xfrm>
              <a:off x="9189182" y="3061787"/>
              <a:ext cx="166320" cy="337680"/>
            </p14:xfrm>
          </p:contentPart>
        </mc:Choice>
        <mc:Fallback>
          <p:pic>
            <p:nvPicPr>
              <p:cNvPr id="130" name="Entrada de lápiz 129">
                <a:extLst>
                  <a:ext uri="{FF2B5EF4-FFF2-40B4-BE49-F238E27FC236}">
                    <a16:creationId xmlns:a16="http://schemas.microsoft.com/office/drawing/2014/main" id="{45B6CDC6-E717-CCD4-0C28-771177D77CC3}"/>
                  </a:ext>
                </a:extLst>
              </p:cNvPr>
              <p:cNvPicPr/>
              <p:nvPr/>
            </p:nvPicPr>
            <p:blipFill>
              <a:blip r:embed="rId203"/>
              <a:stretch>
                <a:fillRect/>
              </a:stretch>
            </p:blipFill>
            <p:spPr>
              <a:xfrm>
                <a:off x="9171182" y="3044147"/>
                <a:ext cx="201960" cy="37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4">
            <p14:nvContentPartPr>
              <p14:cNvPr id="131" name="Entrada de lápiz 130">
                <a:extLst>
                  <a:ext uri="{FF2B5EF4-FFF2-40B4-BE49-F238E27FC236}">
                    <a16:creationId xmlns:a16="http://schemas.microsoft.com/office/drawing/2014/main" id="{255D927A-EE30-F1A0-0C86-953FCAC04FCB}"/>
                  </a:ext>
                </a:extLst>
              </p14:cNvPr>
              <p14:cNvContentPartPr/>
              <p14:nvPr/>
            </p14:nvContentPartPr>
            <p14:xfrm>
              <a:off x="9220502" y="3057827"/>
              <a:ext cx="475200" cy="170280"/>
            </p14:xfrm>
          </p:contentPart>
        </mc:Choice>
        <mc:Fallback>
          <p:pic>
            <p:nvPicPr>
              <p:cNvPr id="131" name="Entrada de lápiz 130">
                <a:extLst>
                  <a:ext uri="{FF2B5EF4-FFF2-40B4-BE49-F238E27FC236}">
                    <a16:creationId xmlns:a16="http://schemas.microsoft.com/office/drawing/2014/main" id="{255D927A-EE30-F1A0-0C86-953FCAC04FCB}"/>
                  </a:ext>
                </a:extLst>
              </p:cNvPr>
              <p:cNvPicPr/>
              <p:nvPr/>
            </p:nvPicPr>
            <p:blipFill>
              <a:blip r:embed="rId205"/>
              <a:stretch>
                <a:fillRect/>
              </a:stretch>
            </p:blipFill>
            <p:spPr>
              <a:xfrm>
                <a:off x="9202862" y="3040187"/>
                <a:ext cx="510840" cy="205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6">
            <p14:nvContentPartPr>
              <p14:cNvPr id="135" name="Entrada de lápiz 134">
                <a:extLst>
                  <a:ext uri="{FF2B5EF4-FFF2-40B4-BE49-F238E27FC236}">
                    <a16:creationId xmlns:a16="http://schemas.microsoft.com/office/drawing/2014/main" id="{40C530CC-FF9F-B3DB-FC97-9A450C839409}"/>
                  </a:ext>
                </a:extLst>
              </p14:cNvPr>
              <p14:cNvContentPartPr/>
              <p14:nvPr/>
            </p14:nvContentPartPr>
            <p14:xfrm>
              <a:off x="9956342" y="2851907"/>
              <a:ext cx="371520" cy="327960"/>
            </p14:xfrm>
          </p:contentPart>
        </mc:Choice>
        <mc:Fallback>
          <p:pic>
            <p:nvPicPr>
              <p:cNvPr id="135" name="Entrada de lápiz 134">
                <a:extLst>
                  <a:ext uri="{FF2B5EF4-FFF2-40B4-BE49-F238E27FC236}">
                    <a16:creationId xmlns:a16="http://schemas.microsoft.com/office/drawing/2014/main" id="{40C530CC-FF9F-B3DB-FC97-9A450C839409}"/>
                  </a:ext>
                </a:extLst>
              </p:cNvPr>
              <p:cNvPicPr/>
              <p:nvPr/>
            </p:nvPicPr>
            <p:blipFill>
              <a:blip r:embed="rId207"/>
              <a:stretch>
                <a:fillRect/>
              </a:stretch>
            </p:blipFill>
            <p:spPr>
              <a:xfrm>
                <a:off x="9938342" y="2834267"/>
                <a:ext cx="407160" cy="36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8">
            <p14:nvContentPartPr>
              <p14:cNvPr id="136" name="Entrada de lápiz 135">
                <a:extLst>
                  <a:ext uri="{FF2B5EF4-FFF2-40B4-BE49-F238E27FC236}">
                    <a16:creationId xmlns:a16="http://schemas.microsoft.com/office/drawing/2014/main" id="{A603400C-B1C7-8E89-93B8-73ECCC9F6C01}"/>
                  </a:ext>
                </a:extLst>
              </p14:cNvPr>
              <p14:cNvContentPartPr/>
              <p14:nvPr/>
            </p14:nvContentPartPr>
            <p14:xfrm>
              <a:off x="10307702" y="3086267"/>
              <a:ext cx="65160" cy="102240"/>
            </p14:xfrm>
          </p:contentPart>
        </mc:Choice>
        <mc:Fallback>
          <p:pic>
            <p:nvPicPr>
              <p:cNvPr id="136" name="Entrada de lápiz 135">
                <a:extLst>
                  <a:ext uri="{FF2B5EF4-FFF2-40B4-BE49-F238E27FC236}">
                    <a16:creationId xmlns:a16="http://schemas.microsoft.com/office/drawing/2014/main" id="{A603400C-B1C7-8E89-93B8-73ECCC9F6C01}"/>
                  </a:ext>
                </a:extLst>
              </p:cNvPr>
              <p:cNvPicPr/>
              <p:nvPr/>
            </p:nvPicPr>
            <p:blipFill>
              <a:blip r:embed="rId209"/>
              <a:stretch>
                <a:fillRect/>
              </a:stretch>
            </p:blipFill>
            <p:spPr>
              <a:xfrm>
                <a:off x="10290062" y="3068627"/>
                <a:ext cx="100800" cy="13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0">
            <p14:nvContentPartPr>
              <p14:cNvPr id="137" name="Entrada de lápiz 136">
                <a:extLst>
                  <a:ext uri="{FF2B5EF4-FFF2-40B4-BE49-F238E27FC236}">
                    <a16:creationId xmlns:a16="http://schemas.microsoft.com/office/drawing/2014/main" id="{04679B34-3E1D-E9C1-DBB2-E17C560685A0}"/>
                  </a:ext>
                </a:extLst>
              </p14:cNvPr>
              <p14:cNvContentPartPr/>
              <p14:nvPr/>
            </p14:nvContentPartPr>
            <p14:xfrm>
              <a:off x="10567262" y="3025787"/>
              <a:ext cx="79200" cy="169560"/>
            </p14:xfrm>
          </p:contentPart>
        </mc:Choice>
        <mc:Fallback>
          <p:pic>
            <p:nvPicPr>
              <p:cNvPr id="137" name="Entrada de lápiz 136">
                <a:extLst>
                  <a:ext uri="{FF2B5EF4-FFF2-40B4-BE49-F238E27FC236}">
                    <a16:creationId xmlns:a16="http://schemas.microsoft.com/office/drawing/2014/main" id="{04679B34-3E1D-E9C1-DBB2-E17C560685A0}"/>
                  </a:ext>
                </a:extLst>
              </p:cNvPr>
              <p:cNvPicPr/>
              <p:nvPr/>
            </p:nvPicPr>
            <p:blipFill>
              <a:blip r:embed="rId211"/>
              <a:stretch>
                <a:fillRect/>
              </a:stretch>
            </p:blipFill>
            <p:spPr>
              <a:xfrm>
                <a:off x="10549622" y="3007787"/>
                <a:ext cx="114840" cy="20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2">
            <p14:nvContentPartPr>
              <p14:cNvPr id="138" name="Entrada de lápiz 137">
                <a:extLst>
                  <a:ext uri="{FF2B5EF4-FFF2-40B4-BE49-F238E27FC236}">
                    <a16:creationId xmlns:a16="http://schemas.microsoft.com/office/drawing/2014/main" id="{5631C271-14A5-5BAF-54E4-47A2C81C4CB4}"/>
                  </a:ext>
                </a:extLst>
              </p14:cNvPr>
              <p14:cNvContentPartPr/>
              <p14:nvPr/>
            </p14:nvContentPartPr>
            <p14:xfrm>
              <a:off x="10720622" y="3025067"/>
              <a:ext cx="786960" cy="323640"/>
            </p14:xfrm>
          </p:contentPart>
        </mc:Choice>
        <mc:Fallback>
          <p:pic>
            <p:nvPicPr>
              <p:cNvPr id="138" name="Entrada de lápiz 137">
                <a:extLst>
                  <a:ext uri="{FF2B5EF4-FFF2-40B4-BE49-F238E27FC236}">
                    <a16:creationId xmlns:a16="http://schemas.microsoft.com/office/drawing/2014/main" id="{5631C271-14A5-5BAF-54E4-47A2C81C4CB4}"/>
                  </a:ext>
                </a:extLst>
              </p:cNvPr>
              <p:cNvPicPr/>
              <p:nvPr/>
            </p:nvPicPr>
            <p:blipFill>
              <a:blip r:embed="rId213"/>
              <a:stretch>
                <a:fillRect/>
              </a:stretch>
            </p:blipFill>
            <p:spPr>
              <a:xfrm>
                <a:off x="10702982" y="3007427"/>
                <a:ext cx="822600" cy="359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4">
            <p14:nvContentPartPr>
              <p14:cNvPr id="140" name="Entrada de lápiz 139">
                <a:extLst>
                  <a:ext uri="{FF2B5EF4-FFF2-40B4-BE49-F238E27FC236}">
                    <a16:creationId xmlns:a16="http://schemas.microsoft.com/office/drawing/2014/main" id="{80F00005-3936-212F-9C0A-D538280B7050}"/>
                  </a:ext>
                </a:extLst>
              </p14:cNvPr>
              <p14:cNvContentPartPr/>
              <p14:nvPr/>
            </p14:nvContentPartPr>
            <p14:xfrm>
              <a:off x="6534902" y="3633827"/>
              <a:ext cx="343800" cy="179280"/>
            </p14:xfrm>
          </p:contentPart>
        </mc:Choice>
        <mc:Fallback>
          <p:pic>
            <p:nvPicPr>
              <p:cNvPr id="140" name="Entrada de lápiz 139">
                <a:extLst>
                  <a:ext uri="{FF2B5EF4-FFF2-40B4-BE49-F238E27FC236}">
                    <a16:creationId xmlns:a16="http://schemas.microsoft.com/office/drawing/2014/main" id="{80F00005-3936-212F-9C0A-D538280B7050}"/>
                  </a:ext>
                </a:extLst>
              </p:cNvPr>
              <p:cNvPicPr/>
              <p:nvPr/>
            </p:nvPicPr>
            <p:blipFill>
              <a:blip r:embed="rId215"/>
              <a:stretch>
                <a:fillRect/>
              </a:stretch>
            </p:blipFill>
            <p:spPr>
              <a:xfrm>
                <a:off x="6517262" y="3615827"/>
                <a:ext cx="379440" cy="21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6">
            <p14:nvContentPartPr>
              <p14:cNvPr id="141" name="Entrada de lápiz 140">
                <a:extLst>
                  <a:ext uri="{FF2B5EF4-FFF2-40B4-BE49-F238E27FC236}">
                    <a16:creationId xmlns:a16="http://schemas.microsoft.com/office/drawing/2014/main" id="{E8FAD484-13FE-9786-1EAA-130AE28B47D5}"/>
                  </a:ext>
                </a:extLst>
              </p14:cNvPr>
              <p14:cNvContentPartPr/>
              <p14:nvPr/>
            </p14:nvContentPartPr>
            <p14:xfrm>
              <a:off x="7040702" y="3610787"/>
              <a:ext cx="434520" cy="147600"/>
            </p14:xfrm>
          </p:contentPart>
        </mc:Choice>
        <mc:Fallback>
          <p:pic>
            <p:nvPicPr>
              <p:cNvPr id="141" name="Entrada de lápiz 140">
                <a:extLst>
                  <a:ext uri="{FF2B5EF4-FFF2-40B4-BE49-F238E27FC236}">
                    <a16:creationId xmlns:a16="http://schemas.microsoft.com/office/drawing/2014/main" id="{E8FAD484-13FE-9786-1EAA-130AE28B47D5}"/>
                  </a:ext>
                </a:extLst>
              </p:cNvPr>
              <p:cNvPicPr/>
              <p:nvPr/>
            </p:nvPicPr>
            <p:blipFill>
              <a:blip r:embed="rId217"/>
              <a:stretch>
                <a:fillRect/>
              </a:stretch>
            </p:blipFill>
            <p:spPr>
              <a:xfrm>
                <a:off x="7022702" y="3592787"/>
                <a:ext cx="470160" cy="18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8">
            <p14:nvContentPartPr>
              <p14:cNvPr id="142" name="Entrada de lápiz 141">
                <a:extLst>
                  <a:ext uri="{FF2B5EF4-FFF2-40B4-BE49-F238E27FC236}">
                    <a16:creationId xmlns:a16="http://schemas.microsoft.com/office/drawing/2014/main" id="{1C3D1BCD-EF27-DB24-70D8-D6D465AA914C}"/>
                  </a:ext>
                </a:extLst>
              </p14:cNvPr>
              <p14:cNvContentPartPr/>
              <p14:nvPr/>
            </p14:nvContentPartPr>
            <p14:xfrm>
              <a:off x="7448582" y="3480827"/>
              <a:ext cx="147960" cy="228240"/>
            </p14:xfrm>
          </p:contentPart>
        </mc:Choice>
        <mc:Fallback>
          <p:pic>
            <p:nvPicPr>
              <p:cNvPr id="142" name="Entrada de lápiz 141">
                <a:extLst>
                  <a:ext uri="{FF2B5EF4-FFF2-40B4-BE49-F238E27FC236}">
                    <a16:creationId xmlns:a16="http://schemas.microsoft.com/office/drawing/2014/main" id="{1C3D1BCD-EF27-DB24-70D8-D6D465AA914C}"/>
                  </a:ext>
                </a:extLst>
              </p:cNvPr>
              <p:cNvPicPr/>
              <p:nvPr/>
            </p:nvPicPr>
            <p:blipFill>
              <a:blip r:embed="rId219"/>
              <a:stretch>
                <a:fillRect/>
              </a:stretch>
            </p:blipFill>
            <p:spPr>
              <a:xfrm>
                <a:off x="7430942" y="3463187"/>
                <a:ext cx="183600" cy="26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0">
            <p14:nvContentPartPr>
              <p14:cNvPr id="143" name="Entrada de lápiz 142">
                <a:extLst>
                  <a:ext uri="{FF2B5EF4-FFF2-40B4-BE49-F238E27FC236}">
                    <a16:creationId xmlns:a16="http://schemas.microsoft.com/office/drawing/2014/main" id="{FBF66E15-39A0-AE42-537E-65C8F35DA3F0}"/>
                  </a:ext>
                </a:extLst>
              </p14:cNvPr>
              <p14:cNvContentPartPr/>
              <p14:nvPr/>
            </p14:nvContentPartPr>
            <p14:xfrm>
              <a:off x="7603742" y="3419627"/>
              <a:ext cx="573840" cy="319680"/>
            </p14:xfrm>
          </p:contentPart>
        </mc:Choice>
        <mc:Fallback>
          <p:pic>
            <p:nvPicPr>
              <p:cNvPr id="143" name="Entrada de lápiz 142">
                <a:extLst>
                  <a:ext uri="{FF2B5EF4-FFF2-40B4-BE49-F238E27FC236}">
                    <a16:creationId xmlns:a16="http://schemas.microsoft.com/office/drawing/2014/main" id="{FBF66E15-39A0-AE42-537E-65C8F35DA3F0}"/>
                  </a:ext>
                </a:extLst>
              </p:cNvPr>
              <p:cNvPicPr/>
              <p:nvPr/>
            </p:nvPicPr>
            <p:blipFill>
              <a:blip r:embed="rId221"/>
              <a:stretch>
                <a:fillRect/>
              </a:stretch>
            </p:blipFill>
            <p:spPr>
              <a:xfrm>
                <a:off x="7585742" y="3401987"/>
                <a:ext cx="609480" cy="35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2">
            <p14:nvContentPartPr>
              <p14:cNvPr id="144" name="Entrada de lápiz 143">
                <a:extLst>
                  <a:ext uri="{FF2B5EF4-FFF2-40B4-BE49-F238E27FC236}">
                    <a16:creationId xmlns:a16="http://schemas.microsoft.com/office/drawing/2014/main" id="{9FD50757-B89E-19D2-6F0B-66C1B0D8E0A2}"/>
                  </a:ext>
                </a:extLst>
              </p14:cNvPr>
              <p14:cNvContentPartPr/>
              <p14:nvPr/>
            </p14:nvContentPartPr>
            <p14:xfrm>
              <a:off x="8385302" y="3461027"/>
              <a:ext cx="233640" cy="363960"/>
            </p14:xfrm>
          </p:contentPart>
        </mc:Choice>
        <mc:Fallback>
          <p:pic>
            <p:nvPicPr>
              <p:cNvPr id="144" name="Entrada de lápiz 143">
                <a:extLst>
                  <a:ext uri="{FF2B5EF4-FFF2-40B4-BE49-F238E27FC236}">
                    <a16:creationId xmlns:a16="http://schemas.microsoft.com/office/drawing/2014/main" id="{9FD50757-B89E-19D2-6F0B-66C1B0D8E0A2}"/>
                  </a:ext>
                </a:extLst>
              </p:cNvPr>
              <p:cNvPicPr/>
              <p:nvPr/>
            </p:nvPicPr>
            <p:blipFill>
              <a:blip r:embed="rId223"/>
              <a:stretch>
                <a:fillRect/>
              </a:stretch>
            </p:blipFill>
            <p:spPr>
              <a:xfrm>
                <a:off x="8367662" y="3443387"/>
                <a:ext cx="269280" cy="39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4">
            <p14:nvContentPartPr>
              <p14:cNvPr id="145" name="Entrada de lápiz 144">
                <a:extLst>
                  <a:ext uri="{FF2B5EF4-FFF2-40B4-BE49-F238E27FC236}">
                    <a16:creationId xmlns:a16="http://schemas.microsoft.com/office/drawing/2014/main" id="{054EE568-F0E5-73AA-B0B3-34F47E62BA05}"/>
                  </a:ext>
                </a:extLst>
              </p14:cNvPr>
              <p14:cNvContentPartPr/>
              <p14:nvPr/>
            </p14:nvContentPartPr>
            <p14:xfrm>
              <a:off x="8735582" y="3586667"/>
              <a:ext cx="370440" cy="134640"/>
            </p14:xfrm>
          </p:contentPart>
        </mc:Choice>
        <mc:Fallback>
          <p:pic>
            <p:nvPicPr>
              <p:cNvPr id="145" name="Entrada de lápiz 144">
                <a:extLst>
                  <a:ext uri="{FF2B5EF4-FFF2-40B4-BE49-F238E27FC236}">
                    <a16:creationId xmlns:a16="http://schemas.microsoft.com/office/drawing/2014/main" id="{054EE568-F0E5-73AA-B0B3-34F47E62BA05}"/>
                  </a:ext>
                </a:extLst>
              </p:cNvPr>
              <p:cNvPicPr/>
              <p:nvPr/>
            </p:nvPicPr>
            <p:blipFill>
              <a:blip r:embed="rId225"/>
              <a:stretch>
                <a:fillRect/>
              </a:stretch>
            </p:blipFill>
            <p:spPr>
              <a:xfrm>
                <a:off x="8717582" y="3568667"/>
                <a:ext cx="406080" cy="17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6">
            <p14:nvContentPartPr>
              <p14:cNvPr id="146" name="Entrada de lápiz 145">
                <a:extLst>
                  <a:ext uri="{FF2B5EF4-FFF2-40B4-BE49-F238E27FC236}">
                    <a16:creationId xmlns:a16="http://schemas.microsoft.com/office/drawing/2014/main" id="{F2FA6A48-2097-1556-4A8D-B52378FDAE63}"/>
                  </a:ext>
                </a:extLst>
              </p14:cNvPr>
              <p14:cNvContentPartPr/>
              <p14:nvPr/>
            </p14:nvContentPartPr>
            <p14:xfrm>
              <a:off x="9257222" y="3656147"/>
              <a:ext cx="117720" cy="159840"/>
            </p14:xfrm>
          </p:contentPart>
        </mc:Choice>
        <mc:Fallback>
          <p:pic>
            <p:nvPicPr>
              <p:cNvPr id="146" name="Entrada de lápiz 145">
                <a:extLst>
                  <a:ext uri="{FF2B5EF4-FFF2-40B4-BE49-F238E27FC236}">
                    <a16:creationId xmlns:a16="http://schemas.microsoft.com/office/drawing/2014/main" id="{F2FA6A48-2097-1556-4A8D-B52378FDAE63}"/>
                  </a:ext>
                </a:extLst>
              </p:cNvPr>
              <p:cNvPicPr/>
              <p:nvPr/>
            </p:nvPicPr>
            <p:blipFill>
              <a:blip r:embed="rId227"/>
              <a:stretch>
                <a:fillRect/>
              </a:stretch>
            </p:blipFill>
            <p:spPr>
              <a:xfrm>
                <a:off x="9239222" y="3638147"/>
                <a:ext cx="153360" cy="19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8">
            <p14:nvContentPartPr>
              <p14:cNvPr id="147" name="Entrada de lápiz 146">
                <a:extLst>
                  <a:ext uri="{FF2B5EF4-FFF2-40B4-BE49-F238E27FC236}">
                    <a16:creationId xmlns:a16="http://schemas.microsoft.com/office/drawing/2014/main" id="{11F1CB01-DAE8-8F6A-B024-31BF49CE7813}"/>
                  </a:ext>
                </a:extLst>
              </p14:cNvPr>
              <p14:cNvContentPartPr/>
              <p14:nvPr/>
            </p14:nvContentPartPr>
            <p14:xfrm>
              <a:off x="9395102" y="3653987"/>
              <a:ext cx="249840" cy="340920"/>
            </p14:xfrm>
          </p:contentPart>
        </mc:Choice>
        <mc:Fallback>
          <p:pic>
            <p:nvPicPr>
              <p:cNvPr id="147" name="Entrada de lápiz 146">
                <a:extLst>
                  <a:ext uri="{FF2B5EF4-FFF2-40B4-BE49-F238E27FC236}">
                    <a16:creationId xmlns:a16="http://schemas.microsoft.com/office/drawing/2014/main" id="{11F1CB01-DAE8-8F6A-B024-31BF49CE7813}"/>
                  </a:ext>
                </a:extLst>
              </p:cNvPr>
              <p:cNvPicPr/>
              <p:nvPr/>
            </p:nvPicPr>
            <p:blipFill>
              <a:blip r:embed="rId229"/>
              <a:stretch>
                <a:fillRect/>
              </a:stretch>
            </p:blipFill>
            <p:spPr>
              <a:xfrm>
                <a:off x="9377102" y="3636347"/>
                <a:ext cx="285480" cy="376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0">
            <p14:nvContentPartPr>
              <p14:cNvPr id="148" name="Entrada de lápiz 147">
                <a:extLst>
                  <a:ext uri="{FF2B5EF4-FFF2-40B4-BE49-F238E27FC236}">
                    <a16:creationId xmlns:a16="http://schemas.microsoft.com/office/drawing/2014/main" id="{280818B7-A933-F510-7B1D-9641D5ACE5E1}"/>
                  </a:ext>
                </a:extLst>
              </p14:cNvPr>
              <p14:cNvContentPartPr/>
              <p14:nvPr/>
            </p14:nvContentPartPr>
            <p14:xfrm>
              <a:off x="9713342" y="3665867"/>
              <a:ext cx="203400" cy="135720"/>
            </p14:xfrm>
          </p:contentPart>
        </mc:Choice>
        <mc:Fallback>
          <p:pic>
            <p:nvPicPr>
              <p:cNvPr id="148" name="Entrada de lápiz 147">
                <a:extLst>
                  <a:ext uri="{FF2B5EF4-FFF2-40B4-BE49-F238E27FC236}">
                    <a16:creationId xmlns:a16="http://schemas.microsoft.com/office/drawing/2014/main" id="{280818B7-A933-F510-7B1D-9641D5ACE5E1}"/>
                  </a:ext>
                </a:extLst>
              </p:cNvPr>
              <p:cNvPicPr/>
              <p:nvPr/>
            </p:nvPicPr>
            <p:blipFill>
              <a:blip r:embed="rId231"/>
              <a:stretch>
                <a:fillRect/>
              </a:stretch>
            </p:blipFill>
            <p:spPr>
              <a:xfrm>
                <a:off x="9695342" y="3647867"/>
                <a:ext cx="239040" cy="17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2">
            <p14:nvContentPartPr>
              <p14:cNvPr id="149" name="Entrada de lápiz 148">
                <a:extLst>
                  <a:ext uri="{FF2B5EF4-FFF2-40B4-BE49-F238E27FC236}">
                    <a16:creationId xmlns:a16="http://schemas.microsoft.com/office/drawing/2014/main" id="{7187E311-C257-C190-F210-5EE71C141CD7}"/>
                  </a:ext>
                </a:extLst>
              </p14:cNvPr>
              <p14:cNvContentPartPr/>
              <p14:nvPr/>
            </p14:nvContentPartPr>
            <p14:xfrm>
              <a:off x="10095302" y="3676667"/>
              <a:ext cx="115560" cy="3600"/>
            </p14:xfrm>
          </p:contentPart>
        </mc:Choice>
        <mc:Fallback>
          <p:pic>
            <p:nvPicPr>
              <p:cNvPr id="149" name="Entrada de lápiz 148">
                <a:extLst>
                  <a:ext uri="{FF2B5EF4-FFF2-40B4-BE49-F238E27FC236}">
                    <a16:creationId xmlns:a16="http://schemas.microsoft.com/office/drawing/2014/main" id="{7187E311-C257-C190-F210-5EE71C141CD7}"/>
                  </a:ext>
                </a:extLst>
              </p:cNvPr>
              <p:cNvPicPr/>
              <p:nvPr/>
            </p:nvPicPr>
            <p:blipFill>
              <a:blip r:embed="rId233"/>
              <a:stretch>
                <a:fillRect/>
              </a:stretch>
            </p:blipFill>
            <p:spPr>
              <a:xfrm>
                <a:off x="10077662" y="3658667"/>
                <a:ext cx="151200" cy="3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4">
            <p14:nvContentPartPr>
              <p14:cNvPr id="150" name="Entrada de lápiz 149">
                <a:extLst>
                  <a:ext uri="{FF2B5EF4-FFF2-40B4-BE49-F238E27FC236}">
                    <a16:creationId xmlns:a16="http://schemas.microsoft.com/office/drawing/2014/main" id="{A2EC1116-791F-B7D0-0AE7-4660A5420EED}"/>
                  </a:ext>
                </a:extLst>
              </p14:cNvPr>
              <p14:cNvContentPartPr/>
              <p14:nvPr/>
            </p14:nvContentPartPr>
            <p14:xfrm>
              <a:off x="10057502" y="3760187"/>
              <a:ext cx="135720" cy="7920"/>
            </p14:xfrm>
          </p:contentPart>
        </mc:Choice>
        <mc:Fallback>
          <p:pic>
            <p:nvPicPr>
              <p:cNvPr id="150" name="Entrada de lápiz 149">
                <a:extLst>
                  <a:ext uri="{FF2B5EF4-FFF2-40B4-BE49-F238E27FC236}">
                    <a16:creationId xmlns:a16="http://schemas.microsoft.com/office/drawing/2014/main" id="{A2EC1116-791F-B7D0-0AE7-4660A5420EED}"/>
                  </a:ext>
                </a:extLst>
              </p:cNvPr>
              <p:cNvPicPr/>
              <p:nvPr/>
            </p:nvPicPr>
            <p:blipFill>
              <a:blip r:embed="rId235"/>
              <a:stretch>
                <a:fillRect/>
              </a:stretch>
            </p:blipFill>
            <p:spPr>
              <a:xfrm>
                <a:off x="10039502" y="3742187"/>
                <a:ext cx="171360" cy="4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6">
            <p14:nvContentPartPr>
              <p14:cNvPr id="151" name="Entrada de lápiz 150">
                <a:extLst>
                  <a:ext uri="{FF2B5EF4-FFF2-40B4-BE49-F238E27FC236}">
                    <a16:creationId xmlns:a16="http://schemas.microsoft.com/office/drawing/2014/main" id="{89B0C89E-2ED7-0E50-E502-B685C822E810}"/>
                  </a:ext>
                </a:extLst>
              </p14:cNvPr>
              <p14:cNvContentPartPr/>
              <p14:nvPr/>
            </p14:nvContentPartPr>
            <p14:xfrm>
              <a:off x="10359542" y="3572987"/>
              <a:ext cx="134640" cy="196560"/>
            </p14:xfrm>
          </p:contentPart>
        </mc:Choice>
        <mc:Fallback>
          <p:pic>
            <p:nvPicPr>
              <p:cNvPr id="151" name="Entrada de lápiz 150">
                <a:extLst>
                  <a:ext uri="{FF2B5EF4-FFF2-40B4-BE49-F238E27FC236}">
                    <a16:creationId xmlns:a16="http://schemas.microsoft.com/office/drawing/2014/main" id="{89B0C89E-2ED7-0E50-E502-B685C822E810}"/>
                  </a:ext>
                </a:extLst>
              </p:cNvPr>
              <p:cNvPicPr/>
              <p:nvPr/>
            </p:nvPicPr>
            <p:blipFill>
              <a:blip r:embed="rId237"/>
              <a:stretch>
                <a:fillRect/>
              </a:stretch>
            </p:blipFill>
            <p:spPr>
              <a:xfrm>
                <a:off x="10341902" y="3555347"/>
                <a:ext cx="170280" cy="23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38">
            <p14:nvContentPartPr>
              <p14:cNvPr id="152" name="Entrada de lápiz 151">
                <a:extLst>
                  <a:ext uri="{FF2B5EF4-FFF2-40B4-BE49-F238E27FC236}">
                    <a16:creationId xmlns:a16="http://schemas.microsoft.com/office/drawing/2014/main" id="{523E4AB7-B974-610E-269D-0202985C7DC4}"/>
                  </a:ext>
                </a:extLst>
              </p14:cNvPr>
              <p14:cNvContentPartPr/>
              <p14:nvPr/>
            </p14:nvContentPartPr>
            <p14:xfrm>
              <a:off x="10472942" y="3462107"/>
              <a:ext cx="222480" cy="477000"/>
            </p14:xfrm>
          </p:contentPart>
        </mc:Choice>
        <mc:Fallback>
          <p:pic>
            <p:nvPicPr>
              <p:cNvPr id="152" name="Entrada de lápiz 151">
                <a:extLst>
                  <a:ext uri="{FF2B5EF4-FFF2-40B4-BE49-F238E27FC236}">
                    <a16:creationId xmlns:a16="http://schemas.microsoft.com/office/drawing/2014/main" id="{523E4AB7-B974-610E-269D-0202985C7DC4}"/>
                  </a:ext>
                </a:extLst>
              </p:cNvPr>
              <p:cNvPicPr/>
              <p:nvPr/>
            </p:nvPicPr>
            <p:blipFill>
              <a:blip r:embed="rId239"/>
              <a:stretch>
                <a:fillRect/>
              </a:stretch>
            </p:blipFill>
            <p:spPr>
              <a:xfrm>
                <a:off x="10455302" y="3444107"/>
                <a:ext cx="258120" cy="51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0">
            <p14:nvContentPartPr>
              <p14:cNvPr id="154" name="Entrada de lápiz 153">
                <a:extLst>
                  <a:ext uri="{FF2B5EF4-FFF2-40B4-BE49-F238E27FC236}">
                    <a16:creationId xmlns:a16="http://schemas.microsoft.com/office/drawing/2014/main" id="{C8F26C91-8C8B-DDC3-3C5A-9738F6C18573}"/>
                  </a:ext>
                </a:extLst>
              </p14:cNvPr>
              <p14:cNvContentPartPr/>
              <p14:nvPr/>
            </p14:nvContentPartPr>
            <p14:xfrm>
              <a:off x="5721302" y="4015787"/>
              <a:ext cx="6726240" cy="108720"/>
            </p14:xfrm>
          </p:contentPart>
        </mc:Choice>
        <mc:Fallback>
          <p:pic>
            <p:nvPicPr>
              <p:cNvPr id="154" name="Entrada de lápiz 153">
                <a:extLst>
                  <a:ext uri="{FF2B5EF4-FFF2-40B4-BE49-F238E27FC236}">
                    <a16:creationId xmlns:a16="http://schemas.microsoft.com/office/drawing/2014/main" id="{C8F26C91-8C8B-DDC3-3C5A-9738F6C18573}"/>
                  </a:ext>
                </a:extLst>
              </p:cNvPr>
              <p:cNvPicPr/>
              <p:nvPr/>
            </p:nvPicPr>
            <p:blipFill>
              <a:blip r:embed="rId241"/>
              <a:stretch>
                <a:fillRect/>
              </a:stretch>
            </p:blipFill>
            <p:spPr>
              <a:xfrm>
                <a:off x="5703662" y="3997787"/>
                <a:ext cx="6761880" cy="144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59" name="Grupo 158">
            <a:extLst>
              <a:ext uri="{FF2B5EF4-FFF2-40B4-BE49-F238E27FC236}">
                <a16:creationId xmlns:a16="http://schemas.microsoft.com/office/drawing/2014/main" id="{80EB0140-2DA5-1BD0-E47C-1F0BA2AD4C39}"/>
              </a:ext>
            </a:extLst>
          </p:cNvPr>
          <p:cNvGrpSpPr/>
          <p:nvPr/>
        </p:nvGrpSpPr>
        <p:grpSpPr>
          <a:xfrm>
            <a:off x="7280822" y="2877467"/>
            <a:ext cx="1105200" cy="457560"/>
            <a:chOff x="7280822" y="2877467"/>
            <a:chExt cx="1105200" cy="457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90A76197-453F-03FB-4BCB-845D513AB9B3}"/>
                    </a:ext>
                  </a:extLst>
                </p14:cNvPr>
                <p14:cNvContentPartPr/>
                <p14:nvPr/>
              </p14:nvContentPartPr>
              <p14:xfrm>
                <a:off x="7312502" y="3080507"/>
                <a:ext cx="119160" cy="468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90A76197-453F-03FB-4BCB-845D513AB9B3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7294502" y="3062507"/>
                  <a:ext cx="15480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81B898B9-7B68-67F4-35F1-DBE9A45993CA}"/>
                    </a:ext>
                  </a:extLst>
                </p14:cNvPr>
                <p14:cNvContentPartPr/>
                <p14:nvPr/>
              </p14:nvContentPartPr>
              <p14:xfrm>
                <a:off x="7280822" y="3152147"/>
                <a:ext cx="131040" cy="1116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81B898B9-7B68-67F4-35F1-DBE9A45993CA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7263182" y="3134507"/>
                  <a:ext cx="1666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E0FF9787-ED2A-11FD-1721-E166EFB9C70A}"/>
                    </a:ext>
                  </a:extLst>
                </p14:cNvPr>
                <p14:cNvContentPartPr/>
                <p14:nvPr/>
              </p14:nvContentPartPr>
              <p14:xfrm>
                <a:off x="7533182" y="2917787"/>
                <a:ext cx="96840" cy="32508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E0FF9787-ED2A-11FD-1721-E166EFB9C70A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7515182" y="2899787"/>
                  <a:ext cx="132480" cy="36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218E3A7D-61F5-933A-4AF4-C480BB2B2E58}"/>
                    </a:ext>
                  </a:extLst>
                </p14:cNvPr>
                <p14:cNvContentPartPr/>
                <p14:nvPr/>
              </p14:nvContentPartPr>
              <p14:xfrm>
                <a:off x="7781942" y="2945147"/>
                <a:ext cx="354600" cy="1944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218E3A7D-61F5-933A-4AF4-C480BB2B2E58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7763942" y="2927507"/>
                  <a:ext cx="39024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E4F0F278-1535-62B1-7EA3-43B78DE69784}"/>
                    </a:ext>
                  </a:extLst>
                </p14:cNvPr>
                <p14:cNvContentPartPr/>
                <p14:nvPr/>
              </p14:nvContentPartPr>
              <p14:xfrm>
                <a:off x="8123582" y="2900867"/>
                <a:ext cx="127800" cy="10764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E4F0F278-1535-62B1-7EA3-43B78DE69784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8105582" y="2883227"/>
                  <a:ext cx="16344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C4F12591-7A93-9C6D-D8BF-9683DD099D49}"/>
                    </a:ext>
                  </a:extLst>
                </p14:cNvPr>
                <p14:cNvContentPartPr/>
                <p14:nvPr/>
              </p14:nvContentPartPr>
              <p14:xfrm>
                <a:off x="7915502" y="3038027"/>
                <a:ext cx="182160" cy="2052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C4F12591-7A93-9C6D-D8BF-9683DD099D49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7897502" y="3020027"/>
                  <a:ext cx="21780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31BD4453-3A93-E75B-31EE-697A7B89ED07}"/>
                    </a:ext>
                  </a:extLst>
                </p14:cNvPr>
                <p14:cNvContentPartPr/>
                <p14:nvPr/>
              </p14:nvContentPartPr>
              <p14:xfrm>
                <a:off x="7954742" y="3036227"/>
                <a:ext cx="30600" cy="17748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31BD4453-3A93-E75B-31EE-697A7B89ED07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7937102" y="3018227"/>
                  <a:ext cx="6624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1BE48C82-A9B7-6853-5069-07E0BC31CB59}"/>
                    </a:ext>
                  </a:extLst>
                </p14:cNvPr>
                <p14:cNvContentPartPr/>
                <p14:nvPr/>
              </p14:nvContentPartPr>
              <p14:xfrm>
                <a:off x="8160302" y="3125507"/>
                <a:ext cx="23400" cy="12384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1BE48C82-A9B7-6853-5069-07E0BC31CB59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8142302" y="3107867"/>
                  <a:ext cx="59040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6FBE8E8D-6CA3-0983-B4C4-54B82CC141C3}"/>
                    </a:ext>
                  </a:extLst>
                </p14:cNvPr>
                <p14:cNvContentPartPr/>
                <p14:nvPr/>
              </p14:nvContentPartPr>
              <p14:xfrm>
                <a:off x="8172182" y="3085547"/>
                <a:ext cx="157680" cy="15120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6FBE8E8D-6CA3-0983-B4C4-54B82CC141C3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8154542" y="3067547"/>
                  <a:ext cx="193320" cy="18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BE65F72B-AE20-1158-7053-29DCC1221058}"/>
                    </a:ext>
                  </a:extLst>
                </p14:cNvPr>
                <p14:cNvContentPartPr/>
                <p14:nvPr/>
              </p14:nvContentPartPr>
              <p14:xfrm>
                <a:off x="8371622" y="2877467"/>
                <a:ext cx="14400" cy="42372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BE65F72B-AE20-1158-7053-29DCC1221058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8353982" y="2859827"/>
                  <a:ext cx="50040" cy="45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4160E18D-624A-1D44-CA2B-1C9FACED0205}"/>
                    </a:ext>
                  </a:extLst>
                </p14:cNvPr>
                <p14:cNvContentPartPr/>
                <p14:nvPr/>
              </p14:nvContentPartPr>
              <p14:xfrm>
                <a:off x="8148999" y="3122267"/>
                <a:ext cx="194400" cy="2127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4160E18D-624A-1D44-CA2B-1C9FACED0205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8131359" y="3104267"/>
                  <a:ext cx="23004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CA80E7A9-93D2-42C9-BCD5-CF194E9C79C7}"/>
                    </a:ext>
                  </a:extLst>
                </p14:cNvPr>
                <p14:cNvContentPartPr/>
                <p14:nvPr/>
              </p14:nvContentPartPr>
              <p14:xfrm>
                <a:off x="8195439" y="3235667"/>
                <a:ext cx="117000" cy="3636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CA80E7A9-93D2-42C9-BCD5-CF194E9C79C7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8177439" y="3218027"/>
                  <a:ext cx="152640" cy="7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2" name="Grupo 221">
            <a:extLst>
              <a:ext uri="{FF2B5EF4-FFF2-40B4-BE49-F238E27FC236}">
                <a16:creationId xmlns:a16="http://schemas.microsoft.com/office/drawing/2014/main" id="{FDB7FACA-4F48-6A24-1523-579BB2E9D942}"/>
              </a:ext>
            </a:extLst>
          </p:cNvPr>
          <p:cNvGrpSpPr/>
          <p:nvPr/>
        </p:nvGrpSpPr>
        <p:grpSpPr>
          <a:xfrm>
            <a:off x="5709279" y="4049627"/>
            <a:ext cx="5749920" cy="1257480"/>
            <a:chOff x="5709279" y="4049627"/>
            <a:chExt cx="5749920" cy="1257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214CBF3A-E051-6C0E-B7C0-6B5A4A564F4C}"/>
                    </a:ext>
                  </a:extLst>
                </p14:cNvPr>
                <p14:cNvContentPartPr/>
                <p14:nvPr/>
              </p14:nvContentPartPr>
              <p14:xfrm>
                <a:off x="5721159" y="4056467"/>
                <a:ext cx="19080" cy="288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214CBF3A-E051-6C0E-B7C0-6B5A4A564F4C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5703519" y="4038467"/>
                  <a:ext cx="5472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AFF76FDC-75AD-525D-9D56-89A696E13DCC}"/>
                    </a:ext>
                  </a:extLst>
                </p14:cNvPr>
                <p14:cNvContentPartPr/>
                <p14:nvPr/>
              </p14:nvContentPartPr>
              <p14:xfrm>
                <a:off x="5709279" y="4049627"/>
                <a:ext cx="145080" cy="972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AFF76FDC-75AD-525D-9D56-89A696E13DCC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5691279" y="4031987"/>
                  <a:ext cx="18072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35AE77FE-DF09-7C85-525E-86A98458B7E2}"/>
                    </a:ext>
                  </a:extLst>
                </p14:cNvPr>
                <p14:cNvContentPartPr/>
                <p14:nvPr/>
              </p14:nvContentPartPr>
              <p14:xfrm>
                <a:off x="6078639" y="4302707"/>
                <a:ext cx="38160" cy="20016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35AE77FE-DF09-7C85-525E-86A98458B7E2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6060639" y="4285067"/>
                  <a:ext cx="73800" cy="23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87E9B273-06A7-5867-B604-057AC0F9A72B}"/>
                    </a:ext>
                  </a:extLst>
                </p14:cNvPr>
                <p14:cNvContentPartPr/>
                <p14:nvPr/>
              </p14:nvContentPartPr>
              <p14:xfrm>
                <a:off x="6076479" y="4231427"/>
                <a:ext cx="244440" cy="3168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87E9B273-06A7-5867-B604-057AC0F9A72B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6058839" y="4213787"/>
                  <a:ext cx="28008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DE47B0D0-55B5-6C48-6135-5BAFC9DF0941}"/>
                    </a:ext>
                  </a:extLst>
                </p14:cNvPr>
                <p14:cNvContentPartPr/>
                <p14:nvPr/>
              </p14:nvContentPartPr>
              <p14:xfrm>
                <a:off x="6068199" y="4341947"/>
                <a:ext cx="150480" cy="900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DE47B0D0-55B5-6C48-6135-5BAFC9DF0941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6050559" y="4324307"/>
                  <a:ext cx="18612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F41FB634-C7D1-73C8-162A-A60349CD3F30}"/>
                    </a:ext>
                  </a:extLst>
                </p14:cNvPr>
                <p14:cNvContentPartPr/>
                <p14:nvPr/>
              </p14:nvContentPartPr>
              <p14:xfrm>
                <a:off x="6348279" y="4335827"/>
                <a:ext cx="114840" cy="16776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F41FB634-C7D1-73C8-162A-A60349CD3F30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6330279" y="4318187"/>
                  <a:ext cx="15048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87B7AF9B-02A8-EBDB-EB65-486015191B65}"/>
                    </a:ext>
                  </a:extLst>
                </p14:cNvPr>
                <p14:cNvContentPartPr/>
                <p14:nvPr/>
              </p14:nvContentPartPr>
              <p14:xfrm>
                <a:off x="6570399" y="4382987"/>
                <a:ext cx="27720" cy="12744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87B7AF9B-02A8-EBDB-EB65-486015191B65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6552759" y="4364987"/>
                  <a:ext cx="6336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8789E4C6-6392-D1AB-C50C-C9657D90511F}"/>
                    </a:ext>
                  </a:extLst>
                </p14:cNvPr>
                <p14:cNvContentPartPr/>
                <p14:nvPr/>
              </p14:nvContentPartPr>
              <p14:xfrm>
                <a:off x="6571119" y="4313507"/>
                <a:ext cx="147960" cy="7884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8789E4C6-6392-D1AB-C50C-C9657D90511F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6553119" y="4295867"/>
                  <a:ext cx="18360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05703622-EE01-903D-BBB3-E8F1226820DF}"/>
                    </a:ext>
                  </a:extLst>
                </p14:cNvPr>
                <p14:cNvContentPartPr/>
                <p14:nvPr/>
              </p14:nvContentPartPr>
              <p14:xfrm>
                <a:off x="6798279" y="4206587"/>
                <a:ext cx="99720" cy="31932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05703622-EE01-903D-BBB3-E8F1226820DF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6780639" y="4188947"/>
                  <a:ext cx="135360" cy="35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60E3CE11-86FA-523C-B5B9-4F7AC93A2BD9}"/>
                    </a:ext>
                  </a:extLst>
                </p14:cNvPr>
                <p14:cNvContentPartPr/>
                <p14:nvPr/>
              </p14:nvContentPartPr>
              <p14:xfrm>
                <a:off x="5897559" y="4158347"/>
                <a:ext cx="57960" cy="32076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60E3CE11-86FA-523C-B5B9-4F7AC93A2BD9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5879919" y="4140347"/>
                  <a:ext cx="93600" cy="35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B32FED56-CCBE-063D-65AC-3BC4409F668C}"/>
                    </a:ext>
                  </a:extLst>
                </p14:cNvPr>
                <p14:cNvContentPartPr/>
                <p14:nvPr/>
              </p14:nvContentPartPr>
              <p14:xfrm>
                <a:off x="6266919" y="4117307"/>
                <a:ext cx="202320" cy="756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B32FED56-CCBE-063D-65AC-3BC4409F668C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6248919" y="4099307"/>
                  <a:ext cx="23796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562C0DD5-A3DD-57F5-51AC-8F439700B984}"/>
                    </a:ext>
                  </a:extLst>
                </p14:cNvPr>
                <p14:cNvContentPartPr/>
                <p14:nvPr/>
              </p14:nvContentPartPr>
              <p14:xfrm>
                <a:off x="6412719" y="4067987"/>
                <a:ext cx="128520" cy="11628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562C0DD5-A3DD-57F5-51AC-8F439700B984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6394719" y="4050347"/>
                  <a:ext cx="16416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C21AEAF8-5773-E755-8BAA-1C75ABD23CFA}"/>
                    </a:ext>
                  </a:extLst>
                </p14:cNvPr>
                <p14:cNvContentPartPr/>
                <p14:nvPr/>
              </p14:nvContentPartPr>
              <p14:xfrm>
                <a:off x="6375279" y="4403867"/>
                <a:ext cx="106920" cy="1116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C21AEAF8-5773-E755-8BAA-1C75ABD23CFA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6357639" y="4385867"/>
                  <a:ext cx="14256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F5A1610B-9BE9-6F28-3710-A975B42F6BF9}"/>
                    </a:ext>
                  </a:extLst>
                </p14:cNvPr>
                <p14:cNvContentPartPr/>
                <p14:nvPr/>
              </p14:nvContentPartPr>
              <p14:xfrm>
                <a:off x="7057119" y="4386947"/>
                <a:ext cx="196200" cy="288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F5A1610B-9BE9-6F28-3710-A975B42F6BF9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7039479" y="4369307"/>
                  <a:ext cx="23184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09B3A165-5D55-C3D3-732A-20651CEBB211}"/>
                    </a:ext>
                  </a:extLst>
                </p14:cNvPr>
                <p14:cNvContentPartPr/>
                <p14:nvPr/>
              </p14:nvContentPartPr>
              <p14:xfrm>
                <a:off x="7047759" y="4453907"/>
                <a:ext cx="193320" cy="1440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09B3A165-5D55-C3D3-732A-20651CEBB211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7030119" y="4435907"/>
                  <a:ext cx="22896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15669F0E-0200-1B27-AE3B-CA0304D61E3E}"/>
                    </a:ext>
                  </a:extLst>
                </p14:cNvPr>
                <p14:cNvContentPartPr/>
                <p14:nvPr/>
              </p14:nvContentPartPr>
              <p14:xfrm>
                <a:off x="7497039" y="4267787"/>
                <a:ext cx="38520" cy="29484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15669F0E-0200-1B27-AE3B-CA0304D61E3E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7479039" y="4249787"/>
                  <a:ext cx="74160" cy="33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5D56944C-DE76-1BA2-E85D-594A37FF8D3E}"/>
                    </a:ext>
                  </a:extLst>
                </p14:cNvPr>
                <p14:cNvContentPartPr/>
                <p14:nvPr/>
              </p14:nvContentPartPr>
              <p14:xfrm>
                <a:off x="7457799" y="4280387"/>
                <a:ext cx="238320" cy="756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5D56944C-DE76-1BA2-E85D-594A37FF8D3E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7440159" y="4262387"/>
                  <a:ext cx="27396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361FFA9F-4451-A637-795B-A7348CF0C1DE}"/>
                    </a:ext>
                  </a:extLst>
                </p14:cNvPr>
                <p14:cNvContentPartPr/>
                <p14:nvPr/>
              </p14:nvContentPartPr>
              <p14:xfrm>
                <a:off x="7485879" y="4350227"/>
                <a:ext cx="185040" cy="1188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361FFA9F-4451-A637-795B-A7348CF0C1DE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7467879" y="4332587"/>
                  <a:ext cx="22068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59FF84D9-BF90-4AE7-DAB7-7F839A34DA60}"/>
                    </a:ext>
                  </a:extLst>
                </p14:cNvPr>
                <p14:cNvContentPartPr/>
                <p14:nvPr/>
              </p14:nvContentPartPr>
              <p14:xfrm>
                <a:off x="7383999" y="4207667"/>
                <a:ext cx="39240" cy="36036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59FF84D9-BF90-4AE7-DAB7-7F839A34DA60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7365999" y="4189667"/>
                  <a:ext cx="74880" cy="39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560C3747-4DA1-B041-3B0F-A97DAAE89ECF}"/>
                    </a:ext>
                  </a:extLst>
                </p14:cNvPr>
                <p14:cNvContentPartPr/>
                <p14:nvPr/>
              </p14:nvContentPartPr>
              <p14:xfrm>
                <a:off x="7509999" y="4097507"/>
                <a:ext cx="109800" cy="2952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560C3747-4DA1-B041-3B0F-A97DAAE89ECF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7491999" y="4079507"/>
                  <a:ext cx="14544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190299D1-F8B3-A6BB-C462-0CBB6E52714E}"/>
                    </a:ext>
                  </a:extLst>
                </p14:cNvPr>
                <p14:cNvContentPartPr/>
                <p14:nvPr/>
              </p14:nvContentPartPr>
              <p14:xfrm>
                <a:off x="7582359" y="4076627"/>
                <a:ext cx="120600" cy="9720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190299D1-F8B3-A6BB-C462-0CBB6E52714E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7564359" y="4058627"/>
                  <a:ext cx="156240" cy="13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58B2F5CE-12A8-B5FD-7A95-6BDE6F881E1A}"/>
                    </a:ext>
                  </a:extLst>
                </p14:cNvPr>
                <p14:cNvContentPartPr/>
                <p14:nvPr/>
              </p14:nvContentPartPr>
              <p14:xfrm>
                <a:off x="7870719" y="4443107"/>
                <a:ext cx="11160" cy="16704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58B2F5CE-12A8-B5FD-7A95-6BDE6F881E1A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7853079" y="4425107"/>
                  <a:ext cx="46800" cy="20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A2EDE986-4351-3B1D-F9EC-CAD77EB2154A}"/>
                    </a:ext>
                  </a:extLst>
                </p14:cNvPr>
                <p14:cNvContentPartPr/>
                <p14:nvPr/>
              </p14:nvContentPartPr>
              <p14:xfrm>
                <a:off x="7817079" y="4421147"/>
                <a:ext cx="161640" cy="7992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A2EDE986-4351-3B1D-F9EC-CAD77EB2154A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7799079" y="4403507"/>
                  <a:ext cx="197280" cy="11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F77C7208-977F-721A-6B32-E7E59C5BD20A}"/>
                    </a:ext>
                  </a:extLst>
                </p14:cNvPr>
                <p14:cNvContentPartPr/>
                <p14:nvPr/>
              </p14:nvContentPartPr>
              <p14:xfrm>
                <a:off x="8061519" y="4396307"/>
                <a:ext cx="127800" cy="18360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F77C7208-977F-721A-6B32-E7E59C5BD20A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8043519" y="4378307"/>
                  <a:ext cx="16344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41B4205D-8CB4-F2BD-AA8F-0508608AF226}"/>
                    </a:ext>
                  </a:extLst>
                </p14:cNvPr>
                <p14:cNvContentPartPr/>
                <p14:nvPr/>
              </p14:nvContentPartPr>
              <p14:xfrm>
                <a:off x="8068359" y="4464707"/>
                <a:ext cx="125640" cy="1836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41B4205D-8CB4-F2BD-AA8F-0508608AF226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8050359" y="4446707"/>
                  <a:ext cx="16128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268F532F-C797-78AD-4FF0-F30777E8C2A2}"/>
                    </a:ext>
                  </a:extLst>
                </p14:cNvPr>
                <p14:cNvContentPartPr/>
                <p14:nvPr/>
              </p14:nvContentPartPr>
              <p14:xfrm>
                <a:off x="8305959" y="4167347"/>
                <a:ext cx="33840" cy="43992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268F532F-C797-78AD-4FF0-F30777E8C2A2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8287959" y="4149707"/>
                  <a:ext cx="69480" cy="47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66B6CCF4-B78B-F476-7B42-11B768E88092}"/>
                    </a:ext>
                  </a:extLst>
                </p14:cNvPr>
                <p14:cNvContentPartPr/>
                <p14:nvPr/>
              </p14:nvContentPartPr>
              <p14:xfrm>
                <a:off x="8581359" y="4337627"/>
                <a:ext cx="199800" cy="37152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66B6CCF4-B78B-F476-7B42-11B768E88092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8563359" y="4319987"/>
                  <a:ext cx="235440" cy="40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96200D90-D6CC-F0CC-8DAD-2836DCBCF801}"/>
                    </a:ext>
                  </a:extLst>
                </p14:cNvPr>
                <p14:cNvContentPartPr/>
                <p14:nvPr/>
              </p14:nvContentPartPr>
              <p14:xfrm>
                <a:off x="8816079" y="4340867"/>
                <a:ext cx="415800" cy="23724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96200D90-D6CC-F0CC-8DAD-2836DCBCF801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8798079" y="4323227"/>
                  <a:ext cx="451440" cy="27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BC572A95-05E5-295E-21BA-ED406A502A9E}"/>
                    </a:ext>
                  </a:extLst>
                </p14:cNvPr>
                <p14:cNvContentPartPr/>
                <p14:nvPr/>
              </p14:nvContentPartPr>
              <p14:xfrm>
                <a:off x="9129639" y="4525547"/>
                <a:ext cx="120960" cy="18756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BC572A95-05E5-295E-21BA-ED406A502A9E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9111639" y="4507907"/>
                  <a:ext cx="156600" cy="22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816F98BD-C536-B030-5A93-219E31A5B121}"/>
                    </a:ext>
                  </a:extLst>
                </p14:cNvPr>
                <p14:cNvContentPartPr/>
                <p14:nvPr/>
              </p14:nvContentPartPr>
              <p14:xfrm>
                <a:off x="9202719" y="4428707"/>
                <a:ext cx="433440" cy="14688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816F98BD-C536-B030-5A93-219E31A5B121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9185079" y="4411067"/>
                  <a:ext cx="46908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358C955E-04BA-C54D-0A33-80AC2C645962}"/>
                    </a:ext>
                  </a:extLst>
                </p14:cNvPr>
                <p14:cNvContentPartPr/>
                <p14:nvPr/>
              </p14:nvContentPartPr>
              <p14:xfrm>
                <a:off x="9844959" y="4384427"/>
                <a:ext cx="237960" cy="18180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358C955E-04BA-C54D-0A33-80AC2C645962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9826959" y="4366427"/>
                  <a:ext cx="27360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856F0194-409C-E4FC-FDDB-6B5A5DD556C6}"/>
                    </a:ext>
                  </a:extLst>
                </p14:cNvPr>
                <p14:cNvContentPartPr/>
                <p14:nvPr/>
              </p14:nvContentPartPr>
              <p14:xfrm>
                <a:off x="10134399" y="4356707"/>
                <a:ext cx="331560" cy="20340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856F0194-409C-E4FC-FDDB-6B5A5DD556C6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10116399" y="4339067"/>
                  <a:ext cx="367200" cy="23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9952F8F8-F85F-A57E-186D-DE5C78D8F3CD}"/>
                    </a:ext>
                  </a:extLst>
                </p14:cNvPr>
                <p14:cNvContentPartPr/>
                <p14:nvPr/>
              </p14:nvContentPartPr>
              <p14:xfrm>
                <a:off x="10634799" y="4346267"/>
                <a:ext cx="553680" cy="17172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9952F8F8-F85F-A57E-186D-DE5C78D8F3CD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10617159" y="4328267"/>
                  <a:ext cx="58932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2D3B85D5-80A5-956C-A1A8-6BABCC22676A}"/>
                    </a:ext>
                  </a:extLst>
                </p14:cNvPr>
                <p14:cNvContentPartPr/>
                <p14:nvPr/>
              </p14:nvContentPartPr>
              <p14:xfrm>
                <a:off x="6130479" y="4855667"/>
                <a:ext cx="216360" cy="40068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2D3B85D5-80A5-956C-A1A8-6BABCC22676A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6112479" y="4838027"/>
                  <a:ext cx="252000" cy="43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CC745D31-EB44-B258-8216-CFC93F21B506}"/>
                    </a:ext>
                  </a:extLst>
                </p14:cNvPr>
                <p14:cNvContentPartPr/>
                <p14:nvPr/>
              </p14:nvContentPartPr>
              <p14:xfrm>
                <a:off x="6370959" y="4926227"/>
                <a:ext cx="188280" cy="16488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CC745D31-EB44-B258-8216-CFC93F21B506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6352959" y="4908587"/>
                  <a:ext cx="22392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FC536FDF-D885-0382-2B33-2269C9D862AD}"/>
                    </a:ext>
                  </a:extLst>
                </p14:cNvPr>
                <p14:cNvContentPartPr/>
                <p14:nvPr/>
              </p14:nvContentPartPr>
              <p14:xfrm>
                <a:off x="6550599" y="4926227"/>
                <a:ext cx="360" cy="36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FC536FDF-D885-0382-2B33-2269C9D862AD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532959" y="490858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7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32F55CDE-81C9-FC64-1376-BA7B2463F40D}"/>
                    </a:ext>
                  </a:extLst>
                </p14:cNvPr>
                <p14:cNvContentPartPr/>
                <p14:nvPr/>
              </p14:nvContentPartPr>
              <p14:xfrm>
                <a:off x="6540519" y="4926227"/>
                <a:ext cx="259920" cy="14076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32F55CDE-81C9-FC64-1376-BA7B2463F40D}"/>
                    </a:ext>
                  </a:extLst>
                </p:cNvPr>
                <p:cNvPicPr/>
                <p:nvPr/>
              </p:nvPicPr>
              <p:blipFill>
                <a:blip r:embed="rId338"/>
                <a:stretch>
                  <a:fillRect/>
                </a:stretch>
              </p:blipFill>
              <p:spPr>
                <a:xfrm>
                  <a:off x="6522879" y="4908587"/>
                  <a:ext cx="29556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9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BB2CB70E-2057-8CC5-FEA6-232A8DD74B4C}"/>
                    </a:ext>
                  </a:extLst>
                </p14:cNvPr>
                <p14:cNvContentPartPr/>
                <p14:nvPr/>
              </p14:nvContentPartPr>
              <p14:xfrm>
                <a:off x="6976479" y="4798427"/>
                <a:ext cx="256320" cy="29448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BB2CB70E-2057-8CC5-FEA6-232A8DD74B4C}"/>
                    </a:ext>
                  </a:extLst>
                </p:cNvPr>
                <p:cNvPicPr/>
                <p:nvPr/>
              </p:nvPicPr>
              <p:blipFill>
                <a:blip r:embed="rId340"/>
                <a:stretch>
                  <a:fillRect/>
                </a:stretch>
              </p:blipFill>
              <p:spPr>
                <a:xfrm>
                  <a:off x="6958479" y="4780427"/>
                  <a:ext cx="291960" cy="33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1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83F167FC-8E44-EEB7-89EE-57C0745EC2B3}"/>
                    </a:ext>
                  </a:extLst>
                </p14:cNvPr>
                <p14:cNvContentPartPr/>
                <p14:nvPr/>
              </p14:nvContentPartPr>
              <p14:xfrm>
                <a:off x="7296519" y="4915427"/>
                <a:ext cx="181440" cy="15732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83F167FC-8E44-EEB7-89EE-57C0745EC2B3}"/>
                    </a:ext>
                  </a:extLst>
                </p:cNvPr>
                <p:cNvPicPr/>
                <p:nvPr/>
              </p:nvPicPr>
              <p:blipFill>
                <a:blip r:embed="rId342"/>
                <a:stretch>
                  <a:fillRect/>
                </a:stretch>
              </p:blipFill>
              <p:spPr>
                <a:xfrm>
                  <a:off x="7278519" y="4897787"/>
                  <a:ext cx="21708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3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0E73282B-14B0-40A4-8585-F37478BD7630}"/>
                    </a:ext>
                  </a:extLst>
                </p14:cNvPr>
                <p14:cNvContentPartPr/>
                <p14:nvPr/>
              </p14:nvContentPartPr>
              <p14:xfrm>
                <a:off x="7835439" y="4811387"/>
                <a:ext cx="983520" cy="29808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0E73282B-14B0-40A4-8585-F37478BD7630}"/>
                    </a:ext>
                  </a:extLst>
                </p:cNvPr>
                <p:cNvPicPr/>
                <p:nvPr/>
              </p:nvPicPr>
              <p:blipFill>
                <a:blip r:embed="rId344"/>
                <a:stretch>
                  <a:fillRect/>
                </a:stretch>
              </p:blipFill>
              <p:spPr>
                <a:xfrm>
                  <a:off x="7817799" y="4793747"/>
                  <a:ext cx="1019160" cy="33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5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1FA5D843-798A-FCE6-A134-1F18B7091643}"/>
                    </a:ext>
                  </a:extLst>
                </p14:cNvPr>
                <p14:cNvContentPartPr/>
                <p14:nvPr/>
              </p14:nvContentPartPr>
              <p14:xfrm>
                <a:off x="8854239" y="4972307"/>
                <a:ext cx="136440" cy="13788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1FA5D843-798A-FCE6-A134-1F18B7091643}"/>
                    </a:ext>
                  </a:extLst>
                </p:cNvPr>
                <p:cNvPicPr/>
                <p:nvPr/>
              </p:nvPicPr>
              <p:blipFill>
                <a:blip r:embed="rId346"/>
                <a:stretch>
                  <a:fillRect/>
                </a:stretch>
              </p:blipFill>
              <p:spPr>
                <a:xfrm>
                  <a:off x="8836239" y="4954307"/>
                  <a:ext cx="172080" cy="1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7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96E2C57D-2912-35D9-8E9C-63D6077B9E99}"/>
                    </a:ext>
                  </a:extLst>
                </p14:cNvPr>
                <p14:cNvContentPartPr/>
                <p14:nvPr/>
              </p14:nvContentPartPr>
              <p14:xfrm>
                <a:off x="9050439" y="4939547"/>
                <a:ext cx="673920" cy="19080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96E2C57D-2912-35D9-8E9C-63D6077B9E99}"/>
                    </a:ext>
                  </a:extLst>
                </p:cNvPr>
                <p:cNvPicPr/>
                <p:nvPr/>
              </p:nvPicPr>
              <p:blipFill>
                <a:blip r:embed="rId348"/>
                <a:stretch>
                  <a:fillRect/>
                </a:stretch>
              </p:blipFill>
              <p:spPr>
                <a:xfrm>
                  <a:off x="9032799" y="4921907"/>
                  <a:ext cx="70956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9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70E246E4-10D3-6261-053E-BC51FF7B3ECD}"/>
                    </a:ext>
                  </a:extLst>
                </p14:cNvPr>
                <p14:cNvContentPartPr/>
                <p14:nvPr/>
              </p14:nvContentPartPr>
              <p14:xfrm>
                <a:off x="9529239" y="4821107"/>
                <a:ext cx="166320" cy="2880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70E246E4-10D3-6261-053E-BC51FF7B3ECD}"/>
                    </a:ext>
                  </a:extLst>
                </p:cNvPr>
                <p:cNvPicPr/>
                <p:nvPr/>
              </p:nvPicPr>
              <p:blipFill>
                <a:blip r:embed="rId350"/>
                <a:stretch>
                  <a:fillRect/>
                </a:stretch>
              </p:blipFill>
              <p:spPr>
                <a:xfrm>
                  <a:off x="9511599" y="4803467"/>
                  <a:ext cx="20196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1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DB50855F-43D6-FAE2-9F20-F390D7167820}"/>
                    </a:ext>
                  </a:extLst>
                </p14:cNvPr>
                <p14:cNvContentPartPr/>
                <p14:nvPr/>
              </p14:nvContentPartPr>
              <p14:xfrm>
                <a:off x="9379119" y="4872947"/>
                <a:ext cx="33840" cy="36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DB50855F-43D6-FAE2-9F20-F390D7167820}"/>
                    </a:ext>
                  </a:extLst>
                </p:cNvPr>
                <p:cNvPicPr/>
                <p:nvPr/>
              </p:nvPicPr>
              <p:blipFill>
                <a:blip r:embed="rId352"/>
                <a:stretch>
                  <a:fillRect/>
                </a:stretch>
              </p:blipFill>
              <p:spPr>
                <a:xfrm>
                  <a:off x="9361119" y="4854947"/>
                  <a:ext cx="694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3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B5434071-9F32-9880-C473-D7E6154AB924}"/>
                    </a:ext>
                  </a:extLst>
                </p14:cNvPr>
                <p14:cNvContentPartPr/>
                <p14:nvPr/>
              </p14:nvContentPartPr>
              <p14:xfrm>
                <a:off x="8216679" y="4861427"/>
                <a:ext cx="360" cy="36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B5434071-9F32-9880-C473-D7E6154AB924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199039" y="484342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4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302CC841-6A4E-0A28-ED52-A5CABDA72A8A}"/>
                    </a:ext>
                  </a:extLst>
                </p14:cNvPr>
                <p14:cNvContentPartPr/>
                <p14:nvPr/>
              </p14:nvContentPartPr>
              <p14:xfrm>
                <a:off x="7834359" y="4861427"/>
                <a:ext cx="648000" cy="6840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302CC841-6A4E-0A28-ED52-A5CABDA72A8A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7816719" y="4843427"/>
                  <a:ext cx="683640" cy="10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6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EC6B6246-9B43-90D1-1EE6-4B1C30E10155}"/>
                    </a:ext>
                  </a:extLst>
                </p14:cNvPr>
                <p14:cNvContentPartPr/>
                <p14:nvPr/>
              </p14:nvContentPartPr>
              <p14:xfrm>
                <a:off x="9825159" y="5052587"/>
                <a:ext cx="212760" cy="36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EC6B6246-9B43-90D1-1EE6-4B1C30E10155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9807519" y="5034587"/>
                  <a:ext cx="2484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8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86AA90AB-A14B-26CF-EEAB-6178134D16DE}"/>
                    </a:ext>
                  </a:extLst>
                </p14:cNvPr>
                <p14:cNvContentPartPr/>
                <p14:nvPr/>
              </p14:nvContentPartPr>
              <p14:xfrm>
                <a:off x="10144839" y="4800227"/>
                <a:ext cx="164880" cy="39636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86AA90AB-A14B-26CF-EEAB-6178134D16DE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10127199" y="4782587"/>
                  <a:ext cx="20052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0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A96C6CAF-733E-48E8-E54C-DBC48F9DED96}"/>
                    </a:ext>
                  </a:extLst>
                </p14:cNvPr>
                <p14:cNvContentPartPr/>
                <p14:nvPr/>
              </p14:nvContentPartPr>
              <p14:xfrm>
                <a:off x="10351479" y="4891307"/>
                <a:ext cx="124920" cy="15984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A96C6CAF-733E-48E8-E54C-DBC48F9DED96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10333479" y="4873667"/>
                  <a:ext cx="16056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2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251C3DF6-6E0B-C7BA-D047-41B790BA6813}"/>
                    </a:ext>
                  </a:extLst>
                </p14:cNvPr>
                <p14:cNvContentPartPr/>
                <p14:nvPr/>
              </p14:nvContentPartPr>
              <p14:xfrm>
                <a:off x="10563879" y="4870067"/>
                <a:ext cx="171000" cy="8568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251C3DF6-6E0B-C7BA-D047-41B790BA6813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10546239" y="4852427"/>
                  <a:ext cx="206640" cy="12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4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80642433-D10B-E445-49E5-1BF1DAEDB156}"/>
                    </a:ext>
                  </a:extLst>
                </p14:cNvPr>
                <p14:cNvContentPartPr/>
                <p14:nvPr/>
              </p14:nvContentPartPr>
              <p14:xfrm>
                <a:off x="10776639" y="4770347"/>
                <a:ext cx="81360" cy="30384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80642433-D10B-E445-49E5-1BF1DAEDB156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10758999" y="4752347"/>
                  <a:ext cx="117000" cy="33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6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9ED277DF-A276-D033-44A8-2B25823683E6}"/>
                    </a:ext>
                  </a:extLst>
                </p14:cNvPr>
                <p14:cNvContentPartPr/>
                <p14:nvPr/>
              </p14:nvContentPartPr>
              <p14:xfrm>
                <a:off x="10939359" y="4911827"/>
                <a:ext cx="161640" cy="13428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9ED277DF-A276-D033-44A8-2B25823683E6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10921719" y="4894187"/>
                  <a:ext cx="19728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8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53C9E48B-6F3D-3A2A-E627-34D598FBBE8D}"/>
                    </a:ext>
                  </a:extLst>
                </p14:cNvPr>
                <p14:cNvContentPartPr/>
                <p14:nvPr/>
              </p14:nvContentPartPr>
              <p14:xfrm>
                <a:off x="10957359" y="4956827"/>
                <a:ext cx="273600" cy="29664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53C9E48B-6F3D-3A2A-E627-34D598FBBE8D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10939719" y="4939187"/>
                  <a:ext cx="309240" cy="33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0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57462CAB-D82F-A193-B2F6-BD86466C3677}"/>
                    </a:ext>
                  </a:extLst>
                </p14:cNvPr>
                <p14:cNvContentPartPr/>
                <p14:nvPr/>
              </p14:nvContentPartPr>
              <p14:xfrm>
                <a:off x="11265159" y="4709147"/>
                <a:ext cx="194040" cy="59796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57462CAB-D82F-A193-B2F6-BD86466C3677}"/>
                    </a:ext>
                  </a:extLst>
                </p:cNvPr>
                <p:cNvPicPr/>
                <p:nvPr/>
              </p:nvPicPr>
              <p:blipFill>
                <a:blip r:embed="rId371"/>
                <a:stretch>
                  <a:fillRect/>
                </a:stretch>
              </p:blipFill>
              <p:spPr>
                <a:xfrm>
                  <a:off x="11247159" y="4691507"/>
                  <a:ext cx="229680" cy="633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0" name="Grupo 229">
            <a:extLst>
              <a:ext uri="{FF2B5EF4-FFF2-40B4-BE49-F238E27FC236}">
                <a16:creationId xmlns:a16="http://schemas.microsoft.com/office/drawing/2014/main" id="{0AD910D4-7995-E568-2B93-468A7E5A710E}"/>
              </a:ext>
            </a:extLst>
          </p:cNvPr>
          <p:cNvGrpSpPr/>
          <p:nvPr/>
        </p:nvGrpSpPr>
        <p:grpSpPr>
          <a:xfrm>
            <a:off x="5874519" y="5376587"/>
            <a:ext cx="5741280" cy="534240"/>
            <a:chOff x="5874519" y="5376587"/>
            <a:chExt cx="5741280" cy="534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2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0D20D456-E0AC-9302-FABE-57F602C74C05}"/>
                    </a:ext>
                  </a:extLst>
                </p14:cNvPr>
                <p14:cNvContentPartPr/>
                <p14:nvPr/>
              </p14:nvContentPartPr>
              <p14:xfrm>
                <a:off x="5874519" y="5376587"/>
                <a:ext cx="5741280" cy="134280"/>
              </p14:xfrm>
            </p:contentPart>
          </mc:Choice>
          <mc:Fallback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0D20D456-E0AC-9302-FABE-57F602C74C05}"/>
                    </a:ext>
                  </a:extLst>
                </p:cNvPr>
                <p:cNvPicPr/>
                <p:nvPr/>
              </p:nvPicPr>
              <p:blipFill>
                <a:blip r:embed="rId373"/>
                <a:stretch>
                  <a:fillRect/>
                </a:stretch>
              </p:blipFill>
              <p:spPr>
                <a:xfrm>
                  <a:off x="5856519" y="5358947"/>
                  <a:ext cx="577692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4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55E9DB1A-6979-2947-1ECD-0B0EA6615D7E}"/>
                    </a:ext>
                  </a:extLst>
                </p14:cNvPr>
                <p14:cNvContentPartPr/>
                <p14:nvPr/>
              </p14:nvContentPartPr>
              <p14:xfrm>
                <a:off x="5943639" y="5604467"/>
                <a:ext cx="374760" cy="263880"/>
              </p14:xfrm>
            </p:contentPart>
          </mc:Choice>
          <mc:Fallback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55E9DB1A-6979-2947-1ECD-0B0EA6615D7E}"/>
                    </a:ext>
                  </a:extLst>
                </p:cNvPr>
                <p:cNvPicPr/>
                <p:nvPr/>
              </p:nvPicPr>
              <p:blipFill>
                <a:blip r:embed="rId375"/>
                <a:stretch>
                  <a:fillRect/>
                </a:stretch>
              </p:blipFill>
              <p:spPr>
                <a:xfrm>
                  <a:off x="5925999" y="5586827"/>
                  <a:ext cx="41040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6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0D4F8E22-6BE3-DAB3-CBCD-7D015F8ABCEF}"/>
                    </a:ext>
                  </a:extLst>
                </p14:cNvPr>
                <p14:cNvContentPartPr/>
                <p14:nvPr/>
              </p14:nvContentPartPr>
              <p14:xfrm>
                <a:off x="6442239" y="5518427"/>
                <a:ext cx="264600" cy="29952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0D4F8E22-6BE3-DAB3-CBCD-7D015F8ABCEF}"/>
                    </a:ext>
                  </a:extLst>
                </p:cNvPr>
                <p:cNvPicPr/>
                <p:nvPr/>
              </p:nvPicPr>
              <p:blipFill>
                <a:blip r:embed="rId377"/>
                <a:stretch>
                  <a:fillRect/>
                </a:stretch>
              </p:blipFill>
              <p:spPr>
                <a:xfrm>
                  <a:off x="6424599" y="5500427"/>
                  <a:ext cx="300240" cy="33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8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003F3A54-5A06-160C-7325-AE69B5FBE23A}"/>
                    </a:ext>
                  </a:extLst>
                </p14:cNvPr>
                <p14:cNvContentPartPr/>
                <p14:nvPr/>
              </p14:nvContentPartPr>
              <p14:xfrm>
                <a:off x="6524679" y="5657747"/>
                <a:ext cx="236160" cy="12096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003F3A54-5A06-160C-7325-AE69B5FBE23A}"/>
                    </a:ext>
                  </a:extLst>
                </p:cNvPr>
                <p:cNvPicPr/>
                <p:nvPr/>
              </p:nvPicPr>
              <p:blipFill>
                <a:blip r:embed="rId379"/>
                <a:stretch>
                  <a:fillRect/>
                </a:stretch>
              </p:blipFill>
              <p:spPr>
                <a:xfrm>
                  <a:off x="6506679" y="5639747"/>
                  <a:ext cx="271800" cy="15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0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9D5D38FA-4B30-DC2E-72FE-6433C7417EB4}"/>
                    </a:ext>
                  </a:extLst>
                </p14:cNvPr>
                <p14:cNvContentPartPr/>
                <p14:nvPr/>
              </p14:nvContentPartPr>
              <p14:xfrm>
                <a:off x="6787119" y="5564867"/>
                <a:ext cx="187560" cy="32940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9D5D38FA-4B30-DC2E-72FE-6433C7417EB4}"/>
                    </a:ext>
                  </a:extLst>
                </p:cNvPr>
                <p:cNvPicPr/>
                <p:nvPr/>
              </p:nvPicPr>
              <p:blipFill>
                <a:blip r:embed="rId381"/>
                <a:stretch>
                  <a:fillRect/>
                </a:stretch>
              </p:blipFill>
              <p:spPr>
                <a:xfrm>
                  <a:off x="6769479" y="5547227"/>
                  <a:ext cx="223200" cy="36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2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2D295D29-98E9-A082-6FC2-96B93A98AF39}"/>
                    </a:ext>
                  </a:extLst>
                </p14:cNvPr>
                <p14:cNvContentPartPr/>
                <p14:nvPr/>
              </p14:nvContentPartPr>
              <p14:xfrm>
                <a:off x="7050279" y="5541827"/>
                <a:ext cx="244800" cy="16092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2D295D29-98E9-A082-6FC2-96B93A98AF39}"/>
                    </a:ext>
                  </a:extLst>
                </p:cNvPr>
                <p:cNvPicPr/>
                <p:nvPr/>
              </p:nvPicPr>
              <p:blipFill>
                <a:blip r:embed="rId383"/>
                <a:stretch>
                  <a:fillRect/>
                </a:stretch>
              </p:blipFill>
              <p:spPr>
                <a:xfrm>
                  <a:off x="7032639" y="5523827"/>
                  <a:ext cx="280440" cy="19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4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7DE3AF88-E3F1-C9BC-0280-33B198A076A4}"/>
                    </a:ext>
                  </a:extLst>
                </p14:cNvPr>
                <p14:cNvContentPartPr/>
                <p14:nvPr/>
              </p14:nvContentPartPr>
              <p14:xfrm>
                <a:off x="7185999" y="5551547"/>
                <a:ext cx="229320" cy="35928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7DE3AF88-E3F1-C9BC-0280-33B198A076A4}"/>
                    </a:ext>
                  </a:extLst>
                </p:cNvPr>
                <p:cNvPicPr/>
                <p:nvPr/>
              </p:nvPicPr>
              <p:blipFill>
                <a:blip r:embed="rId385"/>
                <a:stretch>
                  <a:fillRect/>
                </a:stretch>
              </p:blipFill>
              <p:spPr>
                <a:xfrm>
                  <a:off x="7168359" y="5533907"/>
                  <a:ext cx="264960" cy="3949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716603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96E1272-2FC5-59A2-E154-BF2D9B807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22" y="251437"/>
            <a:ext cx="5629275" cy="2190750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A879D80D-59FD-5C63-EFDC-7F9BEDA830E5}"/>
              </a:ext>
            </a:extLst>
          </p:cNvPr>
          <p:cNvGrpSpPr/>
          <p:nvPr/>
        </p:nvGrpSpPr>
        <p:grpSpPr>
          <a:xfrm>
            <a:off x="5713022" y="59747"/>
            <a:ext cx="441720" cy="2241360"/>
            <a:chOff x="5713022" y="59747"/>
            <a:chExt cx="441720" cy="2241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FF4C1215-6594-F5D9-79D8-2FAABF7C88FA}"/>
                    </a:ext>
                  </a:extLst>
                </p14:cNvPr>
                <p14:cNvContentPartPr/>
                <p14:nvPr/>
              </p14:nvContentPartPr>
              <p14:xfrm>
                <a:off x="5881142" y="59747"/>
                <a:ext cx="273600" cy="120348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FF4C1215-6594-F5D9-79D8-2FAABF7C88FA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863502" y="42107"/>
                  <a:ext cx="309240" cy="123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B6D1D768-5BBD-742C-2F5C-3F930FA107C8}"/>
                    </a:ext>
                  </a:extLst>
                </p14:cNvPr>
                <p14:cNvContentPartPr/>
                <p14:nvPr/>
              </p14:nvContentPartPr>
              <p14:xfrm>
                <a:off x="5713022" y="1301387"/>
                <a:ext cx="345600" cy="99972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B6D1D768-5BBD-742C-2F5C-3F930FA107C8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695382" y="1283387"/>
                  <a:ext cx="381240" cy="1035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5D417AE4-8587-06DC-23BE-CDAE774A3C71}"/>
                  </a:ext>
                </a:extLst>
              </p14:cNvPr>
              <p14:cNvContentPartPr/>
              <p14:nvPr/>
            </p14:nvContentPartPr>
            <p14:xfrm>
              <a:off x="3704582" y="2688107"/>
              <a:ext cx="360" cy="108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5D417AE4-8587-06DC-23BE-CDAE774A3C7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686942" y="2670107"/>
                <a:ext cx="36000" cy="3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50CE457B-58D2-BB35-CDD6-1D5CCA889C90}"/>
                  </a:ext>
                </a:extLst>
              </p14:cNvPr>
              <p14:cNvContentPartPr/>
              <p14:nvPr/>
            </p14:nvContentPartPr>
            <p14:xfrm>
              <a:off x="6935582" y="1033187"/>
              <a:ext cx="360" cy="36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50CE457B-58D2-BB35-CDD6-1D5CCA889C9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917942" y="1015547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4B7AB438-0C0A-E7D4-BCE7-1E6C02E758C8}"/>
                  </a:ext>
                </a:extLst>
              </p14:cNvPr>
              <p14:cNvContentPartPr/>
              <p14:nvPr/>
            </p14:nvContentPartPr>
            <p14:xfrm>
              <a:off x="6674942" y="286187"/>
              <a:ext cx="360" cy="288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4B7AB438-0C0A-E7D4-BCE7-1E6C02E758C8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657302" y="268547"/>
                <a:ext cx="36000" cy="3852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upo 11">
            <a:extLst>
              <a:ext uri="{FF2B5EF4-FFF2-40B4-BE49-F238E27FC236}">
                <a16:creationId xmlns:a16="http://schemas.microsoft.com/office/drawing/2014/main" id="{8E08B042-6134-9B2E-B65C-B6862D37C452}"/>
              </a:ext>
            </a:extLst>
          </p:cNvPr>
          <p:cNvGrpSpPr/>
          <p:nvPr/>
        </p:nvGrpSpPr>
        <p:grpSpPr>
          <a:xfrm>
            <a:off x="6355982" y="1282307"/>
            <a:ext cx="238680" cy="157320"/>
            <a:chOff x="6355982" y="1282307"/>
            <a:chExt cx="238680" cy="15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D06A2859-EA72-66BE-161D-3BDA3180DC39}"/>
                    </a:ext>
                  </a:extLst>
                </p14:cNvPr>
                <p14:cNvContentPartPr/>
                <p14:nvPr/>
              </p14:nvContentPartPr>
              <p14:xfrm>
                <a:off x="6355982" y="1355747"/>
                <a:ext cx="149760" cy="1548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D06A2859-EA72-66BE-161D-3BDA3180DC39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6337982" y="1337747"/>
                  <a:ext cx="1854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58924C78-3FDD-BD8A-8B5E-B9EAFA68A653}"/>
                    </a:ext>
                  </a:extLst>
                </p14:cNvPr>
                <p14:cNvContentPartPr/>
                <p14:nvPr/>
              </p14:nvContentPartPr>
              <p14:xfrm>
                <a:off x="6459662" y="1282307"/>
                <a:ext cx="135000" cy="1573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58924C78-3FDD-BD8A-8B5E-B9EAFA68A653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442022" y="1264307"/>
                  <a:ext cx="170640" cy="192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92DF170A-B74A-E272-AA0E-846A5F9DA437}"/>
              </a:ext>
            </a:extLst>
          </p:cNvPr>
          <p:cNvGrpSpPr/>
          <p:nvPr/>
        </p:nvGrpSpPr>
        <p:grpSpPr>
          <a:xfrm>
            <a:off x="6884822" y="1056947"/>
            <a:ext cx="1180440" cy="417240"/>
            <a:chOff x="6884822" y="1056947"/>
            <a:chExt cx="1180440" cy="417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9E83C35C-1E99-8DD7-21D7-67F2CD0A4CB5}"/>
                    </a:ext>
                  </a:extLst>
                </p14:cNvPr>
                <p14:cNvContentPartPr/>
                <p14:nvPr/>
              </p14:nvContentPartPr>
              <p14:xfrm>
                <a:off x="6989582" y="1171787"/>
                <a:ext cx="360" cy="36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9E83C35C-1E99-8DD7-21D7-67F2CD0A4CB5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971582" y="115414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FD7CF62D-CB80-E8FC-B2EE-CB790094EF5F}"/>
                    </a:ext>
                  </a:extLst>
                </p14:cNvPr>
                <p14:cNvContentPartPr/>
                <p14:nvPr/>
              </p14:nvContentPartPr>
              <p14:xfrm>
                <a:off x="6989582" y="1171787"/>
                <a:ext cx="13320" cy="18720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FD7CF62D-CB80-E8FC-B2EE-CB790094EF5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971582" y="1154147"/>
                  <a:ext cx="4896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56838B0A-46EE-27E3-7B53-88844146D647}"/>
                    </a:ext>
                  </a:extLst>
                </p14:cNvPr>
                <p14:cNvContentPartPr/>
                <p14:nvPr/>
              </p14:nvContentPartPr>
              <p14:xfrm>
                <a:off x="6908942" y="1107707"/>
                <a:ext cx="281880" cy="68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56838B0A-46EE-27E3-7B53-88844146D647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6890942" y="1089707"/>
                  <a:ext cx="31752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BE1F800A-CE00-6270-92FE-C1C82A6B3CDC}"/>
                    </a:ext>
                  </a:extLst>
                </p14:cNvPr>
                <p14:cNvContentPartPr/>
                <p14:nvPr/>
              </p14:nvContentPartPr>
              <p14:xfrm>
                <a:off x="6884822" y="1109147"/>
                <a:ext cx="219960" cy="2808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BE1F800A-CE00-6270-92FE-C1C82A6B3CD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6866822" y="1091507"/>
                  <a:ext cx="25560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FAACADCF-BD3C-3F2B-122A-B9209B535510}"/>
                    </a:ext>
                  </a:extLst>
                </p14:cNvPr>
                <p14:cNvContentPartPr/>
                <p14:nvPr/>
              </p14:nvContentPartPr>
              <p14:xfrm>
                <a:off x="6991382" y="1142627"/>
                <a:ext cx="19800" cy="15336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FAACADCF-BD3C-3F2B-122A-B9209B53551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6973742" y="1124987"/>
                  <a:ext cx="5544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6C91BFC4-C1A7-3598-4760-A484316E2BA5}"/>
                    </a:ext>
                  </a:extLst>
                </p14:cNvPr>
                <p14:cNvContentPartPr/>
                <p14:nvPr/>
              </p14:nvContentPartPr>
              <p14:xfrm>
                <a:off x="7311422" y="1277987"/>
                <a:ext cx="197280" cy="237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6C91BFC4-C1A7-3598-4760-A484316E2BA5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7293782" y="1259987"/>
                  <a:ext cx="23292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9108D2D7-9D27-5162-1B07-A0D57B1D28B8}"/>
                    </a:ext>
                  </a:extLst>
                </p14:cNvPr>
                <p14:cNvContentPartPr/>
                <p14:nvPr/>
              </p14:nvContentPartPr>
              <p14:xfrm>
                <a:off x="7631462" y="1153787"/>
                <a:ext cx="30240" cy="25488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9108D2D7-9D27-5162-1B07-A0D57B1D28B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613822" y="1136147"/>
                  <a:ext cx="65880" cy="29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F8DE61F5-0FD0-74E7-6AE7-4609DDF8B10C}"/>
                    </a:ext>
                  </a:extLst>
                </p14:cNvPr>
                <p14:cNvContentPartPr/>
                <p14:nvPr/>
              </p14:nvContentPartPr>
              <p14:xfrm>
                <a:off x="7612022" y="1056947"/>
                <a:ext cx="302760" cy="6120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F8DE61F5-0FD0-74E7-6AE7-4609DDF8B10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7594022" y="1039307"/>
                  <a:ext cx="338400" cy="9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9C5DD7CF-D9E6-315B-FD16-5E57EE31BCE5}"/>
                    </a:ext>
                  </a:extLst>
                </p14:cNvPr>
                <p14:cNvContentPartPr/>
                <p14:nvPr/>
              </p14:nvContentPartPr>
              <p14:xfrm>
                <a:off x="7618502" y="1248827"/>
                <a:ext cx="162720" cy="1656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9C5DD7CF-D9E6-315B-FD16-5E57EE31BCE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7600502" y="1230827"/>
                  <a:ext cx="19836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7DD472BA-2117-D3C9-A911-EC9D27A56483}"/>
                    </a:ext>
                  </a:extLst>
                </p14:cNvPr>
                <p14:cNvContentPartPr/>
                <p14:nvPr/>
              </p14:nvContentPartPr>
              <p14:xfrm>
                <a:off x="7924502" y="1277267"/>
                <a:ext cx="128160" cy="19692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7DD472BA-2117-D3C9-A911-EC9D27A56483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906862" y="1259627"/>
                  <a:ext cx="16380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7844F42B-A60B-579D-3277-B46CA3B5F6DE}"/>
                    </a:ext>
                  </a:extLst>
                </p14:cNvPr>
                <p14:cNvContentPartPr/>
                <p14:nvPr/>
              </p14:nvContentPartPr>
              <p14:xfrm>
                <a:off x="7921982" y="1363307"/>
                <a:ext cx="143280" cy="468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7844F42B-A60B-579D-3277-B46CA3B5F6D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903982" y="1345307"/>
                  <a:ext cx="178920" cy="4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BB43BF57-1BA0-85D1-9164-73FFD8B9AC8E}"/>
              </a:ext>
            </a:extLst>
          </p:cNvPr>
          <p:cNvGrpSpPr/>
          <p:nvPr/>
        </p:nvGrpSpPr>
        <p:grpSpPr>
          <a:xfrm>
            <a:off x="8306822" y="992147"/>
            <a:ext cx="1061280" cy="495360"/>
            <a:chOff x="8306822" y="992147"/>
            <a:chExt cx="1061280" cy="495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05E8BCAF-8E84-CDBC-27AF-693DC02A7F16}"/>
                    </a:ext>
                  </a:extLst>
                </p14:cNvPr>
                <p14:cNvContentPartPr/>
                <p14:nvPr/>
              </p14:nvContentPartPr>
              <p14:xfrm>
                <a:off x="8306822" y="1270427"/>
                <a:ext cx="163800" cy="1548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05E8BCAF-8E84-CDBC-27AF-693DC02A7F1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8289182" y="1252787"/>
                  <a:ext cx="1994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098B4118-A8B3-C209-CCF3-CD9D49354C75}"/>
                    </a:ext>
                  </a:extLst>
                </p14:cNvPr>
                <p14:cNvContentPartPr/>
                <p14:nvPr/>
              </p14:nvContentPartPr>
              <p14:xfrm>
                <a:off x="8609582" y="1203827"/>
                <a:ext cx="27000" cy="21276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098B4118-A8B3-C209-CCF3-CD9D49354C7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8591582" y="1185827"/>
                  <a:ext cx="6264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9F2BFC62-9959-2859-A502-5809730C2740}"/>
                    </a:ext>
                  </a:extLst>
                </p14:cNvPr>
                <p14:cNvContentPartPr/>
                <p14:nvPr/>
              </p14:nvContentPartPr>
              <p14:xfrm>
                <a:off x="8485382" y="992147"/>
                <a:ext cx="352440" cy="2530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9F2BFC62-9959-2859-A502-5809730C2740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8467742" y="974147"/>
                  <a:ext cx="388080" cy="28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1D700AE4-F2E1-1D1D-1A55-7FFC8E3D6703}"/>
                    </a:ext>
                  </a:extLst>
                </p14:cNvPr>
                <p14:cNvContentPartPr/>
                <p14:nvPr/>
              </p14:nvContentPartPr>
              <p14:xfrm>
                <a:off x="8870942" y="1333787"/>
                <a:ext cx="26640" cy="15372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1D700AE4-F2E1-1D1D-1A55-7FFC8E3D6703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8852942" y="1316147"/>
                  <a:ext cx="6228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922D3698-EB67-CCDD-F07A-18367BFF16CD}"/>
                    </a:ext>
                  </a:extLst>
                </p14:cNvPr>
                <p14:cNvContentPartPr/>
                <p14:nvPr/>
              </p14:nvContentPartPr>
              <p14:xfrm>
                <a:off x="8875622" y="1212467"/>
                <a:ext cx="196920" cy="12636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922D3698-EB67-CCDD-F07A-18367BFF16CD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857982" y="1194827"/>
                  <a:ext cx="23256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CC4E3BEE-8C5A-6E5C-ACF9-98138C22DBD3}"/>
                    </a:ext>
                  </a:extLst>
                </p14:cNvPr>
                <p14:cNvContentPartPr/>
                <p14:nvPr/>
              </p14:nvContentPartPr>
              <p14:xfrm>
                <a:off x="9257582" y="1261427"/>
                <a:ext cx="110520" cy="36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CC4E3BEE-8C5A-6E5C-ACF9-98138C22DBD3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239942" y="1243427"/>
                  <a:ext cx="1461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98392035-DD96-B1A0-D95E-60A4476CC3B1}"/>
                    </a:ext>
                  </a:extLst>
                </p14:cNvPr>
                <p14:cNvContentPartPr/>
                <p14:nvPr/>
              </p14:nvContentPartPr>
              <p14:xfrm>
                <a:off x="9228062" y="1364027"/>
                <a:ext cx="131040" cy="1296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98392035-DD96-B1A0-D95E-60A4476CC3B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9210062" y="1346027"/>
                  <a:ext cx="166680" cy="48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upo 40">
            <a:extLst>
              <a:ext uri="{FF2B5EF4-FFF2-40B4-BE49-F238E27FC236}">
                <a16:creationId xmlns:a16="http://schemas.microsoft.com/office/drawing/2014/main" id="{A8C658A0-4955-A93D-1133-7E842524CFBA}"/>
              </a:ext>
            </a:extLst>
          </p:cNvPr>
          <p:cNvGrpSpPr/>
          <p:nvPr/>
        </p:nvGrpSpPr>
        <p:grpSpPr>
          <a:xfrm>
            <a:off x="9634142" y="1200227"/>
            <a:ext cx="1093320" cy="267840"/>
            <a:chOff x="9634142" y="1200227"/>
            <a:chExt cx="1093320" cy="267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41588C0A-6301-83AC-8AC4-C04C3C33C455}"/>
                    </a:ext>
                  </a:extLst>
                </p14:cNvPr>
                <p14:cNvContentPartPr/>
                <p14:nvPr/>
              </p14:nvContentPartPr>
              <p14:xfrm>
                <a:off x="9634142" y="1200227"/>
                <a:ext cx="312480" cy="18216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41588C0A-6301-83AC-8AC4-C04C3C33C45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616502" y="1182587"/>
                  <a:ext cx="34812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53EE48AA-AFFA-78D7-3B65-C90D3932E031}"/>
                    </a:ext>
                  </a:extLst>
                </p14:cNvPr>
                <p14:cNvContentPartPr/>
                <p14:nvPr/>
              </p14:nvContentPartPr>
              <p14:xfrm>
                <a:off x="10056782" y="1324067"/>
                <a:ext cx="28800" cy="14400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53EE48AA-AFFA-78D7-3B65-C90D3932E031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0039142" y="1306067"/>
                  <a:ext cx="6444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A379BB80-B8A6-26DF-3232-93C70A688EAF}"/>
                    </a:ext>
                  </a:extLst>
                </p14:cNvPr>
                <p14:cNvContentPartPr/>
                <p14:nvPr/>
              </p14:nvContentPartPr>
              <p14:xfrm>
                <a:off x="10069382" y="1244507"/>
                <a:ext cx="81000" cy="1130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A379BB80-B8A6-26DF-3232-93C70A688EAF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0051382" y="1226867"/>
                  <a:ext cx="116640" cy="14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01E386B2-32B7-E14B-8870-CA3CC16BE176}"/>
                    </a:ext>
                  </a:extLst>
                </p14:cNvPr>
                <p14:cNvContentPartPr/>
                <p14:nvPr/>
              </p14:nvContentPartPr>
              <p14:xfrm>
                <a:off x="10281782" y="1371587"/>
                <a:ext cx="3960" cy="10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01E386B2-32B7-E14B-8870-CA3CC16BE17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0264142" y="1353587"/>
                  <a:ext cx="3960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4A3A40C9-A11A-00E3-B8EC-8706720214C6}"/>
                    </a:ext>
                  </a:extLst>
                </p14:cNvPr>
                <p14:cNvContentPartPr/>
                <p14:nvPr/>
              </p14:nvContentPartPr>
              <p14:xfrm>
                <a:off x="10414622" y="1300667"/>
                <a:ext cx="99720" cy="3528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4A3A40C9-A11A-00E3-B8EC-8706720214C6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10396622" y="1282667"/>
                  <a:ext cx="135360" cy="7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AD5F9B2A-DBD2-608E-1016-1E7C2180FCF3}"/>
                    </a:ext>
                  </a:extLst>
                </p14:cNvPr>
                <p14:cNvContentPartPr/>
                <p14:nvPr/>
              </p14:nvContentPartPr>
              <p14:xfrm>
                <a:off x="10380422" y="1278707"/>
                <a:ext cx="254520" cy="14184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AD5F9B2A-DBD2-608E-1016-1E7C2180FCF3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10362422" y="1261067"/>
                  <a:ext cx="290160" cy="17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FC760125-EBD2-6197-C51A-00B926B8405D}"/>
                    </a:ext>
                  </a:extLst>
                </p14:cNvPr>
                <p14:cNvContentPartPr/>
                <p14:nvPr/>
              </p14:nvContentPartPr>
              <p14:xfrm>
                <a:off x="10727102" y="1440707"/>
                <a:ext cx="360" cy="36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FC760125-EBD2-6197-C51A-00B926B8405D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0709462" y="142306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upo 70">
            <a:extLst>
              <a:ext uri="{FF2B5EF4-FFF2-40B4-BE49-F238E27FC236}">
                <a16:creationId xmlns:a16="http://schemas.microsoft.com/office/drawing/2014/main" id="{ECE0FD45-ED27-3373-1753-0339AB97477E}"/>
              </a:ext>
            </a:extLst>
          </p:cNvPr>
          <p:cNvGrpSpPr/>
          <p:nvPr/>
        </p:nvGrpSpPr>
        <p:grpSpPr>
          <a:xfrm>
            <a:off x="7922702" y="1826267"/>
            <a:ext cx="1159920" cy="364680"/>
            <a:chOff x="7922702" y="1826267"/>
            <a:chExt cx="1159920" cy="364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E25C30E4-66F0-0A8A-CCE3-304547231178}"/>
                    </a:ext>
                  </a:extLst>
                </p14:cNvPr>
                <p14:cNvContentPartPr/>
                <p14:nvPr/>
              </p14:nvContentPartPr>
              <p14:xfrm>
                <a:off x="7922702" y="1929227"/>
                <a:ext cx="259200" cy="972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E25C30E4-66F0-0A8A-CCE3-304547231178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7905062" y="1911227"/>
                  <a:ext cx="29484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45B0DEA0-6B4E-E182-F84A-3D777A7B8F1F}"/>
                    </a:ext>
                  </a:extLst>
                </p14:cNvPr>
                <p14:cNvContentPartPr/>
                <p14:nvPr/>
              </p14:nvContentPartPr>
              <p14:xfrm>
                <a:off x="8053742" y="1961627"/>
                <a:ext cx="30960" cy="18684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45B0DEA0-6B4E-E182-F84A-3D777A7B8F1F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035742" y="1943987"/>
                  <a:ext cx="6660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B787C5B2-CD2E-413F-BC13-321FF7C86BF7}"/>
                    </a:ext>
                  </a:extLst>
                </p14:cNvPr>
                <p14:cNvContentPartPr/>
                <p14:nvPr/>
              </p14:nvContentPartPr>
              <p14:xfrm>
                <a:off x="8313302" y="2077907"/>
                <a:ext cx="139680" cy="1116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B787C5B2-CD2E-413F-BC13-321FF7C86BF7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295662" y="2059907"/>
                  <a:ext cx="17532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3175CE3F-B901-5C83-5D7C-FD96835D34F0}"/>
                    </a:ext>
                  </a:extLst>
                </p14:cNvPr>
                <p14:cNvContentPartPr/>
                <p14:nvPr/>
              </p14:nvContentPartPr>
              <p14:xfrm>
                <a:off x="8622182" y="1985027"/>
                <a:ext cx="24840" cy="20592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3175CE3F-B901-5C83-5D7C-FD96835D34F0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604542" y="1967387"/>
                  <a:ext cx="6048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0DCF408D-1ED9-562F-1FA6-A377AD32790F}"/>
                    </a:ext>
                  </a:extLst>
                </p14:cNvPr>
                <p14:cNvContentPartPr/>
                <p14:nvPr/>
              </p14:nvContentPartPr>
              <p14:xfrm>
                <a:off x="8542622" y="1826267"/>
                <a:ext cx="247680" cy="20916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0DCF408D-1ED9-562F-1FA6-A377AD32790F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524622" y="1808267"/>
                  <a:ext cx="28332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9A7152F8-408B-D2A8-4190-799389013EBD}"/>
                    </a:ext>
                  </a:extLst>
                </p14:cNvPr>
                <p14:cNvContentPartPr/>
                <p14:nvPr/>
              </p14:nvContentPartPr>
              <p14:xfrm>
                <a:off x="8906942" y="2006267"/>
                <a:ext cx="175680" cy="16776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9A7152F8-408B-D2A8-4190-799389013EBD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8889302" y="1988627"/>
                  <a:ext cx="211320" cy="20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1A108628-44F3-A064-6657-56D594E3EFC6}"/>
                    </a:ext>
                  </a:extLst>
                </p14:cNvPr>
                <p14:cNvContentPartPr/>
                <p14:nvPr/>
              </p14:nvContentPartPr>
              <p14:xfrm>
                <a:off x="8952662" y="2101307"/>
                <a:ext cx="122040" cy="468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1A108628-44F3-A064-6657-56D594E3EFC6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8934662" y="2083307"/>
                  <a:ext cx="157680" cy="4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A02677FC-1007-1176-2382-A5453AB82687}"/>
              </a:ext>
            </a:extLst>
          </p:cNvPr>
          <p:cNvGrpSpPr/>
          <p:nvPr/>
        </p:nvGrpSpPr>
        <p:grpSpPr>
          <a:xfrm>
            <a:off x="9266222" y="2002307"/>
            <a:ext cx="1661760" cy="236160"/>
            <a:chOff x="9266222" y="2002307"/>
            <a:chExt cx="1661760" cy="236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BFC30D75-C08B-D902-55E1-C72BC0D3F952}"/>
                    </a:ext>
                  </a:extLst>
                </p14:cNvPr>
                <p14:cNvContentPartPr/>
                <p14:nvPr/>
              </p14:nvContentPartPr>
              <p14:xfrm>
                <a:off x="9324542" y="2062787"/>
                <a:ext cx="108720" cy="288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BFC30D75-C08B-D902-55E1-C72BC0D3F952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9306542" y="2044787"/>
                  <a:ext cx="14436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00BBFCF3-0EE6-3CA0-83A6-045701982A24}"/>
                    </a:ext>
                  </a:extLst>
                </p14:cNvPr>
                <p14:cNvContentPartPr/>
                <p14:nvPr/>
              </p14:nvContentPartPr>
              <p14:xfrm>
                <a:off x="9266222" y="2128667"/>
                <a:ext cx="119160" cy="1692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00BBFCF3-0EE6-3CA0-83A6-045701982A24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9248222" y="2111027"/>
                  <a:ext cx="15480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E517C0D1-303C-98E8-2101-ED5330774703}"/>
                    </a:ext>
                  </a:extLst>
                </p14:cNvPr>
                <p14:cNvContentPartPr/>
                <p14:nvPr/>
              </p14:nvContentPartPr>
              <p14:xfrm>
                <a:off x="9571142" y="2002307"/>
                <a:ext cx="368640" cy="17100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E517C0D1-303C-98E8-2101-ED5330774703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9553502" y="1984667"/>
                  <a:ext cx="40428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1899FC40-9572-00EA-75DC-924FA63A6D36}"/>
                    </a:ext>
                  </a:extLst>
                </p14:cNvPr>
                <p14:cNvContentPartPr/>
                <p14:nvPr/>
              </p14:nvContentPartPr>
              <p14:xfrm>
                <a:off x="10117622" y="2076827"/>
                <a:ext cx="185040" cy="16164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1899FC40-9572-00EA-75DC-924FA63A6D36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0099982" y="2058827"/>
                  <a:ext cx="220680" cy="19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75997440-5723-5C7F-875A-E66628FAA096}"/>
                    </a:ext>
                  </a:extLst>
                </p14:cNvPr>
                <p14:cNvContentPartPr/>
                <p14:nvPr/>
              </p14:nvContentPartPr>
              <p14:xfrm>
                <a:off x="10156502" y="2143067"/>
                <a:ext cx="98640" cy="1368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75997440-5723-5C7F-875A-E66628FAA096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0138862" y="2125067"/>
                  <a:ext cx="1342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815D998F-F8A8-135F-BA02-4B701D89FCCE}"/>
                    </a:ext>
                  </a:extLst>
                </p14:cNvPr>
                <p14:cNvContentPartPr/>
                <p14:nvPr/>
              </p14:nvContentPartPr>
              <p14:xfrm>
                <a:off x="10364582" y="2183027"/>
                <a:ext cx="19080" cy="216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815D998F-F8A8-135F-BA02-4B701D89FCC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0346582" y="2165027"/>
                  <a:ext cx="5472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A315E7D8-84CF-9EBC-35DF-77F8C8151CE9}"/>
                    </a:ext>
                  </a:extLst>
                </p14:cNvPr>
                <p14:cNvContentPartPr/>
                <p14:nvPr/>
              </p14:nvContentPartPr>
              <p14:xfrm>
                <a:off x="10467182" y="2048387"/>
                <a:ext cx="345600" cy="13716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A315E7D8-84CF-9EBC-35DF-77F8C8151CE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0449542" y="2030747"/>
                  <a:ext cx="38124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16BE742C-F11A-D7FC-6F04-A8BBE1C2F411}"/>
                    </a:ext>
                  </a:extLst>
                </p14:cNvPr>
                <p14:cNvContentPartPr/>
                <p14:nvPr/>
              </p14:nvContentPartPr>
              <p14:xfrm>
                <a:off x="10927622" y="2169707"/>
                <a:ext cx="360" cy="36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16BE742C-F11A-D7FC-6F04-A8BBE1C2F41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0909622" y="215170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8" name="Grupo 87">
            <a:extLst>
              <a:ext uri="{FF2B5EF4-FFF2-40B4-BE49-F238E27FC236}">
                <a16:creationId xmlns:a16="http://schemas.microsoft.com/office/drawing/2014/main" id="{24DB18D5-8130-DCCB-53E8-4F7AB47D4E33}"/>
              </a:ext>
            </a:extLst>
          </p:cNvPr>
          <p:cNvGrpSpPr/>
          <p:nvPr/>
        </p:nvGrpSpPr>
        <p:grpSpPr>
          <a:xfrm>
            <a:off x="6476582" y="339467"/>
            <a:ext cx="285120" cy="143280"/>
            <a:chOff x="6476582" y="339467"/>
            <a:chExt cx="285120" cy="143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6F7CD903-520A-3936-8EAE-D1CBA889EB30}"/>
                    </a:ext>
                  </a:extLst>
                </p14:cNvPr>
                <p14:cNvContentPartPr/>
                <p14:nvPr/>
              </p14:nvContentPartPr>
              <p14:xfrm>
                <a:off x="6476582" y="408947"/>
                <a:ext cx="179280" cy="2052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6F7CD903-520A-3936-8EAE-D1CBA889EB30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6458582" y="390947"/>
                  <a:ext cx="21492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1D9EC2BA-1D48-1B78-362A-37C65B6E1D06}"/>
                    </a:ext>
                  </a:extLst>
                </p14:cNvPr>
                <p14:cNvContentPartPr/>
                <p14:nvPr/>
              </p14:nvContentPartPr>
              <p14:xfrm>
                <a:off x="6644342" y="339467"/>
                <a:ext cx="117360" cy="14328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1D9EC2BA-1D48-1B78-362A-37C65B6E1D06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6626702" y="321827"/>
                  <a:ext cx="153000" cy="178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7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C00437EE-967B-41B8-CD84-2C259D75DC23}"/>
                  </a:ext>
                </a:extLst>
              </p14:cNvPr>
              <p14:cNvContentPartPr/>
              <p14:nvPr/>
            </p14:nvContentPartPr>
            <p14:xfrm>
              <a:off x="7463702" y="245147"/>
              <a:ext cx="344880" cy="12960"/>
            </p14:xfrm>
          </p:contentPart>
        </mc:Choice>
        <mc:Fallback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C00437EE-967B-41B8-CD84-2C259D75DC23}"/>
                  </a:ext>
                </a:extLst>
              </p:cNvPr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7445702" y="227507"/>
                <a:ext cx="380520" cy="48600"/>
              </a:xfrm>
              <a:prstGeom prst="rect">
                <a:avLst/>
              </a:prstGeom>
            </p:spPr>
          </p:pic>
        </mc:Fallback>
      </mc:AlternateContent>
      <p:grpSp>
        <p:nvGrpSpPr>
          <p:cNvPr id="87" name="Grupo 86">
            <a:extLst>
              <a:ext uri="{FF2B5EF4-FFF2-40B4-BE49-F238E27FC236}">
                <a16:creationId xmlns:a16="http://schemas.microsoft.com/office/drawing/2014/main" id="{EA9C3522-24DA-CA4F-746A-69EB9D99FCA0}"/>
              </a:ext>
            </a:extLst>
          </p:cNvPr>
          <p:cNvGrpSpPr/>
          <p:nvPr/>
        </p:nvGrpSpPr>
        <p:grpSpPr>
          <a:xfrm>
            <a:off x="7494302" y="347027"/>
            <a:ext cx="205200" cy="200880"/>
            <a:chOff x="7494302" y="347027"/>
            <a:chExt cx="205200" cy="200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52C4A313-48CD-714F-5810-4D14B756AA0B}"/>
                    </a:ext>
                  </a:extLst>
                </p14:cNvPr>
                <p14:cNvContentPartPr/>
                <p14:nvPr/>
              </p14:nvContentPartPr>
              <p14:xfrm>
                <a:off x="7568462" y="347027"/>
                <a:ext cx="49680" cy="20088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52C4A313-48CD-714F-5810-4D14B756AA0B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7550462" y="329387"/>
                  <a:ext cx="8532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47BF2AE1-96F8-2F1D-5FDC-8283F89AB9C8}"/>
                    </a:ext>
                  </a:extLst>
                </p14:cNvPr>
                <p14:cNvContentPartPr/>
                <p14:nvPr/>
              </p14:nvContentPartPr>
              <p14:xfrm>
                <a:off x="7494302" y="405707"/>
                <a:ext cx="205200" cy="1404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47BF2AE1-96F8-2F1D-5FDC-8283F89AB9C8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7476302" y="387707"/>
                  <a:ext cx="240840" cy="49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3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CC588D7E-D8A5-7AF2-C4D0-3E7EA810CBF8}"/>
                  </a:ext>
                </a:extLst>
              </p14:cNvPr>
              <p14:cNvContentPartPr/>
              <p14:nvPr/>
            </p14:nvContentPartPr>
            <p14:xfrm>
              <a:off x="7904342" y="403187"/>
              <a:ext cx="157320" cy="17028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CC588D7E-D8A5-7AF2-C4D0-3E7EA810CBF8}"/>
                  </a:ext>
                </a:extLst>
              </p:cNvPr>
              <p:cNvPicPr/>
              <p:nvPr/>
            </p:nvPicPr>
            <p:blipFill>
              <a:blip r:embed="rId104"/>
              <a:stretch>
                <a:fillRect/>
              </a:stretch>
            </p:blipFill>
            <p:spPr>
              <a:xfrm>
                <a:off x="7886342" y="385187"/>
                <a:ext cx="192960" cy="205920"/>
              </a:xfrm>
              <a:prstGeom prst="rect">
                <a:avLst/>
              </a:prstGeom>
            </p:spPr>
          </p:pic>
        </mc:Fallback>
      </mc:AlternateContent>
      <p:grpSp>
        <p:nvGrpSpPr>
          <p:cNvPr id="86" name="Grupo 85">
            <a:extLst>
              <a:ext uri="{FF2B5EF4-FFF2-40B4-BE49-F238E27FC236}">
                <a16:creationId xmlns:a16="http://schemas.microsoft.com/office/drawing/2014/main" id="{9C25A840-8D3E-8CD0-FA74-97BC8A3B1535}"/>
              </a:ext>
            </a:extLst>
          </p:cNvPr>
          <p:cNvGrpSpPr/>
          <p:nvPr/>
        </p:nvGrpSpPr>
        <p:grpSpPr>
          <a:xfrm>
            <a:off x="8292062" y="319307"/>
            <a:ext cx="1191240" cy="226080"/>
            <a:chOff x="8292062" y="319307"/>
            <a:chExt cx="1191240" cy="226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D0AFF6B8-DF81-2106-7980-02BC1DC4CDAA}"/>
                    </a:ext>
                  </a:extLst>
                </p14:cNvPr>
                <p14:cNvContentPartPr/>
                <p14:nvPr/>
              </p14:nvContentPartPr>
              <p14:xfrm>
                <a:off x="8292062" y="497507"/>
                <a:ext cx="119880" cy="720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D0AFF6B8-DF81-2106-7980-02BC1DC4CDAA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8274062" y="479507"/>
                  <a:ext cx="15552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046606D2-F4DF-9753-7D01-FB0E770A46FE}"/>
                    </a:ext>
                  </a:extLst>
                </p14:cNvPr>
                <p14:cNvContentPartPr/>
                <p14:nvPr/>
              </p14:nvContentPartPr>
              <p14:xfrm>
                <a:off x="8580422" y="319307"/>
                <a:ext cx="235080" cy="21636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046606D2-F4DF-9753-7D01-FB0E770A46FE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8562782" y="301667"/>
                  <a:ext cx="27072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B6397651-BD61-17CE-FDE4-1E43B4F93829}"/>
                    </a:ext>
                  </a:extLst>
                </p14:cNvPr>
                <p14:cNvContentPartPr/>
                <p14:nvPr/>
              </p14:nvContentPartPr>
              <p14:xfrm>
                <a:off x="8940422" y="339107"/>
                <a:ext cx="248040" cy="900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B6397651-BD61-17CE-FDE4-1E43B4F93829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8922782" y="321467"/>
                  <a:ext cx="28368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5D166DF0-1C2E-DA80-8FA6-622DD6E5A68D}"/>
                    </a:ext>
                  </a:extLst>
                </p14:cNvPr>
                <p14:cNvContentPartPr/>
                <p14:nvPr/>
              </p14:nvContentPartPr>
              <p14:xfrm>
                <a:off x="9056702" y="364667"/>
                <a:ext cx="16920" cy="18036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5D166DF0-1C2E-DA80-8FA6-622DD6E5A68D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9039062" y="346667"/>
                  <a:ext cx="5256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57F11343-8AAA-70FB-A783-11E7270E2DA0}"/>
                    </a:ext>
                  </a:extLst>
                </p14:cNvPr>
                <p14:cNvContentPartPr/>
                <p14:nvPr/>
              </p14:nvContentPartPr>
              <p14:xfrm>
                <a:off x="9379982" y="467267"/>
                <a:ext cx="103320" cy="360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57F11343-8AAA-70FB-A783-11E7270E2DA0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9362342" y="449627"/>
                  <a:ext cx="13896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787E4CA3-897A-D04F-4942-DC31873C8296}"/>
                    </a:ext>
                  </a:extLst>
                </p14:cNvPr>
                <p14:cNvContentPartPr/>
                <p14:nvPr/>
              </p14:nvContentPartPr>
              <p14:xfrm>
                <a:off x="9368102" y="520907"/>
                <a:ext cx="111600" cy="2448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787E4CA3-897A-D04F-4942-DC31873C8296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9350102" y="502907"/>
                  <a:ext cx="147240" cy="60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21F39D24-57A8-AD9F-10CE-60729ABD8292}"/>
                  </a:ext>
                </a:extLst>
              </p14:cNvPr>
              <p14:cNvContentPartPr/>
              <p14:nvPr/>
            </p14:nvContentPartPr>
            <p14:xfrm>
              <a:off x="9708662" y="275027"/>
              <a:ext cx="291600" cy="254520"/>
            </p14:xfrm>
          </p:contentPart>
        </mc:Choice>
        <mc:Fallback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21F39D24-57A8-AD9F-10CE-60729ABD8292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9691022" y="257027"/>
                <a:ext cx="327240" cy="290160"/>
              </a:xfrm>
              <a:prstGeom prst="rect">
                <a:avLst/>
              </a:prstGeom>
            </p:spPr>
          </p:pic>
        </mc:Fallback>
      </mc:AlternateContent>
      <p:grpSp>
        <p:nvGrpSpPr>
          <p:cNvPr id="107" name="Grupo 106">
            <a:extLst>
              <a:ext uri="{FF2B5EF4-FFF2-40B4-BE49-F238E27FC236}">
                <a16:creationId xmlns:a16="http://schemas.microsoft.com/office/drawing/2014/main" id="{76E0A314-7DC4-1227-C370-436B4913AB1F}"/>
              </a:ext>
            </a:extLst>
          </p:cNvPr>
          <p:cNvGrpSpPr/>
          <p:nvPr/>
        </p:nvGrpSpPr>
        <p:grpSpPr>
          <a:xfrm>
            <a:off x="721982" y="2472827"/>
            <a:ext cx="953280" cy="565920"/>
            <a:chOff x="721982" y="2472827"/>
            <a:chExt cx="953280" cy="565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2DF5D518-ADC3-D02A-61CB-B5C640FF008B}"/>
                    </a:ext>
                  </a:extLst>
                </p14:cNvPr>
                <p14:cNvContentPartPr/>
                <p14:nvPr/>
              </p14:nvContentPartPr>
              <p14:xfrm>
                <a:off x="727742" y="2619707"/>
                <a:ext cx="102600" cy="6876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2DF5D518-ADC3-D02A-61CB-B5C640FF008B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709742" y="2602067"/>
                  <a:ext cx="13824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48E7EE45-72FE-D975-08BC-85EB269E9C3D}"/>
                    </a:ext>
                  </a:extLst>
                </p14:cNvPr>
                <p14:cNvContentPartPr/>
                <p14:nvPr/>
              </p14:nvContentPartPr>
              <p14:xfrm>
                <a:off x="721982" y="2874227"/>
                <a:ext cx="63360" cy="16452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48E7EE45-72FE-D975-08BC-85EB269E9C3D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704342" y="2856587"/>
                  <a:ext cx="9900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C2F7C32E-A9D0-AC38-D14A-3A4053D70719}"/>
                    </a:ext>
                  </a:extLst>
                </p14:cNvPr>
                <p14:cNvContentPartPr/>
                <p14:nvPr/>
              </p14:nvContentPartPr>
              <p14:xfrm>
                <a:off x="957422" y="2658947"/>
                <a:ext cx="153720" cy="20916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C2F7C32E-A9D0-AC38-D14A-3A4053D70719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939782" y="2640947"/>
                  <a:ext cx="18936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4AB675EB-5398-FB97-295E-F9B4B36017F7}"/>
                    </a:ext>
                  </a:extLst>
                </p14:cNvPr>
                <p14:cNvContentPartPr/>
                <p14:nvPr/>
              </p14:nvContentPartPr>
              <p14:xfrm>
                <a:off x="1268462" y="2610707"/>
                <a:ext cx="19800" cy="21204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4AB675EB-5398-FB97-295E-F9B4B36017F7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1250822" y="2592707"/>
                  <a:ext cx="5544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AC7465BC-3511-8D0C-FCAC-AF6A5888E621}"/>
                    </a:ext>
                  </a:extLst>
                </p14:cNvPr>
                <p14:cNvContentPartPr/>
                <p14:nvPr/>
              </p14:nvContentPartPr>
              <p14:xfrm>
                <a:off x="1233182" y="2703947"/>
                <a:ext cx="162720" cy="3708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AC7465BC-3511-8D0C-FCAC-AF6A5888E621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1215542" y="2685947"/>
                  <a:ext cx="19836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B447FF9B-7E6E-6B0B-E344-F128CB2EAF5F}"/>
                    </a:ext>
                  </a:extLst>
                </p14:cNvPr>
                <p14:cNvContentPartPr/>
                <p14:nvPr/>
              </p14:nvContentPartPr>
              <p14:xfrm>
                <a:off x="1376102" y="2472827"/>
                <a:ext cx="268560" cy="31500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B447FF9B-7E6E-6B0B-E344-F128CB2EAF5F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1358462" y="2454827"/>
                  <a:ext cx="304200" cy="35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5456BAD7-5ABB-77B6-F161-B57E8341664C}"/>
                    </a:ext>
                  </a:extLst>
                </p14:cNvPr>
                <p14:cNvContentPartPr/>
                <p14:nvPr/>
              </p14:nvContentPartPr>
              <p14:xfrm>
                <a:off x="1662662" y="2814107"/>
                <a:ext cx="12600" cy="1188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5456BAD7-5ABB-77B6-F161-B57E8341664C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1645022" y="2796467"/>
                  <a:ext cx="48240" cy="47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6" name="Grupo 105">
            <a:extLst>
              <a:ext uri="{FF2B5EF4-FFF2-40B4-BE49-F238E27FC236}">
                <a16:creationId xmlns:a16="http://schemas.microsoft.com/office/drawing/2014/main" id="{94083161-813A-5B8F-B852-0F0CCF24BAF1}"/>
              </a:ext>
            </a:extLst>
          </p:cNvPr>
          <p:cNvGrpSpPr/>
          <p:nvPr/>
        </p:nvGrpSpPr>
        <p:grpSpPr>
          <a:xfrm>
            <a:off x="2003942" y="2451947"/>
            <a:ext cx="2086920" cy="569880"/>
            <a:chOff x="2003942" y="2451947"/>
            <a:chExt cx="2086920" cy="569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09CE0FDE-4111-E89D-5A61-8F2DC81DF3F7}"/>
                    </a:ext>
                  </a:extLst>
                </p14:cNvPr>
                <p14:cNvContentPartPr/>
                <p14:nvPr/>
              </p14:nvContentPartPr>
              <p14:xfrm>
                <a:off x="2003942" y="2677667"/>
                <a:ext cx="155520" cy="13968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09CE0FDE-4111-E89D-5A61-8F2DC81DF3F7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985942" y="2660027"/>
                  <a:ext cx="19116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E646DB5B-65F9-45C3-DD16-E9CDAA458029}"/>
                    </a:ext>
                  </a:extLst>
                </p14:cNvPr>
                <p14:cNvContentPartPr/>
                <p14:nvPr/>
              </p14:nvContentPartPr>
              <p14:xfrm>
                <a:off x="2133182" y="2824187"/>
                <a:ext cx="23400" cy="19764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E646DB5B-65F9-45C3-DD16-E9CDAA458029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2115182" y="2806187"/>
                  <a:ext cx="59040" cy="23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F5ABB8B7-CF95-C6D7-E7A8-A38A3D462C7A}"/>
                    </a:ext>
                  </a:extLst>
                </p14:cNvPr>
                <p14:cNvContentPartPr/>
                <p14:nvPr/>
              </p14:nvContentPartPr>
              <p14:xfrm>
                <a:off x="2083142" y="2662547"/>
                <a:ext cx="492120" cy="21312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F5ABB8B7-CF95-C6D7-E7A8-A38A3D462C7A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2065142" y="2644547"/>
                  <a:ext cx="527760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F3FF0474-F0C1-E45E-90C8-8184274B45F0}"/>
                    </a:ext>
                  </a:extLst>
                </p14:cNvPr>
                <p14:cNvContentPartPr/>
                <p14:nvPr/>
              </p14:nvContentPartPr>
              <p14:xfrm>
                <a:off x="2623862" y="2566067"/>
                <a:ext cx="59760" cy="3132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F3FF0474-F0C1-E45E-90C8-8184274B45F0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2606222" y="2548427"/>
                  <a:ext cx="9540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5257B5E5-A9FB-FEC8-E11E-F8F32CEF0ABE}"/>
                    </a:ext>
                  </a:extLst>
                </p14:cNvPr>
                <p14:cNvContentPartPr/>
                <p14:nvPr/>
              </p14:nvContentPartPr>
              <p14:xfrm>
                <a:off x="2701982" y="2514947"/>
                <a:ext cx="702720" cy="50184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5257B5E5-A9FB-FEC8-E11E-F8F32CEF0ABE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2683982" y="2497307"/>
                  <a:ext cx="738360" cy="53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00086222-2B0E-EA03-EAB3-D6ECC5F0ED66}"/>
                    </a:ext>
                  </a:extLst>
                </p14:cNvPr>
                <p14:cNvContentPartPr/>
                <p14:nvPr/>
              </p14:nvContentPartPr>
              <p14:xfrm>
                <a:off x="3416942" y="2507747"/>
                <a:ext cx="435600" cy="30780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00086222-2B0E-EA03-EAB3-D6ECC5F0ED66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3399302" y="2489747"/>
                  <a:ext cx="471240" cy="34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F9D2B656-F95F-03F1-240F-F3D1D230840E}"/>
                    </a:ext>
                  </a:extLst>
                </p14:cNvPr>
                <p14:cNvContentPartPr/>
                <p14:nvPr/>
              </p14:nvContentPartPr>
              <p14:xfrm>
                <a:off x="3652742" y="2579387"/>
                <a:ext cx="5040" cy="36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F9D2B656-F95F-03F1-240F-F3D1D230840E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3634742" y="2561747"/>
                  <a:ext cx="406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58C2CE1C-EB49-D8E1-E94F-8321BBE7BE60}"/>
                    </a:ext>
                  </a:extLst>
                </p14:cNvPr>
                <p14:cNvContentPartPr/>
                <p14:nvPr/>
              </p14:nvContentPartPr>
              <p14:xfrm>
                <a:off x="3258542" y="2512067"/>
                <a:ext cx="170280" cy="8388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58C2CE1C-EB49-D8E1-E94F-8321BBE7BE60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3240542" y="2494067"/>
                  <a:ext cx="20592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C6CBF723-CC32-3160-8961-9BAB28CEC4EC}"/>
                    </a:ext>
                  </a:extLst>
                </p14:cNvPr>
                <p14:cNvContentPartPr/>
                <p14:nvPr/>
              </p14:nvContentPartPr>
              <p14:xfrm>
                <a:off x="3979262" y="2451947"/>
                <a:ext cx="111600" cy="17316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C6CBF723-CC32-3160-8961-9BAB28CEC4EC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3961262" y="2433947"/>
                  <a:ext cx="14724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25835D3B-EB1C-FE0B-DDEE-B8EA150F7256}"/>
                    </a:ext>
                  </a:extLst>
                </p14:cNvPr>
                <p14:cNvContentPartPr/>
                <p14:nvPr/>
              </p14:nvContentPartPr>
              <p14:xfrm>
                <a:off x="4081142" y="2826707"/>
                <a:ext cx="360" cy="36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25835D3B-EB1C-FE0B-DDEE-B8EA150F7256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4063502" y="280870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52">
            <p14:nvContentPartPr>
              <p14:cNvPr id="108" name="Entrada de lápiz 107">
                <a:extLst>
                  <a:ext uri="{FF2B5EF4-FFF2-40B4-BE49-F238E27FC236}">
                    <a16:creationId xmlns:a16="http://schemas.microsoft.com/office/drawing/2014/main" id="{281247B8-1043-BEC0-68E6-94785DCD144F}"/>
                  </a:ext>
                </a:extLst>
              </p14:cNvPr>
              <p14:cNvContentPartPr/>
              <p14:nvPr/>
            </p14:nvContentPartPr>
            <p14:xfrm>
              <a:off x="7512662" y="2465987"/>
              <a:ext cx="5760" cy="7920"/>
            </p14:xfrm>
          </p:contentPart>
        </mc:Choice>
        <mc:Fallback>
          <p:pic>
            <p:nvPicPr>
              <p:cNvPr id="108" name="Entrada de lápiz 107">
                <a:extLst>
                  <a:ext uri="{FF2B5EF4-FFF2-40B4-BE49-F238E27FC236}">
                    <a16:creationId xmlns:a16="http://schemas.microsoft.com/office/drawing/2014/main" id="{281247B8-1043-BEC0-68E6-94785DCD144F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7459022" y="2358347"/>
                <a:ext cx="113400" cy="22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4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91A01DCA-9706-80E0-E0E2-0F4A0776789A}"/>
                  </a:ext>
                </a:extLst>
              </p14:cNvPr>
              <p14:cNvContentPartPr/>
              <p14:nvPr/>
            </p14:nvContentPartPr>
            <p14:xfrm>
              <a:off x="6837302" y="1197707"/>
              <a:ext cx="351000" cy="55440"/>
            </p14:xfrm>
          </p:contentPart>
        </mc:Choice>
        <mc:Fallback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91A01DCA-9706-80E0-E0E2-0F4A0776789A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6783662" y="1090067"/>
                <a:ext cx="458640" cy="27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6">
            <p14:nvContentPartPr>
              <p14:cNvPr id="110" name="Entrada de lápiz 109">
                <a:extLst>
                  <a:ext uri="{FF2B5EF4-FFF2-40B4-BE49-F238E27FC236}">
                    <a16:creationId xmlns:a16="http://schemas.microsoft.com/office/drawing/2014/main" id="{F31024D2-3977-FD26-03AB-D5C01DEE4358}"/>
                  </a:ext>
                </a:extLst>
              </p14:cNvPr>
              <p14:cNvContentPartPr/>
              <p14:nvPr/>
            </p14:nvContentPartPr>
            <p14:xfrm>
              <a:off x="6813182" y="1158467"/>
              <a:ext cx="288000" cy="39600"/>
            </p14:xfrm>
          </p:contentPart>
        </mc:Choice>
        <mc:Fallback>
          <p:pic>
            <p:nvPicPr>
              <p:cNvPr id="110" name="Entrada de lápiz 109">
                <a:extLst>
                  <a:ext uri="{FF2B5EF4-FFF2-40B4-BE49-F238E27FC236}">
                    <a16:creationId xmlns:a16="http://schemas.microsoft.com/office/drawing/2014/main" id="{F31024D2-3977-FD26-03AB-D5C01DEE4358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6759542" y="1050827"/>
                <a:ext cx="395640" cy="25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8">
            <p14:nvContentPartPr>
              <p14:cNvPr id="111" name="Entrada de lápiz 110">
                <a:extLst>
                  <a:ext uri="{FF2B5EF4-FFF2-40B4-BE49-F238E27FC236}">
                    <a16:creationId xmlns:a16="http://schemas.microsoft.com/office/drawing/2014/main" id="{1023AFFA-A0C1-E10E-61BB-BCE496E2FC36}"/>
                  </a:ext>
                </a:extLst>
              </p14:cNvPr>
              <p14:cNvContentPartPr/>
              <p14:nvPr/>
            </p14:nvContentPartPr>
            <p14:xfrm>
              <a:off x="6817142" y="1269707"/>
              <a:ext cx="288720" cy="155520"/>
            </p14:xfrm>
          </p:contentPart>
        </mc:Choice>
        <mc:Fallback>
          <p:pic>
            <p:nvPicPr>
              <p:cNvPr id="111" name="Entrada de lápiz 110">
                <a:extLst>
                  <a:ext uri="{FF2B5EF4-FFF2-40B4-BE49-F238E27FC236}">
                    <a16:creationId xmlns:a16="http://schemas.microsoft.com/office/drawing/2014/main" id="{1023AFFA-A0C1-E10E-61BB-BCE496E2FC36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6763142" y="1161707"/>
                <a:ext cx="396360" cy="37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0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49ED6628-4F53-3B29-466E-7AD1BE17DFCE}"/>
                  </a:ext>
                </a:extLst>
              </p14:cNvPr>
              <p14:cNvContentPartPr/>
              <p14:nvPr/>
            </p14:nvContentPartPr>
            <p14:xfrm>
              <a:off x="7839182" y="1955147"/>
              <a:ext cx="257400" cy="25560"/>
            </p14:xfrm>
          </p:contentPart>
        </mc:Choice>
        <mc:Fallback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49ED6628-4F53-3B29-466E-7AD1BE17DFCE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7785542" y="1847147"/>
                <a:ext cx="365040" cy="24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2">
            <p14:nvContentPartPr>
              <p14:cNvPr id="113" name="Entrada de lápiz 112">
                <a:extLst>
                  <a:ext uri="{FF2B5EF4-FFF2-40B4-BE49-F238E27FC236}">
                    <a16:creationId xmlns:a16="http://schemas.microsoft.com/office/drawing/2014/main" id="{27D6334D-3329-E9E9-BC71-1203926E7E49}"/>
                  </a:ext>
                </a:extLst>
              </p14:cNvPr>
              <p14:cNvContentPartPr/>
              <p14:nvPr/>
            </p14:nvContentPartPr>
            <p14:xfrm>
              <a:off x="7880942" y="1981067"/>
              <a:ext cx="203400" cy="7200"/>
            </p14:xfrm>
          </p:contentPart>
        </mc:Choice>
        <mc:Fallback>
          <p:pic>
            <p:nvPicPr>
              <p:cNvPr id="113" name="Entrada de lápiz 112">
                <a:extLst>
                  <a:ext uri="{FF2B5EF4-FFF2-40B4-BE49-F238E27FC236}">
                    <a16:creationId xmlns:a16="http://schemas.microsoft.com/office/drawing/2014/main" id="{27D6334D-3329-E9E9-BC71-1203926E7E49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7827302" y="1873067"/>
                <a:ext cx="311040" cy="22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4">
            <p14:nvContentPartPr>
              <p14:cNvPr id="114" name="Entrada de lápiz 113">
                <a:extLst>
                  <a:ext uri="{FF2B5EF4-FFF2-40B4-BE49-F238E27FC236}">
                    <a16:creationId xmlns:a16="http://schemas.microsoft.com/office/drawing/2014/main" id="{B6B360FD-9284-BC1C-4C8C-DF39420A0F96}"/>
                  </a:ext>
                </a:extLst>
              </p14:cNvPr>
              <p14:cNvContentPartPr/>
              <p14:nvPr/>
            </p14:nvContentPartPr>
            <p14:xfrm>
              <a:off x="7816142" y="2057027"/>
              <a:ext cx="311040" cy="85680"/>
            </p14:xfrm>
          </p:contentPart>
        </mc:Choice>
        <mc:Fallback>
          <p:pic>
            <p:nvPicPr>
              <p:cNvPr id="114" name="Entrada de lápiz 113">
                <a:extLst>
                  <a:ext uri="{FF2B5EF4-FFF2-40B4-BE49-F238E27FC236}">
                    <a16:creationId xmlns:a16="http://schemas.microsoft.com/office/drawing/2014/main" id="{B6B360FD-9284-BC1C-4C8C-DF39420A0F96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7762142" y="1949027"/>
                <a:ext cx="418680" cy="30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6">
            <p14:nvContentPartPr>
              <p14:cNvPr id="115" name="Entrada de lápiz 114">
                <a:extLst>
                  <a:ext uri="{FF2B5EF4-FFF2-40B4-BE49-F238E27FC236}">
                    <a16:creationId xmlns:a16="http://schemas.microsoft.com/office/drawing/2014/main" id="{0B80806F-14E6-D8AE-72EB-8CF75C9A88F9}"/>
                  </a:ext>
                </a:extLst>
              </p14:cNvPr>
              <p14:cNvContentPartPr/>
              <p14:nvPr/>
            </p14:nvContentPartPr>
            <p14:xfrm>
              <a:off x="5365982" y="2995187"/>
              <a:ext cx="2160" cy="360"/>
            </p14:xfrm>
          </p:contentPart>
        </mc:Choice>
        <mc:Fallback>
          <p:pic>
            <p:nvPicPr>
              <p:cNvPr id="115" name="Entrada de lápiz 114">
                <a:extLst>
                  <a:ext uri="{FF2B5EF4-FFF2-40B4-BE49-F238E27FC236}">
                    <a16:creationId xmlns:a16="http://schemas.microsoft.com/office/drawing/2014/main" id="{0B80806F-14E6-D8AE-72EB-8CF75C9A88F9}"/>
                  </a:ext>
                </a:extLst>
              </p:cNvPr>
              <p:cNvPicPr/>
              <p:nvPr/>
            </p:nvPicPr>
            <p:blipFill>
              <a:blip r:embed="rId167"/>
              <a:stretch>
                <a:fillRect/>
              </a:stretch>
            </p:blipFill>
            <p:spPr>
              <a:xfrm>
                <a:off x="5312342" y="2887547"/>
                <a:ext cx="1098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8">
            <p14:nvContentPartPr>
              <p14:cNvPr id="116" name="Entrada de lápiz 115">
                <a:extLst>
                  <a:ext uri="{FF2B5EF4-FFF2-40B4-BE49-F238E27FC236}">
                    <a16:creationId xmlns:a16="http://schemas.microsoft.com/office/drawing/2014/main" id="{B1B3D254-449D-826B-08F8-2AD6D1A03D7F}"/>
                  </a:ext>
                </a:extLst>
              </p14:cNvPr>
              <p14:cNvContentPartPr/>
              <p14:nvPr/>
            </p14:nvContentPartPr>
            <p14:xfrm>
              <a:off x="6789782" y="1884947"/>
              <a:ext cx="446760" cy="16200"/>
            </p14:xfrm>
          </p:contentPart>
        </mc:Choice>
        <mc:Fallback>
          <p:pic>
            <p:nvPicPr>
              <p:cNvPr id="116" name="Entrada de lápiz 115">
                <a:extLst>
                  <a:ext uri="{FF2B5EF4-FFF2-40B4-BE49-F238E27FC236}">
                    <a16:creationId xmlns:a16="http://schemas.microsoft.com/office/drawing/2014/main" id="{B1B3D254-449D-826B-08F8-2AD6D1A03D7F}"/>
                  </a:ext>
                </a:extLst>
              </p:cNvPr>
              <p:cNvPicPr/>
              <p:nvPr/>
            </p:nvPicPr>
            <p:blipFill>
              <a:blip r:embed="rId169"/>
              <a:stretch>
                <a:fillRect/>
              </a:stretch>
            </p:blipFill>
            <p:spPr>
              <a:xfrm>
                <a:off x="6736142" y="1776947"/>
                <a:ext cx="554400" cy="23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0">
            <p14:nvContentPartPr>
              <p14:cNvPr id="117" name="Entrada de lápiz 116">
                <a:extLst>
                  <a:ext uri="{FF2B5EF4-FFF2-40B4-BE49-F238E27FC236}">
                    <a16:creationId xmlns:a16="http://schemas.microsoft.com/office/drawing/2014/main" id="{4C19DEC8-7369-35B4-0433-2C6203F7E704}"/>
                  </a:ext>
                </a:extLst>
              </p14:cNvPr>
              <p14:cNvContentPartPr/>
              <p14:nvPr/>
            </p14:nvContentPartPr>
            <p14:xfrm>
              <a:off x="6823622" y="1958387"/>
              <a:ext cx="410400" cy="58680"/>
            </p14:xfrm>
          </p:contentPart>
        </mc:Choice>
        <mc:Fallback>
          <p:pic>
            <p:nvPicPr>
              <p:cNvPr id="117" name="Entrada de lápiz 116">
                <a:extLst>
                  <a:ext uri="{FF2B5EF4-FFF2-40B4-BE49-F238E27FC236}">
                    <a16:creationId xmlns:a16="http://schemas.microsoft.com/office/drawing/2014/main" id="{4C19DEC8-7369-35B4-0433-2C6203F7E704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6769622" y="1850747"/>
                <a:ext cx="518040" cy="27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2">
            <p14:nvContentPartPr>
              <p14:cNvPr id="118" name="Entrada de lápiz 117">
                <a:extLst>
                  <a:ext uri="{FF2B5EF4-FFF2-40B4-BE49-F238E27FC236}">
                    <a16:creationId xmlns:a16="http://schemas.microsoft.com/office/drawing/2014/main" id="{42551B64-DC5C-B3FA-3FFD-118EBF14DF81}"/>
                  </a:ext>
                </a:extLst>
              </p14:cNvPr>
              <p14:cNvContentPartPr/>
              <p14:nvPr/>
            </p14:nvContentPartPr>
            <p14:xfrm>
              <a:off x="6857822" y="2065307"/>
              <a:ext cx="510480" cy="10440"/>
            </p14:xfrm>
          </p:contentPart>
        </mc:Choice>
        <mc:Fallback>
          <p:pic>
            <p:nvPicPr>
              <p:cNvPr id="118" name="Entrada de lápiz 117">
                <a:extLst>
                  <a:ext uri="{FF2B5EF4-FFF2-40B4-BE49-F238E27FC236}">
                    <a16:creationId xmlns:a16="http://schemas.microsoft.com/office/drawing/2014/main" id="{42551B64-DC5C-B3FA-3FFD-118EBF14DF81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6803822" y="1957307"/>
                <a:ext cx="618120" cy="226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4">
            <p14:nvContentPartPr>
              <p14:cNvPr id="119" name="Entrada de lápiz 118">
                <a:extLst>
                  <a:ext uri="{FF2B5EF4-FFF2-40B4-BE49-F238E27FC236}">
                    <a16:creationId xmlns:a16="http://schemas.microsoft.com/office/drawing/2014/main" id="{E6B964A5-40D2-A4C0-C1B9-62660FD866DE}"/>
                  </a:ext>
                </a:extLst>
              </p14:cNvPr>
              <p14:cNvContentPartPr/>
              <p14:nvPr/>
            </p14:nvContentPartPr>
            <p14:xfrm>
              <a:off x="7150862" y="2071787"/>
              <a:ext cx="331560" cy="8640"/>
            </p14:xfrm>
          </p:contentPart>
        </mc:Choice>
        <mc:Fallback>
          <p:pic>
            <p:nvPicPr>
              <p:cNvPr id="119" name="Entrada de lápiz 118">
                <a:extLst>
                  <a:ext uri="{FF2B5EF4-FFF2-40B4-BE49-F238E27FC236}">
                    <a16:creationId xmlns:a16="http://schemas.microsoft.com/office/drawing/2014/main" id="{E6B964A5-40D2-A4C0-C1B9-62660FD866DE}"/>
                  </a:ext>
                </a:extLst>
              </p:cNvPr>
              <p:cNvPicPr/>
              <p:nvPr/>
            </p:nvPicPr>
            <p:blipFill>
              <a:blip r:embed="rId175"/>
              <a:stretch>
                <a:fillRect/>
              </a:stretch>
            </p:blipFill>
            <p:spPr>
              <a:xfrm>
                <a:off x="7097222" y="1964147"/>
                <a:ext cx="439200" cy="22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6">
            <p14:nvContentPartPr>
              <p14:cNvPr id="120" name="Entrada de lápiz 119">
                <a:extLst>
                  <a:ext uri="{FF2B5EF4-FFF2-40B4-BE49-F238E27FC236}">
                    <a16:creationId xmlns:a16="http://schemas.microsoft.com/office/drawing/2014/main" id="{81536FEC-0700-8A56-EF30-40431ABEE3D3}"/>
                  </a:ext>
                </a:extLst>
              </p14:cNvPr>
              <p14:cNvContentPartPr/>
              <p14:nvPr/>
            </p14:nvContentPartPr>
            <p14:xfrm>
              <a:off x="7626782" y="1120307"/>
              <a:ext cx="347400" cy="104040"/>
            </p14:xfrm>
          </p:contentPart>
        </mc:Choice>
        <mc:Fallback>
          <p:pic>
            <p:nvPicPr>
              <p:cNvPr id="120" name="Entrada de lápiz 119">
                <a:extLst>
                  <a:ext uri="{FF2B5EF4-FFF2-40B4-BE49-F238E27FC236}">
                    <a16:creationId xmlns:a16="http://schemas.microsoft.com/office/drawing/2014/main" id="{81536FEC-0700-8A56-EF30-40431ABEE3D3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7573142" y="1012307"/>
                <a:ext cx="455040" cy="31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121" name="Entrada de lápiz 120">
                <a:extLst>
                  <a:ext uri="{FF2B5EF4-FFF2-40B4-BE49-F238E27FC236}">
                    <a16:creationId xmlns:a16="http://schemas.microsoft.com/office/drawing/2014/main" id="{59EB8F71-AF39-4761-A0E5-9E793CC63554}"/>
                  </a:ext>
                </a:extLst>
              </p14:cNvPr>
              <p14:cNvContentPartPr/>
              <p14:nvPr/>
            </p14:nvContentPartPr>
            <p14:xfrm>
              <a:off x="7665662" y="1081067"/>
              <a:ext cx="250920" cy="23760"/>
            </p14:xfrm>
          </p:contentPart>
        </mc:Choice>
        <mc:Fallback>
          <p:pic>
            <p:nvPicPr>
              <p:cNvPr id="121" name="Entrada de lápiz 120">
                <a:extLst>
                  <a:ext uri="{FF2B5EF4-FFF2-40B4-BE49-F238E27FC236}">
                    <a16:creationId xmlns:a16="http://schemas.microsoft.com/office/drawing/2014/main" id="{59EB8F71-AF39-4761-A0E5-9E793CC63554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7612022" y="973067"/>
                <a:ext cx="358560" cy="23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0">
            <p14:nvContentPartPr>
              <p14:cNvPr id="122" name="Entrada de lápiz 121">
                <a:extLst>
                  <a:ext uri="{FF2B5EF4-FFF2-40B4-BE49-F238E27FC236}">
                    <a16:creationId xmlns:a16="http://schemas.microsoft.com/office/drawing/2014/main" id="{A366DDBC-1B5B-C745-E3C6-650276323B83}"/>
                  </a:ext>
                </a:extLst>
              </p14:cNvPr>
              <p14:cNvContentPartPr/>
              <p14:nvPr/>
            </p14:nvContentPartPr>
            <p14:xfrm>
              <a:off x="7519142" y="1376627"/>
              <a:ext cx="500400" cy="25560"/>
            </p14:xfrm>
          </p:contentPart>
        </mc:Choice>
        <mc:Fallback>
          <p:pic>
            <p:nvPicPr>
              <p:cNvPr id="122" name="Entrada de lápiz 121">
                <a:extLst>
                  <a:ext uri="{FF2B5EF4-FFF2-40B4-BE49-F238E27FC236}">
                    <a16:creationId xmlns:a16="http://schemas.microsoft.com/office/drawing/2014/main" id="{A366DDBC-1B5B-C745-E3C6-650276323B83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7465502" y="1268627"/>
                <a:ext cx="608040" cy="24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2">
            <p14:nvContentPartPr>
              <p14:cNvPr id="123" name="Entrada de lápiz 122">
                <a:extLst>
                  <a:ext uri="{FF2B5EF4-FFF2-40B4-BE49-F238E27FC236}">
                    <a16:creationId xmlns:a16="http://schemas.microsoft.com/office/drawing/2014/main" id="{37C6893B-2FD5-0F70-4710-0A6B313460E7}"/>
                  </a:ext>
                </a:extLst>
              </p14:cNvPr>
              <p14:cNvContentPartPr/>
              <p14:nvPr/>
            </p14:nvContentPartPr>
            <p14:xfrm>
              <a:off x="7714982" y="1397507"/>
              <a:ext cx="406800" cy="69480"/>
            </p14:xfrm>
          </p:contentPart>
        </mc:Choice>
        <mc:Fallback>
          <p:pic>
            <p:nvPicPr>
              <p:cNvPr id="123" name="Entrada de lápiz 122">
                <a:extLst>
                  <a:ext uri="{FF2B5EF4-FFF2-40B4-BE49-F238E27FC236}">
                    <a16:creationId xmlns:a16="http://schemas.microsoft.com/office/drawing/2014/main" id="{37C6893B-2FD5-0F70-4710-0A6B313460E7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7660982" y="1289507"/>
                <a:ext cx="514440" cy="28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4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D3109C86-F776-6B36-04FD-C660CAAFB1ED}"/>
                  </a:ext>
                </a:extLst>
              </p14:cNvPr>
              <p14:cNvContentPartPr/>
              <p14:nvPr/>
            </p14:nvContentPartPr>
            <p14:xfrm>
              <a:off x="7808942" y="1187627"/>
              <a:ext cx="360720" cy="162360"/>
            </p14:xfrm>
          </p:contentPart>
        </mc:Choice>
        <mc:Fallback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D3109C86-F776-6B36-04FD-C660CAAFB1ED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7755302" y="1079987"/>
                <a:ext cx="468360" cy="37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6">
            <p14:nvContentPartPr>
              <p14:cNvPr id="125" name="Entrada de lápiz 124">
                <a:extLst>
                  <a:ext uri="{FF2B5EF4-FFF2-40B4-BE49-F238E27FC236}">
                    <a16:creationId xmlns:a16="http://schemas.microsoft.com/office/drawing/2014/main" id="{A4B48D17-0483-57E8-A655-856038C78362}"/>
                  </a:ext>
                </a:extLst>
              </p14:cNvPr>
              <p14:cNvContentPartPr/>
              <p14:nvPr/>
            </p14:nvContentPartPr>
            <p14:xfrm>
              <a:off x="7577822" y="1074227"/>
              <a:ext cx="345240" cy="210240"/>
            </p14:xfrm>
          </p:contentPart>
        </mc:Choice>
        <mc:Fallback>
          <p:pic>
            <p:nvPicPr>
              <p:cNvPr id="125" name="Entrada de lápiz 124">
                <a:extLst>
                  <a:ext uri="{FF2B5EF4-FFF2-40B4-BE49-F238E27FC236}">
                    <a16:creationId xmlns:a16="http://schemas.microsoft.com/office/drawing/2014/main" id="{A4B48D17-0483-57E8-A655-856038C78362}"/>
                  </a:ext>
                </a:extLst>
              </p:cNvPr>
              <p:cNvPicPr/>
              <p:nvPr/>
            </p:nvPicPr>
            <p:blipFill>
              <a:blip r:embed="rId187"/>
              <a:stretch>
                <a:fillRect/>
              </a:stretch>
            </p:blipFill>
            <p:spPr>
              <a:xfrm>
                <a:off x="7524182" y="966227"/>
                <a:ext cx="452880" cy="42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8">
            <p14:nvContentPartPr>
              <p14:cNvPr id="126" name="Entrada de lápiz 125">
                <a:extLst>
                  <a:ext uri="{FF2B5EF4-FFF2-40B4-BE49-F238E27FC236}">
                    <a16:creationId xmlns:a16="http://schemas.microsoft.com/office/drawing/2014/main" id="{8E5E4573-3526-125E-3528-6A7F052C69FF}"/>
                  </a:ext>
                </a:extLst>
              </p14:cNvPr>
              <p14:cNvContentPartPr/>
              <p14:nvPr/>
            </p14:nvContentPartPr>
            <p14:xfrm>
              <a:off x="7840262" y="1352147"/>
              <a:ext cx="166320" cy="15480"/>
            </p14:xfrm>
          </p:contentPart>
        </mc:Choice>
        <mc:Fallback>
          <p:pic>
            <p:nvPicPr>
              <p:cNvPr id="126" name="Entrada de lápiz 125">
                <a:extLst>
                  <a:ext uri="{FF2B5EF4-FFF2-40B4-BE49-F238E27FC236}">
                    <a16:creationId xmlns:a16="http://schemas.microsoft.com/office/drawing/2014/main" id="{8E5E4573-3526-125E-3528-6A7F052C69FF}"/>
                  </a:ext>
                </a:extLst>
              </p:cNvPr>
              <p:cNvPicPr/>
              <p:nvPr/>
            </p:nvPicPr>
            <p:blipFill>
              <a:blip r:embed="rId189"/>
              <a:stretch>
                <a:fillRect/>
              </a:stretch>
            </p:blipFill>
            <p:spPr>
              <a:xfrm>
                <a:off x="7786262" y="1244507"/>
                <a:ext cx="273960" cy="23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0">
            <p14:nvContentPartPr>
              <p14:cNvPr id="127" name="Entrada de lápiz 126">
                <a:extLst>
                  <a:ext uri="{FF2B5EF4-FFF2-40B4-BE49-F238E27FC236}">
                    <a16:creationId xmlns:a16="http://schemas.microsoft.com/office/drawing/2014/main" id="{A25C58BE-97D1-57CF-CD76-C2E5AA1C977F}"/>
                  </a:ext>
                </a:extLst>
              </p14:cNvPr>
              <p14:cNvContentPartPr/>
              <p14:nvPr/>
            </p14:nvContentPartPr>
            <p14:xfrm>
              <a:off x="1760222" y="3678107"/>
              <a:ext cx="18000" cy="360"/>
            </p14:xfrm>
          </p:contentPart>
        </mc:Choice>
        <mc:Fallback>
          <p:pic>
            <p:nvPicPr>
              <p:cNvPr id="127" name="Entrada de lápiz 126">
                <a:extLst>
                  <a:ext uri="{FF2B5EF4-FFF2-40B4-BE49-F238E27FC236}">
                    <a16:creationId xmlns:a16="http://schemas.microsoft.com/office/drawing/2014/main" id="{A25C58BE-97D1-57CF-CD76-C2E5AA1C977F}"/>
                  </a:ext>
                </a:extLst>
              </p:cNvPr>
              <p:cNvPicPr/>
              <p:nvPr/>
            </p:nvPicPr>
            <p:blipFill>
              <a:blip r:embed="rId191"/>
              <a:stretch>
                <a:fillRect/>
              </a:stretch>
            </p:blipFill>
            <p:spPr>
              <a:xfrm>
                <a:off x="1742582" y="3660467"/>
                <a:ext cx="5364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40" name="Grupo 139">
            <a:extLst>
              <a:ext uri="{FF2B5EF4-FFF2-40B4-BE49-F238E27FC236}">
                <a16:creationId xmlns:a16="http://schemas.microsoft.com/office/drawing/2014/main" id="{01116CFF-E344-00F7-5B36-ED7333CF330E}"/>
              </a:ext>
            </a:extLst>
          </p:cNvPr>
          <p:cNvGrpSpPr/>
          <p:nvPr/>
        </p:nvGrpSpPr>
        <p:grpSpPr>
          <a:xfrm>
            <a:off x="489422" y="3485507"/>
            <a:ext cx="1801080" cy="880920"/>
            <a:chOff x="489422" y="3485507"/>
            <a:chExt cx="1801080" cy="880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00AA616A-D204-9EB5-CA88-A48FBE88B241}"/>
                    </a:ext>
                  </a:extLst>
                </p14:cNvPr>
                <p14:cNvContentPartPr/>
                <p14:nvPr/>
              </p14:nvContentPartPr>
              <p14:xfrm>
                <a:off x="751862" y="3540587"/>
                <a:ext cx="21600" cy="22428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00AA616A-D204-9EB5-CA88-A48FBE88B241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733862" y="3522587"/>
                  <a:ext cx="57240" cy="25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A8517B1E-F821-4BA0-8085-7E167FA571B0}"/>
                    </a:ext>
                  </a:extLst>
                </p14:cNvPr>
                <p14:cNvContentPartPr/>
                <p14:nvPr/>
              </p14:nvContentPartPr>
              <p14:xfrm>
                <a:off x="701822" y="3491267"/>
                <a:ext cx="237960" cy="26388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A8517B1E-F821-4BA0-8085-7E167FA571B0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683822" y="3473627"/>
                  <a:ext cx="273600" cy="29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3692C9C8-B5AC-A307-CEE1-1814937CE91B}"/>
                    </a:ext>
                  </a:extLst>
                </p14:cNvPr>
                <p14:cNvContentPartPr/>
                <p14:nvPr/>
              </p14:nvContentPartPr>
              <p14:xfrm>
                <a:off x="1013582" y="3485507"/>
                <a:ext cx="52200" cy="26604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3692C9C8-B5AC-A307-CEE1-1814937CE91B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995942" y="3467507"/>
                  <a:ext cx="87840" cy="30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A47933B7-FB94-F627-F74A-F30D3810AE60}"/>
                    </a:ext>
                  </a:extLst>
                </p14:cNvPr>
                <p14:cNvContentPartPr/>
                <p14:nvPr/>
              </p14:nvContentPartPr>
              <p14:xfrm>
                <a:off x="1075142" y="3593147"/>
                <a:ext cx="272520" cy="19188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A47933B7-FB94-F627-F74A-F30D3810AE60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1057502" y="3575147"/>
                  <a:ext cx="30816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663B84DB-5D63-3026-A897-AB41A6BD8A61}"/>
                    </a:ext>
                  </a:extLst>
                </p14:cNvPr>
                <p14:cNvContentPartPr/>
                <p14:nvPr/>
              </p14:nvContentPartPr>
              <p14:xfrm>
                <a:off x="926102" y="3573707"/>
                <a:ext cx="271080" cy="36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663B84DB-5D63-3026-A897-AB41A6BD8A61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908462" y="3556067"/>
                  <a:ext cx="3067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671C9463-4402-D6B8-7EAB-6AEE87DB23A3}"/>
                    </a:ext>
                  </a:extLst>
                </p14:cNvPr>
                <p14:cNvContentPartPr/>
                <p14:nvPr/>
              </p14:nvContentPartPr>
              <p14:xfrm>
                <a:off x="603542" y="3821027"/>
                <a:ext cx="815760" cy="6480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671C9463-4402-D6B8-7EAB-6AEE87DB23A3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585542" y="3803027"/>
                  <a:ext cx="851400" cy="10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EE717586-82FA-A66D-1D1B-73A011947994}"/>
                    </a:ext>
                  </a:extLst>
                </p14:cNvPr>
                <p14:cNvContentPartPr/>
                <p14:nvPr/>
              </p14:nvContentPartPr>
              <p14:xfrm>
                <a:off x="489422" y="4080587"/>
                <a:ext cx="336240" cy="28584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EE717586-82FA-A66D-1D1B-73A011947994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471422" y="4062947"/>
                  <a:ext cx="371880" cy="32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731B03C1-ED86-E53A-B798-A094A8231D75}"/>
                    </a:ext>
                  </a:extLst>
                </p14:cNvPr>
                <p14:cNvContentPartPr/>
                <p14:nvPr/>
              </p14:nvContentPartPr>
              <p14:xfrm>
                <a:off x="940142" y="4185707"/>
                <a:ext cx="199800" cy="8208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731B03C1-ED86-E53A-B798-A094A8231D75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922502" y="4168067"/>
                  <a:ext cx="235440" cy="11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9405BEDB-8E38-FE6E-EED9-DFFBA7271F6B}"/>
                    </a:ext>
                  </a:extLst>
                </p14:cNvPr>
                <p14:cNvContentPartPr/>
                <p14:nvPr/>
              </p14:nvContentPartPr>
              <p14:xfrm>
                <a:off x="1232462" y="3993827"/>
                <a:ext cx="185760" cy="30024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9405BEDB-8E38-FE6E-EED9-DFFBA7271F6B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1214822" y="3975827"/>
                  <a:ext cx="22140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A8DA0AC5-55F2-B236-2534-F6EA4CC0908B}"/>
                    </a:ext>
                  </a:extLst>
                </p14:cNvPr>
                <p14:cNvContentPartPr/>
                <p14:nvPr/>
              </p14:nvContentPartPr>
              <p14:xfrm>
                <a:off x="1519022" y="4079147"/>
                <a:ext cx="217080" cy="22140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A8DA0AC5-55F2-B236-2534-F6EA4CC0908B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1501382" y="4061147"/>
                  <a:ext cx="25272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AC919BD0-119C-77F4-5E69-3E43D90A36A5}"/>
                    </a:ext>
                  </a:extLst>
                </p14:cNvPr>
                <p14:cNvContentPartPr/>
                <p14:nvPr/>
              </p14:nvContentPartPr>
              <p14:xfrm>
                <a:off x="1753742" y="4105787"/>
                <a:ext cx="189720" cy="17424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AC919BD0-119C-77F4-5E69-3E43D90A36A5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1735742" y="4087787"/>
                  <a:ext cx="22536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F2B4D05C-F3FF-C36A-1C1A-827E79675B9F}"/>
                    </a:ext>
                  </a:extLst>
                </p14:cNvPr>
                <p14:cNvContentPartPr/>
                <p14:nvPr/>
              </p14:nvContentPartPr>
              <p14:xfrm>
                <a:off x="2008982" y="3951347"/>
                <a:ext cx="281520" cy="34920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F2B4D05C-F3FF-C36A-1C1A-827E79675B9F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1990982" y="3933347"/>
                  <a:ext cx="317160" cy="384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7" name="Grupo 146">
            <a:extLst>
              <a:ext uri="{FF2B5EF4-FFF2-40B4-BE49-F238E27FC236}">
                <a16:creationId xmlns:a16="http://schemas.microsoft.com/office/drawing/2014/main" id="{A5F04FFB-F6FA-1FAA-107F-10E54BFA0F41}"/>
              </a:ext>
            </a:extLst>
          </p:cNvPr>
          <p:cNvGrpSpPr/>
          <p:nvPr/>
        </p:nvGrpSpPr>
        <p:grpSpPr>
          <a:xfrm>
            <a:off x="405902" y="4748387"/>
            <a:ext cx="798120" cy="261360"/>
            <a:chOff x="405902" y="4748387"/>
            <a:chExt cx="798120" cy="261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9B7DAE45-F1BC-D44A-242C-F0B321DA4C36}"/>
                    </a:ext>
                  </a:extLst>
                </p14:cNvPr>
                <p14:cNvContentPartPr/>
                <p14:nvPr/>
              </p14:nvContentPartPr>
              <p14:xfrm>
                <a:off x="438302" y="4783667"/>
                <a:ext cx="32040" cy="22608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9B7DAE45-F1BC-D44A-242C-F0B321DA4C36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420302" y="4765667"/>
                  <a:ext cx="67680" cy="26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772A2F91-C3C5-405D-864A-FE199C333636}"/>
                    </a:ext>
                  </a:extLst>
                </p14:cNvPr>
                <p14:cNvContentPartPr/>
                <p14:nvPr/>
              </p14:nvContentPartPr>
              <p14:xfrm>
                <a:off x="405902" y="4748387"/>
                <a:ext cx="174600" cy="1692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772A2F91-C3C5-405D-864A-FE199C333636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387902" y="4730747"/>
                  <a:ext cx="2102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FD577348-C1E0-3D48-DD3B-5F6C33A23E8D}"/>
                    </a:ext>
                  </a:extLst>
                </p14:cNvPr>
                <p14:cNvContentPartPr/>
                <p14:nvPr/>
              </p14:nvContentPartPr>
              <p14:xfrm>
                <a:off x="418862" y="4866107"/>
                <a:ext cx="118080" cy="1548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FD577348-C1E0-3D48-DD3B-5F6C33A23E8D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400862" y="4848467"/>
                  <a:ext cx="15372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7745F3A0-0623-665C-6603-F290EFEB8DF6}"/>
                    </a:ext>
                  </a:extLst>
                </p14:cNvPr>
                <p14:cNvContentPartPr/>
                <p14:nvPr/>
              </p14:nvContentPartPr>
              <p14:xfrm>
                <a:off x="1070102" y="4881227"/>
                <a:ext cx="133920" cy="8388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7745F3A0-0623-665C-6603-F290EFEB8DF6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1052102" y="4863587"/>
                  <a:ext cx="169560" cy="119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4">
            <p14:nvContentPartPr>
              <p14:cNvPr id="151" name="Entrada de lápiz 150">
                <a:extLst>
                  <a:ext uri="{FF2B5EF4-FFF2-40B4-BE49-F238E27FC236}">
                    <a16:creationId xmlns:a16="http://schemas.microsoft.com/office/drawing/2014/main" id="{E322FED0-84C6-08A3-769C-39F8951D4D3F}"/>
                  </a:ext>
                </a:extLst>
              </p14:cNvPr>
              <p14:cNvContentPartPr/>
              <p14:nvPr/>
            </p14:nvContentPartPr>
            <p14:xfrm>
              <a:off x="6136022" y="2487587"/>
              <a:ext cx="5150880" cy="113040"/>
            </p14:xfrm>
          </p:contentPart>
        </mc:Choice>
        <mc:Fallback>
          <p:pic>
            <p:nvPicPr>
              <p:cNvPr id="151" name="Entrada de lápiz 150">
                <a:extLst>
                  <a:ext uri="{FF2B5EF4-FFF2-40B4-BE49-F238E27FC236}">
                    <a16:creationId xmlns:a16="http://schemas.microsoft.com/office/drawing/2014/main" id="{E322FED0-84C6-08A3-769C-39F8951D4D3F}"/>
                  </a:ext>
                </a:extLst>
              </p:cNvPr>
              <p:cNvPicPr/>
              <p:nvPr/>
            </p:nvPicPr>
            <p:blipFill>
              <a:blip r:embed="rId225"/>
              <a:stretch>
                <a:fillRect/>
              </a:stretch>
            </p:blipFill>
            <p:spPr>
              <a:xfrm>
                <a:off x="6118382" y="2469947"/>
                <a:ext cx="5186520" cy="148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55" name="Grupo 154">
            <a:extLst>
              <a:ext uri="{FF2B5EF4-FFF2-40B4-BE49-F238E27FC236}">
                <a16:creationId xmlns:a16="http://schemas.microsoft.com/office/drawing/2014/main" id="{D026AB81-9601-3CED-E95A-44A32C56EB33}"/>
              </a:ext>
            </a:extLst>
          </p:cNvPr>
          <p:cNvGrpSpPr/>
          <p:nvPr/>
        </p:nvGrpSpPr>
        <p:grpSpPr>
          <a:xfrm>
            <a:off x="6244742" y="1568507"/>
            <a:ext cx="1482480" cy="557280"/>
            <a:chOff x="6244742" y="1568507"/>
            <a:chExt cx="1482480" cy="557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3FB7D295-C6AE-58A7-405E-24A30E747D33}"/>
                    </a:ext>
                  </a:extLst>
                </p14:cNvPr>
                <p14:cNvContentPartPr/>
                <p14:nvPr/>
              </p14:nvContentPartPr>
              <p14:xfrm>
                <a:off x="6244742" y="2060987"/>
                <a:ext cx="235080" cy="1116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3FB7D295-C6AE-58A7-405E-24A30E747D33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6226742" y="2043347"/>
                  <a:ext cx="27072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900FFF57-BB9E-E176-C0ED-423A919E5B48}"/>
                    </a:ext>
                  </a:extLst>
                </p14:cNvPr>
                <p14:cNvContentPartPr/>
                <p14:nvPr/>
              </p14:nvContentPartPr>
              <p14:xfrm>
                <a:off x="6455702" y="1994027"/>
                <a:ext cx="75600" cy="13176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900FFF57-BB9E-E176-C0ED-423A919E5B48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6437702" y="1976027"/>
                  <a:ext cx="111240" cy="16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A7583355-785B-5BB0-D99F-10B9896AEBE3}"/>
                    </a:ext>
                  </a:extLst>
                </p14:cNvPr>
                <p14:cNvContentPartPr/>
                <p14:nvPr/>
              </p14:nvContentPartPr>
              <p14:xfrm>
                <a:off x="7010102" y="1919867"/>
                <a:ext cx="360" cy="36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A7583355-785B-5BB0-D99F-10B9896AEBE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6992102" y="190222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07F3C8A8-D000-8D56-BC88-E504BC8A33E9}"/>
                    </a:ext>
                  </a:extLst>
                </p14:cNvPr>
                <p14:cNvContentPartPr/>
                <p14:nvPr/>
              </p14:nvContentPartPr>
              <p14:xfrm>
                <a:off x="6910742" y="1884947"/>
                <a:ext cx="27360" cy="20880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07F3C8A8-D000-8D56-BC88-E504BC8A33E9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6892742" y="1866947"/>
                  <a:ext cx="6300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ADDA7C9A-5774-A456-B769-AEB4D696C3CC}"/>
                    </a:ext>
                  </a:extLst>
                </p14:cNvPr>
                <p14:cNvContentPartPr/>
                <p14:nvPr/>
              </p14:nvContentPartPr>
              <p14:xfrm>
                <a:off x="6885182" y="1821587"/>
                <a:ext cx="244080" cy="2304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ADDA7C9A-5774-A456-B769-AEB4D696C3CC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6867182" y="1803587"/>
                  <a:ext cx="279720" cy="5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A7F1330A-A92B-D6B1-D98D-E36F64508F9E}"/>
                    </a:ext>
                  </a:extLst>
                </p14:cNvPr>
                <p14:cNvContentPartPr/>
                <p14:nvPr/>
              </p14:nvContentPartPr>
              <p14:xfrm>
                <a:off x="6912542" y="1969907"/>
                <a:ext cx="173880" cy="1944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A7F1330A-A92B-D6B1-D98D-E36F64508F9E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6894542" y="1952267"/>
                  <a:ext cx="20952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60025C1F-02F2-FACD-9441-15038CFDAF69}"/>
                    </a:ext>
                  </a:extLst>
                </p14:cNvPr>
                <p14:cNvContentPartPr/>
                <p14:nvPr/>
              </p14:nvContentPartPr>
              <p14:xfrm>
                <a:off x="7174982" y="1966667"/>
                <a:ext cx="212760" cy="11952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60025C1F-02F2-FACD-9441-15038CFDAF69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7157342" y="1948667"/>
                  <a:ext cx="24840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D7BDB111-09FF-4E2B-59EA-D0575103DC72}"/>
                    </a:ext>
                  </a:extLst>
                </p14:cNvPr>
                <p14:cNvContentPartPr/>
                <p14:nvPr/>
              </p14:nvContentPartPr>
              <p14:xfrm>
                <a:off x="7567382" y="2035067"/>
                <a:ext cx="159840" cy="612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D7BDB111-09FF-4E2B-59EA-D0575103DC72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7549742" y="2017427"/>
                  <a:ext cx="19548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AFAA17FC-4933-300A-36C9-7D01C729463D}"/>
                    </a:ext>
                  </a:extLst>
                </p14:cNvPr>
                <p14:cNvContentPartPr/>
                <p14:nvPr/>
              </p14:nvContentPartPr>
              <p14:xfrm>
                <a:off x="7662782" y="1977467"/>
                <a:ext cx="19080" cy="14472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AFAA17FC-4933-300A-36C9-7D01C729463D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7644782" y="1959827"/>
                  <a:ext cx="5472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7DA0A42A-94EC-93C4-DF03-D89DAB5D877A}"/>
                    </a:ext>
                  </a:extLst>
                </p14:cNvPr>
                <p14:cNvContentPartPr/>
                <p14:nvPr/>
              </p14:nvContentPartPr>
              <p14:xfrm>
                <a:off x="6413582" y="1641947"/>
                <a:ext cx="161280" cy="2052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7DA0A42A-94EC-93C4-DF03-D89DAB5D877A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6395582" y="1624307"/>
                  <a:ext cx="19692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D0A5623C-A957-725F-CDDF-7F469FA5C953}"/>
                    </a:ext>
                  </a:extLst>
                </p14:cNvPr>
                <p14:cNvContentPartPr/>
                <p14:nvPr/>
              </p14:nvContentPartPr>
              <p14:xfrm>
                <a:off x="6375422" y="1688027"/>
                <a:ext cx="228240" cy="2772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D0A5623C-A957-725F-CDDF-7F469FA5C953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6357422" y="1670387"/>
                  <a:ext cx="26388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A40581CD-E328-D4CB-5B56-B1F3D3416C95}"/>
                    </a:ext>
                  </a:extLst>
                </p14:cNvPr>
                <p14:cNvContentPartPr/>
                <p14:nvPr/>
              </p14:nvContentPartPr>
              <p14:xfrm>
                <a:off x="6483062" y="1568507"/>
                <a:ext cx="16920" cy="27180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A40581CD-E328-D4CB-5B56-B1F3D3416C95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6465062" y="1550867"/>
                  <a:ext cx="52560" cy="30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F5B3B0CC-FA0D-C3BE-D2A5-74F89194BE84}"/>
                    </a:ext>
                  </a:extLst>
                </p14:cNvPr>
                <p14:cNvContentPartPr/>
                <p14:nvPr/>
              </p14:nvContentPartPr>
              <p14:xfrm>
                <a:off x="6426542" y="1654547"/>
                <a:ext cx="317880" cy="7452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F5B3B0CC-FA0D-C3BE-D2A5-74F89194BE84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6408542" y="1636547"/>
                  <a:ext cx="353520" cy="11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BB2CEED1-0132-FFE0-39A3-6C66600CED04}"/>
                    </a:ext>
                  </a:extLst>
                </p14:cNvPr>
                <p14:cNvContentPartPr/>
                <p14:nvPr/>
              </p14:nvContentPartPr>
              <p14:xfrm>
                <a:off x="6490622" y="1604507"/>
                <a:ext cx="51120" cy="25812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BB2CEED1-0132-FFE0-39A3-6C66600CED04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6472982" y="1586507"/>
                  <a:ext cx="86760" cy="293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1" name="Grupo 180">
            <a:extLst>
              <a:ext uri="{FF2B5EF4-FFF2-40B4-BE49-F238E27FC236}">
                <a16:creationId xmlns:a16="http://schemas.microsoft.com/office/drawing/2014/main" id="{3953DE7F-3CE8-19E3-260F-FA139F0F00E0}"/>
              </a:ext>
            </a:extLst>
          </p:cNvPr>
          <p:cNvGrpSpPr/>
          <p:nvPr/>
        </p:nvGrpSpPr>
        <p:grpSpPr>
          <a:xfrm>
            <a:off x="6390182" y="2709347"/>
            <a:ext cx="2230560" cy="370080"/>
            <a:chOff x="6390182" y="2709347"/>
            <a:chExt cx="2230560" cy="37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2DED1C00-E419-5E94-C1F9-6953E85E1B6E}"/>
                    </a:ext>
                  </a:extLst>
                </p14:cNvPr>
                <p14:cNvContentPartPr/>
                <p14:nvPr/>
              </p14:nvContentPartPr>
              <p14:xfrm>
                <a:off x="6390182" y="2743187"/>
                <a:ext cx="191520" cy="21780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2DED1C00-E419-5E94-C1F9-6953E85E1B6E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6372182" y="2725187"/>
                  <a:ext cx="22716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1697C363-691E-CA99-5402-D4CC60FC6606}"/>
                    </a:ext>
                  </a:extLst>
                </p14:cNvPr>
                <p14:cNvContentPartPr/>
                <p14:nvPr/>
              </p14:nvContentPartPr>
              <p14:xfrm>
                <a:off x="6753782" y="2737427"/>
                <a:ext cx="266400" cy="1296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1697C363-691E-CA99-5402-D4CC60FC6606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6736142" y="2719427"/>
                  <a:ext cx="30204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58" name="Entrada de lápiz 157">
                  <a:extLst>
                    <a:ext uri="{FF2B5EF4-FFF2-40B4-BE49-F238E27FC236}">
                      <a16:creationId xmlns:a16="http://schemas.microsoft.com/office/drawing/2014/main" id="{64E69894-AFB7-5899-3FD6-3BD0F73D4F92}"/>
                    </a:ext>
                  </a:extLst>
                </p14:cNvPr>
                <p14:cNvContentPartPr/>
                <p14:nvPr/>
              </p14:nvContentPartPr>
              <p14:xfrm>
                <a:off x="6870782" y="2774147"/>
                <a:ext cx="55800" cy="186120"/>
              </p14:xfrm>
            </p:contentPart>
          </mc:Choice>
          <mc:Fallback>
            <p:pic>
              <p:nvPicPr>
                <p:cNvPr id="158" name="Entrada de lápiz 157">
                  <a:extLst>
                    <a:ext uri="{FF2B5EF4-FFF2-40B4-BE49-F238E27FC236}">
                      <a16:creationId xmlns:a16="http://schemas.microsoft.com/office/drawing/2014/main" id="{64E69894-AFB7-5899-3FD6-3BD0F73D4F92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6853142" y="2756147"/>
                  <a:ext cx="9144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88682265-151A-609C-1260-68BAEB8C4244}"/>
                    </a:ext>
                  </a:extLst>
                </p14:cNvPr>
                <p14:cNvContentPartPr/>
                <p14:nvPr/>
              </p14:nvContentPartPr>
              <p14:xfrm>
                <a:off x="7137182" y="2867747"/>
                <a:ext cx="125640" cy="104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88682265-151A-609C-1260-68BAEB8C4244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7119182" y="2849747"/>
                  <a:ext cx="16128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85362214-BEA3-151E-9CB7-B82861348096}"/>
                    </a:ext>
                  </a:extLst>
                </p14:cNvPr>
                <p14:cNvContentPartPr/>
                <p14:nvPr/>
              </p14:nvContentPartPr>
              <p14:xfrm>
                <a:off x="7388462" y="2787467"/>
                <a:ext cx="40320" cy="19656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85362214-BEA3-151E-9CB7-B82861348096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7370462" y="2769467"/>
                  <a:ext cx="7596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930C14AC-EC84-12C9-EC0B-46210049A1DC}"/>
                    </a:ext>
                  </a:extLst>
                </p14:cNvPr>
                <p14:cNvContentPartPr/>
                <p14:nvPr/>
              </p14:nvContentPartPr>
              <p14:xfrm>
                <a:off x="7343822" y="2709347"/>
                <a:ext cx="260640" cy="14076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930C14AC-EC84-12C9-EC0B-46210049A1DC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7326182" y="2691707"/>
                  <a:ext cx="29628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3865A9F0-7B39-48E2-9F19-1CDD9F9AAA80}"/>
                    </a:ext>
                  </a:extLst>
                </p14:cNvPr>
                <p14:cNvContentPartPr/>
                <p14:nvPr/>
              </p14:nvContentPartPr>
              <p14:xfrm>
                <a:off x="7628582" y="2878547"/>
                <a:ext cx="43920" cy="20088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3865A9F0-7B39-48E2-9F19-1CDD9F9AAA80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7610942" y="2860547"/>
                  <a:ext cx="7956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C612AF40-D51C-9F77-3C27-22F2A5866035}"/>
                    </a:ext>
                  </a:extLst>
                </p14:cNvPr>
                <p14:cNvContentPartPr/>
                <p14:nvPr/>
              </p14:nvContentPartPr>
              <p14:xfrm>
                <a:off x="7651622" y="2840027"/>
                <a:ext cx="114480" cy="8388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C612AF40-D51C-9F77-3C27-22F2A5866035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7633622" y="2822027"/>
                  <a:ext cx="150120" cy="11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73BD9CFF-1BAD-C3F5-D652-6FDF37F9BB4C}"/>
                    </a:ext>
                  </a:extLst>
                </p14:cNvPr>
                <p14:cNvContentPartPr/>
                <p14:nvPr/>
              </p14:nvContentPartPr>
              <p14:xfrm>
                <a:off x="7928462" y="2782427"/>
                <a:ext cx="265680" cy="23040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73BD9CFF-1BAD-C3F5-D652-6FDF37F9BB4C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7910462" y="2764427"/>
                  <a:ext cx="30132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5C7A4A08-A633-90C3-5F6E-B1DA02F7070C}"/>
                    </a:ext>
                  </a:extLst>
                </p14:cNvPr>
                <p14:cNvContentPartPr/>
                <p14:nvPr/>
              </p14:nvContentPartPr>
              <p14:xfrm>
                <a:off x="8150942" y="2714747"/>
                <a:ext cx="204120" cy="15048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5C7A4A08-A633-90C3-5F6E-B1DA02F7070C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8133302" y="2697107"/>
                  <a:ext cx="23976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84E858AF-7A6F-2E9B-99F0-56868581DAE3}"/>
                    </a:ext>
                  </a:extLst>
                </p14:cNvPr>
                <p14:cNvContentPartPr/>
                <p14:nvPr/>
              </p14:nvContentPartPr>
              <p14:xfrm>
                <a:off x="8408702" y="2775947"/>
                <a:ext cx="212040" cy="20808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84E858AF-7A6F-2E9B-99F0-56868581DAE3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8391062" y="2758307"/>
                  <a:ext cx="24768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42184EE5-9283-2510-DBBD-C0B8D2C180A4}"/>
                    </a:ext>
                  </a:extLst>
                </p14:cNvPr>
                <p14:cNvContentPartPr/>
                <p14:nvPr/>
              </p14:nvContentPartPr>
              <p14:xfrm>
                <a:off x="8482142" y="2888267"/>
                <a:ext cx="95040" cy="1800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42184EE5-9283-2510-DBBD-C0B8D2C180A4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8464502" y="2870627"/>
                  <a:ext cx="130680" cy="53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0" name="Grupo 179">
            <a:extLst>
              <a:ext uri="{FF2B5EF4-FFF2-40B4-BE49-F238E27FC236}">
                <a16:creationId xmlns:a16="http://schemas.microsoft.com/office/drawing/2014/main" id="{B4CDB578-53E2-8C82-E553-C956A2B1BE53}"/>
              </a:ext>
            </a:extLst>
          </p:cNvPr>
          <p:cNvGrpSpPr/>
          <p:nvPr/>
        </p:nvGrpSpPr>
        <p:grpSpPr>
          <a:xfrm>
            <a:off x="9085142" y="2646347"/>
            <a:ext cx="2117160" cy="614160"/>
            <a:chOff x="9085142" y="2646347"/>
            <a:chExt cx="2117160" cy="614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ADD5682F-D9C3-35B1-8B97-3A3EF640177A}"/>
                    </a:ext>
                  </a:extLst>
                </p14:cNvPr>
                <p14:cNvContentPartPr/>
                <p14:nvPr/>
              </p14:nvContentPartPr>
              <p14:xfrm>
                <a:off x="9085142" y="2863427"/>
                <a:ext cx="129960" cy="1224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ADD5682F-D9C3-35B1-8B97-3A3EF640177A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9067502" y="2845427"/>
                  <a:ext cx="16560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936331B7-2F04-628E-B3DC-E4FD92EEB9EE}"/>
                    </a:ext>
                  </a:extLst>
                </p14:cNvPr>
                <p14:cNvContentPartPr/>
                <p14:nvPr/>
              </p14:nvContentPartPr>
              <p14:xfrm>
                <a:off x="9116822" y="2914187"/>
                <a:ext cx="106920" cy="2124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936331B7-2F04-628E-B3DC-E4FD92EEB9EE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9098822" y="2896547"/>
                  <a:ext cx="14256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E3AF8AFF-F66B-9C3D-FB89-CBE8C85C2A60}"/>
                    </a:ext>
                  </a:extLst>
                </p14:cNvPr>
                <p14:cNvContentPartPr/>
                <p14:nvPr/>
              </p14:nvContentPartPr>
              <p14:xfrm>
                <a:off x="9433982" y="2824907"/>
                <a:ext cx="257400" cy="17676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E3AF8AFF-F66B-9C3D-FB89-CBE8C85C2A60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9415982" y="2806907"/>
                  <a:ext cx="29304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69E0F844-3294-EFC8-DC95-70AB22EF5678}"/>
                    </a:ext>
                  </a:extLst>
                </p14:cNvPr>
                <p14:cNvContentPartPr/>
                <p14:nvPr/>
              </p14:nvContentPartPr>
              <p14:xfrm>
                <a:off x="9813422" y="2826707"/>
                <a:ext cx="125640" cy="17028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69E0F844-3294-EFC8-DC95-70AB22EF5678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9795422" y="2808707"/>
                  <a:ext cx="16128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0DA92002-5AD6-199D-08FE-A59A8F94A7FB}"/>
                    </a:ext>
                  </a:extLst>
                </p14:cNvPr>
                <p14:cNvContentPartPr/>
                <p14:nvPr/>
              </p14:nvContentPartPr>
              <p14:xfrm>
                <a:off x="9812342" y="2946227"/>
                <a:ext cx="92160" cy="1944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0DA92002-5AD6-199D-08FE-A59A8F94A7FB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9794702" y="2928227"/>
                  <a:ext cx="12780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45DFD7DB-FA53-6415-AD41-B15BB23E1C0A}"/>
                    </a:ext>
                  </a:extLst>
                </p14:cNvPr>
                <p14:cNvContentPartPr/>
                <p14:nvPr/>
              </p14:nvContentPartPr>
              <p14:xfrm>
                <a:off x="10029422" y="2860907"/>
                <a:ext cx="154440" cy="162360"/>
              </p14:xfrm>
            </p:contentPart>
          </mc:Choice>
          <mc:Fallback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id="{45DFD7DB-FA53-6415-AD41-B15BB23E1C0A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10011782" y="2842907"/>
                  <a:ext cx="19008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680BC1D0-9ADC-F9D7-8274-7590058125A0}"/>
                    </a:ext>
                  </a:extLst>
                </p14:cNvPr>
                <p14:cNvContentPartPr/>
                <p14:nvPr/>
              </p14:nvContentPartPr>
              <p14:xfrm>
                <a:off x="10322822" y="2864867"/>
                <a:ext cx="131040" cy="14904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680BC1D0-9ADC-F9D7-8274-7590058125A0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10304822" y="2847227"/>
                  <a:ext cx="16668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1F1E4F3E-01D3-9D0A-A54D-C0A1271B7280}"/>
                    </a:ext>
                  </a:extLst>
                </p14:cNvPr>
                <p14:cNvContentPartPr/>
                <p14:nvPr/>
              </p14:nvContentPartPr>
              <p14:xfrm>
                <a:off x="10539902" y="2917787"/>
                <a:ext cx="47520" cy="19908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1F1E4F3E-01D3-9D0A-A54D-C0A1271B7280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10521902" y="2899787"/>
                  <a:ext cx="8316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CE6DC125-A34F-BA9D-7DD3-BB64CA038B21}"/>
                    </a:ext>
                  </a:extLst>
                </p14:cNvPr>
                <p14:cNvContentPartPr/>
                <p14:nvPr/>
              </p14:nvContentPartPr>
              <p14:xfrm>
                <a:off x="10573022" y="2878547"/>
                <a:ext cx="112320" cy="11448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CE6DC125-A34F-BA9D-7DD3-BB64CA038B21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10555382" y="2860907"/>
                  <a:ext cx="14796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ADFFED62-5115-7F1E-833E-195E44DC5B4E}"/>
                    </a:ext>
                  </a:extLst>
                </p14:cNvPr>
                <p14:cNvContentPartPr/>
                <p14:nvPr/>
              </p14:nvContentPartPr>
              <p14:xfrm>
                <a:off x="10712342" y="2724827"/>
                <a:ext cx="83880" cy="40572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ADFFED62-5115-7F1E-833E-195E44DC5B4E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10694342" y="2706827"/>
                  <a:ext cx="119520" cy="44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D0CE1599-1A1B-17F7-9BBA-E1F3E02F3C05}"/>
                    </a:ext>
                  </a:extLst>
                </p14:cNvPr>
                <p14:cNvContentPartPr/>
                <p14:nvPr/>
              </p14:nvContentPartPr>
              <p14:xfrm>
                <a:off x="10907102" y="2883947"/>
                <a:ext cx="295200" cy="18036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D0CE1599-1A1B-17F7-9BBA-E1F3E02F3C05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10889462" y="2866307"/>
                  <a:ext cx="33084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249CCCC7-C005-20B6-8A6A-5C6B4A90E27A}"/>
                    </a:ext>
                  </a:extLst>
                </p14:cNvPr>
                <p14:cNvContentPartPr/>
                <p14:nvPr/>
              </p14:nvContentPartPr>
              <p14:xfrm>
                <a:off x="9295382" y="2646347"/>
                <a:ext cx="308880" cy="61416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249CCCC7-C005-20B6-8A6A-5C6B4A90E27A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9277382" y="2628347"/>
                  <a:ext cx="344520" cy="649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6" name="Grupo 185">
            <a:extLst>
              <a:ext uri="{FF2B5EF4-FFF2-40B4-BE49-F238E27FC236}">
                <a16:creationId xmlns:a16="http://schemas.microsoft.com/office/drawing/2014/main" id="{20DA5FD4-E931-B65C-45AF-586F1D31DC02}"/>
              </a:ext>
            </a:extLst>
          </p:cNvPr>
          <p:cNvGrpSpPr/>
          <p:nvPr/>
        </p:nvGrpSpPr>
        <p:grpSpPr>
          <a:xfrm>
            <a:off x="5730662" y="3452747"/>
            <a:ext cx="786240" cy="279000"/>
            <a:chOff x="5730662" y="3452747"/>
            <a:chExt cx="786240" cy="27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1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E2B8802F-F575-84FB-D59A-64118AD453F8}"/>
                    </a:ext>
                  </a:extLst>
                </p14:cNvPr>
                <p14:cNvContentPartPr/>
                <p14:nvPr/>
              </p14:nvContentPartPr>
              <p14:xfrm>
                <a:off x="5730662" y="3452747"/>
                <a:ext cx="205200" cy="27288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E2B8802F-F575-84FB-D59A-64118AD453F8}"/>
                    </a:ext>
                  </a:extLst>
                </p:cNvPr>
                <p:cNvPicPr/>
                <p:nvPr/>
              </p:nvPicPr>
              <p:blipFill>
                <a:blip r:embed="rId302"/>
                <a:stretch>
                  <a:fillRect/>
                </a:stretch>
              </p:blipFill>
              <p:spPr>
                <a:xfrm>
                  <a:off x="5712662" y="3435107"/>
                  <a:ext cx="240840" cy="30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3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027778AF-49C9-B27C-8791-9B1A7A5195DF}"/>
                    </a:ext>
                  </a:extLst>
                </p14:cNvPr>
                <p14:cNvContentPartPr/>
                <p14:nvPr/>
              </p14:nvContentPartPr>
              <p14:xfrm>
                <a:off x="6062942" y="3482987"/>
                <a:ext cx="272160" cy="540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027778AF-49C9-B27C-8791-9B1A7A5195DF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6044942" y="3464987"/>
                  <a:ext cx="30780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5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A35B4F5D-D0AD-CAA0-9E5A-933D11CA4EAF}"/>
                    </a:ext>
                  </a:extLst>
                </p14:cNvPr>
                <p14:cNvContentPartPr/>
                <p14:nvPr/>
              </p14:nvContentPartPr>
              <p14:xfrm>
                <a:off x="6158342" y="3498827"/>
                <a:ext cx="62280" cy="23292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A35B4F5D-D0AD-CAA0-9E5A-933D11CA4EAF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6140702" y="3480827"/>
                  <a:ext cx="979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7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32C228ED-43C5-97F9-9F97-09B5CE494653}"/>
                    </a:ext>
                  </a:extLst>
                </p14:cNvPr>
                <p14:cNvContentPartPr/>
                <p14:nvPr/>
              </p14:nvContentPartPr>
              <p14:xfrm>
                <a:off x="6373622" y="3634907"/>
                <a:ext cx="143280" cy="1368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32C228ED-43C5-97F9-9F97-09B5CE494653}"/>
                    </a:ext>
                  </a:extLst>
                </p:cNvPr>
                <p:cNvPicPr/>
                <p:nvPr/>
              </p:nvPicPr>
              <p:blipFill>
                <a:blip r:embed="rId308"/>
                <a:stretch>
                  <a:fillRect/>
                </a:stretch>
              </p:blipFill>
              <p:spPr>
                <a:xfrm>
                  <a:off x="6355622" y="3616907"/>
                  <a:ext cx="178920" cy="4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2" name="Grupo 191">
            <a:extLst>
              <a:ext uri="{FF2B5EF4-FFF2-40B4-BE49-F238E27FC236}">
                <a16:creationId xmlns:a16="http://schemas.microsoft.com/office/drawing/2014/main" id="{5EEBCB00-F1D0-0CA6-053E-02363D0CA1FB}"/>
              </a:ext>
            </a:extLst>
          </p:cNvPr>
          <p:cNvGrpSpPr/>
          <p:nvPr/>
        </p:nvGrpSpPr>
        <p:grpSpPr>
          <a:xfrm>
            <a:off x="6702662" y="3421067"/>
            <a:ext cx="1062720" cy="331920"/>
            <a:chOff x="6702662" y="3421067"/>
            <a:chExt cx="1062720" cy="331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09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8E988F67-A334-8228-70A7-CCCD47A6D36F}"/>
                    </a:ext>
                  </a:extLst>
                </p14:cNvPr>
                <p14:cNvContentPartPr/>
                <p14:nvPr/>
              </p14:nvContentPartPr>
              <p14:xfrm>
                <a:off x="6702662" y="3421067"/>
                <a:ext cx="224280" cy="24516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8E988F67-A334-8228-70A7-CCCD47A6D36F}"/>
                    </a:ext>
                  </a:extLst>
                </p:cNvPr>
                <p:cNvPicPr/>
                <p:nvPr/>
              </p:nvPicPr>
              <p:blipFill>
                <a:blip r:embed="rId310"/>
                <a:stretch>
                  <a:fillRect/>
                </a:stretch>
              </p:blipFill>
              <p:spPr>
                <a:xfrm>
                  <a:off x="6684662" y="3403427"/>
                  <a:ext cx="259920" cy="280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1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C167C2EA-3AF6-067D-B2FA-2499F8825EEE}"/>
                    </a:ext>
                  </a:extLst>
                </p14:cNvPr>
                <p14:cNvContentPartPr/>
                <p14:nvPr/>
              </p14:nvContentPartPr>
              <p14:xfrm>
                <a:off x="6873662" y="3562907"/>
                <a:ext cx="36360" cy="19008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C167C2EA-3AF6-067D-B2FA-2499F8825EEE}"/>
                    </a:ext>
                  </a:extLst>
                </p:cNvPr>
                <p:cNvPicPr/>
                <p:nvPr/>
              </p:nvPicPr>
              <p:blipFill>
                <a:blip r:embed="rId312"/>
                <a:stretch>
                  <a:fillRect/>
                </a:stretch>
              </p:blipFill>
              <p:spPr>
                <a:xfrm>
                  <a:off x="6856022" y="3545267"/>
                  <a:ext cx="7200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3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91E50CA1-4A17-3BE3-7C34-118AC73A853D}"/>
                    </a:ext>
                  </a:extLst>
                </p14:cNvPr>
                <p14:cNvContentPartPr/>
                <p14:nvPr/>
              </p14:nvContentPartPr>
              <p14:xfrm>
                <a:off x="7018742" y="3529067"/>
                <a:ext cx="173160" cy="20268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91E50CA1-4A17-3BE3-7C34-118AC73A853D}"/>
                    </a:ext>
                  </a:extLst>
                </p:cNvPr>
                <p:cNvPicPr/>
                <p:nvPr/>
              </p:nvPicPr>
              <p:blipFill>
                <a:blip r:embed="rId314"/>
                <a:stretch>
                  <a:fillRect/>
                </a:stretch>
              </p:blipFill>
              <p:spPr>
                <a:xfrm>
                  <a:off x="7000742" y="3511067"/>
                  <a:ext cx="20880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5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73F82932-1691-FD4F-353A-E0A14B8D11AA}"/>
                    </a:ext>
                  </a:extLst>
                </p14:cNvPr>
                <p14:cNvContentPartPr/>
                <p14:nvPr/>
              </p14:nvContentPartPr>
              <p14:xfrm>
                <a:off x="7234382" y="3521507"/>
                <a:ext cx="157320" cy="21996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73F82932-1691-FD4F-353A-E0A14B8D11AA}"/>
                    </a:ext>
                  </a:extLst>
                </p:cNvPr>
                <p:cNvPicPr/>
                <p:nvPr/>
              </p:nvPicPr>
              <p:blipFill>
                <a:blip r:embed="rId316"/>
                <a:stretch>
                  <a:fillRect/>
                </a:stretch>
              </p:blipFill>
              <p:spPr>
                <a:xfrm>
                  <a:off x="7216742" y="3503507"/>
                  <a:ext cx="192960" cy="25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7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3D069E15-D4A0-D345-23F4-A9B4D018B943}"/>
                    </a:ext>
                  </a:extLst>
                </p14:cNvPr>
                <p14:cNvContentPartPr/>
                <p14:nvPr/>
              </p14:nvContentPartPr>
              <p14:xfrm>
                <a:off x="7514462" y="3444827"/>
                <a:ext cx="250920" cy="29196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3D069E15-D4A0-D345-23F4-A9B4D018B943}"/>
                    </a:ext>
                  </a:extLst>
                </p:cNvPr>
                <p:cNvPicPr/>
                <p:nvPr/>
              </p:nvPicPr>
              <p:blipFill>
                <a:blip r:embed="rId318"/>
                <a:stretch>
                  <a:fillRect/>
                </a:stretch>
              </p:blipFill>
              <p:spPr>
                <a:xfrm>
                  <a:off x="7496822" y="3426827"/>
                  <a:ext cx="286560" cy="327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0" name="Grupo 199">
            <a:extLst>
              <a:ext uri="{FF2B5EF4-FFF2-40B4-BE49-F238E27FC236}">
                <a16:creationId xmlns:a16="http://schemas.microsoft.com/office/drawing/2014/main" id="{45B83502-0363-0CC5-38E0-8FB29447837C}"/>
              </a:ext>
            </a:extLst>
          </p:cNvPr>
          <p:cNvGrpSpPr/>
          <p:nvPr/>
        </p:nvGrpSpPr>
        <p:grpSpPr>
          <a:xfrm>
            <a:off x="7915502" y="3445907"/>
            <a:ext cx="975240" cy="341280"/>
            <a:chOff x="7915502" y="3445907"/>
            <a:chExt cx="975240" cy="341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9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B6C61015-BDBB-8148-56F8-E757452D6CD3}"/>
                    </a:ext>
                  </a:extLst>
                </p14:cNvPr>
                <p14:cNvContentPartPr/>
                <p14:nvPr/>
              </p14:nvContentPartPr>
              <p14:xfrm>
                <a:off x="7915502" y="3641387"/>
                <a:ext cx="159480" cy="612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B6C61015-BDBB-8148-56F8-E757452D6CD3}"/>
                    </a:ext>
                  </a:extLst>
                </p:cNvPr>
                <p:cNvPicPr/>
                <p:nvPr/>
              </p:nvPicPr>
              <p:blipFill>
                <a:blip r:embed="rId320"/>
                <a:stretch>
                  <a:fillRect/>
                </a:stretch>
              </p:blipFill>
              <p:spPr>
                <a:xfrm>
                  <a:off x="7897502" y="3623747"/>
                  <a:ext cx="195120" cy="4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1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D4A88B46-3EDE-66D9-EF83-F706EFFB39C4}"/>
                    </a:ext>
                  </a:extLst>
                </p14:cNvPr>
                <p14:cNvContentPartPr/>
                <p14:nvPr/>
              </p14:nvContentPartPr>
              <p14:xfrm>
                <a:off x="8213222" y="3495227"/>
                <a:ext cx="180720" cy="27324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D4A88B46-3EDE-66D9-EF83-F706EFFB39C4}"/>
                    </a:ext>
                  </a:extLst>
                </p:cNvPr>
                <p:cNvPicPr/>
                <p:nvPr/>
              </p:nvPicPr>
              <p:blipFill>
                <a:blip r:embed="rId322"/>
                <a:stretch>
                  <a:fillRect/>
                </a:stretch>
              </p:blipFill>
              <p:spPr>
                <a:xfrm>
                  <a:off x="8195222" y="3477587"/>
                  <a:ext cx="21636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3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C201D96A-2829-47E7-7142-AE8536AFFE62}"/>
                    </a:ext>
                  </a:extLst>
                </p14:cNvPr>
                <p14:cNvContentPartPr/>
                <p14:nvPr/>
              </p14:nvContentPartPr>
              <p14:xfrm>
                <a:off x="8451542" y="3543467"/>
                <a:ext cx="192240" cy="23796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C201D96A-2829-47E7-7142-AE8536AFFE62}"/>
                    </a:ext>
                  </a:extLst>
                </p:cNvPr>
                <p:cNvPicPr/>
                <p:nvPr/>
              </p:nvPicPr>
              <p:blipFill>
                <a:blip r:embed="rId324"/>
                <a:stretch>
                  <a:fillRect/>
                </a:stretch>
              </p:blipFill>
              <p:spPr>
                <a:xfrm>
                  <a:off x="8433902" y="3525827"/>
                  <a:ext cx="22788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5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9E271D84-FA2B-F24A-1830-61ADB3174774}"/>
                    </a:ext>
                  </a:extLst>
                </p14:cNvPr>
                <p14:cNvContentPartPr/>
                <p14:nvPr/>
              </p14:nvContentPartPr>
              <p14:xfrm>
                <a:off x="8671502" y="3528707"/>
                <a:ext cx="219240" cy="25848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9E271D84-FA2B-F24A-1830-61ADB3174774}"/>
                    </a:ext>
                  </a:extLst>
                </p:cNvPr>
                <p:cNvPicPr/>
                <p:nvPr/>
              </p:nvPicPr>
              <p:blipFill>
                <a:blip r:embed="rId326"/>
                <a:stretch>
                  <a:fillRect/>
                </a:stretch>
              </p:blipFill>
              <p:spPr>
                <a:xfrm>
                  <a:off x="8653502" y="3511067"/>
                  <a:ext cx="2548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7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A7AEC50A-0E63-D5DC-8E7D-7CC24274FB69}"/>
                    </a:ext>
                  </a:extLst>
                </p14:cNvPr>
                <p14:cNvContentPartPr/>
                <p14:nvPr/>
              </p14:nvContentPartPr>
              <p14:xfrm>
                <a:off x="8248142" y="3445907"/>
                <a:ext cx="121320" cy="17928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A7AEC50A-0E63-D5DC-8E7D-7CC24274FB69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8230502" y="3428267"/>
                  <a:ext cx="15696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9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09657626-BC3F-F41B-5AEF-9EC79708198A}"/>
                    </a:ext>
                  </a:extLst>
                </p14:cNvPr>
                <p14:cNvContentPartPr/>
                <p14:nvPr/>
              </p14:nvContentPartPr>
              <p14:xfrm>
                <a:off x="8255702" y="3601427"/>
                <a:ext cx="50400" cy="17244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09657626-BC3F-F41B-5AEF-9EC79708198A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8238062" y="3583787"/>
                  <a:ext cx="86040" cy="208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4" name="Grupo 203">
            <a:extLst>
              <a:ext uri="{FF2B5EF4-FFF2-40B4-BE49-F238E27FC236}">
                <a16:creationId xmlns:a16="http://schemas.microsoft.com/office/drawing/2014/main" id="{6E4D65D3-C62F-77BA-B090-F3C603596D80}"/>
              </a:ext>
            </a:extLst>
          </p:cNvPr>
          <p:cNvGrpSpPr/>
          <p:nvPr/>
        </p:nvGrpSpPr>
        <p:grpSpPr>
          <a:xfrm>
            <a:off x="8979302" y="3467867"/>
            <a:ext cx="452520" cy="282600"/>
            <a:chOff x="8979302" y="3467867"/>
            <a:chExt cx="452520" cy="282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1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895728FD-C072-5022-29A0-1871A548278D}"/>
                    </a:ext>
                  </a:extLst>
                </p14:cNvPr>
                <p14:cNvContentPartPr/>
                <p14:nvPr/>
              </p14:nvContentPartPr>
              <p14:xfrm>
                <a:off x="8979302" y="3467867"/>
                <a:ext cx="151200" cy="28260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895728FD-C072-5022-29A0-1871A548278D}"/>
                    </a:ext>
                  </a:extLst>
                </p:cNvPr>
                <p:cNvPicPr/>
                <p:nvPr/>
              </p:nvPicPr>
              <p:blipFill>
                <a:blip r:embed="rId332"/>
                <a:stretch>
                  <a:fillRect/>
                </a:stretch>
              </p:blipFill>
              <p:spPr>
                <a:xfrm>
                  <a:off x="8961662" y="3450227"/>
                  <a:ext cx="186840" cy="31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3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B1547CC8-0982-368A-EA04-4C06ADBC15D9}"/>
                    </a:ext>
                  </a:extLst>
                </p14:cNvPr>
                <p14:cNvContentPartPr/>
                <p14:nvPr/>
              </p14:nvContentPartPr>
              <p14:xfrm>
                <a:off x="9292142" y="3640667"/>
                <a:ext cx="139680" cy="864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B1547CC8-0982-368A-EA04-4C06ADBC15D9}"/>
                    </a:ext>
                  </a:extLst>
                </p:cNvPr>
                <p:cNvPicPr/>
                <p:nvPr/>
              </p:nvPicPr>
              <p:blipFill>
                <a:blip r:embed="rId334"/>
                <a:stretch>
                  <a:fillRect/>
                </a:stretch>
              </p:blipFill>
              <p:spPr>
                <a:xfrm>
                  <a:off x="9274142" y="3622667"/>
                  <a:ext cx="17532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5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17A68781-12BE-5AD5-C42B-B5ECAABE9922}"/>
                    </a:ext>
                  </a:extLst>
                </p14:cNvPr>
                <p14:cNvContentPartPr/>
                <p14:nvPr/>
              </p14:nvContentPartPr>
              <p14:xfrm>
                <a:off x="9259382" y="3726707"/>
                <a:ext cx="166320" cy="1548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17A68781-12BE-5AD5-C42B-B5ECAABE9922}"/>
                    </a:ext>
                  </a:extLst>
                </p:cNvPr>
                <p:cNvPicPr/>
                <p:nvPr/>
              </p:nvPicPr>
              <p:blipFill>
                <a:blip r:embed="rId336"/>
                <a:stretch>
                  <a:fillRect/>
                </a:stretch>
              </p:blipFill>
              <p:spPr>
                <a:xfrm>
                  <a:off x="9241742" y="3708707"/>
                  <a:ext cx="201960" cy="5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1" name="Grupo 210">
            <a:extLst>
              <a:ext uri="{FF2B5EF4-FFF2-40B4-BE49-F238E27FC236}">
                <a16:creationId xmlns:a16="http://schemas.microsoft.com/office/drawing/2014/main" id="{54800550-73E0-D062-288F-1E1C4556EFF0}"/>
              </a:ext>
            </a:extLst>
          </p:cNvPr>
          <p:cNvGrpSpPr/>
          <p:nvPr/>
        </p:nvGrpSpPr>
        <p:grpSpPr>
          <a:xfrm>
            <a:off x="9763382" y="3457787"/>
            <a:ext cx="931680" cy="483120"/>
            <a:chOff x="9763382" y="3457787"/>
            <a:chExt cx="931680" cy="483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7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55522227-9A9B-D264-EFCB-7249852866A1}"/>
                    </a:ext>
                  </a:extLst>
                </p14:cNvPr>
                <p14:cNvContentPartPr/>
                <p14:nvPr/>
              </p14:nvContentPartPr>
              <p14:xfrm>
                <a:off x="9763382" y="3529787"/>
                <a:ext cx="82800" cy="19152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55522227-9A9B-D264-EFCB-7249852866A1}"/>
                    </a:ext>
                  </a:extLst>
                </p:cNvPr>
                <p:cNvPicPr/>
                <p:nvPr/>
              </p:nvPicPr>
              <p:blipFill>
                <a:blip r:embed="rId338"/>
                <a:stretch>
                  <a:fillRect/>
                </a:stretch>
              </p:blipFill>
              <p:spPr>
                <a:xfrm>
                  <a:off x="9745382" y="3512147"/>
                  <a:ext cx="11844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9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915D5BFD-8FD6-7727-1F22-C7AF89714D3F}"/>
                    </a:ext>
                  </a:extLst>
                </p14:cNvPr>
                <p14:cNvContentPartPr/>
                <p14:nvPr/>
              </p14:nvContentPartPr>
              <p14:xfrm>
                <a:off x="9924662" y="3538427"/>
                <a:ext cx="103320" cy="21132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915D5BFD-8FD6-7727-1F22-C7AF89714D3F}"/>
                    </a:ext>
                  </a:extLst>
                </p:cNvPr>
                <p:cNvPicPr/>
                <p:nvPr/>
              </p:nvPicPr>
              <p:blipFill>
                <a:blip r:embed="rId340"/>
                <a:stretch>
                  <a:fillRect/>
                </a:stretch>
              </p:blipFill>
              <p:spPr>
                <a:xfrm>
                  <a:off x="9907022" y="3520427"/>
                  <a:ext cx="138960" cy="24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1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A0FCBE5F-8AD5-55B2-DD23-0E97D327E0F0}"/>
                    </a:ext>
                  </a:extLst>
                </p14:cNvPr>
                <p14:cNvContentPartPr/>
                <p14:nvPr/>
              </p14:nvContentPartPr>
              <p14:xfrm>
                <a:off x="10090982" y="3569747"/>
                <a:ext cx="185400" cy="17352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A0FCBE5F-8AD5-55B2-DD23-0E97D327E0F0}"/>
                    </a:ext>
                  </a:extLst>
                </p:cNvPr>
                <p:cNvPicPr/>
                <p:nvPr/>
              </p:nvPicPr>
              <p:blipFill>
                <a:blip r:embed="rId342"/>
                <a:stretch>
                  <a:fillRect/>
                </a:stretch>
              </p:blipFill>
              <p:spPr>
                <a:xfrm>
                  <a:off x="10073342" y="3551747"/>
                  <a:ext cx="22104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3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A58A1C8B-1D02-E43F-FC5B-E554D33FDC3C}"/>
                    </a:ext>
                  </a:extLst>
                </p14:cNvPr>
                <p14:cNvContentPartPr/>
                <p14:nvPr/>
              </p14:nvContentPartPr>
              <p14:xfrm>
                <a:off x="10355222" y="3457787"/>
                <a:ext cx="122040" cy="24012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A58A1C8B-1D02-E43F-FC5B-E554D33FDC3C}"/>
                    </a:ext>
                  </a:extLst>
                </p:cNvPr>
                <p:cNvPicPr/>
                <p:nvPr/>
              </p:nvPicPr>
              <p:blipFill>
                <a:blip r:embed="rId344"/>
                <a:stretch>
                  <a:fillRect/>
                </a:stretch>
              </p:blipFill>
              <p:spPr>
                <a:xfrm>
                  <a:off x="10337222" y="3440147"/>
                  <a:ext cx="157680" cy="275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5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F3F9DF91-929E-28CA-C308-2E2811FE4067}"/>
                    </a:ext>
                  </a:extLst>
                </p14:cNvPr>
                <p14:cNvContentPartPr/>
                <p14:nvPr/>
              </p14:nvContentPartPr>
              <p14:xfrm>
                <a:off x="10412822" y="3624107"/>
                <a:ext cx="169920" cy="31680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F3F9DF91-929E-28CA-C308-2E2811FE4067}"/>
                    </a:ext>
                  </a:extLst>
                </p:cNvPr>
                <p:cNvPicPr/>
                <p:nvPr/>
              </p:nvPicPr>
              <p:blipFill>
                <a:blip r:embed="rId346"/>
                <a:stretch>
                  <a:fillRect/>
                </a:stretch>
              </p:blipFill>
              <p:spPr>
                <a:xfrm>
                  <a:off x="10394822" y="3606107"/>
                  <a:ext cx="205560" cy="35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7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8B81A50D-4430-6601-7316-59205E6CDEAC}"/>
                    </a:ext>
                  </a:extLst>
                </p14:cNvPr>
                <p14:cNvContentPartPr/>
                <p14:nvPr/>
              </p14:nvContentPartPr>
              <p14:xfrm>
                <a:off x="10680662" y="3733187"/>
                <a:ext cx="14400" cy="360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8B81A50D-4430-6601-7316-59205E6CDEAC}"/>
                    </a:ext>
                  </a:extLst>
                </p:cNvPr>
                <p:cNvPicPr/>
                <p:nvPr/>
              </p:nvPicPr>
              <p:blipFill>
                <a:blip r:embed="rId348"/>
                <a:stretch>
                  <a:fillRect/>
                </a:stretch>
              </p:blipFill>
              <p:spPr>
                <a:xfrm>
                  <a:off x="10663022" y="3715547"/>
                  <a:ext cx="50040" cy="39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7" name="Grupo 216">
            <a:extLst>
              <a:ext uri="{FF2B5EF4-FFF2-40B4-BE49-F238E27FC236}">
                <a16:creationId xmlns:a16="http://schemas.microsoft.com/office/drawing/2014/main" id="{A7B9A557-4334-CE00-68C4-105A933DF758}"/>
              </a:ext>
            </a:extLst>
          </p:cNvPr>
          <p:cNvGrpSpPr/>
          <p:nvPr/>
        </p:nvGrpSpPr>
        <p:grpSpPr>
          <a:xfrm>
            <a:off x="10943462" y="3508187"/>
            <a:ext cx="981720" cy="351720"/>
            <a:chOff x="10943462" y="3508187"/>
            <a:chExt cx="981720" cy="351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9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04A38122-92D1-0D3E-BF2C-230699E22FF0}"/>
                    </a:ext>
                  </a:extLst>
                </p14:cNvPr>
                <p14:cNvContentPartPr/>
                <p14:nvPr/>
              </p14:nvContentPartPr>
              <p14:xfrm>
                <a:off x="10943462" y="3515387"/>
                <a:ext cx="168120" cy="24156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04A38122-92D1-0D3E-BF2C-230699E22FF0}"/>
                    </a:ext>
                  </a:extLst>
                </p:cNvPr>
                <p:cNvPicPr/>
                <p:nvPr/>
              </p:nvPicPr>
              <p:blipFill>
                <a:blip r:embed="rId350"/>
                <a:stretch>
                  <a:fillRect/>
                </a:stretch>
              </p:blipFill>
              <p:spPr>
                <a:xfrm>
                  <a:off x="10925462" y="3497387"/>
                  <a:ext cx="20376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1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123200DF-EDB6-EC20-200F-6B11CFCA4A71}"/>
                    </a:ext>
                  </a:extLst>
                </p14:cNvPr>
                <p14:cNvContentPartPr/>
                <p14:nvPr/>
              </p14:nvContentPartPr>
              <p14:xfrm>
                <a:off x="11151182" y="3744347"/>
                <a:ext cx="92160" cy="11556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123200DF-EDB6-EC20-200F-6B11CFCA4A71}"/>
                    </a:ext>
                  </a:extLst>
                </p:cNvPr>
                <p:cNvPicPr/>
                <p:nvPr/>
              </p:nvPicPr>
              <p:blipFill>
                <a:blip r:embed="rId352"/>
                <a:stretch>
                  <a:fillRect/>
                </a:stretch>
              </p:blipFill>
              <p:spPr>
                <a:xfrm>
                  <a:off x="11133182" y="3726347"/>
                  <a:ext cx="12780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3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46C33B84-9348-4B45-5891-C4F5C17CBF03}"/>
                    </a:ext>
                  </a:extLst>
                </p14:cNvPr>
                <p14:cNvContentPartPr/>
                <p14:nvPr/>
              </p14:nvContentPartPr>
              <p14:xfrm>
                <a:off x="11320742" y="3542747"/>
                <a:ext cx="147240" cy="21852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46C33B84-9348-4B45-5891-C4F5C17CBF03}"/>
                    </a:ext>
                  </a:extLst>
                </p:cNvPr>
                <p:cNvPicPr/>
                <p:nvPr/>
              </p:nvPicPr>
              <p:blipFill>
                <a:blip r:embed="rId354"/>
                <a:stretch>
                  <a:fillRect/>
                </a:stretch>
              </p:blipFill>
              <p:spPr>
                <a:xfrm>
                  <a:off x="11302742" y="3524747"/>
                  <a:ext cx="18288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5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70645C59-47D2-EF6E-4D98-9433D6120240}"/>
                    </a:ext>
                  </a:extLst>
                </p14:cNvPr>
                <p14:cNvContentPartPr/>
                <p14:nvPr/>
              </p14:nvContentPartPr>
              <p14:xfrm>
                <a:off x="11735462" y="3508187"/>
                <a:ext cx="185040" cy="13572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70645C59-47D2-EF6E-4D98-9433D6120240}"/>
                    </a:ext>
                  </a:extLst>
                </p:cNvPr>
                <p:cNvPicPr/>
                <p:nvPr/>
              </p:nvPicPr>
              <p:blipFill>
                <a:blip r:embed="rId356"/>
                <a:stretch>
                  <a:fillRect/>
                </a:stretch>
              </p:blipFill>
              <p:spPr>
                <a:xfrm>
                  <a:off x="11717822" y="3490187"/>
                  <a:ext cx="22068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7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FC53BE10-6AD0-4E60-A042-922D9D5DF482}"/>
                    </a:ext>
                  </a:extLst>
                </p14:cNvPr>
                <p14:cNvContentPartPr/>
                <p14:nvPr/>
              </p14:nvContentPartPr>
              <p14:xfrm>
                <a:off x="11570222" y="3752627"/>
                <a:ext cx="354960" cy="216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FC53BE10-6AD0-4E60-A042-922D9D5DF482}"/>
                    </a:ext>
                  </a:extLst>
                </p:cNvPr>
                <p:cNvPicPr/>
                <p:nvPr/>
              </p:nvPicPr>
              <p:blipFill>
                <a:blip r:embed="rId358"/>
                <a:stretch>
                  <a:fillRect/>
                </a:stretch>
              </p:blipFill>
              <p:spPr>
                <a:xfrm>
                  <a:off x="11552582" y="3734627"/>
                  <a:ext cx="390600" cy="37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0" name="Grupo 219">
            <a:extLst>
              <a:ext uri="{FF2B5EF4-FFF2-40B4-BE49-F238E27FC236}">
                <a16:creationId xmlns:a16="http://schemas.microsoft.com/office/drawing/2014/main" id="{4BD27FB4-9708-0790-4F43-D43E9A41B7B0}"/>
              </a:ext>
            </a:extLst>
          </p:cNvPr>
          <p:cNvGrpSpPr/>
          <p:nvPr/>
        </p:nvGrpSpPr>
        <p:grpSpPr>
          <a:xfrm>
            <a:off x="11575982" y="3938387"/>
            <a:ext cx="449280" cy="227160"/>
            <a:chOff x="11575982" y="3938387"/>
            <a:chExt cx="449280" cy="22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59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DAC99C0A-DC9D-1910-7944-F8773B781D76}"/>
                    </a:ext>
                  </a:extLst>
                </p14:cNvPr>
                <p14:cNvContentPartPr/>
                <p14:nvPr/>
              </p14:nvContentPartPr>
              <p14:xfrm>
                <a:off x="11575982" y="3975107"/>
                <a:ext cx="171000" cy="19044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DAC99C0A-DC9D-1910-7944-F8773B781D76}"/>
                    </a:ext>
                  </a:extLst>
                </p:cNvPr>
                <p:cNvPicPr/>
                <p:nvPr/>
              </p:nvPicPr>
              <p:blipFill>
                <a:blip r:embed="rId360"/>
                <a:stretch>
                  <a:fillRect/>
                </a:stretch>
              </p:blipFill>
              <p:spPr>
                <a:xfrm>
                  <a:off x="11557982" y="3957467"/>
                  <a:ext cx="206640" cy="22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1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73533899-ED67-D363-7F10-8970AB26C9AD}"/>
                    </a:ext>
                  </a:extLst>
                </p14:cNvPr>
                <p14:cNvContentPartPr/>
                <p14:nvPr/>
              </p14:nvContentPartPr>
              <p14:xfrm>
                <a:off x="11866862" y="3938387"/>
                <a:ext cx="158400" cy="13248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73533899-ED67-D363-7F10-8970AB26C9AD}"/>
                    </a:ext>
                  </a:extLst>
                </p:cNvPr>
                <p:cNvPicPr/>
                <p:nvPr/>
              </p:nvPicPr>
              <p:blipFill>
                <a:blip r:embed="rId362"/>
                <a:stretch>
                  <a:fillRect/>
                </a:stretch>
              </p:blipFill>
              <p:spPr>
                <a:xfrm>
                  <a:off x="11849222" y="3920387"/>
                  <a:ext cx="194040" cy="168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63">
            <p14:nvContentPartPr>
              <p14:cNvPr id="221" name="Entrada de lápiz 220">
                <a:extLst>
                  <a:ext uri="{FF2B5EF4-FFF2-40B4-BE49-F238E27FC236}">
                    <a16:creationId xmlns:a16="http://schemas.microsoft.com/office/drawing/2014/main" id="{F94287CF-86EE-F88E-8B3E-B02C85521421}"/>
                  </a:ext>
                </a:extLst>
              </p14:cNvPr>
              <p14:cNvContentPartPr/>
              <p14:nvPr/>
            </p14:nvContentPartPr>
            <p14:xfrm>
              <a:off x="6683582" y="4377227"/>
              <a:ext cx="194400" cy="281880"/>
            </p14:xfrm>
          </p:contentPart>
        </mc:Choice>
        <mc:Fallback>
          <p:pic>
            <p:nvPicPr>
              <p:cNvPr id="221" name="Entrada de lápiz 220">
                <a:extLst>
                  <a:ext uri="{FF2B5EF4-FFF2-40B4-BE49-F238E27FC236}">
                    <a16:creationId xmlns:a16="http://schemas.microsoft.com/office/drawing/2014/main" id="{F94287CF-86EE-F88E-8B3E-B02C85521421}"/>
                  </a:ext>
                </a:extLst>
              </p:cNvPr>
              <p:cNvPicPr/>
              <p:nvPr/>
            </p:nvPicPr>
            <p:blipFill>
              <a:blip r:embed="rId364"/>
              <a:stretch>
                <a:fillRect/>
              </a:stretch>
            </p:blipFill>
            <p:spPr>
              <a:xfrm>
                <a:off x="6665582" y="4359227"/>
                <a:ext cx="230040" cy="317520"/>
              </a:xfrm>
              <a:prstGeom prst="rect">
                <a:avLst/>
              </a:prstGeom>
            </p:spPr>
          </p:pic>
        </mc:Fallback>
      </mc:AlternateContent>
      <p:grpSp>
        <p:nvGrpSpPr>
          <p:cNvPr id="234" name="Grupo 233">
            <a:extLst>
              <a:ext uri="{FF2B5EF4-FFF2-40B4-BE49-F238E27FC236}">
                <a16:creationId xmlns:a16="http://schemas.microsoft.com/office/drawing/2014/main" id="{5D18994C-9402-E9FD-69BA-34F7931D4995}"/>
              </a:ext>
            </a:extLst>
          </p:cNvPr>
          <p:cNvGrpSpPr/>
          <p:nvPr/>
        </p:nvGrpSpPr>
        <p:grpSpPr>
          <a:xfrm>
            <a:off x="7080302" y="4367867"/>
            <a:ext cx="599760" cy="266040"/>
            <a:chOff x="7080302" y="4367867"/>
            <a:chExt cx="599760" cy="26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5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id="{E266108A-F5E5-E125-2B95-CF7263EE6B78}"/>
                    </a:ext>
                  </a:extLst>
                </p14:cNvPr>
                <p14:cNvContentPartPr/>
                <p14:nvPr/>
              </p14:nvContentPartPr>
              <p14:xfrm>
                <a:off x="7080302" y="4367867"/>
                <a:ext cx="260280" cy="47880"/>
              </p14:xfrm>
            </p:contentPart>
          </mc:Choice>
          <mc:Fallback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E266108A-F5E5-E125-2B95-CF7263EE6B78}"/>
                    </a:ext>
                  </a:extLst>
                </p:cNvPr>
                <p:cNvPicPr/>
                <p:nvPr/>
              </p:nvPicPr>
              <p:blipFill>
                <a:blip r:embed="rId366"/>
                <a:stretch>
                  <a:fillRect/>
                </a:stretch>
              </p:blipFill>
              <p:spPr>
                <a:xfrm>
                  <a:off x="7062662" y="4349867"/>
                  <a:ext cx="295920" cy="8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7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BD6B31B5-4411-53DE-FB8E-E742223C4427}"/>
                    </a:ext>
                  </a:extLst>
                </p14:cNvPr>
                <p14:cNvContentPartPr/>
                <p14:nvPr/>
              </p14:nvContentPartPr>
              <p14:xfrm>
                <a:off x="7197302" y="4393067"/>
                <a:ext cx="68040" cy="240840"/>
              </p14:xfrm>
            </p:contentPart>
          </mc:Choice>
          <mc:Fallback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BD6B31B5-4411-53DE-FB8E-E742223C4427}"/>
                    </a:ext>
                  </a:extLst>
                </p:cNvPr>
                <p:cNvPicPr/>
                <p:nvPr/>
              </p:nvPicPr>
              <p:blipFill>
                <a:blip r:embed="rId368"/>
                <a:stretch>
                  <a:fillRect/>
                </a:stretch>
              </p:blipFill>
              <p:spPr>
                <a:xfrm>
                  <a:off x="7179662" y="4375067"/>
                  <a:ext cx="10368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9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A8E503E2-5E57-F77F-EA6F-8723948E6E73}"/>
                    </a:ext>
                  </a:extLst>
                </p14:cNvPr>
                <p14:cNvContentPartPr/>
                <p14:nvPr/>
              </p14:nvContentPartPr>
              <p14:xfrm>
                <a:off x="7496822" y="4553267"/>
                <a:ext cx="183240" cy="18000"/>
              </p14:xfrm>
            </p:contentPart>
          </mc:Choice>
          <mc:Fallback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A8E503E2-5E57-F77F-EA6F-8723948E6E73}"/>
                    </a:ext>
                  </a:extLst>
                </p:cNvPr>
                <p:cNvPicPr/>
                <p:nvPr/>
              </p:nvPicPr>
              <p:blipFill>
                <a:blip r:embed="rId370"/>
                <a:stretch>
                  <a:fillRect/>
                </a:stretch>
              </p:blipFill>
              <p:spPr>
                <a:xfrm>
                  <a:off x="7479182" y="4535267"/>
                  <a:ext cx="218880" cy="53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3" name="Grupo 232">
            <a:extLst>
              <a:ext uri="{FF2B5EF4-FFF2-40B4-BE49-F238E27FC236}">
                <a16:creationId xmlns:a16="http://schemas.microsoft.com/office/drawing/2014/main" id="{625B3515-5F77-E388-04B0-9DFC309BAF5B}"/>
              </a:ext>
            </a:extLst>
          </p:cNvPr>
          <p:cNvGrpSpPr/>
          <p:nvPr/>
        </p:nvGrpSpPr>
        <p:grpSpPr>
          <a:xfrm>
            <a:off x="7983182" y="4386947"/>
            <a:ext cx="1197000" cy="269280"/>
            <a:chOff x="7983182" y="4386947"/>
            <a:chExt cx="1197000" cy="269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71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21CA013A-F199-0EC6-73A4-F38B456D4649}"/>
                    </a:ext>
                  </a:extLst>
                </p14:cNvPr>
                <p14:cNvContentPartPr/>
                <p14:nvPr/>
              </p14:nvContentPartPr>
              <p14:xfrm>
                <a:off x="7983182" y="4415387"/>
                <a:ext cx="78120" cy="23832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21CA013A-F199-0EC6-73A4-F38B456D4649}"/>
                    </a:ext>
                  </a:extLst>
                </p:cNvPr>
                <p:cNvPicPr/>
                <p:nvPr/>
              </p:nvPicPr>
              <p:blipFill>
                <a:blip r:embed="rId372"/>
                <a:stretch>
                  <a:fillRect/>
                </a:stretch>
              </p:blipFill>
              <p:spPr>
                <a:xfrm>
                  <a:off x="7965182" y="4397387"/>
                  <a:ext cx="11376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3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C91E969F-EF9C-90A9-0319-59A83F97BB1E}"/>
                    </a:ext>
                  </a:extLst>
                </p14:cNvPr>
                <p14:cNvContentPartPr/>
                <p14:nvPr/>
              </p14:nvContentPartPr>
              <p14:xfrm>
                <a:off x="8105582" y="4474427"/>
                <a:ext cx="183960" cy="18180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C91E969F-EF9C-90A9-0319-59A83F97BB1E}"/>
                    </a:ext>
                  </a:extLst>
                </p:cNvPr>
                <p:cNvPicPr/>
                <p:nvPr/>
              </p:nvPicPr>
              <p:blipFill>
                <a:blip r:embed="rId374"/>
                <a:stretch>
                  <a:fillRect/>
                </a:stretch>
              </p:blipFill>
              <p:spPr>
                <a:xfrm>
                  <a:off x="8087942" y="4456787"/>
                  <a:ext cx="219600" cy="21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5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82640F05-494E-1982-DB07-FF5D6DE68BDA}"/>
                    </a:ext>
                  </a:extLst>
                </p14:cNvPr>
                <p14:cNvContentPartPr/>
                <p14:nvPr/>
              </p14:nvContentPartPr>
              <p14:xfrm>
                <a:off x="8380982" y="4428707"/>
                <a:ext cx="195840" cy="20088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82640F05-494E-1982-DB07-FF5D6DE68BDA}"/>
                    </a:ext>
                  </a:extLst>
                </p:cNvPr>
                <p:cNvPicPr/>
                <p:nvPr/>
              </p:nvPicPr>
              <p:blipFill>
                <a:blip r:embed="rId376"/>
                <a:stretch>
                  <a:fillRect/>
                </a:stretch>
              </p:blipFill>
              <p:spPr>
                <a:xfrm>
                  <a:off x="8363342" y="4411067"/>
                  <a:ext cx="231480" cy="23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7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13AEB2D1-E5FF-84E6-BDE2-80B4CF372733}"/>
                    </a:ext>
                  </a:extLst>
                </p14:cNvPr>
                <p14:cNvContentPartPr/>
                <p14:nvPr/>
              </p14:nvContentPartPr>
              <p14:xfrm>
                <a:off x="8583302" y="4434827"/>
                <a:ext cx="219960" cy="19188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13AEB2D1-E5FF-84E6-BDE2-80B4CF372733}"/>
                    </a:ext>
                  </a:extLst>
                </p:cNvPr>
                <p:cNvPicPr/>
                <p:nvPr/>
              </p:nvPicPr>
              <p:blipFill>
                <a:blip r:embed="rId378"/>
                <a:stretch>
                  <a:fillRect/>
                </a:stretch>
              </p:blipFill>
              <p:spPr>
                <a:xfrm>
                  <a:off x="8565302" y="4416827"/>
                  <a:ext cx="25560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9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300E259B-D22D-13D6-FFEF-21FF57EE68BB}"/>
                    </a:ext>
                  </a:extLst>
                </p14:cNvPr>
                <p14:cNvContentPartPr/>
                <p14:nvPr/>
              </p14:nvContentPartPr>
              <p14:xfrm>
                <a:off x="8932862" y="4386947"/>
                <a:ext cx="247320" cy="24768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300E259B-D22D-13D6-FFEF-21FF57EE68BB}"/>
                    </a:ext>
                  </a:extLst>
                </p:cNvPr>
                <p:cNvPicPr/>
                <p:nvPr/>
              </p:nvPicPr>
              <p:blipFill>
                <a:blip r:embed="rId380"/>
                <a:stretch>
                  <a:fillRect/>
                </a:stretch>
              </p:blipFill>
              <p:spPr>
                <a:xfrm>
                  <a:off x="8915222" y="4368947"/>
                  <a:ext cx="282960" cy="283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2" name="Grupo 231">
            <a:extLst>
              <a:ext uri="{FF2B5EF4-FFF2-40B4-BE49-F238E27FC236}">
                <a16:creationId xmlns:a16="http://schemas.microsoft.com/office/drawing/2014/main" id="{4C1F1A60-8861-6052-1CFB-542C5FB301C3}"/>
              </a:ext>
            </a:extLst>
          </p:cNvPr>
          <p:cNvGrpSpPr/>
          <p:nvPr/>
        </p:nvGrpSpPr>
        <p:grpSpPr>
          <a:xfrm>
            <a:off x="9437582" y="4526627"/>
            <a:ext cx="145080" cy="99000"/>
            <a:chOff x="9437582" y="4526627"/>
            <a:chExt cx="145080" cy="9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1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E634884F-934C-8C8C-C2DE-F4C82B6D114A}"/>
                    </a:ext>
                  </a:extLst>
                </p14:cNvPr>
                <p14:cNvContentPartPr/>
                <p14:nvPr/>
              </p14:nvContentPartPr>
              <p14:xfrm>
                <a:off x="9437582" y="4526627"/>
                <a:ext cx="145080" cy="1692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E634884F-934C-8C8C-C2DE-F4C82B6D114A}"/>
                    </a:ext>
                  </a:extLst>
                </p:cNvPr>
                <p:cNvPicPr/>
                <p:nvPr/>
              </p:nvPicPr>
              <p:blipFill>
                <a:blip r:embed="rId382"/>
                <a:stretch>
                  <a:fillRect/>
                </a:stretch>
              </p:blipFill>
              <p:spPr>
                <a:xfrm>
                  <a:off x="9419942" y="4508627"/>
                  <a:ext cx="18072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3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36C04B6B-AFCD-0228-C4BC-33914B7C1E7E}"/>
                    </a:ext>
                  </a:extLst>
                </p14:cNvPr>
                <p14:cNvContentPartPr/>
                <p14:nvPr/>
              </p14:nvContentPartPr>
              <p14:xfrm>
                <a:off x="9442262" y="4602587"/>
                <a:ext cx="137520" cy="23040"/>
              </p14:xfrm>
            </p:contentPart>
          </mc:Choice>
          <mc:Fallback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36C04B6B-AFCD-0228-C4BC-33914B7C1E7E}"/>
                    </a:ext>
                  </a:extLst>
                </p:cNvPr>
                <p:cNvPicPr/>
                <p:nvPr/>
              </p:nvPicPr>
              <p:blipFill>
                <a:blip r:embed="rId384"/>
                <a:stretch>
                  <a:fillRect/>
                </a:stretch>
              </p:blipFill>
              <p:spPr>
                <a:xfrm>
                  <a:off x="9424622" y="4584587"/>
                  <a:ext cx="173160" cy="58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9" name="Grupo 238">
            <a:extLst>
              <a:ext uri="{FF2B5EF4-FFF2-40B4-BE49-F238E27FC236}">
                <a16:creationId xmlns:a16="http://schemas.microsoft.com/office/drawing/2014/main" id="{F226C442-9127-E5FE-6A6F-7821E6B1528B}"/>
              </a:ext>
            </a:extLst>
          </p:cNvPr>
          <p:cNvGrpSpPr/>
          <p:nvPr/>
        </p:nvGrpSpPr>
        <p:grpSpPr>
          <a:xfrm>
            <a:off x="9845822" y="4382987"/>
            <a:ext cx="869760" cy="313200"/>
            <a:chOff x="9845822" y="4382987"/>
            <a:chExt cx="869760" cy="313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5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AF171A18-0DA4-4093-BBA0-3E0CA8905634}"/>
                    </a:ext>
                  </a:extLst>
                </p14:cNvPr>
                <p14:cNvContentPartPr/>
                <p14:nvPr/>
              </p14:nvContentPartPr>
              <p14:xfrm>
                <a:off x="9845822" y="4382987"/>
                <a:ext cx="181800" cy="28944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AF171A18-0DA4-4093-BBA0-3E0CA8905634}"/>
                    </a:ext>
                  </a:extLst>
                </p:cNvPr>
                <p:cNvPicPr/>
                <p:nvPr/>
              </p:nvPicPr>
              <p:blipFill>
                <a:blip r:embed="rId386"/>
                <a:stretch>
                  <a:fillRect/>
                </a:stretch>
              </p:blipFill>
              <p:spPr>
                <a:xfrm>
                  <a:off x="9828182" y="4364987"/>
                  <a:ext cx="217440" cy="32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7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D4BBDBB0-9809-C9B7-9F48-D31E1A610616}"/>
                    </a:ext>
                  </a:extLst>
                </p14:cNvPr>
                <p14:cNvContentPartPr/>
                <p14:nvPr/>
              </p14:nvContentPartPr>
              <p14:xfrm>
                <a:off x="10149662" y="4465787"/>
                <a:ext cx="207720" cy="230400"/>
              </p14:xfrm>
            </p:contentPart>
          </mc:Choice>
          <mc:Fallback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D4BBDBB0-9809-C9B7-9F48-D31E1A610616}"/>
                    </a:ext>
                  </a:extLst>
                </p:cNvPr>
                <p:cNvPicPr/>
                <p:nvPr/>
              </p:nvPicPr>
              <p:blipFill>
                <a:blip r:embed="rId388"/>
                <a:stretch>
                  <a:fillRect/>
                </a:stretch>
              </p:blipFill>
              <p:spPr>
                <a:xfrm>
                  <a:off x="10131662" y="4447787"/>
                  <a:ext cx="24336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9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A7FBD55C-8626-BD16-686B-69DE95E5D2A4}"/>
                    </a:ext>
                  </a:extLst>
                </p14:cNvPr>
                <p14:cNvContentPartPr/>
                <p14:nvPr/>
              </p14:nvContentPartPr>
              <p14:xfrm>
                <a:off x="10444502" y="4501427"/>
                <a:ext cx="69840" cy="192960"/>
              </p14:xfrm>
            </p:contentPart>
          </mc:Choice>
          <mc:Fallback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A7FBD55C-8626-BD16-686B-69DE95E5D2A4}"/>
                    </a:ext>
                  </a:extLst>
                </p:cNvPr>
                <p:cNvPicPr/>
                <p:nvPr/>
              </p:nvPicPr>
              <p:blipFill>
                <a:blip r:embed="rId390"/>
                <a:stretch>
                  <a:fillRect/>
                </a:stretch>
              </p:blipFill>
              <p:spPr>
                <a:xfrm>
                  <a:off x="10426502" y="4483427"/>
                  <a:ext cx="10548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1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28C9EC6F-F0F7-98DF-9290-1663BB380BB4}"/>
                    </a:ext>
                  </a:extLst>
                </p14:cNvPr>
                <p14:cNvContentPartPr/>
                <p14:nvPr/>
              </p14:nvContentPartPr>
              <p14:xfrm>
                <a:off x="10462502" y="4443107"/>
                <a:ext cx="253080" cy="20232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28C9EC6F-F0F7-98DF-9290-1663BB380BB4}"/>
                    </a:ext>
                  </a:extLst>
                </p:cNvPr>
                <p:cNvPicPr/>
                <p:nvPr/>
              </p:nvPicPr>
              <p:blipFill>
                <a:blip r:embed="rId392"/>
                <a:stretch>
                  <a:fillRect/>
                </a:stretch>
              </p:blipFill>
              <p:spPr>
                <a:xfrm>
                  <a:off x="10444502" y="4425467"/>
                  <a:ext cx="288720" cy="237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0" name="Grupo 269">
            <a:extLst>
              <a:ext uri="{FF2B5EF4-FFF2-40B4-BE49-F238E27FC236}">
                <a16:creationId xmlns:a16="http://schemas.microsoft.com/office/drawing/2014/main" id="{FD1DD7FB-C1D4-6007-D94B-8A65F9AE58BA}"/>
              </a:ext>
            </a:extLst>
          </p:cNvPr>
          <p:cNvGrpSpPr/>
          <p:nvPr/>
        </p:nvGrpSpPr>
        <p:grpSpPr>
          <a:xfrm>
            <a:off x="7597982" y="5107667"/>
            <a:ext cx="646920" cy="251280"/>
            <a:chOff x="7597982" y="5107667"/>
            <a:chExt cx="646920" cy="251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3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10B85000-2110-11C3-439B-BCD0CE1E721B}"/>
                    </a:ext>
                  </a:extLst>
                </p14:cNvPr>
                <p14:cNvContentPartPr/>
                <p14:nvPr/>
              </p14:nvContentPartPr>
              <p14:xfrm>
                <a:off x="7597982" y="5107667"/>
                <a:ext cx="195840" cy="24732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10B85000-2110-11C3-439B-BCD0CE1E721B}"/>
                    </a:ext>
                  </a:extLst>
                </p:cNvPr>
                <p:cNvPicPr/>
                <p:nvPr/>
              </p:nvPicPr>
              <p:blipFill>
                <a:blip r:embed="rId394"/>
                <a:stretch>
                  <a:fillRect/>
                </a:stretch>
              </p:blipFill>
              <p:spPr>
                <a:xfrm>
                  <a:off x="7579982" y="5089667"/>
                  <a:ext cx="231480" cy="28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5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8B5C9D2E-4C0F-6E3D-D4D3-AC7D5BF93669}"/>
                    </a:ext>
                  </a:extLst>
                </p14:cNvPr>
                <p14:cNvContentPartPr/>
                <p14:nvPr/>
              </p14:nvContentPartPr>
              <p14:xfrm>
                <a:off x="8004422" y="5121707"/>
                <a:ext cx="240480" cy="21960"/>
              </p14:xfrm>
            </p:contentPart>
          </mc:Choice>
          <mc:Fallback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8B5C9D2E-4C0F-6E3D-D4D3-AC7D5BF93669}"/>
                    </a:ext>
                  </a:extLst>
                </p:cNvPr>
                <p:cNvPicPr/>
                <p:nvPr/>
              </p:nvPicPr>
              <p:blipFill>
                <a:blip r:embed="rId396"/>
                <a:stretch>
                  <a:fillRect/>
                </a:stretch>
              </p:blipFill>
              <p:spPr>
                <a:xfrm>
                  <a:off x="7986422" y="5104067"/>
                  <a:ext cx="27612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7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C35DC361-9971-4C4D-BD2E-563DDFCD05B7}"/>
                    </a:ext>
                  </a:extLst>
                </p14:cNvPr>
                <p14:cNvContentPartPr/>
                <p14:nvPr/>
              </p14:nvContentPartPr>
              <p14:xfrm>
                <a:off x="8101622" y="5140787"/>
                <a:ext cx="47880" cy="218160"/>
              </p14:xfrm>
            </p:contentPart>
          </mc:Choice>
          <mc:Fallback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C35DC361-9971-4C4D-BD2E-563DDFCD05B7}"/>
                    </a:ext>
                  </a:extLst>
                </p:cNvPr>
                <p:cNvPicPr/>
                <p:nvPr/>
              </p:nvPicPr>
              <p:blipFill>
                <a:blip r:embed="rId398"/>
                <a:stretch>
                  <a:fillRect/>
                </a:stretch>
              </p:blipFill>
              <p:spPr>
                <a:xfrm>
                  <a:off x="8083622" y="5123147"/>
                  <a:ext cx="83520" cy="253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9" name="Grupo 268">
            <a:extLst>
              <a:ext uri="{FF2B5EF4-FFF2-40B4-BE49-F238E27FC236}">
                <a16:creationId xmlns:a16="http://schemas.microsoft.com/office/drawing/2014/main" id="{9A212AA6-E503-33A9-29D5-B545EA7EA89D}"/>
              </a:ext>
            </a:extLst>
          </p:cNvPr>
          <p:cNvGrpSpPr/>
          <p:nvPr/>
        </p:nvGrpSpPr>
        <p:grpSpPr>
          <a:xfrm>
            <a:off x="8996942" y="5212067"/>
            <a:ext cx="169200" cy="79560"/>
            <a:chOff x="8996942" y="5212067"/>
            <a:chExt cx="169200" cy="79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9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2E79B3EA-8B7E-81E1-3895-357726602917}"/>
                    </a:ext>
                  </a:extLst>
                </p14:cNvPr>
                <p14:cNvContentPartPr/>
                <p14:nvPr/>
              </p14:nvContentPartPr>
              <p14:xfrm>
                <a:off x="9046262" y="5212067"/>
                <a:ext cx="119880" cy="21960"/>
              </p14:xfrm>
            </p:contentPart>
          </mc:Choice>
          <mc:Fallback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2E79B3EA-8B7E-81E1-3895-357726602917}"/>
                    </a:ext>
                  </a:extLst>
                </p:cNvPr>
                <p:cNvPicPr/>
                <p:nvPr/>
              </p:nvPicPr>
              <p:blipFill>
                <a:blip r:embed="rId400"/>
                <a:stretch>
                  <a:fillRect/>
                </a:stretch>
              </p:blipFill>
              <p:spPr>
                <a:xfrm>
                  <a:off x="9028262" y="5194067"/>
                  <a:ext cx="15552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1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151A7E34-E3A1-189B-DD35-91C9A717B4B2}"/>
                    </a:ext>
                  </a:extLst>
                </p14:cNvPr>
                <p14:cNvContentPartPr/>
                <p14:nvPr/>
              </p14:nvContentPartPr>
              <p14:xfrm>
                <a:off x="8996942" y="5281187"/>
                <a:ext cx="146880" cy="10440"/>
              </p14:xfrm>
            </p:contentPart>
          </mc:Choice>
          <mc:Fallback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151A7E34-E3A1-189B-DD35-91C9A717B4B2}"/>
                    </a:ext>
                  </a:extLst>
                </p:cNvPr>
                <p:cNvPicPr/>
                <p:nvPr/>
              </p:nvPicPr>
              <p:blipFill>
                <a:blip r:embed="rId402"/>
                <a:stretch>
                  <a:fillRect/>
                </a:stretch>
              </p:blipFill>
              <p:spPr>
                <a:xfrm>
                  <a:off x="8979302" y="5263547"/>
                  <a:ext cx="182520" cy="4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8" name="Grupo 267">
            <a:extLst>
              <a:ext uri="{FF2B5EF4-FFF2-40B4-BE49-F238E27FC236}">
                <a16:creationId xmlns:a16="http://schemas.microsoft.com/office/drawing/2014/main" id="{734BD7A3-4409-931E-8EC2-120C8B7C503F}"/>
              </a:ext>
            </a:extLst>
          </p:cNvPr>
          <p:cNvGrpSpPr/>
          <p:nvPr/>
        </p:nvGrpSpPr>
        <p:grpSpPr>
          <a:xfrm>
            <a:off x="9485102" y="5014067"/>
            <a:ext cx="542160" cy="325800"/>
            <a:chOff x="9485102" y="5014067"/>
            <a:chExt cx="542160" cy="325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3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69A4854A-E414-6344-85F8-65757B894960}"/>
                    </a:ext>
                  </a:extLst>
                </p14:cNvPr>
                <p14:cNvContentPartPr/>
                <p14:nvPr/>
              </p14:nvContentPartPr>
              <p14:xfrm>
                <a:off x="9485102" y="5014067"/>
                <a:ext cx="207720" cy="325800"/>
              </p14:xfrm>
            </p:contentPart>
          </mc:Choice>
          <mc:Fallback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69A4854A-E414-6344-85F8-65757B894960}"/>
                    </a:ext>
                  </a:extLst>
                </p:cNvPr>
                <p:cNvPicPr/>
                <p:nvPr/>
              </p:nvPicPr>
              <p:blipFill>
                <a:blip r:embed="rId404"/>
                <a:stretch>
                  <a:fillRect/>
                </a:stretch>
              </p:blipFill>
              <p:spPr>
                <a:xfrm>
                  <a:off x="9467462" y="4996067"/>
                  <a:ext cx="243360" cy="36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5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AA492B8B-E939-D1E2-4032-2E36980D778C}"/>
                    </a:ext>
                  </a:extLst>
                </p14:cNvPr>
                <p14:cNvContentPartPr/>
                <p14:nvPr/>
              </p14:nvContentPartPr>
              <p14:xfrm>
                <a:off x="9802262" y="5109827"/>
                <a:ext cx="225000" cy="230040"/>
              </p14:xfrm>
            </p:contentPart>
          </mc:Choice>
          <mc:Fallback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AA492B8B-E939-D1E2-4032-2E36980D778C}"/>
                    </a:ext>
                  </a:extLst>
                </p:cNvPr>
                <p:cNvPicPr/>
                <p:nvPr/>
              </p:nvPicPr>
              <p:blipFill>
                <a:blip r:embed="rId406"/>
                <a:stretch>
                  <a:fillRect/>
                </a:stretch>
              </p:blipFill>
              <p:spPr>
                <a:xfrm>
                  <a:off x="9784622" y="5092187"/>
                  <a:ext cx="260640" cy="265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7" name="Grupo 266">
            <a:extLst>
              <a:ext uri="{FF2B5EF4-FFF2-40B4-BE49-F238E27FC236}">
                <a16:creationId xmlns:a16="http://schemas.microsoft.com/office/drawing/2014/main" id="{8B928F61-E2AE-3F3B-464D-E0CFC2CB3448}"/>
              </a:ext>
            </a:extLst>
          </p:cNvPr>
          <p:cNvGrpSpPr/>
          <p:nvPr/>
        </p:nvGrpSpPr>
        <p:grpSpPr>
          <a:xfrm>
            <a:off x="10326782" y="5016227"/>
            <a:ext cx="1374120" cy="376920"/>
            <a:chOff x="10326782" y="5016227"/>
            <a:chExt cx="1374120" cy="376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7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D171C542-19BF-3A09-FF1F-A34433855AED}"/>
                    </a:ext>
                  </a:extLst>
                </p14:cNvPr>
                <p14:cNvContentPartPr/>
                <p14:nvPr/>
              </p14:nvContentPartPr>
              <p14:xfrm>
                <a:off x="10326782" y="5257787"/>
                <a:ext cx="232920" cy="46440"/>
              </p14:xfrm>
            </p:contentPart>
          </mc:Choice>
          <mc:Fallback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D171C542-19BF-3A09-FF1F-A34433855AED}"/>
                    </a:ext>
                  </a:extLst>
                </p:cNvPr>
                <p:cNvPicPr/>
                <p:nvPr/>
              </p:nvPicPr>
              <p:blipFill>
                <a:blip r:embed="rId408"/>
                <a:stretch>
                  <a:fillRect/>
                </a:stretch>
              </p:blipFill>
              <p:spPr>
                <a:xfrm>
                  <a:off x="10309142" y="5240147"/>
                  <a:ext cx="268560" cy="8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9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id="{02AB185D-CD42-F45A-A547-70CE6806E433}"/>
                    </a:ext>
                  </a:extLst>
                </p14:cNvPr>
                <p14:cNvContentPartPr/>
                <p14:nvPr/>
              </p14:nvContentPartPr>
              <p14:xfrm>
                <a:off x="10421102" y="5205947"/>
                <a:ext cx="62640" cy="187200"/>
              </p14:xfrm>
            </p:contentPart>
          </mc:Choice>
          <mc:Fallback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02AB185D-CD42-F45A-A547-70CE6806E433}"/>
                    </a:ext>
                  </a:extLst>
                </p:cNvPr>
                <p:cNvPicPr/>
                <p:nvPr/>
              </p:nvPicPr>
              <p:blipFill>
                <a:blip r:embed="rId410"/>
                <a:stretch>
                  <a:fillRect/>
                </a:stretch>
              </p:blipFill>
              <p:spPr>
                <a:xfrm>
                  <a:off x="10403102" y="5188307"/>
                  <a:ext cx="9828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1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44DCD4C6-B39C-2FB9-E761-CD715C3667BF}"/>
                    </a:ext>
                  </a:extLst>
                </p14:cNvPr>
                <p14:cNvContentPartPr/>
                <p14:nvPr/>
              </p14:nvContentPartPr>
              <p14:xfrm>
                <a:off x="10690022" y="5114147"/>
                <a:ext cx="57240" cy="189000"/>
              </p14:xfrm>
            </p:contentPart>
          </mc:Choice>
          <mc:Fallback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44DCD4C6-B39C-2FB9-E761-CD715C3667BF}"/>
                    </a:ext>
                  </a:extLst>
                </p:cNvPr>
                <p:cNvPicPr/>
                <p:nvPr/>
              </p:nvPicPr>
              <p:blipFill>
                <a:blip r:embed="rId412"/>
                <a:stretch>
                  <a:fillRect/>
                </a:stretch>
              </p:blipFill>
              <p:spPr>
                <a:xfrm>
                  <a:off x="10672022" y="5096507"/>
                  <a:ext cx="9288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3">
              <p14:nvContentPartPr>
                <p14:cNvPr id="250" name="Entrada de lápiz 249">
                  <a:extLst>
                    <a:ext uri="{FF2B5EF4-FFF2-40B4-BE49-F238E27FC236}">
                      <a16:creationId xmlns:a16="http://schemas.microsoft.com/office/drawing/2014/main" id="{4A22A355-DA1D-9D6B-7809-69384B89A169}"/>
                    </a:ext>
                  </a:extLst>
                </p14:cNvPr>
                <p14:cNvContentPartPr/>
                <p14:nvPr/>
              </p14:nvContentPartPr>
              <p14:xfrm>
                <a:off x="10797662" y="5106587"/>
                <a:ext cx="122040" cy="220680"/>
              </p14:xfrm>
            </p:contentPart>
          </mc:Choice>
          <mc:Fallback>
            <p:pic>
              <p:nvPicPr>
                <p:cNvPr id="250" name="Entrada de lápiz 249">
                  <a:extLst>
                    <a:ext uri="{FF2B5EF4-FFF2-40B4-BE49-F238E27FC236}">
                      <a16:creationId xmlns:a16="http://schemas.microsoft.com/office/drawing/2014/main" id="{4A22A355-DA1D-9D6B-7809-69384B89A169}"/>
                    </a:ext>
                  </a:extLst>
                </p:cNvPr>
                <p:cNvPicPr/>
                <p:nvPr/>
              </p:nvPicPr>
              <p:blipFill>
                <a:blip r:embed="rId414"/>
                <a:stretch>
                  <a:fillRect/>
                </a:stretch>
              </p:blipFill>
              <p:spPr>
                <a:xfrm>
                  <a:off x="10779662" y="5088587"/>
                  <a:ext cx="157680" cy="25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5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id="{E9F5D998-4DA6-167A-F334-FA95EB6FDFDA}"/>
                    </a:ext>
                  </a:extLst>
                </p14:cNvPr>
                <p14:cNvContentPartPr/>
                <p14:nvPr/>
              </p14:nvContentPartPr>
              <p14:xfrm>
                <a:off x="10945982" y="5142227"/>
                <a:ext cx="182160" cy="146160"/>
              </p14:xfrm>
            </p:contentPart>
          </mc:Choice>
          <mc:Fallback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E9F5D998-4DA6-167A-F334-FA95EB6FDFDA}"/>
                    </a:ext>
                  </a:extLst>
                </p:cNvPr>
                <p:cNvPicPr/>
                <p:nvPr/>
              </p:nvPicPr>
              <p:blipFill>
                <a:blip r:embed="rId416"/>
                <a:stretch>
                  <a:fillRect/>
                </a:stretch>
              </p:blipFill>
              <p:spPr>
                <a:xfrm>
                  <a:off x="10928342" y="5124587"/>
                  <a:ext cx="217800" cy="18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7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id="{F900DC25-5C63-44BA-9F6F-620BE5191E66}"/>
                    </a:ext>
                  </a:extLst>
                </p14:cNvPr>
                <p14:cNvContentPartPr/>
                <p14:nvPr/>
              </p14:nvContentPartPr>
              <p14:xfrm>
                <a:off x="11159462" y="5162387"/>
                <a:ext cx="154080" cy="140400"/>
              </p14:xfrm>
            </p:contentPart>
          </mc:Choice>
          <mc:Fallback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F900DC25-5C63-44BA-9F6F-620BE5191E66}"/>
                    </a:ext>
                  </a:extLst>
                </p:cNvPr>
                <p:cNvPicPr/>
                <p:nvPr/>
              </p:nvPicPr>
              <p:blipFill>
                <a:blip r:embed="rId418"/>
                <a:stretch>
                  <a:fillRect/>
                </a:stretch>
              </p:blipFill>
              <p:spPr>
                <a:xfrm>
                  <a:off x="11141462" y="5144387"/>
                  <a:ext cx="189720" cy="17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9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79515D60-5891-258F-A09D-2468F64C5C3D}"/>
                    </a:ext>
                  </a:extLst>
                </p14:cNvPr>
                <p14:cNvContentPartPr/>
                <p14:nvPr/>
              </p14:nvContentPartPr>
              <p14:xfrm>
                <a:off x="11365382" y="5016227"/>
                <a:ext cx="335520" cy="291600"/>
              </p14:xfrm>
            </p:contentPart>
          </mc:Choice>
          <mc:Fallback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79515D60-5891-258F-A09D-2468F64C5C3D}"/>
                    </a:ext>
                  </a:extLst>
                </p:cNvPr>
                <p:cNvPicPr/>
                <p:nvPr/>
              </p:nvPicPr>
              <p:blipFill>
                <a:blip r:embed="rId420"/>
                <a:stretch>
                  <a:fillRect/>
                </a:stretch>
              </p:blipFill>
              <p:spPr>
                <a:xfrm>
                  <a:off x="11347382" y="4998587"/>
                  <a:ext cx="371160" cy="32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6" name="Grupo 265">
            <a:extLst>
              <a:ext uri="{FF2B5EF4-FFF2-40B4-BE49-F238E27FC236}">
                <a16:creationId xmlns:a16="http://schemas.microsoft.com/office/drawing/2014/main" id="{3208C895-0997-A351-7672-F44DA0DB1644}"/>
              </a:ext>
            </a:extLst>
          </p:cNvPr>
          <p:cNvGrpSpPr/>
          <p:nvPr/>
        </p:nvGrpSpPr>
        <p:grpSpPr>
          <a:xfrm>
            <a:off x="8289182" y="5623547"/>
            <a:ext cx="2371680" cy="396000"/>
            <a:chOff x="8289182" y="5623547"/>
            <a:chExt cx="2371680" cy="396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21">
              <p14:nvContentPartPr>
                <p14:cNvPr id="254" name="Entrada de lápiz 253">
                  <a:extLst>
                    <a:ext uri="{FF2B5EF4-FFF2-40B4-BE49-F238E27FC236}">
                      <a16:creationId xmlns:a16="http://schemas.microsoft.com/office/drawing/2014/main" id="{9F202A23-BDC6-5D26-F234-8EFAB5D3A9D6}"/>
                    </a:ext>
                  </a:extLst>
                </p14:cNvPr>
                <p14:cNvContentPartPr/>
                <p14:nvPr/>
              </p14:nvContentPartPr>
              <p14:xfrm>
                <a:off x="8443622" y="5820467"/>
                <a:ext cx="20160" cy="174600"/>
              </p14:xfrm>
            </p:contentPart>
          </mc:Choice>
          <mc:Fallback>
            <p:pic>
              <p:nvPicPr>
                <p:cNvPr id="254" name="Entrada de lápiz 253">
                  <a:extLst>
                    <a:ext uri="{FF2B5EF4-FFF2-40B4-BE49-F238E27FC236}">
                      <a16:creationId xmlns:a16="http://schemas.microsoft.com/office/drawing/2014/main" id="{9F202A23-BDC6-5D26-F234-8EFAB5D3A9D6}"/>
                    </a:ext>
                  </a:extLst>
                </p:cNvPr>
                <p:cNvPicPr/>
                <p:nvPr/>
              </p:nvPicPr>
              <p:blipFill>
                <a:blip r:embed="rId422"/>
                <a:stretch>
                  <a:fillRect/>
                </a:stretch>
              </p:blipFill>
              <p:spPr>
                <a:xfrm>
                  <a:off x="8425982" y="5802827"/>
                  <a:ext cx="5580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3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0C4F0071-B5D9-4699-63C6-AD7BE30589B9}"/>
                    </a:ext>
                  </a:extLst>
                </p14:cNvPr>
                <p14:cNvContentPartPr/>
                <p14:nvPr/>
              </p14:nvContentPartPr>
              <p14:xfrm>
                <a:off x="8289182" y="5758907"/>
                <a:ext cx="453240" cy="7560"/>
              </p14:xfrm>
            </p:contentPart>
          </mc:Choice>
          <mc:Fallback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0C4F0071-B5D9-4699-63C6-AD7BE30589B9}"/>
                    </a:ext>
                  </a:extLst>
                </p:cNvPr>
                <p:cNvPicPr/>
                <p:nvPr/>
              </p:nvPicPr>
              <p:blipFill>
                <a:blip r:embed="rId424"/>
                <a:stretch>
                  <a:fillRect/>
                </a:stretch>
              </p:blipFill>
              <p:spPr>
                <a:xfrm>
                  <a:off x="8271542" y="5740907"/>
                  <a:ext cx="4888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5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A00322AF-8EEA-7826-C052-05EE376E842B}"/>
                    </a:ext>
                  </a:extLst>
                </p14:cNvPr>
                <p14:cNvContentPartPr/>
                <p14:nvPr/>
              </p14:nvContentPartPr>
              <p14:xfrm>
                <a:off x="8956262" y="5842067"/>
                <a:ext cx="212760" cy="27000"/>
              </p14:xfrm>
            </p:contentPart>
          </mc:Choice>
          <mc:Fallback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A00322AF-8EEA-7826-C052-05EE376E842B}"/>
                    </a:ext>
                  </a:extLst>
                </p:cNvPr>
                <p:cNvPicPr/>
                <p:nvPr/>
              </p:nvPicPr>
              <p:blipFill>
                <a:blip r:embed="rId426"/>
                <a:stretch>
                  <a:fillRect/>
                </a:stretch>
              </p:blipFill>
              <p:spPr>
                <a:xfrm>
                  <a:off x="8938262" y="5824427"/>
                  <a:ext cx="24840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7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1D29E124-EEC4-8476-D3D0-F28E7E4B5C1A}"/>
                    </a:ext>
                  </a:extLst>
                </p14:cNvPr>
                <p14:cNvContentPartPr/>
                <p14:nvPr/>
              </p14:nvContentPartPr>
              <p14:xfrm>
                <a:off x="9032222" y="5935667"/>
                <a:ext cx="175680" cy="16920"/>
              </p14:xfrm>
            </p:contentPart>
          </mc:Choice>
          <mc:Fallback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1D29E124-EEC4-8476-D3D0-F28E7E4B5C1A}"/>
                    </a:ext>
                  </a:extLst>
                </p:cNvPr>
                <p:cNvPicPr/>
                <p:nvPr/>
              </p:nvPicPr>
              <p:blipFill>
                <a:blip r:embed="rId428"/>
                <a:stretch>
                  <a:fillRect/>
                </a:stretch>
              </p:blipFill>
              <p:spPr>
                <a:xfrm>
                  <a:off x="9014582" y="5918027"/>
                  <a:ext cx="21132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9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603B6FB2-1F28-ECE6-3EE1-188CC13EF11B}"/>
                    </a:ext>
                  </a:extLst>
                </p14:cNvPr>
                <p14:cNvContentPartPr/>
                <p14:nvPr/>
              </p14:nvContentPartPr>
              <p14:xfrm>
                <a:off x="9440462" y="5690147"/>
                <a:ext cx="177480" cy="212400"/>
              </p14:xfrm>
            </p:contentPart>
          </mc:Choice>
          <mc:Fallback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603B6FB2-1F28-ECE6-3EE1-188CC13EF11B}"/>
                    </a:ext>
                  </a:extLst>
                </p:cNvPr>
                <p:cNvPicPr/>
                <p:nvPr/>
              </p:nvPicPr>
              <p:blipFill>
                <a:blip r:embed="rId430"/>
                <a:stretch>
                  <a:fillRect/>
                </a:stretch>
              </p:blipFill>
              <p:spPr>
                <a:xfrm>
                  <a:off x="9422462" y="5672507"/>
                  <a:ext cx="21312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1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54BB5A7A-46FA-AFED-380E-74CC4315A788}"/>
                    </a:ext>
                  </a:extLst>
                </p14:cNvPr>
                <p14:cNvContentPartPr/>
                <p14:nvPr/>
              </p14:nvContentPartPr>
              <p14:xfrm>
                <a:off x="9699302" y="5673227"/>
                <a:ext cx="127800" cy="239760"/>
              </p14:xfrm>
            </p:contentPart>
          </mc:Choice>
          <mc:Fallback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54BB5A7A-46FA-AFED-380E-74CC4315A788}"/>
                    </a:ext>
                  </a:extLst>
                </p:cNvPr>
                <p:cNvPicPr/>
                <p:nvPr/>
              </p:nvPicPr>
              <p:blipFill>
                <a:blip r:embed="rId432"/>
                <a:stretch>
                  <a:fillRect/>
                </a:stretch>
              </p:blipFill>
              <p:spPr>
                <a:xfrm>
                  <a:off x="9681302" y="5655587"/>
                  <a:ext cx="163440" cy="27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3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2D9DBE9A-B2A5-2270-3433-23F25749646F}"/>
                    </a:ext>
                  </a:extLst>
                </p14:cNvPr>
                <p14:cNvContentPartPr/>
                <p14:nvPr/>
              </p14:nvContentPartPr>
              <p14:xfrm>
                <a:off x="9892262" y="5683667"/>
                <a:ext cx="198720" cy="204480"/>
              </p14:xfrm>
            </p:contentPart>
          </mc:Choice>
          <mc:Fallback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2D9DBE9A-B2A5-2270-3433-23F25749646F}"/>
                    </a:ext>
                  </a:extLst>
                </p:cNvPr>
                <p:cNvPicPr/>
                <p:nvPr/>
              </p:nvPicPr>
              <p:blipFill>
                <a:blip r:embed="rId434"/>
                <a:stretch>
                  <a:fillRect/>
                </a:stretch>
              </p:blipFill>
              <p:spPr>
                <a:xfrm>
                  <a:off x="9874262" y="5666027"/>
                  <a:ext cx="23436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5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A65771C9-965D-4850-68D6-02FCBC6DC70E}"/>
                    </a:ext>
                  </a:extLst>
                </p14:cNvPr>
                <p14:cNvContentPartPr/>
                <p14:nvPr/>
              </p14:nvContentPartPr>
              <p14:xfrm>
                <a:off x="10200422" y="5737667"/>
                <a:ext cx="156960" cy="157680"/>
              </p14:xfrm>
            </p:contentPart>
          </mc:Choice>
          <mc:Fallback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A65771C9-965D-4850-68D6-02FCBC6DC70E}"/>
                    </a:ext>
                  </a:extLst>
                </p:cNvPr>
                <p:cNvPicPr/>
                <p:nvPr/>
              </p:nvPicPr>
              <p:blipFill>
                <a:blip r:embed="rId436"/>
                <a:stretch>
                  <a:fillRect/>
                </a:stretch>
              </p:blipFill>
              <p:spPr>
                <a:xfrm>
                  <a:off x="10182782" y="5719667"/>
                  <a:ext cx="19260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7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5AD20883-15C6-4816-FDC1-F79DAA417DB6}"/>
                    </a:ext>
                  </a:extLst>
                </p14:cNvPr>
                <p14:cNvContentPartPr/>
                <p14:nvPr/>
              </p14:nvContentPartPr>
              <p14:xfrm>
                <a:off x="10469342" y="5623547"/>
                <a:ext cx="191520" cy="236880"/>
              </p14:xfrm>
            </p:contentPart>
          </mc:Choice>
          <mc:Fallback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5AD20883-15C6-4816-FDC1-F79DAA417DB6}"/>
                    </a:ext>
                  </a:extLst>
                </p:cNvPr>
                <p:cNvPicPr/>
                <p:nvPr/>
              </p:nvPicPr>
              <p:blipFill>
                <a:blip r:embed="rId438"/>
                <a:stretch>
                  <a:fillRect/>
                </a:stretch>
              </p:blipFill>
              <p:spPr>
                <a:xfrm>
                  <a:off x="10451342" y="5605907"/>
                  <a:ext cx="22716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9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id="{1119D982-037B-7DC8-3C70-5253DE715B00}"/>
                    </a:ext>
                  </a:extLst>
                </p14:cNvPr>
                <p14:cNvContentPartPr/>
                <p14:nvPr/>
              </p14:nvContentPartPr>
              <p14:xfrm>
                <a:off x="9352262" y="5972747"/>
                <a:ext cx="1125720" cy="46800"/>
              </p14:xfrm>
            </p:contentPart>
          </mc:Choice>
          <mc:Fallback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1119D982-037B-7DC8-3C70-5253DE715B00}"/>
                    </a:ext>
                  </a:extLst>
                </p:cNvPr>
                <p:cNvPicPr/>
                <p:nvPr/>
              </p:nvPicPr>
              <p:blipFill>
                <a:blip r:embed="rId440"/>
                <a:stretch>
                  <a:fillRect/>
                </a:stretch>
              </p:blipFill>
              <p:spPr>
                <a:xfrm>
                  <a:off x="9334622" y="5955107"/>
                  <a:ext cx="1161360" cy="82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41">
            <p14:nvContentPartPr>
              <p14:cNvPr id="264" name="Entrada de lápiz 263">
                <a:extLst>
                  <a:ext uri="{FF2B5EF4-FFF2-40B4-BE49-F238E27FC236}">
                    <a16:creationId xmlns:a16="http://schemas.microsoft.com/office/drawing/2014/main" id="{C16B9CC1-B1DD-7C27-2A93-903156F53971}"/>
                  </a:ext>
                </a:extLst>
              </p14:cNvPr>
              <p14:cNvContentPartPr/>
              <p14:nvPr/>
            </p14:nvContentPartPr>
            <p14:xfrm>
              <a:off x="9882902" y="6120707"/>
              <a:ext cx="249120" cy="200880"/>
            </p14:xfrm>
          </p:contentPart>
        </mc:Choice>
        <mc:Fallback>
          <p:pic>
            <p:nvPicPr>
              <p:cNvPr id="264" name="Entrada de lápiz 263">
                <a:extLst>
                  <a:ext uri="{FF2B5EF4-FFF2-40B4-BE49-F238E27FC236}">
                    <a16:creationId xmlns:a16="http://schemas.microsoft.com/office/drawing/2014/main" id="{C16B9CC1-B1DD-7C27-2A93-903156F53971}"/>
                  </a:ext>
                </a:extLst>
              </p:cNvPr>
              <p:cNvPicPr/>
              <p:nvPr/>
            </p:nvPicPr>
            <p:blipFill>
              <a:blip r:embed="rId442"/>
              <a:stretch>
                <a:fillRect/>
              </a:stretch>
            </p:blipFill>
            <p:spPr>
              <a:xfrm>
                <a:off x="9865262" y="6103067"/>
                <a:ext cx="284760" cy="236520"/>
              </a:xfrm>
              <a:prstGeom prst="rect">
                <a:avLst/>
              </a:prstGeom>
            </p:spPr>
          </p:pic>
        </mc:Fallback>
      </mc:AlternateContent>
      <p:grpSp>
        <p:nvGrpSpPr>
          <p:cNvPr id="279" name="Grupo 278">
            <a:extLst>
              <a:ext uri="{FF2B5EF4-FFF2-40B4-BE49-F238E27FC236}">
                <a16:creationId xmlns:a16="http://schemas.microsoft.com/office/drawing/2014/main" id="{C3ECAA11-D2C5-999D-5097-E805DB1EDCA2}"/>
              </a:ext>
            </a:extLst>
          </p:cNvPr>
          <p:cNvGrpSpPr/>
          <p:nvPr/>
        </p:nvGrpSpPr>
        <p:grpSpPr>
          <a:xfrm>
            <a:off x="8051582" y="6437867"/>
            <a:ext cx="1956960" cy="253080"/>
            <a:chOff x="8051582" y="6437867"/>
            <a:chExt cx="1956960" cy="253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43">
              <p14:nvContentPartPr>
                <p14:cNvPr id="271" name="Entrada de lápiz 270">
                  <a:extLst>
                    <a:ext uri="{FF2B5EF4-FFF2-40B4-BE49-F238E27FC236}">
                      <a16:creationId xmlns:a16="http://schemas.microsoft.com/office/drawing/2014/main" id="{E7448BA4-EBE7-7FC5-C95C-021BEA841CC5}"/>
                    </a:ext>
                  </a:extLst>
                </p14:cNvPr>
                <p14:cNvContentPartPr/>
                <p14:nvPr/>
              </p14:nvContentPartPr>
              <p14:xfrm>
                <a:off x="8274422" y="6469187"/>
                <a:ext cx="35640" cy="221760"/>
              </p14:xfrm>
            </p:contentPart>
          </mc:Choice>
          <mc:Fallback>
            <p:pic>
              <p:nvPicPr>
                <p:cNvPr id="271" name="Entrada de lápiz 270">
                  <a:extLst>
                    <a:ext uri="{FF2B5EF4-FFF2-40B4-BE49-F238E27FC236}">
                      <a16:creationId xmlns:a16="http://schemas.microsoft.com/office/drawing/2014/main" id="{E7448BA4-EBE7-7FC5-C95C-021BEA841CC5}"/>
                    </a:ext>
                  </a:extLst>
                </p:cNvPr>
                <p:cNvPicPr/>
                <p:nvPr/>
              </p:nvPicPr>
              <p:blipFill>
                <a:blip r:embed="rId444"/>
                <a:stretch>
                  <a:fillRect/>
                </a:stretch>
              </p:blipFill>
              <p:spPr>
                <a:xfrm>
                  <a:off x="8256782" y="6451547"/>
                  <a:ext cx="71280" cy="25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5">
              <p14:nvContentPartPr>
                <p14:cNvPr id="272" name="Entrada de lápiz 271">
                  <a:extLst>
                    <a:ext uri="{FF2B5EF4-FFF2-40B4-BE49-F238E27FC236}">
                      <a16:creationId xmlns:a16="http://schemas.microsoft.com/office/drawing/2014/main" id="{1373BE8F-3DD5-AFC5-9C3D-165207345C17}"/>
                    </a:ext>
                  </a:extLst>
                </p14:cNvPr>
                <p14:cNvContentPartPr/>
                <p14:nvPr/>
              </p14:nvContentPartPr>
              <p14:xfrm>
                <a:off x="8051582" y="6437867"/>
                <a:ext cx="385200" cy="42480"/>
              </p14:xfrm>
            </p:contentPart>
          </mc:Choice>
          <mc:Fallback>
            <p:pic>
              <p:nvPicPr>
                <p:cNvPr id="272" name="Entrada de lápiz 271">
                  <a:extLst>
                    <a:ext uri="{FF2B5EF4-FFF2-40B4-BE49-F238E27FC236}">
                      <a16:creationId xmlns:a16="http://schemas.microsoft.com/office/drawing/2014/main" id="{1373BE8F-3DD5-AFC5-9C3D-165207345C17}"/>
                    </a:ext>
                  </a:extLst>
                </p:cNvPr>
                <p:cNvPicPr/>
                <p:nvPr/>
              </p:nvPicPr>
              <p:blipFill>
                <a:blip r:embed="rId446"/>
                <a:stretch>
                  <a:fillRect/>
                </a:stretch>
              </p:blipFill>
              <p:spPr>
                <a:xfrm>
                  <a:off x="8033942" y="6420227"/>
                  <a:ext cx="420840" cy="7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7">
              <p14:nvContentPartPr>
                <p14:cNvPr id="273" name="Entrada de lápiz 272">
                  <a:extLst>
                    <a:ext uri="{FF2B5EF4-FFF2-40B4-BE49-F238E27FC236}">
                      <a16:creationId xmlns:a16="http://schemas.microsoft.com/office/drawing/2014/main" id="{827E8D2F-2C57-A71D-B2CF-92F23EF9AC0F}"/>
                    </a:ext>
                  </a:extLst>
                </p14:cNvPr>
                <p14:cNvContentPartPr/>
                <p14:nvPr/>
              </p14:nvContentPartPr>
              <p14:xfrm>
                <a:off x="8640902" y="6528587"/>
                <a:ext cx="125640" cy="5400"/>
              </p14:xfrm>
            </p:contentPart>
          </mc:Choice>
          <mc:Fallback>
            <p:pic>
              <p:nvPicPr>
                <p:cNvPr id="273" name="Entrada de lápiz 272">
                  <a:extLst>
                    <a:ext uri="{FF2B5EF4-FFF2-40B4-BE49-F238E27FC236}">
                      <a16:creationId xmlns:a16="http://schemas.microsoft.com/office/drawing/2014/main" id="{827E8D2F-2C57-A71D-B2CF-92F23EF9AC0F}"/>
                    </a:ext>
                  </a:extLst>
                </p:cNvPr>
                <p:cNvPicPr/>
                <p:nvPr/>
              </p:nvPicPr>
              <p:blipFill>
                <a:blip r:embed="rId448"/>
                <a:stretch>
                  <a:fillRect/>
                </a:stretch>
              </p:blipFill>
              <p:spPr>
                <a:xfrm>
                  <a:off x="8622902" y="6510587"/>
                  <a:ext cx="16128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9">
              <p14:nvContentPartPr>
                <p14:cNvPr id="274" name="Entrada de lápiz 273">
                  <a:extLst>
                    <a:ext uri="{FF2B5EF4-FFF2-40B4-BE49-F238E27FC236}">
                      <a16:creationId xmlns:a16="http://schemas.microsoft.com/office/drawing/2014/main" id="{EDEB9D3E-CCBF-A34E-F83C-F0321D648888}"/>
                    </a:ext>
                  </a:extLst>
                </p14:cNvPr>
                <p14:cNvContentPartPr/>
                <p14:nvPr/>
              </p14:nvContentPartPr>
              <p14:xfrm>
                <a:off x="8566742" y="6636227"/>
                <a:ext cx="178560" cy="13680"/>
              </p14:xfrm>
            </p:contentPart>
          </mc:Choice>
          <mc:Fallback>
            <p:pic>
              <p:nvPicPr>
                <p:cNvPr id="274" name="Entrada de lápiz 273">
                  <a:extLst>
                    <a:ext uri="{FF2B5EF4-FFF2-40B4-BE49-F238E27FC236}">
                      <a16:creationId xmlns:a16="http://schemas.microsoft.com/office/drawing/2014/main" id="{EDEB9D3E-CCBF-A34E-F83C-F0321D648888}"/>
                    </a:ext>
                  </a:extLst>
                </p:cNvPr>
                <p:cNvPicPr/>
                <p:nvPr/>
              </p:nvPicPr>
              <p:blipFill>
                <a:blip r:embed="rId450"/>
                <a:stretch>
                  <a:fillRect/>
                </a:stretch>
              </p:blipFill>
              <p:spPr>
                <a:xfrm>
                  <a:off x="8548742" y="6618227"/>
                  <a:ext cx="21420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1">
              <p14:nvContentPartPr>
                <p14:cNvPr id="275" name="Entrada de lápiz 274">
                  <a:extLst>
                    <a:ext uri="{FF2B5EF4-FFF2-40B4-BE49-F238E27FC236}">
                      <a16:creationId xmlns:a16="http://schemas.microsoft.com/office/drawing/2014/main" id="{EFEA3522-71DF-DCC6-15EF-39CD64792DFF}"/>
                    </a:ext>
                  </a:extLst>
                </p14:cNvPr>
                <p14:cNvContentPartPr/>
                <p14:nvPr/>
              </p14:nvContentPartPr>
              <p14:xfrm>
                <a:off x="8979662" y="6442547"/>
                <a:ext cx="179640" cy="212760"/>
              </p14:xfrm>
            </p:contentPart>
          </mc:Choice>
          <mc:Fallback>
            <p:pic>
              <p:nvPicPr>
                <p:cNvPr id="275" name="Entrada de lápiz 274">
                  <a:extLst>
                    <a:ext uri="{FF2B5EF4-FFF2-40B4-BE49-F238E27FC236}">
                      <a16:creationId xmlns:a16="http://schemas.microsoft.com/office/drawing/2014/main" id="{EFEA3522-71DF-DCC6-15EF-39CD64792DFF}"/>
                    </a:ext>
                  </a:extLst>
                </p:cNvPr>
                <p:cNvPicPr/>
                <p:nvPr/>
              </p:nvPicPr>
              <p:blipFill>
                <a:blip r:embed="rId452"/>
                <a:stretch>
                  <a:fillRect/>
                </a:stretch>
              </p:blipFill>
              <p:spPr>
                <a:xfrm>
                  <a:off x="8961662" y="6424547"/>
                  <a:ext cx="21528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3">
              <p14:nvContentPartPr>
                <p14:cNvPr id="276" name="Entrada de lápiz 275">
                  <a:extLst>
                    <a:ext uri="{FF2B5EF4-FFF2-40B4-BE49-F238E27FC236}">
                      <a16:creationId xmlns:a16="http://schemas.microsoft.com/office/drawing/2014/main" id="{211AB116-0059-E4C9-BB6F-CEC5781A0EA6}"/>
                    </a:ext>
                  </a:extLst>
                </p14:cNvPr>
                <p14:cNvContentPartPr/>
                <p14:nvPr/>
              </p14:nvContentPartPr>
              <p14:xfrm>
                <a:off x="9288182" y="6499787"/>
                <a:ext cx="178920" cy="181080"/>
              </p14:xfrm>
            </p:contentPart>
          </mc:Choice>
          <mc:Fallback>
            <p:pic>
              <p:nvPicPr>
                <p:cNvPr id="276" name="Entrada de lápiz 275">
                  <a:extLst>
                    <a:ext uri="{FF2B5EF4-FFF2-40B4-BE49-F238E27FC236}">
                      <a16:creationId xmlns:a16="http://schemas.microsoft.com/office/drawing/2014/main" id="{211AB116-0059-E4C9-BB6F-CEC5781A0EA6}"/>
                    </a:ext>
                  </a:extLst>
                </p:cNvPr>
                <p:cNvPicPr/>
                <p:nvPr/>
              </p:nvPicPr>
              <p:blipFill>
                <a:blip r:embed="rId454"/>
                <a:stretch>
                  <a:fillRect/>
                </a:stretch>
              </p:blipFill>
              <p:spPr>
                <a:xfrm>
                  <a:off x="9270542" y="6482147"/>
                  <a:ext cx="214560" cy="21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5">
              <p14:nvContentPartPr>
                <p14:cNvPr id="277" name="Entrada de lápiz 276">
                  <a:extLst>
                    <a:ext uri="{FF2B5EF4-FFF2-40B4-BE49-F238E27FC236}">
                      <a16:creationId xmlns:a16="http://schemas.microsoft.com/office/drawing/2014/main" id="{11B15EC4-46F9-A5F8-C584-101E17B67145}"/>
                    </a:ext>
                  </a:extLst>
                </p14:cNvPr>
                <p14:cNvContentPartPr/>
                <p14:nvPr/>
              </p14:nvContentPartPr>
              <p14:xfrm>
                <a:off x="9492662" y="6524267"/>
                <a:ext cx="214920" cy="138960"/>
              </p14:xfrm>
            </p:contentPart>
          </mc:Choice>
          <mc:Fallback>
            <p:pic>
              <p:nvPicPr>
                <p:cNvPr id="277" name="Entrada de lápiz 276">
                  <a:extLst>
                    <a:ext uri="{FF2B5EF4-FFF2-40B4-BE49-F238E27FC236}">
                      <a16:creationId xmlns:a16="http://schemas.microsoft.com/office/drawing/2014/main" id="{11B15EC4-46F9-A5F8-C584-101E17B67145}"/>
                    </a:ext>
                  </a:extLst>
                </p:cNvPr>
                <p:cNvPicPr/>
                <p:nvPr/>
              </p:nvPicPr>
              <p:blipFill>
                <a:blip r:embed="rId456"/>
                <a:stretch>
                  <a:fillRect/>
                </a:stretch>
              </p:blipFill>
              <p:spPr>
                <a:xfrm>
                  <a:off x="9475022" y="6506627"/>
                  <a:ext cx="25056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7">
              <p14:nvContentPartPr>
                <p14:cNvPr id="278" name="Entrada de lápiz 277">
                  <a:extLst>
                    <a:ext uri="{FF2B5EF4-FFF2-40B4-BE49-F238E27FC236}">
                      <a16:creationId xmlns:a16="http://schemas.microsoft.com/office/drawing/2014/main" id="{903C93A9-C9CC-041D-8074-82E29587B134}"/>
                    </a:ext>
                  </a:extLst>
                </p14:cNvPr>
                <p14:cNvContentPartPr/>
                <p14:nvPr/>
              </p14:nvContentPartPr>
              <p14:xfrm>
                <a:off x="9817022" y="6507707"/>
                <a:ext cx="191520" cy="180360"/>
              </p14:xfrm>
            </p:contentPart>
          </mc:Choice>
          <mc:Fallback>
            <p:pic>
              <p:nvPicPr>
                <p:cNvPr id="278" name="Entrada de lápiz 277">
                  <a:extLst>
                    <a:ext uri="{FF2B5EF4-FFF2-40B4-BE49-F238E27FC236}">
                      <a16:creationId xmlns:a16="http://schemas.microsoft.com/office/drawing/2014/main" id="{903C93A9-C9CC-041D-8074-82E29587B134}"/>
                    </a:ext>
                  </a:extLst>
                </p:cNvPr>
                <p:cNvPicPr/>
                <p:nvPr/>
              </p:nvPicPr>
              <p:blipFill>
                <a:blip r:embed="rId458"/>
                <a:stretch>
                  <a:fillRect/>
                </a:stretch>
              </p:blipFill>
              <p:spPr>
                <a:xfrm>
                  <a:off x="9799382" y="6489707"/>
                  <a:ext cx="227160" cy="21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59">
            <p14:nvContentPartPr>
              <p14:cNvPr id="280" name="Entrada de lápiz 279">
                <a:extLst>
                  <a:ext uri="{FF2B5EF4-FFF2-40B4-BE49-F238E27FC236}">
                    <a16:creationId xmlns:a16="http://schemas.microsoft.com/office/drawing/2014/main" id="{D6CB846D-98BB-F531-88E5-A2410F7F77A7}"/>
                  </a:ext>
                </a:extLst>
              </p14:cNvPr>
              <p14:cNvContentPartPr/>
              <p14:nvPr/>
            </p14:nvContentPartPr>
            <p14:xfrm>
              <a:off x="7884902" y="6431747"/>
              <a:ext cx="995760" cy="52200"/>
            </p14:xfrm>
          </p:contentPart>
        </mc:Choice>
        <mc:Fallback>
          <p:pic>
            <p:nvPicPr>
              <p:cNvPr id="280" name="Entrada de lápiz 279">
                <a:extLst>
                  <a:ext uri="{FF2B5EF4-FFF2-40B4-BE49-F238E27FC236}">
                    <a16:creationId xmlns:a16="http://schemas.microsoft.com/office/drawing/2014/main" id="{D6CB846D-98BB-F531-88E5-A2410F7F77A7}"/>
                  </a:ext>
                </a:extLst>
              </p:cNvPr>
              <p:cNvPicPr/>
              <p:nvPr/>
            </p:nvPicPr>
            <p:blipFill>
              <a:blip r:embed="rId460"/>
              <a:stretch>
                <a:fillRect/>
              </a:stretch>
            </p:blipFill>
            <p:spPr>
              <a:xfrm>
                <a:off x="7830902" y="6323747"/>
                <a:ext cx="1103400" cy="26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1">
            <p14:nvContentPartPr>
              <p14:cNvPr id="281" name="Entrada de lápiz 280">
                <a:extLst>
                  <a:ext uri="{FF2B5EF4-FFF2-40B4-BE49-F238E27FC236}">
                    <a16:creationId xmlns:a16="http://schemas.microsoft.com/office/drawing/2014/main" id="{BF3D7920-0C9A-0295-EA1A-AE174B1F70EA}"/>
                  </a:ext>
                </a:extLst>
              </p14:cNvPr>
              <p14:cNvContentPartPr/>
              <p14:nvPr/>
            </p14:nvContentPartPr>
            <p14:xfrm>
              <a:off x="8182622" y="6490787"/>
              <a:ext cx="1326240" cy="89640"/>
            </p14:xfrm>
          </p:contentPart>
        </mc:Choice>
        <mc:Fallback>
          <p:pic>
            <p:nvPicPr>
              <p:cNvPr id="281" name="Entrada de lápiz 280">
                <a:extLst>
                  <a:ext uri="{FF2B5EF4-FFF2-40B4-BE49-F238E27FC236}">
                    <a16:creationId xmlns:a16="http://schemas.microsoft.com/office/drawing/2014/main" id="{BF3D7920-0C9A-0295-EA1A-AE174B1F70EA}"/>
                  </a:ext>
                </a:extLst>
              </p:cNvPr>
              <p:cNvPicPr/>
              <p:nvPr/>
            </p:nvPicPr>
            <p:blipFill>
              <a:blip r:embed="rId462"/>
              <a:stretch>
                <a:fillRect/>
              </a:stretch>
            </p:blipFill>
            <p:spPr>
              <a:xfrm>
                <a:off x="8128622" y="6383147"/>
                <a:ext cx="1433880" cy="30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3">
            <p14:nvContentPartPr>
              <p14:cNvPr id="282" name="Entrada de lápiz 281">
                <a:extLst>
                  <a:ext uri="{FF2B5EF4-FFF2-40B4-BE49-F238E27FC236}">
                    <a16:creationId xmlns:a16="http://schemas.microsoft.com/office/drawing/2014/main" id="{A0E89AF8-CF4F-952E-A630-2C1F8EE40249}"/>
                  </a:ext>
                </a:extLst>
              </p14:cNvPr>
              <p14:cNvContentPartPr/>
              <p14:nvPr/>
            </p14:nvContentPartPr>
            <p14:xfrm>
              <a:off x="8178662" y="6566747"/>
              <a:ext cx="1793880" cy="87840"/>
            </p14:xfrm>
          </p:contentPart>
        </mc:Choice>
        <mc:Fallback>
          <p:pic>
            <p:nvPicPr>
              <p:cNvPr id="282" name="Entrada de lápiz 281">
                <a:extLst>
                  <a:ext uri="{FF2B5EF4-FFF2-40B4-BE49-F238E27FC236}">
                    <a16:creationId xmlns:a16="http://schemas.microsoft.com/office/drawing/2014/main" id="{A0E89AF8-CF4F-952E-A630-2C1F8EE40249}"/>
                  </a:ext>
                </a:extLst>
              </p:cNvPr>
              <p:cNvPicPr/>
              <p:nvPr/>
            </p:nvPicPr>
            <p:blipFill>
              <a:blip r:embed="rId464"/>
              <a:stretch>
                <a:fillRect/>
              </a:stretch>
            </p:blipFill>
            <p:spPr>
              <a:xfrm>
                <a:off x="8125022" y="6459107"/>
                <a:ext cx="1901520" cy="30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5">
            <p14:nvContentPartPr>
              <p14:cNvPr id="283" name="Entrada de lápiz 282">
                <a:extLst>
                  <a:ext uri="{FF2B5EF4-FFF2-40B4-BE49-F238E27FC236}">
                    <a16:creationId xmlns:a16="http://schemas.microsoft.com/office/drawing/2014/main" id="{B7B323BA-74CF-B370-9464-9298086A3601}"/>
                  </a:ext>
                </a:extLst>
              </p14:cNvPr>
              <p14:cNvContentPartPr/>
              <p14:nvPr/>
            </p14:nvContentPartPr>
            <p14:xfrm>
              <a:off x="8636942" y="6622907"/>
              <a:ext cx="1551600" cy="74880"/>
            </p14:xfrm>
          </p:contentPart>
        </mc:Choice>
        <mc:Fallback>
          <p:pic>
            <p:nvPicPr>
              <p:cNvPr id="283" name="Entrada de lápiz 282">
                <a:extLst>
                  <a:ext uri="{FF2B5EF4-FFF2-40B4-BE49-F238E27FC236}">
                    <a16:creationId xmlns:a16="http://schemas.microsoft.com/office/drawing/2014/main" id="{B7B323BA-74CF-B370-9464-9298086A3601}"/>
                  </a:ext>
                </a:extLst>
              </p:cNvPr>
              <p:cNvPicPr/>
              <p:nvPr/>
            </p:nvPicPr>
            <p:blipFill>
              <a:blip r:embed="rId466"/>
              <a:stretch>
                <a:fillRect/>
              </a:stretch>
            </p:blipFill>
            <p:spPr>
              <a:xfrm>
                <a:off x="8583302" y="6514907"/>
                <a:ext cx="1659240" cy="29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7">
            <p14:nvContentPartPr>
              <p14:cNvPr id="284" name="Entrada de lápiz 283">
                <a:extLst>
                  <a:ext uri="{FF2B5EF4-FFF2-40B4-BE49-F238E27FC236}">
                    <a16:creationId xmlns:a16="http://schemas.microsoft.com/office/drawing/2014/main" id="{37374CF3-175B-DFC8-82FD-D990814EA6D8}"/>
                  </a:ext>
                </a:extLst>
              </p14:cNvPr>
              <p14:cNvContentPartPr/>
              <p14:nvPr/>
            </p14:nvContentPartPr>
            <p14:xfrm>
              <a:off x="8298902" y="6453494"/>
              <a:ext cx="1243080" cy="158400"/>
            </p14:xfrm>
          </p:contentPart>
        </mc:Choice>
        <mc:Fallback>
          <p:pic>
            <p:nvPicPr>
              <p:cNvPr id="284" name="Entrada de lápiz 283">
                <a:extLst>
                  <a:ext uri="{FF2B5EF4-FFF2-40B4-BE49-F238E27FC236}">
                    <a16:creationId xmlns:a16="http://schemas.microsoft.com/office/drawing/2014/main" id="{37374CF3-175B-DFC8-82FD-D990814EA6D8}"/>
                  </a:ext>
                </a:extLst>
              </p:cNvPr>
              <p:cNvPicPr/>
              <p:nvPr/>
            </p:nvPicPr>
            <p:blipFill>
              <a:blip r:embed="rId468"/>
              <a:stretch>
                <a:fillRect/>
              </a:stretch>
            </p:blipFill>
            <p:spPr>
              <a:xfrm>
                <a:off x="8245262" y="6345494"/>
                <a:ext cx="1350720" cy="37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9">
            <p14:nvContentPartPr>
              <p14:cNvPr id="285" name="Entrada de lápiz 284">
                <a:extLst>
                  <a:ext uri="{FF2B5EF4-FFF2-40B4-BE49-F238E27FC236}">
                    <a16:creationId xmlns:a16="http://schemas.microsoft.com/office/drawing/2014/main" id="{CE514034-5844-CCFD-4849-C94DB93DC3DC}"/>
                  </a:ext>
                </a:extLst>
              </p14:cNvPr>
              <p14:cNvContentPartPr/>
              <p14:nvPr/>
            </p14:nvContentPartPr>
            <p14:xfrm>
              <a:off x="554222" y="4066334"/>
              <a:ext cx="1387080" cy="209880"/>
            </p14:xfrm>
          </p:contentPart>
        </mc:Choice>
        <mc:Fallback>
          <p:pic>
            <p:nvPicPr>
              <p:cNvPr id="285" name="Entrada de lápiz 284">
                <a:extLst>
                  <a:ext uri="{FF2B5EF4-FFF2-40B4-BE49-F238E27FC236}">
                    <a16:creationId xmlns:a16="http://schemas.microsoft.com/office/drawing/2014/main" id="{CE514034-5844-CCFD-4849-C94DB93DC3DC}"/>
                  </a:ext>
                </a:extLst>
              </p:cNvPr>
              <p:cNvPicPr/>
              <p:nvPr/>
            </p:nvPicPr>
            <p:blipFill>
              <a:blip r:embed="rId470"/>
              <a:stretch>
                <a:fillRect/>
              </a:stretch>
            </p:blipFill>
            <p:spPr>
              <a:xfrm>
                <a:off x="500582" y="3958334"/>
                <a:ext cx="1494720" cy="42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1">
            <p14:nvContentPartPr>
              <p14:cNvPr id="286" name="Entrada de lápiz 285">
                <a:extLst>
                  <a:ext uri="{FF2B5EF4-FFF2-40B4-BE49-F238E27FC236}">
                    <a16:creationId xmlns:a16="http://schemas.microsoft.com/office/drawing/2014/main" id="{95C2DDCA-271B-0A4E-4DD5-D254686FB134}"/>
                  </a:ext>
                </a:extLst>
              </p14:cNvPr>
              <p14:cNvContentPartPr/>
              <p14:nvPr/>
            </p14:nvContentPartPr>
            <p14:xfrm>
              <a:off x="616502" y="4019534"/>
              <a:ext cx="1870560" cy="201600"/>
            </p14:xfrm>
          </p:contentPart>
        </mc:Choice>
        <mc:Fallback>
          <p:pic>
            <p:nvPicPr>
              <p:cNvPr id="286" name="Entrada de lápiz 285">
                <a:extLst>
                  <a:ext uri="{FF2B5EF4-FFF2-40B4-BE49-F238E27FC236}">
                    <a16:creationId xmlns:a16="http://schemas.microsoft.com/office/drawing/2014/main" id="{95C2DDCA-271B-0A4E-4DD5-D254686FB134}"/>
                  </a:ext>
                </a:extLst>
              </p:cNvPr>
              <p:cNvPicPr/>
              <p:nvPr/>
            </p:nvPicPr>
            <p:blipFill>
              <a:blip r:embed="rId472"/>
              <a:stretch>
                <a:fillRect/>
              </a:stretch>
            </p:blipFill>
            <p:spPr>
              <a:xfrm>
                <a:off x="562502" y="3911534"/>
                <a:ext cx="1978200" cy="41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3">
            <p14:nvContentPartPr>
              <p14:cNvPr id="287" name="Entrada de lápiz 286">
                <a:extLst>
                  <a:ext uri="{FF2B5EF4-FFF2-40B4-BE49-F238E27FC236}">
                    <a16:creationId xmlns:a16="http://schemas.microsoft.com/office/drawing/2014/main" id="{3F306EF3-C548-BD27-29C4-173F977DADAE}"/>
                  </a:ext>
                </a:extLst>
              </p14:cNvPr>
              <p14:cNvContentPartPr/>
              <p14:nvPr/>
            </p14:nvContentPartPr>
            <p14:xfrm>
              <a:off x="1083782" y="4208174"/>
              <a:ext cx="1194120" cy="108720"/>
            </p14:xfrm>
          </p:contentPart>
        </mc:Choice>
        <mc:Fallback>
          <p:pic>
            <p:nvPicPr>
              <p:cNvPr id="287" name="Entrada de lápiz 286">
                <a:extLst>
                  <a:ext uri="{FF2B5EF4-FFF2-40B4-BE49-F238E27FC236}">
                    <a16:creationId xmlns:a16="http://schemas.microsoft.com/office/drawing/2014/main" id="{3F306EF3-C548-BD27-29C4-173F977DADAE}"/>
                  </a:ext>
                </a:extLst>
              </p:cNvPr>
              <p:cNvPicPr/>
              <p:nvPr/>
            </p:nvPicPr>
            <p:blipFill>
              <a:blip r:embed="rId474"/>
              <a:stretch>
                <a:fillRect/>
              </a:stretch>
            </p:blipFill>
            <p:spPr>
              <a:xfrm>
                <a:off x="1030142" y="4100534"/>
                <a:ext cx="1301760" cy="32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5">
            <p14:nvContentPartPr>
              <p14:cNvPr id="288" name="Entrada de lápiz 287">
                <a:extLst>
                  <a:ext uri="{FF2B5EF4-FFF2-40B4-BE49-F238E27FC236}">
                    <a16:creationId xmlns:a16="http://schemas.microsoft.com/office/drawing/2014/main" id="{E73DC212-A944-CB32-D99D-A7F91ADBACDC}"/>
                  </a:ext>
                </a:extLst>
              </p14:cNvPr>
              <p14:cNvContentPartPr/>
              <p14:nvPr/>
            </p14:nvContentPartPr>
            <p14:xfrm>
              <a:off x="934022" y="4167134"/>
              <a:ext cx="1448280" cy="217080"/>
            </p14:xfrm>
          </p:contentPart>
        </mc:Choice>
        <mc:Fallback>
          <p:pic>
            <p:nvPicPr>
              <p:cNvPr id="288" name="Entrada de lápiz 287">
                <a:extLst>
                  <a:ext uri="{FF2B5EF4-FFF2-40B4-BE49-F238E27FC236}">
                    <a16:creationId xmlns:a16="http://schemas.microsoft.com/office/drawing/2014/main" id="{E73DC212-A944-CB32-D99D-A7F91ADBACDC}"/>
                  </a:ext>
                </a:extLst>
              </p:cNvPr>
              <p:cNvPicPr/>
              <p:nvPr/>
            </p:nvPicPr>
            <p:blipFill>
              <a:blip r:embed="rId476"/>
              <a:stretch>
                <a:fillRect/>
              </a:stretch>
            </p:blipFill>
            <p:spPr>
              <a:xfrm>
                <a:off x="880022" y="4059494"/>
                <a:ext cx="1555920" cy="43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7">
            <p14:nvContentPartPr>
              <p14:cNvPr id="289" name="Entrada de lápiz 288">
                <a:extLst>
                  <a:ext uri="{FF2B5EF4-FFF2-40B4-BE49-F238E27FC236}">
                    <a16:creationId xmlns:a16="http://schemas.microsoft.com/office/drawing/2014/main" id="{9CFB49D9-2C3B-3878-2278-9730E0BC4330}"/>
                  </a:ext>
                </a:extLst>
              </p14:cNvPr>
              <p14:cNvContentPartPr/>
              <p14:nvPr/>
            </p14:nvContentPartPr>
            <p14:xfrm>
              <a:off x="552422" y="3968414"/>
              <a:ext cx="1275120" cy="348480"/>
            </p14:xfrm>
          </p:contentPart>
        </mc:Choice>
        <mc:Fallback>
          <p:pic>
            <p:nvPicPr>
              <p:cNvPr id="289" name="Entrada de lápiz 288">
                <a:extLst>
                  <a:ext uri="{FF2B5EF4-FFF2-40B4-BE49-F238E27FC236}">
                    <a16:creationId xmlns:a16="http://schemas.microsoft.com/office/drawing/2014/main" id="{9CFB49D9-2C3B-3878-2278-9730E0BC4330}"/>
                  </a:ext>
                </a:extLst>
              </p:cNvPr>
              <p:cNvPicPr/>
              <p:nvPr/>
            </p:nvPicPr>
            <p:blipFill>
              <a:blip r:embed="rId478"/>
              <a:stretch>
                <a:fillRect/>
              </a:stretch>
            </p:blipFill>
            <p:spPr>
              <a:xfrm>
                <a:off x="498422" y="3860774"/>
                <a:ext cx="1382760" cy="56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9">
            <p14:nvContentPartPr>
              <p14:cNvPr id="290" name="Entrada de lápiz 289">
                <a:extLst>
                  <a:ext uri="{FF2B5EF4-FFF2-40B4-BE49-F238E27FC236}">
                    <a16:creationId xmlns:a16="http://schemas.microsoft.com/office/drawing/2014/main" id="{4DAC2FD8-4270-F66A-F862-BB52D1CDB9F4}"/>
                  </a:ext>
                </a:extLst>
              </p14:cNvPr>
              <p14:cNvContentPartPr/>
              <p14:nvPr/>
            </p14:nvContentPartPr>
            <p14:xfrm>
              <a:off x="443702" y="4028534"/>
              <a:ext cx="775800" cy="246600"/>
            </p14:xfrm>
          </p:contentPart>
        </mc:Choice>
        <mc:Fallback>
          <p:pic>
            <p:nvPicPr>
              <p:cNvPr id="290" name="Entrada de lápiz 289">
                <a:extLst>
                  <a:ext uri="{FF2B5EF4-FFF2-40B4-BE49-F238E27FC236}">
                    <a16:creationId xmlns:a16="http://schemas.microsoft.com/office/drawing/2014/main" id="{4DAC2FD8-4270-F66A-F862-BB52D1CDB9F4}"/>
                  </a:ext>
                </a:extLst>
              </p:cNvPr>
              <p:cNvPicPr/>
              <p:nvPr/>
            </p:nvPicPr>
            <p:blipFill>
              <a:blip r:embed="rId480"/>
              <a:stretch>
                <a:fillRect/>
              </a:stretch>
            </p:blipFill>
            <p:spPr>
              <a:xfrm>
                <a:off x="390062" y="3920894"/>
                <a:ext cx="883440" cy="46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1">
            <p14:nvContentPartPr>
              <p14:cNvPr id="291" name="Entrada de lápiz 290">
                <a:extLst>
                  <a:ext uri="{FF2B5EF4-FFF2-40B4-BE49-F238E27FC236}">
                    <a16:creationId xmlns:a16="http://schemas.microsoft.com/office/drawing/2014/main" id="{E0A175A7-9DA0-D31E-CB46-5BCA7DEAB42E}"/>
                  </a:ext>
                </a:extLst>
              </p14:cNvPr>
              <p14:cNvContentPartPr/>
              <p14:nvPr/>
            </p14:nvContentPartPr>
            <p14:xfrm>
              <a:off x="434702" y="4105934"/>
              <a:ext cx="311400" cy="122760"/>
            </p14:xfrm>
          </p:contentPart>
        </mc:Choice>
        <mc:Fallback>
          <p:pic>
            <p:nvPicPr>
              <p:cNvPr id="291" name="Entrada de lápiz 290">
                <a:extLst>
                  <a:ext uri="{FF2B5EF4-FFF2-40B4-BE49-F238E27FC236}">
                    <a16:creationId xmlns:a16="http://schemas.microsoft.com/office/drawing/2014/main" id="{E0A175A7-9DA0-D31E-CB46-5BCA7DEAB42E}"/>
                  </a:ext>
                </a:extLst>
              </p:cNvPr>
              <p:cNvPicPr/>
              <p:nvPr/>
            </p:nvPicPr>
            <p:blipFill>
              <a:blip r:embed="rId482"/>
              <a:stretch>
                <a:fillRect/>
              </a:stretch>
            </p:blipFill>
            <p:spPr>
              <a:xfrm>
                <a:off x="380702" y="3998294"/>
                <a:ext cx="419040" cy="33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3">
            <p14:nvContentPartPr>
              <p14:cNvPr id="292" name="Entrada de lápiz 291">
                <a:extLst>
                  <a:ext uri="{FF2B5EF4-FFF2-40B4-BE49-F238E27FC236}">
                    <a16:creationId xmlns:a16="http://schemas.microsoft.com/office/drawing/2014/main" id="{5859F6A3-20F1-7663-3F24-2EECCB4CE37E}"/>
                  </a:ext>
                </a:extLst>
              </p14:cNvPr>
              <p14:cNvContentPartPr/>
              <p14:nvPr/>
            </p14:nvContentPartPr>
            <p14:xfrm>
              <a:off x="905222" y="4056974"/>
              <a:ext cx="1207080" cy="235080"/>
            </p14:xfrm>
          </p:contentPart>
        </mc:Choice>
        <mc:Fallback>
          <p:pic>
            <p:nvPicPr>
              <p:cNvPr id="292" name="Entrada de lápiz 291">
                <a:extLst>
                  <a:ext uri="{FF2B5EF4-FFF2-40B4-BE49-F238E27FC236}">
                    <a16:creationId xmlns:a16="http://schemas.microsoft.com/office/drawing/2014/main" id="{5859F6A3-20F1-7663-3F24-2EECCB4CE37E}"/>
                  </a:ext>
                </a:extLst>
              </p:cNvPr>
              <p:cNvPicPr/>
              <p:nvPr/>
            </p:nvPicPr>
            <p:blipFill>
              <a:blip r:embed="rId484"/>
              <a:stretch>
                <a:fillRect/>
              </a:stretch>
            </p:blipFill>
            <p:spPr>
              <a:xfrm>
                <a:off x="851582" y="3948974"/>
                <a:ext cx="1314720" cy="45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5">
            <p14:nvContentPartPr>
              <p14:cNvPr id="293" name="Entrada de lápiz 292">
                <a:extLst>
                  <a:ext uri="{FF2B5EF4-FFF2-40B4-BE49-F238E27FC236}">
                    <a16:creationId xmlns:a16="http://schemas.microsoft.com/office/drawing/2014/main" id="{D8485516-9FF1-6E29-4124-758AE7C05EAA}"/>
                  </a:ext>
                </a:extLst>
              </p14:cNvPr>
              <p14:cNvContentPartPr/>
              <p14:nvPr/>
            </p14:nvContentPartPr>
            <p14:xfrm>
              <a:off x="4961702" y="4585454"/>
              <a:ext cx="360" cy="360"/>
            </p14:xfrm>
          </p:contentPart>
        </mc:Choice>
        <mc:Fallback>
          <p:pic>
            <p:nvPicPr>
              <p:cNvPr id="293" name="Entrada de lápiz 292">
                <a:extLst>
                  <a:ext uri="{FF2B5EF4-FFF2-40B4-BE49-F238E27FC236}">
                    <a16:creationId xmlns:a16="http://schemas.microsoft.com/office/drawing/2014/main" id="{D8485516-9FF1-6E29-4124-758AE7C05EAA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943702" y="4567814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96" name="Grupo 295">
            <a:extLst>
              <a:ext uri="{FF2B5EF4-FFF2-40B4-BE49-F238E27FC236}">
                <a16:creationId xmlns:a16="http://schemas.microsoft.com/office/drawing/2014/main" id="{27968413-84F0-35CB-2485-A546F5F43699}"/>
              </a:ext>
            </a:extLst>
          </p:cNvPr>
          <p:cNvGrpSpPr/>
          <p:nvPr/>
        </p:nvGrpSpPr>
        <p:grpSpPr>
          <a:xfrm>
            <a:off x="1643942" y="4760774"/>
            <a:ext cx="403200" cy="228600"/>
            <a:chOff x="1643942" y="4760774"/>
            <a:chExt cx="403200" cy="22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6">
              <p14:nvContentPartPr>
                <p14:cNvPr id="294" name="Entrada de lápiz 293">
                  <a:extLst>
                    <a:ext uri="{FF2B5EF4-FFF2-40B4-BE49-F238E27FC236}">
                      <a16:creationId xmlns:a16="http://schemas.microsoft.com/office/drawing/2014/main" id="{1DE6E22C-AD63-7737-44F3-7F56A3C975BB}"/>
                    </a:ext>
                  </a:extLst>
                </p14:cNvPr>
                <p14:cNvContentPartPr/>
                <p14:nvPr/>
              </p14:nvContentPartPr>
              <p14:xfrm>
                <a:off x="1643942" y="4770854"/>
                <a:ext cx="81360" cy="199080"/>
              </p14:xfrm>
            </p:contentPart>
          </mc:Choice>
          <mc:Fallback>
            <p:pic>
              <p:nvPicPr>
                <p:cNvPr id="294" name="Entrada de lápiz 293">
                  <a:extLst>
                    <a:ext uri="{FF2B5EF4-FFF2-40B4-BE49-F238E27FC236}">
                      <a16:creationId xmlns:a16="http://schemas.microsoft.com/office/drawing/2014/main" id="{1DE6E22C-AD63-7737-44F3-7F56A3C975BB}"/>
                    </a:ext>
                  </a:extLst>
                </p:cNvPr>
                <p:cNvPicPr/>
                <p:nvPr/>
              </p:nvPicPr>
              <p:blipFill>
                <a:blip r:embed="rId487"/>
                <a:stretch>
                  <a:fillRect/>
                </a:stretch>
              </p:blipFill>
              <p:spPr>
                <a:xfrm>
                  <a:off x="1626302" y="4753214"/>
                  <a:ext cx="11700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8">
              <p14:nvContentPartPr>
                <p14:cNvPr id="295" name="Entrada de lápiz 294">
                  <a:extLst>
                    <a:ext uri="{FF2B5EF4-FFF2-40B4-BE49-F238E27FC236}">
                      <a16:creationId xmlns:a16="http://schemas.microsoft.com/office/drawing/2014/main" id="{963FCC6C-ABC4-22AB-A8DC-C30122D6892A}"/>
                    </a:ext>
                  </a:extLst>
                </p14:cNvPr>
                <p14:cNvContentPartPr/>
                <p14:nvPr/>
              </p14:nvContentPartPr>
              <p14:xfrm>
                <a:off x="1908542" y="4760774"/>
                <a:ext cx="138600" cy="228600"/>
              </p14:xfrm>
            </p:contentPart>
          </mc:Choice>
          <mc:Fallback>
            <p:pic>
              <p:nvPicPr>
                <p:cNvPr id="295" name="Entrada de lápiz 294">
                  <a:extLst>
                    <a:ext uri="{FF2B5EF4-FFF2-40B4-BE49-F238E27FC236}">
                      <a16:creationId xmlns:a16="http://schemas.microsoft.com/office/drawing/2014/main" id="{963FCC6C-ABC4-22AB-A8DC-C30122D6892A}"/>
                    </a:ext>
                  </a:extLst>
                </p:cNvPr>
                <p:cNvPicPr/>
                <p:nvPr/>
              </p:nvPicPr>
              <p:blipFill>
                <a:blip r:embed="rId489"/>
                <a:stretch>
                  <a:fillRect/>
                </a:stretch>
              </p:blipFill>
              <p:spPr>
                <a:xfrm>
                  <a:off x="1890902" y="4742774"/>
                  <a:ext cx="174240" cy="264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90">
            <p14:nvContentPartPr>
              <p14:cNvPr id="297" name="Entrada de lápiz 296">
                <a:extLst>
                  <a:ext uri="{FF2B5EF4-FFF2-40B4-BE49-F238E27FC236}">
                    <a16:creationId xmlns:a16="http://schemas.microsoft.com/office/drawing/2014/main" id="{86DF0D75-0130-E821-0279-4744DE957BED}"/>
                  </a:ext>
                </a:extLst>
              </p14:cNvPr>
              <p14:cNvContentPartPr/>
              <p14:nvPr/>
            </p14:nvContentPartPr>
            <p14:xfrm>
              <a:off x="696062" y="4940054"/>
              <a:ext cx="153720" cy="166320"/>
            </p14:xfrm>
          </p:contentPart>
        </mc:Choice>
        <mc:Fallback>
          <p:pic>
            <p:nvPicPr>
              <p:cNvPr id="297" name="Entrada de lápiz 296">
                <a:extLst>
                  <a:ext uri="{FF2B5EF4-FFF2-40B4-BE49-F238E27FC236}">
                    <a16:creationId xmlns:a16="http://schemas.microsoft.com/office/drawing/2014/main" id="{86DF0D75-0130-E821-0279-4744DE957BED}"/>
                  </a:ext>
                </a:extLst>
              </p:cNvPr>
              <p:cNvPicPr/>
              <p:nvPr/>
            </p:nvPicPr>
            <p:blipFill>
              <a:blip r:embed="rId491"/>
              <a:stretch>
                <a:fillRect/>
              </a:stretch>
            </p:blipFill>
            <p:spPr>
              <a:xfrm>
                <a:off x="678062" y="4922054"/>
                <a:ext cx="189360" cy="20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301" name="Grupo 300">
            <a:extLst>
              <a:ext uri="{FF2B5EF4-FFF2-40B4-BE49-F238E27FC236}">
                <a16:creationId xmlns:a16="http://schemas.microsoft.com/office/drawing/2014/main" id="{E28BD498-6ABD-5AD1-2DEC-CDDCC6E24147}"/>
              </a:ext>
            </a:extLst>
          </p:cNvPr>
          <p:cNvGrpSpPr/>
          <p:nvPr/>
        </p:nvGrpSpPr>
        <p:grpSpPr>
          <a:xfrm>
            <a:off x="2276822" y="4770494"/>
            <a:ext cx="510840" cy="228960"/>
            <a:chOff x="2276822" y="4770494"/>
            <a:chExt cx="510840" cy="228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92">
              <p14:nvContentPartPr>
                <p14:cNvPr id="298" name="Entrada de lápiz 297">
                  <a:extLst>
                    <a:ext uri="{FF2B5EF4-FFF2-40B4-BE49-F238E27FC236}">
                      <a16:creationId xmlns:a16="http://schemas.microsoft.com/office/drawing/2014/main" id="{4BB79B8E-D373-17B5-5639-709EC52718F3}"/>
                    </a:ext>
                  </a:extLst>
                </p14:cNvPr>
                <p14:cNvContentPartPr/>
                <p14:nvPr/>
              </p14:nvContentPartPr>
              <p14:xfrm>
                <a:off x="2276822" y="4770494"/>
                <a:ext cx="151920" cy="222120"/>
              </p14:xfrm>
            </p:contentPart>
          </mc:Choice>
          <mc:Fallback>
            <p:pic>
              <p:nvPicPr>
                <p:cNvPr id="298" name="Entrada de lápiz 297">
                  <a:extLst>
                    <a:ext uri="{FF2B5EF4-FFF2-40B4-BE49-F238E27FC236}">
                      <a16:creationId xmlns:a16="http://schemas.microsoft.com/office/drawing/2014/main" id="{4BB79B8E-D373-17B5-5639-709EC52718F3}"/>
                    </a:ext>
                  </a:extLst>
                </p:cNvPr>
                <p:cNvPicPr/>
                <p:nvPr/>
              </p:nvPicPr>
              <p:blipFill>
                <a:blip r:embed="rId493"/>
                <a:stretch>
                  <a:fillRect/>
                </a:stretch>
              </p:blipFill>
              <p:spPr>
                <a:xfrm>
                  <a:off x="2258822" y="4752854"/>
                  <a:ext cx="18756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4">
              <p14:nvContentPartPr>
                <p14:cNvPr id="299" name="Entrada de lápiz 298">
                  <a:extLst>
                    <a:ext uri="{FF2B5EF4-FFF2-40B4-BE49-F238E27FC236}">
                      <a16:creationId xmlns:a16="http://schemas.microsoft.com/office/drawing/2014/main" id="{F2F45B9A-F80E-3234-9BFA-37AA7DD5B15D}"/>
                    </a:ext>
                  </a:extLst>
                </p14:cNvPr>
                <p14:cNvContentPartPr/>
                <p14:nvPr/>
              </p14:nvContentPartPr>
              <p14:xfrm>
                <a:off x="2551502" y="4801094"/>
                <a:ext cx="236160" cy="198360"/>
              </p14:xfrm>
            </p:contentPart>
          </mc:Choice>
          <mc:Fallback>
            <p:pic>
              <p:nvPicPr>
                <p:cNvPr id="299" name="Entrada de lápiz 298">
                  <a:extLst>
                    <a:ext uri="{FF2B5EF4-FFF2-40B4-BE49-F238E27FC236}">
                      <a16:creationId xmlns:a16="http://schemas.microsoft.com/office/drawing/2014/main" id="{F2F45B9A-F80E-3234-9BFA-37AA7DD5B15D}"/>
                    </a:ext>
                  </a:extLst>
                </p:cNvPr>
                <p:cNvPicPr/>
                <p:nvPr/>
              </p:nvPicPr>
              <p:blipFill>
                <a:blip r:embed="rId495"/>
                <a:stretch>
                  <a:fillRect/>
                </a:stretch>
              </p:blipFill>
              <p:spPr>
                <a:xfrm>
                  <a:off x="2533862" y="4783454"/>
                  <a:ext cx="271800" cy="234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96">
            <p14:nvContentPartPr>
              <p14:cNvPr id="300" name="Entrada de lápiz 299">
                <a:extLst>
                  <a:ext uri="{FF2B5EF4-FFF2-40B4-BE49-F238E27FC236}">
                    <a16:creationId xmlns:a16="http://schemas.microsoft.com/office/drawing/2014/main" id="{334EBDA5-DFAD-6354-E5A0-487748CC255D}"/>
                  </a:ext>
                </a:extLst>
              </p14:cNvPr>
              <p14:cNvContentPartPr/>
              <p14:nvPr/>
            </p14:nvContentPartPr>
            <p14:xfrm>
              <a:off x="3018782" y="4697054"/>
              <a:ext cx="239040" cy="295200"/>
            </p14:xfrm>
          </p:contentPart>
        </mc:Choice>
        <mc:Fallback>
          <p:pic>
            <p:nvPicPr>
              <p:cNvPr id="300" name="Entrada de lápiz 299">
                <a:extLst>
                  <a:ext uri="{FF2B5EF4-FFF2-40B4-BE49-F238E27FC236}">
                    <a16:creationId xmlns:a16="http://schemas.microsoft.com/office/drawing/2014/main" id="{334EBDA5-DFAD-6354-E5A0-487748CC255D}"/>
                  </a:ext>
                </a:extLst>
              </p:cNvPr>
              <p:cNvPicPr/>
              <p:nvPr/>
            </p:nvPicPr>
            <p:blipFill>
              <a:blip r:embed="rId497"/>
              <a:stretch>
                <a:fillRect/>
              </a:stretch>
            </p:blipFill>
            <p:spPr>
              <a:xfrm>
                <a:off x="3000782" y="4679054"/>
                <a:ext cx="274680" cy="330840"/>
              </a:xfrm>
              <a:prstGeom prst="rect">
                <a:avLst/>
              </a:prstGeom>
            </p:spPr>
          </p:pic>
        </mc:Fallback>
      </mc:AlternateContent>
      <p:grpSp>
        <p:nvGrpSpPr>
          <p:cNvPr id="321" name="Grupo 320">
            <a:extLst>
              <a:ext uri="{FF2B5EF4-FFF2-40B4-BE49-F238E27FC236}">
                <a16:creationId xmlns:a16="http://schemas.microsoft.com/office/drawing/2014/main" id="{7C5AF818-FD1A-CA79-1AD2-EA5F88FC75D8}"/>
              </a:ext>
            </a:extLst>
          </p:cNvPr>
          <p:cNvGrpSpPr/>
          <p:nvPr/>
        </p:nvGrpSpPr>
        <p:grpSpPr>
          <a:xfrm>
            <a:off x="234182" y="5448734"/>
            <a:ext cx="2997720" cy="645840"/>
            <a:chOff x="234182" y="5448734"/>
            <a:chExt cx="2997720" cy="645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98">
              <p14:nvContentPartPr>
                <p14:cNvPr id="302" name="Entrada de lápiz 301">
                  <a:extLst>
                    <a:ext uri="{FF2B5EF4-FFF2-40B4-BE49-F238E27FC236}">
                      <a16:creationId xmlns:a16="http://schemas.microsoft.com/office/drawing/2014/main" id="{DCA8CBE1-5DBA-B3C1-F01F-0EEF1701ED67}"/>
                    </a:ext>
                  </a:extLst>
                </p14:cNvPr>
                <p14:cNvContentPartPr/>
                <p14:nvPr/>
              </p14:nvContentPartPr>
              <p14:xfrm>
                <a:off x="467102" y="5611814"/>
                <a:ext cx="11160" cy="284040"/>
              </p14:xfrm>
            </p:contentPart>
          </mc:Choice>
          <mc:Fallback>
            <p:pic>
              <p:nvPicPr>
                <p:cNvPr id="302" name="Entrada de lápiz 301">
                  <a:extLst>
                    <a:ext uri="{FF2B5EF4-FFF2-40B4-BE49-F238E27FC236}">
                      <a16:creationId xmlns:a16="http://schemas.microsoft.com/office/drawing/2014/main" id="{DCA8CBE1-5DBA-B3C1-F01F-0EEF1701ED67}"/>
                    </a:ext>
                  </a:extLst>
                </p:cNvPr>
                <p:cNvPicPr/>
                <p:nvPr/>
              </p:nvPicPr>
              <p:blipFill>
                <a:blip r:embed="rId499"/>
                <a:stretch>
                  <a:fillRect/>
                </a:stretch>
              </p:blipFill>
              <p:spPr>
                <a:xfrm>
                  <a:off x="449462" y="5594174"/>
                  <a:ext cx="46800" cy="31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0">
              <p14:nvContentPartPr>
                <p14:cNvPr id="303" name="Entrada de lápiz 302">
                  <a:extLst>
                    <a:ext uri="{FF2B5EF4-FFF2-40B4-BE49-F238E27FC236}">
                      <a16:creationId xmlns:a16="http://schemas.microsoft.com/office/drawing/2014/main" id="{0A62794F-4125-AA89-9901-15F7A5099E2B}"/>
                    </a:ext>
                  </a:extLst>
                </p14:cNvPr>
                <p14:cNvContentPartPr/>
                <p14:nvPr/>
              </p14:nvContentPartPr>
              <p14:xfrm>
                <a:off x="345422" y="5562134"/>
                <a:ext cx="286560" cy="52920"/>
              </p14:xfrm>
            </p:contentPart>
          </mc:Choice>
          <mc:Fallback>
            <p:pic>
              <p:nvPicPr>
                <p:cNvPr id="303" name="Entrada de lápiz 302">
                  <a:extLst>
                    <a:ext uri="{FF2B5EF4-FFF2-40B4-BE49-F238E27FC236}">
                      <a16:creationId xmlns:a16="http://schemas.microsoft.com/office/drawing/2014/main" id="{0A62794F-4125-AA89-9901-15F7A5099E2B}"/>
                    </a:ext>
                  </a:extLst>
                </p:cNvPr>
                <p:cNvPicPr/>
                <p:nvPr/>
              </p:nvPicPr>
              <p:blipFill>
                <a:blip r:embed="rId501"/>
                <a:stretch>
                  <a:fillRect/>
                </a:stretch>
              </p:blipFill>
              <p:spPr>
                <a:xfrm>
                  <a:off x="327782" y="5544494"/>
                  <a:ext cx="32220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2">
              <p14:nvContentPartPr>
                <p14:cNvPr id="304" name="Entrada de lápiz 303">
                  <a:extLst>
                    <a:ext uri="{FF2B5EF4-FFF2-40B4-BE49-F238E27FC236}">
                      <a16:creationId xmlns:a16="http://schemas.microsoft.com/office/drawing/2014/main" id="{4043A2DF-1538-98FB-D1D5-85C8245B1163}"/>
                    </a:ext>
                  </a:extLst>
                </p14:cNvPr>
                <p14:cNvContentPartPr/>
                <p14:nvPr/>
              </p14:nvContentPartPr>
              <p14:xfrm>
                <a:off x="404822" y="5754374"/>
                <a:ext cx="181080" cy="10080"/>
              </p14:xfrm>
            </p:contentPart>
          </mc:Choice>
          <mc:Fallback>
            <p:pic>
              <p:nvPicPr>
                <p:cNvPr id="304" name="Entrada de lápiz 303">
                  <a:extLst>
                    <a:ext uri="{FF2B5EF4-FFF2-40B4-BE49-F238E27FC236}">
                      <a16:creationId xmlns:a16="http://schemas.microsoft.com/office/drawing/2014/main" id="{4043A2DF-1538-98FB-D1D5-85C8245B1163}"/>
                    </a:ext>
                  </a:extLst>
                </p:cNvPr>
                <p:cNvPicPr/>
                <p:nvPr/>
              </p:nvPicPr>
              <p:blipFill>
                <a:blip r:embed="rId503"/>
                <a:stretch>
                  <a:fillRect/>
                </a:stretch>
              </p:blipFill>
              <p:spPr>
                <a:xfrm>
                  <a:off x="387182" y="5736734"/>
                  <a:ext cx="21672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4">
              <p14:nvContentPartPr>
                <p14:cNvPr id="305" name="Entrada de lápiz 304">
                  <a:extLst>
                    <a:ext uri="{FF2B5EF4-FFF2-40B4-BE49-F238E27FC236}">
                      <a16:creationId xmlns:a16="http://schemas.microsoft.com/office/drawing/2014/main" id="{13DB5E6F-1BE6-F8AB-6C23-4D98D19AC87E}"/>
                    </a:ext>
                  </a:extLst>
                </p14:cNvPr>
                <p14:cNvContentPartPr/>
                <p14:nvPr/>
              </p14:nvContentPartPr>
              <p14:xfrm>
                <a:off x="764822" y="5722334"/>
                <a:ext cx="119520" cy="239400"/>
              </p14:xfrm>
            </p:contentPart>
          </mc:Choice>
          <mc:Fallback>
            <p:pic>
              <p:nvPicPr>
                <p:cNvPr id="305" name="Entrada de lápiz 304">
                  <a:extLst>
                    <a:ext uri="{FF2B5EF4-FFF2-40B4-BE49-F238E27FC236}">
                      <a16:creationId xmlns:a16="http://schemas.microsoft.com/office/drawing/2014/main" id="{13DB5E6F-1BE6-F8AB-6C23-4D98D19AC87E}"/>
                    </a:ext>
                  </a:extLst>
                </p:cNvPr>
                <p:cNvPicPr/>
                <p:nvPr/>
              </p:nvPicPr>
              <p:blipFill>
                <a:blip r:embed="rId505"/>
                <a:stretch>
                  <a:fillRect/>
                </a:stretch>
              </p:blipFill>
              <p:spPr>
                <a:xfrm>
                  <a:off x="746822" y="5704334"/>
                  <a:ext cx="15516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6">
              <p14:nvContentPartPr>
                <p14:cNvPr id="306" name="Entrada de lápiz 305">
                  <a:extLst>
                    <a:ext uri="{FF2B5EF4-FFF2-40B4-BE49-F238E27FC236}">
                      <a16:creationId xmlns:a16="http://schemas.microsoft.com/office/drawing/2014/main" id="{45AAB91E-C529-B9B8-D3BF-9B958EF4B974}"/>
                    </a:ext>
                  </a:extLst>
                </p14:cNvPr>
                <p14:cNvContentPartPr/>
                <p14:nvPr/>
              </p14:nvContentPartPr>
              <p14:xfrm>
                <a:off x="706502" y="5803694"/>
                <a:ext cx="118080" cy="31320"/>
              </p14:xfrm>
            </p:contentPart>
          </mc:Choice>
          <mc:Fallback>
            <p:pic>
              <p:nvPicPr>
                <p:cNvPr id="306" name="Entrada de lápiz 305">
                  <a:extLst>
                    <a:ext uri="{FF2B5EF4-FFF2-40B4-BE49-F238E27FC236}">
                      <a16:creationId xmlns:a16="http://schemas.microsoft.com/office/drawing/2014/main" id="{45AAB91E-C529-B9B8-D3BF-9B958EF4B974}"/>
                    </a:ext>
                  </a:extLst>
                </p:cNvPr>
                <p:cNvPicPr/>
                <p:nvPr/>
              </p:nvPicPr>
              <p:blipFill>
                <a:blip r:embed="rId507"/>
                <a:stretch>
                  <a:fillRect/>
                </a:stretch>
              </p:blipFill>
              <p:spPr>
                <a:xfrm>
                  <a:off x="688502" y="5786054"/>
                  <a:ext cx="15372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8">
              <p14:nvContentPartPr>
                <p14:cNvPr id="308" name="Entrada de lápiz 307">
                  <a:extLst>
                    <a:ext uri="{FF2B5EF4-FFF2-40B4-BE49-F238E27FC236}">
                      <a16:creationId xmlns:a16="http://schemas.microsoft.com/office/drawing/2014/main" id="{B0288E1F-7FBB-96B4-31D3-96C5CD288E30}"/>
                    </a:ext>
                  </a:extLst>
                </p14:cNvPr>
                <p14:cNvContentPartPr/>
                <p14:nvPr/>
              </p14:nvContentPartPr>
              <p14:xfrm>
                <a:off x="765902" y="5813774"/>
                <a:ext cx="167760" cy="42840"/>
              </p14:xfrm>
            </p:contentPart>
          </mc:Choice>
          <mc:Fallback>
            <p:pic>
              <p:nvPicPr>
                <p:cNvPr id="308" name="Entrada de lápiz 307">
                  <a:extLst>
                    <a:ext uri="{FF2B5EF4-FFF2-40B4-BE49-F238E27FC236}">
                      <a16:creationId xmlns:a16="http://schemas.microsoft.com/office/drawing/2014/main" id="{B0288E1F-7FBB-96B4-31D3-96C5CD288E30}"/>
                    </a:ext>
                  </a:extLst>
                </p:cNvPr>
                <p:cNvPicPr/>
                <p:nvPr/>
              </p:nvPicPr>
              <p:blipFill>
                <a:blip r:embed="rId509"/>
                <a:stretch>
                  <a:fillRect/>
                </a:stretch>
              </p:blipFill>
              <p:spPr>
                <a:xfrm>
                  <a:off x="747902" y="5795774"/>
                  <a:ext cx="203400" cy="7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0">
              <p14:nvContentPartPr>
                <p14:cNvPr id="309" name="Entrada de lápiz 308">
                  <a:extLst>
                    <a:ext uri="{FF2B5EF4-FFF2-40B4-BE49-F238E27FC236}">
                      <a16:creationId xmlns:a16="http://schemas.microsoft.com/office/drawing/2014/main" id="{2269A34D-9BBE-2836-6111-1B61CFD31C46}"/>
                    </a:ext>
                  </a:extLst>
                </p14:cNvPr>
                <p14:cNvContentPartPr/>
                <p14:nvPr/>
              </p14:nvContentPartPr>
              <p14:xfrm>
                <a:off x="1301942" y="5790374"/>
                <a:ext cx="102240" cy="7200"/>
              </p14:xfrm>
            </p:contentPart>
          </mc:Choice>
          <mc:Fallback>
            <p:pic>
              <p:nvPicPr>
                <p:cNvPr id="309" name="Entrada de lápiz 308">
                  <a:extLst>
                    <a:ext uri="{FF2B5EF4-FFF2-40B4-BE49-F238E27FC236}">
                      <a16:creationId xmlns:a16="http://schemas.microsoft.com/office/drawing/2014/main" id="{2269A34D-9BBE-2836-6111-1B61CFD31C46}"/>
                    </a:ext>
                  </a:extLst>
                </p:cNvPr>
                <p:cNvPicPr/>
                <p:nvPr/>
              </p:nvPicPr>
              <p:blipFill>
                <a:blip r:embed="rId511"/>
                <a:stretch>
                  <a:fillRect/>
                </a:stretch>
              </p:blipFill>
              <p:spPr>
                <a:xfrm>
                  <a:off x="1284302" y="5772374"/>
                  <a:ext cx="13788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2">
              <p14:nvContentPartPr>
                <p14:cNvPr id="310" name="Entrada de lápiz 309">
                  <a:extLst>
                    <a:ext uri="{FF2B5EF4-FFF2-40B4-BE49-F238E27FC236}">
                      <a16:creationId xmlns:a16="http://schemas.microsoft.com/office/drawing/2014/main" id="{054F423F-F075-6340-7EB5-7372771CEA99}"/>
                    </a:ext>
                  </a:extLst>
                </p14:cNvPr>
                <p14:cNvContentPartPr/>
                <p14:nvPr/>
              </p14:nvContentPartPr>
              <p14:xfrm>
                <a:off x="1279622" y="5879654"/>
                <a:ext cx="159840" cy="14400"/>
              </p14:xfrm>
            </p:contentPart>
          </mc:Choice>
          <mc:Fallback>
            <p:pic>
              <p:nvPicPr>
                <p:cNvPr id="310" name="Entrada de lápiz 309">
                  <a:extLst>
                    <a:ext uri="{FF2B5EF4-FFF2-40B4-BE49-F238E27FC236}">
                      <a16:creationId xmlns:a16="http://schemas.microsoft.com/office/drawing/2014/main" id="{054F423F-F075-6340-7EB5-7372771CEA99}"/>
                    </a:ext>
                  </a:extLst>
                </p:cNvPr>
                <p:cNvPicPr/>
                <p:nvPr/>
              </p:nvPicPr>
              <p:blipFill>
                <a:blip r:embed="rId513"/>
                <a:stretch>
                  <a:fillRect/>
                </a:stretch>
              </p:blipFill>
              <p:spPr>
                <a:xfrm>
                  <a:off x="1261982" y="5861654"/>
                  <a:ext cx="1954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4">
              <p14:nvContentPartPr>
                <p14:cNvPr id="313" name="Entrada de lápiz 312">
                  <a:extLst>
                    <a:ext uri="{FF2B5EF4-FFF2-40B4-BE49-F238E27FC236}">
                      <a16:creationId xmlns:a16="http://schemas.microsoft.com/office/drawing/2014/main" id="{E6DDE25C-8378-FE0A-8B2B-D17345440DAB}"/>
                    </a:ext>
                  </a:extLst>
                </p14:cNvPr>
                <p14:cNvContentPartPr/>
                <p14:nvPr/>
              </p14:nvContentPartPr>
              <p14:xfrm>
                <a:off x="1787942" y="5582654"/>
                <a:ext cx="225000" cy="252000"/>
              </p14:xfrm>
            </p:contentPart>
          </mc:Choice>
          <mc:Fallback>
            <p:pic>
              <p:nvPicPr>
                <p:cNvPr id="313" name="Entrada de lápiz 312">
                  <a:extLst>
                    <a:ext uri="{FF2B5EF4-FFF2-40B4-BE49-F238E27FC236}">
                      <a16:creationId xmlns:a16="http://schemas.microsoft.com/office/drawing/2014/main" id="{E6DDE25C-8378-FE0A-8B2B-D17345440DAB}"/>
                    </a:ext>
                  </a:extLst>
                </p:cNvPr>
                <p:cNvPicPr/>
                <p:nvPr/>
              </p:nvPicPr>
              <p:blipFill>
                <a:blip r:embed="rId515"/>
                <a:stretch>
                  <a:fillRect/>
                </a:stretch>
              </p:blipFill>
              <p:spPr>
                <a:xfrm>
                  <a:off x="1770302" y="5564654"/>
                  <a:ext cx="260640" cy="287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6">
              <p14:nvContentPartPr>
                <p14:cNvPr id="314" name="Entrada de lápiz 313">
                  <a:extLst>
                    <a:ext uri="{FF2B5EF4-FFF2-40B4-BE49-F238E27FC236}">
                      <a16:creationId xmlns:a16="http://schemas.microsoft.com/office/drawing/2014/main" id="{982732A8-0AD0-0ACE-2AEA-D95805AC633B}"/>
                    </a:ext>
                  </a:extLst>
                </p14:cNvPr>
                <p14:cNvContentPartPr/>
                <p14:nvPr/>
              </p14:nvContentPartPr>
              <p14:xfrm>
                <a:off x="2183222" y="5633414"/>
                <a:ext cx="29880" cy="182880"/>
              </p14:xfrm>
            </p:contentPart>
          </mc:Choice>
          <mc:Fallback>
            <p:pic>
              <p:nvPicPr>
                <p:cNvPr id="314" name="Entrada de lápiz 313">
                  <a:extLst>
                    <a:ext uri="{FF2B5EF4-FFF2-40B4-BE49-F238E27FC236}">
                      <a16:creationId xmlns:a16="http://schemas.microsoft.com/office/drawing/2014/main" id="{982732A8-0AD0-0ACE-2AEA-D95805AC633B}"/>
                    </a:ext>
                  </a:extLst>
                </p:cNvPr>
                <p:cNvPicPr/>
                <p:nvPr/>
              </p:nvPicPr>
              <p:blipFill>
                <a:blip r:embed="rId517"/>
                <a:stretch>
                  <a:fillRect/>
                </a:stretch>
              </p:blipFill>
              <p:spPr>
                <a:xfrm>
                  <a:off x="2165582" y="5615414"/>
                  <a:ext cx="65520" cy="21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8">
              <p14:nvContentPartPr>
                <p14:cNvPr id="315" name="Entrada de lápiz 314">
                  <a:extLst>
                    <a:ext uri="{FF2B5EF4-FFF2-40B4-BE49-F238E27FC236}">
                      <a16:creationId xmlns:a16="http://schemas.microsoft.com/office/drawing/2014/main" id="{A94816F2-C5AE-4D73-CD5A-4AC1220C996B}"/>
                    </a:ext>
                  </a:extLst>
                </p14:cNvPr>
                <p14:cNvContentPartPr/>
                <p14:nvPr/>
              </p14:nvContentPartPr>
              <p14:xfrm>
                <a:off x="2134982" y="5616494"/>
                <a:ext cx="58680" cy="76320"/>
              </p14:xfrm>
            </p:contentPart>
          </mc:Choice>
          <mc:Fallback>
            <p:pic>
              <p:nvPicPr>
                <p:cNvPr id="315" name="Entrada de lápiz 314">
                  <a:extLst>
                    <a:ext uri="{FF2B5EF4-FFF2-40B4-BE49-F238E27FC236}">
                      <a16:creationId xmlns:a16="http://schemas.microsoft.com/office/drawing/2014/main" id="{A94816F2-C5AE-4D73-CD5A-4AC1220C996B}"/>
                    </a:ext>
                  </a:extLst>
                </p:cNvPr>
                <p:cNvPicPr/>
                <p:nvPr/>
              </p:nvPicPr>
              <p:blipFill>
                <a:blip r:embed="rId519"/>
                <a:stretch>
                  <a:fillRect/>
                </a:stretch>
              </p:blipFill>
              <p:spPr>
                <a:xfrm>
                  <a:off x="2117342" y="5598854"/>
                  <a:ext cx="94320" cy="11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0">
              <p14:nvContentPartPr>
                <p14:cNvPr id="316" name="Entrada de lápiz 315">
                  <a:extLst>
                    <a:ext uri="{FF2B5EF4-FFF2-40B4-BE49-F238E27FC236}">
                      <a16:creationId xmlns:a16="http://schemas.microsoft.com/office/drawing/2014/main" id="{5FCBEDD2-EFC4-14A7-ABCF-968B2488C651}"/>
                    </a:ext>
                  </a:extLst>
                </p14:cNvPr>
                <p14:cNvContentPartPr/>
                <p14:nvPr/>
              </p14:nvContentPartPr>
              <p14:xfrm>
                <a:off x="2302742" y="5630894"/>
                <a:ext cx="268560" cy="192600"/>
              </p14:xfrm>
            </p:contentPart>
          </mc:Choice>
          <mc:Fallback>
            <p:pic>
              <p:nvPicPr>
                <p:cNvPr id="316" name="Entrada de lápiz 315">
                  <a:extLst>
                    <a:ext uri="{FF2B5EF4-FFF2-40B4-BE49-F238E27FC236}">
                      <a16:creationId xmlns:a16="http://schemas.microsoft.com/office/drawing/2014/main" id="{5FCBEDD2-EFC4-14A7-ABCF-968B2488C651}"/>
                    </a:ext>
                  </a:extLst>
                </p:cNvPr>
                <p:cNvPicPr/>
                <p:nvPr/>
              </p:nvPicPr>
              <p:blipFill>
                <a:blip r:embed="rId521"/>
                <a:stretch>
                  <a:fillRect/>
                </a:stretch>
              </p:blipFill>
              <p:spPr>
                <a:xfrm>
                  <a:off x="2285102" y="5612894"/>
                  <a:ext cx="30420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2">
              <p14:nvContentPartPr>
                <p14:cNvPr id="317" name="Entrada de lápiz 316">
                  <a:extLst>
                    <a:ext uri="{FF2B5EF4-FFF2-40B4-BE49-F238E27FC236}">
                      <a16:creationId xmlns:a16="http://schemas.microsoft.com/office/drawing/2014/main" id="{C22CB280-D575-9238-E3D9-1A20FEE1DA28}"/>
                    </a:ext>
                  </a:extLst>
                </p14:cNvPr>
                <p14:cNvContentPartPr/>
                <p14:nvPr/>
              </p14:nvContentPartPr>
              <p14:xfrm>
                <a:off x="2728622" y="5686694"/>
                <a:ext cx="22680" cy="153000"/>
              </p14:xfrm>
            </p:contentPart>
          </mc:Choice>
          <mc:Fallback>
            <p:pic>
              <p:nvPicPr>
                <p:cNvPr id="317" name="Entrada de lápiz 316">
                  <a:extLst>
                    <a:ext uri="{FF2B5EF4-FFF2-40B4-BE49-F238E27FC236}">
                      <a16:creationId xmlns:a16="http://schemas.microsoft.com/office/drawing/2014/main" id="{C22CB280-D575-9238-E3D9-1A20FEE1DA28}"/>
                    </a:ext>
                  </a:extLst>
                </p:cNvPr>
                <p:cNvPicPr/>
                <p:nvPr/>
              </p:nvPicPr>
              <p:blipFill>
                <a:blip r:embed="rId523"/>
                <a:stretch>
                  <a:fillRect/>
                </a:stretch>
              </p:blipFill>
              <p:spPr>
                <a:xfrm>
                  <a:off x="2710982" y="5669054"/>
                  <a:ext cx="58320" cy="18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4">
              <p14:nvContentPartPr>
                <p14:cNvPr id="318" name="Entrada de lápiz 317">
                  <a:extLst>
                    <a:ext uri="{FF2B5EF4-FFF2-40B4-BE49-F238E27FC236}">
                      <a16:creationId xmlns:a16="http://schemas.microsoft.com/office/drawing/2014/main" id="{7C6CFFB0-DD24-A090-5BFF-BCC8031832BC}"/>
                    </a:ext>
                  </a:extLst>
                </p14:cNvPr>
                <p14:cNvContentPartPr/>
                <p14:nvPr/>
              </p14:nvContentPartPr>
              <p14:xfrm>
                <a:off x="2726822" y="5615414"/>
                <a:ext cx="231480" cy="196560"/>
              </p14:xfrm>
            </p:contentPart>
          </mc:Choice>
          <mc:Fallback>
            <p:pic>
              <p:nvPicPr>
                <p:cNvPr id="318" name="Entrada de lápiz 317">
                  <a:extLst>
                    <a:ext uri="{FF2B5EF4-FFF2-40B4-BE49-F238E27FC236}">
                      <a16:creationId xmlns:a16="http://schemas.microsoft.com/office/drawing/2014/main" id="{7C6CFFB0-DD24-A090-5BFF-BCC8031832BC}"/>
                    </a:ext>
                  </a:extLst>
                </p:cNvPr>
                <p:cNvPicPr/>
                <p:nvPr/>
              </p:nvPicPr>
              <p:blipFill>
                <a:blip r:embed="rId525"/>
                <a:stretch>
                  <a:fillRect/>
                </a:stretch>
              </p:blipFill>
              <p:spPr>
                <a:xfrm>
                  <a:off x="2708822" y="5597774"/>
                  <a:ext cx="26712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6">
              <p14:nvContentPartPr>
                <p14:cNvPr id="319" name="Entrada de lápiz 318">
                  <a:extLst>
                    <a:ext uri="{FF2B5EF4-FFF2-40B4-BE49-F238E27FC236}">
                      <a16:creationId xmlns:a16="http://schemas.microsoft.com/office/drawing/2014/main" id="{70A0B000-3B06-E3A5-15BA-B6A5434CD6CC}"/>
                    </a:ext>
                  </a:extLst>
                </p14:cNvPr>
                <p14:cNvContentPartPr/>
                <p14:nvPr/>
              </p14:nvContentPartPr>
              <p14:xfrm>
                <a:off x="3156302" y="5515694"/>
                <a:ext cx="16200" cy="332280"/>
              </p14:xfrm>
            </p:contentPart>
          </mc:Choice>
          <mc:Fallback>
            <p:pic>
              <p:nvPicPr>
                <p:cNvPr id="319" name="Entrada de lápiz 318">
                  <a:extLst>
                    <a:ext uri="{FF2B5EF4-FFF2-40B4-BE49-F238E27FC236}">
                      <a16:creationId xmlns:a16="http://schemas.microsoft.com/office/drawing/2014/main" id="{70A0B000-3B06-E3A5-15BA-B6A5434CD6CC}"/>
                    </a:ext>
                  </a:extLst>
                </p:cNvPr>
                <p:cNvPicPr/>
                <p:nvPr/>
              </p:nvPicPr>
              <p:blipFill>
                <a:blip r:embed="rId527"/>
                <a:stretch>
                  <a:fillRect/>
                </a:stretch>
              </p:blipFill>
              <p:spPr>
                <a:xfrm>
                  <a:off x="3138662" y="5497694"/>
                  <a:ext cx="51840" cy="36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8">
              <p14:nvContentPartPr>
                <p14:cNvPr id="320" name="Entrada de lápiz 319">
                  <a:extLst>
                    <a:ext uri="{FF2B5EF4-FFF2-40B4-BE49-F238E27FC236}">
                      <a16:creationId xmlns:a16="http://schemas.microsoft.com/office/drawing/2014/main" id="{E6A75A3D-6137-5433-D1C0-024B067E1B60}"/>
                    </a:ext>
                  </a:extLst>
                </p14:cNvPr>
                <p14:cNvContentPartPr/>
                <p14:nvPr/>
              </p14:nvContentPartPr>
              <p14:xfrm>
                <a:off x="234182" y="5448734"/>
                <a:ext cx="2997720" cy="645840"/>
              </p14:xfrm>
            </p:contentPart>
          </mc:Choice>
          <mc:Fallback>
            <p:pic>
              <p:nvPicPr>
                <p:cNvPr id="320" name="Entrada de lápiz 319">
                  <a:extLst>
                    <a:ext uri="{FF2B5EF4-FFF2-40B4-BE49-F238E27FC236}">
                      <a16:creationId xmlns:a16="http://schemas.microsoft.com/office/drawing/2014/main" id="{E6A75A3D-6137-5433-D1C0-024B067E1B60}"/>
                    </a:ext>
                  </a:extLst>
                </p:cNvPr>
                <p:cNvPicPr/>
                <p:nvPr/>
              </p:nvPicPr>
              <p:blipFill>
                <a:blip r:embed="rId529"/>
                <a:stretch>
                  <a:fillRect/>
                </a:stretch>
              </p:blipFill>
              <p:spPr>
                <a:xfrm>
                  <a:off x="216542" y="5431094"/>
                  <a:ext cx="3033360" cy="681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903554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BB63FE3-EA33-1985-368F-068EDB223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322" y="231181"/>
            <a:ext cx="4200525" cy="2143125"/>
          </a:xfrm>
          <a:prstGeom prst="rect">
            <a:avLst/>
          </a:prstGeom>
        </p:spPr>
      </p:pic>
      <p:grpSp>
        <p:nvGrpSpPr>
          <p:cNvPr id="13" name="Grupo 12">
            <a:extLst>
              <a:ext uri="{FF2B5EF4-FFF2-40B4-BE49-F238E27FC236}">
                <a16:creationId xmlns:a16="http://schemas.microsoft.com/office/drawing/2014/main" id="{A6185EF2-0A20-633A-5C59-33456421DC78}"/>
              </a:ext>
            </a:extLst>
          </p:cNvPr>
          <p:cNvGrpSpPr/>
          <p:nvPr/>
        </p:nvGrpSpPr>
        <p:grpSpPr>
          <a:xfrm>
            <a:off x="784982" y="2724467"/>
            <a:ext cx="3315240" cy="493560"/>
            <a:chOff x="784982" y="2724467"/>
            <a:chExt cx="3315240" cy="493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779F2C42-DB46-6C4B-9E56-C4CA06287C80}"/>
                    </a:ext>
                  </a:extLst>
                </p14:cNvPr>
                <p14:cNvContentPartPr/>
                <p14:nvPr/>
              </p14:nvContentPartPr>
              <p14:xfrm>
                <a:off x="784982" y="3002387"/>
                <a:ext cx="781920" cy="21564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779F2C42-DB46-6C4B-9E56-C4CA06287C80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66982" y="2984747"/>
                  <a:ext cx="817560" cy="25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0926F631-C08F-BF6F-9921-66449479C50A}"/>
                    </a:ext>
                  </a:extLst>
                </p14:cNvPr>
                <p14:cNvContentPartPr/>
                <p14:nvPr/>
              </p14:nvContentPartPr>
              <p14:xfrm>
                <a:off x="1563662" y="2974307"/>
                <a:ext cx="181440" cy="12960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0926F631-C08F-BF6F-9921-66449479C50A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545662" y="2956307"/>
                  <a:ext cx="217080" cy="16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A73E69DB-807A-7A6C-6FA1-C607AE80C90F}"/>
                    </a:ext>
                  </a:extLst>
                </p14:cNvPr>
                <p14:cNvContentPartPr/>
                <p14:nvPr/>
              </p14:nvContentPartPr>
              <p14:xfrm>
                <a:off x="1992062" y="2809787"/>
                <a:ext cx="393840" cy="7812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A73E69DB-807A-7A6C-6FA1-C607AE80C90F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974422" y="2792147"/>
                  <a:ext cx="429480" cy="11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5226E012-ECBE-5B75-3CF2-03CD4668913C}"/>
                    </a:ext>
                  </a:extLst>
                </p14:cNvPr>
                <p14:cNvContentPartPr/>
                <p14:nvPr/>
              </p14:nvContentPartPr>
              <p14:xfrm>
                <a:off x="2209142" y="2874227"/>
                <a:ext cx="42120" cy="25668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5226E012-ECBE-5B75-3CF2-03CD4668913C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191502" y="2856587"/>
                  <a:ext cx="77760" cy="29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C9EC72F0-80AE-53A8-EFB8-FFE008353C6C}"/>
                    </a:ext>
                  </a:extLst>
                </p14:cNvPr>
                <p14:cNvContentPartPr/>
                <p14:nvPr/>
              </p14:nvContentPartPr>
              <p14:xfrm>
                <a:off x="2480222" y="2975387"/>
                <a:ext cx="155160" cy="11052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C9EC72F0-80AE-53A8-EFB8-FFE008353C6C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462222" y="2957387"/>
                  <a:ext cx="190800" cy="14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F88C4D73-7FF6-7F8C-B29E-6749F1331077}"/>
                    </a:ext>
                  </a:extLst>
                </p14:cNvPr>
                <p14:cNvContentPartPr/>
                <p14:nvPr/>
              </p14:nvContentPartPr>
              <p14:xfrm>
                <a:off x="2809622" y="2849747"/>
                <a:ext cx="222120" cy="20664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F88C4D73-7FF6-7F8C-B29E-6749F1331077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2791622" y="2831747"/>
                  <a:ext cx="25776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44DE978D-21B3-1B17-1A25-895E59CEB337}"/>
                    </a:ext>
                  </a:extLst>
                </p14:cNvPr>
                <p14:cNvContentPartPr/>
                <p14:nvPr/>
              </p14:nvContentPartPr>
              <p14:xfrm>
                <a:off x="3114542" y="2834987"/>
                <a:ext cx="212760" cy="18972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44DE978D-21B3-1B17-1A25-895E59CEB337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096902" y="2817347"/>
                  <a:ext cx="24840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2C903D0A-2324-51C7-0544-CDA692B6C54D}"/>
                    </a:ext>
                  </a:extLst>
                </p14:cNvPr>
                <p14:cNvContentPartPr/>
                <p14:nvPr/>
              </p14:nvContentPartPr>
              <p14:xfrm>
                <a:off x="3421262" y="2851907"/>
                <a:ext cx="218520" cy="1861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2C903D0A-2324-51C7-0544-CDA692B6C54D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403262" y="2834267"/>
                  <a:ext cx="25416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8CB6D555-7079-FF4B-28DF-2E5A5351D783}"/>
                    </a:ext>
                  </a:extLst>
                </p14:cNvPr>
                <p14:cNvContentPartPr/>
                <p14:nvPr/>
              </p14:nvContentPartPr>
              <p14:xfrm>
                <a:off x="3788102" y="2724467"/>
                <a:ext cx="312120" cy="30996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8CB6D555-7079-FF4B-28DF-2E5A5351D783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3770462" y="2706827"/>
                  <a:ext cx="347760" cy="345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A41166AD-6BA1-01E8-3085-68BDB32E3442}"/>
              </a:ext>
            </a:extLst>
          </p:cNvPr>
          <p:cNvGrpSpPr/>
          <p:nvPr/>
        </p:nvGrpSpPr>
        <p:grpSpPr>
          <a:xfrm>
            <a:off x="4701422" y="743747"/>
            <a:ext cx="1144080" cy="1476360"/>
            <a:chOff x="4701422" y="743747"/>
            <a:chExt cx="1144080" cy="1476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3A8BAA56-F338-3B73-A504-C4711365F7B4}"/>
                    </a:ext>
                  </a:extLst>
                </p14:cNvPr>
                <p14:cNvContentPartPr/>
                <p14:nvPr/>
              </p14:nvContentPartPr>
              <p14:xfrm>
                <a:off x="4887182" y="743747"/>
                <a:ext cx="246600" cy="65088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3A8BAA56-F338-3B73-A504-C4711365F7B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4869182" y="726107"/>
                  <a:ext cx="282240" cy="68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0F7FE1FD-5CD7-0001-DBF2-28323333B4F5}"/>
                    </a:ext>
                  </a:extLst>
                </p14:cNvPr>
                <p14:cNvContentPartPr/>
                <p14:nvPr/>
              </p14:nvContentPartPr>
              <p14:xfrm>
                <a:off x="5006342" y="1400027"/>
                <a:ext cx="268200" cy="82008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0F7FE1FD-5CD7-0001-DBF2-28323333B4F5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4988342" y="1382027"/>
                  <a:ext cx="303840" cy="85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272DFE83-3DC6-A456-0432-DCE9A403E31A}"/>
                    </a:ext>
                  </a:extLst>
                </p14:cNvPr>
                <p14:cNvContentPartPr/>
                <p14:nvPr/>
              </p14:nvContentPartPr>
              <p14:xfrm>
                <a:off x="4701422" y="1267187"/>
                <a:ext cx="995400" cy="10548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272DFE83-3DC6-A456-0432-DCE9A403E31A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4683422" y="1249187"/>
                  <a:ext cx="1031040" cy="14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A852EE2C-9A28-9795-187A-BE1ADD801D1F}"/>
                    </a:ext>
                  </a:extLst>
                </p14:cNvPr>
                <p14:cNvContentPartPr/>
                <p14:nvPr/>
              </p14:nvContentPartPr>
              <p14:xfrm>
                <a:off x="5533022" y="1176827"/>
                <a:ext cx="312480" cy="21600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A852EE2C-9A28-9795-187A-BE1ADD801D1F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5515382" y="1158827"/>
                  <a:ext cx="348120" cy="251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9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71A385E2-CFB9-7242-D39C-41E2C6769598}"/>
                  </a:ext>
                </a:extLst>
              </p14:cNvPr>
              <p14:cNvContentPartPr/>
              <p14:nvPr/>
            </p14:nvContentPartPr>
            <p14:xfrm>
              <a:off x="6318182" y="1068467"/>
              <a:ext cx="282600" cy="249120"/>
            </p14:xfrm>
          </p:contentPart>
        </mc:Choice>
        <mc:Fallback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71A385E2-CFB9-7242-D39C-41E2C6769598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6300182" y="1050467"/>
                <a:ext cx="318240" cy="28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E606EF25-7DFC-D9ED-B2A8-6F8A8199B7A4}"/>
                  </a:ext>
                </a:extLst>
              </p14:cNvPr>
              <p14:cNvContentPartPr/>
              <p14:nvPr/>
            </p14:nvContentPartPr>
            <p14:xfrm>
              <a:off x="6753782" y="1077467"/>
              <a:ext cx="244440" cy="253440"/>
            </p14:xfrm>
          </p:contentPart>
        </mc:Choice>
        <mc:Fallback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E606EF25-7DFC-D9ED-B2A8-6F8A8199B7A4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6736142" y="1059467"/>
                <a:ext cx="280080" cy="289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3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8EE3FC6D-82FA-1443-3849-871B417689A0}"/>
                  </a:ext>
                </a:extLst>
              </p14:cNvPr>
              <p14:cNvContentPartPr/>
              <p14:nvPr/>
            </p14:nvContentPartPr>
            <p14:xfrm>
              <a:off x="7030982" y="1109867"/>
              <a:ext cx="194760" cy="18108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8EE3FC6D-82FA-1443-3849-871B417689A0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7012982" y="1091867"/>
                <a:ext cx="230400" cy="21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7F60B953-3080-9F00-8371-D25FEE712DB9}"/>
                  </a:ext>
                </a:extLst>
              </p14:cNvPr>
              <p14:cNvContentPartPr/>
              <p14:nvPr/>
            </p14:nvContentPartPr>
            <p14:xfrm>
              <a:off x="7347782" y="1052987"/>
              <a:ext cx="208080" cy="27468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7F60B953-3080-9F00-8371-D25FEE712DB9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329782" y="1035347"/>
                <a:ext cx="243720" cy="310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3B17E5C4-D9AE-D312-8DF9-EBD9DE527CDF}"/>
                  </a:ext>
                </a:extLst>
              </p14:cNvPr>
              <p14:cNvContentPartPr/>
              <p14:nvPr/>
            </p14:nvContentPartPr>
            <p14:xfrm>
              <a:off x="7788422" y="1221107"/>
              <a:ext cx="143280" cy="27000"/>
            </p14:xfrm>
          </p:contentPart>
        </mc:Choice>
        <mc:Fallback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3B17E5C4-D9AE-D312-8DF9-EBD9DE527CDF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7770422" y="1203467"/>
                <a:ext cx="178920" cy="6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AEA3205D-5F7F-F940-779C-ED4EC906BE64}"/>
                  </a:ext>
                </a:extLst>
              </p14:cNvPr>
              <p14:cNvContentPartPr/>
              <p14:nvPr/>
            </p14:nvContentPartPr>
            <p14:xfrm>
              <a:off x="8135102" y="1102667"/>
              <a:ext cx="24480" cy="21492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AEA3205D-5F7F-F940-779C-ED4EC906BE64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8117462" y="1084667"/>
                <a:ext cx="60120" cy="25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3EB0E520-305D-DD80-C867-D965218C84AB}"/>
                  </a:ext>
                </a:extLst>
              </p14:cNvPr>
              <p14:cNvContentPartPr/>
              <p14:nvPr/>
            </p14:nvContentPartPr>
            <p14:xfrm>
              <a:off x="8026742" y="1041827"/>
              <a:ext cx="257400" cy="3204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3EB0E520-305D-DD80-C867-D965218C84AB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8008742" y="1023827"/>
                <a:ext cx="293040" cy="6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26FD150B-8798-FCC2-3739-19A1402B3BF5}"/>
                  </a:ext>
                </a:extLst>
              </p14:cNvPr>
              <p14:cNvContentPartPr/>
              <p14:nvPr/>
            </p14:nvContentPartPr>
            <p14:xfrm>
              <a:off x="8086142" y="1191947"/>
              <a:ext cx="155160" cy="21240"/>
            </p14:xfrm>
          </p:contentPart>
        </mc:Choice>
        <mc:Fallback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26FD150B-8798-FCC2-3739-19A1402B3BF5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8068142" y="1174307"/>
                <a:ext cx="190800" cy="5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42298B1E-61CD-A563-39E3-513872C2EA37}"/>
                  </a:ext>
                </a:extLst>
              </p14:cNvPr>
              <p14:cNvContentPartPr/>
              <p14:nvPr/>
            </p14:nvContentPartPr>
            <p14:xfrm>
              <a:off x="8384582" y="1172867"/>
              <a:ext cx="149760" cy="170640"/>
            </p14:xfrm>
          </p:contentPart>
        </mc:Choice>
        <mc:Fallback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42298B1E-61CD-A563-39E3-513872C2EA37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8366942" y="1154867"/>
                <a:ext cx="185400" cy="20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7F585FDA-CDAE-6026-DCF8-66BE72C7B7E5}"/>
                  </a:ext>
                </a:extLst>
              </p14:cNvPr>
              <p14:cNvContentPartPr/>
              <p14:nvPr/>
            </p14:nvContentPartPr>
            <p14:xfrm>
              <a:off x="8379182" y="1266107"/>
              <a:ext cx="140400" cy="28800"/>
            </p14:xfrm>
          </p:contentPart>
        </mc:Choice>
        <mc:Fallback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7F585FDA-CDAE-6026-DCF8-66BE72C7B7E5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8361542" y="1248467"/>
                <a:ext cx="176040" cy="6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31" name="Entrada de lápiz 30">
                <a:extLst>
                  <a:ext uri="{FF2B5EF4-FFF2-40B4-BE49-F238E27FC236}">
                    <a16:creationId xmlns:a16="http://schemas.microsoft.com/office/drawing/2014/main" id="{D3F9FFD4-5C9A-9A62-D03C-66B92CA8E19A}"/>
                  </a:ext>
                </a:extLst>
              </p14:cNvPr>
              <p14:cNvContentPartPr/>
              <p14:nvPr/>
            </p14:nvContentPartPr>
            <p14:xfrm>
              <a:off x="8768702" y="1238747"/>
              <a:ext cx="177480" cy="39600"/>
            </p14:xfrm>
          </p:contentPart>
        </mc:Choice>
        <mc:Fallback>
          <p:pic>
            <p:nvPicPr>
              <p:cNvPr id="31" name="Entrada de lápiz 30">
                <a:extLst>
                  <a:ext uri="{FF2B5EF4-FFF2-40B4-BE49-F238E27FC236}">
                    <a16:creationId xmlns:a16="http://schemas.microsoft.com/office/drawing/2014/main" id="{D3F9FFD4-5C9A-9A62-D03C-66B92CA8E19A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8751062" y="1220747"/>
                <a:ext cx="213120" cy="7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33" name="Entrada de lápiz 32">
                <a:extLst>
                  <a:ext uri="{FF2B5EF4-FFF2-40B4-BE49-F238E27FC236}">
                    <a16:creationId xmlns:a16="http://schemas.microsoft.com/office/drawing/2014/main" id="{8D830B68-35A1-851E-0D86-45D3C09177D2}"/>
                  </a:ext>
                </a:extLst>
              </p14:cNvPr>
              <p14:cNvContentPartPr/>
              <p14:nvPr/>
            </p14:nvContentPartPr>
            <p14:xfrm>
              <a:off x="9048062" y="1024907"/>
              <a:ext cx="125640" cy="184320"/>
            </p14:xfrm>
          </p:contentPart>
        </mc:Choice>
        <mc:Fallback>
          <p:pic>
            <p:nvPicPr>
              <p:cNvPr id="33" name="Entrada de lápiz 32">
                <a:extLst>
                  <a:ext uri="{FF2B5EF4-FFF2-40B4-BE49-F238E27FC236}">
                    <a16:creationId xmlns:a16="http://schemas.microsoft.com/office/drawing/2014/main" id="{8D830B68-35A1-851E-0D86-45D3C09177D2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9030062" y="1006907"/>
                <a:ext cx="161280" cy="21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34" name="Entrada de lápiz 33">
                <a:extLst>
                  <a:ext uri="{FF2B5EF4-FFF2-40B4-BE49-F238E27FC236}">
                    <a16:creationId xmlns:a16="http://schemas.microsoft.com/office/drawing/2014/main" id="{107928C9-6B3E-F198-E6D7-E8F688CF9458}"/>
                  </a:ext>
                </a:extLst>
              </p14:cNvPr>
              <p14:cNvContentPartPr/>
              <p14:nvPr/>
            </p14:nvContentPartPr>
            <p14:xfrm>
              <a:off x="9142022" y="1135067"/>
              <a:ext cx="57600" cy="206640"/>
            </p14:xfrm>
          </p:contentPart>
        </mc:Choice>
        <mc:Fallback>
          <p:pic>
            <p:nvPicPr>
              <p:cNvPr id="34" name="Entrada de lápiz 33">
                <a:extLst>
                  <a:ext uri="{FF2B5EF4-FFF2-40B4-BE49-F238E27FC236}">
                    <a16:creationId xmlns:a16="http://schemas.microsoft.com/office/drawing/2014/main" id="{107928C9-6B3E-F198-E6D7-E8F688CF9458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9124382" y="1117427"/>
                <a:ext cx="93240" cy="242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5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40667DEC-7C1D-73D7-088B-1B89293E1162}"/>
                  </a:ext>
                </a:extLst>
              </p14:cNvPr>
              <p14:cNvContentPartPr/>
              <p14:nvPr/>
            </p14:nvContentPartPr>
            <p14:xfrm>
              <a:off x="9246062" y="1124627"/>
              <a:ext cx="167400" cy="207000"/>
            </p14:xfrm>
          </p:contentPart>
        </mc:Choice>
        <mc:Fallback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40667DEC-7C1D-73D7-088B-1B89293E1162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9228422" y="1106987"/>
                <a:ext cx="203040" cy="24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7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FBB2B5DE-86D0-CBEE-870C-BAAE9B243A45}"/>
                  </a:ext>
                </a:extLst>
              </p14:cNvPr>
              <p14:cNvContentPartPr/>
              <p14:nvPr/>
            </p14:nvContentPartPr>
            <p14:xfrm>
              <a:off x="9419222" y="1153067"/>
              <a:ext cx="145800" cy="189360"/>
            </p14:xfrm>
          </p:contentPart>
        </mc:Choice>
        <mc:Fallback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FBB2B5DE-86D0-CBEE-870C-BAAE9B243A45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9401222" y="1135427"/>
                <a:ext cx="181440" cy="22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9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602F2FBB-9BA4-33F9-71DC-53FC649A2E63}"/>
                  </a:ext>
                </a:extLst>
              </p14:cNvPr>
              <p14:cNvContentPartPr/>
              <p14:nvPr/>
            </p14:nvContentPartPr>
            <p14:xfrm>
              <a:off x="9678782" y="1108787"/>
              <a:ext cx="163080" cy="261360"/>
            </p14:xfrm>
          </p:contentPart>
        </mc:Choice>
        <mc:Fallback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602F2FBB-9BA4-33F9-71DC-53FC649A2E63}"/>
                  </a:ext>
                </a:extLst>
              </p:cNvPr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9661142" y="1091147"/>
                <a:ext cx="198720" cy="297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5" name="Grupo 54">
            <a:extLst>
              <a:ext uri="{FF2B5EF4-FFF2-40B4-BE49-F238E27FC236}">
                <a16:creationId xmlns:a16="http://schemas.microsoft.com/office/drawing/2014/main" id="{46F429D0-D5D6-518A-4A10-5727D25DB036}"/>
              </a:ext>
            </a:extLst>
          </p:cNvPr>
          <p:cNvGrpSpPr/>
          <p:nvPr/>
        </p:nvGrpSpPr>
        <p:grpSpPr>
          <a:xfrm>
            <a:off x="10018262" y="969827"/>
            <a:ext cx="1991520" cy="717120"/>
            <a:chOff x="10018262" y="969827"/>
            <a:chExt cx="1991520" cy="717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6DC0D50F-6E8E-E269-6120-BB75F663CDDF}"/>
                    </a:ext>
                  </a:extLst>
                </p14:cNvPr>
                <p14:cNvContentPartPr/>
                <p14:nvPr/>
              </p14:nvContentPartPr>
              <p14:xfrm>
                <a:off x="10018262" y="1264667"/>
                <a:ext cx="116280" cy="3132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6DC0D50F-6E8E-E269-6120-BB75F663CDDF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10000622" y="1246667"/>
                  <a:ext cx="15192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BAEBF623-2994-E6F3-81EE-5EA73236440D}"/>
                    </a:ext>
                  </a:extLst>
                </p14:cNvPr>
                <p14:cNvContentPartPr/>
                <p14:nvPr/>
              </p14:nvContentPartPr>
              <p14:xfrm>
                <a:off x="10051742" y="1346387"/>
                <a:ext cx="142200" cy="1296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BAEBF623-2994-E6F3-81EE-5EA73236440D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0034102" y="1328747"/>
                  <a:ext cx="17784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07CD9DAD-C601-4564-D393-798A1C6BC741}"/>
                    </a:ext>
                  </a:extLst>
                </p14:cNvPr>
                <p14:cNvContentPartPr/>
                <p14:nvPr/>
              </p14:nvContentPartPr>
              <p14:xfrm>
                <a:off x="10243982" y="969827"/>
                <a:ext cx="193320" cy="23976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07CD9DAD-C601-4564-D393-798A1C6BC741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0225982" y="952187"/>
                  <a:ext cx="228960" cy="27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E8C4501F-76E4-B6CF-FF39-19B89486EA5E}"/>
                    </a:ext>
                  </a:extLst>
                </p14:cNvPr>
                <p14:cNvContentPartPr/>
                <p14:nvPr/>
              </p14:nvContentPartPr>
              <p14:xfrm>
                <a:off x="10400942" y="1130027"/>
                <a:ext cx="54000" cy="20196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E8C4501F-76E4-B6CF-FF39-19B89486EA5E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0382942" y="1112387"/>
                  <a:ext cx="8964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91BB0527-A447-4B3C-C80B-DBDE275E6A51}"/>
                    </a:ext>
                  </a:extLst>
                </p14:cNvPr>
                <p14:cNvContentPartPr/>
                <p14:nvPr/>
              </p14:nvContentPartPr>
              <p14:xfrm>
                <a:off x="10492022" y="1110587"/>
                <a:ext cx="148320" cy="23364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91BB0527-A447-4B3C-C80B-DBDE275E6A51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0474022" y="1092947"/>
                  <a:ext cx="18396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12C3038F-5F66-DE2B-07D1-49512718BD94}"/>
                    </a:ext>
                  </a:extLst>
                </p14:cNvPr>
                <p14:cNvContentPartPr/>
                <p14:nvPr/>
              </p14:nvContentPartPr>
              <p14:xfrm>
                <a:off x="10704782" y="989267"/>
                <a:ext cx="85680" cy="34596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12C3038F-5F66-DE2B-07D1-49512718BD94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0687142" y="971267"/>
                  <a:ext cx="121320" cy="38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08E6835F-8232-1558-D813-B18339224DF8}"/>
                    </a:ext>
                  </a:extLst>
                </p14:cNvPr>
                <p14:cNvContentPartPr/>
                <p14:nvPr/>
              </p14:nvContentPartPr>
              <p14:xfrm>
                <a:off x="10765982" y="1220027"/>
                <a:ext cx="179280" cy="28332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08E6835F-8232-1558-D813-B18339224DF8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0748342" y="1202387"/>
                  <a:ext cx="21492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825D09D0-FAEB-39E6-39C6-4CAB1CA85ACA}"/>
                    </a:ext>
                  </a:extLst>
                </p14:cNvPr>
                <p14:cNvContentPartPr/>
                <p14:nvPr/>
              </p14:nvContentPartPr>
              <p14:xfrm>
                <a:off x="11024102" y="1344587"/>
                <a:ext cx="3960" cy="360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825D09D0-FAEB-39E6-39C6-4CAB1CA85ACA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1006102" y="1326947"/>
                  <a:ext cx="3960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DCD28500-99C8-9906-4029-C84D2D243DBA}"/>
                    </a:ext>
                  </a:extLst>
                </p14:cNvPr>
                <p14:cNvContentPartPr/>
                <p14:nvPr/>
              </p14:nvContentPartPr>
              <p14:xfrm>
                <a:off x="11104742" y="1027067"/>
                <a:ext cx="154440" cy="28260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DCD28500-99C8-9906-4029-C84D2D243DBA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11086742" y="1009067"/>
                  <a:ext cx="190080" cy="31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999328BE-5371-BCC4-B82E-CCE3170F3316}"/>
                    </a:ext>
                  </a:extLst>
                </p14:cNvPr>
                <p14:cNvContentPartPr/>
                <p14:nvPr/>
              </p14:nvContentPartPr>
              <p14:xfrm>
                <a:off x="11280062" y="1343147"/>
                <a:ext cx="83880" cy="11052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999328BE-5371-BCC4-B82E-CCE3170F3316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11262062" y="1325147"/>
                  <a:ext cx="119520" cy="14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BE42972D-4041-D87D-E005-99BBCB4C9755}"/>
                    </a:ext>
                  </a:extLst>
                </p14:cNvPr>
                <p14:cNvContentPartPr/>
                <p14:nvPr/>
              </p14:nvContentPartPr>
              <p14:xfrm>
                <a:off x="11461502" y="1071707"/>
                <a:ext cx="170640" cy="24696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BE42972D-4041-D87D-E005-99BBCB4C9755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1443502" y="1053707"/>
                  <a:ext cx="20628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006194DA-851A-C46B-4315-544AF54E1799}"/>
                    </a:ext>
                  </a:extLst>
                </p14:cNvPr>
                <p14:cNvContentPartPr/>
                <p14:nvPr/>
              </p14:nvContentPartPr>
              <p14:xfrm>
                <a:off x="11763182" y="1123907"/>
                <a:ext cx="168120" cy="11088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006194DA-851A-C46B-4315-544AF54E1799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1745542" y="1106267"/>
                  <a:ext cx="203760" cy="14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0A30D31A-2795-965C-F324-86686F259987}"/>
                    </a:ext>
                  </a:extLst>
                </p14:cNvPr>
                <p14:cNvContentPartPr/>
                <p14:nvPr/>
              </p14:nvContentPartPr>
              <p14:xfrm>
                <a:off x="11704142" y="1347107"/>
                <a:ext cx="208080" cy="540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0A30D31A-2795-965C-F324-86686F259987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11686142" y="1329467"/>
                  <a:ext cx="24372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EFE58AEA-FB9B-10DC-17B5-73E90593408A}"/>
                    </a:ext>
                  </a:extLst>
                </p14:cNvPr>
                <p14:cNvContentPartPr/>
                <p14:nvPr/>
              </p14:nvContentPartPr>
              <p14:xfrm>
                <a:off x="11664182" y="1541507"/>
                <a:ext cx="140760" cy="14544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EFE58AEA-FB9B-10DC-17B5-73E90593408A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11646182" y="1523867"/>
                  <a:ext cx="176400" cy="18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B663A6E1-F774-A575-1D73-3D7D3EED3D17}"/>
                    </a:ext>
                  </a:extLst>
                </p14:cNvPr>
                <p14:cNvContentPartPr/>
                <p14:nvPr/>
              </p14:nvContentPartPr>
              <p14:xfrm>
                <a:off x="11914742" y="1474187"/>
                <a:ext cx="95040" cy="9468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B663A6E1-F774-A575-1D73-3D7D3EED3D17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11896742" y="1456187"/>
                  <a:ext cx="13068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32476565-EBD7-033A-30DF-32E0BD7DE035}"/>
                    </a:ext>
                  </a:extLst>
                </p14:cNvPr>
                <p14:cNvContentPartPr/>
                <p14:nvPr/>
              </p14:nvContentPartPr>
              <p14:xfrm>
                <a:off x="11616662" y="1056587"/>
                <a:ext cx="93960" cy="468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32476565-EBD7-033A-30DF-32E0BD7DE035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1599022" y="1038947"/>
                  <a:ext cx="129600" cy="4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0" name="Grupo 59">
            <a:extLst>
              <a:ext uri="{FF2B5EF4-FFF2-40B4-BE49-F238E27FC236}">
                <a16:creationId xmlns:a16="http://schemas.microsoft.com/office/drawing/2014/main" id="{F99B00CB-3754-8AF8-6769-352DD039FE28}"/>
              </a:ext>
            </a:extLst>
          </p:cNvPr>
          <p:cNvGrpSpPr/>
          <p:nvPr/>
        </p:nvGrpSpPr>
        <p:grpSpPr>
          <a:xfrm>
            <a:off x="6103262" y="1838147"/>
            <a:ext cx="1135440" cy="316440"/>
            <a:chOff x="6103262" y="1838147"/>
            <a:chExt cx="1135440" cy="31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FEEDB695-D2AE-63DC-8360-520526D9766E}"/>
                    </a:ext>
                  </a:extLst>
                </p14:cNvPr>
                <p14:cNvContentPartPr/>
                <p14:nvPr/>
              </p14:nvContentPartPr>
              <p14:xfrm>
                <a:off x="6103262" y="1838147"/>
                <a:ext cx="198720" cy="25416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FEEDB695-D2AE-63DC-8360-520526D9766E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6085622" y="1820507"/>
                  <a:ext cx="23436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765348EC-FDC7-2211-CF53-EB2518B32C1C}"/>
                    </a:ext>
                  </a:extLst>
                </p14:cNvPr>
                <p14:cNvContentPartPr/>
                <p14:nvPr/>
              </p14:nvContentPartPr>
              <p14:xfrm>
                <a:off x="6468302" y="1915187"/>
                <a:ext cx="183600" cy="23940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765348EC-FDC7-2211-CF53-EB2518B32C1C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6450302" y="1897547"/>
                  <a:ext cx="219240" cy="27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D732590E-A0F7-FEB5-1AB6-FBA0141160CC}"/>
                    </a:ext>
                  </a:extLst>
                </p14:cNvPr>
                <p14:cNvContentPartPr/>
                <p14:nvPr/>
              </p14:nvContentPartPr>
              <p14:xfrm>
                <a:off x="6720662" y="1928867"/>
                <a:ext cx="163800" cy="19980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D732590E-A0F7-FEB5-1AB6-FBA0141160CC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6702662" y="1910867"/>
                  <a:ext cx="19944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F724A34A-CD25-2C83-435A-942D6428AC34}"/>
                    </a:ext>
                  </a:extLst>
                </p14:cNvPr>
                <p14:cNvContentPartPr/>
                <p14:nvPr/>
              </p14:nvContentPartPr>
              <p14:xfrm>
                <a:off x="7044302" y="1940027"/>
                <a:ext cx="194400" cy="21312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F724A34A-CD25-2C83-435A-942D6428AC34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7026302" y="1922387"/>
                  <a:ext cx="230040" cy="248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1" name="Grupo 70">
            <a:extLst>
              <a:ext uri="{FF2B5EF4-FFF2-40B4-BE49-F238E27FC236}">
                <a16:creationId xmlns:a16="http://schemas.microsoft.com/office/drawing/2014/main" id="{699C421C-BBE6-5591-A45C-7AB3417C70E0}"/>
              </a:ext>
            </a:extLst>
          </p:cNvPr>
          <p:cNvGrpSpPr/>
          <p:nvPr/>
        </p:nvGrpSpPr>
        <p:grpSpPr>
          <a:xfrm>
            <a:off x="7390262" y="1817267"/>
            <a:ext cx="1259640" cy="343440"/>
            <a:chOff x="7390262" y="1817267"/>
            <a:chExt cx="1259640" cy="343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29F034A6-113A-313D-8202-D63E1113930D}"/>
                    </a:ext>
                  </a:extLst>
                </p14:cNvPr>
                <p14:cNvContentPartPr/>
                <p14:nvPr/>
              </p14:nvContentPartPr>
              <p14:xfrm>
                <a:off x="7390262" y="2064587"/>
                <a:ext cx="360" cy="36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29F034A6-113A-313D-8202-D63E1113930D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7372622" y="2046587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8A4171A2-5D27-AC4E-8563-2163B3C7693A}"/>
                    </a:ext>
                  </a:extLst>
                </p14:cNvPr>
                <p14:cNvContentPartPr/>
                <p14:nvPr/>
              </p14:nvContentPartPr>
              <p14:xfrm>
                <a:off x="7390262" y="2049467"/>
                <a:ext cx="150480" cy="1548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8A4171A2-5D27-AC4E-8563-2163B3C7693A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7372622" y="2031467"/>
                  <a:ext cx="18612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A2391E87-78E2-4DB8-1C12-25EBB6836A4C}"/>
                    </a:ext>
                  </a:extLst>
                </p14:cNvPr>
                <p14:cNvContentPartPr/>
                <p14:nvPr/>
              </p14:nvContentPartPr>
              <p14:xfrm>
                <a:off x="7653422" y="1817267"/>
                <a:ext cx="176040" cy="22284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A2391E87-78E2-4DB8-1C12-25EBB6836A4C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635782" y="1799627"/>
                  <a:ext cx="211680" cy="2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E7BAB1B8-CE62-F797-78C6-F7DFE6E43E73}"/>
                    </a:ext>
                  </a:extLst>
                </p14:cNvPr>
                <p14:cNvContentPartPr/>
                <p14:nvPr/>
              </p14:nvContentPartPr>
              <p14:xfrm>
                <a:off x="7799942" y="1954067"/>
                <a:ext cx="9000" cy="18000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E7BAB1B8-CE62-F797-78C6-F7DFE6E43E73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7781942" y="1936427"/>
                  <a:ext cx="4464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A9E50F70-70D3-8DAD-9421-389AFDE61851}"/>
                    </a:ext>
                  </a:extLst>
                </p14:cNvPr>
                <p14:cNvContentPartPr/>
                <p14:nvPr/>
              </p14:nvContentPartPr>
              <p14:xfrm>
                <a:off x="7856102" y="1936787"/>
                <a:ext cx="241920" cy="17820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A9E50F70-70D3-8DAD-9421-389AFDE61851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7838102" y="1919147"/>
                  <a:ext cx="27756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D53479A6-982C-3BA5-7FE0-1D8B2CF01CA9}"/>
                    </a:ext>
                  </a:extLst>
                </p14:cNvPr>
                <p14:cNvContentPartPr/>
                <p14:nvPr/>
              </p14:nvContentPartPr>
              <p14:xfrm>
                <a:off x="8155622" y="1973147"/>
                <a:ext cx="167400" cy="16488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D53479A6-982C-3BA5-7FE0-1D8B2CF01CA9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8137982" y="1955507"/>
                  <a:ext cx="203040" cy="20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21EA2E07-386A-53B1-771C-10800AE0C0F5}"/>
                    </a:ext>
                  </a:extLst>
                </p14:cNvPr>
                <p14:cNvContentPartPr/>
                <p14:nvPr/>
              </p14:nvContentPartPr>
              <p14:xfrm>
                <a:off x="8435702" y="1925627"/>
                <a:ext cx="214200" cy="23508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21EA2E07-386A-53B1-771C-10800AE0C0F5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8417702" y="1907987"/>
                  <a:ext cx="249840" cy="270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AA3E54EE-534B-15A7-5CFC-12BE776AF929}"/>
              </a:ext>
            </a:extLst>
          </p:cNvPr>
          <p:cNvGrpSpPr/>
          <p:nvPr/>
        </p:nvGrpSpPr>
        <p:grpSpPr>
          <a:xfrm>
            <a:off x="8899742" y="2083667"/>
            <a:ext cx="236880" cy="96480"/>
            <a:chOff x="8899742" y="2083667"/>
            <a:chExt cx="236880" cy="96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57E57497-6DCA-A646-222F-C38D9B9EEF80}"/>
                    </a:ext>
                  </a:extLst>
                </p14:cNvPr>
                <p14:cNvContentPartPr/>
                <p14:nvPr/>
              </p14:nvContentPartPr>
              <p14:xfrm>
                <a:off x="8899742" y="2083667"/>
                <a:ext cx="188640" cy="1944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57E57497-6DCA-A646-222F-C38D9B9EEF80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8881742" y="2065667"/>
                  <a:ext cx="22428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74043F1B-DB40-07B9-F123-FE80D89180DD}"/>
                    </a:ext>
                  </a:extLst>
                </p14:cNvPr>
                <p14:cNvContentPartPr/>
                <p14:nvPr/>
              </p14:nvContentPartPr>
              <p14:xfrm>
                <a:off x="8943302" y="2169707"/>
                <a:ext cx="193320" cy="1044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74043F1B-DB40-07B9-F123-FE80D89180DD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8925302" y="2151707"/>
                  <a:ext cx="228960" cy="4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3" name="Grupo 82">
            <a:extLst>
              <a:ext uri="{FF2B5EF4-FFF2-40B4-BE49-F238E27FC236}">
                <a16:creationId xmlns:a16="http://schemas.microsoft.com/office/drawing/2014/main" id="{EA8B73FC-5F2A-3BB0-75F0-B13C6761B34B}"/>
              </a:ext>
            </a:extLst>
          </p:cNvPr>
          <p:cNvGrpSpPr/>
          <p:nvPr/>
        </p:nvGrpSpPr>
        <p:grpSpPr>
          <a:xfrm>
            <a:off x="9371702" y="1878107"/>
            <a:ext cx="1695240" cy="357480"/>
            <a:chOff x="9371702" y="1878107"/>
            <a:chExt cx="1695240" cy="357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2DFB11B3-1BEF-707D-9C53-DCCDC269FAC9}"/>
                    </a:ext>
                  </a:extLst>
                </p14:cNvPr>
                <p14:cNvContentPartPr/>
                <p14:nvPr/>
              </p14:nvContentPartPr>
              <p14:xfrm>
                <a:off x="9371702" y="1932467"/>
                <a:ext cx="167040" cy="19908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2DFB11B3-1BEF-707D-9C53-DCCDC269FAC9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9354062" y="1914827"/>
                  <a:ext cx="20268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A57DE732-A598-C169-C081-2C80FBDE0307}"/>
                    </a:ext>
                  </a:extLst>
                </p14:cNvPr>
                <p14:cNvContentPartPr/>
                <p14:nvPr/>
              </p14:nvContentPartPr>
              <p14:xfrm>
                <a:off x="9626942" y="1963787"/>
                <a:ext cx="216720" cy="15048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A57DE732-A598-C169-C081-2C80FBDE0307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9608942" y="1946147"/>
                  <a:ext cx="25236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A13BE4B7-67C4-AB9A-A17E-C9F0BADDFB72}"/>
                    </a:ext>
                  </a:extLst>
                </p14:cNvPr>
                <p14:cNvContentPartPr/>
                <p14:nvPr/>
              </p14:nvContentPartPr>
              <p14:xfrm>
                <a:off x="9900182" y="1903307"/>
                <a:ext cx="222120" cy="23760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A13BE4B7-67C4-AB9A-A17E-C9F0BADDFB72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9882182" y="1885307"/>
                  <a:ext cx="25776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3BE238E1-D352-D001-D0CB-A3B9BC280FD5}"/>
                    </a:ext>
                  </a:extLst>
                </p14:cNvPr>
                <p14:cNvContentPartPr/>
                <p14:nvPr/>
              </p14:nvContentPartPr>
              <p14:xfrm>
                <a:off x="10281782" y="2097707"/>
                <a:ext cx="225720" cy="1908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3BE238E1-D352-D001-D0CB-A3B9BC280FD5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10264142" y="2079707"/>
                  <a:ext cx="261360" cy="5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2A90404E-8F1A-3FFE-E6B9-5CF8364F6C9F}"/>
                    </a:ext>
                  </a:extLst>
                </p14:cNvPr>
                <p14:cNvContentPartPr/>
                <p14:nvPr/>
              </p14:nvContentPartPr>
              <p14:xfrm>
                <a:off x="10390142" y="2005187"/>
                <a:ext cx="37080" cy="20160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2A90404E-8F1A-3FFE-E6B9-5CF8364F6C9F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10372142" y="1987187"/>
                  <a:ext cx="7272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2532EE4F-F666-040A-CA1C-564D7B3F0E57}"/>
                    </a:ext>
                  </a:extLst>
                </p14:cNvPr>
                <p14:cNvContentPartPr/>
                <p14:nvPr/>
              </p14:nvContentPartPr>
              <p14:xfrm>
                <a:off x="10622702" y="1974947"/>
                <a:ext cx="43560" cy="20232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2532EE4F-F666-040A-CA1C-564D7B3F0E57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10604702" y="1957307"/>
                  <a:ext cx="7920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430349C9-C563-9DD1-02B2-6A31269A96AE}"/>
                    </a:ext>
                  </a:extLst>
                </p14:cNvPr>
                <p14:cNvContentPartPr/>
                <p14:nvPr/>
              </p14:nvContentPartPr>
              <p14:xfrm>
                <a:off x="10577702" y="1878107"/>
                <a:ext cx="200160" cy="1188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430349C9-C563-9DD1-02B2-6A31269A96AE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10560062" y="1860467"/>
                  <a:ext cx="2358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8E28F10D-D07D-59A6-7323-45EC13B6563B}"/>
                    </a:ext>
                  </a:extLst>
                </p14:cNvPr>
                <p14:cNvContentPartPr/>
                <p14:nvPr/>
              </p14:nvContentPartPr>
              <p14:xfrm>
                <a:off x="10565822" y="2047667"/>
                <a:ext cx="183960" cy="1656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8E28F10D-D07D-59A6-7323-45EC13B6563B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0547822" y="2030027"/>
                  <a:ext cx="21960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8DE9FA69-A559-2E1A-3F7F-BB53D8005990}"/>
                    </a:ext>
                  </a:extLst>
                </p14:cNvPr>
                <p14:cNvContentPartPr/>
                <p14:nvPr/>
              </p14:nvContentPartPr>
              <p14:xfrm>
                <a:off x="10849502" y="2037227"/>
                <a:ext cx="168120" cy="19836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8DE9FA69-A559-2E1A-3F7F-BB53D8005990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10831862" y="2019587"/>
                  <a:ext cx="20376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9748CC9F-42BA-A651-D411-8DB74A3ACAE1}"/>
                    </a:ext>
                  </a:extLst>
                </p14:cNvPr>
                <p14:cNvContentPartPr/>
                <p14:nvPr/>
              </p14:nvContentPartPr>
              <p14:xfrm>
                <a:off x="10887662" y="2117507"/>
                <a:ext cx="179280" cy="1404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9748CC9F-42BA-A651-D411-8DB74A3ACAE1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10869662" y="2099507"/>
                  <a:ext cx="214920" cy="49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6" name="Grupo 115">
            <a:extLst>
              <a:ext uri="{FF2B5EF4-FFF2-40B4-BE49-F238E27FC236}">
                <a16:creationId xmlns:a16="http://schemas.microsoft.com/office/drawing/2014/main" id="{3FC1F43B-4747-AD77-E9C8-891207636481}"/>
              </a:ext>
            </a:extLst>
          </p:cNvPr>
          <p:cNvGrpSpPr/>
          <p:nvPr/>
        </p:nvGrpSpPr>
        <p:grpSpPr>
          <a:xfrm>
            <a:off x="6931622" y="2633747"/>
            <a:ext cx="3736080" cy="1433880"/>
            <a:chOff x="6931622" y="2633747"/>
            <a:chExt cx="3736080" cy="1433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875C3CCB-470E-A96A-8DFB-BDF9F445E4C8}"/>
                    </a:ext>
                  </a:extLst>
                </p14:cNvPr>
                <p14:cNvContentPartPr/>
                <p14:nvPr/>
              </p14:nvContentPartPr>
              <p14:xfrm>
                <a:off x="6931622" y="2677307"/>
                <a:ext cx="126000" cy="25596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875C3CCB-470E-A96A-8DFB-BDF9F445E4C8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6913982" y="2659307"/>
                  <a:ext cx="161640" cy="29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667EF922-EF40-55EE-5F90-7B85E0240066}"/>
                    </a:ext>
                  </a:extLst>
                </p14:cNvPr>
                <p14:cNvContentPartPr/>
                <p14:nvPr/>
              </p14:nvContentPartPr>
              <p14:xfrm>
                <a:off x="7200182" y="2738147"/>
                <a:ext cx="196920" cy="16812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667EF922-EF40-55EE-5F90-7B85E0240066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7182182" y="2720147"/>
                  <a:ext cx="23256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E099B014-A230-8C96-6187-848763C703B1}"/>
                    </a:ext>
                  </a:extLst>
                </p14:cNvPr>
                <p14:cNvContentPartPr/>
                <p14:nvPr/>
              </p14:nvContentPartPr>
              <p14:xfrm>
                <a:off x="7537502" y="2751827"/>
                <a:ext cx="219960" cy="18252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E099B014-A230-8C96-6187-848763C703B1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7519502" y="2734187"/>
                  <a:ext cx="255600" cy="21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CD900F0C-43D2-EADB-05A0-274B0A159CC6}"/>
                    </a:ext>
                  </a:extLst>
                </p14:cNvPr>
                <p14:cNvContentPartPr/>
                <p14:nvPr/>
              </p14:nvContentPartPr>
              <p14:xfrm>
                <a:off x="7929182" y="2633747"/>
                <a:ext cx="311040" cy="30600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CD900F0C-43D2-EADB-05A0-274B0A159CC6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7911542" y="2615747"/>
                  <a:ext cx="346680" cy="34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2D6AFF1E-C2B9-A083-505C-7170EC926EF5}"/>
                    </a:ext>
                  </a:extLst>
                </p14:cNvPr>
                <p14:cNvContentPartPr/>
                <p14:nvPr/>
              </p14:nvContentPartPr>
              <p14:xfrm>
                <a:off x="8506622" y="2891507"/>
                <a:ext cx="163800" cy="2628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2D6AFF1E-C2B9-A083-505C-7170EC926EF5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8488982" y="2873867"/>
                  <a:ext cx="19944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841B3D4D-9F0A-3A22-299D-05E9B4E73727}"/>
                    </a:ext>
                  </a:extLst>
                </p14:cNvPr>
                <p14:cNvContentPartPr/>
                <p14:nvPr/>
              </p14:nvContentPartPr>
              <p14:xfrm>
                <a:off x="8782022" y="2758667"/>
                <a:ext cx="196920" cy="23004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841B3D4D-9F0A-3A22-299D-05E9B4E73727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8764022" y="2740667"/>
                  <a:ext cx="23256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39D7EC9C-D75C-F4CB-B740-3428B3DE0645}"/>
                    </a:ext>
                  </a:extLst>
                </p14:cNvPr>
                <p14:cNvContentPartPr/>
                <p14:nvPr/>
              </p14:nvContentPartPr>
              <p14:xfrm>
                <a:off x="9049142" y="2770907"/>
                <a:ext cx="221400" cy="17388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39D7EC9C-D75C-F4CB-B740-3428B3DE0645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9031142" y="2753267"/>
                  <a:ext cx="257040" cy="20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C909C818-3C9F-41B8-54E3-532B027F128E}"/>
                    </a:ext>
                  </a:extLst>
                </p14:cNvPr>
                <p14:cNvContentPartPr/>
                <p14:nvPr/>
              </p14:nvContentPartPr>
              <p14:xfrm>
                <a:off x="9362702" y="2676947"/>
                <a:ext cx="281880" cy="29628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C909C818-3C9F-41B8-54E3-532B027F128E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9344702" y="2658947"/>
                  <a:ext cx="317520" cy="33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527A1E3E-22B9-21C8-CE8E-27FAC8A65F2D}"/>
                    </a:ext>
                  </a:extLst>
                </p14:cNvPr>
                <p14:cNvContentPartPr/>
                <p14:nvPr/>
              </p14:nvContentPartPr>
              <p14:xfrm>
                <a:off x="9858062" y="2840027"/>
                <a:ext cx="178560" cy="3024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527A1E3E-22B9-21C8-CE8E-27FAC8A65F2D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9840062" y="2822027"/>
                  <a:ext cx="214200" cy="6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3E4D082A-1663-06C8-04AA-A9411E541549}"/>
                    </a:ext>
                  </a:extLst>
                </p14:cNvPr>
                <p14:cNvContentPartPr/>
                <p14:nvPr/>
              </p14:nvContentPartPr>
              <p14:xfrm>
                <a:off x="9831782" y="2921747"/>
                <a:ext cx="183960" cy="720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3E4D082A-1663-06C8-04AA-A9411E541549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9814142" y="2904107"/>
                  <a:ext cx="21960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8CCB41A3-ACE1-66D2-2DF8-A1CDDB08E5E9}"/>
                    </a:ext>
                  </a:extLst>
                </p14:cNvPr>
                <p14:cNvContentPartPr/>
                <p14:nvPr/>
              </p14:nvContentPartPr>
              <p14:xfrm>
                <a:off x="10190702" y="2701427"/>
                <a:ext cx="36000" cy="22104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8CCB41A3-ACE1-66D2-2DF8-A1CDDB08E5E9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10172702" y="2683787"/>
                  <a:ext cx="7164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D70F919B-3E9A-EA80-C5AE-F18268E33889}"/>
                    </a:ext>
                  </a:extLst>
                </p14:cNvPr>
                <p14:cNvContentPartPr/>
                <p14:nvPr/>
              </p14:nvContentPartPr>
              <p14:xfrm>
                <a:off x="10102862" y="2643107"/>
                <a:ext cx="299880" cy="15876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D70F919B-3E9A-EA80-C5AE-F18268E33889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10084862" y="2625467"/>
                  <a:ext cx="33552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896CC295-092A-4E43-3F44-1B1FFCA92AB2}"/>
                    </a:ext>
                  </a:extLst>
                </p14:cNvPr>
                <p14:cNvContentPartPr/>
                <p14:nvPr/>
              </p14:nvContentPartPr>
              <p14:xfrm>
                <a:off x="10459982" y="2776307"/>
                <a:ext cx="181080" cy="20736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896CC295-092A-4E43-3F44-1B1FFCA92AB2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10441982" y="2758667"/>
                  <a:ext cx="21672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94A769CA-BB33-F56D-B00B-5CF1D87DC0C0}"/>
                    </a:ext>
                  </a:extLst>
                </p14:cNvPr>
                <p14:cNvContentPartPr/>
                <p14:nvPr/>
              </p14:nvContentPartPr>
              <p14:xfrm>
                <a:off x="10415342" y="2882507"/>
                <a:ext cx="183240" cy="1044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94A769CA-BB33-F56D-B00B-5CF1D87DC0C0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10397702" y="2864867"/>
                  <a:ext cx="21888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9BC59822-DC82-2A0C-A4DB-2ADF6393EE31}"/>
                    </a:ext>
                  </a:extLst>
                </p14:cNvPr>
                <p14:cNvContentPartPr/>
                <p14:nvPr/>
              </p14:nvContentPartPr>
              <p14:xfrm>
                <a:off x="8016302" y="3444467"/>
                <a:ext cx="238680" cy="21852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9BC59822-DC82-2A0C-A4DB-2ADF6393EE31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7998302" y="3426467"/>
                  <a:ext cx="27432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A6932E1D-C2AC-9AB9-9C86-A5AE2702A808}"/>
                    </a:ext>
                  </a:extLst>
                </p14:cNvPr>
                <p14:cNvContentPartPr/>
                <p14:nvPr/>
              </p14:nvContentPartPr>
              <p14:xfrm>
                <a:off x="8423822" y="3462107"/>
                <a:ext cx="19080" cy="15048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A6932E1D-C2AC-9AB9-9C86-A5AE2702A808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8405822" y="3444107"/>
                  <a:ext cx="5472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4834D21C-B8B9-9BC5-4726-6436A91C870F}"/>
                    </a:ext>
                  </a:extLst>
                </p14:cNvPr>
                <p14:cNvContentPartPr/>
                <p14:nvPr/>
              </p14:nvContentPartPr>
              <p14:xfrm>
                <a:off x="8549822" y="3438347"/>
                <a:ext cx="221760" cy="19728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4834D21C-B8B9-9BC5-4726-6436A91C870F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8532182" y="3420707"/>
                  <a:ext cx="257400" cy="23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D71EBBF3-440C-AD30-25CD-D75FF9A4A150}"/>
                    </a:ext>
                  </a:extLst>
                </p14:cNvPr>
                <p14:cNvContentPartPr/>
                <p14:nvPr/>
              </p14:nvContentPartPr>
              <p14:xfrm>
                <a:off x="8931782" y="3428987"/>
                <a:ext cx="175320" cy="23796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D71EBBF3-440C-AD30-25CD-D75FF9A4A150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8914142" y="3411347"/>
                  <a:ext cx="210960" cy="27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2B46CF29-5EA4-DA95-4ACC-B7C838F49A7C}"/>
                    </a:ext>
                  </a:extLst>
                </p14:cNvPr>
                <p14:cNvContentPartPr/>
                <p14:nvPr/>
              </p14:nvContentPartPr>
              <p14:xfrm>
                <a:off x="9496982" y="3583067"/>
                <a:ext cx="195120" cy="1440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2B46CF29-5EA4-DA95-4ACC-B7C838F49A7C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9479342" y="3565067"/>
                  <a:ext cx="23076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B95417D5-F778-0F2D-2D42-3C8EB6BEC133}"/>
                    </a:ext>
                  </a:extLst>
                </p14:cNvPr>
                <p14:cNvContentPartPr/>
                <p14:nvPr/>
              </p14:nvContentPartPr>
              <p14:xfrm>
                <a:off x="9467462" y="3654707"/>
                <a:ext cx="236880" cy="2808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B95417D5-F778-0F2D-2D42-3C8EB6BEC133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9449462" y="3637067"/>
                  <a:ext cx="27252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6659DE5A-4DB6-85A3-8CDB-56C3C675F8BC}"/>
                    </a:ext>
                  </a:extLst>
                </p14:cNvPr>
                <p14:cNvContentPartPr/>
                <p14:nvPr/>
              </p14:nvContentPartPr>
              <p14:xfrm>
                <a:off x="9917462" y="3517187"/>
                <a:ext cx="44640" cy="18072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6659DE5A-4DB6-85A3-8CDB-56C3C675F8BC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9899822" y="3499187"/>
                  <a:ext cx="8028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E97D6AD5-5911-9332-A99C-A0A55845CB04}"/>
                    </a:ext>
                  </a:extLst>
                </p14:cNvPr>
                <p14:cNvContentPartPr/>
                <p14:nvPr/>
              </p14:nvContentPartPr>
              <p14:xfrm>
                <a:off x="9744662" y="3446987"/>
                <a:ext cx="368280" cy="15336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E97D6AD5-5911-9332-A99C-A0A55845CB04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9727022" y="3428987"/>
                  <a:ext cx="40392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67C326D4-6696-5AE2-9035-77AEB6DB13E8}"/>
                    </a:ext>
                  </a:extLst>
                </p14:cNvPr>
                <p14:cNvContentPartPr/>
                <p14:nvPr/>
              </p14:nvContentPartPr>
              <p14:xfrm>
                <a:off x="10133102" y="3585587"/>
                <a:ext cx="209520" cy="19656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67C326D4-6696-5AE2-9035-77AEB6DB13E8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10115102" y="3567587"/>
                  <a:ext cx="24516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DFBCB4B7-7CE1-1020-384C-211CD6B115DC}"/>
                    </a:ext>
                  </a:extLst>
                </p14:cNvPr>
                <p14:cNvContentPartPr/>
                <p14:nvPr/>
              </p14:nvContentPartPr>
              <p14:xfrm>
                <a:off x="10173422" y="3684947"/>
                <a:ext cx="158040" cy="1116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DFBCB4B7-7CE1-1020-384C-211CD6B115DC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10155422" y="3666947"/>
                  <a:ext cx="19368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8B066BBC-1C37-6CE5-6F98-604D93BDC2C3}"/>
                    </a:ext>
                  </a:extLst>
                </p14:cNvPr>
                <p14:cNvContentPartPr/>
                <p14:nvPr/>
              </p14:nvContentPartPr>
              <p14:xfrm>
                <a:off x="10154702" y="3590627"/>
                <a:ext cx="199800" cy="792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8B066BBC-1C37-6CE5-6F98-604D93BDC2C3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10137062" y="3572627"/>
                  <a:ext cx="2354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F400C509-2DA6-F837-98C8-80D9748070CC}"/>
                    </a:ext>
                  </a:extLst>
                </p14:cNvPr>
                <p14:cNvContentPartPr/>
                <p14:nvPr/>
              </p14:nvContentPartPr>
              <p14:xfrm>
                <a:off x="7539662" y="3279227"/>
                <a:ext cx="66960" cy="73224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F400C509-2DA6-F837-98C8-80D9748070CC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7521662" y="3261227"/>
                  <a:ext cx="102600" cy="76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CD7B96EE-67CF-A66D-EAE2-76E1CCB786B4}"/>
                    </a:ext>
                  </a:extLst>
                </p14:cNvPr>
                <p14:cNvContentPartPr/>
                <p14:nvPr/>
              </p14:nvContentPartPr>
              <p14:xfrm>
                <a:off x="7566302" y="3086627"/>
                <a:ext cx="3101400" cy="98100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CD7B96EE-67CF-A66D-EAE2-76E1CCB786B4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7548662" y="3068987"/>
                  <a:ext cx="3137040" cy="10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D2E562EC-7DA4-1919-4975-5AFC31D4C494}"/>
                    </a:ext>
                  </a:extLst>
                </p14:cNvPr>
                <p14:cNvContentPartPr/>
                <p14:nvPr/>
              </p14:nvContentPartPr>
              <p14:xfrm>
                <a:off x="7581422" y="3968987"/>
                <a:ext cx="411480" cy="1692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D2E562EC-7DA4-1919-4975-5AFC31D4C494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7563422" y="3951347"/>
                  <a:ext cx="447120" cy="52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5">
            <p14:nvContentPartPr>
              <p14:cNvPr id="117" name="Entrada de lápiz 116">
                <a:extLst>
                  <a:ext uri="{FF2B5EF4-FFF2-40B4-BE49-F238E27FC236}">
                    <a16:creationId xmlns:a16="http://schemas.microsoft.com/office/drawing/2014/main" id="{8449B0C1-5B28-C88F-F6B5-6C1797229EB4}"/>
                  </a:ext>
                </a:extLst>
              </p14:cNvPr>
              <p14:cNvContentPartPr/>
              <p14:nvPr/>
            </p14:nvContentPartPr>
            <p14:xfrm>
              <a:off x="6934862" y="4055747"/>
              <a:ext cx="360" cy="2160"/>
            </p14:xfrm>
          </p:contentPart>
        </mc:Choice>
        <mc:Fallback>
          <p:pic>
            <p:nvPicPr>
              <p:cNvPr id="117" name="Entrada de lápiz 116">
                <a:extLst>
                  <a:ext uri="{FF2B5EF4-FFF2-40B4-BE49-F238E27FC236}">
                    <a16:creationId xmlns:a16="http://schemas.microsoft.com/office/drawing/2014/main" id="{8449B0C1-5B28-C88F-F6B5-6C1797229EB4}"/>
                  </a:ext>
                </a:extLst>
              </p:cNvPr>
              <p:cNvPicPr/>
              <p:nvPr/>
            </p:nvPicPr>
            <p:blipFill>
              <a:blip r:embed="rId196"/>
              <a:stretch>
                <a:fillRect/>
              </a:stretch>
            </p:blipFill>
            <p:spPr>
              <a:xfrm>
                <a:off x="6880862" y="3947747"/>
                <a:ext cx="108000" cy="21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7">
            <p14:nvContentPartPr>
              <p14:cNvPr id="118" name="Entrada de lápiz 117">
                <a:extLst>
                  <a:ext uri="{FF2B5EF4-FFF2-40B4-BE49-F238E27FC236}">
                    <a16:creationId xmlns:a16="http://schemas.microsoft.com/office/drawing/2014/main" id="{C2CA6985-7E97-3B82-8511-4D4B1553AE81}"/>
                  </a:ext>
                </a:extLst>
              </p14:cNvPr>
              <p14:cNvContentPartPr/>
              <p14:nvPr/>
            </p14:nvContentPartPr>
            <p14:xfrm>
              <a:off x="9797942" y="3493427"/>
              <a:ext cx="623520" cy="303480"/>
            </p14:xfrm>
          </p:contentPart>
        </mc:Choice>
        <mc:Fallback>
          <p:pic>
            <p:nvPicPr>
              <p:cNvPr id="118" name="Entrada de lápiz 117">
                <a:extLst>
                  <a:ext uri="{FF2B5EF4-FFF2-40B4-BE49-F238E27FC236}">
                    <a16:creationId xmlns:a16="http://schemas.microsoft.com/office/drawing/2014/main" id="{C2CA6985-7E97-3B82-8511-4D4B1553AE81}"/>
                  </a:ext>
                </a:extLst>
              </p:cNvPr>
              <p:cNvPicPr/>
              <p:nvPr/>
            </p:nvPicPr>
            <p:blipFill>
              <a:blip r:embed="rId198"/>
              <a:stretch>
                <a:fillRect/>
              </a:stretch>
            </p:blipFill>
            <p:spPr>
              <a:xfrm>
                <a:off x="9743942" y="3385787"/>
                <a:ext cx="731160" cy="519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9">
            <p14:nvContentPartPr>
              <p14:cNvPr id="119" name="Entrada de lápiz 118">
                <a:extLst>
                  <a:ext uri="{FF2B5EF4-FFF2-40B4-BE49-F238E27FC236}">
                    <a16:creationId xmlns:a16="http://schemas.microsoft.com/office/drawing/2014/main" id="{57370ABE-B814-0731-3B59-2C78594BEC8D}"/>
                  </a:ext>
                </a:extLst>
              </p14:cNvPr>
              <p14:cNvContentPartPr/>
              <p14:nvPr/>
            </p14:nvContentPartPr>
            <p14:xfrm>
              <a:off x="9486902" y="3668387"/>
              <a:ext cx="950400" cy="74520"/>
            </p14:xfrm>
          </p:contentPart>
        </mc:Choice>
        <mc:Fallback>
          <p:pic>
            <p:nvPicPr>
              <p:cNvPr id="119" name="Entrada de lápiz 118">
                <a:extLst>
                  <a:ext uri="{FF2B5EF4-FFF2-40B4-BE49-F238E27FC236}">
                    <a16:creationId xmlns:a16="http://schemas.microsoft.com/office/drawing/2014/main" id="{57370ABE-B814-0731-3B59-2C78594BEC8D}"/>
                  </a:ext>
                </a:extLst>
              </p:cNvPr>
              <p:cNvPicPr/>
              <p:nvPr/>
            </p:nvPicPr>
            <p:blipFill>
              <a:blip r:embed="rId200"/>
              <a:stretch>
                <a:fillRect/>
              </a:stretch>
            </p:blipFill>
            <p:spPr>
              <a:xfrm>
                <a:off x="9432902" y="3560387"/>
                <a:ext cx="1058040" cy="290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1">
            <p14:nvContentPartPr>
              <p14:cNvPr id="120" name="Entrada de lápiz 119">
                <a:extLst>
                  <a:ext uri="{FF2B5EF4-FFF2-40B4-BE49-F238E27FC236}">
                    <a16:creationId xmlns:a16="http://schemas.microsoft.com/office/drawing/2014/main" id="{718AC438-00C7-A1B2-360C-5DE6E7438B98}"/>
                  </a:ext>
                </a:extLst>
              </p14:cNvPr>
              <p14:cNvContentPartPr/>
              <p14:nvPr/>
            </p14:nvContentPartPr>
            <p14:xfrm>
              <a:off x="7850702" y="3488747"/>
              <a:ext cx="1522440" cy="156600"/>
            </p14:xfrm>
          </p:contentPart>
        </mc:Choice>
        <mc:Fallback>
          <p:pic>
            <p:nvPicPr>
              <p:cNvPr id="120" name="Entrada de lápiz 119">
                <a:extLst>
                  <a:ext uri="{FF2B5EF4-FFF2-40B4-BE49-F238E27FC236}">
                    <a16:creationId xmlns:a16="http://schemas.microsoft.com/office/drawing/2014/main" id="{718AC438-00C7-A1B2-360C-5DE6E7438B98}"/>
                  </a:ext>
                </a:extLst>
              </p:cNvPr>
              <p:cNvPicPr/>
              <p:nvPr/>
            </p:nvPicPr>
            <p:blipFill>
              <a:blip r:embed="rId202"/>
              <a:stretch>
                <a:fillRect/>
              </a:stretch>
            </p:blipFill>
            <p:spPr>
              <a:xfrm>
                <a:off x="7796702" y="3381107"/>
                <a:ext cx="1630080" cy="372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3">
            <p14:nvContentPartPr>
              <p14:cNvPr id="121" name="Entrada de lápiz 120">
                <a:extLst>
                  <a:ext uri="{FF2B5EF4-FFF2-40B4-BE49-F238E27FC236}">
                    <a16:creationId xmlns:a16="http://schemas.microsoft.com/office/drawing/2014/main" id="{3EE9C928-3F86-1D53-7612-D943041FDC19}"/>
                  </a:ext>
                </a:extLst>
              </p14:cNvPr>
              <p14:cNvContentPartPr/>
              <p14:nvPr/>
            </p14:nvContentPartPr>
            <p14:xfrm>
              <a:off x="7968062" y="3449507"/>
              <a:ext cx="590400" cy="96480"/>
            </p14:xfrm>
          </p:contentPart>
        </mc:Choice>
        <mc:Fallback>
          <p:pic>
            <p:nvPicPr>
              <p:cNvPr id="121" name="Entrada de lápiz 120">
                <a:extLst>
                  <a:ext uri="{FF2B5EF4-FFF2-40B4-BE49-F238E27FC236}">
                    <a16:creationId xmlns:a16="http://schemas.microsoft.com/office/drawing/2014/main" id="{3EE9C928-3F86-1D53-7612-D943041FDC19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7914422" y="3341507"/>
                <a:ext cx="698040" cy="31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5">
            <p14:nvContentPartPr>
              <p14:cNvPr id="122" name="Entrada de lápiz 121">
                <a:extLst>
                  <a:ext uri="{FF2B5EF4-FFF2-40B4-BE49-F238E27FC236}">
                    <a16:creationId xmlns:a16="http://schemas.microsoft.com/office/drawing/2014/main" id="{1A0AC242-F085-4DD5-8FB7-31BA8168969A}"/>
                  </a:ext>
                </a:extLst>
              </p14:cNvPr>
              <p14:cNvContentPartPr/>
              <p14:nvPr/>
            </p14:nvContentPartPr>
            <p14:xfrm>
              <a:off x="7970222" y="3431147"/>
              <a:ext cx="862920" cy="131400"/>
            </p14:xfrm>
          </p:contentPart>
        </mc:Choice>
        <mc:Fallback>
          <p:pic>
            <p:nvPicPr>
              <p:cNvPr id="122" name="Entrada de lápiz 121">
                <a:extLst>
                  <a:ext uri="{FF2B5EF4-FFF2-40B4-BE49-F238E27FC236}">
                    <a16:creationId xmlns:a16="http://schemas.microsoft.com/office/drawing/2014/main" id="{1A0AC242-F085-4DD5-8FB7-31BA8168969A}"/>
                  </a:ext>
                </a:extLst>
              </p:cNvPr>
              <p:cNvPicPr/>
              <p:nvPr/>
            </p:nvPicPr>
            <p:blipFill>
              <a:blip r:embed="rId206"/>
              <a:stretch>
                <a:fillRect/>
              </a:stretch>
            </p:blipFill>
            <p:spPr>
              <a:xfrm>
                <a:off x="7916582" y="3323507"/>
                <a:ext cx="970560" cy="34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7">
            <p14:nvContentPartPr>
              <p14:cNvPr id="123" name="Entrada de lápiz 122">
                <a:extLst>
                  <a:ext uri="{FF2B5EF4-FFF2-40B4-BE49-F238E27FC236}">
                    <a16:creationId xmlns:a16="http://schemas.microsoft.com/office/drawing/2014/main" id="{B622ED40-86A8-DB8D-2F35-69C509B1B54E}"/>
                  </a:ext>
                </a:extLst>
              </p14:cNvPr>
              <p14:cNvContentPartPr/>
              <p14:nvPr/>
            </p14:nvContentPartPr>
            <p14:xfrm>
              <a:off x="9239942" y="3439427"/>
              <a:ext cx="854640" cy="133200"/>
            </p14:xfrm>
          </p:contentPart>
        </mc:Choice>
        <mc:Fallback>
          <p:pic>
            <p:nvPicPr>
              <p:cNvPr id="123" name="Entrada de lápiz 122">
                <a:extLst>
                  <a:ext uri="{FF2B5EF4-FFF2-40B4-BE49-F238E27FC236}">
                    <a16:creationId xmlns:a16="http://schemas.microsoft.com/office/drawing/2014/main" id="{B622ED40-86A8-DB8D-2F35-69C509B1B54E}"/>
                  </a:ext>
                </a:extLst>
              </p:cNvPr>
              <p:cNvPicPr/>
              <p:nvPr/>
            </p:nvPicPr>
            <p:blipFill>
              <a:blip r:embed="rId208"/>
              <a:stretch>
                <a:fillRect/>
              </a:stretch>
            </p:blipFill>
            <p:spPr>
              <a:xfrm>
                <a:off x="9186302" y="3331787"/>
                <a:ext cx="962280" cy="34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9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6DFE2E6D-6AAE-4F5E-F4B0-7A162E313C16}"/>
                  </a:ext>
                </a:extLst>
              </p14:cNvPr>
              <p14:cNvContentPartPr/>
              <p14:nvPr/>
            </p14:nvContentPartPr>
            <p14:xfrm>
              <a:off x="8586902" y="3432947"/>
              <a:ext cx="897480" cy="46440"/>
            </p14:xfrm>
          </p:contentPart>
        </mc:Choice>
        <mc:Fallback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6DFE2E6D-6AAE-4F5E-F4B0-7A162E313C16}"/>
                  </a:ext>
                </a:extLst>
              </p:cNvPr>
              <p:cNvPicPr/>
              <p:nvPr/>
            </p:nvPicPr>
            <p:blipFill>
              <a:blip r:embed="rId210"/>
              <a:stretch>
                <a:fillRect/>
              </a:stretch>
            </p:blipFill>
            <p:spPr>
              <a:xfrm>
                <a:off x="8533262" y="3324947"/>
                <a:ext cx="1005120" cy="26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1">
            <p14:nvContentPartPr>
              <p14:cNvPr id="125" name="Entrada de lápiz 124">
                <a:extLst>
                  <a:ext uri="{FF2B5EF4-FFF2-40B4-BE49-F238E27FC236}">
                    <a16:creationId xmlns:a16="http://schemas.microsoft.com/office/drawing/2014/main" id="{F59F4A89-839A-3A33-B808-C69DFB12A169}"/>
                  </a:ext>
                </a:extLst>
              </p14:cNvPr>
              <p14:cNvContentPartPr/>
              <p14:nvPr/>
            </p14:nvContentPartPr>
            <p14:xfrm>
              <a:off x="9056342" y="3603227"/>
              <a:ext cx="401040" cy="20520"/>
            </p14:xfrm>
          </p:contentPart>
        </mc:Choice>
        <mc:Fallback>
          <p:pic>
            <p:nvPicPr>
              <p:cNvPr id="125" name="Entrada de lápiz 124">
                <a:extLst>
                  <a:ext uri="{FF2B5EF4-FFF2-40B4-BE49-F238E27FC236}">
                    <a16:creationId xmlns:a16="http://schemas.microsoft.com/office/drawing/2014/main" id="{F59F4A89-839A-3A33-B808-C69DFB12A169}"/>
                  </a:ext>
                </a:extLst>
              </p:cNvPr>
              <p:cNvPicPr/>
              <p:nvPr/>
            </p:nvPicPr>
            <p:blipFill>
              <a:blip r:embed="rId212"/>
              <a:stretch>
                <a:fillRect/>
              </a:stretch>
            </p:blipFill>
            <p:spPr>
              <a:xfrm>
                <a:off x="9002702" y="3495227"/>
                <a:ext cx="508680" cy="236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542676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2023-10-03T20:18:53Z</dcterms:created>
  <dcterms:modified xsi:type="dcterms:W3CDTF">2023-10-03T20:19:07Z</dcterms:modified>
</cp:coreProperties>
</file>