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4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9-28T21:43:51.242"/>
    </inkml:context>
    <inkml:brush xml:id="br0">
      <inkml:brushProperty name="width" value="0.46667" units="cm"/>
      <inkml:brushProperty name="height" value="0.4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A32DC96E-002B-42C5-9A3B-137A2C5AA47E}" emma:medium="tactile" emma:mode="ink">
          <msink:context xmlns:msink="http://schemas.microsoft.com/ink/2010/main" type="writingRegion" rotatedBoundingBox="22551,13284 27280,13874 26894,16971 22165,16381"/>
        </emma:interpretation>
      </emma:emma>
    </inkml:annotationXML>
    <inkml:traceGroup>
      <inkml:annotationXML>
        <emma:emma xmlns:emma="http://www.w3.org/2003/04/emma" version="1.0">
          <emma:interpretation id="{C17C84E4-DB53-4D53-A216-C14D7037332B}" emma:medium="tactile" emma:mode="ink">
            <msink:context xmlns:msink="http://schemas.microsoft.com/ink/2010/main" type="paragraph" rotatedBoundingBox="22551,13284 27280,13874 26894,16971 22165,1638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0A30B5F-726F-4A57-920A-46C720C2B665}" emma:medium="tactile" emma:mode="ink">
              <msink:context xmlns:msink="http://schemas.microsoft.com/ink/2010/main" type="line" rotatedBoundingBox="22551,13284 27280,13874 26894,16971 22165,16381"/>
            </emma:interpretation>
          </emma:emma>
        </inkml:annotationXML>
        <inkml:traceGroup>
          <inkml:annotationXML>
            <emma:emma xmlns:emma="http://www.w3.org/2003/04/emma" version="1.0">
              <emma:interpretation id="{759CB137-5CFE-43F7-A3E1-A862303E0C54}" emma:medium="tactile" emma:mode="ink">
                <msink:context xmlns:msink="http://schemas.microsoft.com/ink/2010/main" type="inkWord" rotatedBoundingBox="22551,13284 27280,13874 26894,16971 22165,16381"/>
              </emma:interpretation>
              <emma:one-of disjunction-type="recognition" id="oneOf0">
                <emma:interpretation id="interp0" emma:lang="es-MX" emma:confidence="0">
                  <emma:literal>$ipot!</emma:literal>
                </emma:interpretation>
                <emma:interpretation id="interp1" emma:lang="es-MX" emma:confidence="0">
                  <emma:literal>$ipot".</emma:literal>
                </emma:interpretation>
                <emma:interpretation id="interp2" emma:lang="es-MX" emma:confidence="0">
                  <emma:literal>$ioot!</emma:literal>
                </emma:interpretation>
                <emma:interpretation id="interp3" emma:lang="es-MX" emma:confidence="0">
                  <emma:literal>$ipot!"</emma:literal>
                </emma:interpretation>
                <emma:interpretation id="interp4" emma:lang="es-MX" emma:confidence="0">
                  <emma:literal>%0ti!</emma:literal>
                </emma:interpretation>
              </emma:one-of>
            </emma:emma>
          </inkml:annotationXML>
          <inkml:trace contextRef="#ctx0" brushRef="#br0">71 348 61 0,'0'0'124'15,"0"0"-64"-15,0 0-28 16,0 0-17-16,0 0-4 16,0 0-9-16,198-66-2 0,-182 26-2 15,-5 0 2-15,-11-2 17 16,0-1 100-16,-4 2 49 16,-19 11-21-16,-4 3-20 15,3 14-14-15,1 7-34 16,0 6-41-16,8 0-20 15,-1 0-16-15,4 24 0 0,4 14 0 16,5 2-1-16,3 14 1 16,0-13 1-16,0 1 0 15,0-7 2-15,20-15-3 16,3-5 0-16,4-12 0 16,0-3 0-16,3 0 1 15,-3-24 5-15,-7-16-4 16,-9 0-1-16,-2-5 8 15,-9 7-9-15,0-1 1 16,0 8-1-16,0 1 1 16,-27 21-1-16,0 9-2 15,-9 0 2-15,5 0 9 16,1 14 1-16,7 18-7 16,6 8-2-16,10 6-1 15,7 0 0-15,0-5 1 0,0-2 0 16,20-15-1-16,7-10 2 15,3-11 4-15,-6-3 1 16,-1-6-6-16,-3-25 0 16,-13-15 14-16,-7 1-14 15,0-4-1-15,-4 7 2 16,-31 8-1-16,-3 13 15 16,-2 5 9-16,3 16-7 15,1 0 0-15,9 0-13 16,7 9-5-1,6 12 0-15,1 4 0 16,13 2-24-16,0 13-13 16,13-10-91-16,10-5-119 0</inkml:trace>
          <inkml:trace contextRef="#ctx0" brushRef="#br0" timeOffset="437.6002">226 1012 466 0,'0'0'167'16,"0"0"-14"-16,0 0-17 16,0 0-64-16,0 0 57 15,-51 184-24-15,21-93-52 0,-1 4-14 16,12-10-7 0,8 6-5-16,11-11-7 0,0-10-4 15,0-8 2-15,0-17-7 16,7-13 1-16,0-11 7 15,-3-12-18-15,-1-4 9 16,3-5-7-16,-3 0 13 16,-3 0-4-16,4-5 1 15,3-11-13-15,2-14 0 16,2-4-19-16,16-20-61 16,-4 8-94-1,0 0-174-15</inkml:trace>
          <inkml:trace contextRef="#ctx0" brushRef="#br0" timeOffset="970.1694">981 605 576 0,'0'0'143'15,"0"0"-82"-15,0 0-14 16,0 0 40-16,0 0 6 16,0 0-44-16,0 0-25 15,0-8-6-15,-9 33 5 16,-9 13 19-16,-2 8-5 16,-3 16 14-16,7 8 0 15,5 9-8-15,8 4-2 16,3 2-14-16,0-8-6 15,7-13-10-15,23-3 5 16,13-24-10-16,4-5 1 16,11-22-5-16,4-7 7 15,7-3-1-15,4-3-7 0,4-36 8 16,-3-19-6-16,-1-15-2 16,-6-14-1-16,-13-14 0 15,-18 0 0-15,-18 0 0 16,-13 1 2-16,-5 9-1 15,-5 14 0-15,-30 10 0 16,-4 12 9-16,-2 6-8 16,-6 15-1-16,-7 7 1 15,-9 15-2-15,-10 12 0 16,-12 0-17-16,-15 34-25 16,-4 27 8-16,-2 15-3 15,5 10-3-15,21 14-19 16,33 31-35-16,20-23-123 0,27-19-115 0</inkml:trace>
          <inkml:trace contextRef="#ctx0" brushRef="#br0" timeOffset="1436.8942">2281 673 715 0,'0'0'133'16,"0"0"-88"-16,0 0-28 15,0 0 19-15,0 0 12 16,0 0-23-16,0 0-4 16,-155 159 26-16,109-101 25 15,6 12-21-15,10 3 1 16,6 3 3-16,21 1-10 15,3-7 0-15,16-5-12 16,38-4 2-16,16-24-10 16,10-7-8-16,14-22-4 15,6-8-1-15,1-8-2 16,-4-38-9-16,-9-21-1 16,-11-22-10-16,-14-18-6 15,-20-15 4-15,-22-3 3 16,-21 0 1-16,0 3 8 15,-30 18 0-15,-28 12 1 16,-8 21 9-16,-8 19 7 16,1 7 4-16,-1 19-14 0,-3 26-7 15,0 0-1 1,0 22-18-16,3 27-26 0,-7 37-62 16,18-9-128-1,13-1-109-15</inkml:trace>
          <inkml:trace contextRef="#ctx0" brushRef="#br0" timeOffset="1909.693">3185 1 738 0,'0'0'138'0,"0"0"-59"0,0 0-4 15,-61 246 6-15,61-157-30 16,0 16-21-16,0 4-5 16,0 8 5-16,0-8 9 15,7-8 2-15,9-8 4 16,-5-17 0-16,5-6-15 16,-5-14-11-16,-2-11-6 15,-2-21-3-15,-3-2-4 16,-1-16-5-16,-3-2 1 15,6-4-1-15,1 0-1 0,4 0-17 16,8-10-33-16,17-36-45 16,-5 9-75-16,-4-13-211 0</inkml:trace>
          <inkml:trace contextRef="#ctx0" brushRef="#br0" timeOffset="2198.3387">3085 688 717 0,'0'0'150'0,"0"0"-111"15,0 0-9-15,0 0 64 16,0 0-6-16,0 0-37 15,213 150-28-15,-143-129 2 16,0-3-9-16,-9-18-6 16,-3 0-3-16,-8 0 0 15,-7-23 1-15,-7-7-8 0,-6-9 0 16,-3-2-14-16,-7 3-4 16,-9-1-15-16,-11 2-71 15,0 12-52-15,0 10-106 0</inkml:trace>
          <inkml:trace contextRef="#ctx0" brushRef="#br0" timeOffset="2576.2926">3689 211 789 0,'0'0'276'16,"0"0"-192"-16,0 0-27 16,0 0 17-16,-50 247-9 15,50-163-29-15,4 10-11 16,23-11-14-16,3 4 4 16,1-10 4-16,1-11 1 15,-9-7 3-15,-5-21-4 0,-2-5 4 16,-5-3-12-1,-5-14-4-15,-3 5-6 0,-3-2 5 16,4-4-4-16,-1-2-1 16,1-4-1-16,5-1-19 31,2-1-57-31,5-7-59 0,-2 0-121 16,2-7-343-16</inkml:trace>
          <inkml:trace contextRef="#ctx0" brushRef="#br0" timeOffset="2920.0285">4405-727 833 0,'0'0'173'0,"0"0"-109"15,0 0 1 1,0 0 19-16,-152 253-23 0,134-132-14 16,18 15-13-16,0 2-17 15,4 0-5-15,30-20-5 16,2-13-7-16,-2-20 7 15,-7-18-6-15,-4-17 1 16,-7-13-1-16,-5-13 6 16,-4 0-7-16,-2 4-27 15,-5-7-23-15,0 28-42 16,0-10-149-16,0-5-353 0</inkml:trace>
          <inkml:trace contextRef="#ctx0" brushRef="#br0" timeOffset="3357.7339">4486 1474 910 0,'0'0'135'0,"0"0"-95"16,0 0-24-16,0 0-9 15,0 0-7-15,0 0-26 16,0 0-101-16,131 15 14 0,-118-34 30 16,-13 6 41-16,0 5 42 15,0-1 54-15,-13 5 54 16,-21 4 32-16,-2 0-18 16,-1 0-33-16,1 21-29 15,9-8-30-15,3 9-12 16,6 6-4-16,10-7-7 15,4 3-6-15,4 0 0 16,0 1 0-16,0-4 0 16,23-5 6-16,4-8 2 15,0-8 14-15,4 0-14 16,-8-14 3-16,-11-20-5 16,-4-9-6-16,-8 3 6 15,0-6-6-15,-20 13-1 16,-11 9 1-16,4 18-1 0,-3 6-1 15,-6 21-5-15,6 21-60 16,10-4-201-16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588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498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373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196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062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214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384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970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915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810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246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7F496-AC9E-4DB1-8E6A-0548D9A340D7}" type="datetimeFigureOut">
              <a:rPr lang="es-AR" smtClean="0"/>
              <a:t>28/9/2023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34FE4-7439-4143-8654-1895D2CD456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3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image" Target="../media/image18.png"/><Relationship Id="rId21" Type="http://schemas.openxmlformats.org/officeDocument/2006/relationships/image" Target="../media/image36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19" Type="http://schemas.openxmlformats.org/officeDocument/2006/relationships/image" Target="../media/image34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Relationship Id="rId22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42.png"/><Relationship Id="rId3" Type="http://schemas.openxmlformats.org/officeDocument/2006/relationships/image" Target="../media/image2.png"/><Relationship Id="rId21" Type="http://schemas.openxmlformats.org/officeDocument/2006/relationships/image" Target="../media/image45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41.png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39.png"/><Relationship Id="rId10" Type="http://schemas.openxmlformats.org/officeDocument/2006/relationships/image" Target="../media/image9.png"/><Relationship Id="rId19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50.png"/><Relationship Id="rId26" Type="http://schemas.openxmlformats.org/officeDocument/2006/relationships/image" Target="../media/image58.png"/><Relationship Id="rId3" Type="http://schemas.openxmlformats.org/officeDocument/2006/relationships/image" Target="../media/image2.png"/><Relationship Id="rId21" Type="http://schemas.openxmlformats.org/officeDocument/2006/relationships/image" Target="../media/image5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49.png"/><Relationship Id="rId25" Type="http://schemas.openxmlformats.org/officeDocument/2006/relationships/image" Target="../media/image57.png"/><Relationship Id="rId16" Type="http://schemas.openxmlformats.org/officeDocument/2006/relationships/image" Target="../media/image48.png"/><Relationship Id="rId20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56.png"/><Relationship Id="rId5" Type="http://schemas.openxmlformats.org/officeDocument/2006/relationships/image" Target="../media/image4.png"/><Relationship Id="rId15" Type="http://schemas.openxmlformats.org/officeDocument/2006/relationships/image" Target="../media/image47.png"/><Relationship Id="rId23" Type="http://schemas.openxmlformats.org/officeDocument/2006/relationships/image" Target="../media/image55.png"/><Relationship Id="rId10" Type="http://schemas.openxmlformats.org/officeDocument/2006/relationships/image" Target="../media/image9.png"/><Relationship Id="rId19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46.png"/><Relationship Id="rId22" Type="http://schemas.openxmlformats.org/officeDocument/2006/relationships/image" Target="../media/image54.png"/><Relationship Id="rId27" Type="http://schemas.openxmlformats.org/officeDocument/2006/relationships/image" Target="../media/image5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65.png"/><Relationship Id="rId3" Type="http://schemas.openxmlformats.org/officeDocument/2006/relationships/image" Target="../media/image2.png"/><Relationship Id="rId21" Type="http://schemas.openxmlformats.org/officeDocument/2006/relationships/image" Target="../media/image68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64.png"/><Relationship Id="rId2" Type="http://schemas.openxmlformats.org/officeDocument/2006/relationships/image" Target="../media/image60.png"/><Relationship Id="rId16" Type="http://schemas.openxmlformats.org/officeDocument/2006/relationships/image" Target="../media/image63.png"/><Relationship Id="rId20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71.png"/><Relationship Id="rId5" Type="http://schemas.openxmlformats.org/officeDocument/2006/relationships/image" Target="../media/image4.png"/><Relationship Id="rId15" Type="http://schemas.openxmlformats.org/officeDocument/2006/relationships/image" Target="../media/image62.png"/><Relationship Id="rId23" Type="http://schemas.openxmlformats.org/officeDocument/2006/relationships/image" Target="../media/image70.png"/><Relationship Id="rId10" Type="http://schemas.openxmlformats.org/officeDocument/2006/relationships/image" Target="../media/image9.png"/><Relationship Id="rId19" Type="http://schemas.openxmlformats.org/officeDocument/2006/relationships/image" Target="../media/image66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61.png"/><Relationship Id="rId22" Type="http://schemas.openxmlformats.org/officeDocument/2006/relationships/image" Target="../media/image6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76.png"/><Relationship Id="rId26" Type="http://schemas.openxmlformats.org/officeDocument/2006/relationships/image" Target="../media/image83.emf"/><Relationship Id="rId3" Type="http://schemas.openxmlformats.org/officeDocument/2006/relationships/image" Target="../media/image2.png"/><Relationship Id="rId21" Type="http://schemas.openxmlformats.org/officeDocument/2006/relationships/image" Target="../media/image79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75.png"/><Relationship Id="rId25" Type="http://schemas.openxmlformats.org/officeDocument/2006/relationships/customXml" Target="../ink/ink1.xml"/><Relationship Id="rId2" Type="http://schemas.openxmlformats.org/officeDocument/2006/relationships/image" Target="../media/image60.png"/><Relationship Id="rId16" Type="http://schemas.openxmlformats.org/officeDocument/2006/relationships/image" Target="../media/image74.png"/><Relationship Id="rId20" Type="http://schemas.openxmlformats.org/officeDocument/2006/relationships/image" Target="../media/image7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82.png"/><Relationship Id="rId5" Type="http://schemas.openxmlformats.org/officeDocument/2006/relationships/image" Target="../media/image4.png"/><Relationship Id="rId15" Type="http://schemas.openxmlformats.org/officeDocument/2006/relationships/image" Target="../media/image73.png"/><Relationship Id="rId23" Type="http://schemas.openxmlformats.org/officeDocument/2006/relationships/image" Target="../media/image81.png"/><Relationship Id="rId10" Type="http://schemas.openxmlformats.org/officeDocument/2006/relationships/image" Target="../media/image9.png"/><Relationship Id="rId19" Type="http://schemas.openxmlformats.org/officeDocument/2006/relationships/image" Target="../media/image77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72.png"/><Relationship Id="rId22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95" y="0"/>
            <a:ext cx="4983225" cy="605307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 rot="19503011">
            <a:off x="10290219" y="1339402"/>
            <a:ext cx="798490" cy="412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peración manual 5"/>
          <p:cNvSpPr/>
          <p:nvPr/>
        </p:nvSpPr>
        <p:spPr>
          <a:xfrm rot="8808772">
            <a:off x="7725736" y="2777136"/>
            <a:ext cx="647623" cy="403403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33" name="Grupo 32"/>
          <p:cNvGrpSpPr/>
          <p:nvPr/>
        </p:nvGrpSpPr>
        <p:grpSpPr>
          <a:xfrm>
            <a:off x="10656581" y="349462"/>
            <a:ext cx="1489656" cy="1231045"/>
            <a:chOff x="10730054" y="375621"/>
            <a:chExt cx="1489656" cy="1231045"/>
          </a:xfrm>
        </p:grpSpPr>
        <p:cxnSp>
          <p:nvCxnSpPr>
            <p:cNvPr id="15" name="Conector recto de flecha 14"/>
            <p:cNvCxnSpPr/>
            <p:nvPr/>
          </p:nvCxnSpPr>
          <p:spPr>
            <a:xfrm flipV="1">
              <a:off x="10730054" y="583996"/>
              <a:ext cx="1489656" cy="102267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Grupo 31"/>
          <p:cNvGrpSpPr/>
          <p:nvPr/>
        </p:nvGrpSpPr>
        <p:grpSpPr>
          <a:xfrm>
            <a:off x="9798775" y="283889"/>
            <a:ext cx="884476" cy="1262454"/>
            <a:chOff x="9798775" y="283889"/>
            <a:chExt cx="884476" cy="1262454"/>
          </a:xfrm>
        </p:grpSpPr>
        <p:cxnSp>
          <p:nvCxnSpPr>
            <p:cNvPr id="18" name="Conector recto de flecha 17"/>
            <p:cNvCxnSpPr/>
            <p:nvPr/>
          </p:nvCxnSpPr>
          <p:spPr>
            <a:xfrm flipH="1" flipV="1">
              <a:off x="10043675" y="680080"/>
              <a:ext cx="639576" cy="86626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CuadroTexto 20"/>
                <p:cNvSpPr txBox="1"/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Cuadro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upo 30"/>
          <p:cNvGrpSpPr/>
          <p:nvPr/>
        </p:nvGrpSpPr>
        <p:grpSpPr>
          <a:xfrm>
            <a:off x="9579673" y="1545464"/>
            <a:ext cx="1109791" cy="811699"/>
            <a:chOff x="9579673" y="1545464"/>
            <a:chExt cx="1109791" cy="811699"/>
          </a:xfrm>
        </p:grpSpPr>
        <p:cxnSp>
          <p:nvCxnSpPr>
            <p:cNvPr id="13" name="Conector recto de flecha 12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upo 26"/>
          <p:cNvGrpSpPr/>
          <p:nvPr/>
        </p:nvGrpSpPr>
        <p:grpSpPr>
          <a:xfrm>
            <a:off x="8096097" y="2135174"/>
            <a:ext cx="1033089" cy="848098"/>
            <a:chOff x="7495504" y="2603440"/>
            <a:chExt cx="1033089" cy="848098"/>
          </a:xfrm>
        </p:grpSpPr>
        <p:cxnSp>
          <p:nvCxnSpPr>
            <p:cNvPr id="12" name="Conector recto de flecha 11"/>
            <p:cNvCxnSpPr/>
            <p:nvPr/>
          </p:nvCxnSpPr>
          <p:spPr>
            <a:xfrm flipV="1">
              <a:off x="7495504" y="2895600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uadroTexto 22"/>
                <p:cNvSpPr txBox="1"/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Grupo 28"/>
          <p:cNvGrpSpPr/>
          <p:nvPr/>
        </p:nvGrpSpPr>
        <p:grpSpPr>
          <a:xfrm>
            <a:off x="7296999" y="1955990"/>
            <a:ext cx="799097" cy="1022848"/>
            <a:chOff x="6696406" y="2424256"/>
            <a:chExt cx="799097" cy="1022848"/>
          </a:xfrm>
        </p:grpSpPr>
        <p:cxnSp>
          <p:nvCxnSpPr>
            <p:cNvPr id="16" name="Conector recto de flecha 15"/>
            <p:cNvCxnSpPr/>
            <p:nvPr/>
          </p:nvCxnSpPr>
          <p:spPr>
            <a:xfrm flipH="1" flipV="1">
              <a:off x="7052497" y="2895600"/>
              <a:ext cx="443006" cy="55150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upo 27"/>
          <p:cNvGrpSpPr/>
          <p:nvPr/>
        </p:nvGrpSpPr>
        <p:grpSpPr>
          <a:xfrm>
            <a:off x="7902035" y="2983272"/>
            <a:ext cx="369204" cy="1236549"/>
            <a:chOff x="7301442" y="3451538"/>
            <a:chExt cx="369204" cy="1236549"/>
          </a:xfrm>
        </p:grpSpPr>
        <p:cxnSp>
          <p:nvCxnSpPr>
            <p:cNvPr id="8" name="Conector recto de flecha 7"/>
            <p:cNvCxnSpPr/>
            <p:nvPr/>
          </p:nvCxnSpPr>
          <p:spPr>
            <a:xfrm>
              <a:off x="7495504" y="3451538"/>
              <a:ext cx="0" cy="81136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uadroTexto 24"/>
                <p:cNvSpPr txBox="1"/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upo 29"/>
          <p:cNvGrpSpPr/>
          <p:nvPr/>
        </p:nvGrpSpPr>
        <p:grpSpPr>
          <a:xfrm>
            <a:off x="10489570" y="1537390"/>
            <a:ext cx="362087" cy="1696189"/>
            <a:chOff x="10489570" y="1537390"/>
            <a:chExt cx="362087" cy="1696189"/>
          </a:xfrm>
        </p:grpSpPr>
        <p:cxnSp>
          <p:nvCxnSpPr>
            <p:cNvPr id="9" name="Conector recto de flecha 8"/>
            <p:cNvCxnSpPr>
              <a:endCxn id="26" idx="0"/>
            </p:cNvCxnSpPr>
            <p:nvPr/>
          </p:nvCxnSpPr>
          <p:spPr>
            <a:xfrm flipH="1">
              <a:off x="10670614" y="1537390"/>
              <a:ext cx="31731" cy="128210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CuadroTexto 33"/>
          <p:cNvSpPr txBox="1"/>
          <p:nvPr/>
        </p:nvSpPr>
        <p:spPr>
          <a:xfrm>
            <a:off x="5636067" y="266127"/>
            <a:ext cx="3493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Diagramas de cuerpo libre</a:t>
            </a:r>
            <a:endParaRPr lang="es-AR" sz="2400" b="1" dirty="0"/>
          </a:p>
        </p:txBody>
      </p:sp>
      <p:grpSp>
        <p:nvGrpSpPr>
          <p:cNvPr id="35" name="Grupo 34"/>
          <p:cNvGrpSpPr/>
          <p:nvPr/>
        </p:nvGrpSpPr>
        <p:grpSpPr>
          <a:xfrm>
            <a:off x="6773166" y="2972180"/>
            <a:ext cx="1322930" cy="993442"/>
            <a:chOff x="9366534" y="1545464"/>
            <a:chExt cx="1322930" cy="993442"/>
          </a:xfrm>
        </p:grpSpPr>
        <p:cxnSp>
          <p:nvCxnSpPr>
            <p:cNvPr id="36" name="Conector recto de flecha 35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CuadroTexto 36"/>
                <p:cNvSpPr txBox="1"/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CuadroTexto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Grupo 37"/>
          <p:cNvGrpSpPr/>
          <p:nvPr/>
        </p:nvGrpSpPr>
        <p:grpSpPr>
          <a:xfrm>
            <a:off x="9708875" y="1564417"/>
            <a:ext cx="1009298" cy="993108"/>
            <a:chOff x="9680166" y="1545464"/>
            <a:chExt cx="1009298" cy="993108"/>
          </a:xfrm>
        </p:grpSpPr>
        <p:cxnSp>
          <p:nvCxnSpPr>
            <p:cNvPr id="39" name="Conector recto de flecha 38"/>
            <p:cNvCxnSpPr>
              <a:stCxn id="22" idx="2"/>
            </p:cNvCxnSpPr>
            <p:nvPr/>
          </p:nvCxnSpPr>
          <p:spPr>
            <a:xfrm flipV="1">
              <a:off x="9680166" y="1545464"/>
              <a:ext cx="1009298" cy="76175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CuadroTexto 39"/>
                <p:cNvSpPr txBox="1"/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CuadroTexto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upo 40"/>
          <p:cNvGrpSpPr/>
          <p:nvPr/>
        </p:nvGrpSpPr>
        <p:grpSpPr>
          <a:xfrm>
            <a:off x="8096096" y="2996907"/>
            <a:ext cx="934830" cy="972250"/>
            <a:chOff x="8548919" y="819271"/>
            <a:chExt cx="934830" cy="972250"/>
          </a:xfrm>
        </p:grpSpPr>
        <p:cxnSp>
          <p:nvCxnSpPr>
            <p:cNvPr id="42" name="Conector recto de flecha 41"/>
            <p:cNvCxnSpPr/>
            <p:nvPr/>
          </p:nvCxnSpPr>
          <p:spPr>
            <a:xfrm flipH="1" flipV="1">
              <a:off x="8548919" y="819271"/>
              <a:ext cx="417507" cy="54230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CuadroTexto 42"/>
                <p:cNvSpPr txBox="1"/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CuadroTexto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upo 44"/>
          <p:cNvGrpSpPr/>
          <p:nvPr/>
        </p:nvGrpSpPr>
        <p:grpSpPr>
          <a:xfrm>
            <a:off x="10696131" y="1549723"/>
            <a:ext cx="1149326" cy="1345877"/>
            <a:chOff x="8548919" y="819272"/>
            <a:chExt cx="1149326" cy="1345877"/>
          </a:xfrm>
        </p:grpSpPr>
        <p:cxnSp>
          <p:nvCxnSpPr>
            <p:cNvPr id="46" name="Conector recto de flecha 45"/>
            <p:cNvCxnSpPr/>
            <p:nvPr/>
          </p:nvCxnSpPr>
          <p:spPr>
            <a:xfrm flipH="1" flipV="1">
              <a:off x="8548919" y="819272"/>
              <a:ext cx="639122" cy="87453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CuadroTexto 46"/>
                <p:cNvSpPr txBox="1"/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CuadroTexto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4" name="Elipse 53"/>
          <p:cNvSpPr/>
          <p:nvPr/>
        </p:nvSpPr>
        <p:spPr>
          <a:xfrm rot="19443449">
            <a:off x="8880514" y="4379868"/>
            <a:ext cx="2037947" cy="792703"/>
          </a:xfrm>
          <a:prstGeom prst="ellipse">
            <a:avLst/>
          </a:prstGeom>
          <a:noFill/>
          <a:ln w="412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5" name="Grupo 54"/>
          <p:cNvGrpSpPr/>
          <p:nvPr/>
        </p:nvGrpSpPr>
        <p:grpSpPr>
          <a:xfrm>
            <a:off x="10040277" y="3272119"/>
            <a:ext cx="1845688" cy="1461517"/>
            <a:chOff x="10364092" y="375621"/>
            <a:chExt cx="1845688" cy="1461517"/>
          </a:xfrm>
        </p:grpSpPr>
        <p:cxnSp>
          <p:nvCxnSpPr>
            <p:cNvPr id="56" name="Conector recto de flecha 55"/>
            <p:cNvCxnSpPr/>
            <p:nvPr/>
          </p:nvCxnSpPr>
          <p:spPr>
            <a:xfrm flipV="1">
              <a:off x="10364092" y="555040"/>
              <a:ext cx="1845688" cy="128209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CuadroTexto 56"/>
                <p:cNvSpPr txBox="1"/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CuadroTexto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Grupo 57"/>
          <p:cNvGrpSpPr/>
          <p:nvPr/>
        </p:nvGrpSpPr>
        <p:grpSpPr>
          <a:xfrm>
            <a:off x="8020060" y="5111498"/>
            <a:ext cx="1280320" cy="679129"/>
            <a:chOff x="9409144" y="1545464"/>
            <a:chExt cx="1280320" cy="679129"/>
          </a:xfrm>
        </p:grpSpPr>
        <p:cxnSp>
          <p:nvCxnSpPr>
            <p:cNvPr id="59" name="Conector recto de flecha 58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CuadroTexto 59"/>
                <p:cNvSpPr txBox="1"/>
                <p:nvPr/>
              </p:nvSpPr>
              <p:spPr>
                <a:xfrm>
                  <a:off x="9409144" y="1810505"/>
                  <a:ext cx="508281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CuadroTexto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144" y="1810505"/>
                  <a:ext cx="508281" cy="414088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" name="Grupo 64"/>
          <p:cNvGrpSpPr/>
          <p:nvPr/>
        </p:nvGrpSpPr>
        <p:grpSpPr>
          <a:xfrm>
            <a:off x="8570375" y="5116337"/>
            <a:ext cx="1009298" cy="993108"/>
            <a:chOff x="9680166" y="1545464"/>
            <a:chExt cx="1009298" cy="993108"/>
          </a:xfrm>
        </p:grpSpPr>
        <p:cxnSp>
          <p:nvCxnSpPr>
            <p:cNvPr id="66" name="Conector recto de flecha 65"/>
            <p:cNvCxnSpPr/>
            <p:nvPr/>
          </p:nvCxnSpPr>
          <p:spPr>
            <a:xfrm flipV="1">
              <a:off x="9680166" y="1545464"/>
              <a:ext cx="1009298" cy="76175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CuadroTexto 66"/>
                <p:cNvSpPr txBox="1"/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CuadroTexto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uadroTexto 73"/>
              <p:cNvSpPr txBox="1"/>
              <p:nvPr/>
            </p:nvSpPr>
            <p:spPr>
              <a:xfrm>
                <a:off x="5492008" y="69601"/>
                <a:ext cx="3534298" cy="12793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b="1" dirty="0" smtClean="0">
                    <a:solidFill>
                      <a:srgbClr val="FF0000"/>
                    </a:solidFill>
                  </a:rPr>
                  <a:t>Ahora, los mismos dibujos  pero con las componentes de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  <m:sub>
                            <m:r>
                              <a:rPr lang="es-MX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MX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acc>
                  </m:oMath>
                </a14:m>
                <a:r>
                  <a:rPr lang="es-AR" sz="2400" b="1" dirty="0" smtClean="0">
                    <a:solidFill>
                      <a:srgbClr val="FF0000"/>
                    </a:solidFill>
                  </a:rPr>
                  <a:t> y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s-A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  <m:sub>
                            <m:r>
                              <a:rPr lang="es-MX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endParaRPr lang="es-A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CuadroTexto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2008" y="69601"/>
                <a:ext cx="3534298" cy="1279389"/>
              </a:xfrm>
              <a:prstGeom prst="rect">
                <a:avLst/>
              </a:prstGeom>
              <a:blipFill rotWithShape="0">
                <a:blip r:embed="rId17"/>
                <a:stretch>
                  <a:fillRect l="-2759" t="-3810" r="-5345" b="-71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Elipse 80"/>
          <p:cNvSpPr/>
          <p:nvPr/>
        </p:nvSpPr>
        <p:spPr>
          <a:xfrm rot="19610795">
            <a:off x="7359749" y="1554874"/>
            <a:ext cx="4211356" cy="1276732"/>
          </a:xfrm>
          <a:prstGeom prst="ellipse">
            <a:avLst/>
          </a:prstGeom>
          <a:noFill/>
          <a:ln w="349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2" name="CuadroTexto 81"/>
          <p:cNvSpPr txBox="1"/>
          <p:nvPr/>
        </p:nvSpPr>
        <p:spPr>
          <a:xfrm rot="20024325">
            <a:off x="6538528" y="5034418"/>
            <a:ext cx="207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C00000"/>
                </a:solidFill>
              </a:rPr>
              <a:t>¡Uahhh!</a:t>
            </a:r>
            <a:endParaRPr lang="es-A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5" presetClass="emph" presetSubtype="0" fill="hold" grpId="2" nodeType="afterEffect">
                                  <p:stCondLst>
                                    <p:cond delay="2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8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8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28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28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4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4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34" grpId="0"/>
      <p:bldP spid="34" grpId="1"/>
      <p:bldP spid="34" grpId="2"/>
      <p:bldP spid="34" grpId="3"/>
      <p:bldP spid="54" grpId="0" animBg="1"/>
      <p:bldP spid="74" grpId="0"/>
      <p:bldP spid="81" grpId="0" animBg="1"/>
      <p:bldP spid="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Elipse 53"/>
          <p:cNvSpPr/>
          <p:nvPr/>
        </p:nvSpPr>
        <p:spPr>
          <a:xfrm rot="19443449">
            <a:off x="980585" y="2311551"/>
            <a:ext cx="2037947" cy="792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5" name="Grupo 54"/>
          <p:cNvGrpSpPr/>
          <p:nvPr/>
        </p:nvGrpSpPr>
        <p:grpSpPr>
          <a:xfrm>
            <a:off x="2441807" y="798571"/>
            <a:ext cx="2202198" cy="1585003"/>
            <a:chOff x="10129090" y="-38467"/>
            <a:chExt cx="2202198" cy="1585003"/>
          </a:xfrm>
        </p:grpSpPr>
        <p:cxnSp>
          <p:nvCxnSpPr>
            <p:cNvPr id="56" name="Conector recto de flecha 55"/>
            <p:cNvCxnSpPr/>
            <p:nvPr/>
          </p:nvCxnSpPr>
          <p:spPr>
            <a:xfrm flipV="1">
              <a:off x="10129090" y="264438"/>
              <a:ext cx="1845688" cy="1282098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CuadroTexto 56"/>
                <p:cNvSpPr txBox="1"/>
                <p:nvPr/>
              </p:nvSpPr>
              <p:spPr>
                <a:xfrm>
                  <a:off x="12062753" y="-38467"/>
                  <a:ext cx="26853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CuadroTexto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62753" y="-38467"/>
                  <a:ext cx="268535" cy="414088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Grupo 57"/>
          <p:cNvGrpSpPr/>
          <p:nvPr/>
        </p:nvGrpSpPr>
        <p:grpSpPr>
          <a:xfrm>
            <a:off x="120131" y="3043181"/>
            <a:ext cx="1280320" cy="679129"/>
            <a:chOff x="9409144" y="1545464"/>
            <a:chExt cx="1280320" cy="679129"/>
          </a:xfrm>
        </p:grpSpPr>
        <p:cxnSp>
          <p:nvCxnSpPr>
            <p:cNvPr id="59" name="Conector recto de flecha 58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CuadroTexto 59"/>
                <p:cNvSpPr txBox="1"/>
                <p:nvPr/>
              </p:nvSpPr>
              <p:spPr>
                <a:xfrm>
                  <a:off x="9409144" y="1810505"/>
                  <a:ext cx="508281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CuadroTexto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144" y="1810505"/>
                  <a:ext cx="508281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" name="Grupo 64"/>
          <p:cNvGrpSpPr/>
          <p:nvPr/>
        </p:nvGrpSpPr>
        <p:grpSpPr>
          <a:xfrm>
            <a:off x="670446" y="3048020"/>
            <a:ext cx="1009298" cy="993108"/>
            <a:chOff x="9680166" y="1545464"/>
            <a:chExt cx="1009298" cy="993108"/>
          </a:xfrm>
        </p:grpSpPr>
        <p:cxnSp>
          <p:nvCxnSpPr>
            <p:cNvPr id="66" name="Conector recto de flecha 65"/>
            <p:cNvCxnSpPr/>
            <p:nvPr/>
          </p:nvCxnSpPr>
          <p:spPr>
            <a:xfrm flipV="1">
              <a:off x="9680166" y="1545464"/>
              <a:ext cx="1009298" cy="76175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CuadroTexto 66"/>
                <p:cNvSpPr txBox="1"/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CuadroTexto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CuadroTexto 70"/>
              <p:cNvSpPr txBox="1"/>
              <p:nvPr/>
            </p:nvSpPr>
            <p:spPr>
              <a:xfrm>
                <a:off x="2989576" y="2464732"/>
                <a:ext cx="1297919" cy="10082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1" name="CuadroTexto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9576" y="2464732"/>
                <a:ext cx="1297919" cy="100822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CuadroTexto 71"/>
              <p:cNvSpPr txBox="1"/>
              <p:nvPr/>
            </p:nvSpPr>
            <p:spPr>
              <a:xfrm>
                <a:off x="1858847" y="3708060"/>
                <a:ext cx="2442335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acc>
                      <m:r>
                        <a:rPr lang="es-MX" sz="2400" b="0" i="0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2" name="CuadroTexto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847" y="3708060"/>
                <a:ext cx="2442335" cy="4140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uadroTexto 72"/>
              <p:cNvSpPr txBox="1"/>
              <p:nvPr/>
            </p:nvSpPr>
            <p:spPr>
              <a:xfrm>
                <a:off x="1836006" y="4357251"/>
                <a:ext cx="24423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0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3" name="CuadroTexto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006" y="4357251"/>
                <a:ext cx="2442335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494" r="-2494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6222479" y="1078276"/>
                <a:ext cx="13951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1.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479" y="1078276"/>
                <a:ext cx="1395126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4803" r="-480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uadroTexto 60"/>
              <p:cNvSpPr txBox="1"/>
              <p:nvPr/>
            </p:nvSpPr>
            <p:spPr>
              <a:xfrm>
                <a:off x="6137937" y="1623397"/>
                <a:ext cx="2346540" cy="6551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=60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1" name="CuadroTexto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937" y="1623397"/>
                <a:ext cx="2346540" cy="65511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uadroTexto 61"/>
              <p:cNvSpPr txBox="1"/>
              <p:nvPr/>
            </p:nvSpPr>
            <p:spPr>
              <a:xfrm>
                <a:off x="6137937" y="2472040"/>
                <a:ext cx="15055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=600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2" name="CuadroTexto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937" y="2472040"/>
                <a:ext cx="1505540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453" r="-4049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uadroTexto 62"/>
              <p:cNvSpPr txBox="1"/>
              <p:nvPr/>
            </p:nvSpPr>
            <p:spPr>
              <a:xfrm>
                <a:off x="9592823" y="1078276"/>
                <a:ext cx="140224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1.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3" name="Cuadro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2823" y="1078276"/>
                <a:ext cx="1402242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4783" r="-478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adroTexto 63"/>
              <p:cNvSpPr txBox="1"/>
              <p:nvPr/>
            </p:nvSpPr>
            <p:spPr>
              <a:xfrm>
                <a:off x="9508281" y="1623397"/>
                <a:ext cx="2276714" cy="632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4" name="Cuadro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281" y="1623397"/>
                <a:ext cx="2276714" cy="63267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uadroTexto 67"/>
              <p:cNvSpPr txBox="1"/>
              <p:nvPr/>
            </p:nvSpPr>
            <p:spPr>
              <a:xfrm>
                <a:off x="9508281" y="2472040"/>
                <a:ext cx="15126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8" name="CuadroTexto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281" y="2472040"/>
                <a:ext cx="1512658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4435" r="-4032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6118389" y="3572868"/>
                <a:ext cx="223484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30°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8389" y="3572868"/>
                <a:ext cx="2234843" cy="369332"/>
              </a:xfrm>
              <a:prstGeom prst="rect">
                <a:avLst/>
              </a:prstGeom>
              <a:blipFill rotWithShape="0">
                <a:blip r:embed="rId14"/>
                <a:stretch>
                  <a:fillRect l="-3005" r="-3005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uadroTexto 68"/>
              <p:cNvSpPr txBox="1"/>
              <p:nvPr/>
            </p:nvSpPr>
            <p:spPr>
              <a:xfrm>
                <a:off x="6155418" y="4143034"/>
                <a:ext cx="216078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=600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.0,5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9" name="CuadroTexto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418" y="4143034"/>
                <a:ext cx="2160784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3107" r="-339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CuadroTexto 69"/>
              <p:cNvSpPr txBox="1"/>
              <p:nvPr/>
            </p:nvSpPr>
            <p:spPr>
              <a:xfrm>
                <a:off x="6316026" y="4720366"/>
                <a:ext cx="17450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𝟑𝟎𝟎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70" name="CuadroTexto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6026" y="4720366"/>
                <a:ext cx="1745028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3497" r="-3846" b="-147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CuadroTexto 73"/>
              <p:cNvSpPr txBox="1"/>
              <p:nvPr/>
            </p:nvSpPr>
            <p:spPr>
              <a:xfrm>
                <a:off x="9535918" y="3572868"/>
                <a:ext cx="224907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30°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4" name="CuadroTexto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918" y="3572868"/>
                <a:ext cx="2249077" cy="369332"/>
              </a:xfrm>
              <a:prstGeom prst="rect">
                <a:avLst/>
              </a:prstGeom>
              <a:blipFill rotWithShape="0">
                <a:blip r:embed="rId17"/>
                <a:stretch>
                  <a:fillRect l="-2710" r="-2981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uadroTexto 74"/>
              <p:cNvSpPr txBox="1"/>
              <p:nvPr/>
            </p:nvSpPr>
            <p:spPr>
              <a:xfrm>
                <a:off x="9508281" y="4076352"/>
                <a:ext cx="216790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.0,5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5" name="CuadroTexto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8281" y="4076352"/>
                <a:ext cx="2167901" cy="369332"/>
              </a:xfrm>
              <a:prstGeom prst="rect">
                <a:avLst/>
              </a:prstGeom>
              <a:blipFill rotWithShape="0">
                <a:blip r:embed="rId18"/>
                <a:stretch>
                  <a:fillRect l="-3099" r="-338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CuadroTexto 75"/>
              <p:cNvSpPr txBox="1"/>
              <p:nvPr/>
            </p:nvSpPr>
            <p:spPr>
              <a:xfrm>
                <a:off x="9535918" y="4654009"/>
                <a:ext cx="174502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𝟐𝟎𝟎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76" name="CuadroTexto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918" y="4654009"/>
                <a:ext cx="1745029" cy="369332"/>
              </a:xfrm>
              <a:prstGeom prst="rect">
                <a:avLst/>
              </a:prstGeom>
              <a:blipFill rotWithShape="0">
                <a:blip r:embed="rId19"/>
                <a:stretch>
                  <a:fillRect l="-3484" r="-3484" b="-147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CuadroTexto 76"/>
              <p:cNvSpPr txBox="1"/>
              <p:nvPr/>
            </p:nvSpPr>
            <p:spPr>
              <a:xfrm>
                <a:off x="3406871" y="5054714"/>
                <a:ext cx="247426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400" b="0" i="0" smtClean="0">
                          <a:latin typeface="Cambria Math" panose="02040503050406030204" pitchFamily="18" charset="0"/>
                        </a:rPr>
                        <m:t>=300</m:t>
                      </m:r>
                      <m:r>
                        <m:rPr>
                          <m:sty m:val="p"/>
                        </m:rPr>
                        <a:rPr lang="es-MX" sz="2400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MX" sz="2400" b="0" i="0" smtClean="0">
                          <a:latin typeface="Cambria Math" panose="02040503050406030204" pitchFamily="18" charset="0"/>
                        </a:rPr>
                        <m:t>+200</m:t>
                      </m:r>
                      <m:r>
                        <m:rPr>
                          <m:sty m:val="p"/>
                        </m:rPr>
                        <a:rPr lang="es-MX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77" name="CuadroTexto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871" y="5054714"/>
                <a:ext cx="2474267" cy="369332"/>
              </a:xfrm>
              <a:prstGeom prst="rect">
                <a:avLst/>
              </a:prstGeom>
              <a:blipFill rotWithShape="0">
                <a:blip r:embed="rId20"/>
                <a:stretch>
                  <a:fillRect l="-2709" r="-2463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CuadroTexto 77"/>
              <p:cNvSpPr txBox="1"/>
              <p:nvPr/>
            </p:nvSpPr>
            <p:spPr>
              <a:xfrm>
                <a:off x="3406871" y="5567511"/>
                <a:ext cx="1432508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s-MX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0" smtClean="0">
                          <a:latin typeface="Cambria Math" panose="02040503050406030204" pitchFamily="18" charset="0"/>
                        </a:rPr>
                        <m:t>𝟓𝟎𝟎𝐍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78" name="CuadroTexto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871" y="5567511"/>
                <a:ext cx="1432508" cy="369332"/>
              </a:xfrm>
              <a:prstGeom prst="rect">
                <a:avLst/>
              </a:prstGeom>
              <a:blipFill rotWithShape="0">
                <a:blip r:embed="rId21"/>
                <a:stretch>
                  <a:fillRect l="-4219" r="-4641" b="-634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166398" y="81499"/>
                <a:ext cx="11114549" cy="506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b="1" dirty="0" smtClean="0"/>
                  <a:t>a) La intensidad de la fuerza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</m:acc>
                    <m:r>
                      <a:rPr lang="es-MX" sz="2400" b="1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s-AR" sz="2400" b="1" dirty="0" smtClean="0"/>
                  <a:t>para que el sistema se mueva con velocidad constante</a:t>
                </a:r>
                <a:endParaRPr lang="es-AR" sz="2400" b="1" dirty="0"/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98" y="81499"/>
                <a:ext cx="11114549" cy="506421"/>
              </a:xfrm>
              <a:prstGeom prst="rect">
                <a:avLst/>
              </a:prstGeom>
              <a:blipFill rotWithShape="0">
                <a:blip r:embed="rId22"/>
                <a:stretch>
                  <a:fillRect l="-822" t="-1205" b="-2650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001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7624293" y="283889"/>
            <a:ext cx="4521944" cy="3605531"/>
            <a:chOff x="6773166" y="283889"/>
            <a:chExt cx="5373071" cy="3935932"/>
          </a:xfrm>
        </p:grpSpPr>
        <p:sp>
          <p:nvSpPr>
            <p:cNvPr id="5" name="Rectángulo 4"/>
            <p:cNvSpPr/>
            <p:nvPr/>
          </p:nvSpPr>
          <p:spPr>
            <a:xfrm rot="19503011">
              <a:off x="10290219" y="1339402"/>
              <a:ext cx="798490" cy="4121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Operación manual 5"/>
            <p:cNvSpPr/>
            <p:nvPr/>
          </p:nvSpPr>
          <p:spPr>
            <a:xfrm rot="8808772">
              <a:off x="7725736" y="2777136"/>
              <a:ext cx="647623" cy="403403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33" name="Grupo 32"/>
            <p:cNvGrpSpPr/>
            <p:nvPr/>
          </p:nvGrpSpPr>
          <p:grpSpPr>
            <a:xfrm>
              <a:off x="10656581" y="349462"/>
              <a:ext cx="1489656" cy="1231045"/>
              <a:chOff x="10730054" y="375621"/>
              <a:chExt cx="1489656" cy="1231045"/>
            </a:xfrm>
          </p:grpSpPr>
          <p:cxnSp>
            <p:nvCxnSpPr>
              <p:cNvPr id="15" name="Conector recto de flecha 14"/>
              <p:cNvCxnSpPr/>
              <p:nvPr/>
            </p:nvCxnSpPr>
            <p:spPr>
              <a:xfrm flipV="1">
                <a:off x="10730054" y="583996"/>
                <a:ext cx="1489656" cy="1022670"/>
              </a:xfrm>
              <a:prstGeom prst="straightConnector1">
                <a:avLst/>
              </a:prstGeom>
              <a:ln w="2540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CuadroTexto 19"/>
                  <p:cNvSpPr txBox="1"/>
                  <p:nvPr/>
                </p:nvSpPr>
                <p:spPr>
                  <a:xfrm>
                    <a:off x="11456689" y="375621"/>
                    <a:ext cx="268535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CuadroTexto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56689" y="375621"/>
                    <a:ext cx="268535" cy="414088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Grupo 31"/>
            <p:cNvGrpSpPr/>
            <p:nvPr/>
          </p:nvGrpSpPr>
          <p:grpSpPr>
            <a:xfrm>
              <a:off x="9798775" y="283889"/>
              <a:ext cx="884476" cy="1262454"/>
              <a:chOff x="9798775" y="283889"/>
              <a:chExt cx="884476" cy="1262454"/>
            </a:xfrm>
          </p:grpSpPr>
          <p:cxnSp>
            <p:nvCxnSpPr>
              <p:cNvPr id="18" name="Conector recto de flecha 17"/>
              <p:cNvCxnSpPr/>
              <p:nvPr/>
            </p:nvCxnSpPr>
            <p:spPr>
              <a:xfrm flipH="1" flipV="1">
                <a:off x="10043675" y="680080"/>
                <a:ext cx="639576" cy="866263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CuadroTexto 20"/>
                  <p:cNvSpPr txBox="1"/>
                  <p:nvPr/>
                </p:nvSpPr>
                <p:spPr>
                  <a:xfrm>
                    <a:off x="9798775" y="283889"/>
                    <a:ext cx="404919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CuadroTexto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98775" y="283889"/>
                    <a:ext cx="404919" cy="414088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Grupo 30"/>
            <p:cNvGrpSpPr/>
            <p:nvPr/>
          </p:nvGrpSpPr>
          <p:grpSpPr>
            <a:xfrm>
              <a:off x="9579673" y="1545464"/>
              <a:ext cx="1109791" cy="811699"/>
              <a:chOff x="9579673" y="1545464"/>
              <a:chExt cx="1109791" cy="811699"/>
            </a:xfrm>
          </p:grpSpPr>
          <p:cxnSp>
            <p:nvCxnSpPr>
              <p:cNvPr id="13" name="Conector recto de flecha 12"/>
              <p:cNvCxnSpPr/>
              <p:nvPr/>
            </p:nvCxnSpPr>
            <p:spPr>
              <a:xfrm flipV="1">
                <a:off x="9927659" y="1545464"/>
                <a:ext cx="761805" cy="55593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CuadroTexto 21"/>
                  <p:cNvSpPr txBox="1"/>
                  <p:nvPr/>
                </p:nvSpPr>
                <p:spPr>
                  <a:xfrm>
                    <a:off x="9579673" y="1943075"/>
                    <a:ext cx="2584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CuadroTexto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79673" y="1943075"/>
                    <a:ext cx="258404" cy="414088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Grupo 26"/>
            <p:cNvGrpSpPr/>
            <p:nvPr/>
          </p:nvGrpSpPr>
          <p:grpSpPr>
            <a:xfrm>
              <a:off x="8096097" y="2135174"/>
              <a:ext cx="1033089" cy="848098"/>
              <a:chOff x="7495504" y="2603440"/>
              <a:chExt cx="1033089" cy="848098"/>
            </a:xfrm>
          </p:grpSpPr>
          <p:cxnSp>
            <p:nvCxnSpPr>
              <p:cNvPr id="12" name="Conector recto de flecha 11"/>
              <p:cNvCxnSpPr/>
              <p:nvPr/>
            </p:nvCxnSpPr>
            <p:spPr>
              <a:xfrm flipV="1">
                <a:off x="7495504" y="2895600"/>
                <a:ext cx="761805" cy="55593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CuadroTexto 22"/>
                  <p:cNvSpPr txBox="1"/>
                  <p:nvPr/>
                </p:nvSpPr>
                <p:spPr>
                  <a:xfrm>
                    <a:off x="8270189" y="2603440"/>
                    <a:ext cx="2584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CuadroTexto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70189" y="2603440"/>
                    <a:ext cx="258404" cy="414088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9" name="Grupo 28"/>
            <p:cNvGrpSpPr/>
            <p:nvPr/>
          </p:nvGrpSpPr>
          <p:grpSpPr>
            <a:xfrm>
              <a:off x="7296999" y="1955990"/>
              <a:ext cx="799097" cy="1022848"/>
              <a:chOff x="6696406" y="2424256"/>
              <a:chExt cx="799097" cy="1022848"/>
            </a:xfrm>
          </p:grpSpPr>
          <p:cxnSp>
            <p:nvCxnSpPr>
              <p:cNvPr id="16" name="Conector recto de flecha 15"/>
              <p:cNvCxnSpPr/>
              <p:nvPr/>
            </p:nvCxnSpPr>
            <p:spPr>
              <a:xfrm flipH="1" flipV="1">
                <a:off x="7052497" y="2895600"/>
                <a:ext cx="443006" cy="551504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CuadroTexto 23"/>
                  <p:cNvSpPr txBox="1"/>
                  <p:nvPr/>
                </p:nvSpPr>
                <p:spPr>
                  <a:xfrm>
                    <a:off x="6696406" y="2424256"/>
                    <a:ext cx="412036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CuadroTexto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96406" y="2424256"/>
                    <a:ext cx="412036" cy="414088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8" name="Grupo 27"/>
            <p:cNvGrpSpPr/>
            <p:nvPr/>
          </p:nvGrpSpPr>
          <p:grpSpPr>
            <a:xfrm>
              <a:off x="7902035" y="2983272"/>
              <a:ext cx="369204" cy="1236549"/>
              <a:chOff x="7301442" y="3451538"/>
              <a:chExt cx="369204" cy="1236549"/>
            </a:xfrm>
          </p:grpSpPr>
          <p:cxnSp>
            <p:nvCxnSpPr>
              <p:cNvPr id="8" name="Conector recto de flecha 7"/>
              <p:cNvCxnSpPr/>
              <p:nvPr/>
            </p:nvCxnSpPr>
            <p:spPr>
              <a:xfrm>
                <a:off x="7495504" y="3451538"/>
                <a:ext cx="0" cy="811369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CuadroTexto 24"/>
                  <p:cNvSpPr txBox="1"/>
                  <p:nvPr/>
                </p:nvSpPr>
                <p:spPr>
                  <a:xfrm>
                    <a:off x="7301442" y="4273999"/>
                    <a:ext cx="3692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CuadroTexto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1442" y="4273999"/>
                    <a:ext cx="369204" cy="414088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0" name="Grupo 29"/>
            <p:cNvGrpSpPr/>
            <p:nvPr/>
          </p:nvGrpSpPr>
          <p:grpSpPr>
            <a:xfrm>
              <a:off x="10489570" y="1537390"/>
              <a:ext cx="362087" cy="1696189"/>
              <a:chOff x="10489570" y="1537390"/>
              <a:chExt cx="362087" cy="1696189"/>
            </a:xfrm>
          </p:grpSpPr>
          <p:cxnSp>
            <p:nvCxnSpPr>
              <p:cNvPr id="9" name="Conector recto de flecha 8"/>
              <p:cNvCxnSpPr>
                <a:endCxn id="26" idx="0"/>
              </p:cNvCxnSpPr>
              <p:nvPr/>
            </p:nvCxnSpPr>
            <p:spPr>
              <a:xfrm flipH="1">
                <a:off x="10670614" y="1537390"/>
                <a:ext cx="31731" cy="1282101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CuadroTexto 25"/>
                  <p:cNvSpPr txBox="1"/>
                  <p:nvPr/>
                </p:nvSpPr>
                <p:spPr>
                  <a:xfrm>
                    <a:off x="10489570" y="2819491"/>
                    <a:ext cx="362087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CuadroTexto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89570" y="2819491"/>
                    <a:ext cx="362087" cy="414088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5" name="Grupo 34"/>
            <p:cNvGrpSpPr/>
            <p:nvPr/>
          </p:nvGrpSpPr>
          <p:grpSpPr>
            <a:xfrm>
              <a:off x="6773166" y="2972180"/>
              <a:ext cx="1322930" cy="993442"/>
              <a:chOff x="9366534" y="1545464"/>
              <a:chExt cx="1322930" cy="993442"/>
            </a:xfrm>
          </p:grpSpPr>
          <p:cxnSp>
            <p:nvCxnSpPr>
              <p:cNvPr id="36" name="Conector recto de flecha 35"/>
              <p:cNvCxnSpPr/>
              <p:nvPr/>
            </p:nvCxnSpPr>
            <p:spPr>
              <a:xfrm flipV="1">
                <a:off x="9927659" y="1545464"/>
                <a:ext cx="761805" cy="555938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CuadroTexto 36"/>
                  <p:cNvSpPr txBox="1"/>
                  <p:nvPr/>
                </p:nvSpPr>
                <p:spPr>
                  <a:xfrm>
                    <a:off x="9366534" y="2124818"/>
                    <a:ext cx="508281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7" name="CuadroTexto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66534" y="2124818"/>
                    <a:ext cx="508281" cy="414088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" name="Grupo 37"/>
            <p:cNvGrpSpPr/>
            <p:nvPr/>
          </p:nvGrpSpPr>
          <p:grpSpPr>
            <a:xfrm>
              <a:off x="9708875" y="1564417"/>
              <a:ext cx="1009298" cy="993108"/>
              <a:chOff x="9680166" y="1545464"/>
              <a:chExt cx="1009298" cy="993108"/>
            </a:xfrm>
          </p:grpSpPr>
          <p:cxnSp>
            <p:nvCxnSpPr>
              <p:cNvPr id="39" name="Conector recto de flecha 38"/>
              <p:cNvCxnSpPr>
                <a:stCxn id="22" idx="2"/>
              </p:cNvCxnSpPr>
              <p:nvPr/>
            </p:nvCxnSpPr>
            <p:spPr>
              <a:xfrm flipV="1">
                <a:off x="9680166" y="1545464"/>
                <a:ext cx="1009298" cy="761750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CuadroTexto 39"/>
                  <p:cNvSpPr txBox="1"/>
                  <p:nvPr/>
                </p:nvSpPr>
                <p:spPr>
                  <a:xfrm>
                    <a:off x="9895328" y="2124484"/>
                    <a:ext cx="501163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CuadroTexto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95328" y="2124484"/>
                    <a:ext cx="501163" cy="414088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1" name="Grupo 40"/>
            <p:cNvGrpSpPr/>
            <p:nvPr/>
          </p:nvGrpSpPr>
          <p:grpSpPr>
            <a:xfrm>
              <a:off x="8096096" y="2996907"/>
              <a:ext cx="934830" cy="972250"/>
              <a:chOff x="8548919" y="819271"/>
              <a:chExt cx="934830" cy="972250"/>
            </a:xfrm>
          </p:grpSpPr>
          <p:cxnSp>
            <p:nvCxnSpPr>
              <p:cNvPr id="42" name="Conector recto de flecha 41"/>
              <p:cNvCxnSpPr/>
              <p:nvPr/>
            </p:nvCxnSpPr>
            <p:spPr>
              <a:xfrm flipH="1" flipV="1">
                <a:off x="8548919" y="819271"/>
                <a:ext cx="417507" cy="542303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CuadroTexto 42"/>
                  <p:cNvSpPr txBox="1"/>
                  <p:nvPr/>
                </p:nvSpPr>
                <p:spPr>
                  <a:xfrm>
                    <a:off x="8966428" y="1339731"/>
                    <a:ext cx="517321" cy="45179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CuadroTexto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66428" y="1339731"/>
                    <a:ext cx="517321" cy="451790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5" name="Grupo 44"/>
            <p:cNvGrpSpPr/>
            <p:nvPr/>
          </p:nvGrpSpPr>
          <p:grpSpPr>
            <a:xfrm>
              <a:off x="10696131" y="1549723"/>
              <a:ext cx="1149326" cy="1345877"/>
              <a:chOff x="8548919" y="819272"/>
              <a:chExt cx="1149326" cy="1345877"/>
            </a:xfrm>
          </p:grpSpPr>
          <p:cxnSp>
            <p:nvCxnSpPr>
              <p:cNvPr id="46" name="Conector recto de flecha 45"/>
              <p:cNvCxnSpPr/>
              <p:nvPr/>
            </p:nvCxnSpPr>
            <p:spPr>
              <a:xfrm flipH="1" flipV="1">
                <a:off x="8548919" y="819272"/>
                <a:ext cx="639122" cy="874533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CuadroTexto 46"/>
                  <p:cNvSpPr txBox="1"/>
                  <p:nvPr/>
                </p:nvSpPr>
                <p:spPr>
                  <a:xfrm>
                    <a:off x="9188041" y="1713359"/>
                    <a:ext cx="510204" cy="45179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CuadroTexto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88041" y="1713359"/>
                    <a:ext cx="510204" cy="451790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1" name="Elipse 80"/>
            <p:cNvSpPr/>
            <p:nvPr/>
          </p:nvSpPr>
          <p:spPr>
            <a:xfrm rot="19610795">
              <a:off x="7359749" y="1554874"/>
              <a:ext cx="4211356" cy="1276732"/>
            </a:xfrm>
            <a:prstGeom prst="ellipse">
              <a:avLst/>
            </a:prstGeom>
            <a:noFill/>
            <a:ln w="349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52" name="CuadroTexto 51"/>
          <p:cNvSpPr txBox="1"/>
          <p:nvPr/>
        </p:nvSpPr>
        <p:spPr>
          <a:xfrm>
            <a:off x="460161" y="301885"/>
            <a:ext cx="7811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b) La intensidad de la fuerza que ejerce la soga, en este caso.</a:t>
            </a:r>
            <a:endParaRPr lang="es-A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600846" y="3303099"/>
                <a:ext cx="2259786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3303099"/>
                <a:ext cx="2259786" cy="41408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/>
          <p:cNvSpPr txBox="1"/>
          <p:nvPr/>
        </p:nvSpPr>
        <p:spPr>
          <a:xfrm>
            <a:off x="626843" y="1481410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1</a:t>
            </a:r>
            <a:endParaRPr lang="es-AR" sz="24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-2227536" y="897391"/>
            <a:ext cx="276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Velocidad constante</a:t>
            </a:r>
            <a:endParaRPr lang="es-AR" sz="24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397914" y="919413"/>
            <a:ext cx="2440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1° ley de Newton.</a:t>
            </a:r>
            <a:endParaRPr lang="es-AR" sz="2400" b="1" dirty="0"/>
          </a:p>
        </p:txBody>
      </p:sp>
      <p:sp>
        <p:nvSpPr>
          <p:cNvPr id="14" name="Flecha derecha 13"/>
          <p:cNvSpPr/>
          <p:nvPr/>
        </p:nvSpPr>
        <p:spPr>
          <a:xfrm>
            <a:off x="3356825" y="942839"/>
            <a:ext cx="553791" cy="37076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702213" y="2039789"/>
                <a:ext cx="1418530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13" y="2039789"/>
                <a:ext cx="1418530" cy="103829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uadroTexto 60"/>
              <p:cNvSpPr txBox="1"/>
              <p:nvPr/>
            </p:nvSpPr>
            <p:spPr>
              <a:xfrm>
                <a:off x="600846" y="4068779"/>
                <a:ext cx="21924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1" name="CuadroTexto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4068779"/>
                <a:ext cx="2192460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3064" r="-3064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CuadroTexto 61"/>
          <p:cNvSpPr txBox="1"/>
          <p:nvPr/>
        </p:nvSpPr>
        <p:spPr>
          <a:xfrm>
            <a:off x="4297194" y="1557212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2</a:t>
            </a:r>
            <a:endParaRPr lang="es-AR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uadroTexto 62"/>
              <p:cNvSpPr txBox="1"/>
              <p:nvPr/>
            </p:nvSpPr>
            <p:spPr>
              <a:xfrm>
                <a:off x="4501325" y="2019859"/>
                <a:ext cx="1418530" cy="1070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3" name="Cuadro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325" y="2019859"/>
                <a:ext cx="1418530" cy="1070999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adroTexto 63"/>
              <p:cNvSpPr txBox="1"/>
              <p:nvPr/>
            </p:nvSpPr>
            <p:spPr>
              <a:xfrm>
                <a:off x="4226660" y="3337572"/>
                <a:ext cx="1701235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4" name="Cuadro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660" y="3337572"/>
                <a:ext cx="1701235" cy="414088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uadroTexto 67"/>
              <p:cNvSpPr txBox="1"/>
              <p:nvPr/>
            </p:nvSpPr>
            <p:spPr>
              <a:xfrm>
                <a:off x="4297194" y="4047208"/>
                <a:ext cx="16339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8" name="CuadroTexto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194" y="4047208"/>
                <a:ext cx="1633909" cy="369332"/>
              </a:xfrm>
              <a:prstGeom prst="rect">
                <a:avLst/>
              </a:prstGeom>
              <a:blipFill rotWithShape="0">
                <a:blip r:embed="rId19"/>
                <a:stretch>
                  <a:fillRect l="-4104" r="-4104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uadroTexto 68"/>
              <p:cNvSpPr txBox="1"/>
              <p:nvPr/>
            </p:nvSpPr>
            <p:spPr>
              <a:xfrm>
                <a:off x="4260322" y="4885689"/>
                <a:ext cx="193783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9" name="CuadroTexto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322" y="4885689"/>
                <a:ext cx="1937838" cy="369332"/>
              </a:xfrm>
              <a:prstGeom prst="rect">
                <a:avLst/>
              </a:prstGeom>
              <a:blipFill rotWithShape="0">
                <a:blip r:embed="rId20"/>
                <a:stretch>
                  <a:fillRect l="-3459" r="-3145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CuadroTexto 69"/>
              <p:cNvSpPr txBox="1"/>
              <p:nvPr/>
            </p:nvSpPr>
            <p:spPr>
              <a:xfrm>
                <a:off x="5397914" y="5523488"/>
                <a:ext cx="1448537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>
                          <a:latin typeface="Cambria Math" panose="02040503050406030204" pitchFamily="18" charset="0"/>
                        </a:rPr>
                        <m:t>𝟐𝟎𝟎</m:t>
                      </m:r>
                      <m:r>
                        <a:rPr lang="es-MX" sz="2400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70" name="CuadroTexto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914" y="5523488"/>
                <a:ext cx="1448537" cy="369332"/>
              </a:xfrm>
              <a:prstGeom prst="rect">
                <a:avLst/>
              </a:prstGeom>
              <a:blipFill rotWithShape="0">
                <a:blip r:embed="rId21"/>
                <a:stretch>
                  <a:fillRect l="-3750" r="-4167" b="-4762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Grupo 49"/>
          <p:cNvGrpSpPr/>
          <p:nvPr/>
        </p:nvGrpSpPr>
        <p:grpSpPr>
          <a:xfrm>
            <a:off x="10426062" y="3245933"/>
            <a:ext cx="1304018" cy="1351241"/>
            <a:chOff x="10426062" y="3245933"/>
            <a:chExt cx="1304018" cy="1351241"/>
          </a:xfrm>
        </p:grpSpPr>
        <p:cxnSp>
          <p:nvCxnSpPr>
            <p:cNvPr id="48" name="Conector recto de flecha 47"/>
            <p:cNvCxnSpPr/>
            <p:nvPr/>
          </p:nvCxnSpPr>
          <p:spPr>
            <a:xfrm flipV="1">
              <a:off x="10426062" y="3831494"/>
              <a:ext cx="961758" cy="76568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CuadroTexto 48"/>
            <p:cNvSpPr txBox="1"/>
            <p:nvPr/>
          </p:nvSpPr>
          <p:spPr>
            <a:xfrm>
              <a:off x="11303766" y="3245933"/>
              <a:ext cx="4263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4000" dirty="0" smtClean="0">
                  <a:solidFill>
                    <a:srgbClr val="FF0000"/>
                  </a:solidFill>
                </a:rPr>
                <a:t>+</a:t>
              </a:r>
              <a:endParaRPr lang="es-AR" sz="4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28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1.85185E-6 L 0.25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85185E-6 L 0.11276 -0.005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38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9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4" grpId="0" animBg="1"/>
      <p:bldP spid="14" grpId="1" animBg="1"/>
      <p:bldP spid="17" grpId="0"/>
      <p:bldP spid="61" grpId="0"/>
      <p:bldP spid="62" grpId="0"/>
      <p:bldP spid="63" grpId="0"/>
      <p:bldP spid="64" grpId="0"/>
      <p:bldP spid="68" grpId="0"/>
      <p:bldP spid="69" grpId="0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7449599" y="919413"/>
            <a:ext cx="4530522" cy="2774547"/>
            <a:chOff x="6773166" y="283889"/>
            <a:chExt cx="5373071" cy="3935932"/>
          </a:xfrm>
        </p:grpSpPr>
        <p:sp>
          <p:nvSpPr>
            <p:cNvPr id="5" name="Rectángulo 4"/>
            <p:cNvSpPr/>
            <p:nvPr/>
          </p:nvSpPr>
          <p:spPr>
            <a:xfrm rot="19503011">
              <a:off x="10290219" y="1339402"/>
              <a:ext cx="798490" cy="4121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Operación manual 5"/>
            <p:cNvSpPr/>
            <p:nvPr/>
          </p:nvSpPr>
          <p:spPr>
            <a:xfrm rot="8808772">
              <a:off x="7725736" y="2777136"/>
              <a:ext cx="647623" cy="403403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33" name="Grupo 32"/>
            <p:cNvGrpSpPr/>
            <p:nvPr/>
          </p:nvGrpSpPr>
          <p:grpSpPr>
            <a:xfrm>
              <a:off x="10656581" y="349462"/>
              <a:ext cx="1489656" cy="1231045"/>
              <a:chOff x="10730054" y="375621"/>
              <a:chExt cx="1489656" cy="1231045"/>
            </a:xfrm>
          </p:grpSpPr>
          <p:cxnSp>
            <p:nvCxnSpPr>
              <p:cNvPr id="15" name="Conector recto de flecha 14"/>
              <p:cNvCxnSpPr/>
              <p:nvPr/>
            </p:nvCxnSpPr>
            <p:spPr>
              <a:xfrm flipV="1">
                <a:off x="10730054" y="583996"/>
                <a:ext cx="1489656" cy="1022670"/>
              </a:xfrm>
              <a:prstGeom prst="straightConnector1">
                <a:avLst/>
              </a:prstGeom>
              <a:ln w="2540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CuadroTexto 19"/>
                  <p:cNvSpPr txBox="1"/>
                  <p:nvPr/>
                </p:nvSpPr>
                <p:spPr>
                  <a:xfrm>
                    <a:off x="11456689" y="375621"/>
                    <a:ext cx="268535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CuadroTexto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56689" y="375621"/>
                    <a:ext cx="268535" cy="414088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Grupo 31"/>
            <p:cNvGrpSpPr/>
            <p:nvPr/>
          </p:nvGrpSpPr>
          <p:grpSpPr>
            <a:xfrm>
              <a:off x="9798775" y="283889"/>
              <a:ext cx="884476" cy="1262454"/>
              <a:chOff x="9798775" y="283889"/>
              <a:chExt cx="884476" cy="1262454"/>
            </a:xfrm>
          </p:grpSpPr>
          <p:cxnSp>
            <p:nvCxnSpPr>
              <p:cNvPr id="18" name="Conector recto de flecha 17"/>
              <p:cNvCxnSpPr/>
              <p:nvPr/>
            </p:nvCxnSpPr>
            <p:spPr>
              <a:xfrm flipH="1" flipV="1">
                <a:off x="10043675" y="680080"/>
                <a:ext cx="639576" cy="866263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CuadroTexto 20"/>
                  <p:cNvSpPr txBox="1"/>
                  <p:nvPr/>
                </p:nvSpPr>
                <p:spPr>
                  <a:xfrm>
                    <a:off x="9798775" y="283889"/>
                    <a:ext cx="404919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CuadroTexto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98775" y="283889"/>
                    <a:ext cx="404919" cy="414088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Grupo 30"/>
            <p:cNvGrpSpPr/>
            <p:nvPr/>
          </p:nvGrpSpPr>
          <p:grpSpPr>
            <a:xfrm>
              <a:off x="9579673" y="1545464"/>
              <a:ext cx="1109791" cy="811699"/>
              <a:chOff x="9579673" y="1545464"/>
              <a:chExt cx="1109791" cy="811699"/>
            </a:xfrm>
          </p:grpSpPr>
          <p:cxnSp>
            <p:nvCxnSpPr>
              <p:cNvPr id="13" name="Conector recto de flecha 12"/>
              <p:cNvCxnSpPr/>
              <p:nvPr/>
            </p:nvCxnSpPr>
            <p:spPr>
              <a:xfrm flipV="1">
                <a:off x="9927659" y="1545464"/>
                <a:ext cx="761805" cy="55593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CuadroTexto 21"/>
                  <p:cNvSpPr txBox="1"/>
                  <p:nvPr/>
                </p:nvSpPr>
                <p:spPr>
                  <a:xfrm>
                    <a:off x="9579673" y="1943075"/>
                    <a:ext cx="2584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CuadroTexto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79673" y="1943075"/>
                    <a:ext cx="258404" cy="414088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Grupo 26"/>
            <p:cNvGrpSpPr/>
            <p:nvPr/>
          </p:nvGrpSpPr>
          <p:grpSpPr>
            <a:xfrm>
              <a:off x="8096097" y="2135174"/>
              <a:ext cx="1033089" cy="848098"/>
              <a:chOff x="7495504" y="2603440"/>
              <a:chExt cx="1033089" cy="848098"/>
            </a:xfrm>
          </p:grpSpPr>
          <p:cxnSp>
            <p:nvCxnSpPr>
              <p:cNvPr id="12" name="Conector recto de flecha 11"/>
              <p:cNvCxnSpPr/>
              <p:nvPr/>
            </p:nvCxnSpPr>
            <p:spPr>
              <a:xfrm flipV="1">
                <a:off x="7495504" y="2895600"/>
                <a:ext cx="761805" cy="55593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CuadroTexto 22"/>
                  <p:cNvSpPr txBox="1"/>
                  <p:nvPr/>
                </p:nvSpPr>
                <p:spPr>
                  <a:xfrm>
                    <a:off x="8270189" y="2603440"/>
                    <a:ext cx="2584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" name="CuadroTexto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70189" y="2603440"/>
                    <a:ext cx="258404" cy="414088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9" name="Grupo 28"/>
            <p:cNvGrpSpPr/>
            <p:nvPr/>
          </p:nvGrpSpPr>
          <p:grpSpPr>
            <a:xfrm>
              <a:off x="7296999" y="1955990"/>
              <a:ext cx="799097" cy="1022848"/>
              <a:chOff x="6696406" y="2424256"/>
              <a:chExt cx="799097" cy="1022848"/>
            </a:xfrm>
          </p:grpSpPr>
          <p:cxnSp>
            <p:nvCxnSpPr>
              <p:cNvPr id="16" name="Conector recto de flecha 15"/>
              <p:cNvCxnSpPr/>
              <p:nvPr/>
            </p:nvCxnSpPr>
            <p:spPr>
              <a:xfrm flipH="1" flipV="1">
                <a:off x="7052497" y="2895600"/>
                <a:ext cx="443006" cy="551504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CuadroTexto 23"/>
                  <p:cNvSpPr txBox="1"/>
                  <p:nvPr/>
                </p:nvSpPr>
                <p:spPr>
                  <a:xfrm>
                    <a:off x="6696406" y="2424256"/>
                    <a:ext cx="412036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CuadroTexto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96406" y="2424256"/>
                    <a:ext cx="412036" cy="414088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8" name="Grupo 27"/>
            <p:cNvGrpSpPr/>
            <p:nvPr/>
          </p:nvGrpSpPr>
          <p:grpSpPr>
            <a:xfrm>
              <a:off x="7902035" y="2983272"/>
              <a:ext cx="369204" cy="1236549"/>
              <a:chOff x="7301442" y="3451538"/>
              <a:chExt cx="369204" cy="1236549"/>
            </a:xfrm>
          </p:grpSpPr>
          <p:cxnSp>
            <p:nvCxnSpPr>
              <p:cNvPr id="8" name="Conector recto de flecha 7"/>
              <p:cNvCxnSpPr/>
              <p:nvPr/>
            </p:nvCxnSpPr>
            <p:spPr>
              <a:xfrm>
                <a:off x="7495504" y="3451538"/>
                <a:ext cx="0" cy="811369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CuadroTexto 24"/>
                  <p:cNvSpPr txBox="1"/>
                  <p:nvPr/>
                </p:nvSpPr>
                <p:spPr>
                  <a:xfrm>
                    <a:off x="7301442" y="4273999"/>
                    <a:ext cx="369204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CuadroTexto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1442" y="4273999"/>
                    <a:ext cx="369204" cy="414088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0" name="Grupo 29"/>
            <p:cNvGrpSpPr/>
            <p:nvPr/>
          </p:nvGrpSpPr>
          <p:grpSpPr>
            <a:xfrm>
              <a:off x="10489570" y="1537390"/>
              <a:ext cx="362087" cy="1696189"/>
              <a:chOff x="10489570" y="1537390"/>
              <a:chExt cx="362087" cy="1696189"/>
            </a:xfrm>
          </p:grpSpPr>
          <p:cxnSp>
            <p:nvCxnSpPr>
              <p:cNvPr id="9" name="Conector recto de flecha 8"/>
              <p:cNvCxnSpPr>
                <a:endCxn id="26" idx="0"/>
              </p:cNvCxnSpPr>
              <p:nvPr/>
            </p:nvCxnSpPr>
            <p:spPr>
              <a:xfrm flipH="1">
                <a:off x="10670614" y="1537390"/>
                <a:ext cx="31731" cy="1282101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CuadroTexto 25"/>
                  <p:cNvSpPr txBox="1"/>
                  <p:nvPr/>
                </p:nvSpPr>
                <p:spPr>
                  <a:xfrm>
                    <a:off x="10489570" y="2819491"/>
                    <a:ext cx="362087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CuadroTexto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89570" y="2819491"/>
                    <a:ext cx="362087" cy="414088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5" name="Grupo 34"/>
            <p:cNvGrpSpPr/>
            <p:nvPr/>
          </p:nvGrpSpPr>
          <p:grpSpPr>
            <a:xfrm>
              <a:off x="6773166" y="2972180"/>
              <a:ext cx="1322930" cy="993442"/>
              <a:chOff x="9366534" y="1545464"/>
              <a:chExt cx="1322930" cy="993442"/>
            </a:xfrm>
          </p:grpSpPr>
          <p:cxnSp>
            <p:nvCxnSpPr>
              <p:cNvPr id="36" name="Conector recto de flecha 35"/>
              <p:cNvCxnSpPr/>
              <p:nvPr/>
            </p:nvCxnSpPr>
            <p:spPr>
              <a:xfrm flipV="1">
                <a:off x="9927659" y="1545464"/>
                <a:ext cx="761805" cy="555938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CuadroTexto 36"/>
                  <p:cNvSpPr txBox="1"/>
                  <p:nvPr/>
                </p:nvSpPr>
                <p:spPr>
                  <a:xfrm>
                    <a:off x="9366534" y="2124818"/>
                    <a:ext cx="508281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7" name="CuadroTexto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66534" y="2124818"/>
                    <a:ext cx="508281" cy="414088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" name="Grupo 37"/>
            <p:cNvGrpSpPr/>
            <p:nvPr/>
          </p:nvGrpSpPr>
          <p:grpSpPr>
            <a:xfrm>
              <a:off x="9708875" y="1564417"/>
              <a:ext cx="1009298" cy="993108"/>
              <a:chOff x="9680166" y="1545464"/>
              <a:chExt cx="1009298" cy="993108"/>
            </a:xfrm>
          </p:grpSpPr>
          <p:cxnSp>
            <p:nvCxnSpPr>
              <p:cNvPr id="39" name="Conector recto de flecha 38"/>
              <p:cNvCxnSpPr>
                <a:stCxn id="22" idx="2"/>
              </p:cNvCxnSpPr>
              <p:nvPr/>
            </p:nvCxnSpPr>
            <p:spPr>
              <a:xfrm flipV="1">
                <a:off x="9680166" y="1545464"/>
                <a:ext cx="1009298" cy="761750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CuadroTexto 39"/>
                  <p:cNvSpPr txBox="1"/>
                  <p:nvPr/>
                </p:nvSpPr>
                <p:spPr>
                  <a:xfrm>
                    <a:off x="9895328" y="2124484"/>
                    <a:ext cx="501163" cy="41408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CuadroTexto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95328" y="2124484"/>
                    <a:ext cx="501163" cy="414088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1" name="Grupo 40"/>
            <p:cNvGrpSpPr/>
            <p:nvPr/>
          </p:nvGrpSpPr>
          <p:grpSpPr>
            <a:xfrm>
              <a:off x="8096096" y="2996907"/>
              <a:ext cx="934830" cy="972250"/>
              <a:chOff x="8548919" y="819271"/>
              <a:chExt cx="934830" cy="972250"/>
            </a:xfrm>
          </p:grpSpPr>
          <p:cxnSp>
            <p:nvCxnSpPr>
              <p:cNvPr id="42" name="Conector recto de flecha 41"/>
              <p:cNvCxnSpPr/>
              <p:nvPr/>
            </p:nvCxnSpPr>
            <p:spPr>
              <a:xfrm flipH="1" flipV="1">
                <a:off x="8548919" y="819271"/>
                <a:ext cx="417507" cy="542303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CuadroTexto 42"/>
                  <p:cNvSpPr txBox="1"/>
                  <p:nvPr/>
                </p:nvSpPr>
                <p:spPr>
                  <a:xfrm>
                    <a:off x="8966428" y="1339731"/>
                    <a:ext cx="517321" cy="45179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CuadroTexto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66428" y="1339731"/>
                    <a:ext cx="517321" cy="451790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5" name="Grupo 44"/>
            <p:cNvGrpSpPr/>
            <p:nvPr/>
          </p:nvGrpSpPr>
          <p:grpSpPr>
            <a:xfrm>
              <a:off x="10696131" y="1549723"/>
              <a:ext cx="1149326" cy="1345877"/>
              <a:chOff x="8548919" y="819272"/>
              <a:chExt cx="1149326" cy="1345877"/>
            </a:xfrm>
          </p:grpSpPr>
          <p:cxnSp>
            <p:nvCxnSpPr>
              <p:cNvPr id="46" name="Conector recto de flecha 45"/>
              <p:cNvCxnSpPr/>
              <p:nvPr/>
            </p:nvCxnSpPr>
            <p:spPr>
              <a:xfrm flipH="1" flipV="1">
                <a:off x="8548919" y="819272"/>
                <a:ext cx="639122" cy="874533"/>
              </a:xfrm>
              <a:prstGeom prst="straightConnector1">
                <a:avLst/>
              </a:prstGeom>
              <a:ln w="25400">
                <a:solidFill>
                  <a:schemeClr val="accent6">
                    <a:lumMod val="50000"/>
                  </a:schemeClr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CuadroTexto 46"/>
                  <p:cNvSpPr txBox="1"/>
                  <p:nvPr/>
                </p:nvSpPr>
                <p:spPr>
                  <a:xfrm>
                    <a:off x="9188041" y="1713359"/>
                    <a:ext cx="510204" cy="45179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s-MX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</m:oMath>
                      </m:oMathPara>
                    </a14:m>
                    <a:endParaRPr lang="es-AR" sz="2400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CuadroTexto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88041" y="1713359"/>
                    <a:ext cx="510204" cy="451790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A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1" name="Elipse 80"/>
            <p:cNvSpPr/>
            <p:nvPr/>
          </p:nvSpPr>
          <p:spPr>
            <a:xfrm rot="19610795">
              <a:off x="7359749" y="1554874"/>
              <a:ext cx="4211356" cy="1276732"/>
            </a:xfrm>
            <a:prstGeom prst="ellipse">
              <a:avLst/>
            </a:prstGeom>
            <a:noFill/>
            <a:ln w="349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600846" y="3303099"/>
                <a:ext cx="2776273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3303099"/>
                <a:ext cx="2776273" cy="41408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/>
          <p:cNvSpPr txBox="1"/>
          <p:nvPr/>
        </p:nvSpPr>
        <p:spPr>
          <a:xfrm>
            <a:off x="626843" y="1481410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1</a:t>
            </a:r>
            <a:endParaRPr lang="es-AR" sz="24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-2227536" y="897391"/>
            <a:ext cx="276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accent1">
                    <a:lumMod val="50000"/>
                  </a:schemeClr>
                </a:solidFill>
              </a:rPr>
              <a:t>Cuerpos acelerados</a:t>
            </a:r>
            <a:endParaRPr lang="es-A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397914" y="919413"/>
            <a:ext cx="2440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s-AR" sz="2400" b="1" dirty="0" smtClean="0">
                <a:solidFill>
                  <a:schemeClr val="accent1">
                    <a:lumMod val="50000"/>
                  </a:schemeClr>
                </a:solidFill>
              </a:rPr>
              <a:t>° ley de Newton.</a:t>
            </a:r>
            <a:endParaRPr lang="es-A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Flecha derecha 13"/>
          <p:cNvSpPr/>
          <p:nvPr/>
        </p:nvSpPr>
        <p:spPr>
          <a:xfrm>
            <a:off x="3356825" y="942839"/>
            <a:ext cx="553791" cy="370768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702213" y="2039789"/>
                <a:ext cx="1163139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13" y="2039789"/>
                <a:ext cx="1163139" cy="103829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uadroTexto 60"/>
              <p:cNvSpPr txBox="1"/>
              <p:nvPr/>
            </p:nvSpPr>
            <p:spPr>
              <a:xfrm>
                <a:off x="600846" y="4068779"/>
                <a:ext cx="27089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1" name="CuadroTexto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4068779"/>
                <a:ext cx="2708947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2252" r="-676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CuadroTexto 61"/>
          <p:cNvSpPr txBox="1"/>
          <p:nvPr/>
        </p:nvSpPr>
        <p:spPr>
          <a:xfrm>
            <a:off x="4297194" y="1557212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2</a:t>
            </a:r>
            <a:endParaRPr lang="es-AR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uadroTexto 62"/>
              <p:cNvSpPr txBox="1"/>
              <p:nvPr/>
            </p:nvSpPr>
            <p:spPr>
              <a:xfrm>
                <a:off x="4501325" y="2019859"/>
                <a:ext cx="1163139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3" name="Cuadro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325" y="2019859"/>
                <a:ext cx="1163139" cy="1038298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adroTexto 63"/>
              <p:cNvSpPr txBox="1"/>
              <p:nvPr/>
            </p:nvSpPr>
            <p:spPr>
              <a:xfrm>
                <a:off x="4226660" y="3337572"/>
                <a:ext cx="222484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4" name="Cuadro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660" y="3337572"/>
                <a:ext cx="2224840" cy="414088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uadroTexto 67"/>
              <p:cNvSpPr txBox="1"/>
              <p:nvPr/>
            </p:nvSpPr>
            <p:spPr>
              <a:xfrm>
                <a:off x="4297194" y="4047208"/>
                <a:ext cx="21575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8" name="CuadroTexto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194" y="4047208"/>
                <a:ext cx="2157514" cy="369332"/>
              </a:xfrm>
              <a:prstGeom prst="rect">
                <a:avLst/>
              </a:prstGeom>
              <a:blipFill rotWithShape="0">
                <a:blip r:embed="rId19"/>
                <a:stretch>
                  <a:fillRect l="-3107" r="-113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uadroTexto 68"/>
              <p:cNvSpPr txBox="1"/>
              <p:nvPr/>
            </p:nvSpPr>
            <p:spPr>
              <a:xfrm>
                <a:off x="4260322" y="4885689"/>
                <a:ext cx="3182281" cy="6551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.2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69" name="CuadroTexto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322" y="4885689"/>
                <a:ext cx="3182281" cy="655116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CuadroTexto 69"/>
              <p:cNvSpPr txBox="1"/>
              <p:nvPr/>
            </p:nvSpPr>
            <p:spPr>
              <a:xfrm>
                <a:off x="5397914" y="5523488"/>
                <a:ext cx="2417328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>
                          <a:latin typeface="Cambria Math" panose="02040503050406030204" pitchFamily="18" charset="0"/>
                        </a:rPr>
                        <m:t>𝟐𝟎𝟎</m:t>
                      </m:r>
                      <m:r>
                        <a:rPr lang="es-MX" sz="24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70" name="CuadroTexto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914" y="5523488"/>
                <a:ext cx="2417328" cy="369332"/>
              </a:xfrm>
              <a:prstGeom prst="rect">
                <a:avLst/>
              </a:prstGeom>
              <a:blipFill rotWithShape="0">
                <a:blip r:embed="rId21"/>
                <a:stretch>
                  <a:fillRect l="-2256" r="-2256" b="-4762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uadroTexto 55"/>
              <p:cNvSpPr txBox="1"/>
              <p:nvPr/>
            </p:nvSpPr>
            <p:spPr>
              <a:xfrm>
                <a:off x="198365" y="1385"/>
                <a:ext cx="11127784" cy="1000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/>
                  <a:t>c) La intensidad de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AR" sz="2400" dirty="0" smtClean="0"/>
                  <a:t> necesaria para que ambos cuerpos se aceleren hacia arriba a razón de </a:t>
                </a:r>
                <a14:m>
                  <m:oMath xmlns:m="http://schemas.openxmlformats.org/officeDocument/2006/math"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s-MX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s-MX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AR" sz="2400" dirty="0"/>
              </a:p>
            </p:txBody>
          </p:sp>
        </mc:Choice>
        <mc:Fallback xmlns="">
          <p:sp>
            <p:nvSpPr>
              <p:cNvPr id="56" name="CuadroTexto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65" y="1385"/>
                <a:ext cx="11127784" cy="1000659"/>
              </a:xfrm>
              <a:prstGeom prst="rect">
                <a:avLst/>
              </a:prstGeom>
              <a:blipFill rotWithShape="0">
                <a:blip r:embed="rId22"/>
                <a:stretch>
                  <a:fillRect l="-877" t="-10976" b="-548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1812579" y="2353805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brk m:alnAt="23"/>
                        </m:rPr>
                        <a:rPr lang="es-MX" sz="24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2579" y="2353805"/>
                <a:ext cx="423514" cy="461665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uadroTexto 33"/>
              <p:cNvSpPr txBox="1"/>
              <p:nvPr/>
            </p:nvSpPr>
            <p:spPr>
              <a:xfrm>
                <a:off x="1865352" y="2334983"/>
                <a:ext cx="7553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4" name="Cuadro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352" y="2334983"/>
                <a:ext cx="755335" cy="369332"/>
              </a:xfrm>
              <a:prstGeom prst="rect">
                <a:avLst/>
              </a:prstGeom>
              <a:blipFill rotWithShape="0">
                <a:blip r:embed="rId24"/>
                <a:stretch>
                  <a:fillRect l="-5645" r="-4032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ángulo 43"/>
              <p:cNvSpPr/>
              <p:nvPr/>
            </p:nvSpPr>
            <p:spPr>
              <a:xfrm>
                <a:off x="5538920" y="2354597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brk m:alnAt="23"/>
                        </m:rPr>
                        <a:rPr lang="es-MX" sz="24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44" name="Rectá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920" y="2354597"/>
                <a:ext cx="423514" cy="461665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ángulo 50"/>
              <p:cNvSpPr/>
              <p:nvPr/>
            </p:nvSpPr>
            <p:spPr>
              <a:xfrm>
                <a:off x="5566770" y="2277550"/>
                <a:ext cx="9471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51" name="Rectángulo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770" y="2277550"/>
                <a:ext cx="947119" cy="461665"/>
              </a:xfrm>
              <a:prstGeom prst="rect">
                <a:avLst/>
              </a:prstGeom>
              <a:blipFill rotWithShape="0">
                <a:blip r:embed="rId26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uadroTexto 64"/>
              <p:cNvSpPr txBox="1"/>
              <p:nvPr/>
            </p:nvSpPr>
            <p:spPr>
              <a:xfrm>
                <a:off x="5427920" y="6087188"/>
                <a:ext cx="1448538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 xmlns="">
          <p:sp>
            <p:nvSpPr>
              <p:cNvPr id="65" name="Cuadro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7920" y="6087188"/>
                <a:ext cx="1448538" cy="369332"/>
              </a:xfrm>
              <a:prstGeom prst="rect">
                <a:avLst/>
              </a:prstGeom>
              <a:blipFill rotWithShape="0">
                <a:blip r:embed="rId27"/>
                <a:stretch>
                  <a:fillRect l="-3750" r="-4167" b="-483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73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1.85185E-6 L 0.25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85185E-6 L 0.11276 -0.005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38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4" grpId="0" animBg="1"/>
      <p:bldP spid="14" grpId="1" animBg="1"/>
      <p:bldP spid="17" grpId="0"/>
      <p:bldP spid="61" grpId="0"/>
      <p:bldP spid="62" grpId="0"/>
      <p:bldP spid="63" grpId="0"/>
      <p:bldP spid="64" grpId="0"/>
      <p:bldP spid="68" grpId="0"/>
      <p:bldP spid="69" grpId="0"/>
      <p:bldP spid="70" grpId="0" animBg="1"/>
      <p:bldP spid="3" grpId="0"/>
      <p:bldP spid="3" grpId="1"/>
      <p:bldP spid="34" grpId="0"/>
      <p:bldP spid="44" grpId="0"/>
      <p:bldP spid="44" grpId="1"/>
      <p:bldP spid="51" grpId="0"/>
      <p:bldP spid="65" grpId="0" animBg="1"/>
      <p:bldP spid="6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/>
              <p:cNvSpPr txBox="1"/>
              <p:nvPr/>
            </p:nvSpPr>
            <p:spPr>
              <a:xfrm>
                <a:off x="631064" y="218941"/>
                <a:ext cx="10341736" cy="875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/>
                  <a:t>d) La fuerza que transmite la soga, la aceleración y el sentido del movimiento de cada cuerpo, un instante después de suprimir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</m:oMath>
                </a14:m>
                <a:endParaRPr lang="es-AR" sz="2400" dirty="0"/>
              </a:p>
            </p:txBody>
          </p:sp>
        </mc:Choice>
        <mc:Fallback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64" y="218941"/>
                <a:ext cx="10341736" cy="875753"/>
              </a:xfrm>
              <a:prstGeom prst="rect">
                <a:avLst/>
              </a:prstGeom>
              <a:blipFill rotWithShape="0">
                <a:blip r:embed="rId2"/>
                <a:stretch>
                  <a:fillRect l="-943" t="-5556" b="-145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 rot="19503011">
            <a:off x="9961371" y="2061602"/>
            <a:ext cx="672004" cy="377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peración manual 5"/>
          <p:cNvSpPr/>
          <p:nvPr/>
        </p:nvSpPr>
        <p:spPr>
          <a:xfrm rot="8808772">
            <a:off x="7803118" y="3378646"/>
            <a:ext cx="545036" cy="369539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" name="Grupo 6"/>
          <p:cNvGrpSpPr/>
          <p:nvPr/>
        </p:nvGrpSpPr>
        <p:grpSpPr>
          <a:xfrm>
            <a:off x="10269700" y="1154762"/>
            <a:ext cx="1253685" cy="1127705"/>
            <a:chOff x="10730054" y="375621"/>
            <a:chExt cx="1489656" cy="1231045"/>
          </a:xfrm>
        </p:grpSpPr>
        <p:cxnSp>
          <p:nvCxnSpPr>
            <p:cNvPr id="39" name="Conector recto de flecha 38"/>
            <p:cNvCxnSpPr/>
            <p:nvPr/>
          </p:nvCxnSpPr>
          <p:spPr>
            <a:xfrm flipV="1">
              <a:off x="10730054" y="583996"/>
              <a:ext cx="1489656" cy="102267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CuadroTexto 39"/>
                <p:cNvSpPr txBox="1"/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upo 7"/>
          <p:cNvGrpSpPr/>
          <p:nvPr/>
        </p:nvGrpSpPr>
        <p:grpSpPr>
          <a:xfrm>
            <a:off x="9547775" y="1094694"/>
            <a:ext cx="744370" cy="1156478"/>
            <a:chOff x="9798775" y="283889"/>
            <a:chExt cx="884476" cy="1262454"/>
          </a:xfrm>
        </p:grpSpPr>
        <p:cxnSp>
          <p:nvCxnSpPr>
            <p:cNvPr id="37" name="Conector recto de flecha 36"/>
            <p:cNvCxnSpPr/>
            <p:nvPr/>
          </p:nvCxnSpPr>
          <p:spPr>
            <a:xfrm flipH="1" flipV="1">
              <a:off x="10043675" y="680080"/>
              <a:ext cx="639576" cy="86626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CuadroTexto 37"/>
                <p:cNvSpPr txBox="1"/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Cuadro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upo 8"/>
          <p:cNvGrpSpPr/>
          <p:nvPr/>
        </p:nvGrpSpPr>
        <p:grpSpPr>
          <a:xfrm>
            <a:off x="9363380" y="2250366"/>
            <a:ext cx="933993" cy="743561"/>
            <a:chOff x="9579673" y="1545464"/>
            <a:chExt cx="1109791" cy="811699"/>
          </a:xfrm>
        </p:grpSpPr>
        <p:cxnSp>
          <p:nvCxnSpPr>
            <p:cNvPr id="35" name="Conector recto de flecha 34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CuadroTexto 35"/>
                <p:cNvSpPr txBox="1"/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upo 9"/>
          <p:cNvGrpSpPr/>
          <p:nvPr/>
        </p:nvGrpSpPr>
        <p:grpSpPr>
          <a:xfrm>
            <a:off x="8114812" y="2790573"/>
            <a:ext cx="869441" cy="776905"/>
            <a:chOff x="7495504" y="2603440"/>
            <a:chExt cx="1033089" cy="848098"/>
          </a:xfrm>
        </p:grpSpPr>
        <p:cxnSp>
          <p:nvCxnSpPr>
            <p:cNvPr id="33" name="Conector recto de flecha 32"/>
            <p:cNvCxnSpPr/>
            <p:nvPr/>
          </p:nvCxnSpPr>
          <p:spPr>
            <a:xfrm flipV="1">
              <a:off x="7495504" y="2895600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CuadroTexto 33"/>
                <p:cNvSpPr txBox="1"/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upo 10"/>
          <p:cNvGrpSpPr/>
          <p:nvPr/>
        </p:nvGrpSpPr>
        <p:grpSpPr>
          <a:xfrm>
            <a:off x="7442296" y="2626431"/>
            <a:ext cx="672515" cy="936985"/>
            <a:chOff x="6696406" y="2424256"/>
            <a:chExt cx="799097" cy="1022848"/>
          </a:xfrm>
        </p:grpSpPr>
        <p:cxnSp>
          <p:nvCxnSpPr>
            <p:cNvPr id="31" name="Conector recto de flecha 30"/>
            <p:cNvCxnSpPr/>
            <p:nvPr/>
          </p:nvCxnSpPr>
          <p:spPr>
            <a:xfrm flipH="1" flipV="1">
              <a:off x="7052497" y="2895600"/>
              <a:ext cx="443006" cy="55150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CuadroTexto 31"/>
                <p:cNvSpPr txBox="1"/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upo 11"/>
          <p:cNvGrpSpPr/>
          <p:nvPr/>
        </p:nvGrpSpPr>
        <p:grpSpPr>
          <a:xfrm>
            <a:off x="7951490" y="3567478"/>
            <a:ext cx="310720" cy="1132747"/>
            <a:chOff x="7301442" y="3451538"/>
            <a:chExt cx="369204" cy="1236549"/>
          </a:xfrm>
        </p:grpSpPr>
        <p:cxnSp>
          <p:nvCxnSpPr>
            <p:cNvPr id="29" name="Conector recto de flecha 28"/>
            <p:cNvCxnSpPr/>
            <p:nvPr/>
          </p:nvCxnSpPr>
          <p:spPr>
            <a:xfrm>
              <a:off x="7495504" y="3451538"/>
              <a:ext cx="0" cy="81136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CuadroTexto 29"/>
                <p:cNvSpPr txBox="1"/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upo 12"/>
          <p:cNvGrpSpPr/>
          <p:nvPr/>
        </p:nvGrpSpPr>
        <p:grpSpPr>
          <a:xfrm>
            <a:off x="10129144" y="2242970"/>
            <a:ext cx="304730" cy="1553803"/>
            <a:chOff x="10489570" y="1537390"/>
            <a:chExt cx="362087" cy="1696189"/>
          </a:xfrm>
        </p:grpSpPr>
        <p:cxnSp>
          <p:nvCxnSpPr>
            <p:cNvPr id="27" name="Conector recto de flecha 26"/>
            <p:cNvCxnSpPr>
              <a:endCxn id="28" idx="0"/>
            </p:cNvCxnSpPr>
            <p:nvPr/>
          </p:nvCxnSpPr>
          <p:spPr>
            <a:xfrm flipH="1">
              <a:off x="10670614" y="1537390"/>
              <a:ext cx="31731" cy="128210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upo 13"/>
          <p:cNvGrpSpPr/>
          <p:nvPr/>
        </p:nvGrpSpPr>
        <p:grpSpPr>
          <a:xfrm>
            <a:off x="7001441" y="3557317"/>
            <a:ext cx="1113370" cy="910048"/>
            <a:chOff x="9366534" y="1545464"/>
            <a:chExt cx="1322930" cy="993442"/>
          </a:xfrm>
        </p:grpSpPr>
        <p:cxnSp>
          <p:nvCxnSpPr>
            <p:cNvPr id="25" name="Conector recto de flecha 24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CuadroTexto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upo 14"/>
          <p:cNvGrpSpPr/>
          <p:nvPr/>
        </p:nvGrpSpPr>
        <p:grpSpPr>
          <a:xfrm>
            <a:off x="9472116" y="2267728"/>
            <a:ext cx="849419" cy="909742"/>
            <a:chOff x="9680166" y="1545464"/>
            <a:chExt cx="1009298" cy="993108"/>
          </a:xfrm>
        </p:grpSpPr>
        <p:cxnSp>
          <p:nvCxnSpPr>
            <p:cNvPr id="23" name="Conector recto de flecha 22"/>
            <p:cNvCxnSpPr>
              <a:stCxn id="36" idx="2"/>
            </p:cNvCxnSpPr>
            <p:nvPr/>
          </p:nvCxnSpPr>
          <p:spPr>
            <a:xfrm flipV="1">
              <a:off x="9680166" y="1545464"/>
              <a:ext cx="1009298" cy="76175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CuadroTexto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upo 15"/>
          <p:cNvGrpSpPr/>
          <p:nvPr/>
        </p:nvGrpSpPr>
        <p:grpSpPr>
          <a:xfrm>
            <a:off x="8114811" y="3579968"/>
            <a:ext cx="786747" cy="890635"/>
            <a:chOff x="8548919" y="819271"/>
            <a:chExt cx="934830" cy="972250"/>
          </a:xfrm>
        </p:grpSpPr>
        <p:cxnSp>
          <p:nvCxnSpPr>
            <p:cNvPr id="21" name="Conector recto de flecha 20"/>
            <p:cNvCxnSpPr/>
            <p:nvPr/>
          </p:nvCxnSpPr>
          <p:spPr>
            <a:xfrm flipH="1" flipV="1">
              <a:off x="8548919" y="819271"/>
              <a:ext cx="417507" cy="54230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CuadroTexto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upo 16"/>
          <p:cNvGrpSpPr/>
          <p:nvPr/>
        </p:nvGrpSpPr>
        <p:grpSpPr>
          <a:xfrm>
            <a:off x="10302985" y="2254268"/>
            <a:ext cx="967266" cy="1232898"/>
            <a:chOff x="8548919" y="819272"/>
            <a:chExt cx="1149326" cy="1345877"/>
          </a:xfrm>
        </p:grpSpPr>
        <p:cxnSp>
          <p:nvCxnSpPr>
            <p:cNvPr id="19" name="Conector recto de flecha 18"/>
            <p:cNvCxnSpPr/>
            <p:nvPr/>
          </p:nvCxnSpPr>
          <p:spPr>
            <a:xfrm flipH="1" flipV="1">
              <a:off x="8548919" y="819272"/>
              <a:ext cx="639122" cy="87453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CuadroTexto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Elipse 17"/>
          <p:cNvSpPr/>
          <p:nvPr/>
        </p:nvSpPr>
        <p:spPr>
          <a:xfrm rot="19610795">
            <a:off x="7495106" y="2258986"/>
            <a:ext cx="3544252" cy="1169557"/>
          </a:xfrm>
          <a:prstGeom prst="ellipse">
            <a:avLst/>
          </a:prstGeom>
          <a:noFill/>
          <a:ln w="349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CuadroTexto 40"/>
              <p:cNvSpPr txBox="1"/>
              <p:nvPr/>
            </p:nvSpPr>
            <p:spPr>
              <a:xfrm>
                <a:off x="600846" y="3303099"/>
                <a:ext cx="2210605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1" name="CuadroTexto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3303099"/>
                <a:ext cx="2210605" cy="41408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CuadroTexto 41"/>
          <p:cNvSpPr txBox="1"/>
          <p:nvPr/>
        </p:nvSpPr>
        <p:spPr>
          <a:xfrm>
            <a:off x="626843" y="1481410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1</a:t>
            </a:r>
            <a:endParaRPr lang="es-AR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CuadroTexto 42"/>
              <p:cNvSpPr txBox="1"/>
              <p:nvPr/>
            </p:nvSpPr>
            <p:spPr>
              <a:xfrm>
                <a:off x="702213" y="2039789"/>
                <a:ext cx="1163139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3" name="CuadroTexto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13" y="2039789"/>
                <a:ext cx="1163139" cy="103829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CuadroTexto 43"/>
              <p:cNvSpPr txBox="1"/>
              <p:nvPr/>
            </p:nvSpPr>
            <p:spPr>
              <a:xfrm>
                <a:off x="600846" y="4068779"/>
                <a:ext cx="23725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4" name="Cuadro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46" y="4068779"/>
                <a:ext cx="2372509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514" r="-1028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CuadroTexto 44"/>
          <p:cNvSpPr txBox="1"/>
          <p:nvPr/>
        </p:nvSpPr>
        <p:spPr>
          <a:xfrm>
            <a:off x="4297194" y="1557212"/>
            <a:ext cx="1368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/>
              <a:t>Cuerpo 2</a:t>
            </a:r>
            <a:endParaRPr lang="es-AR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CuadroTexto 45"/>
              <p:cNvSpPr txBox="1"/>
              <p:nvPr/>
            </p:nvSpPr>
            <p:spPr>
              <a:xfrm>
                <a:off x="4501325" y="2019859"/>
                <a:ext cx="1163139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s-AR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A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  <m:r>
                            <m:rPr>
                              <m:brk m:alnAt="23"/>
                            </m:rP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6" name="CuadroTexto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325" y="2019859"/>
                <a:ext cx="1163139" cy="1038298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CuadroTexto 46"/>
              <p:cNvSpPr txBox="1"/>
              <p:nvPr/>
            </p:nvSpPr>
            <p:spPr>
              <a:xfrm>
                <a:off x="4226660" y="3337572"/>
                <a:ext cx="222484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7" name="CuadroTexto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660" y="3337572"/>
                <a:ext cx="2224840" cy="414088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CuadroTexto 47"/>
              <p:cNvSpPr txBox="1"/>
              <p:nvPr/>
            </p:nvSpPr>
            <p:spPr>
              <a:xfrm>
                <a:off x="4297194" y="4047208"/>
                <a:ext cx="21575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8" name="CuadroTexto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194" y="4047208"/>
                <a:ext cx="2157514" cy="369332"/>
              </a:xfrm>
              <a:prstGeom prst="rect">
                <a:avLst/>
              </a:prstGeom>
              <a:blipFill rotWithShape="0">
                <a:blip r:embed="rId19"/>
                <a:stretch>
                  <a:fillRect l="-3107" r="-1130"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CuadroTexto 48"/>
              <p:cNvSpPr txBox="1"/>
              <p:nvPr/>
            </p:nvSpPr>
            <p:spPr>
              <a:xfrm>
                <a:off x="4260322" y="4885689"/>
                <a:ext cx="27633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9" name="CuadroTexto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322" y="4885689"/>
                <a:ext cx="2763321" cy="369332"/>
              </a:xfrm>
              <a:prstGeom prst="rect">
                <a:avLst/>
              </a:prstGeom>
              <a:blipFill rotWithShape="0">
                <a:blip r:embed="rId20"/>
                <a:stretch>
                  <a:fillRect l="-2208" r="-662" b="-344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CuadroTexto 51"/>
              <p:cNvSpPr txBox="1"/>
              <p:nvPr/>
            </p:nvSpPr>
            <p:spPr>
              <a:xfrm>
                <a:off x="1865352" y="2334983"/>
                <a:ext cx="7553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52" name="CuadroTexto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352" y="2334983"/>
                <a:ext cx="755335" cy="369332"/>
              </a:xfrm>
              <a:prstGeom prst="rect">
                <a:avLst/>
              </a:prstGeom>
              <a:blipFill rotWithShape="0">
                <a:blip r:embed="rId21"/>
                <a:stretch>
                  <a:fillRect l="-5645" r="-4032" b="-131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Rectángulo 53"/>
              <p:cNvSpPr/>
              <p:nvPr/>
            </p:nvSpPr>
            <p:spPr>
              <a:xfrm>
                <a:off x="5566770" y="2277550"/>
                <a:ext cx="9471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54" name="Rectángulo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770" y="2277550"/>
                <a:ext cx="947119" cy="461665"/>
              </a:xfrm>
              <a:prstGeom prst="rect">
                <a:avLst/>
              </a:prstGeom>
              <a:blipFill rotWithShape="0">
                <a:blip r:embed="rId22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Rectángulo 55"/>
              <p:cNvSpPr/>
              <p:nvPr/>
            </p:nvSpPr>
            <p:spPr>
              <a:xfrm>
                <a:off x="-27058" y="3245239"/>
                <a:ext cx="750847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s-AR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es-MX" sz="2400" i="1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56" name="Rectángulo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7058" y="3245239"/>
                <a:ext cx="750847" cy="506421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upo 56"/>
          <p:cNvGrpSpPr/>
          <p:nvPr/>
        </p:nvGrpSpPr>
        <p:grpSpPr>
          <a:xfrm>
            <a:off x="10253878" y="3867217"/>
            <a:ext cx="1304018" cy="1351241"/>
            <a:chOff x="10426062" y="3245933"/>
            <a:chExt cx="1304018" cy="1351241"/>
          </a:xfrm>
        </p:grpSpPr>
        <p:cxnSp>
          <p:nvCxnSpPr>
            <p:cNvPr id="58" name="Conector recto de flecha 57"/>
            <p:cNvCxnSpPr/>
            <p:nvPr/>
          </p:nvCxnSpPr>
          <p:spPr>
            <a:xfrm flipV="1">
              <a:off x="10426062" y="3831494"/>
              <a:ext cx="961758" cy="76568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uadroTexto 58"/>
            <p:cNvSpPr txBox="1"/>
            <p:nvPr/>
          </p:nvSpPr>
          <p:spPr>
            <a:xfrm>
              <a:off x="11303766" y="3245933"/>
              <a:ext cx="4263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4000" dirty="0" smtClean="0">
                  <a:solidFill>
                    <a:srgbClr val="FF0000"/>
                  </a:solidFill>
                </a:rPr>
                <a:t>+</a:t>
              </a:r>
              <a:endParaRPr lang="es-AR" sz="4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CuadroTexto 59"/>
              <p:cNvSpPr txBox="1"/>
              <p:nvPr/>
            </p:nvSpPr>
            <p:spPr>
              <a:xfrm>
                <a:off x="348365" y="4917160"/>
                <a:ext cx="299255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−300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0" name="CuadroTexto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65" y="4917160"/>
                <a:ext cx="2992550" cy="369332"/>
              </a:xfrm>
              <a:prstGeom prst="rect">
                <a:avLst/>
              </a:prstGeom>
              <a:blipFill rotWithShape="0">
                <a:blip r:embed="rId24"/>
                <a:stretch>
                  <a:fillRect r="-815" b="-3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74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decel="100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9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2" grpId="0"/>
      <p:bldP spid="54" grpId="0"/>
      <p:bldP spid="56" grpId="0"/>
      <p:bldP spid="56" grpId="1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/>
              <p:cNvSpPr txBox="1"/>
              <p:nvPr/>
            </p:nvSpPr>
            <p:spPr>
              <a:xfrm>
                <a:off x="631064" y="218941"/>
                <a:ext cx="10341736" cy="875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 smtClean="0"/>
                  <a:t>d) La fuerza que transmite la soga, la aceleración y el sentido del movimiento de cada cuerpo, un instante después de suprimir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</m:oMath>
                </a14:m>
                <a:endParaRPr lang="es-AR" sz="2400" dirty="0"/>
              </a:p>
            </p:txBody>
          </p:sp>
        </mc:Choice>
        <mc:Fallback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64" y="218941"/>
                <a:ext cx="10341736" cy="875753"/>
              </a:xfrm>
              <a:prstGeom prst="rect">
                <a:avLst/>
              </a:prstGeom>
              <a:blipFill rotWithShape="0">
                <a:blip r:embed="rId2"/>
                <a:stretch>
                  <a:fillRect l="-943" t="-5556" b="-145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 rot="19503011">
            <a:off x="9961371" y="2061602"/>
            <a:ext cx="672004" cy="377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peración manual 5"/>
          <p:cNvSpPr/>
          <p:nvPr/>
        </p:nvSpPr>
        <p:spPr>
          <a:xfrm rot="8808772">
            <a:off x="7803118" y="3378646"/>
            <a:ext cx="545036" cy="369539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" name="Grupo 6"/>
          <p:cNvGrpSpPr/>
          <p:nvPr/>
        </p:nvGrpSpPr>
        <p:grpSpPr>
          <a:xfrm>
            <a:off x="10269700" y="1154762"/>
            <a:ext cx="1253685" cy="1127705"/>
            <a:chOff x="10730054" y="375621"/>
            <a:chExt cx="1489656" cy="1231045"/>
          </a:xfrm>
        </p:grpSpPr>
        <p:cxnSp>
          <p:nvCxnSpPr>
            <p:cNvPr id="39" name="Conector recto de flecha 38"/>
            <p:cNvCxnSpPr/>
            <p:nvPr/>
          </p:nvCxnSpPr>
          <p:spPr>
            <a:xfrm flipV="1">
              <a:off x="10730054" y="583996"/>
              <a:ext cx="1489656" cy="1022670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CuadroTexto 39"/>
                <p:cNvSpPr txBox="1"/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56689" y="375621"/>
                  <a:ext cx="268535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upo 7"/>
          <p:cNvGrpSpPr/>
          <p:nvPr/>
        </p:nvGrpSpPr>
        <p:grpSpPr>
          <a:xfrm>
            <a:off x="9547775" y="1094694"/>
            <a:ext cx="744370" cy="1156478"/>
            <a:chOff x="9798775" y="283889"/>
            <a:chExt cx="884476" cy="1262454"/>
          </a:xfrm>
        </p:grpSpPr>
        <p:cxnSp>
          <p:nvCxnSpPr>
            <p:cNvPr id="37" name="Conector recto de flecha 36"/>
            <p:cNvCxnSpPr/>
            <p:nvPr/>
          </p:nvCxnSpPr>
          <p:spPr>
            <a:xfrm flipH="1" flipV="1">
              <a:off x="10043675" y="680080"/>
              <a:ext cx="639576" cy="86626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CuadroTexto 37"/>
                <p:cNvSpPr txBox="1"/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Cuadro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98775" y="283889"/>
                  <a:ext cx="404919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upo 8"/>
          <p:cNvGrpSpPr/>
          <p:nvPr/>
        </p:nvGrpSpPr>
        <p:grpSpPr>
          <a:xfrm>
            <a:off x="9363380" y="2250366"/>
            <a:ext cx="933993" cy="743561"/>
            <a:chOff x="9579673" y="1545464"/>
            <a:chExt cx="1109791" cy="811699"/>
          </a:xfrm>
        </p:grpSpPr>
        <p:cxnSp>
          <p:nvCxnSpPr>
            <p:cNvPr id="35" name="Conector recto de flecha 34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CuadroTexto 35"/>
                <p:cNvSpPr txBox="1"/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CuadroTexto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79673" y="1943075"/>
                  <a:ext cx="258404" cy="41408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upo 9"/>
          <p:cNvGrpSpPr/>
          <p:nvPr/>
        </p:nvGrpSpPr>
        <p:grpSpPr>
          <a:xfrm>
            <a:off x="8114812" y="2790573"/>
            <a:ext cx="869441" cy="776905"/>
            <a:chOff x="7495504" y="2603440"/>
            <a:chExt cx="1033089" cy="848098"/>
          </a:xfrm>
        </p:grpSpPr>
        <p:cxnSp>
          <p:nvCxnSpPr>
            <p:cNvPr id="33" name="Conector recto de flecha 32"/>
            <p:cNvCxnSpPr/>
            <p:nvPr/>
          </p:nvCxnSpPr>
          <p:spPr>
            <a:xfrm flipV="1">
              <a:off x="7495504" y="2895600"/>
              <a:ext cx="761805" cy="5559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CuadroTexto 33"/>
                <p:cNvSpPr txBox="1"/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CuadroTexto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0189" y="2603440"/>
                  <a:ext cx="258404" cy="41408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upo 10"/>
          <p:cNvGrpSpPr/>
          <p:nvPr/>
        </p:nvGrpSpPr>
        <p:grpSpPr>
          <a:xfrm>
            <a:off x="7442296" y="2626431"/>
            <a:ext cx="672515" cy="936985"/>
            <a:chOff x="6696406" y="2424256"/>
            <a:chExt cx="799097" cy="1022848"/>
          </a:xfrm>
        </p:grpSpPr>
        <p:cxnSp>
          <p:nvCxnSpPr>
            <p:cNvPr id="31" name="Conector recto de flecha 30"/>
            <p:cNvCxnSpPr/>
            <p:nvPr/>
          </p:nvCxnSpPr>
          <p:spPr>
            <a:xfrm flipH="1" flipV="1">
              <a:off x="7052497" y="2895600"/>
              <a:ext cx="443006" cy="55150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CuadroTexto 31"/>
                <p:cNvSpPr txBox="1"/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uadro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6406" y="2424256"/>
                  <a:ext cx="412036" cy="4140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upo 11"/>
          <p:cNvGrpSpPr/>
          <p:nvPr/>
        </p:nvGrpSpPr>
        <p:grpSpPr>
          <a:xfrm>
            <a:off x="7951490" y="3567478"/>
            <a:ext cx="310720" cy="1132747"/>
            <a:chOff x="7301442" y="3451538"/>
            <a:chExt cx="369204" cy="1236549"/>
          </a:xfrm>
        </p:grpSpPr>
        <p:cxnSp>
          <p:nvCxnSpPr>
            <p:cNvPr id="29" name="Conector recto de flecha 28"/>
            <p:cNvCxnSpPr/>
            <p:nvPr/>
          </p:nvCxnSpPr>
          <p:spPr>
            <a:xfrm>
              <a:off x="7495504" y="3451538"/>
              <a:ext cx="0" cy="81136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CuadroTexto 29"/>
                <p:cNvSpPr txBox="1"/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CuadroTexto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1442" y="4273999"/>
                  <a:ext cx="369204" cy="41408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upo 12"/>
          <p:cNvGrpSpPr/>
          <p:nvPr/>
        </p:nvGrpSpPr>
        <p:grpSpPr>
          <a:xfrm>
            <a:off x="10129144" y="2242970"/>
            <a:ext cx="304730" cy="1553803"/>
            <a:chOff x="10489570" y="1537390"/>
            <a:chExt cx="362087" cy="1696189"/>
          </a:xfrm>
        </p:grpSpPr>
        <p:cxnSp>
          <p:nvCxnSpPr>
            <p:cNvPr id="27" name="Conector recto de flecha 26"/>
            <p:cNvCxnSpPr>
              <a:endCxn id="28" idx="0"/>
            </p:cNvCxnSpPr>
            <p:nvPr/>
          </p:nvCxnSpPr>
          <p:spPr>
            <a:xfrm flipH="1">
              <a:off x="10670614" y="1537390"/>
              <a:ext cx="31731" cy="128210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uadroTexto 27"/>
                <p:cNvSpPr txBox="1"/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9570" y="2819491"/>
                  <a:ext cx="362087" cy="41408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upo 13"/>
          <p:cNvGrpSpPr/>
          <p:nvPr/>
        </p:nvGrpSpPr>
        <p:grpSpPr>
          <a:xfrm>
            <a:off x="7001441" y="3557317"/>
            <a:ext cx="1113370" cy="910048"/>
            <a:chOff x="9366534" y="1545464"/>
            <a:chExt cx="1322930" cy="993442"/>
          </a:xfrm>
        </p:grpSpPr>
        <p:cxnSp>
          <p:nvCxnSpPr>
            <p:cNvPr id="25" name="Conector recto de flecha 24"/>
            <p:cNvCxnSpPr/>
            <p:nvPr/>
          </p:nvCxnSpPr>
          <p:spPr>
            <a:xfrm flipV="1">
              <a:off x="9927659" y="1545464"/>
              <a:ext cx="761805" cy="555938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CuadroTexto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6534" y="2124818"/>
                  <a:ext cx="508281" cy="414088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upo 14"/>
          <p:cNvGrpSpPr/>
          <p:nvPr/>
        </p:nvGrpSpPr>
        <p:grpSpPr>
          <a:xfrm>
            <a:off x="9472116" y="2267728"/>
            <a:ext cx="849419" cy="909742"/>
            <a:chOff x="9680166" y="1545464"/>
            <a:chExt cx="1009298" cy="993108"/>
          </a:xfrm>
        </p:grpSpPr>
        <p:cxnSp>
          <p:nvCxnSpPr>
            <p:cNvPr id="23" name="Conector recto de flecha 22"/>
            <p:cNvCxnSpPr>
              <a:stCxn id="36" idx="2"/>
            </p:cNvCxnSpPr>
            <p:nvPr/>
          </p:nvCxnSpPr>
          <p:spPr>
            <a:xfrm flipV="1">
              <a:off x="9680166" y="1545464"/>
              <a:ext cx="1009298" cy="76175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uadroTexto 23"/>
                <p:cNvSpPr txBox="1"/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CuadroTexto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95328" y="2124484"/>
                  <a:ext cx="501163" cy="414088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upo 15"/>
          <p:cNvGrpSpPr/>
          <p:nvPr/>
        </p:nvGrpSpPr>
        <p:grpSpPr>
          <a:xfrm>
            <a:off x="8114811" y="3579968"/>
            <a:ext cx="786747" cy="890635"/>
            <a:chOff x="8548919" y="819271"/>
            <a:chExt cx="934830" cy="972250"/>
          </a:xfrm>
        </p:grpSpPr>
        <p:cxnSp>
          <p:nvCxnSpPr>
            <p:cNvPr id="21" name="Conector recto de flecha 20"/>
            <p:cNvCxnSpPr/>
            <p:nvPr/>
          </p:nvCxnSpPr>
          <p:spPr>
            <a:xfrm flipH="1" flipV="1">
              <a:off x="8548919" y="819271"/>
              <a:ext cx="417507" cy="54230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adroTexto 21"/>
                <p:cNvSpPr txBox="1"/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CuadroTexto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66428" y="1339731"/>
                  <a:ext cx="517321" cy="45179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upo 16"/>
          <p:cNvGrpSpPr/>
          <p:nvPr/>
        </p:nvGrpSpPr>
        <p:grpSpPr>
          <a:xfrm>
            <a:off x="10302985" y="2254268"/>
            <a:ext cx="967266" cy="1232898"/>
            <a:chOff x="8548919" y="819272"/>
            <a:chExt cx="1149326" cy="1345877"/>
          </a:xfrm>
        </p:grpSpPr>
        <p:cxnSp>
          <p:nvCxnSpPr>
            <p:cNvPr id="19" name="Conector recto de flecha 18"/>
            <p:cNvCxnSpPr/>
            <p:nvPr/>
          </p:nvCxnSpPr>
          <p:spPr>
            <a:xfrm flipH="1" flipV="1">
              <a:off x="8548919" y="819272"/>
              <a:ext cx="639122" cy="874533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s-AR" sz="24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s-MX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CuadroTexto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88041" y="1713359"/>
                  <a:ext cx="510204" cy="45179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Elipse 17"/>
          <p:cNvSpPr/>
          <p:nvPr/>
        </p:nvSpPr>
        <p:spPr>
          <a:xfrm rot="19610795">
            <a:off x="7495106" y="2258986"/>
            <a:ext cx="3544252" cy="1169557"/>
          </a:xfrm>
          <a:prstGeom prst="ellipse">
            <a:avLst/>
          </a:prstGeom>
          <a:noFill/>
          <a:ln w="349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CuadroTexto 48"/>
              <p:cNvSpPr txBox="1"/>
              <p:nvPr/>
            </p:nvSpPr>
            <p:spPr>
              <a:xfrm>
                <a:off x="1898346" y="2409149"/>
                <a:ext cx="27633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49" name="CuadroTexto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346" y="2409149"/>
                <a:ext cx="2763321" cy="369332"/>
              </a:xfrm>
              <a:prstGeom prst="rect">
                <a:avLst/>
              </a:prstGeom>
              <a:blipFill rotWithShape="0">
                <a:blip r:embed="rId14"/>
                <a:stretch>
                  <a:fillRect l="-1982" r="-661" b="-344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upo 56"/>
          <p:cNvGrpSpPr/>
          <p:nvPr/>
        </p:nvGrpSpPr>
        <p:grpSpPr>
          <a:xfrm>
            <a:off x="10253878" y="3867217"/>
            <a:ext cx="1304018" cy="1351241"/>
            <a:chOff x="10426062" y="3245933"/>
            <a:chExt cx="1304018" cy="1351241"/>
          </a:xfrm>
        </p:grpSpPr>
        <p:cxnSp>
          <p:nvCxnSpPr>
            <p:cNvPr id="58" name="Conector recto de flecha 57"/>
            <p:cNvCxnSpPr/>
            <p:nvPr/>
          </p:nvCxnSpPr>
          <p:spPr>
            <a:xfrm flipV="1">
              <a:off x="10426062" y="3831494"/>
              <a:ext cx="961758" cy="76568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uadroTexto 58"/>
            <p:cNvSpPr txBox="1"/>
            <p:nvPr/>
          </p:nvSpPr>
          <p:spPr>
            <a:xfrm>
              <a:off x="11303766" y="3245933"/>
              <a:ext cx="4263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4000" dirty="0" smtClean="0">
                  <a:solidFill>
                    <a:srgbClr val="FF0000"/>
                  </a:solidFill>
                </a:rPr>
                <a:t>+</a:t>
              </a:r>
              <a:endParaRPr lang="es-AR" sz="4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CuadroTexto 59"/>
              <p:cNvSpPr txBox="1"/>
              <p:nvPr/>
            </p:nvSpPr>
            <p:spPr>
              <a:xfrm>
                <a:off x="1669117" y="1576844"/>
                <a:ext cx="299255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−300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s-MX" sz="2400" i="1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0" name="CuadroTexto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117" y="1576844"/>
                <a:ext cx="2992550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204" r="-611" b="-3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Grupo 50"/>
          <p:cNvGrpSpPr/>
          <p:nvPr/>
        </p:nvGrpSpPr>
        <p:grpSpPr>
          <a:xfrm>
            <a:off x="1197664" y="1919804"/>
            <a:ext cx="4307630" cy="1116013"/>
            <a:chOff x="-76593" y="2061457"/>
            <a:chExt cx="4307630" cy="1116013"/>
          </a:xfrm>
        </p:grpSpPr>
        <p:cxnSp>
          <p:nvCxnSpPr>
            <p:cNvPr id="4" name="Conector recto 3"/>
            <p:cNvCxnSpPr/>
            <p:nvPr/>
          </p:nvCxnSpPr>
          <p:spPr>
            <a:xfrm>
              <a:off x="0" y="3169901"/>
              <a:ext cx="4231037" cy="756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CuadroTexto 49"/>
            <p:cNvSpPr txBox="1"/>
            <p:nvPr/>
          </p:nvSpPr>
          <p:spPr>
            <a:xfrm>
              <a:off x="-76593" y="2061457"/>
              <a:ext cx="38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3600" dirty="0" smtClean="0"/>
                <a:t>+</a:t>
              </a:r>
              <a:endParaRPr lang="es-AR" sz="360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CuadroTexto 52"/>
              <p:cNvSpPr txBox="1"/>
              <p:nvPr/>
            </p:nvSpPr>
            <p:spPr>
              <a:xfrm>
                <a:off x="2171741" y="3249918"/>
                <a:ext cx="13561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−500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53" name="CuadroTexto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41" y="3249918"/>
                <a:ext cx="1356140" cy="369332"/>
              </a:xfrm>
              <a:prstGeom prst="rect">
                <a:avLst/>
              </a:prstGeom>
              <a:blipFill rotWithShape="0">
                <a:blip r:embed="rId16"/>
                <a:stretch>
                  <a:fillRect l="-448" r="-1794" b="-819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CuadroTexto 60"/>
              <p:cNvSpPr txBox="1"/>
              <p:nvPr/>
            </p:nvSpPr>
            <p:spPr>
              <a:xfrm>
                <a:off x="3682533" y="3259614"/>
                <a:ext cx="12342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1" name="CuadroTexto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533" y="3259614"/>
                <a:ext cx="1234249" cy="369332"/>
              </a:xfrm>
              <a:prstGeom prst="rect">
                <a:avLst/>
              </a:prstGeom>
              <a:blipFill rotWithShape="0">
                <a:blip r:embed="rId17"/>
                <a:stretch>
                  <a:fillRect l="-7882" r="-2463" b="-3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CuadroTexto 61"/>
              <p:cNvSpPr txBox="1"/>
              <p:nvPr/>
            </p:nvSpPr>
            <p:spPr>
              <a:xfrm>
                <a:off x="2659126" y="3892045"/>
                <a:ext cx="1461297" cy="756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2" name="CuadroTexto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126" y="3892045"/>
                <a:ext cx="1461297" cy="756233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uadroTexto 62"/>
              <p:cNvSpPr txBox="1"/>
              <p:nvPr/>
            </p:nvSpPr>
            <p:spPr>
              <a:xfrm>
                <a:off x="2687514" y="4835618"/>
                <a:ext cx="1869230" cy="10343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s-MX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3" name="Cuadro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514" y="4835618"/>
                <a:ext cx="1869230" cy="1034322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Grupo 65"/>
          <p:cNvGrpSpPr/>
          <p:nvPr/>
        </p:nvGrpSpPr>
        <p:grpSpPr>
          <a:xfrm>
            <a:off x="3216876" y="4996785"/>
            <a:ext cx="463640" cy="747560"/>
            <a:chOff x="5406980" y="4839724"/>
            <a:chExt cx="463640" cy="747560"/>
          </a:xfrm>
        </p:grpSpPr>
        <p:cxnSp>
          <p:nvCxnSpPr>
            <p:cNvPr id="64" name="Conector recto 63"/>
            <p:cNvCxnSpPr/>
            <p:nvPr/>
          </p:nvCxnSpPr>
          <p:spPr>
            <a:xfrm>
              <a:off x="5406980" y="4839724"/>
              <a:ext cx="30909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64"/>
            <p:cNvCxnSpPr/>
            <p:nvPr/>
          </p:nvCxnSpPr>
          <p:spPr>
            <a:xfrm>
              <a:off x="5561527" y="5587284"/>
              <a:ext cx="30909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CuadroTexto 66"/>
              <p:cNvSpPr txBox="1"/>
              <p:nvPr/>
            </p:nvSpPr>
            <p:spPr>
              <a:xfrm>
                <a:off x="5122381" y="5232137"/>
                <a:ext cx="1426031" cy="63780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  <m:f>
                        <m:fPr>
                          <m:ctrlPr>
                            <a:rPr lang="es-MX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s-MX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>
          <p:sp>
            <p:nvSpPr>
              <p:cNvPr id="67" name="CuadroTexto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381" y="5232137"/>
                <a:ext cx="1426031" cy="637803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CuadroTexto 67"/>
              <p:cNvSpPr txBox="1"/>
              <p:nvPr/>
            </p:nvSpPr>
            <p:spPr>
              <a:xfrm>
                <a:off x="1928798" y="2414062"/>
                <a:ext cx="27633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8" name="CuadroTexto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798" y="2414062"/>
                <a:ext cx="2763321" cy="369332"/>
              </a:xfrm>
              <a:prstGeom prst="rect">
                <a:avLst/>
              </a:prstGeom>
              <a:blipFill rotWithShape="0">
                <a:blip r:embed="rId21"/>
                <a:stretch>
                  <a:fillRect l="-1982" r="-661" b="-344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CuadroTexto 68"/>
              <p:cNvSpPr txBox="1"/>
              <p:nvPr/>
            </p:nvSpPr>
            <p:spPr>
              <a:xfrm>
                <a:off x="6730487" y="2879558"/>
                <a:ext cx="3591048" cy="632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.(−5</m:t>
                      </m:r>
                      <m:f>
                        <m:fPr>
                          <m:ctrlPr>
                            <a:rPr lang="es-MX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69" name="CuadroTexto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487" y="2879558"/>
                <a:ext cx="3591048" cy="632674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CuadroTexto 69"/>
              <p:cNvSpPr txBox="1"/>
              <p:nvPr/>
            </p:nvSpPr>
            <p:spPr>
              <a:xfrm>
                <a:off x="6667427" y="3736647"/>
                <a:ext cx="274043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=−200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>
          <p:sp>
            <p:nvSpPr>
              <p:cNvPr id="70" name="CuadroTexto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427" y="3736647"/>
                <a:ext cx="2740430" cy="369332"/>
              </a:xfrm>
              <a:prstGeom prst="rect">
                <a:avLst/>
              </a:prstGeom>
              <a:blipFill rotWithShape="0">
                <a:blip r:embed="rId23"/>
                <a:stretch>
                  <a:fillRect l="-2227" r="-2227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CuadroTexto 70"/>
              <p:cNvSpPr txBox="1"/>
              <p:nvPr/>
            </p:nvSpPr>
            <p:spPr>
              <a:xfrm>
                <a:off x="7904366" y="4325895"/>
                <a:ext cx="1079846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sz="2400" b="1" i="1" smtClean="0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sz="2400" b="1" dirty="0"/>
              </a:p>
            </p:txBody>
          </p:sp>
        </mc:Choice>
        <mc:Fallback>
          <p:sp>
            <p:nvSpPr>
              <p:cNvPr id="71" name="CuadroTexto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4366" y="4325895"/>
                <a:ext cx="1079846" cy="369332"/>
              </a:xfrm>
              <a:prstGeom prst="rect">
                <a:avLst/>
              </a:prstGeom>
              <a:blipFill rotWithShape="0">
                <a:blip r:embed="rId24"/>
                <a:stretch>
                  <a:fillRect l="-6145" r="-5587" b="-483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Grupo 73"/>
          <p:cNvGrpSpPr/>
          <p:nvPr/>
        </p:nvGrpSpPr>
        <p:grpSpPr>
          <a:xfrm>
            <a:off x="6738" y="-1312796"/>
            <a:ext cx="1384654" cy="1363802"/>
            <a:chOff x="-45076" y="1474022"/>
            <a:chExt cx="1384654" cy="1363802"/>
          </a:xfrm>
        </p:grpSpPr>
        <p:sp>
          <p:nvSpPr>
            <p:cNvPr id="72" name="CuadroTexto 71"/>
            <p:cNvSpPr txBox="1"/>
            <p:nvPr/>
          </p:nvSpPr>
          <p:spPr>
            <a:xfrm>
              <a:off x="-45076" y="1474022"/>
              <a:ext cx="13522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dirty="0" smtClean="0"/>
                <a:t>Cuerpo 1</a:t>
              </a:r>
              <a:endParaRPr lang="es-AR" sz="2400" dirty="0"/>
            </a:p>
          </p:txBody>
        </p:sp>
        <p:sp>
          <p:nvSpPr>
            <p:cNvPr id="73" name="CuadroTexto 72"/>
            <p:cNvSpPr txBox="1"/>
            <p:nvPr/>
          </p:nvSpPr>
          <p:spPr>
            <a:xfrm>
              <a:off x="-12704" y="2376159"/>
              <a:ext cx="13522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dirty="0" smtClean="0"/>
                <a:t>Cuerpo 2</a:t>
              </a:r>
              <a:endParaRPr lang="es-AR" sz="2400"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84" name="Entrada de lápiz 83"/>
              <p14:cNvContentPartPr/>
              <p14:nvPr/>
            </p14:nvContentPartPr>
            <p14:xfrm>
              <a:off x="8058521" y="4972723"/>
              <a:ext cx="1667520" cy="938520"/>
            </p14:xfrm>
          </p:contentPart>
        </mc:Choice>
        <mc:Fallback>
          <p:pic>
            <p:nvPicPr>
              <p:cNvPr id="84" name="Entrada de lápiz 83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7998041" y="4914043"/>
                <a:ext cx="1772640" cy="106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291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9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00378 0.4189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2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81481E-6 L 0.39415 0.00069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1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8" grpId="0" animBg="1"/>
      <p:bldP spid="49" grpId="0"/>
      <p:bldP spid="60" grpId="0"/>
      <p:bldP spid="53" grpId="0"/>
      <p:bldP spid="61" grpId="0"/>
      <p:bldP spid="62" grpId="0"/>
      <p:bldP spid="63" grpId="0"/>
      <p:bldP spid="67" grpId="0" animBg="1"/>
      <p:bldP spid="68" grpId="0"/>
      <p:bldP spid="68" grpId="1"/>
      <p:bldP spid="68" grpId="2"/>
      <p:bldP spid="69" grpId="0"/>
      <p:bldP spid="70" grpId="0"/>
      <p:bldP spid="7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266</Words>
  <Application>Microsoft Office PowerPoint</Application>
  <PresentationFormat>Panorámica</PresentationFormat>
  <Paragraphs>145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19</cp:revision>
  <dcterms:created xsi:type="dcterms:W3CDTF">2023-09-25T20:48:57Z</dcterms:created>
  <dcterms:modified xsi:type="dcterms:W3CDTF">2023-09-28T21:44:57Z</dcterms:modified>
</cp:coreProperties>
</file>