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2105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599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4684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983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391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798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95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204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574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564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057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F8B74-26AD-4F16-8DB5-62C528EDDA82}" type="datetimeFigureOut">
              <a:rPr lang="es-AR" smtClean="0"/>
              <a:t>29/8/2023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BA0F0-EAB3-45EE-AB2F-46E065AAC3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320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3" y="0"/>
            <a:ext cx="4987181" cy="25886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732782" y="2955700"/>
                <a:ext cx="22759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−20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−20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82" y="2955700"/>
                <a:ext cx="2275944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1070" t="-4444" r="-1872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3249687" y="2955699"/>
                <a:ext cx="183043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=−16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9687" y="2955699"/>
                <a:ext cx="1830437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1333" r="-3000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/>
          <p:cNvSpPr txBox="1"/>
          <p:nvPr/>
        </p:nvSpPr>
        <p:spPr>
          <a:xfrm>
            <a:off x="425003" y="3490175"/>
            <a:ext cx="4005329" cy="386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2" name="CuadroTexto 1"/>
          <p:cNvSpPr txBox="1"/>
          <p:nvPr/>
        </p:nvSpPr>
        <p:spPr>
          <a:xfrm>
            <a:off x="425003" y="3490175"/>
            <a:ext cx="3026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La aceleración media es fácil.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732782" y="4039710"/>
                <a:ext cx="91326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82" y="4039710"/>
                <a:ext cx="913263" cy="51860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732781" y="4778062"/>
                <a:ext cx="2175852" cy="537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d>
                            <m:d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81" y="4778062"/>
                <a:ext cx="2175852" cy="53751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uadroTexto 8"/>
              <p:cNvSpPr txBox="1"/>
              <p:nvPr/>
            </p:nvSpPr>
            <p:spPr>
              <a:xfrm>
                <a:off x="4371788" y="3820871"/>
                <a:ext cx="4153701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=3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. 12</m:t>
                      </m:r>
                      <m:r>
                        <m:rPr>
                          <m:sty m:val="p"/>
                        </m:rPr>
                        <a:rPr lang="es-MX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788" y="3820871"/>
                <a:ext cx="4153701" cy="47442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/>
              <p:cNvSpPr txBox="1"/>
              <p:nvPr/>
            </p:nvSpPr>
            <p:spPr>
              <a:xfrm>
                <a:off x="4348614" y="4299012"/>
                <a:ext cx="3332835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=432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−240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614" y="4299012"/>
                <a:ext cx="3332835" cy="47442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/>
              <p:cNvSpPr txBox="1"/>
              <p:nvPr/>
            </p:nvSpPr>
            <p:spPr>
              <a:xfrm>
                <a:off x="4364639" y="4769822"/>
                <a:ext cx="1681037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=170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639" y="4769822"/>
                <a:ext cx="1681037" cy="4725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/>
              <p:cNvSpPr txBox="1"/>
              <p:nvPr/>
            </p:nvSpPr>
            <p:spPr>
              <a:xfrm>
                <a:off x="4406320" y="5562659"/>
                <a:ext cx="3806620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. 0</m:t>
                      </m:r>
                      <m:r>
                        <m:rPr>
                          <m:sty m:val="p"/>
                        </m:rPr>
                        <a:rPr lang="es-MX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20" y="5562659"/>
                <a:ext cx="3806620" cy="47442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/>
              <p:cNvSpPr txBox="1"/>
              <p:nvPr/>
            </p:nvSpPr>
            <p:spPr>
              <a:xfrm>
                <a:off x="4406318" y="6047662"/>
                <a:ext cx="1597680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18" y="6047662"/>
                <a:ext cx="1597680" cy="4725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/>
              <p:cNvSpPr txBox="1"/>
              <p:nvPr/>
            </p:nvSpPr>
            <p:spPr>
              <a:xfrm>
                <a:off x="766737" y="5520017"/>
                <a:ext cx="2412519" cy="673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170</m:t>
                          </m:r>
                          <m:f>
                            <m:f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−(−20</m:t>
                          </m:r>
                          <m:f>
                            <m:f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737" y="5520017"/>
                <a:ext cx="2412519" cy="673774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/>
              <p:cNvSpPr txBox="1"/>
              <p:nvPr/>
            </p:nvSpPr>
            <p:spPr>
              <a:xfrm>
                <a:off x="683025" y="6307407"/>
                <a:ext cx="1526572" cy="49128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=15,83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025" y="6307407"/>
                <a:ext cx="1526572" cy="49128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Conector recto de flecha 16"/>
          <p:cNvCxnSpPr>
            <a:stCxn id="8" idx="0"/>
          </p:cNvCxnSpPr>
          <p:nvPr/>
        </p:nvCxnSpPr>
        <p:spPr>
          <a:xfrm flipV="1">
            <a:off x="1820707" y="4417454"/>
            <a:ext cx="2274775" cy="360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stCxn id="8" idx="3"/>
          </p:cNvCxnSpPr>
          <p:nvPr/>
        </p:nvCxnSpPr>
        <p:spPr>
          <a:xfrm>
            <a:off x="2908633" y="5046822"/>
            <a:ext cx="1096697" cy="792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Abrir llave 19"/>
          <p:cNvSpPr/>
          <p:nvPr/>
        </p:nvSpPr>
        <p:spPr>
          <a:xfrm>
            <a:off x="4150671" y="3820871"/>
            <a:ext cx="197943" cy="120051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Abrir llave 20"/>
          <p:cNvSpPr/>
          <p:nvPr/>
        </p:nvSpPr>
        <p:spPr>
          <a:xfrm>
            <a:off x="4183422" y="5562659"/>
            <a:ext cx="165192" cy="76200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7930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3</cp:revision>
  <dcterms:created xsi:type="dcterms:W3CDTF">2023-08-27T15:26:12Z</dcterms:created>
  <dcterms:modified xsi:type="dcterms:W3CDTF">2023-08-29T03:15:46Z</dcterms:modified>
</cp:coreProperties>
</file>