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0" autoAdjust="0"/>
    <p:restoredTop sz="94660"/>
  </p:normalViewPr>
  <p:slideViewPr>
    <p:cSldViewPr snapToGrid="0">
      <p:cViewPr varScale="1">
        <p:scale>
          <a:sx n="79" d="100"/>
          <a:sy n="79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7.3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151 151 2481,'0'0'4797,"-2"-7"-4553,-1-1-162,-4-23 381,7 31-355,3-14 498,5 6-588,1 1 1,0 0-1,1 1 1,-1 0-1,1 0 1,0 1 0,1 0-1,16-5 1,-13 5-29,-3 0 11,-1 1 0,1 0 0,0 0 0,0 2 0,1-1 0,-1 1-1,0 1 1,1 0 0,21 1 0,-31 1-7,0 0-1,0 0 1,-1 1-1,1-1 1,0 0-1,0 0 1,-1 1 0,1 0-1,-1-1 1,1 1-1,-1 0 1,0-1-1,0 1 1,0 0-1,0 0 1,0 0-1,0 0 1,0 0-1,0 0 1,-1 0-1,1 0 1,-1 0-1,0 1 1,1-1 0,-1 0-1,0 0 1,0 0-1,-1 4 1,1 4-35,0 0 0,-1 0 0,0 0 0,0 0 0,-4 14 0,-1-9 23,-1-1 0,0 0 0,-1 0 0,-1 0-1,0-1 1,-20 22 0,-76 69-12,80-81 36,-178 152 13,198-169-1558,16-13-529,-10 6 2102,18-11-2122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1.0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0 437 2817,'0'0'6644,"1"7"-6366,-1-6-251,0 0-1,0 0 0,-1 0 1,1 0-1,0 0 0,0-1 1,0 1-1,1 0 0,-1 0 0,0 0 1,0 0-1,0 0 0,1-1 1,-1 1-1,0 0 0,1 0 1,-1 0-1,1-1 0,-1 1 0,1 0 1,-1-1-1,1 1 0,-1 0 1,1-1-1,0 1 0,-1-1 1,1 1-1,0-1 0,-1 1 0,1-1 1,0 1-1,0-1 0,0 0 1,-1 1-1,1-1 0,0 0 1,1 1-1,2-3 29,0 0 0,-1 0 0,1 0 0,-1 0 0,0-1 0,1 1 0,-1-1 0,0 0 0,-1 0 0,4-4 0,19-25-14,-2 0 0,-1-2 0,-1 0 0,-2-1 0,-2-1 0,13-39 0,32-63 20,-61 137-61,-1 0-1,1-1 1,0 1 0,-1 0-1,1 0 1,0 0 0,0-1-1,0 1 1,0 0 0,0 0-1,0 0 1,0 0 0,0 0-1,0 1 1,0-1 0,1 0-1,-1 0 1,0 1 0,0-1-1,1 1 1,-1-1 0,1 1-1,-1-1 1,0 1 0,3 0-1,-1 0 2,-1 1 1,0-1-1,1 1 0,-1 0 0,0 0 0,1 0 0,-1 0 0,0 1 0,0-1 0,0 0 0,0 1 0,0-1 0,2 4 1,6 5 12,-1 1 0,-1 1 0,14 22 0,-11-15 1,-1 0 0,-1 1 0,-1 1 0,0-1 0,-2 1 0,0 1 1,-2-1-1,0 1 0,-1-1 0,-1 1 0,-1 0 0,-1 0 0,-5 37 1,3-51-104,0 0 0,0 0 0,0 0 0,-1 0 0,0-1 0,-1 1 0,1-1 0,-1 0 0,-1 0 0,0 0 1,-9 11-1,10-17-2078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8.63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21 519 6009,'0'0'5273,"-1"1"-5158,0-1-1,0 0 1,0-1-1,0 1 1,0 0-1,0 0 1,0 0-1,0-1 1,0 1 0,0 0-1,0-1 1,0 1-1,1 0 1,-1-1-1,0 0 1,0 1-1,0-1 1,1 1-1,-1-1 1,0 0-1,0-1 1,1-17-116,0 0 1,2 0 0,1 0 0,0 0 0,1 0-1,1 1 1,1 0 0,0 0 0,2 0-1,0 1 1,16-27 0,-8 19-65,1 0 0,1 1 0,1 1 0,1 0 0,1 2 0,29-24 0,-50 44 30,1 1-1,0-1 0,0 0 1,0 1-1,0-1 1,0 1-1,0-1 0,0 1 1,0-1-1,0 1 1,0 0-1,0-1 0,0 1 1,0 0-1,0 0 0,0 0 1,0 0-1,2 0 1,-2 0 13,0 0 1,-1 1 0,1-1 0,-1 1 0,1-1-1,-1 0 1,1 1 0,-1-1 0,1 1 0,-1 0-1,1-1 1,-1 1 0,1-1 0,-1 1 0,0 0-1,1-1 1,-1 1 0,0-1 0,0 1 0,0 0-1,1 1 1,-1 49-328,-1-33 418,-1 15-59,-1-1 0,-2 0 0,-11 41 0,7-37-2,1 0 0,-2 48 0,9-68-2,0 1-1,1 0 1,1 0-1,1-1 1,0 1 0,8 23-1,-9-35-4,1 1 0,1-1 0,-1 0 0,1 0 0,0-1-1,0 1 1,0 0 0,1-1 0,0 0 0,0 0 0,0 0 0,0 0 0,0-1-1,1 0 1,0 1 0,0-2 0,0 1 0,0 0 0,0-1 0,0 0 0,0 0-1,1-1 1,5 2 0,-1-1 7,-1-1-1,0 0 1,1 0-1,-1-1 1,1 0 0,-1 0-1,1-1 1,-1 0-1,1-1 1,-1 0-1,0-1 1,0 0-1,0 0 1,0-1-1,-1 0 1,1 0 0,-1-1-1,0 0 1,14-12-1,-12 7-9,1-1 0,-1 0 0,-1-1 0,0 0 0,-1 0 0,0-1 0,-1 0 0,0-1 0,-1 1 0,0-1 1,-1 0-1,3-17 0,0-20-11,-2 1 1,-2-1-1,-2 0 1,-6-53-1,2-3 54,2 48 183,23 59-285,507 0 340,-522-3-1086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9.13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100 49 1696,'0'0'11083,"-1"4"-10931,-20 60-72,11-34-54,0 0 1,-5 34 0,14-51-28,-40 222-38,42-246 843,-1 6-787,0 0 1,0 0-1,1 0 1,0 0-1,0 0 1,0 1-1,4-10 1,18-23-127,2 1 1,1 1-1,2 1 0,1 1 0,39-33 1,-36 35 83,5-7-38,-7 6 89,66-52-1,-90 80 334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9.46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1 3729,'0'0'8006,"9"11"-7586,14 13 88,48 43 0,1-17-292,-65-46-314,-1-1 0,1 0 1,0 0-1,0 0 0,1-1 0,-1 0 1,0 0-1,1-1 0,9 1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9.951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1 116 4961,'0'0'7978,"168"-69"-7930,-97 51 168,-2 3-208,-12 7-8,-15 3 0,-13 5 72,-9 0-176,-6 0-248,-11 18-752,0 0 175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0.28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1 8634,'0'0'3887,"14"4"-4783,10 3 688,20 7-830,0 1 0,54 27 0,-87-37 959,-1 0 1,0 1-1,1 0 0,-2 1 0,1 1 1,-1-1-1,0 1 0,-1 1 0,0 0 0,0 0 1,-1 0-1,0 1 0,-1 0 0,0 0 1,5 12-1,-9-17 179,-1-1 0,1 1 0,-1-1 1,0 1-1,-1 0 0,1 0 0,-1 0 1,0-1-1,0 1 0,0 0 0,-1 0 0,1-1 1,-1 1-1,0 0 0,-1-1 0,1 1 1,-1-1-1,0 1 0,0-1 0,0 0 0,-3 5 1,-5 2 42,1-1 1,-1 1-1,-1-1 1,0-1-1,-17 12 1,19-14-392,-5 4-1499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0.65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0 7042,'0'0'4632,"156"21"-4632,-116-13 0,0-3-64,-5 0-520,-7-3-376,-8-2-1040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1.008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14 7890,'0'0'4177,"156"15"-4001,-127-15-112,-3 0-128,-1-10-216,-5-8-1289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1.42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44 6385,'0'0'5586,"151"-15"-5194,-122 10-96,-6 0-280,-6 2 416,3 0-432,3 1 0,0 2 16,8-3 64,3 3-104,17-2 24,-5 2-1176,-12-5-1865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2.12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415 136 3225,'0'0'7933,"-29"-15"-7651,-95-45-216,117 56-67,0 1-1,0 0 0,0 1 0,-1-1 0,1 2 0,-1-1 1,0 1-1,0 0 0,1 0 0,-1 1 0,0 0 0,0 1 0,-12 1 1,10 0 0,7-1-2,0-1 0,0 1 0,1 0 1,-1 0-1,1 0 0,-1 1 0,1-1 0,-1 1 0,1-1 1,0 1-1,0 0 0,0 0 0,0 0 0,0 0 1,0 0-1,0 0 0,1 0 0,-1 1 0,1-1 0,-1 1 1,1-1-1,0 1 0,0-1 0,0 1 0,1 0 1,-1-1-1,0 6 0,-2 8-24,2 1 0,0-1-1,1 27 1,1-20 17,0-6 36,1 0-1,0-1 1,1 1-1,1-1 1,1 1-1,0-1 1,1 0 0,0-1-1,16 26 1,10 10 178,52 65 0,-34-50-115,-44-59-65,0 1 1,0 0 0,0 0 0,-1 1 0,-1-1-1,0 1 1,0 0 0,0 0 0,-1 1 0,0-1-1,-1 1 1,0-1 0,-1 1 0,0 11 0,-1-19-3,-1 0 0,1 0 0,-1-1 0,0 1 1,0 0-1,0 0 0,0-1 0,0 1 1,0-1-1,-1 1 0,1-1 0,0 1 0,-1-1 1,1 0-1,-1 0 0,1 1 0,-1-1 0,0 0 1,0-1-1,1 1 0,-1 0 0,0 0 0,0-1 1,0 1-1,0-1 0,-3 1 0,-56 8 92,41-8-62,-9 0-77,0 0 1,-30-5-1,52 3-3,0 0 0,0 0 1,0-1-1,0 1 0,0-2 0,1 1 1,-1-1-1,1 0 0,0 0 0,0-1 1,0 0-1,0 0 0,-10-9 0,14 11 9,0 0 0,1-1-1,-1 1 1,1 0-1,-1-1 1,1 1 0,0-1-1,0 1 1,0-1-1,0 0 1,0 0-1,1 1 1,-1-1 0,1 0-1,0 0 1,-1 1-1,1-1 1,1 0 0,-1 0-1,0 0 1,1 1-1,-1-1 1,3-5 0,-1 2-64,1 1 0,-1-1 0,1 1 0,1 0 1,-1 0-1,1 0 0,0 0 0,0 1 1,9-8-1,31-21-551,2 2-1,1 2 1,94-42 0,24-13-329,-137 68 983,-1-2 0,-1-1 0,40-37 0,-59 49 100,1 0 1,-2-1-1,1 0 0,-1 0 0,0 0 0,-1-1 0,0 0 0,0 0 0,-1-1 0,-1 1 0,1-1 1,-1 0-1,-1 0 0,0 0 0,0 0 0,-1 0 0,0-16 0,-1 23-34,0-1-1,-1 0 1,1 1 0,-1 0-1,0-1 1,0 1 0,0-1-1,0 1 1,0 0-1,-1 0 1,0-1 0,1 1-1,-1 1 1,0-1 0,-1 0-1,-2-3 1,0 1 23,0 1 0,-1 0 1,0 0-1,1 0 0,-1 0 0,-1 1 1,-11-5-1,1 3-44,-1 0-1,1 1 1,-1 1 0,0 0-1,-31 1 1,27 1-79,15 0-14,0 1-1,0 0 0,0 0 1,0 0-1,0 1 0,1 0 1,-1 0-1,0 1 0,0 0 1,1 0-1,-1 0 1,1 1-1,-11 6 0,1 4-726,0 1-1,-27 32 0,13-12-1804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5.86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260 40 4305,'0'0'4929,"-9"-4"-4460,-27-15 52,27 14 529,5 3-998,-1 1-1,0-1 0,0 1 0,0 0 0,0 0 0,0 0 1,-7 0-1,3 0-62,0 1 0,1 0 0,-1 0 0,1 1 0,-1 0 0,0 0 0,1 1 0,0 0 0,-10 4 0,14-4 6,0 0 0,0 1 0,1 0 0,-1-1 0,1 1 0,0 0 0,-1 1 0,1-1 0,1 1 0,-1-1 0,0 1 0,1 0 0,0 0 0,0 0 0,0 0 0,0 0 0,1 0 0,0 1 0,-2 6 0,0 0 0,1 0-1,0 0 0,1 1 0,0-1 0,0 0 0,1 1 0,1-1 0,0 1 0,0-1 0,4 15 0,-3-22 10,0 1 0,0 0 0,0-1 0,0 1 0,1-1 0,0 0 0,0 0 0,0 0 0,0 0 0,0-1 0,1 1 0,0-1 0,0 0 0,0 0 0,0 0 0,0 0 0,0-1 0,1 0 0,-1 0 0,1 0 0,0 0 0,-1-1 0,1 0 0,0 0 0,9 1 0,4 0 49,0 0 1,0-2-1,0 0 0,0-1 1,0 0-1,0-2 0,0 0 1,0-1-1,-1-1 0,0-1 1,0 0-1,30-16 0,-35 15-83,-2 0-1,1 0 1,-1-1-1,0-1 1,0 0-1,-1 0 1,0-1-1,-1 0 1,0 0-1,-1-1 1,0 0-1,-1 0 1,0-1-1,0 0 1,-2 0-1,1 0 1,-1-1-1,3-20 0,-7 30 11,5-19 396,-2 17-399,0 14-534,3 23 531,10 53 126,-14-78-89,0 0-1,0 0 1,1 0-1,0 0 1,0-1-1,1 1 1,0-1-1,8 11 0,-10-15-4,-1-1-1,1 0 0,0 0 0,-1 0 0,1 0 0,0 0 1,0 0-1,-1 0 0,1 0 0,0-1 0,0 1 0,0-1 1,0 0-1,0 1 0,0-1 0,0 0 0,0 0 0,0 0 0,0 0 1,0-1-1,0 1 0,0 0 0,0-1 0,0 1 0,0-1 1,0 0-1,-1 0 0,1 0 0,2-1 0,6-4 31,-1 0 1,-1 0-1,16-14 0,-21 18-38,17-16-38,-2 2-300,0 0 0,24-31 0,-37 57 527,-1-1 0,1-1 0,0 1 1,12 14-1,-11-18-161,0 0-1,0 0 1,1 0 0,-1-1 0,1 0-1,0-1 1,1 1 0,-1-1 0,0 0-1,1-1 1,0 0 0,-1 0-1,10 0 1,-1 0-2,1 0-1,0-2 0,0 0 0,-1-1 1,19-3-1,-34 3-137,0 1 0,0 0 1,0 0-1,0 0 0,1-1 0,-1 1 1,0-1-1,0 1 0,0-1 0,0 1 1,0-1-1,-1 0 0,1 1 1,0-1-1,0 0 0,0 0 0,0 1 1,-1-1-1,1 0 0,0 0 0,-1 0 1,1 0-1,0-1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1.4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0 519 5673,'0'0'3545,"225"52"-3049,-153-52-496,-15 0-1048</inkml:trace>
  <inkml:trace contextRef="#ctx0" brushRef="#br0" timeOffset="1">365 145 7818,'0'0'2696,"211"-31"-2696,-134 10 208,-6 1-192,6-6-32,-22 3-592,-15 0-3569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6.23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0 5513,'0'0'6420,"14"0"-5685,373 18-281,8 0 56,-308-19-1395,-76-4-1230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6.699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0 343 6569,'0'0'4199,"30"-9"-3811,8-1-293,-16 5-16,1-1-1,-1-2 0,-1 0 1,1-1-1,36-22 0,-35 17-30,-1 0 1,0-2-1,-1 0 0,25-26 0,-40 35 10,1 0-1,-1 0 1,0-1-1,-1 0 1,0 0-1,0 0 0,-1 0 1,0-1-1,0 0 1,-1 0-1,0 0 1,0 0-1,-1 0 1,-1-1-1,2-12 0,-4 22-52,1-1 0,0 1 0,0-1 0,-1 1 0,1-1 0,0 1-1,-1 0 1,1-1 0,0 1 0,-1 0 0,1-1 0,-1 1 0,1 0-1,0-1 1,-1 1 0,1 0 0,-1 0 0,1 0 0,-1-1 0,1 1-1,-1 0 1,1 0 0,-1 0 0,1 0 0,-1 0 0,1 0 0,-1 0-1,1 0 1,-1 0 0,1 0 0,-1 0 0,1 0 0,-1 0 0,1 1-1,-1-1 1,1 0 0,-1 0 0,1 1 0,0-1 0,-1 0 0,1 0-1,-1 1 1,1-1 0,0 0 0,-1 1 0,1-1 0,0 1 0,-1-1-1,1 0 1,0 1 0,0-1 0,-1 1 0,1-1 0,0 1 0,0 0-1,-3 8-15,0 0-1,1 0 0,1 0 0,0 1 1,0-1-1,0 0 0,1 1 0,1-1 1,2 14-1,-1-6 23,2-1 0,0 0 0,1 0 0,10 25 0,5 0-21,-9-22 22,-1 1 0,0 1 0,-2-1 0,-1 1 0,0 1 0,-2-1-1,0 1 1,3 43 0,-8-60-2,0 0 0,0 0 0,0 0-1,0 1 1,-1-1 0,0 0 0,0 0 0,0 0 0,-1 0-1,0 0 1,0-1 0,0 1 0,0-1 0,-1 1 0,0-1-1,0 0 1,0 1 0,0-2 0,-1 1 0,1 0-1,-1-1 1,0 1 0,0-1 0,-1 0 0,1-1 0,0 1-1,-1-1 1,0 1 0,-7 1 0,3-1-14,0 0 0,0-1 0,-1 0 1,1-1-1,0 0 0,-1 0 0,-17-1 0,22-1-33,1 1 0,0-1 0,-1 1 0,1-1 0,-1-1 0,1 1 0,0 0 0,0-1 0,0 0 0,0 0 0,0 0 0,0-1 0,0 1 0,1-1 0,-1 0 0,1 0 0,0 0 0,-5-6 0,1-4-500,1 0-1,0 0 1,1 0 0,0-1-1,1 1 1,1-1-1,-3-16 1,3-36-6505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7.05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1 332 5297,'0'0'6033,"148"-119"-5432,-97 91-345,4 0 176,-4 2-416,-6 1 192,-5 2-200,-5 2 112,-10 3-96,-8 3-24,-17-3-360,0 7-200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7.400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 0 5945,'0'0'6286,"0"12"-6054,0 32-145,-1-1 139,6 61 0,-3-90-195,1 0 0,0 0 1,0 0-1,2 0 0,-1 0 0,2-1 0,0 0 1,12 20-1,-15-22-2313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7.82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0 236 5577,'0'0'1918,"29"-16"-1569,0 2-253,24-13 267,91-62 0,-137 85-92,-1-1 0,0 0 1,0 0-1,0 0 0,-1 0 1,0-1-1,0 0 0,0 0 1,-1 0-1,1-1 0,-2 0 0,1 0 1,3-9-1,24 98 120,-22-54-361,2-1 1,1 0-1,1 0 0,30 45 1,-42-71-52,-1 0-1,1-1 1,0 1 0,0-1 0,0 1-1,0-1 1,0 1 0,0-1 0,0 1-1,0-1 1,0 0 0,0 1 0,0-1-1,0 0 1,0 0 0,0 0 0,0 0-1,0 0 1,0 0 0,0 0 0,2-1-1,1 1-702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8.40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1 4281,'0'0'7233,"157"2"-7233,-92-2 0,-5 0 80,-5 0-32,-18 0-48,-9 0 0,-16 0 137,-18 0-418,-20 0-1607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8.90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19 7986,'0'0'4287,"29"-3"-4136,4-2-142,-9 0-13,0 2 0,0 1 1,0 1-1,0 1 0,36 5 1,106 31-93,-82-15-14,-83-21 133,0 0-1,-1 0 1,1 1-1,-1-1 1,1 0-1,0 0 1,-1 1-1,1-1 1,-1 0-1,1 1 1,-1-1-1,1 0 1,-1 1-1,1-1 1,-1 1-1,1-1 1,-1 1-1,0-1 1,1 1-1,-1-1 1,0 1-1,1 0 1,-1-1 0,0 1-1,0-1 1,1 1-1,-1 0 1,0-1-1,0 1 1,0 0-1,0-1 1,0 1-1,0 0 1,0-1-1,0 1 1,0 0-1,0-1 1,-1 1-1,1-1 1,0 1-1,-1 0 1,-13 30-183,9-24 198,-39 86 100,3 3-1,5 0 1,4 2-1,-36 191 0,66-320-832,-2-4-956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9.258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3 6385,'0'0'6922,"151"36"-6314,-117-34-536,0-2 184,-5 0-256,-6 0-120,-3 0 72,-3-7-536,6-11-448,-6 2-409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09.928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217 175 6809,'0'0'4337,"17"-23"-4058,52-74-163,-52 63 288,-17 34-393,0-1 0,0 0 0,1 1 0,-1-1 0,0 1-1,0-1 1,0 0 0,0 1 0,0-1 0,0 0 0,0 1 0,0-1 0,-1 0 0,1 1-1,0-1 1,0 0 0,0 1 0,-1-1 0,1 1 0,0-1 0,-1 0 0,1 1 0,-1-2 0,-1 1 2,0 1 1,0-1 0,0 0 0,0 1-1,0-1 1,0 1 0,0 0 0,-1 0 0,1 0-1,0 0 1,0 0 0,0 0 0,0 0 0,-3 1-1,-5 0-7,-2 0-4,1 1 1,-1 0-1,1 1 0,0 0 1,0 1-1,0 0 1,1 0-1,-1 1 1,1 1-1,0 0 0,1 0 1,-1 1-1,-15 15 1,14-13-2,1 1 1,0 0 0,1 0 0,0 1 0,1 0 0,0 1 0,1 0-1,0 0 1,1 1 0,1-1 0,-6 19 0,9-25-2,0 0 1,1 1-1,0-1 1,0 1-1,1-1 1,0 1-1,0-1 1,0 1-1,1 0 1,0-1-1,0 0 1,0 1-1,5 10 1,-4-14 0,0 1 1,1-1-1,-1 0 1,1 0 0,0 0-1,0 0 1,0-1 0,0 1-1,1-1 1,-1 0-1,1 1 1,-1-2 0,1 1-1,0 0 1,-1-1-1,1 0 1,0 0 0,0 0-1,0 0 1,0 0-1,0-1 1,8 0 0,8 1 5,0 0 1,1-2-1,-1 0 1,0-2-1,0 0 1,36-11-1,-45 11-191,0-2 0,0 1-1,-1-1 1,0-1 0,1 0-1,-2-1 1,1 0-1,-1 0 1,0-1 0,-1 0-1,0 0 1,0-1 0,9-13-1,-15 18 188,1-1-1,-1 0 1,0 1-1,-1-1 0,1 0 1,-1 0-1,0 0 1,0 0-1,0-1 1,-1 1-1,0 0 1,0-8 361,-2 23-210,0-1-151,2-1 0,-1 1 0,1 0 0,0-1 0,1 1-1,0-1 1,4 15 0,-4-20 3,1 1 1,-1-1-1,1 0 1,0 0-1,0 0 0,0 0 1,0 0-1,0-1 0,1 1 1,-1-1-1,1 1 0,0-1 1,0 0-1,0 0 0,0 0 1,0 0-1,0-1 1,0 1-1,1-1 0,-1 0 1,7 2-1,-2-1 101,0 0-1,1 0 1,-1-1 0,1 0 0,-1-1 0,1 0-1,-1 0 1,1-1 0,8-1 0,-13 1-65,-1 0 1,1 0 0,-1 0-1,0-1 1,0 1 0,0-1-1,0 0 1,0 1 0,0-1 0,0-1-1,0 1 1,-1 0 0,1-1-1,-1 1 1,1-1 0,-1 0-1,0 0 1,0 0 0,-1 0 0,1 0-1,0 0 1,-1 0 0,2-7-1,-3 10-46,1-1-1,-1 1 0,0-1 1,1 1-1,-1-1 0,1 1 1,-1 0-1,0-1 0,1 1 1,-1 0-1,1-1 0,-1 1 1,1 0-1,-1 0 0,1 0 0,-1-1 1,1 1-1,0 0 0,-1 0 1,1 0-1,-1 0 0,1 0 1,-1 0-1,1 0 0,0 0 1,-1 0-1,1 0 0,-1 0 1,1 0-1,-1 1 0,1-1 1,-1 0-1,1 0 0,-1 0 1,1 1-1,-1-1 0,2 1 1,26 14-240,-19-10 195,11 1 69,-1-2 0,1 0 1,1-1-1,-1-1 0,0-1 0,1 0 1,-1-2-1,35-5 0,-49 5-432,-1 0-1,0 0 0,1-1 0,-1 0 1,0 0-1,0 0 0,0 0 0,0-1 1,7-5-1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10.27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0 6633,'0'0'6307,"36"1"-5359,233 1-249,229-2-1239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1.9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39 1632,'0'0'9432,"-5"-3"-8692,3 3-673,0-1 0,0 0 0,0 0-1,0-1 1,0 1 0,0 0 0,1 0 0,-1-1 0,0 1 0,1-1 0,-3-2 0,4 4 75,8 0-7,241 11-182,5 1 57,-108-13 32,-144 1-47,0 0-1,0 0 0,0-1 0,0 1 0,0-1 0,0 1 0,0-1 0,0 0 0,0 0 0,0 0 1,0 0-1,-1 0 0,3-2 0,-3 3-28,-1-1-1,0 1 1,0-1 0,1 1 0,-1-1 0,0 1-1,0-1 1,1 1 0,-1-1 0,0 1-1,0-1 1,0 1 0,0-1 0,0 1 0,0-1-1,0 0 1,0 1 0,0-1 0,0 1 0,0-1-1,0 1 1,0-1 0,0 1 0,0-1-1,-1 1 1,1-1 0,0 1 0,0-1 0,-1 1-1,1-1 1,0 1 0,-1-1 0,1 1 0,0 0-1,-1-1 1,1 1 0,-1-1 0,1 1-1,-1 0 1,1 0 0,0-1 0,-1 1 0,1 0-1,-1 0 1,0-1 0,1 1 0,-1 0 0,1 0-1,-1 0 1,1 0 0,-2 0 0,-23-8-3560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10.70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1 394 9450,'0'0'4105,"30"-9"-3742,2 0-291,9-2 5,1-2 0,66-32-1,-75 29-59,-1-1-1,-1-1 1,54-42 0,-77 53-43,0 1 0,-1-1 0,0-1 1,0 1-1,0-1 0,-1 0 0,-1-1 1,1 0-1,-1 0 0,0 0 0,-1 0 1,0-1-1,-1 1 0,0-1 1,-1 0-1,0 0 0,0 0 0,0-12 1,-2 21 28,1 1-1,-1-1 1,0 1 0,0-1 0,0 0 0,0 1 0,0-1 0,0 1 0,0-1 0,0 0-1,0 1 1,0-1 0,0 1 0,0-1 0,0 1 0,0-1 0,-1 0 0,1 1 0,0-1-1,0 1 1,-1-1 0,1 1 0,0-1 0,-1 1 0,1 0 0,-1-1 0,1 1 0,0-1 0,-1 1-1,1 0 1,-1-1 0,1 1 0,-1 0 0,1-1 0,-1 1 0,1 0 0,-1 0 0,0 0-1,1-1 1,-1 1 0,1 0 0,-1 0 0,1 0 0,-1 0 0,0 0 0,1 0 0,-1 0-1,1 0 1,-1 0 0,1 0 0,-1 1 0,0-1 0,1 0 0,-1 0 0,1 0 0,-1 1 0,-1 0-10,0 0 0,0 0 1,1 0-1,-1 1 1,0-1-1,1 0 1,0 1-1,-1-1 1,1 1-1,0-1 0,-1 1 1,1 0-1,0 0 1,0-1-1,-1 4 1,-1 12 6,0 0 0,0 0 0,2 0 0,0 0 0,1 0 0,1 0 0,0 0 0,1 0 0,1 0 1,1-1-1,0 1 0,1-1 0,1 0 0,11 23 0,14 2 21,-26-35-20,0 0 0,0 0 0,0 0 0,-1 0 1,0 1-1,0 0 0,-1-1 0,0 2 0,0-1 1,0 0-1,-1 0 0,0 1 0,-1-1 0,1 12 1,-1-15 3,-2 0 0,1 0 0,0 0 0,-1-1 1,0 1-1,1 0 0,-2 0 0,1 0 0,0-1 1,-1 1-1,1-1 0,-1 1 0,0-1 1,-1 1-1,1-1 0,0 0 0,-5 4 0,0-1 8,0-1-1,0-1 0,0 1 0,-1-1 1,1 0-1,-1-1 0,-10 4 1,10-4-6,0-1 0,0 0 0,0 0 0,0-1 1,0 0-1,-1 0 0,1-1 0,0 0 0,-15-2 1,22 1-90,0 1 0,0-1 0,-1 0 0,1 1 0,0-1 0,0 0 0,0 0 0,1 0 0,-1 0 0,0 0 0,0 0 0,0 0 0,1 0 0,-1 0 0,0 0 0,1 0 0,-1 0 0,1-1 0,-1 1 0,1 0 0,0 0 0,0-1 0,-1 1 0,1 0 0,0 0 0,0-1 0,0-1 1,-1-24-4777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12.40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2 259 4113,'0'0'5469,"1"-16"-4997,-2 1-346,0 9-90,1 1 1,-1-1-1,1 1 1,1-1-1,-1 1 1,1-1 0,0 1-1,0 0 1,0-1-1,1 1 1,0 0 0,0 0-1,0 0 1,1 0-1,4-7 1,2-1 22,0 1-1,1 0 1,1 1 0,0 0-1,0 0 1,1 2 0,14-10-1,-17 13-79,1 1 0,-1 0-1,1 1 1,0 0-1,0 1 1,1 0-1,-1 0 1,1 1-1,-1 1 1,1 0-1,11 0 1,-21 3 3,0-1-1,0 1 1,-1-1 0,1 1-1,-1 0 1,0 0-1,1-1 1,-1 1 0,0 0-1,0 0 1,0-1-1,0 1 1,0 0 0,-1 1-1,1 2 18,-17 153 77,16-149-69,1 0-1,1 0 1,0 1 0,0-1 0,1 0 0,5 17 0,-6-23 12,0-1 0,1 1 1,-1-1-1,1 1 0,-1-1 0,1 0 0,0 0 1,0 0-1,0 0 0,0 0 0,1 0 0,-1-1 0,0 1 1,1-1-1,-1 1 0,1-1 0,-1 0 0,1 0 0,0 0 1,-1 0-1,1-1 0,0 1 0,0-1 0,-1 1 1,1-1-1,0 0 0,3 0 0,-2 0-3,0 0-1,0-1 1,0 1 0,0 0-1,-1-1 1,1 0 0,0 0-1,0 0 1,-1-1 0,1 1-1,-1-1 1,1 0 0,-1 0-1,4-2 1,-2-1-39,0 0 1,-1 0-1,1 0 0,-1 0 1,-1-1-1,1 0 0,4-8 0,-3 4-52,-2 5 32,0-1-1,0 1 1,0-1 0,-1 0-1,0 0 1,0 0 0,-1 0-1,1 0 1,-1 0 0,0-11-1,-11 22-74,2 3 131,1 0 0,-1 1 0,1 0 0,1 0 1,0 0-1,0 1 0,1 0 0,0 0 0,1 0 0,0 1 1,0-1-1,1 1 0,1 0 0,0 0 0,-1 19 1,2 14 33,1-1 1,13 80-1,0 22 961,-13-125-848,0-9 17,0 0-1,0 0 0,-1 1 1,0-1-1,-5 19 0,4-26-137,1-1-1,-1 0 0,1 1 1,-1-1-1,0 0 1,-1 0-1,1 0 1,0 0-1,-1-1 0,1 1 1,-1-1-1,0 1 1,0-1-1,0 0 0,0 0 1,-1 0-1,1 0 1,0-1-1,-1 0 1,1 1-1,-7 0 0,1 1-30,-1-1 1,0-1-1,0 0 0,0 0 0,0-1 0,0 0 0,0 0 0,1-1 0,-1-1 0,-14-3 1,17 3-47,1 0 1,-1-1 0,1 0-1,-1 0 1,1 0 0,0-1-1,0 0 1,0 0 0,1 0-1,0-1 1,0 1 0,0-1-1,0-1 1,1 1 0,-1-1-1,-3-6 1,0-7-391,0 1 0,1-1 0,1-1 0,1 1-1,-3-22 1,0-30-4457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12.81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0 384 5433,'0'0'3766,"12"-27"-2868,40-90-186,-38 89-486,1 0-1,2 1 1,0 1-1,2 0 1,32-33 0,-11 13 522,-34 104-502,2 12-131,23 100-1,-24-144-315,1 1 0,1-1 0,1-1 0,2 0 0,0 0 0,29 41 0,-28-51-1976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49.67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40 774 3241,'0'0'9214,"-6"0"-9068,-21 0-79,20 0 48,8-30-59,3 10-55,0 0 0,2 0 0,0 1-1,1-1 1,2 2 0,0-1 0,16-25 0,-15 26 8,20-37-94,70-92 0,-82 125 54,1 0-1,1 0 1,1 2 0,1 1 0,0 1 0,32-20 0,-53 37 20,0 1 0,0-1 0,0 0 0,0 1 0,1-1 0,-1 0 0,0 1 1,0 0-1,1-1 0,-1 1 0,0 0 0,1 0 0,-1-1 0,1 1 0,-1 0 0,0 0 1,2 1-1,-2-1 5,0 1 0,0-1 0,-1 0 0,1 1 0,-1-1 1,1 1-1,0-1 0,-1 1 0,1 0 0,-1-1 0,1 1 1,-1 0-1,1-1 0,-1 1 0,0 0 0,1-1 0,-1 1 1,0 0-1,0 0 0,1-1 0,-1 3 0,1 5-5,-1 1 0,0-1 0,0 1-1,-3 13 1,1-4 56,-9 82 22,4-53-47,3 1 0,1 0 0,6 81 0,-2-117-22,1 0 1,0-1 0,0 1 0,2-1-1,-1 0 1,1 0 0,1 0-1,0 0 1,0-1 0,1 0 0,0 0-1,1 0 1,0-1 0,1 0-1,0 0 1,0-1 0,1 0-1,0 0 1,0-1 0,13 7 0,-17-11 16,0 0 1,0-1 0,0 1-1,0-1 1,0 0 0,1 0 0,-1-1-1,1 1 1,0-1 0,-1-1-1,1 1 1,0-1 0,-1 0-1,1 0 1,0 0 0,-1-1 0,1 0-1,0 0 1,-1-1 0,1 1-1,-1-1 1,0-1 0,1 1 0,-1-1-1,0 1 1,-1-1 0,1-1-1,0 1 1,-1-1 0,0 0-1,0 0 1,0 0 0,0 0 0,0-1-1,3-5 1,5-10-5,0 1-1,-1-2 1,-1 0 0,-1 0-1,-1 0 1,-1-1 0,7-35-1,-4-12-74,-3-1 0,-3 0 0,-6-78-1,1 104-6,0 1 337,-3 0 0,-15-73 0,19 116-261,0-1 0,0 1 0,-1 0 0,1 0 0,0 0 0,0 0 0,0 0 0,0 0 0,0-1 0,0 1 1,0 0-1,0 0 0,0 0 0,0 0 0,0 0 0,0-1 0,0 1 0,0 0 0,0 0 0,1 0 0,-1 0 0,0 0 0,0 0 0,0-1 0,0 1 0,0 0 1,0 0-1,0 0 0,0 0 0,0 0 0,0 0 0,1 0 0,-1 0 0,0-1 0,0 1 0,0 0 0,0 0 0,0 0 0,0 0 0,1 0 0,-1 0 0,0 0 0,0 0 1,0 0-1,0 0 0,0 0 0,1 0 0,-1 0 0,0 0 0,0 0 0,0 0 0,0 0 0,0 0 0,0 0 0,1 0 0,-1 0 0,0 0 0,0 0 0,0 0 1,0 1-1,0-1 0,5 0-32,198 8 137,81-1-235,-260-11 13,-18 4-591,-20 10-591,-8 5-1566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0.06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411 0 7274,'0'0'3762,"-24"7"-3304,-78 23-212,94-26-211,-1-1 0,2 2-1,-1-1 1,1 1 0,-1 1 0,1-1 0,1 1 0,-1 0-1,1 1 1,0 0 0,1 0 0,-1 0 0,1 0 0,1 1 0,-1 0-1,1 0 1,1 0 0,-3 9 0,-1-2 27,-129 336 806,132-342-861,3-4-9,-3 5 6,0 0 1,1 0 0,1 0-1,-1 1 1,2-1 0,-2 12 0,23-21 401,10-3-120,0-2 0,-1-1-1,0-1 1,40-14 0,-17 5-853,-49 14 324,-1 0 1,1 0 0,0-1-1,-1 1 1,1-1 0,-1 0-1,0 0 1,0 0-1,0 0 1,0 0 0,0 0-1,0 0 1,0-1 0,-1 1-1,1-1 1,-1 1 0,1-1-1,0-4 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0.579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39 6489,'0'0'4529,"154"-23"-3592,-83 13 183,0 4-608,-5 6-416,-12 0-8,-8 0-88,-9 11-208,-3 4-608,-6-5-1273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0.949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0 9154,'0'0'3381,"28"14"-3531,-15-8 141,51 23-701,103 66 1,-155-87 567,0 1 1,-1 0-1,0 1 1,-1 0-1,0 0 0,9 13 1,-17-20 150,0-1 0,0 1 1,0 0-1,-1 0 0,1 0 1,-1 1-1,1-1 0,-1 0 1,0 0-1,-1 1 1,1-1-1,0 1 0,-1-1 1,0 1-1,0-1 0,0 0 1,0 1-1,-1-1 0,1 1 1,-1-1-1,0 1 0,0-1 1,0 0-1,0 0 0,-1 0 1,1 1-1,-1-1 0,0 0 1,0-1-1,-4 6 1,-113 118-1016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1.29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5 8370,'0'0'4353,"157"-5"-4345,-120 18-8,3 2-488,11-4 160,-8-6-1337,-14-5-1119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1.66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1 8250,'0'0'3416,"191"23"-3416,-146-18-416,-5-5-2592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1.99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62 4945,'0'0'5849,"151"-34"-4672,-108 29-681,0 3-264,-3-1 120,-3-2-296,0 0-8,-3 2-48,0 1-520,-8-1-681,-6 3-1903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2.2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 5945,'0'0'4563,"-2"24"-4038,-6 80-121,7-90-323,1-1 0,0 0 0,1 1 0,1-1 0,4 20 0,1 23 73,-7-46-184,-1 0 0,-1-1-1,0 1 1,0 0 0,-7 17-1,-6 32-4322,15-47-1461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2.351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1 642 8186,'0'0'3614,"17"-29"-3334,58-98-103,-58 96-113,-1-1 0,-2-1 0,-1 0 0,13-55 0,-14 23 73,5-74 0,-17 137-157,5-47 449,-4 35 50,-5 33-48,-6 47-428,-21 221-21,31-244 20,-1 7-16,-12 94-1,13-144-37,0 0 0,0 1-1,0-1 1,0 0-1,0 1 1,0-1 0,0 0-1,0 1 1,0-1-1,0 0 1,0 1 0,0-1-1,0 0 1,0 0 0,1 1-1,-1-1 1,0 0-1,0 1 1,0-1 0,0 0-1,1 0 1,1 2-367,-2-2 366,0 0 1,0 0 0,1 0-1,-1 0 1,0 1-1,1-1 1,-1 0 0,0 0-1,0 0 1,1 0-1,-1 0 1,0 0 0,1 0-1,-1 0 1,0 0-1,1 0 1,-1 0 0,0-1-1,1 1 1,-1 0 0,0 0-1,0 0 1,1 0-1,-1 0 1,0-1 0,0 1-1,1 0 1,-1-1-53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2.730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39 9690,'0'0'3101,"10"-5"-3053,15-3-74,0 1 0,0 1 0,1 1 0,-1 2 0,1 0 0,34 1 0,-52 2 49,1 0-1,-1 0 1,1 1-1,-1 0 1,0 1-1,1 0 1,-1 0-1,8 3 0,-13-3-8,0-1-1,-1 1 1,1 0-1,0 0 0,-1 0 1,0 0-1,0 1 0,1-1 1,-1 1-1,-1-1 0,1 1 1,0 0-1,-1 0 0,1-1 1,-1 1-1,0 0 1,0 0-1,0 0 0,0 1 1,0-1-1,-1 0 0,0 0 1,1 0-1,-1 5 0,0-3 7,0 1 0,-1-1-1,1 1 1,-1-1-1,0 1 1,0-1 0,-1 0-1,0 0 1,0 1-1,0-1 1,0 0 0,-1 0-1,-4 5 1,1-1 1,-1-1 0,0-1 0,0 0 1,-1 0-1,1 0 0,-16 9 0,-9 2 0,0-1 1,-1-2-1,-39 13 0,54-21-18,-40 11-112,56-18-124,13-1 45,0-2 0,-1 1 1,1-1-1,0-1 1,-1 0-1,0-1 1,13-7-1,13-5 86,-7 4 8,40-16 469,-64 27-283,-1 1 0,1 0 0,0-1 0,0 2 0,-1-1 0,1 1 0,0-1 0,0 1 0,0 0 0,0 1 0,8 1 0,-10 0-69,1-1 0,-1 1 0,1 1 0,-1-1-1,0 0 1,0 1 0,0-1 0,0 1 0,0 0 0,-1 0 0,1 0 0,2 5-1,26 47 96,-22-37-74,1 0-21,-1 1 0,0 0 0,-2 1 0,0-1 0,-2 2 0,0-1-1,-1 0 1,-1 1 0,1 30 0,-4-48-8,-1 0 1,1 0-1,0 1 0,-1-1 0,0 0 0,1 0 0,-1 0 1,0 0-1,-1 0 0,1-1 0,-1 1 0,1 0 0,-1 0 1,0-1-1,0 1 0,0-1 0,0 0 0,0 1 0,0-1 1,-1 0-1,1 0 0,-1-1 0,0 1 0,1 0 0,-1-1 1,0 0-1,0 1 0,0-1 0,0 0 0,0-1 0,-5 2 0,-10 1 74,-1-1-1,0 0 0,0-1 0,-23-3 0,12 2-86,24 0-72,1 1 1,-1-1-1,0 0 0,1-1 0,-1 1 0,0-1 0,1 0 0,-1 0 0,1-1 0,-1 0 0,1 0 0,0 0 0,0 0 0,0-1 0,0 0 0,0 0 0,0-1 0,1 1 0,0-1 0,-7-7 0,4-2-1987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4.98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1 352 4441,'0'0'6056,"33"-23"-5400,109-77-327,-123 87-329,0-1 0,-1 0 0,-1-1 0,0-1 0,-1-1 0,-1 0 0,-1-1 0,0 0 0,14-26 0,-15 5 277,-12 35 134,0 11-115,1 11-279,4 7-1,1 0 1,2 0 0,0-1 0,2-1 0,0 1-1,18 25 1,-4-5 2,-7-14-25,-13-24 15,-1 0 1,0 0-1,0 1 1,-1 0-1,1-1 0,-1 1 1,-1 0-1,1 1 0,-1-1 1,-1 0-1,1 1 0,0 12 1,-3-18 9,0 0 1,-1 0-1,1 0 1,0 0 0,0-1-1,-1 1 1,0 0-1,1-1 1,-1 1 0,0-1-1,1 1 1,-1-1-1,0 0 1,0 0-1,0 0 1,0 0 0,0 0-1,0 0 1,-1-1-1,-1 1 1,-55 15 213,48-13-220,-9 1-12,0 0-1,0-1 0,0-1 1,0-1-1,0-1 0,-27-2 1,44 1-82,1 1 0,-1-1 0,1 0 0,-1 1 0,1-1 0,0 0 0,-1 0 0,1-1 1,0 1-1,-1 0 0,1-1 0,0 1 0,0-1 0,0 0 0,1 0 0,-1 0 0,0 0 0,1 0 0,-1 0 0,1 0 0,-3-5 0,-4-22-2395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4.117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296 154 4097,'0'0'6867,"0"-8"-6221,0-3-568,0-1-1,-1 1 0,0-1 0,-1 1 0,-5-20 0,6 28-75,-1-1 0,1 1 0,0 0 0,-1 0 1,0 0-1,0 0 0,0 0 0,0 0 0,0 1 0,-1-1 0,1 1 1,-1-1-1,1 1 0,-1 0 0,0 0 0,0 0 0,0 0 0,0 1 0,0-1 1,0 1-1,-1 0 0,1 0 0,-1 0 0,1 0 0,0 1 0,-5-1 1,1 1-3,1-1 0,-1 1 1,0 1-1,1 0 1,-1 0-1,0 0 0,1 0 1,-1 1-1,1 0 1,-1 1-1,1-1 1,0 1-1,0 1 0,0-1 1,1 1-1,-1 0 1,-4 5-1,1-1-12,0 1 0,2 0 0,-1 1 0,1 0 0,0 0 0,1 0 0,0 1 1,-8 21-1,10-21 18,0 0 1,1 0 0,0 1 0,1-1-1,0 1 1,1-1 0,0 1 0,1 0 0,0-1-1,1 1 1,3 18 0,-2-22 4,0 0 0,1 0 0,0 0 0,1 0 0,-1 0 0,2-1 0,-1 0 0,1 1 0,0-2 0,0 1 0,1-1 0,0 1 0,0-2 0,0 1 0,1-1 0,9 7 0,-2-4 22,0-1 1,1 0 0,-1-1 0,1 0-1,1-1 1,-1-1 0,1 0 0,-1-1 0,1-1-1,0-1 1,0 0 0,0-1 0,23-2-1,-25 0-53,0 0-1,-1-1 0,1-1 0,-1 0 0,1 0 0,-1-1 0,-1-1 0,1-1 0,-1 1 1,0-2-1,-1 0 0,1 0 0,-2-1 0,1 0 0,13-17 0,-9 6-69,-2 0 0,0-2 1,-2 1-1,0-1 0,-2-1 0,8-23 0,15-37 313,-31 81-213,0-1 1,1 1 0,0 0 0,-1-1 0,1 1-1,0 0 1,0 0 0,0 0 0,0 0 0,1 1-1,-1-1 1,0 1 0,1-1 0,-1 1 0,1 0-1,0 0 1,-1 0 0,1 0 0,0 0 0,-1 1-1,1-1 1,0 1 0,0-1 0,0 1 0,0 0-1,-1 0 1,1 1 0,0-1 0,0 1 0,0-1-1,-1 1 1,1 0 0,0 0 0,-1 0 0,1 0-1,-1 0 1,1 1 0,-1-1 0,1 1 0,-1 0-1,0 0 1,0 0 0,0 0 0,0 0 0,0 0-1,-1 0 1,1 0 0,0 1 0,1 4 0,6 12 18,0 0-1,-2 1 1,0 0 0,-2 0 0,0 1 0,-1 0 0,-1 0 0,-1 0-1,-1 0 1,-2 28 0,1-48 67,0-12-15,1 1-142,0-1-1,1 1 0,0 0 1,1 0-1,0 0 0,1 0 0,0 0 1,0 1-1,1 0 0,1 0 0,-1 0 1,14-16-1,3 0-55,1 0 1,46-38-1,-67 61 152,-1 0 1,1 0-1,0 1 0,0-1 1,0 1-1,0-1 0,1 1 0,-1 0 1,0-1-1,1 1 0,-1 0 0,0 1 1,1-1-1,-1 0 0,1 1 1,-1-1-1,1 1 0,0 0 0,-1 0 1,1 0-1,-1 0 0,1 0 0,-1 0 1,1 1-1,-1 0 0,1-1 1,-1 1-1,1 0 0,-1 0 0,0 0 1,1 0-1,-1 1 0,0-1 1,0 1-1,0-1 0,0 1 0,0 0 1,0-1-1,0 1 0,-1 0 0,1 0 1,-1 1-1,1-1 0,-1 0 1,0 0-1,0 1 0,0-1 0,1 3 1,4 14-14,0-1 1,-1 1-1,-1 0 1,0 0-1,-2 0 1,0 1-1,-1-1 1,-2 21-1,1-40-78,7-27-579,1 11 513,0-1 0,1 2 0,0-1 0,1 1 0,1 1 0,1 0 0,0 0 0,0 1 0,2 1 0,-1 0 0,2 1 0,-1 0 0,1 2-1,23-12 1,-36 19 157,-1 1 0,1 0 1,0 1-1,-1-1 0,1 0 0,0 0 0,0 1 0,-1-1 0,1 1 0,0-1 0,0 1 0,0 0 0,0 0 0,-1 0 0,1 0 0,0 0 0,0 0 0,0 0 0,0 1 0,0-1 0,-1 1 0,1-1 0,0 1 0,0 0 0,-1 0 0,1 0 0,-1 0 0,1 0 0,0 0 0,-1 0 0,0 0 0,1 0 1,-1 1-1,0-1 0,0 1 0,1-1 0,-1 1 0,0-1 0,1 4 0,1 5 82,0 1 0,0-1 0,-1 1 0,-1-1 1,1 21-1,-1-19-197,1 14 10,1 1-258,-1-1-1,-2 1 1,0-1-1,-6 32 0,-3-35-3615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4.471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85 5457,'0'0'6326,"33"-7"-5000,9-2-972,156-28 1004,-39 19-840,272 5 0,-414 14-718,1 2 0,-1 0 0,0 1 0,0 1 0,28 11 0,-24-8-982,0-1-1,31 6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5.43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1 408 5417,'0'0'5881,"0"-11"-5655,0 8-216,0-1 1,0 1 0,0 0-1,0 0 1,0-1 0,1 1-1,-1 0 1,1 0-1,0-1 1,0 1 0,0 0-1,1 0 1,-1 0-1,1 0 1,-1 1 0,1-1-1,0 0 1,0 1 0,0-1-1,1 1 1,-1 0-1,1-1 1,-1 1 0,1 0-1,0 1 1,4-3 0,208-108 616,65-39 282,-278 150-988,0 0 0,0 0-1,0-1 1,0 1 0,0-1 0,0 1 0,0-1 0,-1 1-1,1-1 1,-1 0 0,1 0 0,-1 0 0,0 0 0,0 0-1,0 0 1,0 0 0,0 0 0,0-1 0,0 1 0,-1 0 0,1 0-1,-1-1 1,0 1 0,0 0 0,0-1 0,0 1 0,0-4-1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5.80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0 6569,'0'0'4940,"1"30"-4509,-1 2-351,-1-15-52,1 0 0,1 0 0,0-1 1,1 1-1,1 0 0,1-1 0,0 0 0,12 30 0,129 261 1465,-129-273-1306,-14-18-2648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6.20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0 200 8346,'0'0'3139,"17"-25"-2821,49-77 179,-62 96-475,-1 0 1,1-1-1,-1 1 0,0-1 0,4-13 1,-7 19-9,1-1 0,-1 1 1,0 0-1,1-1 1,0 1-1,-1-1 0,1 1 1,0 0-1,0-1 0,0 1 1,-1 0-1,1 0 1,1 0-1,1-2 0,-4 9-54,0 0-1,1 0 1,0 0-1,0 0 1,1 0-1,1 6 1,-2-5 22,6 48 33,3 0 0,2-1 0,36 105 0,-46-156-74,-1-1 1,1 0-1,0 0 0,0 1 1,0-1-1,1 0 1,-1 0-1,0 0 0,1 0 1,-1-1-1,1 1 0,0 0 1,0 0-1,0-1 1,0 1-1,0-1 0,0 0 1,0 0-1,0 0 0,0 0 1,0 0-1,1 0 0,-1 0 1,0-1-1,1 1 1,2 0-1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6.82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0 107 7218,'0'0'4917,"35"-8"-4704,-2 0-143,200-38 579,75 18 258,-157 17-2230,-118 6-924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7.22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105 1 4761,'0'0'3685,"-5"0"-2989,3 0-656,1 0 1,-1 0-1,1 0 0,-1 0 1,1 1-1,0-1 0,-1 0 1,1 1-1,-1-1 0,1 1 1,0 0-1,-1-1 1,1 1-1,0 0 0,-1 0 1,1 0-1,0 0 0,0 0 1,0 0-1,0 0 0,-1 2 1,-15 38 857,8 2-449,2 0 0,2 0 1,1 0-1,5 79 1,-3 47-22,1-159-413,0-1 1,-1 1-1,0-1 1,-1 1-1,0-1 1,0 0-1,-9 16 1,43-38-217,3-10-993,3-4-1232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2.5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0 205 3929,'0'0'7685,"6"17"-7651,33 89 26,-42-183 205,-8 19-251,4 25-50,2 0 0,1-1 1,1-59-1,7 95-302,-1 0 1,1 0 0,1-1-1,-1 0 1,0 1-1,0-1 1,6 0 0,14 0-7032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8.12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349 40 9154,'0'0'2511,"24"-5"-2325,-17 3-195,41-7 0,1 2 1,52-1-1,-171 0-2672,58 8 2810,0 0-1,0 1 0,-1 0 1,1 0-1,0 2 0,0 0 1,0 0-1,1 1 1,-1 0-1,1 1 0,0 0 1,0 1-1,1 0 0,-1 1 1,1 0-1,1 1 0,-1 0 1,1 0-1,-10 13 1,8-9-57,1 0 0,0 1 0,0 0 0,1 1 0,1 0 1,0 1-1,1-1 0,1 1 0,0 1 0,1-1 1,1 1-1,0 0 0,2 0 0,-1 0 0,1 25 0,5 18 263,-3-59-308,9-1-17,0-1 1,0 0 0,1-1-1,-2 0 1,1 0-1,0-1 1,-1 0 0,1-1-1,8-6 1,36-17-89,-46 25 67,0 1 0,0 0 0,-1 0 0,1 0 0,1 1 0,-1 0 0,0 0 0,0 1 0,0 0 0,12 1-1,-17 2 11,0-1 0,-1 0-1,1 1 1,-1-1 0,0 1-1,0 0 1,0-1 0,0 1-1,0 0 1,0 0 0,-1-1-1,1 1 1,-1 5 0,2 5-6,8 26-17,-1-11 28,-2 2 0,-2-1 0,4 57 0,-9-82 19,-1 0 1,0 1-1,0-1 0,0 0 0,-1 0 1,0 0-1,1 0 0,-1 0 0,-1-1 0,1 1 1,0 0-1,-1-1 0,0 0 0,0 0 1,0 1-1,0-2 0,0 1 0,-5 3 1,-11 7 45,0 0 1,-24 11 0,31-18-46,-9 6-69,-2-1 0,1-1 0,-1-2 0,-1 0-1,0-1 1,0-1 0,0-1 0,-1-2 0,1 0 0,-48-2 0,71-1 18,0 0 0,0 0 1,0 0-1,-1 0 0,1 0 1,0 0-1,0-1 0,0 1 1,0 0-1,0-1 0,0 1 1,0-1-1,0 1 0,0-1 1,1 1-1,-1-1 0,0 0 1,0 1-1,0-1 0,1 0 1,-1 0-1,0 1 0,1-1 1,-2-2-1,-1-25-2479,3 23 1734,0-7-1464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59.98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118 119 6489,'0'0'3141,"-1"-7"-2838,0 1-323,0-1 1,0 0-1,-1 1 0,0-1 1,0 1-1,-1-1 1,0 1-1,0 0 0,-7-11 1,8 14 27,0 0 0,0 1 1,0-1-1,-1 1 0,1-1 0,-1 1 1,1 0-1,-1 0 0,0 0 0,0 0 1,0 1-1,0-1 0,0 1 1,0-1-1,0 1 0,0 0 0,-1 1 1,1-1-1,0 0 0,-1 1 0,1 0 1,0 0-1,-1 0 0,-3 0 0,6 1 0,0-1 0,0 1-1,1 0 1,-1-1-1,0 1 1,0 0 0,1 0-1,-1-1 1,0 1-1,1 0 1,-1 0-1,1 0 1,-1 0 0,1 0-1,0 0 1,-1 0-1,1 0 1,0 0 0,-1 0-1,1 0 1,0 0-1,0 0 1,0 0-1,0 2 1,-1 32 92,2-28-45,-2 12-27,2 1 0,0 0 1,1-1-1,1 1 0,1-1 1,1 0-1,0 0 0,1-1 1,1 1-1,1-1 0,19 31 1,-21-39-26,0-1 1,1 0 0,0 0 0,0 0 0,1-1-1,0 0 1,0 0 0,1-1 0,16 10 0,-20-14 18,1 0 1,0-1-1,0 0 1,0 0-1,0 0 1,0-1-1,0 0 1,0 0-1,0-1 1,0 1-1,0-1 1,1-1-1,-1 1 1,0-1-1,0 0 1,0-1-1,0 1 1,0-1-1,9-4 1,7-5 38,0-1 1,-1 0-1,0-2 1,36-31-1,67-76-912,-83 72 1359,-53 78-158,10-22-331,-1 0 0,1 0 0,1 0 0,-1 0 0,1 0 0,1 1 0,-1-1 0,1 0 0,0 0 0,1 1 0,0-1 0,0 0 0,0 0-1,1 0 1,3 9 0,-3-12-52,0-1 0,0 1-1,1-1 1,-1 0 0,1 1-1,-1-1 1,1 0 0,0 0-1,0-1 1,0 1 0,0-1-1,1 1 1,-1-1-1,1 0 1,0 0 0,-1-1-1,1 1 1,0-1 0,0 0-1,0 0 1,0 0 0,0 0-1,0-1 1,0 1 0,0-1-1,0 0 1,0-1 0,7 0-1,-6-2 58,0 0-1,0 0 1,0-1-1,-1 1 0,1-1 1,-1 0-1,0-1 1,-1 1-1,1-1 0,-1 1 1,1-1-1,3-8 1,12-14 102,-10 16-116,0 1-1,0 0 0,1 0 1,1 1-1,-1 1 1,1 0-1,1 0 1,-1 1-1,22-9 1,-18 66 268,-12-45-256,-1 0-1,1-1 1,0 0-1,0 0 1,1 0-1,-1 0 1,1 0-1,0-1 1,0 1-1,0-1 1,0 0-1,1 0 1,-1-1-1,1 1 1,0-1-1,0 0 1,0 0-1,0-1 0,0 0 1,0 0-1,9 1 1,11 1 150,0-2 0,0 0 0,31-4 1,-44 2-222,-5 0-156,0 1 1,0-1 0,0 0-1,-1-1 1,1 0-1,0 0 1,9-4 0,3-7-3650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0.31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0 7282,'0'0'2744,"220"0"-2328,-129 0 664,12 0-471,2 0-225,1 3 104,-9 2-488,-12 0 16,1-2-16,-24-1-1200,-19-2-1425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0.81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1 208 6969,'0'0'5396,"31"3"-4786,105 8-321,-122-11-306,0-1-1,0 0 1,0-1 0,-1-1-1,1 0 1,-1-1 0,1 0-1,-1-1 1,-1-1 0,1 0-1,-1-1 1,0 0 0,0 0-1,-1-2 1,21-18 0,-28 23-4,0 0-1,0-1 1,0 1 0,-1-1 0,0 0 0,0 0-1,0 0 1,0-1 0,-1 1 0,0-1 0,0 1-1,0-1 1,-1 0 0,0 0 0,0 0 0,0 1-1,-1-1 1,0 0 0,-1-8 0,-7-2 328,8 17-306,0-1 0,0 0 0,0 0 1,0 0-1,0 1 0,0-1 0,0 0 0,0 0 1,0 0-1,0 1 0,0-1 0,0 0 0,0 0 0,-1 0 1,1 1-1,0-1 0,0 0 0,0 0 0,0 0 1,0 1-1,0-1 0,0 0 0,-1 0 0,1 0 0,0 0 1,0 0-1,0 1 0,0-1 0,0 0 0,-1 0 1,1 0-1,0 0 0,0 0 0,0 0 0,-1 0 0,1 0 1,0 0-1,0 0 0,0 0 0,-1 0 0,1 0 1,0 0-1,0 0 0,0 0 0,-1 0 0,1 0 0,0 0 1,0 0-1,0 0 0,-1 0 0,1 0 0,0 0 1,0 0-1,0 0 0,-1 0 0,1 0 0,0-1 0,0 1 1,0 0-1,0 0 0,0 0 0,-1 0 0,1 0 1,0-1-1,0 14-1,0 0 0,1 0 1,0 0-1,1-1 0,0 1 0,1 0 1,1-1-1,0 0 0,1 0 0,0 0 1,0 0-1,2-1 0,-1 0 1,13 15-1,58 59 8,-57-66-21,-1 2-1,-1 0 1,28 41-1,-44-59 14,-1-1 0,1 1 0,-1 0 0,1-1 0,-1 1 0,0 0 0,0 0 0,0 0 0,-1 0 0,1 0 0,-1 0 0,0 0 0,1 0 0,-1 0 0,-1 0 0,1 0 0,0 0 0,-2 5 0,1-6 6,0 1 0,-1-1 0,1 0 0,-1 1 0,1-1 0,-1 0 0,0 0 0,0 0 0,0 0 0,0-1 0,0 1 0,-1 0 0,1-1 0,0 1 0,-1-1 0,-3 1 0,-9 3 9,1-1-1,-1 0 0,0-2 0,0 1 0,0-2 1,-16 0-1,-3 1-25,-53 1 47,82-3-40,-1-1 0,1 1 1,0-1-1,-1 0 1,1 0-1,0 0 0,0-1 1,0 0-1,0 0 0,0 0 1,-8-5-1,11 5-130,0 0 0,1 0 0,-1-1 0,1 1 0,-1 0 0,1-1 0,0 1-1,0 0 1,0-1 0,0 1 0,1-1 0,-1 0 0,1 1 0,-1-1 0,1 0 0,0 1 0,0-1 0,0 0-1,0 1 1,1-1 0,-1 0 0,1 1 0,-1-1 0,1 1 0,0-1 0,0 1 0,0-1 0,0 1 0,1 0-1,-1-1 1,1 1 0,1-2 0,25-31-6128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1.90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26 359 6225,'0'0'5947,"5"-10"-5472,143-243-629,-141 241 116,27-43 25,-33 52 3,1 1 0,0 0 0,0 0 0,0 0 0,1 0 0,-1 0 1,0 0-1,1 0 0,-1 1 0,1-1 0,0 1 0,-1 0 0,1 0 0,0 0 0,0 0 0,0 0 0,-1 1 0,6-1 0,-6 3-6,-1 1-1,1-1 0,-1 1 1,1-1-1,-1 1 1,0 0-1,0-1 0,0 1 1,-1 0-1,1 0 1,-1 0-1,1 0 0,-1 0 1,0-1-1,-1 5 1,2 0-11,3 48-38,-4-40 55,1-1-1,0 0 1,1 0-1,1 0 1,7 24-1,-8-34 19,0 0 0,0 0 0,0 0-1,1 0 1,-1-1 0,1 1 0,0-1-1,0 1 1,1-1 0,-1 0 0,0 0-1,1-1 1,0 1 0,0-1 0,0 0 0,0 0-1,0 0 1,0 0 0,0-1 0,1 1-1,-1-1 1,8 1 0,-6-1 15,0 0 0,0 0 1,0 0-1,0-1 0,0 0 1,0 0-1,1 0 0,-1-1 0,0 0 1,9-3-1,-11 3-48,-1-1-1,0 0 1,0 0 0,0 0-1,-1 0 1,1-1 0,0 1 0,-1-1-1,0 0 1,1 0 0,-1 1 0,0-1-1,0-1 1,-1 1 0,1 0 0,-1 0-1,1-1 1,-1 1 0,0-4 0,2-5-42,-1 1 0,0-1 0,-1 1 0,0-1 0,-2-20 0,0 5 118,-1 27-42,0 0 1,0 1-1,0 0 0,0-1 1,0 1-1,0 0 1,0 0-1,0 0 1,0 0-1,0 1 1,1-1-1,-1 0 0,-2 3 1,-8 12 29,0 1 1,0 1-1,2-1 1,1 2-1,0-1 1,1 1 0,1 1-1,0-1 1,2 1-1,-5 32 1,2 17 172,2 125 0,4-62 216,2-126-384,0 0-1,0 0 1,-1 0 0,0 0 0,0 0 0,-1 0 0,0-1-1,0 1 1,0 0 0,-1-1 0,-4 8 0,5-10-36,-1 0 1,1-1 0,-1 1-1,0-1 1,0 0 0,1 0-1,-2 0 1,1-1 0,0 1-1,0-1 1,0 1 0,-1-1-1,1 0 1,-1 0 0,1-1 0,-1 1-1,1-1 1,-1 1 0,1-1-1,-6-1 1,-8 1 47,7 1-72,0 0 0,-1-1 1,1-1-1,0 0 0,0 0 0,-1-1 1,1 0-1,0-1 0,1 0 0,-1-1 0,-16-8 1,7-1-401,0-1 1,1-1 0,-17-19 0,-1-7-2032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2.249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0 255 7770,'0'0'3320,"31"-22"-2966,101-72 123,-95 70-372,45-22-1,-64 38 10,-1-2 0,-1 0-1,0 0 1,23-20 386,-40 51-327,-14 66-80,10-65-85,0 1 0,2-1-1,0 0 1,2 1 0,1 0 0,2 24 0,0-35-44,1 1 0,0-1 0,0 0 0,1 0-1,1 0 1,0-1 0,1 1 0,0-1 0,14 19 0,25 15-1391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45.898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3779 981 784,'0'0'10788,"-18"-15"-10405,-8 6-369,-1 1 1,-1 1 0,1 2 0,-1 1 0,0 1 0,-33 0 0,39 2 2,0-1 0,0-1 1,0-1-1,0-1 0,1 0 1,-22-10-1,31 11-1,-1 1 1,1 0-1,-1 1 0,1 1 1,-26 0-1,25 1-18,-1-1-1,0 0 0,1-1 1,-27-6-1,26 4 25,-1 0-1,-1 2 1,-22-2-1,23 3-20,1-1 0,-1 0 0,1-1 0,-22-7 0,10 2 21,-47-10 0,22 6 33,-1-9 127,-5-2-124,-26-2 72,13-8-29,15 7-126,-1 2 0,-94-27 0,-12 2 42,-41-14 40,135 44-57,-111-27-41,141 37 66,1-3-1,-42-18 1,14 4-83,22 10 73,-1 1 1,-1 3-1,-70-11 0,-21 0-47,74 16-187,50 7 208,0-1 0,0 0 0,0-1-1,1 0 1,-1-1 0,0-1 0,1 0 0,-13-5-1,15 4 14,-1 2-1,-1-1 0,1 2 1,0-1-1,-1 1 0,1 1 1,-15-1-1,12 1-4,0 0 0,0-1-1,0 0 1,-16-6 0,2-1 0,0 1 0,-1 1 0,1 1 1,-1 2-1,0 1 0,-40 1 0,-35-6-268,88 6 270,0 0 0,0-1 0,0-1-1,0-1 1,-27-11 0,11 4-32,19 6 38,1 0 0,0 0 0,1-1 0,-1 0 0,1 0 0,-11-13 0,15 17-8,0 0 1,0 1-1,0-1 0,0 1 1,0 0-1,0 1 0,-9-2 1,6 1 35,-9-1-96,-1 0 0,1 1 0,-36 1-1,52 1 60,2 0-82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1:47.841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578 26 4425,'0'0'3007,"6"0"-2531,16 0 210,-36 0 760,-49 0-877,-69 5-935,-185 30 0,445-38 912,-48 2-355,10 1-21,-44 1-165,-1-2-1,0-1 1,69-14-1,-113 16 3,1 0-1,-1 0 1,1-1-1,-1 1 1,1 0 0,-1-1-1,1 1 1,-1-1-1,1 1 1,-1-1-1,0 0 1,1 0-1,-1 1 1,0-1 0,0 0-1,1 0 1,-1 0-1,0-1 1,0 1-1,0 0 1,0 0-1,0 0 1,-1-1-1,1 1 1,0 0 0,0-1-1,-1 1 1,1-1-1,-1 1 1,0-1-1,1 1 1,-1-4-1,0 5-9,-1-1 0,1 0-1,-1 1 1,1-1-1,-1 0 1,0 1 0,1-1-1,-1 1 1,0-1 0,1 1-1,-1-1 1,0 1-1,0-1 1,1 1 0,-1 0-1,0 0 1,0-1 0,0 1-1,0 0 1,1 0-1,-1 0 1,0 0 0,0 0-1,0 0 1,-1 0 0,-31-1-89,27 1 58,-118 4-1328,-193 30 1,278-29 1326,10-1 336,64-2 108,410-20 1164,-343 14-1293,-221 29-619,74-13 3,-53 6 0,-79-12-544,116-7 1184,-73 10-1,132-10-286,0 1 0,1 0 0,-1 1 1,0-1-1,1 0 0,-1 0 0,0 1 0,1-1 0,-1 1 0,1-1 1,-1 1-1,1-1 0,-1 1 0,1 0 0,-1 0 0,1 0 0,0 0 1,-1 0-1,1 0 0,0 0 0,0 1 0,0-1 0,0 0 0,0 1 1,0-1-1,0 0 0,1 1 0,-1-1 0,0 1 0,1 0 0,-1-1 1,1 1-1,0-1 0,-1 4 0,2-2-7,-1 0 0,1-1 0,0 1 0,0 0 0,0 0 0,0 0 0,1-1 0,-1 1 0,1-1 0,0 1 0,0-1 0,0 0 0,0 1 0,0-1 0,0 0 0,0 0 0,1-1 0,4 4-1,17 9 118,1 0 0,1-2 0,0-1 0,48 13-1,115 18 374,-114-28 34,-71-12-516,1 0 1,-1 0 0,0 0 0,0 1 0,0 0-1,0 0 1,0 0 0,0 0 0,-1 1 0,0-1 0,1 1-1,-1 0 1,-1 0 0,1 0 0,-1 1 0,3 4 0,-4-8 110,-3-7-44,1 1 1,-1-1-1,0 0 0,-1 1 1,1-1-1,-1 1 0,0 0 1,0 0-1,-1 0 0,-6-7 1,-7-12-49,-4-12-19,-92-143 87,111 198-202,8 14-9,64 111 125,-59-124-26,1-2 0,0 1 0,2-2 0,0 0-1,20 18 1,-34-34 18,1 0 0,0 0 0,0 0-1,0-1 1,0 1 0,0-1 0,0 1 0,0-1 0,0 1-1,0-1 1,0 1 0,0-1 0,1 0 0,-1 0 0,0 1-1,0-1 1,0 0 0,0 0 0,1 0 0,-1 0-1,0-1 1,0 1 0,0 0 0,0 0 0,0-1 0,0 1-1,1-1 1,-1 1 0,0-1 0,0 1 0,0-1 0,0 1-1,-1-1 1,1 0 0,0 0 0,0 1 0,0-1-1,0 0 1,-1 0 0,1 0 0,0 0 0,-1 0 0,1 0-1,-1 0 1,1 0 0,-1 0 0,0 0 0,1-2 0,4-9 148,0 0 0,-1 0 0,4-18 1,-7 23-141,5-20-57,-2 0-1,-1 0 1,-1-42 0,-3 68 18,0 0 0,-1 0 0,1 0 0,0 1 0,-1-1 0,1 0 0,-1 1 0,1 0 0,-1-1-1,1 1 1,-1 0 0,1-1 0,-1 1 0,1 0 0,-1 0 0,0 0 0,1 0 0,-1 1 0,-1-1 0,-1 0-33,-4 0-32,0 0 0,-1 0-1,1 1 1,0 0-1,0 0 1,0 1 0,0 0-1,0 0 1,0 1 0,0 0-1,1 1 1,-1-1 0,1 1-1,0 1 1,0-1 0,1 1-1,-12 12 1,-8 8-1737,2-4-1959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5.795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47 308 6249,'0'0'4001,"-7"-2"-3725,4 2-285,2 0 21,-1 0 0,1 0 0,-1 0 0,1-1 0,-1 1 0,0 0 0,1-1 0,-1 1 0,1-1 1,0 1-1,-1-1 0,1 0 0,-1 0 0,1 0 0,0 0 0,0 0 0,0 0 0,-1 0 0,1 0 0,0 0 0,0 0 0,0-1 0,1 1 1,-1 0-1,0-1 0,0 1 0,1-1 0,-1 1 0,1 0 0,-1-1 0,1 0 0,0 1 0,-1-1 0,1 1 0,0-1 0,0 1 0,0-1 0,0 1 1,0-1-1,1-2 0,-1-4-19,0 0 0,0 0 0,0 0 0,1 0 0,1 0 0,-1 1 0,1-1 0,0 0 0,1 1 0,0-1 0,0 1 0,1 0 0,0 0 0,0 0 0,0 0 0,1 1 0,0 0 0,1 0 0,-1 0 0,1 1 0,0-1 0,0 1 0,11-5 0,-7 3-37,-5 2 11,0 1 1,1 0 0,0 0 0,0 1 0,0 0 0,1 0 0,-1 0-1,13-3 1,-18 17-881,-4 72 752,1-35 204,8 95 0,-4-136-4,0 0-1,1 0 1,-1 0-1,1 0 1,0 0-1,1-1 1,0 0 0,0 1-1,0-1 1,1-1-1,0 1 1,6 6-1,-8-10-15,0 1 1,-1 0-1,1-1 0,0 0 0,0 1 0,0-1 0,1-1 0,-1 1 0,0 0 0,1-1 0,-1 1 0,1-1 0,-1 0 0,1 0 0,0-1 0,-1 1 0,1-1 0,0 0 0,0 0 0,-1 0 0,1 0 0,0-1 0,-1 1 0,1-1 0,0 0 0,4-2 0,-5 1 1,1 0 0,-1-1 0,0 0 0,-1 1-1,1-1 1,0 0 0,-1 0 0,0-1 0,1 1 0,-1 0 0,-1-1 0,1 1 0,2-8 0,15-53-89,-17 58 42,52-282-409,-54 287 443,0-1 0,0 0 0,1 1 0,-1-1 0,0 0 0,1 1 0,0-1 1,-1 1-1,1-1 0,0 1 0,-1-1 0,1 1 0,0-1 0,0 1 0,1 0 0,-1-1 1,0 1-1,0 0 0,0 0 0,1 0 0,-1 0 0,1 0 0,-1 0 0,1 0 1,1 0-1,3-1 22,-1 2 0,0-1 0,0 1 0,1-1 0,-1 1 0,10 2 0,-1-1-19,-8-1-140,-1 0 0,1 1 0,0 0 0,-1 1 0,1-1 0,0 1-1,-1 0 1,0 0 0,6 4 0,-8-5 27,-1 0 0,0 1 0,0-1 0,0 1 0,0 0-1,-1 0 1,1 0 0,0 0 0,-1 0 0,1 0 0,-1 0 0,0 0 0,0 0 0,0 1-1,0-1 1,0 0 0,0 1 0,-1-1 0,1 1 0,-1-1 0,0 1 0,1 4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6.181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208 0 6529,'0'0'6112,"-3"4"-5814,-11 8-181,-1 0 0,-25 18 0,28-23-133,0 0 0,1 2 0,0-1 0,1 1 0,0 1 0,0 0 1,1 0-1,-13 19 0,18-21 23,0 0 1,0 0 0,1 0-1,0 1 1,0-1-1,1 1 1,0-1 0,-1 14-1,3-19-11,0 0-1,0 1 0,0-1 1,0 0-1,0 1 0,1-1 1,-1 0-1,1 0 0,0 1 1,0-1-1,0 0 0,1 0 1,-1 0-1,1 0 0,0 0 1,-1 0-1,1-1 0,0 1 1,1-1-1,-1 1 0,0-1 1,1 0-1,-1 0 0,6 3 1,5 1-16,1 0-1,1-1 1,-1-1 0,1 0 0,0-1-1,-1-1 1,1 0 0,0-1 0,1-1-1,14-1 1,-27 1-151,0 0 0,-1 0-1,1 0 1,0 0 0,-1-1 0,1 1 0,-1-1-1,1 0 1,-1 0 0,1 1 0,-1-2 0,1 1-1,-1 0 1,0 0 0,4-3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2.9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327 103 8130,'0'0'4399,"17"-10"-4259,51-30-102,-67 39-37,0 1 1,0 0 0,-1 0 0,1-1-1,0 1 1,-1 0 0,1-1-1,0 1 1,-1-1 0,1 1 0,0-1-1,-1 1 1,1-1 0,-1 1-1,1-1 1,-1 0 0,1 1 0,-1-1-1,1 0 1,-1 1 0,0-1-1,1 0 1,-1 0 0,0 1-1,0-1 1,0 0 0,1 0 0,-1 0-1,0 1 1,0-1 0,0 0-1,0 0 1,0 0 0,0 1 0,-1-1-1,1 0 1,0 0 0,-1-1-1,-20-8 0,17 9-10,-11-3-1,0 0 0,-1 1 0,1 1 0,-1 0 1,0 1-1,1 1 0,-1 1 0,0 0 0,1 1 0,-1 0 0,1 2 0,-1 0 0,1 0 0,-20 10 0,25-10 15,1 0 0,0 1 1,0 0-1,1 1 0,0 0 1,0 0-1,0 1 1,1 0-1,0 0 0,0 1 1,0-1-1,1 2 0,1-1 1,-1 1-1,1-1 0,1 2 1,-1-1-1,2 0 0,-1 1 1,1 0-1,1-1 0,0 1 1,-1 16-1,1-20-2,2 1 0,-1 0-1,1 0 1,0-1 0,1 1 0,-1 0-1,1 0 1,1-1 0,-1 1 0,1-1-1,0 1 1,1-1 0,-1 0 0,1 1-1,1-1 1,-1-1 0,1 1 0,0 0-1,0-1 1,0 0 0,1 0 0,0 0-1,0-1 1,0 0 0,1 0 0,-1 0-1,1 0 1,0-1 0,7 3 0,3 2-173,1-1 0,0-1 1,0 0-1,25 4 0,33 2-3428,-37-9-2293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6.54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14 1584,'0'0'9946,"8"-13"-9946,21 13 0,11 10 104,5 3-40,1-3 33,-3 3-97,-6-5-225,-3-1-479,-8-2-1824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6.88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60 0 7346,'0'0'3798,"5"2"-3710,2 1-129,0 1 0,0-1 0,0 2-1,-1-1 1,1 1 0,-1 0 0,0 0 0,-1 1 0,1-1 0,-1 1 0,0 1 0,-1-1 0,1 1 0,-1 0 0,0 0 0,-1 0 0,0 0 0,0 0-1,0 1 1,-1 0 0,-1-1 0,1 1 0,-1 0 0,0 0 0,-1 0 0,0 0 0,0 0 0,-1 8 0,0-12 49,-1-1 1,1 0-1,0 1 0,-1-1 1,0 0-1,0 0 1,0 0-1,0 0 0,0 0 1,0 0-1,-1-1 1,1 1-1,-1-1 0,0 0 1,0 1-1,0-1 1,0-1-1,0 1 0,-7 2 1,-7 4-563,-1-1 0,-24 7 0,39-13 347,-38 8-4652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0.24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2849 75 496,'0'0'1312,"2"-6"-1444,0-5 69,-2 8 104,1 0 0,-1-1-1,1 1 1,0 0 0,0 0 0,0 0-1,0 0 1,0 0 0,1 0 0,0 0-1,-1 0 1,1 0 0,0 0 0,0 1-1,1-1 1,4-3 0,5 2 2098,-12 18 417,-1 1-3110,0-14 555,1 0 1,-1 0-1,0 0 0,1 0 1,-1 0-1,0 0 1,0 0-1,0 0 0,0 0 1,0-1-1,0 1 1,0 0-1,0-1 0,0 1 1,0-1-1,0 1 1,0-1-1,0 1 0,-3-1 1,-32 11 43,27-8 12,-36 12 141,1 1 0,1 3 0,-61 36-1,-14 30 305,30-19-314,61-50 69,-47 22 1,45-25-218,-43 27 0,20-7 24,-107 50 0,144-77-22,0 2 0,0-1 0,1 2 0,1 0 1,-23 19-1,22-14-18,10-10-12,1 0-1,-1 0 0,0 0 0,0-1 1,0 0-1,0 0 0,-7 4 1,-64 30 61,41-20 136,0-1 0,-70 22 0,77-29-150,1 1 0,0 1 0,1 2 0,-37 23 0,-41 21-46,65-40 29,-1 0 0,0-3 0,-67 15 0,-89 19-1,50-12 207,133-32-200,-1 1-1,1 0 1,0 1-1,-23 13 1,-23 12-98,-33 13 106,45-16-55,38-23 4,0 0 1,0 0-1,0 0 1,-17 5-1,10-4 15,0 0-1,1 0 1,-19 13-1,-10 3 1,-10 8-51,41-23 42,1 0 1,-1-1-1,0 0 0,-13 3 0,22-7-2,3-2-37,-58 22 118,48-20-150,0 2 0,0-1 0,0 1-1,0 0 1,1 1 0,0 1 0,-14 9-1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2.288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328 172 2777,'0'0'4861,"9"-13"-1966,0 41-2902,2 0 0,1-1 0,0 0 0,25 36 0,-13-21 7,15 20 0,-38-59 34,-3-26-79,-2 1 0,0-1 0,-1 1 0,-1 0 0,-2 1 0,-16-36 1,9 20-473,1 8 482,0 1 0,-2 0 0,-1 2 0,-30-37 0,19 26 22,28 99 245,3-28-224,2-1 0,2 1 0,0-1 1,3-1-1,14 36 0,-28-149 775,-2 62-798,0 1 1,-2 0-1,0 0 1,-1 0-1,0 1 1,-2 1-1,0 0 1,-1 0-1,-18-18 1,29 51-54,0-1 1,1 1 0,2 18-1,-1-29 68,15 80 29,-15-80-26,1 1-1,0-1 1,1 1 0,0-1 0,0 0 0,0 0 0,0 0 0,1 0-1,0-1 1,8 9 0,-12-14-2,0 0 0,0 0 0,1 0 0,-1 0 0,0 0 0,0 1 0,1-1 0,-1 0 0,0 0 1,0 0-1,0 0 0,1 0 0,-1 0 0,0 0 0,0 0 0,1 0 0,-1 0 0,0 0 0,0 0 0,1 0 0,-1 0 0,0 0 0,0 0 0,1 0 0,-1 0 0,0 0 0,0-1 0,1 1 0,-1 0 0,0 0 0,0 0 0,0 0 0,0 0 0,1-1 0,-1 1 0,0 0 0,0 0 0,0 0 0,0 0 1,1-1-1,-1 1 0,0 0 0,0 0 0,0-1 0,7-17 95,2-23 60,-9 39-155,4-80 41,-5 59-32,-1 22-13,0 0 1,-1 1-1,1-1 0,-1 1 0,1 0 0,0 0 0,-1 0 1,1 0-1,-1 0 0,1 0 0,-1 1 0,1-1 0,0 1 1,-1-1-1,-2 2 0,-15 13-13,1 1-1,0 0 1,1 1-1,1 1 1,-29 40 0,24-30 18,6-8-5,0 0-1,-24 45 1,35-55-6,0 1 0,1 0 0,0 0 0,1 0 0,0 0 0,0 1 0,2-1 0,-2 24 0,3-35 10,1 1-1,-1-1 0,0 1 1,1-1-1,-1 1 1,0-1-1,1 0 0,-1 1 1,0-1-1,1 1 0,-1-1 1,1 0-1,-1 1 1,1-1-1,-1 0 0,1 0 1,-1 1-1,1-1 1,-1 0-1,1 0 0,-1 0 1,1 1-1,-1-1 1,1 0-1,-1 0 0,1 0 1,0 0-1,-1 0 1,1 0-1,24 0-7,-20 0 6,18-2-147,-1-1 0,0 0 0,-1-2 0,1 0 0,-1-2-1,0 0 1,0-1 0,-1-1 0,0-1 0,0-1 0,-1-1 0,23-19-1,-39 30 201,-1-1-1,0 0 0,0 1 0,0-1 0,0 0 0,0 0 0,0-1 0,-1 1 0,1 0 0,0 0 0,-1-1 0,0 1 0,0-1 0,0 1 0,0-1 1,0 0-1,0 1 0,-1-1 0,1 0 0,-1 0 0,0 1 0,1-1 0,-2-5 0,1 7-48,-1 0 0,1 1 1,-1-1-1,1 1 0,-1-1 0,1 1 0,-1-1 1,1 1-1,-1-1 0,1 1 0,-1-1 0,0 1 1,1 0-1,-1-1 0,0 1 0,1 0 0,-1 0 1,0-1-1,0 1 0,1 0 0,-1 0 0,0 0 1,0 0-1,1 0 0,-1 0 0,-1 0 0,-29 0-409,24 1 257,-22 0 99,1 2 1,-1 2 0,1 0 0,0 2 0,0 1-1,1 1 1,0 2 0,-31 16 0,49-21-46,13-2-17,27 0-142,47-9-252,-60 2 433,0-1-1,31-12 1,-33 10 109,0 1 1,1 0-1,24 1 1073,-49 14-796,-11 8-98,-137 135 467,166-158-301,9-7-197,-9 5-236,-1 0 0,2 0 0,-1 1 0,1 0 0,0 1 0,0 1 0,1 0 0,-1 0 0,23-4-1,-34 8-3,0 2 63,0-1 0,-1 1 0,1-1 0,-1 1 0,1-1 0,-1 1 0,0-1 0,1 1 0,-1-1 0,0 0 0,0 0 0,0 1 0,0-1 0,0 0 0,0 0 0,-1 0 0,1 0 0,0 0 0,-1 0 0,1 0 0,0-1 0,-1 1 0,1 0 0,-3 0 0,-37 8-3284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3.10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0 532 3089,'0'0'5333,"5"-25"-5142,21-79-114,-23 95-68,0 1 0,1 0 0,0 0 0,0 0 1,1 1-1,0-1 0,0 1 0,1 0 0,-1 1 0,14-12 1,1-2 21,-1-2 84,-9 10-63,-1 1 1,2 0-1,-1 1 1,1 0 0,1 0-1,25-15 1,-36 25-157,0 6 95,0 1 0,0 0 0,-1 0 0,0 0 1,0-1-1,0 1 0,-1 0 0,-2 7 1,2-7 8,-8 56 151,0 85 1,9-144-127,1 0 1,0 1-1,-1-1 1,1 0-1,1 0 1,-1 0-1,1 0 1,0 0-1,0 0 1,0 0-1,0 0 0,0-1 1,1 1-1,0-1 1,0 0-1,0 1 1,0-1-1,0-1 1,0 1-1,1 0 1,0-1-1,4 3 1,-3-3 51,-1 1 0,1-1 0,0 0 0,0 0 0,0-1 0,0 1 0,1-1 0,-1 0 0,0-1 0,0 1 0,1-1 0,-1 0 0,0-1 0,1 1 0,-1-1 0,0 0 0,0 0 0,8-3 0,-9 2-92,0-1 0,0 0-1,-1 0 1,1 0 0,-1 0 0,0 0-1,1-1 1,-2 1 0,1-1-1,0 0 1,-1 0 0,0 0-1,0 0 1,3-8 0,20-66-592,-16 36-103,-2 0 1,3-58-1,-7-88 2276,-3 143-575,33 43-903,-7 3-210,1 2 0,48 10 0,-49-7-146,0-1 0,52 3-1,-70-8-4,8-1 521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3.69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146 13 3105,'0'0'4265,"-11"10"-4071,-32 34 252,41-40-374,-1 0 0,1 1 0,-1-1 0,1 1 1,0-1-1,1 1 0,-1-1 0,1 1 0,0 0 1,0 0-1,1 0 0,-1 0 0,1 6 0,-3 16 397,-12 41 615,-37 99 0,66-195-653,1 0-1,27-37 1,-22 35-471,5-8-75,1 1 0,33-35 0,-50 62 99,0 1 0,1-1 0,0 2 0,1-1 0,0 1 0,0 1-1,1 0 1,0 1 0,0 0 0,0 1 0,21-6 0,-10 6-2328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0:54.039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3 1 2473,'0'0'5379,"0"10"-4655,-1-9-695,1 3 64,-1-1 0,1 0 0,-1 0 0,1 0 0,0 0 0,0 1 0,1-1 0,-1 0 1,1 0-1,-1 0 0,1 0 0,0 0 0,0 0 0,0 0 0,1 0 0,-1 0 0,1 0 1,0-1-1,-1 1 0,1-1 0,0 1 0,1-1 0,-1 0 0,0 1 0,1-1 0,-1-1 1,6 4-1,17 10 457,-1 2 0,32 26 1,-56-43-558,1 0 0,-1 0 0,0 0 0,0 0 0,0 0 0,0 0 0,0 0 0,1 0 0,-1 0 0,0 0 0,0 0 0,0 0 0,0 0 0,0 1 0,1-1 0,-1 0 0,0 0 0,0 0 0,0 0 0,0 0 0,0 0 0,0 1 0,0-1 0,0 0 0,1 0 0,-1 0 0,0 0 0,0 0 0,0 1 0,0-1 0,0 0 0,0 0 0,0 0 0,0 0 0,0 1 0,0-1 0,0 0 0,0 0 0,0 0 0,0 0 0,0 1 0,0-1 0,0 0 0,0 0 0,-1 0 0,1 0 0,0 0 0,0 1 0,0-1 0,0 0 0,0 0 0,0 0 0,0 0 0,0 0 0,-1 0 0,1 1 0,0-1 0,0 0 0,0 0 0,0 0 0,-1 0 0,-9 1-1249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7.96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75 5297,'0'0'5364,"0"-12"-4895,0-38 6,0 38 276,16 14-803,27 7-101,0-1 1,49 2-1,28-6-3579,-95-4-413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08.332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15 1 6409,'0'0'2772,"26"0"-2163,80 4-145,-100-4-435,0 1-1,0 0 0,0 0 1,-1 0-1,1 1 0,0 0 1,-1 0-1,1 0 1,-1 1-1,0 0 0,0 0 1,0 0-1,0 1 0,0-1 1,4 6-1,9 6-38,-15-14 15,-1 1-1,0-1 1,1 0-1,-1 1 1,0 0-1,0-1 1,0 1-1,0 0 1,0 0-1,0 0 1,-1 0-1,1 1 1,-1-1 0,1 0-1,-1 1 1,0-1-1,0 1 1,0-1-1,0 1 1,-1 0-1,1-1 1,-1 1-1,1 0 1,-1 4-1,-2-3 2,0 0 0,0 0-1,0 0 1,0-1 0,-1 1-1,0-1 1,1 1 0,-1-1-1,-1 0 1,1 0 0,0 0-1,-1-1 1,1 1 0,-1-1-1,0 0 1,-5 3 0,-151 80-582,83-51-1322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17.52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1 482 4545,'0'0'5066,"6"-22"-4703,23-72-141,-24 82-141,0 0 0,1 1 0,1-1 0,0 2 1,0-1-1,1 1 0,0 0 0,1 0 1,19-15-1,-5 3 195,0 2-176,0 1 0,1 1-1,1 0 1,1 3 0,0 0 0,40-16 0,-17 11-141,1 3-1,92-19 1,-113 31-94,0 2 1,45 2-1,-71 1 100,-2 0-23,-5-1-119,-1 0 135,1 1 1,-1 0-1,1 0 1,0 0-1,-1 0 1,1 1-1,-1-1 1,1 1-1,-6 2 1,0 0-9,-29 5 43,1 3 0,1 1 0,0 2 0,0 1 0,2 2 0,-53 34 0,62-34 0,1 0 0,1 2-1,1 1 1,1 1 0,1 1-1,0 1 1,2 1 0,1 1 0,-16 26-1,29-39 4,-1-1-1,2 1 1,-1 0 0,2 0-1,0 1 1,0-1-1,1 1 1,1-1 0,0 25-1,0-36 7,2 1-1,-1-1 0,0 1 1,0-1-1,0 1 0,1-1 1,-1 0-1,1 1 0,-1-1 1,1 1-1,-1-1 0,1 0 1,0 0-1,0 1 1,0-1-1,0 0 0,0 0 1,0 0-1,0 0 0,0 0 1,0 0-1,0 0 0,0 0 1,1-1-1,-1 1 0,0 0 1,1-1-1,-1 1 0,0-1 1,1 1-1,1-1 0,6 2 17,0-1 0,0 0-1,0-1 1,11 0-1,-4-1 8,9 0-15,1-1 0,0-2 0,-1-1-1,0-1 1,0-1 0,43-18 0,-4-5-1029,77-47 1,-99 52 249,38-31 1,-68 48 740,-1-1 1,-1-1-1,0 0 0,0-1 1,-1 0-1,0 0 0,-1 0 1,6-14-1,-12 23 57,-2 1 0,1-1 0,0 0 1,0 0-1,0 0 0,-1 0 0,1 0 0,-1 0 0,0 0 0,1 0 0,-1 0 0,0 0 1,0 0-1,0 0 0,-1 0 0,1-2 0,-1 3 15,0 0 0,1 0 0,-1 0 0,1 0 0,-1 0 0,0 0 0,0 0 0,0 0 0,0 0 0,1 1 0,-1-1 0,0 0 0,0 1 1,0-1-1,0 1 0,-1-1 0,1 1 0,0-1 0,0 1 0,-1-1 0,-7 0 215,0 0 0,0 0-1,0 1 1,0 1 0,-15 1 0,14-1-210,7-1-50,1 1-1,-1-1 1,0 1-1,0 0 1,0 0 0,1 0-1,-1 0 1,0 0-1,1 0 1,-1 1 0,1-1-1,-1 1 1,1 0-1,0 0 1,0 0-1,0 0 1,0 0 0,0 0-1,0 0 1,0 1-1,1-1 1,-1 1-1,1-1 1,0 1 0,0 0-1,0-1 1,0 1-1,0 0 1,1 0 0,-1 3-1,0-2 0,1 0 0,0 1 0,0-1-1,0 0 1,0 1 0,1-1 0,-1 0 0,1 1-1,0-1 1,1 0 0,-1 0 0,1 0 0,-1 0-1,1 0 1,0 0 0,1-1 0,-1 1 0,1-1-1,4 5 1,4 2 15,0 0-1,1-1 1,1 0-1,0-1 1,0-1-1,0 0 1,1-1-1,0 0 1,0-1-1,0-1 1,1 0-1,0-1 1,0 0-1,0-1 1,23 0-1,-18-9-1093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3.2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1 691 4441,'0'0'8031,"21"-11"-7502,68-40 5,-81 44-470,1 1 0,-1-2 0,0 1 0,-1-1-1,0 0 1,0-1 0,-1 0 0,0 0 0,-1 0 0,0 0 0,0-1 0,-1 0 0,6-19 0,-1 5-3,42-131 146,-40 111-127,3 1 0,1 0 0,3 1 0,41-73 0,-59 114-77,1-1 1,0 1 0,0-1-1,1 0 1,-1 1 0,0 0-1,0-1 1,1 1-1,-1 0 1,1-1 0,-1 1-1,1 0 1,-1 0-1,1 0 1,0 1 0,-1-1-1,1 0 1,0 1-1,0-1 1,0 1 0,-1-1-1,1 1 1,0 0-1,0 0 1,0 0 0,0 0-1,0 0 1,0 0-1,-1 0 1,1 1 0,0-1-1,0 1 1,0-1-1,-1 1 1,1 0 0,0 0-1,-1 0 1,1 0-1,0 0 1,-1 0 0,1 0-1,-1 0 1,0 1-1,1-1 1,-1 0 0,2 3-1,7 8 9,0 0 0,0 1 0,-1 0 0,9 18-1,-16-27-14,25 44 11,-3 0 0,35 99 0,-50-117-85,-1 1 0,-2 0 0,0 0 0,-3 1-1,0-1 1,-3 46 0,0-76-51,0 1-1,0-1 1,0 1-1,0-1 1,0 1 0,0-1-1,0 1 1,-1-1-1,1 0 1,-1 1-1,1-1 1,-1 0-1,0 1 1,1-1 0,-1 0-1,0 0 1,0 1-1,0-1 1,0 0-1,0 0 1,0 0 0,0 0-1,0 0 1,0 0-1,-2 0 1,-5 0-5139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52:17.886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1486 0 6937,'0'0'763,"16"22"-303,173 278 1524,-148-220-1509,-4 1 1,30 98-1,-54-136-332,-2 0-1,-2 1 1,-1 0-1,-3 1 1,-2 0-1,-2 56 1,-3-82-81,0-1 1,-1 1-1,0 0 0,-2-1 1,0 0-1,-1 0 0,-1 0 0,-1-1 1,-14 24-1,6-17-8,-1-1 1,-1 0-1,-1-2 1,-1 0-1,-40 32 1,-6-3-13,-1-4 0,-131 69 1,-165 48 64,-421 104-1003,589-211-886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3.6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5961,'0'0'5393,"97"77"-4824,-48-67-249,-4-4-320,1-6 280,-6 0-280,6-24-48,-15-1-568,-8-6-2625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4.53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374 60 264,'0'-5'13375,"0"4"-13378,0-1-1,0 0 1,0 0-1,0 0 1,-1 0-1,1 0 1,0 0-1,-1 1 1,1-1-1,-1 0 1,0 0-1,-1-1 1,-2-1-4,-1 1 1,1 0 0,-1 0-1,0 1 1,0-1 0,0 1 0,0 0-1,0 1 1,0-1 0,0 1 0,-1 0-1,1 0 1,0 1 0,-8-1 0,-3 1-25,1 0 0,-1 0 0,-29 6 0,34-3 27,0 1-1,1 0 0,0 0 1,0 1-1,0 0 1,0 0-1,1 1 0,0 1 1,0-1-1,0 2 1,1-1-1,0 1 0,1 0 1,0 1-1,0 0 1,1 0-1,0 0 0,0 1 1,1 0-1,0 0 1,1 0-1,0 1 0,1-1 1,0 1-1,1 0 1,0 0-1,1 0 0,-1 11 1,2-18-1,1 1 1,-1-1 0,1 0-1,0 0 1,0 0 0,0 0-1,0 0 1,1 0 0,-1 0-1,1 0 1,0 0-1,1 0 1,-1-1 0,1 1-1,4 4 1,-1-2 1,1 0 0,-1-1 0,1 0 0,0 0 0,1 0 0,-1-1 0,12 5-1,0-2 5,0-1 0,1 0-1,-1-2 1,1 0 0,40 2-1,-52-5-13,0-1-1,-1 0 0,1-1 1,0 0-1,-1 0 0,1 0 1,0-1-1,9-4 0,-15 5 11,0 0 0,-1 0-1,1 0 1,0 0-1,-1-1 1,1 1-1,-1 0 1,0-1-1,1 1 1,-1-1 0,0 0-1,0 1 1,0-1-1,0 0 1,0 0-1,0 0 1,-1 1 0,1-1-1,-1 0 1,1 0-1,-1 0 1,0 0-1,1 0 1,-1 0-1,0 0 1,0 0 0,-1 0-1,1 0 1,0 0-1,-1 0 1,1 0-1,-1 0 1,1 0 0,-1 0-1,0 0 1,0 1-1,-2-4 1,1 1 4,-1 0 0,0 0 1,0 0-1,0 0 0,-1 0 1,1 1-1,-1 0 0,0 0 0,0 0 1,0 0-1,0 0 0,0 1 1,-1 0-1,1 0 0,-1 0 1,0 0-1,-8-1 0,-2-1 8,-1 0-1,0 2 1,0 0 0,-20 0-1,32 2-6,1 1 0,0 0-1,-1 0 1,1 0-1,0 0 1,-1 0 0,1 1-1,0-1 1,0 1-1,0 0 1,0 0 0,1 0-1,-1 1 1,1-1-1,-1 0 1,1 1 0,0 0-1,-1 0 1,2-1-1,-1 1 1,0 0 0,0 0-1,1 1 1,0-1-1,-2 4 1,-1 5 1,0 0 0,0 0 0,2 0 0,-1 1 0,-1 22 0,3-18 7,1 0 0,1 0 0,0 0 0,1 0 0,1 0 0,8 27 0,-9-39-8,0 0 0,0 0 0,0 0 0,1-1 0,0 1 0,0 0 0,0-1 0,0 0 0,1 0 0,0 0 0,0 0 0,0 0 0,0-1 0,1 0 1,-1 0-1,1 0 0,0 0 0,-1-1 0,1 0 0,0 0 0,1 0 0,-1-1 0,0 1 0,1-1 0,5 0 0,1 1-211,0-1 0,-1-1 0,1 0 0,0 0 0,0-1 0,0-1 0,0 0-1,20-6 1,6-9-3783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5.05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1 572 3897,'0'0'6619,"24"-23"-6485,77-78-43,-92 92-79,-1-1 0,0-1 0,-1 1 0,0-1 0,0-1 0,-1 1 0,-1-1 0,0 0 0,0 0 0,3-18 0,2-3-20,42-139 1303,-58 263-363,3-70-925,1 0-1,1 0 1,1 1 0,0-1-1,2 1 1,5 25-1,-4-34-3,1-1 0,0 0 0,1 0-1,0 0 1,1 0 0,0-1-1,1 0 1,0 0 0,1-1-1,0 0 1,15 14 0,-14-15 3,1-1 1,0 0-1,1-1 0,0 0 1,0-1-1,0 0 1,24 9-1,-27-12 0,0-1-1,1 0 1,-1 0-1,0 0 1,1-1-1,-1-1 1,1 0-1,-1 0 1,1 0-1,-1-1 1,1 0-1,15-5 1,-18 3-1,0 0 1,0 0 0,0-1 0,0 0 0,-1 0 0,1-1-1,-1 1 1,0-1 0,-1 0 0,1-1 0,-1 1 0,0-1 0,-1 0-1,4-7 1,6-10 15,-2-2 0,10-31 0,-9 21-82,-2 0 0,-1-1 0,-2-1-1,-1 1 1,-2-1 0,-2 0 0,-4-72 0,-12 63-163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7.7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0 106 280,'0'0'3812,"19"14"-3491,62 42 260,-74-52-506,1-1 0,-1-1 0,1 1-1,-1-1 1,1-1 0,0 1 0,0-1-1,0-1 1,0 1 0,0-2 0,0 1 0,0-1-1,0 0 1,0 0 0,0-1 0,10-4-1,-11 4-52,4 0 12,0-1 1,0-1 0,0 0-1,-1 0 1,13-8-1,-20 10 20,0 1-1,0-1 0,-1 0 1,1-1-1,-1 1 0,0 0 1,1-1-1,-1 0 0,0 1 0,-1-1 1,1 0-1,0 0 0,-1 0 1,0 0-1,1 0 0,-1 0 1,0 0-1,-1-1 0,1 1 0,-1 0 1,1 0-1,-1-5 0,0 3-21,-1 1 0,0-1 1,0 1-1,0-1 0,0 1 0,-1 0 0,0 0 0,1-1 0,-2 1 0,1 0 0,0 1 0,-1-1 0,-4-5 0,-4-6-674,6 9-820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0.19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160 194 3993,'0'0'5698,"-1"-4"-5083,0 2-557,0 0 0,0 0 0,0 0 0,1-1-1,-1 1 1,1 0 0,-1-1 0,1 1 0,0 0 0,0-1 0,0 1 0,0 0-1,0-1 1,1 1 0,-1 0 0,1-1 0,-1 1 0,1 0 0,0 0-1,0 0 1,0 0 0,0 0 0,0 0 0,1 0 0,-1 0 0,1 0-1,-1 0 1,1 0 0,-1 1 0,1-1 0,0 1 0,0-1 0,0 1-1,0 0 1,0 0 0,0 0 0,0 0 0,5-1 0,-6 1-58,63-27 2,0 3 1,121-30 0,-140 51-408,-44 4 392,0 0-1,0 0 0,0 1 0,0-1 1,0 0-1,0 1 0,0-1 1,0 0-1,0 1 0,0 0 0,0-1 1,0 1-1,0-1 0,0 1 0,0 0 1,0 0-1,-1 0 0,1-1 1,0 1-1,-1 0 0,1 0 0,0 0 1,-1 0-1,1 0 0,-1 0 1,0 0-1,1 0 0,-1 0 0,0 1 1,0-1-1,1 0 0,-1 0 1,0 2-1,0 7 5,0 0 0,0 0 0,-1 1 0,0-1 0,-1 0 0,0 0 0,-1 0 0,0 0 0,0-1 0,-1 1 0,-8 13 0,1-6 2,0-2-1,-1 0 0,0 0 1,-1-1-1,-19 16 0,-119 89 52,0-1 33,131-99-71,0 0 0,0 2 1,2 0-1,-26 40 0,40-54-17,0-1 0,0 1-1,1 1 1,0-1-1,0 0 1,1 1-1,0 0 1,0-1-1,1 1 1,0 0 0,0 13-1,1-20 12,0 0-1,1 0 1,-1-1 0,0 1-1,0 0 1,1 0 0,-1 0-1,0-1 1,1 1 0,-1 0-1,1 0 1,-1-1 0,1 1-1,0 0 1,-1-1-1,1 1 1,-1-1 0,1 1-1,0-1 1,-1 1 0,1-1-1,0 0 1,0 1 0,0-1-1,-1 0 1,1 1 0,0-1-1,0 0 1,0 0-1,-1 0 1,3 0 0,31 2-17,-26-2 12,52-3 93,-1-3 0,0-3 1,0-2-1,-1-2 0,68-26 0,-117 35-327,8 0 618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0.59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15 34 5449,'0'0'5871,"0"-6"-5443,-3-22-264,-3 40-94,1 15-81,4 22 31,2 1 0,3-1 0,1 0 1,15 59-1,-17-105 23,0-10-622,-1-11-843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0.9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29 6809,'0'0'5362,"14"-3"-5242,28-6-119,1 2 1,-1 2 0,1 2 0,0 1-1,69 7 1,-86-2-3,-1 0 0,1 1 0,-1 2 0,0 1 0,-1 0 0,0 2 0,0 1 0,-1 1 0,0 0 0,-1 2 0,27 20 0,-41-26 25,0-1-1,-1 2 1,0-1-1,0 1 1,0 0-1,-1 0 0,0 1 1,-1 0-1,0 0 1,0 0-1,-1 0 1,0 1-1,-1 0 1,0 0-1,-1 0 0,0 0 1,0 0-1,-1 1 1,0-1-1,-1 0 1,0 1-1,-1-1 1,0 0-1,0 1 1,-1-1-1,-1 0 0,0 0 1,0 0-1,-1-1 1,0 1-1,-1-1 1,0 0-1,0 0 1,-1 0-1,-10 11 0,-2-2 18,-1-1-1,0 0 0,-2-2 1,0 0-1,0-2 0,-1 0 1,-1-1-1,0-1 0,-1-2 0,0 0 1,0-2-1,-1 0 0,0-2 1,0 0-1,0-2 0,0-1 0,-1-1 1,-32-3-1,25-8-19,32 10-168,-1-1 1,1 1 0,0-1 0,0 1 0,-1-1 0,1 0 0,0 0 0,0 0 0,0 0-1,0 1 1,0-1 0,0-1 0,0 1 0,0 0 0,0 0 0,0 0 0,1 0-1,-1-1 1,0 1 0,1 0 0,-1-3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1.32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55 78 9498,'0'0'4321,"0"-16"-4345,-6-7-488,-14 3-664,-8 2-4258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2.51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415 410 5193,'0'0'1642,"-2"-22"-791,-19-92-426,-18-126 1844,39 238-2233,0-1 0,0 1 1,0 0-1,0 0 1,-1-1-1,1 1 1,-1 0-1,1 0 0,-1 0 1,0-1-1,0 1 1,0 0-1,-2-3 1,-8 6-43,-5 18-74,-1 8 89,2 0 0,1 1 0,1 1 0,1 0 0,1 1 0,2 1 0,1-1 0,-7 61 1,6 14-25,7 141 0,3-135 36,1-22 31,0-33-42,-8 82 0,6-133 1,-1-1 0,1 0-1,-1 0 1,0 0 0,-1 0 0,1 0 0,-1 0 0,1-1-1,-1 1 1,0 0 0,0-1 0,-1 1 0,1-1 0,-1 0-1,0 0 1,0 0 0,0 0 0,0 0 0,-7 4 0,7-6 11,1 0 0,-1 0 0,0-1 1,1 1-1,-1-1 0,0 1 1,0-1-1,0 0 0,1 0 1,-1 0-1,0 0 0,0-1 0,1 1 1,-1-1-1,0 0 0,1 0 1,-1 1-1,0-2 0,1 1 1,-1 0-1,1-1 0,0 1 0,-1-1 1,1 1-1,0-1 0,0 0 1,0 0-1,0 0 0,-2-4 1,-4-5-68,0 1 1,1-1 0,0 0 0,1-1-1,1 0 1,0 1 0,0-2 0,1 1 0,1 0-1,0-1 1,1 0 0,0 0 0,0-15 0,1 0-561,2 0 0,0 0 0,2 0 0,1 1 0,8-28 0,17-37-2100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2.8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33 69 4729,'0'0'3191,"31"-11"-2905,100-34-193,-123 42-81,0 1 0,0 0 1,1 0-1,-1 1 0,1 0 0,0 0 0,-1 1 0,13 0 0,-4 2 11,-13-2-3,0 0 0,0 1 0,0-1 0,0 1 0,0 0 0,0 1 0,0-1 0,0 1 0,-1-1 0,1 1 0,-1 0 0,1 0 0,-1 1 0,0-1 0,6 6 0,-4-3 9,0 1 1,-1 0 0,0 0-1,0 0 1,0 1-1,-1-1 1,0 1 0,2 8-1,1 6 0,-1-1 0,-1 1 0,-1 0 0,-1 0 0,0 25 0,-2-41 11,0-1 0,0 1 0,0 0-1,0-1 1,-1 1 0,1 0 0,-1-1 0,-1 1-1,1-1 1,0 0 0,-1 1 0,0-1 0,0 0-1,0 0 1,-1 0 0,0 0 0,1 0-1,-1-1 1,0 1 0,-1-1 0,1 0 0,-1 0-1,1 0 1,-1 0 0,0-1 0,0 1 0,0-1-1,0 0 1,-7 2 0,-9 4 114,0 0 1,0-2-1,0 0 0,-1-2 1,-33 4-1,-108-2-63,135-12-568,21-1-498,18-3-1093,11 2-1613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3.3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414 1 6553,'0'0'2544,"-3"0"-2263,-22 2-206,1 2 0,0 1 0,0 1 0,0 1 0,1 1 0,0 1 0,1 1 0,0 1 0,-38 25-1,47-27-46,0 1 0,1 0 0,0 1 0,0 0 0,1 1 0,1 1 0,-10 14 0,15-19-25,0 0 0,1 0-1,0 1 1,0 0 0,1-1-1,0 1 1,0 0 0,1 0-1,1 1 1,0-1 0,0 0-1,0 1 1,2 14 0,-1-21 0,1-1 0,-1 1 0,1-1 0,0 1 1,-1-1-1,1 1 0,0-1 0,1 0 0,-1 1 0,0-1 1,1 0-1,-1 0 0,1 0 0,0 0 0,-1 0 0,1 0 0,0 0 1,3 1-1,-1 0 3,1 0 1,0-1 0,0 1 0,1-1-1,-1 0 1,0-1 0,1 1 0,6 0-1,3 0 25,0-1 0,0 0 0,1-1 0,-1-1-1,24-4 1,-21 0 3,0-1 0,0 0 0,0-1 0,-1-1-1,0 0 1,0-2 0,29-22 0,-25 16-171,-1-1 0,-1 0 0,0-2-1,-1 0 1,18-27 0,-32 41 172,-1 0 0,0 1 0,0-1 0,0-1 0,0 1 0,-1 0 0,0-1 0,0 1 0,-1-1 0,1 1 0,-1-1 0,0 0 0,0-7 0,-3 12-26,0 1 0,0 0 0,0 0 1,0 0-1,0 0 0,0 0 0,0 0 0,0 0 1,0 1-1,0-1 0,0 1 0,-3 1 1,3 0-103,-1 1 0,1 0 1,0 0-1,0 1 1,0-1-1,1 0 0,-1 1 1,1-1-1,0 1 0,0-1 1,0 1-1,0 0 0,0-1 1,1 1-1,0 0 1,0 0-1,0-1 0,0 1 1,0 0-1,1-1 0,1 7 1,2-9-214,0 1 0,0-1 0,-1-1 0,1 1 0,0 0 1,0-1-1,0 0 0,0 0 0,0 0 0,0-1 0,4 0 0,6 0-815,9 1-633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3.71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0 488,'0'0'0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4.0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807 0 5313,'-8'3'487,"6"-2"-342,0-1 0,0 1 0,0-1 0,0 1 1,0 0-1,1-1 0,-1 1 0,0 0 0,1 0 0,-1 0 1,1 0-1,-1 1 0,1-1 0,-1 0 0,1 1 0,0-1 1,-1 1-1,1-1 0,0 1 0,0 0 0,0-1 0,1 1 1,-1 0-1,0 0 0,1-1 0,-1 1 0,1 0 0,-1 0 1,1 0-1,0 0 0,0 0 0,0 2 0,-12 97 546,-5-1-1,-53 178 0,-95 182 91,155-435-788,4-6 21,-2-1 1,0 1-1,-17 26 0,23-41-5,-1 0 0,0 0 0,-1 0 1,1 0-1,-1-1 0,1 1 0,-1-1 0,0 0 0,0 0 0,-1 0 1,1-1-1,0 0 0,-1 0 0,1 0 0,-1 0 0,0-1 0,0 1 1,0-1-1,-6 1 0,2-2 10,0 0 1,0 0-1,1-1 1,-1 0-1,1-1 1,-1 0-1,1 0 1,-1 0-1,1-1 0,0-1 1,0 1-1,-9-7 1,5 2-22,-1-1 1,2 0-1,-1-1 0,1 0 1,0-1-1,-13-19 1,6 5-10,1 0 1,2-2-1,1 0 1,1 0-1,1-1 0,-12-43 1,24 70 10,-8-26 11,2 0 0,-4-31 0,9 52-19,1 0 1,-1 0-1,1 0 0,0 1 1,0-1-1,1 0 1,0 0-1,0 0 0,0 1 1,1-1-1,0 1 1,0-1-1,0 1 0,0-1 1,1 1-1,0 0 1,4-5-1,4 0-21,0 0 1,0 1-1,1 1 0,0 0 0,1 1 1,16-8-1,88-30-434,-54 22-344,26-12-1483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4.4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5457,'0'0'9082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8.1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5737,'0'0'1545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4.80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534 0 6545,'0'0'6515,"-28"20"-6399,-2-1-91,-5 4-10,1 1 1,2 1-1,-39 39 1,17-9-5,3 1 1,2 3-1,-65 104 0,109-154-18,0 0-1,0 0 1,1 1 0,1-1-1,-1 1 1,2 0-1,-1 0 1,1 0 0,1 1-1,0-1 1,0 0 0,2 19-1,-1-27 10,1 0-1,0 0 0,-1 0 1,1-1-1,0 1 0,0 0 1,0-1-1,0 1 1,0-1-1,1 1 0,-1-1 1,0 0-1,1 1 1,-1-1-1,1 0 0,-1 0 1,1 0-1,-1 0 0,1 0 1,0 0-1,0-1 1,-1 1-1,1-1 0,0 1 1,0-1-1,0 1 1,0-1-1,0 0 0,2 0 1,68 2 35,-54-3 10,2 1-43,1-2 1,0 0 0,0-1 0,-1-1-1,0-1 1,0-1 0,0-1 0,-1 0-1,1-2 1,-2 0 0,1-1 0,-2-1-1,19-14 1,-30 20-306,0-1-1,0 1 0,-1-1 1,0 0-1,0-1 0,-1 1 1,0-1-1,0 0 1,0 0-1,-1 0 0,5-13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5.13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219 1 8738,'0'0'4155,"-24"25"-3548,-78 84-293,92-97-282,1 0 0,0 1 1,0 0-1,1 0 1,1 1-1,0 0 1,1 0-1,1 1 1,0 0-1,-5 26 0,6-8-3,2 0 0,0 1 0,5 40 0,-1 1 111,-2-66-259,4 41 360,-4-49-332,1 1 1,-1 0 0,1 0 0,0-1-1,0 1 1,-1 0 0,1-1-1,0 1 1,0-1 0,0 1 0,0-1-1,1 0 1,-1 1 0,0-1-1,1 0 1,-1 0 0,1 0 0,-1 0-1,1 0 1,-1 0 0,1 0-1,0 0 1,-1-1 0,3 1 0</inkml:trace>
  <inkml:trace contextRef="#ctx0" brushRef="#br0" timeOffset="1">593 450 11282,'0'0'3313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6.06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0 514 4545,'0'0'5128,"36"-17"-4996,12-4-82,156-83 41,-174 87 72,0-1 0,-2-2 1,0 0-1,37-37 0,-58 50-111,1-1 0,-1 0 0,-1 0 0,1-1-1,-1 0 1,-1 0 0,0-1 0,0 1 0,-1-1 0,0 0 0,-1 0 0,0 0 0,0-1-1,-1 1 1,0-1 0,-1 1 0,-1-1 0,0-19 0,-1 29-26,1-1 1,0 1-1,-1-1 0,1 1 1,-1-1-1,1 1 0,-1-1 1,0 1-1,0 0 0,0-1 1,0 1-1,0 0 0,0 0 1,0 0-1,0 0 0,0 0 1,0 0-1,-1 0 1,1 0-1,0 0 0,-2 0 1,-2-2 14,0 2 1,1-1-1,-1 0 1,0 1-1,0 0 1,-9-1-1,0 2-13,-1-1 0,1 2 0,0 0 0,-16 3-1,18-1-30,1 0-1,0 1 1,-1 1-1,2 0 0,-1 0 1,0 1-1,1 0 0,0 1 1,1 0-1,-1 1 1,1-1-1,1 2 0,-1-1 1,2 2-1,-1-1 0,1 1 1,0 0-1,1 0 1,1 0-1,-1 1 0,2 0 1,-1 0-1,2 1 1,-1-1-1,1 1 0,1 0 1,-1 12-1,2-14 6,1 0-1,0-1 1,1 1 0,0-1-1,0 1 1,1-1 0,5 17-1,-5-21 1,1-1 0,-1 0 0,1 1-1,0-1 1,0 0 0,0-1 0,0 1 0,1 0 0,-1-1-1,1 0 1,0 0 0,0 0 0,1 0 0,-1-1-1,0 1 1,10 2 0,2 1 6,1-1 1,0-1-1,0 0 0,0-1 1,29 1-1,89-7 35,-134 3-43,27-3-26,0-1-1,0-2 1,0 0-1,-1-2 1,0-2-1,0 0 0,-1-1 1,-1-2-1,0-1 1,-1-1-1,0 0 1,39-36-1,-56 45 15,0-1 0,0 0 0,-1 0 0,0-1 0,0 0 0,0 0 0,-1 0 1,-1-1-1,1 0 0,-2 0 0,1 0 0,-1 0 0,0-1 0,-1 1 0,0-1 0,-1 1 0,1-12 0,-2 21 88,-1 35-222,-10 134 500,15 238 0,4-116-41,-8-278-271,-1 0 0,0 0 0,-1 1 0,0-2 0,-1 1 0,0 0 0,-1-1 0,0 1 0,-2-1 0,1 0 0,-1-1 0,-1 1 0,0-1 0,-11 13 0,12-17-4,0 0 0,-1-1-1,0-1 1,0 1 0,-1-1 0,1 0-1,-1 0 1,0-1 0,0 0 0,-1-1-1,1 0 1,-1 0 0,0-1 0,0 0-1,1 0 1,-1-1 0,0 0-1,0-1 1,-1 0 0,1 0 0,-15-4-1,15 3-25,1-1-1,-1 0 0,1-1 0,0 0 0,0 0 0,0 0 1,0-1-1,1-1 0,-1 1 0,1-1 0,0 0 1,-7-8-1,4 3-24,1 0 1,1-1 0,-1 0-1,2 0 1,0-1 0,0 1 0,-5-16-1,1-3-107,1 1 1,2-1-1,1-1 0,1 0 0,2 1 0,-1-37 0,3 27-379,2 1-1,2-1 1,1 0-1,3 1 1,1 0-1,18-59 1,8 4-1925,-6 14-1379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6.44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10442,'0'0'4329,"20"0"-4497,-9 5-664,3 6-1200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6.83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12 36 6769,'0'0'8386,"-12"-33"-8274,12 30-112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7.2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1 598 6993,'0'0'2882,"27"-23"-2417,88-78-169,-102 89-191,-1-1 1,0 0-1,0-1 0,-1 0 1,-1-1-1,-1 0 1,0 0-1,-1-1 1,0 0-1,-2-1 1,9-29-1,-9 10 499,-1 0 0,-1-1 1,-4-69-1,0 54-89,0 51-529,0 38-370,-1-9 366,-2 1 0,0-1 0,-15 54-1,-37 85 12,-1 9-38,48-135 64,2 0 0,2 1 0,1 63 0,3-104-18,0-1-1,0 1 1,1-1 0,-1 1 0,0-1-1,0 0 1,1 1 0,-1-1 0,0 0 0,0 1-1,1-1 1,-1 1 0,0-1 0,1 0 0,-1 0-1,0 1 1,1-1 0,-1 0 0,1 0 0,-1 1-1,0-1 1,1 0 0,-1 0 0,1 0-1,-1 0 1,1 0 0,-1 1 0,1-1 0,-1 0-1,1 0 1,-1 0 0,0 0 0,1-1 0,-1 1-1,1 0 1,-1 0 0,1 0 0,-1 0 0,1 0-1,-1 0 1,1-1 0,21-7-26,-12-2-252,1 1 1,-2-1-1,1-1 1,-1 0 0,14-23-1,-6 10-1118,10-15-2543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47.68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58 1 8554,'0'0'3677,"15"28"-3516,2 5-133,6 13 23,50 72 1,-60-97 9,0 1 1,-2 0-1,0 0 1,-2 1 0,-1 0-1,0 1 1,-2 0-1,0 0 1,-2 1 0,-1-1-1,-1 1 1,0 0-1,-2-1 1,-2 1 0,0 0-1,-1-1 1,-1 1-1,-2-1 1,0 0 0,-14 33-1,5-24-137,-1-1-1,-2-1 0,-1 0 1,-1-1-1,-1-1 0,-2-1 1,-1-1-1,-1-1 0,-33 25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51.56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1 270 4537,'0'0'2116,"28"-4"-1914,199-23 427,971-86 2635,-968 94-3206,582-28 154,-95 37-15,-571 7-190,161 3 102,301-18 269,342-10-67,-670 30-355,833 45 105,-820-29-55,368 40 44,81 4 52,-226-33-80,317 11 68,-11 14-89,186 21-18,-550-47 105,1410 25-139,-1308-81 104,-179 6-77,958-87 21,-638 43 4,1938-83 23,-1024 97 162,-855 22 164,-243 20-258,-594 10-1793,14 0-1219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19.9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5 336 6305,'0'0'3613,"-1"-8"-2919,0-3-432,0 3-127,0 1-1,1-1 1,-1 0-1,1 0 0,1 0 1,0 1-1,0-1 1,0 0-1,1 1 1,0-1-1,0 1 0,1 0 1,0-1-1,4-6 1,26-21-119,2 1 0,1 2 0,1 2 0,54-34 0,-87 106-712,-4-6 643,1 0 1,3 0 0,1 0-1,1-1 1,16 50 0,-17-70 36,0-1 0,0-1 0,2 1 0,0-1 0,0 0 0,1 0 0,1-1 1,0 0-1,0-1 0,2 0 0,-1-1 0,1 1 0,1-2 0,-1 0 0,27 15 1,-30-20-15,0 0 0,0-1 0,1 0 1,-1 0-1,1-1 0,0 0 1,-1 0-1,1-1 0,0 0 1,0-1-1,0 0 0,0 0 1,0-1-1,0 0 0,-1-1 1,1 0-1,0 0 0,-1-1 1,1 0-1,-1 0 0,0-1 1,0 0-1,-1-1 0,1 0 1,-1 0-1,0 0 0,0-1 1,8-9-1,-4 4-30,-1-1 1,0 0-1,-1-1 0,-1 0 1,0-1-1,0 1 0,-1-1 1,-1-1-1,-1 1 0,0-1 1,-1 0-1,0-1 0,-1 1 1,-1 0-1,1-24 0,-3 39 53,-1 0 0,1 0 0,0 0 0,0-1-1,0 1 1,-1 0 0,1 0 0,0 0-1,-1-1 1,1 1 0,0 0 0,0 0-1,-1 0 1,1 0 0,0 0 0,-1 0 0,1 0-1,0 0 1,0 0 0,-1 0 0,1 0-1,0 0 1,-1 0 0,1 0 0,0 0-1,-1 0 1,1 0 0,0 0 0,-1 0 0,1 0-1,0 0 1,0 1 0,-1-1 0,1 0-1,0 0 1,0 0 0,-1 0 0,1 1-1,0-1 1,0 0 0,0 0 0,-1 1 0,-13 9-96,9-1 96,1-1 0,0 1 0,0 0 0,1 0 0,0 0 0,0 0 0,1 1 0,1-1 0,-2 15 0,2 95 9,3-65 57,-1 107 544,-3 180 1262,2-332-1852,-1 0 1,0 0-1,0 0 0,-1 0 0,0-1 0,0 1 0,-1-1 1,0 1-1,-1-1 0,0 0 0,0 0 0,-1 0 0,0-1 1,0 1-1,-1-1 0,0-1 0,0 1 0,0-1 0,-1 0 0,0 0 1,0-1-1,-1 0 0,1 0 0,-1-1 0,0 0 0,0 0 1,-1-1-1,1 0 0,-1 0 0,-16 2 0,7-2 0,0-1 0,0-1 0,-1 0-1,1-1 1,0-1 0,0-1 0,-1-1-1,1 0 1,-22-7 0,33 7-31,0 0 0,0 0 0,0 0 1,0-1-1,0 0 0,1 0 0,-1-1 0,1 1 0,1-2 0,-1 1 1,1 0-1,-1-1 0,2 0 0,-1 0 0,1-1 0,0 0 0,0 1 1,0-1-1,1 0 0,0-1 0,1 1 0,0 0 0,0-1 0,-1-10 1,1 11 0,2 0 0,-1 0 1,1-1-1,0 1 1,0 0-1,1 0 1,0 0-1,0 0 1,1 0-1,0 0 0,0 0 1,1 0-1,0 1 1,0-1-1,6-9 1,-2 7 10,1 0 1,0 1 0,0 0 0,1 0-1,0 1 1,0 0 0,0 0 0,1 1-1,14-6 1,188-77 19,-34 16-1020,-120 42-3142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5.44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317 1 5009,'0'0'5697,"-26"0"-2761,22 1-2924,-1 0 1,1 1-1,0-1 1,0 1-1,0 0 0,-1 0 1,2 0-1,-1 1 1,0-1-1,0 1 1,-5 6-1,-37 40-29,43-46 21,-17 22-9,1 1 0,1 1 0,2 0 0,0 1 0,2 1 0,2 1 0,0 0 0,-14 58 0,14-24-3,2 0-1,3 1 1,2 91-1,5-106 26,2 1 0,2 0 0,2-1-1,3 0 1,24 80 0,-33-129-29,0-1-1,0 1 1,1 0 0,-1 0-1,0-1 1,0 1-1,1 0 1,-1 0 0,0-1-1,1 1 1,-1 0-1,1-1 1,-1 1 0,1 0-1,-1-1 1,1 1-1,-1-1 1,1 1 0,0-1-1,-1 1 1,1-1-1,0 1 1,-1-1-1,1 0 1,0 1 0,0-1-1,-1 0 1,1 1-1,0-1 1,0 0 0,0 0-1,-1 0 1,1 0-1,0 0 1,0 0 0,0 0-1,-1 0 1,1 0-1,0-1 1,0 1 0,0 0-1,-1 0 1,1-1-1,0 1 1,-1 0 0,1-1-1,0 1 1,-1-1-1,1 1 1,0-1-1,0 0 1,30-34-2958,-6-4-3790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8.4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375 212 4113,'0'0'4868,"10"-17"-4287,29-55-226,-37 69-311,0-1-1,0 1 1,-1-1 0,1 1-1,-1-1 1,0 0 0,0 1 0,-1-1-1,1 0 1,-1 0 0,1 0 0,-1 0-1,-1 1 1,1-1 0,0 0 0,-1 0-1,-1-5 1,0 6-10,1 1 1,-1-1-1,1 1 0,-1-1 0,0 1 0,0-1 1,0 1-1,-1 0 0,1 0 0,0 0 1,-1 0-1,1 0 0,-1 1 0,0-1 0,0 1 1,-4-2-1,-4 0-12,0 0 0,0 0 0,0 2 0,0-1 1,0 1-1,-1 1 0,1 0 0,-21 3 0,21 0-30,-1 0-1,0 1 1,1 0-1,0 1 1,0 0-1,0 1 1,1 0-1,0 1 1,0 0-1,0 1 1,-9 10-1,5-4 0,0 0 0,2 0-1,0 1 1,0 1 0,2 0 0,-13 24-1,17-25 5,0 0 0,0 0 0,2 0 0,0 1 0,1 0 0,0-1 0,1 1 0,1 0 0,1 26 0,1-33 4,0 0 0,0 0 1,1-1-1,0 1 0,0 0 1,1-1-1,1 0 1,-1 0-1,1 0 0,0 0 1,1 0-1,0-1 0,0 0 1,1 0-1,0 0 1,0 0-1,0-1 0,11 7 1,-5-5 8,1 0 0,0-2-1,0 1 1,0-2 0,1 1 0,0-2 0,0 0 0,29 4 0,-9-5 16,0-1 1,59-4 0,-92 2-31,0 0 0,-1 0 0,1 0-1,0 0 1,0 0 0,0 0 0,0-1 0,0 1 0,0 0 0,0-1-1,0 1 1,0-1 0,-1 1 0,1-1 0,0 1 0,0-1-1,0 0 1,-1 1 0,1-1 0,0 0 0,-1 1 0,1-1-1,-1 0 1,1 0 0,-1 0 0,1 0 0,-1 1 0,1-3 0,1-27-1221,-3 18 240,1-9-1493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6.5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255 123 4081,'0'0'4301,"6"-14"-4068,17-45 265,-22 58-432,-1-1 1,1 0-1,0 0 1,-1 1-1,0-1 1,1 0-1,-1 0 0,0 0 1,0 0-1,0 0 1,0 1-1,0-1 1,0 0-1,-1 0 1,1 0-1,0 0 1,-1 1-1,0-1 1,0-2-1,0 3-25,0 0 0,0 0-1,0 0 1,0 0 0,0 0-1,0 1 1,-1-1 0,1 0-1,0 0 1,0 1 0,-1-1-1,1 1 1,0-1 0,-1 1-1,1 0 1,-1-1 0,1 1-1,-3 0 1,-2 0 0,0 0-1,0 1 0,0 0 1,0 0-1,0 0 0,0 1 1,0-1-1,-9 6 0,3 0-7,1 0-1,1 1 1,-1 1-1,1 0 0,1 0 1,-1 1-1,2 0 1,-1 0-1,-12 23 0,7-10-4,1 1 0,1 1 1,-16 48-1,24-58-25,0 0 0,1-1 0,1 1 0,0 0 0,1 0 0,1 0 0,0 1 0,1-1 0,3 16 0,-3-26 14,0 0 0,0 0 0,0 0 0,1 0 0,0-1 0,0 1 0,0-1 0,0 1 0,1-1 0,0 0 0,0 0 0,0 0 0,0 0-1,1-1 1,-1 1 0,1-1 0,0 0 0,0 0 0,0 0 0,0-1 0,1 1 0,-1-1 0,1 0 0,0 0 0,-1-1 0,1 1 0,0-1 0,0 0 0,0-1 0,8 1 0,-3 0 21,0 0 0,-1-1 0,1 0 1,0 0-1,0-1 0,-1-1 0,1 1 1,-1-2-1,1 1 0,-1-1 0,0-1 0,0 1 1,0-2-1,-1 1 0,1-1 0,-1-1 1,11-8-1,0-4-136,-1 0 1,0-1-1,-1-1 1,-1 0-1,-1-1 1,-1-1 0,-1-1-1,-1 0 1,0 0-1,11-38 1,-22 60 97,-1 0 1,1 0 0,0 0 0,0 0-1,0 0 1,-1 1 0,1-1 0,0 0 0,0 0-1,0 1 1,0-1 0,0 1 0,0-1-1,1 1 1,-1 0 0,0-1 0,0 1 0,0 0-1,0 0 1,0-1 0,1 1 0,-1 0-1,0 0 1,0 0 0,0 1 0,0-1 0,1 0-1,-1 0 1,0 1 0,0-1 0,0 0-1,0 1 1,0-1 0,0 1 0,0 0 0,2 0-1,37 23 57,-25-13-71,0 1 0,-1 1 0,17 19-1,-27-28 58,-1 1 0,1 1-1,-1-1 1,0 0-1,0 1 1,-1-1-1,1 1 1,-1 0-1,-1 0 1,1 0-1,-1 0 1,0 0-1,0 0 1,-1 7-1,49-92-83,-33 47 4,-13 24 32,0 0 0,1 0 1,0 0-1,0 1 0,1-1 0,0 1 1,1 0-1,-1 1 0,1-1 0,10-7 1,-14 13 4,0 0 1,0 0 0,0 0-1,0 0 1,0 0-1,0 1 1,0-1 0,0 1-1,0 0 1,0 0-1,0-1 1,0 1 0,0 0-1,1 1 1,-1-1-1,0 0 1,0 1 0,0-1-1,0 1 1,0 0-1,0-1 1,3 3 0,-1 0 4,-1-1 1,0 1 0,0 0-1,0 0 1,0 1 0,0-1-1,-1 0 1,1 1-1,-1-1 1,3 9 0,1 1 8,-1 1 1,-1 0 0,0 1-1,-1-1 1,2 24 0,-5-25 49,4 21-94,-4-33 32,0 0 0,0-1 0,1 1 0,-1 0 1,0-1-1,1 1 0,-1-1 0,1 1 0,-1-1 0,1 1 0,-1-1 1,1 1-1,-1-1 0,1 1 0,0-1 0,-1 0 0,1 1 1,-1-1-1,1 0 0,0 1 0,-1-1 0,1 0 0,0 0 0,-1 0 1,1 0-1,0 0 0,0 0 0,-1 0 0,1 0 0,0 0 1,-1 0-1,1 0 0,0 0 0,-1 0 0,1-1 0,0 1 1,-1 0-1,1 0 0,0-1 0,-1 1 0,1 0 0,0-1 0,6-3 9,-1 0 0,0 0 0,0-1 0,0 0 0,-1 0 0,0 0 0,0 0 0,0-1-1,6-9 1,35-60-26,-42 67 23,3-5 10,-6 11-16,0-1-1,0 1 0,0 0 1,1-1-1,-1 1 1,1 0-1,-1 0 0,1 0 1,0 0-1,0 0 1,2-2-1,7 9 17,1 18 35,-5-7 12,7 16 14,24 42 1,-33-65-76,1-1-1,0 1 1,1-1 0,-1 0 0,1-1 0,1 0-1,0 0 1,0 0 0,12 7 0,-17-12-1,0-1 0,0 1 0,0 0 0,0-1-1,0 0 1,0 0 0,0 0 0,1 0 0,-1 0 0,1-1 0,-1 1 0,0-1 0,1 0 0,-1 0-1,1-1 1,-1 1 0,1 0 0,-1-1 0,0 0 0,1 0 0,-1 0 0,0 0 0,0-1 0,0 1 0,0-1-1,0 0 1,5-3 0,-1-2-66,0 0-1,-1 0 1,1-1-1,-1 0 1,-1 0-1,1 0 1,7-18-1,13-38-2118,-5-4-3939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6.94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5329,'0'0'4197,"34"21"-3210,115 74-319,-117-72-494,-1 0 0,-1 3 0,-1 0 0,-1 2 0,-1 1 0,-2 1 0,-1 1 0,20 34 0,-16-14 68,-2 0 0,-2 1 0,-2 2-1,19 74 1,-33-99-150,-2 0-1,0 0 0,-2 0 0,-1 1 1,-3 49-1,-1-58-67,-2 0-1,0-1 0,-1 0 1,-1 0-1,-1 0 1,-1 0-1,-1-1 1,-19 34-1,1-12-226,-2-2-1,-1-1 1,-3-1 0,0-1-1,-57 46 1,30-34-1834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1.31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0 606 7562,'0'0'5071,"6"-13"-4580,-4 9-442,3-5 42,-1-1 0,1 1 0,1 1 0,0-1-1,0 1 1,1 0 0,0 0 0,0 1 0,11-9 0,87-57 78,-4-5 1,-2-5 0,101-110-1,-182 174-668,-11 12-5,-1 1-1,1-1 0,-2-1 0,1 1 1,4-9-1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1.8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8410,'0'0'3955,"2"19"-3739,0 2-172,1 1-1,1-1 0,1 0 0,1-1 1,1 1-1,16 35 0,13-1 348,2-2 0,2-1-1,2-2 1,77 70 0,-106-104-320,-12-13-65,1 0 1,0-1-1,0 1 1,0 0 0,0-1-1,0 0 1,0 1-1,1-1 1,-1 0-1,1 0 1,-1-1-1,6 4 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8.09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292 0 4761,'0'0'2627,"-6"7"-2060,-25 27 1591,13-3-1083,-21 48-900,2 1 1,5 3 0,3 0-1,3 2 1,5 0-1,3 2 1,4 0-1,-5 167 1,18-240-176,1 24 34,1-1 0,12 72 0,-11-98-28,0-1-1,1 1 0,1-1 0,0 0 1,0 0-1,1 0 0,0-1 1,1 1-1,0-1 0,1-1 0,-1 1 1,2-1-1,-1 0 0,17 12 0,-18-16-32,1 0-1,0-1 0,0 0 0,0-1 1,1 1-1,-1-1 0,1-1 0,-1 0 0,1 0 1,-1 0-1,1-1 0,0 0 0,-1 0 1,13-3-1,-8 2-188,30-3-1579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9.21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460 133 7738,'0'0'2894,"-25"-15"-2585,-76-48 392,95 59-558,0-1 0,0 0 0,0 0 0,1-1 0,-8-8 0,13 13-125,0 0-1,-1 0 0,1 0 0,-1 1 1,1-1-1,-1 0 0,1 0 0,-1 0 1,0 1-1,1-1 0,-1 0 1,0 1-1,0-1 0,0 0 0,1 1 1,-1-1-1,0 1 0,0-1 0,0 1 1,0 0-1,0-1 0,0 1 1,0 0-1,0 0 0,0 0 0,0 0 1,0 0-1,0 0 0,0 0 0,0 0 1,0 0-1,0 0 0,0 0 1,0 1-1,0-1 0,0 0 0,0 1 1,0-1-1,0 1 0,1-1 0,-1 1 1,0-1-1,0 1 0,0-1 1,-1 2-1,-17 14-11,0 1-1,0 0 1,2 1 0,-20 27-1,18-23 7,0 1-16,1 0 0,1 0 0,-15 30 0,26-41 5,0 0-1,1 0 0,1 0 1,0 1-1,1 0 0,0 0 1,1 0-1,0 0 0,1 16 1,1-25-6,0-1 0,0 1 0,1-1 1,0 0-1,-1 1 0,1-1 0,1 0 0,-1 0 1,0 1-1,1-1 0,-1 0 0,1 0 0,0-1 1,0 1-1,0 0 0,3 2 0,1 0 15,0 0-1,0 0 1,0-1-1,0 0 1,1 0-1,0 0 1,7 2-1,2 0 15,1-1 0,0 0 1,0-1-1,0-1 0,31 2 0,-32-4-9,-1-1 0,0 0 0,0-1 0,0-1 1,0-1-1,0 0 0,0 0 0,-1-2 1,1 0-1,-1 0 0,0-2 0,-1 1 1,1-2-1,-2 0 0,1 0 0,-1-1 0,0-1 1,13-14-1,5-8-23,-2-1 1,-2-1 0,-1-1-1,23-44 1,-47 77 3,0 1-1,0-1 1,1 1 0,-1-1 0,0 1 0,1 0 0,-1-1 0,0 1 0,1 0 0,-1 0 0,1 0-1,0 0 1,-1 0 0,1 1 0,0-1 0,0 0 0,0 1 0,-1-1 0,1 1 0,0 0 0,0 0 0,0-1-1,0 1 1,0 0 0,0 1 0,-1-1 0,1 0 0,0 0 0,0 1 0,0-1 0,3 2 0,5 2 15,0 1 0,-1 0 1,1 0-1,11 9 0,-11-7 1,2 0-13,-1 1-1,0 0 1,0 1 0,-1 0-1,0 0 1,-1 1 0,0 1-1,0-1 1,-1 2 0,9 15-1,-17-27-22,2-1 33,0 1 1,-1-2-1,1 1 0,-1 0 0,1 0 0,-1 0 0,1-1 0,-1 1 1,0-1-1,0 1 0,0-1 0,0 1 0,0-1 0,0 0 1,0 1-1,1-5 0,2-1-5,7-8-34,1 0-1,0 1 0,1 0 0,0 1 1,22-16-1,-30 25 23,0 0 0,0 0 0,1 0 0,-1 1 0,1 0 0,0 0 0,0 1 1,0 0-1,0 0 0,0 0 0,0 1 0,0-1 0,1 2 0,-1-1 0,1 1 0,-1 0 0,0 0 0,1 0 0,11 3 1,-15-1 8,0-1 1,0 1 0,0 0-1,0-1 1,0 1 0,0 1-1,-1-1 1,1 0 0,-1 1-1,0-1 1,1 1 0,-1 0-1,0 0 1,-1 0 0,1 0-1,0 0 1,-1 0 0,0 0 0,1 0-1,-1 1 1,-1-1 0,1 0-1,0 1 1,-1-1 0,0 5-1,1-3 10,0 1 0,1-1 0,-1 1 0,1-1 0,0 0-1,0 1 1,1-1 0,2 5 0,-4-9-10,0-1 1,0 1-1,0 0 0,0-1 1,1 1-1,-1-1 0,0 1 1,0-1-1,0 1 1,0-1-1,1 0 0,-1 0 1,0 0-1,0 1 0,1-1 1,-1 0-1,0-1 0,0 1 1,1 0-1,-1 0 0,0 0 1,0-1-1,0 1 1,0-1-1,1 1 0,-1-1 1,0 1-1,0-1 0,1 0 1,31-21 53,-4-4-49,-17 15 9,-1 1 1,2 0-1,21-14 1,-33 24-20,-1-1-1,1 1 1,0 0 0,-1-1-1,1 1 1,0 0 0,-1 0-1,1 0 1,0 0 0,-1 0-1,1-1 1,0 1 0,0 0-1,-1 1 1,1-1 0,0 0-1,-1 0 1,1 0 0,0 0-1,-1 0 1,1 1 0,0-1 0,-1 0-1,1 1 1,0-1 0,-1 0-1,1 1 1,-1-1 0,1 1-1,-1-1 1,1 1 0,-1-1-1,1 2 1,10 19 66,-9-16-54,3 4-2,-1 0 1,1 0 0,0-1-1,1 0 1,0 0 0,1 0-1,-1-1 1,1 0 0,1 0 0,-1-1-1,1 0 1,0 0 0,12 6-1,-8-7 0,-1-1 1,1 0-1,0 0 0,0-1 0,0-1 0,1 0 0,-1-1 0,0 0 1,1-1-1,14-1 0,-18-1-73,-1 0-1,0 0 1,0 0 0,0-1-1,0-1 1,-1 1 0,1-1-1,-1 0 1,0-1 0,0 0 0,-1 0-1,1 0 1,-1-1 0,0 0-1,0 0 1,8-13 0,16-23-3558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29.56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303 0 2713,'0'0'8343,"15"26"-7933,105 171 193,-92-149-480,-2 0 0,-1 2 0,-4 1-1,-1 1 1,21 85 0,-36-110-75,0 0 0,-2 0-1,0 0 1,-2 1 0,-1-1 0,-2 1-1,0-1 1,-2 0 0,-1 0 0,-1 0 0,-1-1-1,-2 1 1,-13 30 0,-4-5-17,-64 95 0,70-120-56,0-2 0,-2 0-1,0-1 1,-2-2 0,-32 25 0,8-14-1699,-94 46 1,54-40-6024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42.70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75 77 6281,'0'0'3314,"-6"-5"-2724,4 2-538,-1 0 0,1 1 0,0-1 0,0 0 0,-1 0 0,2-1 0,-1 1 0,0 0 0,1-1 0,0 1 0,-1-1 0,1 1 0,1-1 0,-1 1 0,0-1 0,1 0 0,0 1 0,0-1 0,0-5 0,-10 67 234,5-34-151,-5 43 0,7 68 280,-5 99 529,2-47-557,6-184-130,1-8-265,0-8-565,-1-7-1764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7:43.72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51 54 4505,'0'0'6308,"5"-4"-6244,6-3-6,1 1 0,-1 0 1,1 0-1,0 1 0,0 1 0,0 0 0,1 0 0,15-1 1,-21 4 3,1 0 0,-1 0 0,1 1 0,-1 0 0,1 1 0,-1 0 0,1 0 0,-1 0 0,1 1 0,-1 0 0,0 1 1,0 0-1,0 0 0,0 0 0,-1 1 0,9 5 0,-8-3-42,0-1-1,-1 1 1,1 1-1,-1-1 1,-1 1 0,1 0-1,-1 0 1,0 0-1,-1 1 1,4 8 0,-6-11-14,-1-1 1,1 1 0,-1-1 0,0 1 0,-1-1 0,1 1 0,-1 0 0,0-1-1,0 1 1,0 0 0,-1-1 0,1 1 0,-1 0 0,-1-1 0,1 1 0,0-1-1,-1 1 1,0-1 0,0 0 0,0 0 0,-4 5 0,-19 23 48,-2-2 0,-1-1 1,-56 46-1,32-30-38,14-13-14,26-24 24,1 0 1,1 1-1,-1 1 1,1 0-1,1 0 1,0 1-1,0 0 1,1 0-1,-9 17 1,17-27-22,-1 0 1,1 0 0,-1-1-1,1 1 1,0 0-1,0 0 1,-1 0 0,1-1-1,0 1 1,0 0-1,0 0 1,0 0 0,0 0-1,0 0 1,0 0-1,0-1 1,0 1 0,0 0-1,0 0 1,1 0 0,-1 0-1,0-1 1,1 1-1,-1 0 1,0 0 0,1-1-1,-1 1 1,1 0-1,-1 0 1,1-1 0,0 1-1,-1-1 1,1 1-1,0 0 1,-1-1 0,1 1-1,0-1 1,0 0-1,-1 1 1,1-1 0,2 1-1,38 1 379,-29-2-303,15 1 4,-1-1 0,0-1 1,1-2-1,-1 0 0,0-2 0,0 0 0,46-18 0,-46 12-22,-15 8-65,0-1 1,-1 0-1,1-1 0,-1 0 1,0-1-1,-1 0 0,0 0 1,17-16-1,-26 22-32,1 0-1,-1 0 1,0-1 0,0 1 0,1 0 0,-1-1-1,0 1 1,0-1 0,0 1 0,0 0-1,0-1 1,1 1 0,-1-1 0,0 1 0,0 0-1,0-1 1,0 1 0,0-1 0,0 1-1,0 0 1,0-1 0,-1 1 0,1-1 0,0 1-1,0 0 1,0-1 0,0 1 0,0 0 0,-1-1-1,1 1 1,0-1 0,0 1 0,-1 0-1,1 0 1,0-1 0,0 1 0,-1 0 0,1-1-1,0 1 1,-1 0 0,1 0 0,0 0 0,-1-1-1,1 1 1,-1 0 0,1 0 0,0 0-1,-1 0 1,1 0 0,-1 0 0,1 0 0,0 0-1,-2 0 1,-18-8-3465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0.82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3 409 1872,'0'0'5246,"0"0"-5203,0-1 0,0 1 0,0 0 1,-1 0-1,1 0 0,0-1 0,0 1 1,0 0-1,-1 0 0,1-1 0,0 1 1,0 0-1,0-1 0,0 1 0,0 0 1,0-1-1,0 1 0,0 0 0,0 0 1,0-1-1,0 1 0,0 0 0,0-1 1,0 1-1,0 0 0,0-1 0,0 1 1,0 0-1,0-1 0,0 1 0,0 0 1,0 0-1,1-1 0,-1 1 1,0 0-1,0 0 0,0-1 0,1 1 1,3-2 220,0-1 19,1 1 1,0-1 0,0 1-1,1 0 1,-1 1 0,0-1-1,1 1 1,-1 0 0,8 0-1,-12 22 35,1-7-311,0 0 0,1-1 0,1 0 0,0 1 0,1-2 0,1 1 0,11 20 0,56 79 93,64 62-62,-132-169 42,-2-4 102,-2-22 1187,2-14-1264,2 0 0,1 0 0,2 0 0,2 1 0,0 0 0,3 1 0,1 0 0,27-47 0,5 5-405,3 3-1,74-83 1,-60 80-821,-12 11-1032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8.8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108 0 1608,'0'0'6615,"-7"18"-6287,-62 139 344,38-71-466,30-85-132,1-30-180,1-4-1312,1-2-2224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6.93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249 76 1464,'0'0'5848,"-20"-12"-5358,-61-35-301,78 44-177,-1 1-1,0 0 1,-1 0 0,1 1 0,0-1-1,0 1 1,-1 0 0,1 0 0,-1 0-1,1 1 1,-1-1 0,1 1-1,-1 0 1,1 1 0,-1-1 0,1 1-1,-1 0 1,-7 2 0,8-1-18,1 0 1,0 0 0,-1 0 0,1 0-1,0 1 1,1-1 0,-1 1 0,0 0-1,1 0 1,-1 0 0,1 0 0,0 0-1,0 0 1,0 1 0,0-1 0,1 1-1,-1-1 1,1 1 0,0-1 0,0 1-1,0 5 1,-2 10-17,0-1 1,2 37-1,1-52 28,0 4 11,1-1 0,0 0 1,1 0-1,-1 0 0,1 0 0,0 0 0,1 0 1,-1-1-1,1 1 0,1-1 0,-1 0 0,1 1 0,-1-1 1,1-1-1,1 1 0,-1-1 0,10 8 0,10 6 221,1 0-1,40 21 1,-19-12 58,-14-6-155,49 41 1,-71-53-141,-1 0-1,0 1 0,0 0 1,-1 0-1,0 1 0,0 0 1,-1 0-1,7 17 0,-13-26 20,0 1-1,0-1 1,0 0-1,-1 1 1,1-1-1,0 1 0,-1-1 1,0 1-1,0 0 1,0-1-1,0 1 0,0-1 1,0 1-1,0-1 1,-1 1-1,0-1 1,1 1-1,-1-1 0,0 1 1,0-1-1,0 0 1,0 1-1,-1-1 1,1 0-1,-1 0 0,1 0 1,-1 0-1,0 0 1,0 0-1,1-1 0,-1 1 1,-1-1-1,1 1 1,0-1-1,0 0 1,0 1-1,-4 0 0,-7 3 66,-1 0 0,0-1 1,-1 0-1,1-2 0,-19 3 0,18-3 19,0 0-1,0-1 1,0-1 0,0 0 0,-1-1 0,-16-3 0,29 3-94,0 0 1,-1 0-1,1 0 0,0-1 0,0 1 0,0-1 1,0 1-1,0-1 0,0 0 0,0 0 1,1 0-1,-1-1 0,1 1 0,-1-1 1,1 1-1,0-1 0,0 0 0,0 0 1,0 0-1,1 0 0,-1 0 0,1 0 0,0 0 1,0-1-1,0 1 0,0-1 0,0 1 1,1 0-1,0-1 0,0 1 0,0-7 1,0 6-18,1 1 1,0-1 0,0 0 0,0 1 0,1 0 0,-1-1 0,1 1 0,0 0 0,0 0 0,0 0 0,0 0 0,0 0-1,0 0 1,1 0 0,0 1 0,-1-1 0,1 1 0,6-4 0,69-39-52,-45 27 74,6-5-5,83-53 22,-106 64-37,1 0-1,-2-1 1,0-1-1,23-27 1,-33 35 5,-1-1 1,0 1-1,0-1 1,-1 0-1,0 0 1,0 0-1,0 0 1,-1-1 0,-1 1-1,1-1 1,-1 1-1,0-1 1,-1 0-1,1 1 1,-2-1-1,1 0 1,-3-13 0,2 19-66,-1-1 1,1 0 0,0 0-1,-1 1 1,1-1 0,-1 1-1,0-1 1,0 1 0,0 0-1,0 0 1,-1 0 0,1 0-1,0 0 1,-1 0 0,1 1 0,-1-1-1,0 1 1,1 0 0,-1-1-1,0 1 1,0 0 0,0 1-1,0-1 1,-3 0 0,-10-1-556,0 0 0,0 1 1,-18 1-1,24 0 540,-45 1-1344,-1 5-727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5.93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151 52 3209,'-4'-3'6564,"1"1"-6359,1 1-91,1 1 0,0-1-1,0 0 1,0 0 0,0 1 0,0-1 0,0 0 0,0 0 0,0 0 0,0 0 0,0 0 0,1 0 0,-1 0 0,0 0 0,1 0 0,-1 0 0,1-1 0,-1 1 0,1 0 0,-1 0 0,1-1 0,0-2 341,-126 4-482,256 1-657,229-7 624,-297-2-1428,-43 1-2176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8.10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 3793,'0'0'5441,"0"-2"-5241,0-1-8,12 3-280,13 0-384,1 0-672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8.43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60 4721,'0'0'2785,"89"-44"-2681,-87 39-48,1 0-56,0 3-56,9 2-24,-1 0-977,0-3-791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0.6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4625,'0'0'1688,"0"133"-1688,0-102 0,6-5 8,3 0 0,-4-3-8,4-3 0,-6-2 88,2-2-72,1 7-16,0-5-104,0-6-392</inkml:trace>
  <inkml:trace contextRef="#ctx0" brushRef="#br0" timeOffset="1">106 745 1256,'0'0'1265,"0"134"-1930,-6-103 665,0-3 0,4-3 160,-1 1-160,3-3 88,0-5-48,0 3-24,0-8-32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1.02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 0 1768,'0'0'3265,"-3"139"-3105,6-126 48,3 2-208,-1-2-48,-2-3-1336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1.3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4353,'0'0'3345,"0"65"-3249,17-65 64,0-24-160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9.87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1744,'0'0'4073,"0"59"-4073,0-51 144,0-1-144,0 1 0,9 2 80,-1-2-8,6 8-64,-2-6-8,-4 0-1160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0.26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38 0 1016,'0'0'6538,"-37"67"-6538,37-59 192,0-3-192,0 0 0,0 3 56,0-1 8,0 6-64,0 0 0,0 13-16,0-6-696,0-2-1593</inkml:trace>
  <inkml:trace contextRef="#ctx0" brushRef="#br0" timeOffset="1">38 436 1136,'0'0'2643,"0"24"-2130,0 187 473,0-193-984,1-8-19,-1 0 1,-1 0-1,1-1 1,-4 15-1,-3-3-563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8.78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8 5449,'0'0'2577,"83"-8"-4434,-63 8 521,2 0-3497</inkml:trace>
  <inkml:trace contextRef="#ctx0" brushRef="#br0" timeOffset="1">608 118 4049,'0'0'4529,"131"-20"-4849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9.1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3953,'0'0'6257,"11"18"-6257,-2 18-776,2-3-928,-2-2-1185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9.13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5329,'0'0'3745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19.49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 1 16,'0'0'8754,"-3"0"-8234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3.16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197 183 3777,'0'0'3586,"-15"-3"-3505,-49-11 153,62 14-199,0-1 1,0 1 0,0 0 0,0 0 0,0 0 0,0 0 0,0 0-1,0 0 1,0 1 0,0-1 0,0 1 0,0 0 0,0-1-1,0 1 1,0 0 0,0 0 0,0 0 0,1 0 0,-1 0 0,0 1-1,1-1 1,-1 1 0,1-1 0,-1 1 0,1-1 0,0 1-1,0 0 1,0-1 0,0 1 0,0 0 0,-1 2 0,-1 4 33,0 0 1,1-1 0,0 1 0,0 0 0,0 12-1,0-5-48,0-1 0,2 1-1,0 0 1,0-1-1,2 1 1,-1-1 0,6 17-1,-6-27-10,0 1 0,1-1-1,0 0 1,0 0-1,0 0 1,1 0 0,-1 0-1,1-1 1,0 1-1,0-1 1,0 0 0,1 1-1,-1-1 1,1-1-1,0 1 1,-1 0-1,1-1 1,0 0 0,1 0-1,-1 0 1,0-1-1,0 1 1,1-1 0,-1 0-1,1 0 1,8 0-1,-1 0 4,0 0 0,1-1-1,-1 0 1,0-1-1,0 0 1,0-1-1,0 0 1,0-1-1,-1-1 1,1 0 0,14-7-1,-20 8-73,0-1 0,0 0 0,0 0 0,0 0-1,-1-1 1,0 0 0,0 0 0,0-1 0,0 1 0,-1-1-1,0 0 1,0 0 0,-1 0 0,0-1 0,0 1 0,0-1-1,-1 0 1,0 1 0,0-1 0,1-11 0,-1 0 78,-1 1 0,0 0 0,-1 0 0,-1-1 0,-1 1 0,-1 0 0,0 0 0,-8-23 0,10 34 84,-1 0 0,-1 0 1,1 0-1,-1 0 0,0 0 1,-1 0-1,1 1 0,-1 0 1,0 0-1,0 0 0,-1 0 1,0 0-1,1 1 0,-2 0 1,1 0-1,0 0 0,-1 1 1,1 0-1,-1 0 0,0 0 0,0 1 1,-1 0-1,1 0 0,0 0 1,-8 0-1,8 1-84,0 0 0,1 1 0,-1 0 0,0 0 0,1 1 0,-1-1 0,0 1-1,1 0 1,-1 1 0,1-1 0,-1 1 0,1 1 0,0-1 0,0 0 0,0 1 0,-7 5 0,5-2-22,1 1 1,0 0 0,0 0-1,0 0 1,1 1 0,0 0-1,0 0 1,1 0-1,-5 14 1,3-6 6,1 0 0,0 1 0,1-1-1,1 1 1,1 0 0,0 0 0,2 0 0,0 0 0,0 1-1,5 25 1,-4-41-8,0 1-1,0 0 1,0-1-1,1 1 1,-1-1-1,1 0 1,-1 1-1,1-1 1,0 0-1,0 0 1,0 0 0,0 0-1,0 0 1,1 0-1,-1-1 1,1 1-1,-1-1 1,1 0-1,-1 1 1,1-1-1,0 0 1,-1-1-1,1 1 1,0 0-1,0-1 1,-1 1-1,1-1 1,0 0 0,0 0-1,4-1 1,0 1 0,0 0 1,0-1-1,-1 0 1,1 0 0,-1-1-1,1 0 1,-1 0-1,1 0 1,-1-1 0,0 0-1,11-7 1,-11 5 15,1-1 0,-1 0 0,0-1 1,-1 1-1,0-1 0,0 0 0,0 0 0,-1-1 1,0 0-1,0 1 0,-1-1 0,3-12 0,-1 0 5,-2 1-1,0-1 0,-1 1 1,-1-27-1,-2 44 3,1 1 1,-1-1-1,0 1 1,0-1-1,0 1 1,1-1-1,-1 1 1,-1-1-1,1 1 1,0 0-1,0-1 1,0 1-1,-1 0 1,1 0-1,-1 0 1,1 0-1,-1 0 1,1 0-1,-1 1 1,1-1-1,-1 0 1,0 1-1,1-1 1,-1 1-1,0 0 1,1 0-1,-1-1 1,0 1 0,0 0-1,-3 1 1,-3-2-18,0 1 1,1 0-1,-1 0 1,0 1-1,0 0 1,-9 3 0,9-1-7,0 2 1,1-1-1,-1 1 1,1 0 0,0 1-1,0 0 1,1 0 0,0 0-1,0 1 1,0 0-1,1 0 1,0 0 0,0 1-1,1 0 1,0 0-1,0 0 1,1 0 0,0 1-1,0-1 1,1 1 0,0 0-1,1 0 1,0-1-1,0 1 1,1 0 0,1 15-1,0-22 6,0 1-1,0-1 0,0-1 0,0 1 1,0 0-1,0 0 0,1 0 1,-1 0-1,1-1 0,-1 1 1,1-1-1,0 1 0,0-1 0,-1 0 1,1 0-1,0 1 0,0-1 1,0 0-1,0-1 0,1 1 1,-1 0-1,0-1 0,0 1 1,0-1-1,3 1 0,63 1 101,-52-2-63,-11 1-42,0-1 1,0 0-1,0-1 1,0 1-1,0-1 1,0 0-1,-1 0 1,1 0-1,0-1 1,0 1-1,-1-1 0,1 0 1,-1-1-1,1 1 1,-1-1-1,0 0 1,0 0-1,0 0 1,-1-1-1,1 1 1,-1-1-1,0 0 1,0 0-1,0 0 1,0 0-1,-1-1 0,1 1 1,-1-1-1,-1 1 1,1-1-1,0 0 1,-1 1-1,0-1 1,0 0-1,-1 0 1,1 0-1,-1 0 1,0 0-1,-1-5 1,1-2 3,-1 0 0,0 0 0,-1 1 0,0-1 0,-1 1 0,0-1 0,-1 1 0,0 0 0,0 0 0,-2 1 0,-10-18 0,12 22 14,-1 0-1,0 0 1,0 0-1,0 1 1,-1 0-1,0 0 0,0 0 1,0 0-1,-1 1 1,0 0-1,1 1 1,-1-1-1,-1 2 0,1-1 1,0 1-1,-1-1 1,1 2-1,-1-1 0,-8 1 1,9 0-10,0 1 0,0-1 0,0 2 0,0-1-1,0 1 1,0 0 0,1 0 0,-1 1 0,0 0 0,-10 5 0,12-5-6,1 1 0,0 0 0,1 0 0,-1 0 0,0 1 0,1-1 1,0 1-1,0 0 0,0 0 0,0 0 0,1 0 0,-1 0 0,1 0 0,0 1 0,1-1 0,-3 7 1,1 2-5,0 0 1,0-1-1,1 1 1,0 1-1,2-1 1,-1 0-1,2 0 0,-1 0 1,2 0-1,0 0 1,0 0-1,1 0 1,6 13-1,-7-19 11,1 0 0,0 0 0,1-1-1,-1 1 1,1-1 0,1 0-1,-1 0 1,1 0 0,0-1-1,0 1 1,1-1 0,0 0 0,-1-1-1,2 1 1,-1-1 0,0-1-1,1 1 1,0-1 0,0 0-1,0-1 1,0 1 0,0-1 0,0-1-1,10 2 1,-7-2 9,0 0 1,0 0-1,0-1 0,0-1 0,0 0 1,12-2-1,-19 2-8,-1 0 0,1 1 1,-1-1-1,1-1 0,-1 1 0,1 0 0,-1 0 1,0-1-1,0 0 0,0 1 0,0-1 0,0 0 1,0 0-1,0 0 0,0 0 0,-1 0 0,1-1 1,-1 1-1,0 0 0,0-1 0,0 1 0,0-1 1,0 1-1,0-1 0,0 1 0,-1-1 0,1-3 1,0-3 1,-1 0 1,0 1 0,0-1-1,0 0 1,-1 1 0,-1-1 0,1 0-1,-1 1 1,-1 0 0,0-1-1,0 1 1,0 0 0,-1 1-1,0-1 1,-1 1 0,0-1-1,0 1 1,0 1 0,-8-8 0,8 9-12,-1 0 1,0 0-1,0 1 1,0-1-1,-1 1 1,1 1-1,-1-1 1,0 1-1,0 0 1,0 1-1,-1 0 1,1 0-1,0 1 1,-1-1-1,1 2 1,-1-1-1,1 1 1,-1 0-1,1 0 0,-1 1 1,1 0-1,-11 3 1,13-2 0,0 0 0,1 1 0,0-1 0,-1 1 1,1-1-1,0 1 0,0 1 0,1-1 0,-1 0 0,1 1 0,-1 0 0,1 0 1,0 0-1,1 0 0,-1 0 0,1 1 0,0-1 0,0 1 0,0 0 0,0-1 1,1 1-1,0 0 0,0 0 0,0 0 0,1 0 0,-1 7 0,1-6 1,-1-1 0,1 0 0,0 1 0,1-1 0,-1 1-1,1-1 1,0 1 0,0-1 0,1 0 0,0 0 0,0 0-1,0 0 1,0 0 0,1 0 0,0 0 0,0-1 0,0 1 0,0-1-1,1 0 1,0 0 0,0 0 0,0-1 0,8 7 0,-5-7 16,-1 0 1,1-1 0,0 0 0,0 0 0,0 0-1,1-1 1,-1 0 0,0 0 0,0-1 0,1 0 0,-1 0-1,0-1 1,1 1 0,-1-2 0,0 1 0,9-4-1,-11 3-3,-1 0-1,1 0 1,0 0 0,-1-1-1,1 1 1,-1-1-1,0 0 1,0-1-1,0 1 1,-1-1 0,1 0-1,-1 1 1,0-2-1,0 1 1,0 0-1,0-1 1,-1 1 0,0-1-1,0 1 1,0-1-1,0 0 1,-1 0-1,1-7 1,0-1 10,0 0 0,-1 0-1,-1-1 1,0 1 0,-4-24 0,4 34-14,-1 0 1,1-1 0,-1 1 0,0 0-1,0 0 1,0 0 0,-1 1 0,1-1-1,0 0 1,-1 0 0,0 1 0,0-1-1,0 1 1,0-1 0,0 1 0,0 0 0,-1 0-1,1 0 1,-1 0 0,1 0 0,-1 1-1,0-1 1,0 1 0,0 0 0,0 0-1,0 0 1,0 0 0,0 0 0,-5 0-1,3 0-11,0 1 0,0 0 0,0 0 0,0 0 0,0 1 0,0-1 0,1 1 0,-1 0 0,0 1 0,1-1 0,-1 1 0,0 0 0,1 0 0,0 0 0,0 1 0,-1 0 0,1 0 0,1 0 0,-1 0 0,0 0 0,1 1 0,0-1 0,0 1 0,0 0 0,0 0 0,0 0 0,1 1 0,0-1 0,-2 5 0,-1 6 0,0 0 0,1 0 0,1 0 0,0 0 0,1 1 0,1 0-1,0-1 1,2 17 0,-1-27 7,1-1-1,-1 0 1,1 0 0,1 1-1,-1-1 1,0 0-1,1 0 1,0 0 0,0-1-1,0 1 1,0 0-1,1-1 1,0 1 0,-1-1-1,1 0 1,0 0-1,1 0 1,-1 0 0,0-1-1,1 1 1,0-1-1,-1 0 1,8 3 0,-5-2 13,1 0 1,0-1 0,0 0 0,0 0 0,0-1 0,1 1 0,-1-2 0,0 1-1,1-1 1,-1 0 0,0-1 0,1 1 0,10-4 0,-15 3-4,1 0 0,-1-1-1,0 1 1,0-1 0,0 0 0,0 0 0,0 0 0,0 0 0,0 0 0,-1-1-1,1 1 1,-1-1 0,0 0 0,0 1 0,0-1 0,0 0 0,2-4-1,-1 1 2,-1-1 0,1 1 0,-1-1 0,0 0 0,-1 0 0,1 0-1,-1 1 1,0-14 0,-1 13-3,-1 0 1,1 1-1,-1-1 0,0 1 0,-1 0 1,1-1-1,-1 1 0,-1 0 0,-4-10 1,6 13-1,-1 0-1,0 0 1,0 1 0,0-1 0,-1 0 0,1 1 0,0-1 0,-1 1-1,0 0 1,0 0 0,0 0 0,0 0 0,0 0 0,0 1-1,0-1 1,0 1 0,-7-2 0,5 2-16,1-1 1,-1 1-1,1 1 0,-1-1 1,1 1-1,-1 0 0,0 0 1,1 0-1,-1 0 0,1 1 1,-1 0-1,1 0 0,-1 0 0,1 1 1,-1-1-1,1 1 0,0 0 1,0 0-1,0 1 0,0-1 1,0 1-1,1 0 0,-1 0 1,1 0-1,-6 6 0,5-2-39,0 0 0,1 0 0,-1 0 0,2 0 0,-1 1 0,1-1 0,0 1 0,0-1 0,1 1 0,0 0-1,0 0 1,1 0 0,0-1 0,2 10 0,3 16-1538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7.1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 0 1840,'-1'8'11260,"-1"36"-11363,1 80 194,2 136 180,1-239-242,1 0-1,0 0 1,2 0 0,10 26 1868,-14-49-1892,0-1 0,0 1 0,1-1 0,-1 1 0,1-1 0,-1 1 0,1 0 0,0-1 0,-1 1 0,1 0 0,0 0 0,1 1-1,-1-1 1,2-1 0,2-2 1,36-29-24,1 3 0,2 1 0,55-27 0,65-42-44,-143 84 67,-2-1-1,0-2 1,-1 1-1,0-2 1,21-29 0,-26 25-109,-15 37-2787,1-13 2793,-1 1 1,0 0-1,1-1 1,-1 1-1,0-1 1,0 1-1,0-1 1,0 1-1,0-1 1,0 0-1,0 1 1,0-1 0,-2 1-1,-16 12-2485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7.69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9 728,'3'-2'9532,"-2"1"-9472,-1 1 0,1-1 0,0 1 1,0-1-1,-1 1 0,1-1 0,0 1 1,0-1-1,0 1 0,-1 0 1,1-1-1,0 1 0,0 0 0,0 0 1,0 0-1,0 0 0,0 0 1,0 0-1,-1 0 0,1 0 0,0 0 1,0 0-1,0 0 0,0 1 1,0-1-1,1 1 0,20 19 1021,-11-7-1372,16 12 440,2-1-1,47 32 1,31 25 286,-50-27-163,-57-54-171,-3 0-145,0-1-1,0 0 1,0 1-1,0-2 1,0 1 0,0 0-1,1 0 1,-1-1 0,0 0-1,1 1 1,-4-4-1,-4-2-696,-25-15-3658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28.31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 1 1400,'0'0'5424,"0"12"-4793,-2 35-92,0-1 803,6 90-1,2-114-1215,2 18 1578,-8-62-2194,0 0-1901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35.83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 13 808,'0'-13'12707,"-2"66"-12804,0-22-390,6 63-1,-3-86 326,0 0 1,0-1-1,1 1 1,0-1-1,0 1 0,1-1 1,0 0-1,1 0 1,-1 0-1,1-1 1,0 1-1,1-1 0,6 8 1,23 11-4971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36.8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1776,'0'0'4157,"0"32"-2960,4 182 2730,-4-206-3924,1 0 1,-1-1-1,2 1 0,-1-1 0,1 1 1,0-1-1,1 0 0,0 0 1,0 0-1,0 0 0,1 0 1,0-1-1,1 0 0,7 10 0,14 5-1163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37.82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74 36 3185,'0'0'3909,"-3"-6"-3489,-11-17 98,11 17 195,1 6-698,0 1 1,0 1 0,0-1 0,0 0 0,0 0 0,0 1 0,1-1 0,-1 1 0,0-1 0,1 1 0,-1 0 0,1 0 0,0 0 0,-1 0 0,1 0 0,0 0 0,0 0 0,1 0 0,-1 0 0,0 0 0,0 4-1,-14 51 409,12-46-364,1 1-1,1-1 1,0 1-1,2 22 0,-1-32-68,0 0-1,0 1 1,1-1-1,-1 1 1,1-1-1,-1 1 1,1-1-1,0 0 0,0 0 1,0 1-1,0-1 1,1 0-1,-1 0 1,0 0-1,1 0 1,0 0-1,-1 0 0,1-1 1,0 1-1,0-1 1,0 1-1,0-1 1,0 1-1,0-1 1,0 0-1,0 0 0,1 0 1,2 0-1,17 1-1215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38.7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20 1 5353,'0'0'3456,"-2"7"-3375,-6 51 285,2-1 1,2 102-1,4-159-366,0 4-101,1 0 0,-1 0 0,1 0 1,0 0-1,0-1 0,0 1 0,1 0 0,-1-1 0,1 1 1,0-1-1,0 1 0,0-1 0,0 0 0,1 0 0,-1 0 1,1 0-1,0 0 0,0 0 0,0-1 0,0 0 1,0 1-1,1-1 0,-1 0 0,7 2 0,23 8-6927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29.5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0 501 2937,'0'0'3176,"20"20"-2944,61 62 675,-79-80-815,-1-1-1,1 1 1,-1-1-1,1 0 1,0 1 0,0-1-1,-1 0 1,1 0-1,0 0 1,0-1-1,4 2 1,-5-2-68,-1 0-1,1 0 1,-1 0 0,1 0 0,0 0 0,-1 0-1,1 0 1,-1 0 0,1 0 0,-1 0 0,1-1-1,0 1 1,-1 0 0,1 0 0,-1-1 0,1 1-1,-1 0 1,1-1 0,-1 1 0,0 0-1,1-1 1,-1 1 0,1-1 0,0 0 0,6-30 492,-6 29-411,6-66 454,-2-1 0,-6-110 1,-1 60-245,3 119-320,1 0 1,-1 0 0,1 0-1,-1 0 1,0 0-1,1 0 1,-1 0-1,0 1 1,1-1 0,-1 0-1,0 1 1,1-1-1,-1 1 1,0-1 0,2 2-1,3 8-1,0 1 1,-1 0-1,0 0 0,-1 1 0,0-1 1,-1 1-1,0 0 0,0 0 0,-2 0 1,1 13-1,11 46 28,-11-61-18,2 0 0,0 0 1,0 0-1,0-1 0,1 1 0,1-1 1,0 0-1,0-1 0,0 1 1,1-1-1,1-1 0,10 10 0,-13-13 1,-1-1-1,1 0 1,0 0-1,0 0 1,0 0-1,1-1 1,-1 0-1,1 0 1,-1-1-1,1 1 1,-1-1-1,1 0 1,0-1-1,0 1 1,-1-1-1,1 0 1,0-1-1,0 1 1,-1-1-1,1 0 1,0-1-1,-1 1 1,1-1-1,7-4 1,-6 2 2,1-1 1,-1 0-1,0 0 0,0-1 1,-1 0-1,0 0 0,0 0 1,0-1-1,-1 0 1,0 0-1,0 0 0,-1-1 1,0 0-1,0 0 0,0 0 1,2-10-1,1-5 12,-1 0 0,-1-1-1,-1 0 1,2-40 0,-4 32-24,0-66-42,-2 92 41,-1 0 0,1 0 0,-1 0 0,-1 0 0,1 0-1,-1 0 1,0 0 0,0 0 0,-1 1 0,0-1 0,0 1 0,-6-8 0,9 12-23,0 0 0,-1 1 0,1-1 0,0 1 0,-1-1 0,1 1 0,0-1 0,-1 1 0,1 0 0,0-1 0,-1 1 0,1-1 0,-1 1 0,1 0 0,-1-1 0,1 1 0,-1 0 0,1 0 0,-1-1 0,0 1 0,1 0 0,-1 0 0,1 0 0,-1 0 0,0 0 0,1 0 0,-1 0 0,1 0 0,-1 0 0,1 0 0,-1 0 0,0 0 0,1 0 0,-2 1 0,-3 18-3864,5-1-326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39.55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68 41 3881,'0'0'4481,"-6"-7"-4050,-17-20-209,17 20 325,0 17-626,-2 24 570,1 2 0,2-1 0,1 1 0,2-1-1,3 48 1,-1-45-144,0-37-257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5.1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18 1824,'0'0'3102,"4"-3"-2683,-3 2-346,0 0-31,1 0-1,-1-1 0,0 1 0,0 0 0,1 0 0,-1 0 0,0 0 1,10-4 2005,21 5-413,-16 1-1636,0 0-1,0 2 1,0-1 0,25 9 0,-13-4-145,23 4-586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7.28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10 5473,'0'0'6001,"49"-10"-5929,-18 18-72,3 2 0,9 0 8,0-5 161,0 0-169,0-5-201,8 0-231,-8 0-1480,-9 0-561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7.96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213 0 4353,'0'0'3521,"-27"20"-3379,-88 68-108,109-84-29,0 1 0,0 1 0,1-1 0,0 1 0,0 0 0,0 0 1,1 0-1,0 1 0,0 0 0,1 0 0,0 0 0,0 0 0,0 0 0,1 0 1,0 1-1,0-1 0,1 1 0,0 0 0,1-1 0,-1 1 0,1 0 0,2 9 1,-2 1 6,1-10 35,-1 0-1,2 0 1,-1 0-1,1-1 0,0 1 1,1 0-1,0-1 1,0 1-1,0-1 1,1 0-1,0 0 0,1-1 1,-1 1-1,1-1 1,0 0-1,1 0 0,0 0 1,0-1-1,11 8 1,13 7 121,1-1 0,1-1 1,39 16-1,2 1-129,-67-31 16,1-1 0,-1 0 1,1 0-1,0 0 0,-1-1 1,1 0-1,12 2 1,-15-4-34,-1 0 1,0 0 0,1-1 0,-1 1 0,0-1 0,1 0 0,-1 0 0,0 0-1,0 0 1,0-1 0,0 1 0,0-1 0,0 0 0,0 0 0,0 0 0,-1 0 0,1 0-1,2-4 1,1 1-161,1 0-1,-1-1 1,-1 0-1,1 0 1,-1 0-1,0-1 0,-1 0 1,1 0-1,-1 0 1,-1 0-1,1-1 1,-1 1-1,-1-1 0,1 0 1,-1 0-1,-1 0 1,0 0-1,1-10 1,-22 22 2708,14 2-2480,0 0 1,1 0-1,0 0 1,0 0-1,1 1 1,0 0-1,-6 13 1,-21 58 354,27-66-399,-19 57 147,4 1 1,-21 136 0,40-205-207,0-1 0,0 0 0,0 1 0,0-1-1,0 0 1,0 1 0,0-1 0,0 0 0,0 1 0,0-1 0,0 0 0,0 1 0,0-1-1,0 0 1,0 1 0,0-1 0,0 0 0,0 0 0,0 1 0,1-1 0,-1 0 0,0 1 0,0-1-1,0 0 1,1 0 0,-1 1 0,0-1 0,0 0 0,1 0 0,-1 0 0,0 1 0,0-1-1,1 0 1,-1 0 0,0 0 0,1 0 0,-1 0 0,0 0 0,0 0 0,1 1 0,-1-1-1,0 0 1,1 0 0,-1 0 0,0 0 0,1 0 0,-1 0 0,0 0 0,1-1 0,-1 1 0,0 0-1,1 0 1,-1 0 0,0 0 0,0 0 0,1 0 0,-1-1 0,0 1 0,1 0 0,-1 0-1,0 0 1,0-1 0,1 1 0,20-9-1810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6.7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89 47 3881,'0'0'2098,"-9"-1"-1765,-25-4 134,33 4-375,-1 0-1,1 0 1,0 0 0,0 1 0,0-1 0,0 0 0,0 0 0,1-1 0,-1 1-1,0 0 1,0 0 0,1 0 0,-1 0 0,0-1 0,1 1 0,-1 0-1,1-1 1,0 1 0,-1 0 0,1-1 0,0 1 0,0 0 0,0-1-1,0-2 1,1-5-114,0 26-80,-1-15 54,-1 0 0,0 0 0,1 1 0,-1-1 0,0 0 0,0 0-1,0 0 1,0-1 0,0 1 0,0 0 0,-1 0 0,-2 2 0,2-2-2,1 0 1,-1 0 0,1 0 0,-1 0 0,1 0-1,0 0 1,0 0 0,0 0 0,0 0-1,0 1 1,0-1 0,1 0 0,-1 4 605,1-5-574,1 0 1,0 0 0,0-1-1,0 1 1,-1 0-1,1 0 1,0 0 0,-1 0-1,1 0 1,-1 0-1,1 0 1,-1 1 0,0-1-1,1 0 1,-1 0 0,0 0-1,0 0 1,0 0-1,0 1 1,0-1 0,0 2-1,0 33-1476,-1-28 1330,1-6 151,-1 0 0,1 1 0,0-1 0,0 0 0,0 0 0,1 1 0,-1-1 0,0 0 0,1 1 0,-1-1 0,1 0 0,0 0 0,0 0 0,0 0 0,0 0 0,0 0 0,0 0 0,2 3 0,0-4 138,0 0 1,0 0-1,0 0 1,0 0-1,0-1 0,1 1 1,-1-1-1,0 0 1,0 0-1,0 0 1,5-1-1,6 1 232,504 0 215,-507 0-2543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8.65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 3041,'0'0'3968,"52"-5"-3855,-44 7 95,4 3-208,-1-2 0,3-1 152,1 1-144,7-3-16,-2 0-689,-3 0-2495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2681,'0'0'5441,"14"0"-5129,-2 0-264,-1 0 88,6 0-120,0 0-16,3 0 0,0 0-328,11 5-256,-5-2-873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9.3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 4233,'0'0'4657,"42"0"-5017,-39 0 600,3 0-920,3 0 208,16 0 120,-2 0-769,3 0-767</inkml:trace>
  <inkml:trace contextRef="#ctx0" brushRef="#br0" timeOffset="1">508 21 4201,'0'0'3697,"137"-16"-2897,-131 14-664,0 2-16,-4 0-240,4 0-352,3 0-408,13 0-17,-2 0-135,0-3-880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9.7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36 5233,'0'0'5105,"159"-15"-5113,-127 10 120,-4 2-192,-2-2 80,-3 3-600,-6-1 112,6 3-544,-6 0-409,0-3-527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0.15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 3777,'0'0'3104,"145"-5"-2567,-119 5-481,-3 0 56,-3 0 240,-1 0-224,1 0 112,3 0-240,0 0 0,3 0-104,11 0-184,-6 0-625,1 0-671</inkml:trace>
  <inkml:trace contextRef="#ctx0" brushRef="#br0" timeOffset="1">1461 13 7578,'0'0'1736,"174"0"-2384,-109 0-416,-8 0-257,-8 0 745,-12 0 480,-6 0 192,-2 0-88,-1 0 112,29 0-120,-8 0-728,-4 0-1976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0.0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302 77 6249,'0'0'3256,"-3"-8"-3018,2 5-226,0-1-1,0 1 1,-1 0 0,1 0-1,-1 0 1,0 0-1,0 0 1,0 0-1,0 1 1,-1-1-1,1 0 1,-1 1-1,1 0 1,-1 0-1,0 0 1,0 0-1,0 0 1,0 0-1,0 1 1,0 0-1,0-1 1,-1 1 0,1 0-1,-1 1 1,1-1-1,0 0 1,-7 1-1,-12-4 34,1 1 1,-24 0-1,41 3-46,0 0 1,0 0-1,-1 0 0,1 0 1,0 1-1,0-1 1,0 1-1,0 0 0,0 0 1,0 1-1,1-1 0,-1 1 1,0 0-1,1 0 1,-1 0-1,1 0 0,-1 1 1,-3 3-1,2 2-3,0 0 1,1 0-1,0 1 0,1 0 0,-1-1 1,2 1-1,-1 0 0,1 0 0,-1 15 1,2-4-8,0 1 0,1-1 1,4 26-1,-3-39 11,1 0-1,0-1 0,0 1 1,1-1-1,0 0 1,0 0-1,1 0 1,-1 0-1,1 0 0,1-1 1,-1 0-1,1 0 1,0 0-1,0 0 1,0-1-1,7 5 0,-9-7 5,0 0-1,-1 0 1,1 0-1,0 0 1,0-1-1,0 1 1,1-1-1,-1 0 1,0 0-1,0 0 1,1 0-1,-1-1 1,0 1-1,1-1 1,-1 0-1,1 0 1,-1 0-1,0 0 1,1-1-1,-1 1 1,0-1-1,1 0 1,-1 0-1,0 0 1,0 0-1,0-1 1,0 1-1,0-1 1,0 0-1,0 0 1,0 0 0,-1 0-1,4-4 1,0-1-1,-1-1 0,0 1 1,0-1-1,-1 0 0,7-17 0,-9 22 1,-1-1 0,0 0 0,0 1 0,0-1 0,0 0 0,-1 0 0,1 0 0,-1 0 0,0 1 0,0-1 0,0 0 0,-1 0 0,1 0-1,-1 0 1,0 1 0,-2-7 0,2 9-1,0 0 0,0-1 0,0 1 1,0 0-1,-1 0 0,1 0 0,0 0 0,-1 1 0,1-1 0,0 0 0,-1 0 0,1 1 0,-1-1 0,1 1 0,-1-1 0,1 1 1,-1 0-1,-3 0 0,-33-1 23,25 1 4,6 0-27,1 1 0,0-1 0,0 1 0,0 0 0,0 0 0,1 1 0,-1 0 0,0 0 0,0 0 0,1 0 0,-1 1 0,1 0 0,0 1 0,0-1 0,0 1 0,1 0 0,-1 0 0,1 0 0,0 0 0,0 1 0,0 0 0,0 0 1,1 0-1,0 0 0,-3 8 0,1 0 1,0 0 0,1 0 0,0 0 1,1 1-1,1-1 0,0 1 0,1 0 1,1-1-1,0 1 0,2 18 0,-1-29-1,-1 1 0,1-1 1,0 0-1,-1 0 0,2 1 0,-1-1 0,0 0 0,1 0 0,-1 0 0,1 0 0,0-1 1,0 1-1,0 0 0,0-1 0,0 1 0,1-1 0,-1 0 0,1 0 0,0 0 0,0 0 1,-1 0-1,1-1 0,0 1 0,0-1 0,1 0 0,-1 0 0,0 0 0,0 0 0,0 0 1,1-1-1,-1 1 0,6-1 0,0 0-8,0 0 0,1 0-1,-1-1 1,0 0 0,0-1 0,0 0-1,0-1 1,0 1 0,-1-2 0,12-4 0,21-18-812,-4 1-1236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0.55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5353,'0'0'3849,"186"10"-3857,-141-4-496,-10-1-56,-4-3 392,-5 3 144,-1-2-40,7-1 64,28-2-424,-9 0-873,0 0-4752</inkml:trace>
  <inkml:trace contextRef="#ctx0" brushRef="#br0" timeOffset="1">1241 51 6737,'0'0'1521,"148"0"-577,-68 0-824,6 0-120,-1 0-144,-2 0-128,-3 0 176,-6 0 96,-6 0 0,-5 0-80,-3-2-568,28-3-985,-14 0-111,-2-3-2593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0.89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6353,'0'0'2913,"174"0"-2905,-106 0-8,3 0-264,-2 0-1160,-4 0 431,-10 0-1559,-7 3 2112,-11-1-328,-3 1-673,-5-1 1441,-1 1 1017,1 0-289,28 2-272,-9 0-456,4-3-848</inkml:trace>
  <inkml:trace contextRef="#ctx0" brushRef="#br0" timeOffset="1">1672 49 3729,'0'0'5449,"157"0"-5449,-80 0-672,-17 0-760,-12 2-545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1.26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21 8450,'0'0'3609,"231"-12"-3609,-131 6-1569,-9 6-1639</inkml:trace>
  <inkml:trace contextRef="#ctx0" brushRef="#br0" timeOffset="1">680 1 496,'0'0'1921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0.1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16 526 4793,'0'0'5815,"-3"-5"-4806,1 2-948,1 0-1,-1 0 1,1-1-1,-1 1 1,1-1-1,0 1 0,0 0 1,1-1-1,-1 0 1,1 1-1,-1-1 1,1 1-1,0-1 1,1 1-1,-1-1 1,1 0-1,-1 1 1,1-1-1,0 1 1,0-1-1,1 1 1,1-4-1,69-96 30,-2 4-25,-50 67-16,20-49 0,-35 68-30,0 0 0,-1-1 1,0 1-1,-1-1 0,-1 0 1,2-28-1,-24 61 105,10-6-131,1 0-1,0 1 0,1 1 0,1-1 1,1 1-1,0 0 0,0 1 1,-2 15-1,-1 15 11,-4 68-1,7-48 50,-10 3-43,12-56-114,1 0 0,0 1 0,0-1 0,0 17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40.75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0 482 4865,'0'0'4673,"20"-27"-4218,61-85-115,-71 96-177,0-1 0,-1 1 1,0-1-1,-2-1 0,0 0 0,-1 0 1,0 0-1,-2-1 0,0 1 0,2-34 0,-3 23 398,12-47-1,-10 66-513,-4 26-49,-5 32-14,-55 339 403,51-322-244,11-64-263,6-10-263,13-19-1644,-17 21 1027,9-13-2941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2.0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5113,'0'0'2209,"0"74"-2033,0-63 192,0 1-312,0 1-56,6 13 0,-4-3-696,1-2-1809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1.62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39 5977,'0'0'1433,"151"-20"-1433,-85 15-1169,-3-1 129,-6 1 1040,-6 5 8,-11 0 432,-6 0 336,-3 0-512,4 0-264,-7 0-312,-5 0-2456</inkml:trace>
  <inkml:trace contextRef="#ctx0" brushRef="#br0" timeOffset="1">627 1 8906,'0'0'3105,"152"2"-4370,-98-2-1919,-6 0 615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2.45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8666,'0'0'1888,"3"144"-2216,5-124 304,-2-2 24,0-5-72,-3-3 168,-3-2-96,0-6 0,0 4-16,0-1-96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3.83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316 270 1560,'0'0'7011,"2"-13"-6360,9-39-144,-10 51-489,-1 0 0,0 0 0,0 0 0,0 0 0,0 0 0,0 0 0,0-1 0,0 1 0,0 0 0,0 0 0,0 0 0,-1 0 0,1 0 0,-1 0 0,1 0 0,0-1 0,-1 1 0,0 0 0,1 1 0,-1-1 0,0 0 0,1 0 0,-1 0 0,0 0 0,0 0 0,0 1 0,0-1 0,1 0 0,-1 1-1,0-1 1,0 1 0,0-1 0,-1 1 0,-1-1 0,-37-3 533,33 5-522,-9-1-18,-1 0-1,0 2 1,1 0 0,0 1-1,-1 1 1,-30 11-1,40-12-5,-1 1 0,1-1 1,0 1-1,0 0 0,1 1 0,-1 0 0,1 0 0,0 0 0,1 1 0,-1 0 0,1 0 0,0 0 0,0 1 0,1-1 0,0 1 0,-6 13 0,8-15 10,0 0 0,0 0-1,1 0 1,0 0-1,0 0 1,0 0 0,0 0-1,1 1 1,0-1-1,0 0 1,0 0 0,1 1-1,-1-1 1,1 0-1,0 0 1,1 0 0,0 0-1,-1 0 1,5 6-1,-2-5 9,0-1 0,0 0 0,1 0 0,-1 0 0,1 0 0,1-1 0,-1 0 0,1 0 0,-1 0 0,1 0 0,0-1 0,0 0 0,9 2 0,1 1 21,1-2 1,0 0-1,0 0 0,0-2 1,1 0-1,-1-1 0,1-1 1,-1 0-1,0-1 1,34-8-1,-33 3-68,0 0 0,-1-2 0,0 0 0,0-1 0,-1 0 0,-1-1 0,1-1 0,-2-1 0,1 0 0,-2-1 0,13-15 0,-18 21 20,-2-1 0,1 0 1,-1 0-1,0-1 0,-1 0 0,0 0 0,-1 0 0,1-1 0,-2 1 0,1-1 0,-1 0 0,-1 0 1,0 0-1,0 0 0,-1 0 0,-1-1 0,1 1 0,-2 0 0,1-1 0,-1 1 0,-4-16 1,3 22 12,0 1 0,1-1 1,-1 1-1,-1-1 0,1 1 1,0 0-1,-1 0 1,0 0-1,0 0 0,0 0 1,0 1-1,0-1 1,0 1-1,0 0 0,-1 0 1,0 0-1,1 0 1,-1 1-1,0-1 0,1 1 1,-1 0-1,-6-1 0,-9-1 41,0 0 0,0 2 0,-26 0-1,39 1-47,-2 0-1,1 1 1,-1 0-1,0 0 1,0 0 0,1 1-1,-1 1 1,1-1-1,0 1 1,0 0 0,0 0-1,0 1 1,0 0-1,1 1 1,-1-1 0,1 1-1,0 0 1,1 1-1,-1-1 1,-4 7 0,4-3 0,0 0 0,0 0 0,1 1 1,0-1-1,1 1 0,0 0 1,0 0-1,1 1 0,0-1 0,1 1 1,1 0-1,-1-1 0,1 14 1,1-21-3,0 1 0,1-1 0,-1 1 1,0-1-1,1 1 0,0-1 0,0 0 1,0 0-1,0 1 0,1-1 0,-1 0 1,1 0-1,0 0 0,0 0 0,0-1 0,0 1 1,1 0-1,4 4 0,-1-3 1,-1 0-1,1-1 1,0 0-1,1 0 1,-1 0 0,0 0-1,1-1 1,-1 0-1,8 1 1,14 1-9,1-2-1,-1 0 1,45-4 0,-69 2 5,5-1-3,1 0 0,-1-1 0,0 0 0,0 0 0,1-1 0,-1 0 0,-1-1 0,1 1 0,0-2 0,-1 1 0,0-1 0,0-1 0,10-8 0,-14 10 8,-1 1 1,1-1-1,-1 0 1,0 0-1,0 0 1,0-1-1,0 1 1,-1-1-1,1 1 1,-1-1-1,0 0 1,-1 0-1,1 0 1,-1 0-1,0 0 1,0 0-1,-1 0 1,0-1-1,0 1 1,0 0-1,0 0 1,-1 0-1,0 0 1,0-1-1,0 1 0,-2-6 1,0 6 10,0 0 0,0 0 0,-1 0 1,1 0-1,-1 0 0,0 1 0,0-1 0,-1 1 0,1 0 1,-1 0-1,0 1 0,0-1 0,0 1 0,-1 0 0,1 1 1,-1-1-1,1 1 0,-1 0 0,0 1 0,-9-2 0,-11-3 58,-1 2-1,1 1 0,-32 1 0,39 1-40,1 1-1,0 2 0,0 0 0,0 0 0,0 2 1,0 0-1,-31 12 0,43-13-26,0 0 0,-1 0-1,1 0 1,1 1 0,-1 0 0,0 0-1,1 1 1,0-1 0,0 1 0,0 1-1,1-1 1,0 0 0,0 1 0,0 0 0,0 0-1,1 0 1,0 1 0,1-1 0,-1 1-1,1-1 1,0 1 0,1 0 0,-2 10-1,2-11 3,1 0 0,-1 0 0,1 0 0,0 1 0,0-1 0,0 0 0,1 0 0,0 0-1,1 0 1,-1 0 0,1 0 0,0 0 0,0 0 0,1-1 0,0 1 0,0-1 0,0 0-1,1 1 1,-1-2 0,1 1 0,0 0 0,1-1 0,-1 0 0,1 0 0,0 0 0,0 0-1,0-1 1,1 0 0,10 5 0,3 0 27,0 0-1,1-1 1,0-1 0,0-1-1,1-1 1,0-1-1,-1 0 1,1-2 0,40-2-1,-55 1-33,1 0 0,-1-1 0,1 0 0,-1 0-1,1 0 1,-1-1 0,0 0 0,0 0 0,0-1 0,0 1-1,0-2 1,-1 1 0,1 0 0,-1-1 0,0 0-1,0 0 1,0-1 0,-1 1 0,1-1 0,-1 0 0,0 0-1,0-1 1,-1 1 0,0-1 0,0 0 0,0 0 0,-1 0-1,1 0 1,-2 0 0,1 0 0,-1-1 0,1 1 0,-2-1-1,1-10 1,0 6 7,-1 0 0,0 0 0,0 1-1,-1-1 1,-1 0 0,0 1 0,0-1 0,-1 1 0,0 0-1,-1 0 1,0 0 0,-1 0 0,0 1 0,0 0-1,-1 0 1,0 0 0,-1 1 0,0-1 0,0 2-1,-1-1 1,0 1 0,0 0 0,-1 1 0,1 0-1,-2 0 1,1 1 0,-18-8 0,20 11-3,1-1-1,-1 2 1,0-1 0,0 1-1,0 0 1,1 1 0,-1-1-1,0 1 1,0 1 0,0-1-1,0 1 1,0 0 0,1 1-1,-1 0 1,0 0 0,-7 4-1,9-4-3,1 1-1,0 0 1,0-1-1,0 2 0,1-1 1,-1 0-1,1 1 0,0 0 1,0 0-1,0 0 0,0 0 1,1 0-1,-1 0 1,1 1-1,0-1 0,0 1 1,1-1-1,0 1 0,0 0 1,0 0-1,0 0 1,0 0-1,1 6 0,0-5 2,-1 0-1,1 1 1,1-1-1,-1 1 1,1-1-1,1 0 1,-1 1-1,1-1 1,0 0 0,0 0-1,6 10 1,-3-9 0,0 0 1,0-1-1,1 0 1,0 0 0,1 0-1,-1-1 1,1 0-1,11 7 1,-3-4-5,-1 0-1,1-1 1,0 0 0,1-2-1,0 0 1,0 0 0,0-2-1,0 0 1,0 0 0,1-2-1,-1 0 1,1-1 0,30-3-1,-44 2-1,0 0 0,0 0 1,0-1-1,0 1 0,0 0 0,0-1 0,-1 0 0,1 0 0,-1 0 0,1 0 0,-1 0 1,1 0-1,-1 0 0,0-1 0,0 0 0,0 1 0,-1-1 0,1 0 0,0 0 0,-1 1 1,0-1-1,0 0 0,0-1 0,0 1 0,0 0 0,-1 0 0,1 0 0,-1-6 0,1-1 8,-1 0-1,0 1 0,0-1 0,-1 0 0,-1 1 0,1-1 0,-1 0 0,-6-15 1,3 13 10,-1 1 1,0 0 0,0 0-1,-1 0 1,-1 1 0,1 0 0,-2 0-1,1 1 1,-1 0 0,-1 0 0,0 1-1,0 1 1,0-1 0,-1 2 0,0-1-1,0 2 1,-1-1 0,0 2 0,0-1-1,0 2 1,0-1 0,0 2 0,-1 0-1,0 0 1,-23 1 0,33 1-13,0 0 0,0 1 0,1 0 0,-1 0 0,0 0 1,0 0-1,0 0 0,0 0 0,1 1 0,-1-1 0,1 1 0,-1 0 0,1 0 1,0 0-1,-1 0 0,1 0 0,0 0 0,0 1 0,1-1 0,-1 1 0,0-1 1,1 1-1,0-1 0,-1 1 0,1 0 0,0 0 0,0 0 0,1 0 0,-1 0 0,0 5 1,1-3-2,-1 0-1,1 1 1,0-1 0,0 0 0,1 0 0,-1 0 0,1 0 0,1 0 0,-1 0 0,0 0 0,1 0 0,0-1 0,0 1 0,1 0 0,-1-1-1,1 0 1,0 0 0,4 5 0,3 0 4,1 1-1,1-2 1,0 1 0,0-1-1,0-1 1,1-1-1,0 1 1,0-2 0,16 5-1,-6-4-58,0 0 0,0-2 0,0-1 0,45 1 0,-66-4 46,0 0-1,0 0 1,-1-1 0,1 1 0,0-1-1,-1 1 1,1-1 0,0 1-1,-1-1 1,1 0 0,-1 0 0,1 0-1,-1 0 1,1 0 0,-1 0 0,0 0-1,0-1 1,1 1 0,-1 0 0,0-1-1,0 1 1,0-1 0,-1 1 0,1-1-1,0 0 1,0 1 0,-1-1 0,1 0-1,-1 1 1,1-1 0,-1 0-1,0 1 1,0-1 0,0 0 0,0 0-1,0 0 1,0 1 0,-1-4 0,1-2 10,-1 0 1,0 0-1,0 0 1,-1 0-1,0 0 1,0 1-1,-1-1 1,0 1-1,-4-9 1,-3 1 42,-1 0 1,0 0 0,0 1 0,-2 1-1,1 0 1,-23-16 0,29 24-26,0-1 0,-1 1 1,1 0-1,-1 1 0,0 0 0,0 0 1,0 0-1,0 1 0,0 0 0,-1 0 1,1 1-1,-1 0 0,1 0 0,-1 1 0,1 0 1,-1 0-1,-13 3 0,19-2-17,1 0 0,0-1 0,-1 1 0,1 0 0,0 0 0,0 1 1,0-1-1,0 0 0,0 0 0,0 0 0,0 1 0,0-1 0,1 0 0,-1 1 0,0-1 0,1 1 0,-1-1 0,1 1 0,0-1 0,-1 1 0,1-1 0,0 1 0,0-1 0,0 1 0,0 0 0,0-1 0,0 1 1,1-1-1,-1 1 0,1 1 0,0 2-8,-1-1 0,1 1 0,0-1 0,1 1 0,-1-1 0,1 0 0,0 1 0,0-1 0,5 7 0,5 0-2,0-1 0,1 0 0,0 0 0,1-2 0,0 0 0,0 0 1,1-1-1,0-1 0,0-1 0,0 0 0,1-1 0,0 0 0,-1-1 1,1-1-1,1-1 0,-1 0 0,22-2 0,-36 1 6,0-1 1,-1 1-1,1-1 0,0 0 1,-1 1-1,1-1 0,0 0 1,-1 0-1,1 0 0,-1 0 1,0 0-1,1-1 0,-1 1 1,0 0-1,0 0 0,0-1 1,1 1-1,-1-1 0,-1 1 1,1-1-1,0 0 0,0 1 0,-1-1 1,1 0-1,-1 1 0,1-1 1,-1 0-1,0 0 0,1 1 1,-1-4-1,0 2-9,0 0-1,1-1 1,-1 1 0,0 0-1,-1 0 1,1 0-1,-1-1 1,1 1 0,-1 0-1,0 0 1,0 0 0,0 0-1,-1 0 1,1 1-1,-1-1 1,-3-5 0,1 5 22,0 0 0,-1 0 0,1 1 0,-1-1-1,1 1 1,-1 0 0,0 1 0,0-1 0,0 1 0,0 0 0,0 0 0,0 0 0,-7 0 0,-71 4 492,80-3-460,0 0-33,0 0-1,0 0 1,0 1 0,0-1 0,0 1 0,0 0 0,0 0 0,0 0 0,1 0 0,-1 0 0,0 1 0,1-1 0,-1 1 0,1-1 0,-1 1 0,1 0 0,0 0 0,0 0 0,0 1 0,0-1 0,0 0 0,0 1 0,1-1 0,-1 1 0,1 0 0,0-1 0,-1 1 0,1 0 0,0 0 0,1 0 0,-1 0 0,1 0 0,-1 0 0,1 0-1,0 0 1,0 0 0,0 0 0,0 0 0,1 0 0,0 3 0,0-4-8,0 0 1,0 0-1,0 0 0,0-1 0,1 1 0,-1 0 0,1 0 0,-1-1 1,1 1-1,-1-1 0,1 0 0,0 1 0,0-1 0,0 0 0,0 0 1,0 0-1,0 0 0,0 0 0,0-1 0,0 1 0,0-1 0,0 1 1,5-1-1,55 4-813,-53-4 350,22 0-3307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8:55.36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245 1 4441,'0'0'6303,"-1"40"-4206,-6-15-1928,0 0 0,-2-1-1,-1 0 1,0 0 0,-28 42-1,1 3-31,25-45-54,-67 150 394,71-152-425,1 1 0,1 0 0,2 1-1,0-1 1,1 1 0,0 24 1114,164-46-1268,170-4 28,-145-10 172,-194 4-352,-16 0-1193,-6-2-1415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4:30.6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93 153 7722,'0'0'1980,"-14"25"-1923,-44 80 3,55-99-57,0 0 0,0 0-1,1 0 1,0 0 0,0 0 0,0 1-1,1-1 1,0 1 0,0-1-1,0 1 1,1 0 0,0-1-1,1 1 1,0 8 0,2 10 106,-2-89-69,17-118 1,-11 140 563,1-78-1,-8 120-599,0 0 0,0-1 0,0 1 0,0 0-1,1 0 1,-1 0 0,0-1 0,0 1 0,0 0 0,0 0 0,0 0-1,1 0 1,-1-1 0,0 1 0,0 0 0,0 0 0,1 0 0,-1 0 0,0 0-1,0 0 1,1 0 0,-1 0 0,0 0 0,0 0 0,0-1 0,1 1 0,-1 0-1,0 0 1,0 0 0,1 1 0,-1-1 0,0 0 0,0 0 0,1 0-1,-1 0 1,0 0 0,0 0 0,0 0 0,1 0 0,-1 0 0,0 0 0,0 1-1,0-1 1,1 0 0,-1 0 0,0 0 0,0 0 0,0 1 0,1-1-1,9 7-85,1 4 87,1-1 1,-1 0 0,2 0-1,-1-1 1,1-1 0,1 0-1,-1-1 1,1-1 0,0 0-1,1 0 1,0-2 0,-1 0-1,1 0 1,1-2 0,21 2-1,-31-3-20,0-1 0,0 0-1,0-1 1,0 0 0,-1 1-1,1-2 1,0 1 0,0-1-1,-1 0 1,1 0 0,-1 0-1,1-1 1,-1 0 0,0 0-1,0 0 1,0-1 0,-1 1-1,1-1 1,5-6 0,-10 9 117,-5 17 249,-11 13-275,-40 88 399,51-102-449,0 0 0,1 0 0,0 0 0,1 1 1,1 0-1,0 22 0,1-18-17,2 30 39,0-48-46,-1 0-1,0 1 1,1-1 0,0 0-1,0 0 1,0 0-1,0 0 1,0 0 0,0 0-1,0 0 1,0 0-1,1 0 1,-1 0 0,1-1-1,0 1 1,-1-1-1,1 1 1,3 1 0,4 1-173,0-1 0,0 0 0,0-1 0,0 0-1,0 0 1,1-1 0,17 0 0,17-1-2381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07.19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0 658 5153,'0'0'7884,"3"-8"-7589,10-17-246,1-1-1,1 1 1,1 1-1,1 1 1,32-35-1,120-103 383,-16 16-234,-138 130-202,42-50-69,-53 60 66,-1 1 1,0-1-1,0 0 0,0 0 1,-1 0-1,0 0 0,0-1 1,0 1-1,0-1 1,-1 1-1,1-12 0,-2 17 0,0-1 0,0 0 0,-1 1-1,1-1 1,0 1 0,-1-1 0,1 1-1,-1-1 1,1 1 0,-1-1 0,1 1-1,-1-1 1,1 1 0,-1 0 0,0-1-1,1 1 1,-1 0 0,1-1 0,-1 1-1,0 0 1,1 0 0,-1 0 0,0 0-1,1-1 1,-1 1 0,0 0 0,1 0-1,-1 0 1,-1 1 0,-29-1-127,21 0 67,0 1 48,0 0 0,1 0 0,-1 1 1,1 1-1,0 0 0,-1 0 0,1 0 1,1 1-1,-1 0 0,1 1 1,-1 0-1,1 1 0,0-1 0,1 1 1,0 1-1,0 0 0,0 0 0,-6 8 1,9-10 15,1 0 0,-1 0 0,1 0 0,-1 1 0,1-1 0,1 1 0,-1 0 0,1 0 0,0 0 0,1 0 0,-1 0 0,1 1 0,1-1 0,-1 0 0,1 1 0,0-1 0,0 0 0,1 1 0,-1-1 0,2 0 0,-1 0 0,1 0 0,0 0 0,0 0 0,0 0 0,1 0 0,0-1 0,7 11 0,-1-4 11,2-1 0,-1 0-1,1-1 1,1 0 0,0 0 0,1-1 0,-1-1 0,2 0 0,-1-1-1,1 0 1,0-1 0,0-1 0,30 7 0,-2-3 17,1-2 0,-1-2 0,76 0 0,-113-5-111,-1 0 0,1 0 0,-1-1-1,1 0 1,-1 1 0,1-2 0,-1 1 0,0 0 0,0-1 0,1 0 0,-1 0 0,0 0 0,-1-1 0,1 1-1,0-1 1,-1 0 0,1 0 0,-1 0 0,0 0 0,0-1 0,0 1 0,-1-1 0,1 0 0,-1 1-1,3-7 1,8-25-5682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07.67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1 194 6409,'0'0'4696,"34"-12"-4449,116-35-37,-108 36-110,72-7-1,-89 16-58,0-2 0,-1-1 0,26-8 0,-40 10 119,-1-2 0,1 1 0,-1-1 0,0 0 0,-1-1 0,0 0 0,1 0 0,-2-1 0,1 0 1,10-14-1,-17 21-160,0-1 0,-1 0 1,1 1-1,0-1 1,-1 1-1,1-1 0,0 1 1,-1 0-1,1-1 1,0 1-1,0 0 0,0-1 1,-1 1-1,1 0 1,0 0-1,0 0 0,0 0 1,0 0-1,-1 0 1,1 0-1,0 0 0,0 0 1,0 0-1,0 0 1,-1 0-1,1 1 0,0-1 1,0 0-1,-1 1 0,1-1 1,0 0-1,0 1 1,-1-1-1,1 1 0,0-1 1,0 2-1,24 23 7,-20-20-15,6 9-222,1-1 1,1 0-1,0-1 0,1 0 1,0-1-1,1-1 0,0 0 1,0-1-1,21 9 0,-4-9-4843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08.6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257 294 7906,'0'0'4471,"20"-25"-4272,60-84-111,-65 89-50,-1-1 0,12-27-1,-22 40-5,-1-1-1,0 0 0,0 0 1,-1 0-1,2-17 0,-23 101-676,9-41 570,1 0-1,2 1 1,-4 45 0,10-29 79,3-1 0,2 0 1,18 90-1,-13-86 9,-3 0 1,-1 0-1,-4 59 1,-1-111-12,-1 8 20,1 1-1,-1-1 1,-1 0 0,0 0-1,0 0 1,-1 0 0,0-1-1,-1 1 1,-8 16 0,9-22-11,1 1 0,-1-1 0,0 0 1,0 0-1,-1 0 0,1-1 0,-1 1 1,0-1-1,0 0 0,0 0 0,0 0 1,0 0-1,-1-1 0,1 0 0,-1 0 1,0 0-1,0 0 0,1-1 0,-1 0 1,0 0-1,-9 1 0,5-2-7,1-1 1,0 1-1,-1-2 0,1 1 0,0-1 1,0 0-1,0-1 0,0 0 0,0 0 1,1-1-1,-1 0 0,1 0 1,0 0-1,0-1 0,0 0 0,1-1 1,-8-8-1,-7-10-204,0 0 1,2-2 0,-19-34-1,34 54 114,-43-76-2109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09.02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0 257 432,'0'0'9647,"12"-21"-8733,44-71-401,-52 86-477,1 0 0,0 0 0,0 1 0,1-1-1,-1 1 1,1 0 0,1 1 0,-1-1-1,1 1 1,-1 1 0,1-1 0,0 1 0,0 0-1,13-3 1,9-4 30,31-12 35,-41 17-90,0-2 0,0-1 0,23-12 1,-39 67 6,-7 11-35,1-25 57,2 0 1,1 0 0,5 37 0,-4-64-112,1-1 1,0 0-1,0 1 0,1-1 1,0 0-1,-1 0 1,2 0-1,-1 0 1,0-1-1,1 1 0,0-1 1,0 0-1,0 0 1,1 0-1,-1-1 1,1 0-1,0 0 0,0 0 1,0 0-1,0-1 1,1 1-1,7 1 1,22 6-4949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09.78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0 521 7058,'0'0'4694,"24"-24"-4389,161-171 174,-133 144-669,1 2 0,3 2 0,86-56 0,-136 99-26,-2 2-94,0-1 1,0 1-1,0-1 0,0 0 0,0 0 1,-1-1-1,1 1 0,-1-1 1,0 1-1,0-1 0,0 0 0,2-6 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10.16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4537,'0'0'5220,"0"20"-4683,4 62-207,-2-70-244,0-1 1,1 1-1,0-1 1,1 0-1,0 0 1,1 0-1,0-1 1,10 17-1,7 12 200,-5-3-80,1-1 1,33 45-1,-42-67-169,2 0 0,0 0 0,0-1 0,1-1 0,0 0 0,1 0 0,1-1 0,20 11 0,-32-19-140,0-1-1,0 0 1,0 0 0,1 0-1,-1 0 1,0-1 0,1 1-1,-1-1 1,0 1-1,1-1 1,-1 0 0,1 0-1,-1 0 1,0 0 0,1 0-1,-1 0 1,1-1 0,-1 0-1,4 0 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10.52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0 246 6369,'0'0'3093,"26"-16"-2383,5-4-517,123-69 363,-128 75-412,56-31-127,-76 41 55,0 0 0,0 0 0,0-1 0,-1 0 1,0 0-1,0 0 0,0-1 0,-1 1 0,1-1 1,2-7-1,-2 151 1394,-4-130-1469,1 1 1,0-1 0,1 0 0,-1 0 0,2 0 0,-1-1-1,8 13 1,-8-15 0,0-1 1,0 0-1,0 0 0,0 0 1,1 0-1,0 0 0,-1-1 1,2 0-1,-1 0 0,0 0 1,0 0-1,1 0 0,0-1 1,5 2-1,8 0-294,-1-2 0,0 0 1,21 0-1,2-2-2354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11.8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0 344 4441,'0'0'5170,"4"-22"-5002,16-72-2,-15 79-124,0 1-1,1 1 1,1-1 0,0 1 0,1 0-1,0 1 1,1-1 0,0 2 0,1-1-1,0 2 1,1-1 0,0 1-1,17-11 1,-23 17-17,51-35 909,-55 37-904,-3 30-85,0 1 0,-9 32-1,6-33 80,1 1-1,-1 34 0,5-59-22,0 0 0,0 0-1,0 0 1,0 0 0,1 1-1,0-1 1,0 0 0,0 0-1,0 0 1,1 0 0,2 5-1,-3-8 4,1 1-1,0 0 1,0 0-1,0-1 0,0 1 1,0-1-1,1 1 1,-1-1-1,0 0 0,1 0 1,-1 0-1,1 0 1,-1-1-1,1 1 0,-1 0 1,1-1-1,-1 0 1,1 0-1,4 0 0,1 1-24,0-1-1,0 0 1,0 0-1,1-1 1,-1 0-1,0-1 1,0 0-1,-1 0 1,1 0-1,0-1 1,-1 0-1,14-8 1,-17 8 8,0-1 1,0 1-1,-1-1 0,1 0 1,-1 0-1,1 0 0,-1 0 1,-1-1-1,1 1 1,-1-1-1,1 0 0,-1 0 1,-1 1-1,1-1 0,-1-1 1,0 1-1,0 0 1,0 0-1,-1 0 0,1-1 1,-2-5-1,1-12 544,0 35-396,1 37-202,9 99 28,2 62 154,-10-166-76,-1-28 67,0 1-1,-1-1 1,-1 0 0,-3 16 0,3-30-91,0 0-1,0-1 1,0 1 0,0 0 0,-1-1-1,1 1 1,-1-1 0,1 0 0,-1 1-1,1-1 1,-1 0 0,0 0 0,0 0-1,1 0 1,-1 0 0,0-1 0,0 1-1,0 0 1,0-1 0,0 1 0,0-1-1,0 0 1,0 0 0,0 0 0,0 0-1,0 0 1,-3-1 0,-4 1 3,0 0 0,0-1 0,0 0 0,0-1 0,-10-3 0,12 1-69,-1 0 0,1-1-1,0 1 1,0-2 0,0 1-1,1-1 1,0 0 0,0 0 0,0-1-1,1 0 1,-8-13 0,4 8-171,-37-55-2525,7-4-4110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12.2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0 249 4609,'0'0'4656,"25"-23"-3392,80-72-528,-86 79-431,0 0-1,1 2 1,38-21-1,-44 28-132,-1-1 0,0-1 0,21-17 0,-32 28-182,-1 0-1,1 0 1,-1 0 0,0 1 0,0-1-1,0 0 1,0 0 0,0 1 0,0-1 0,0 0-1,0 5 1,7 24-153,2 0 0,0-1-1,3 0 1,0-1 0,2 0 0,0-1-1,2-1 1,2 0 0,37 42 0,-29-46-3899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1T18:49:44.164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37 1 9754,'0'0'2521,"-37"69"-8387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E9D2B-8E3F-0DF2-EAEA-FC3EDC4D0C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B5A387-E462-A2C0-F3E6-FBCD9529D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1768D5-CD04-A6A7-1F89-3996471A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24648E-667D-7838-221E-87DEAF9C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F6583E-8C98-5C1D-2173-B94BCEC46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7315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46989D-8B94-79B0-0826-5E77C8547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249C5-21B2-FA59-78FD-34D69D012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4B1697-7AD3-3FA8-90F7-36478ABB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E3DBD0-6341-FA5A-9CD4-D03159DDC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4EA3E7-C7C8-65A7-61A3-8ACA8BC42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992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34E7147-EF4D-6DBC-2A12-C58445513B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F71A1FB-A3C7-DDAE-1A18-242168630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686DF5-E188-89AA-4DBC-90EB5F53F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A4A0F0-C96B-8322-B6F4-E45D490F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9D2C30-C2C3-2ED0-72CE-73007B959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590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CF3D8-5602-1A67-4519-61596E8FE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B9F7DF-B03F-351A-267E-D4590CCFA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36B0E3-D2AF-1B5A-1430-358F568E9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BD6723-B7E1-B049-3EA6-E4D0CB26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667795-7BCD-BEFD-3B32-CDA749CA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531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420B4-98F7-9581-39D7-E6B6C6EF4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5E6D9C-FF58-0765-50AD-135890E95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E87457-74F6-CEFF-68EF-E05866F21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D40BC7-4648-731A-A2E7-AAB14972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B47E28-FBC2-3233-9F60-12DA8A779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350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53FDDD-1210-6280-520B-00DD28803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688377-D418-DA44-177E-FD88EE56D6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A4BEAC9-DACD-5215-C9D2-D2F257720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A988BA-79EA-7392-36A1-AE1E26C8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167BAD-166C-08E8-A539-C698F410D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5ED384-B9FA-1142-EED9-181CB9AA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2804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730D57-995D-A6DC-8C2F-C307968B5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A73879-3648-5662-FECB-0AC276EC6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FFCCE7-E3EC-0C83-64F5-DC3A0FCA8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5C86835-4A46-8067-A657-17E826BC0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5A24B2-AA77-4C40-FFE4-DCA3EF71B5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0F7D96E-CA78-1A82-E50D-ED7A3A469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D3AC89-C2EC-C3B5-13FD-DEA00D21E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50B3E6-D8AE-1784-5763-D8481F11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722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3E08D-BCB3-D311-F8E7-FDBE8AA76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FA9CA4F-67DB-CCD0-2C79-833F0EDA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FD01D3-80E9-CAF0-69E7-02A979A6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EFAE2F0-3539-E283-68D1-48D8F019C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287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5FB26D0-78D0-5B0C-6E49-992567F22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9CC2E43-C2C5-AC23-68A8-48D04272B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1BA813-D866-4935-F691-BAE0B77A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137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2083A-14C9-9E68-979C-DDF4B110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6A7DBB-B9B8-3997-E8D4-E85E90D93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936899-1936-0EFB-5201-515E8B850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7D7C6D-AA96-7ECC-B180-7FFFCE1BE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02609F-74EA-F901-3DCB-C38DD1555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B9A78A-8DDE-A664-2C1D-51071E159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227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FDFC7-F8B3-9C5F-268D-1E1999349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CE15AE-6672-2118-6634-E7D1A0F04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B67333-1385-F517-A5EB-DA26A5E2E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4768BF-3A8E-ABF0-0366-2443F7E7B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B6E3FD-F293-B124-BC74-07455CB03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ACC786-8B89-4163-4109-2134A5C16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862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AC76B88-FF87-F1A2-98BA-6EAE7850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EFBC33-E52E-8A9B-DD50-90088AD5B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A02AF4-8D90-4CBA-A6E2-412CC1F5B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FCE52-DB29-4232-BC0D-BBEE77FA05E6}" type="datetimeFigureOut">
              <a:rPr lang="es-AR" smtClean="0"/>
              <a:t>1/9/2023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1969E4-6447-BEF1-3236-8D4EBDCAB0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A24B8-02C8-6B72-B35C-5935BBCBD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CAB27-DAC6-4B0F-A1F2-D7CD79BF973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510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9.xml"/><Relationship Id="rId299" Type="http://schemas.openxmlformats.org/officeDocument/2006/relationships/image" Target="../media/image148.png"/><Relationship Id="rId303" Type="http://schemas.openxmlformats.org/officeDocument/2006/relationships/image" Target="../media/image150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customXml" Target="../ink/ink32.xml"/><Relationship Id="rId84" Type="http://schemas.openxmlformats.org/officeDocument/2006/relationships/image" Target="../media/image41.png"/><Relationship Id="rId138" Type="http://schemas.openxmlformats.org/officeDocument/2006/relationships/customXml" Target="../ink/ink70.xml"/><Relationship Id="rId159" Type="http://schemas.openxmlformats.org/officeDocument/2006/relationships/image" Target="../media/image78.png"/><Relationship Id="rId170" Type="http://schemas.openxmlformats.org/officeDocument/2006/relationships/customXml" Target="../ink/ink86.xml"/><Relationship Id="rId191" Type="http://schemas.openxmlformats.org/officeDocument/2006/relationships/image" Target="../media/image94.png"/><Relationship Id="rId205" Type="http://schemas.openxmlformats.org/officeDocument/2006/relationships/image" Target="../media/image101.png"/><Relationship Id="rId226" Type="http://schemas.openxmlformats.org/officeDocument/2006/relationships/customXml" Target="../ink/ink114.xml"/><Relationship Id="rId247" Type="http://schemas.openxmlformats.org/officeDocument/2006/relationships/image" Target="../media/image122.png"/><Relationship Id="rId107" Type="http://schemas.openxmlformats.org/officeDocument/2006/relationships/customXml" Target="../ink/ink54.xml"/><Relationship Id="rId268" Type="http://schemas.openxmlformats.org/officeDocument/2006/relationships/customXml" Target="../ink/ink135.xml"/><Relationship Id="rId289" Type="http://schemas.openxmlformats.org/officeDocument/2006/relationships/image" Target="../media/image14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image" Target="../media/image36.png"/><Relationship Id="rId128" Type="http://schemas.openxmlformats.org/officeDocument/2006/relationships/customXml" Target="../ink/ink65.xml"/><Relationship Id="rId149" Type="http://schemas.openxmlformats.org/officeDocument/2006/relationships/image" Target="../media/image73.png"/><Relationship Id="rId314" Type="http://schemas.openxmlformats.org/officeDocument/2006/relationships/customXml" Target="../ink/ink158.xml"/><Relationship Id="rId5" Type="http://schemas.openxmlformats.org/officeDocument/2006/relationships/image" Target="../media/image2.png"/><Relationship Id="rId95" Type="http://schemas.openxmlformats.org/officeDocument/2006/relationships/customXml" Target="../ink/ink48.xml"/><Relationship Id="rId160" Type="http://schemas.openxmlformats.org/officeDocument/2006/relationships/customXml" Target="../ink/ink81.xml"/><Relationship Id="rId181" Type="http://schemas.openxmlformats.org/officeDocument/2006/relationships/image" Target="../media/image89.png"/><Relationship Id="rId216" Type="http://schemas.openxmlformats.org/officeDocument/2006/relationships/customXml" Target="../ink/ink109.xml"/><Relationship Id="rId237" Type="http://schemas.openxmlformats.org/officeDocument/2006/relationships/image" Target="../media/image117.png"/><Relationship Id="rId258" Type="http://schemas.openxmlformats.org/officeDocument/2006/relationships/customXml" Target="../ink/ink130.xml"/><Relationship Id="rId279" Type="http://schemas.openxmlformats.org/officeDocument/2006/relationships/image" Target="../media/image138.png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image" Target="../media/image31.png"/><Relationship Id="rId118" Type="http://schemas.openxmlformats.org/officeDocument/2006/relationships/image" Target="../media/image58.png"/><Relationship Id="rId139" Type="http://schemas.openxmlformats.org/officeDocument/2006/relationships/image" Target="../media/image68.png"/><Relationship Id="rId290" Type="http://schemas.openxmlformats.org/officeDocument/2006/relationships/customXml" Target="../ink/ink146.xml"/><Relationship Id="rId304" Type="http://schemas.openxmlformats.org/officeDocument/2006/relationships/customXml" Target="../ink/ink153.xml"/><Relationship Id="rId85" Type="http://schemas.openxmlformats.org/officeDocument/2006/relationships/customXml" Target="../ink/ink43.xml"/><Relationship Id="rId150" Type="http://schemas.openxmlformats.org/officeDocument/2006/relationships/customXml" Target="../ink/ink76.xml"/><Relationship Id="rId171" Type="http://schemas.openxmlformats.org/officeDocument/2006/relationships/image" Target="../media/image84.png"/><Relationship Id="rId192" Type="http://schemas.openxmlformats.org/officeDocument/2006/relationships/customXml" Target="../ink/ink97.xml"/><Relationship Id="rId206" Type="http://schemas.openxmlformats.org/officeDocument/2006/relationships/customXml" Target="../ink/ink104.xml"/><Relationship Id="rId227" Type="http://schemas.openxmlformats.org/officeDocument/2006/relationships/image" Target="../media/image112.png"/><Relationship Id="rId248" Type="http://schemas.openxmlformats.org/officeDocument/2006/relationships/customXml" Target="../ink/ink125.xml"/><Relationship Id="rId269" Type="http://schemas.openxmlformats.org/officeDocument/2006/relationships/image" Target="../media/image133.png"/><Relationship Id="rId12" Type="http://schemas.openxmlformats.org/officeDocument/2006/relationships/customXml" Target="../ink/ink6.xml"/><Relationship Id="rId33" Type="http://schemas.openxmlformats.org/officeDocument/2006/relationships/image" Target="../media/image16.png"/><Relationship Id="rId108" Type="http://schemas.openxmlformats.org/officeDocument/2006/relationships/image" Target="../media/image53.png"/><Relationship Id="rId129" Type="http://schemas.openxmlformats.org/officeDocument/2006/relationships/image" Target="../media/image63.png"/><Relationship Id="rId280" Type="http://schemas.openxmlformats.org/officeDocument/2006/relationships/customXml" Target="../ink/ink141.xml"/><Relationship Id="rId315" Type="http://schemas.openxmlformats.org/officeDocument/2006/relationships/image" Target="../media/image156.png"/><Relationship Id="rId54" Type="http://schemas.openxmlformats.org/officeDocument/2006/relationships/customXml" Target="../ink/ink27.xml"/><Relationship Id="rId75" Type="http://schemas.openxmlformats.org/officeDocument/2006/relationships/customXml" Target="../ink/ink38.xml"/><Relationship Id="rId96" Type="http://schemas.openxmlformats.org/officeDocument/2006/relationships/image" Target="../media/image47.png"/><Relationship Id="rId140" Type="http://schemas.openxmlformats.org/officeDocument/2006/relationships/customXml" Target="../ink/ink71.xml"/><Relationship Id="rId161" Type="http://schemas.openxmlformats.org/officeDocument/2006/relationships/image" Target="../media/image79.png"/><Relationship Id="rId182" Type="http://schemas.openxmlformats.org/officeDocument/2006/relationships/customXml" Target="../ink/ink92.xml"/><Relationship Id="rId217" Type="http://schemas.openxmlformats.org/officeDocument/2006/relationships/image" Target="../media/image107.png"/><Relationship Id="rId6" Type="http://schemas.openxmlformats.org/officeDocument/2006/relationships/customXml" Target="../ink/ink3.xml"/><Relationship Id="rId238" Type="http://schemas.openxmlformats.org/officeDocument/2006/relationships/customXml" Target="../ink/ink120.xml"/><Relationship Id="rId259" Type="http://schemas.openxmlformats.org/officeDocument/2006/relationships/image" Target="../media/image128.png"/><Relationship Id="rId23" Type="http://schemas.openxmlformats.org/officeDocument/2006/relationships/image" Target="../media/image11.png"/><Relationship Id="rId119" Type="http://schemas.openxmlformats.org/officeDocument/2006/relationships/customXml" Target="../ink/ink60.xml"/><Relationship Id="rId270" Type="http://schemas.openxmlformats.org/officeDocument/2006/relationships/customXml" Target="../ink/ink136.xml"/><Relationship Id="rId291" Type="http://schemas.openxmlformats.org/officeDocument/2006/relationships/image" Target="../media/image144.png"/><Relationship Id="rId305" Type="http://schemas.openxmlformats.org/officeDocument/2006/relationships/image" Target="../media/image151.png"/><Relationship Id="rId44" Type="http://schemas.openxmlformats.org/officeDocument/2006/relationships/customXml" Target="../ink/ink22.xml"/><Relationship Id="rId65" Type="http://schemas.openxmlformats.org/officeDocument/2006/relationships/customXml" Target="../ink/ink33.xml"/><Relationship Id="rId86" Type="http://schemas.openxmlformats.org/officeDocument/2006/relationships/image" Target="../media/image42.png"/><Relationship Id="rId130" Type="http://schemas.openxmlformats.org/officeDocument/2006/relationships/customXml" Target="../ink/ink66.xml"/><Relationship Id="rId151" Type="http://schemas.openxmlformats.org/officeDocument/2006/relationships/image" Target="../media/image74.png"/><Relationship Id="rId172" Type="http://schemas.openxmlformats.org/officeDocument/2006/relationships/customXml" Target="../ink/ink87.xml"/><Relationship Id="rId193" Type="http://schemas.openxmlformats.org/officeDocument/2006/relationships/image" Target="../media/image95.png"/><Relationship Id="rId207" Type="http://schemas.openxmlformats.org/officeDocument/2006/relationships/image" Target="../media/image102.png"/><Relationship Id="rId228" Type="http://schemas.openxmlformats.org/officeDocument/2006/relationships/customXml" Target="../ink/ink115.xml"/><Relationship Id="rId249" Type="http://schemas.openxmlformats.org/officeDocument/2006/relationships/image" Target="../media/image123.png"/><Relationship Id="rId13" Type="http://schemas.openxmlformats.org/officeDocument/2006/relationships/image" Target="../media/image6.png"/><Relationship Id="rId109" Type="http://schemas.openxmlformats.org/officeDocument/2006/relationships/customXml" Target="../ink/ink55.xml"/><Relationship Id="rId260" Type="http://schemas.openxmlformats.org/officeDocument/2006/relationships/customXml" Target="../ink/ink131.xml"/><Relationship Id="rId281" Type="http://schemas.openxmlformats.org/officeDocument/2006/relationships/image" Target="../media/image139.png"/><Relationship Id="rId316" Type="http://schemas.openxmlformats.org/officeDocument/2006/relationships/customXml" Target="../ink/ink159.xml"/><Relationship Id="rId34" Type="http://schemas.openxmlformats.org/officeDocument/2006/relationships/customXml" Target="../ink/ink17.xml"/><Relationship Id="rId55" Type="http://schemas.openxmlformats.org/officeDocument/2006/relationships/image" Target="../media/image27.png"/><Relationship Id="rId76" Type="http://schemas.openxmlformats.org/officeDocument/2006/relationships/image" Target="../media/image37.png"/><Relationship Id="rId97" Type="http://schemas.openxmlformats.org/officeDocument/2006/relationships/customXml" Target="../ink/ink49.xml"/><Relationship Id="rId120" Type="http://schemas.openxmlformats.org/officeDocument/2006/relationships/customXml" Target="../ink/ink61.xml"/><Relationship Id="rId141" Type="http://schemas.openxmlformats.org/officeDocument/2006/relationships/image" Target="../media/image69.png"/><Relationship Id="rId7" Type="http://schemas.openxmlformats.org/officeDocument/2006/relationships/image" Target="../media/image3.png"/><Relationship Id="rId162" Type="http://schemas.openxmlformats.org/officeDocument/2006/relationships/customXml" Target="../ink/ink82.xml"/><Relationship Id="rId183" Type="http://schemas.openxmlformats.org/officeDocument/2006/relationships/image" Target="../media/image90.png"/><Relationship Id="rId218" Type="http://schemas.openxmlformats.org/officeDocument/2006/relationships/customXml" Target="../ink/ink110.xml"/><Relationship Id="rId239" Type="http://schemas.openxmlformats.org/officeDocument/2006/relationships/image" Target="../media/image118.png"/><Relationship Id="rId250" Type="http://schemas.openxmlformats.org/officeDocument/2006/relationships/customXml" Target="../ink/ink126.xml"/><Relationship Id="rId271" Type="http://schemas.openxmlformats.org/officeDocument/2006/relationships/image" Target="../media/image134.png"/><Relationship Id="rId292" Type="http://schemas.openxmlformats.org/officeDocument/2006/relationships/customXml" Target="../ink/ink147.xml"/><Relationship Id="rId306" Type="http://schemas.openxmlformats.org/officeDocument/2006/relationships/customXml" Target="../ink/ink154.xml"/><Relationship Id="rId24" Type="http://schemas.openxmlformats.org/officeDocument/2006/relationships/customXml" Target="../ink/ink12.xml"/><Relationship Id="rId45" Type="http://schemas.openxmlformats.org/officeDocument/2006/relationships/image" Target="../media/image22.png"/><Relationship Id="rId66" Type="http://schemas.openxmlformats.org/officeDocument/2006/relationships/image" Target="../media/image32.png"/><Relationship Id="rId87" Type="http://schemas.openxmlformats.org/officeDocument/2006/relationships/customXml" Target="../ink/ink44.xml"/><Relationship Id="rId110" Type="http://schemas.openxmlformats.org/officeDocument/2006/relationships/image" Target="../media/image54.png"/><Relationship Id="rId131" Type="http://schemas.openxmlformats.org/officeDocument/2006/relationships/image" Target="../media/image64.png"/><Relationship Id="rId152" Type="http://schemas.openxmlformats.org/officeDocument/2006/relationships/customXml" Target="../ink/ink77.xml"/><Relationship Id="rId173" Type="http://schemas.openxmlformats.org/officeDocument/2006/relationships/image" Target="../media/image85.png"/><Relationship Id="rId194" Type="http://schemas.openxmlformats.org/officeDocument/2006/relationships/customXml" Target="../ink/ink98.xml"/><Relationship Id="rId208" Type="http://schemas.openxmlformats.org/officeDocument/2006/relationships/customXml" Target="../ink/ink105.xml"/><Relationship Id="rId229" Type="http://schemas.openxmlformats.org/officeDocument/2006/relationships/image" Target="../media/image113.png"/><Relationship Id="rId19" Type="http://schemas.openxmlformats.org/officeDocument/2006/relationships/image" Target="../media/image9.png"/><Relationship Id="rId224" Type="http://schemas.openxmlformats.org/officeDocument/2006/relationships/customXml" Target="../ink/ink113.xml"/><Relationship Id="rId240" Type="http://schemas.openxmlformats.org/officeDocument/2006/relationships/customXml" Target="../ink/ink121.xml"/><Relationship Id="rId245" Type="http://schemas.openxmlformats.org/officeDocument/2006/relationships/image" Target="../media/image121.png"/><Relationship Id="rId261" Type="http://schemas.openxmlformats.org/officeDocument/2006/relationships/image" Target="../media/image129.png"/><Relationship Id="rId266" Type="http://schemas.openxmlformats.org/officeDocument/2006/relationships/customXml" Target="../ink/ink134.xml"/><Relationship Id="rId287" Type="http://schemas.openxmlformats.org/officeDocument/2006/relationships/image" Target="../media/image142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customXml" Target="../ink/ink39.xml"/><Relationship Id="rId100" Type="http://schemas.openxmlformats.org/officeDocument/2006/relationships/image" Target="../media/image49.png"/><Relationship Id="rId105" Type="http://schemas.openxmlformats.org/officeDocument/2006/relationships/customXml" Target="../ink/ink53.xml"/><Relationship Id="rId126" Type="http://schemas.openxmlformats.org/officeDocument/2006/relationships/customXml" Target="../ink/ink64.xml"/><Relationship Id="rId147" Type="http://schemas.openxmlformats.org/officeDocument/2006/relationships/image" Target="../media/image72.png"/><Relationship Id="rId168" Type="http://schemas.openxmlformats.org/officeDocument/2006/relationships/customXml" Target="../ink/ink85.xml"/><Relationship Id="rId282" Type="http://schemas.openxmlformats.org/officeDocument/2006/relationships/customXml" Target="../ink/ink142.xml"/><Relationship Id="rId312" Type="http://schemas.openxmlformats.org/officeDocument/2006/relationships/customXml" Target="../ink/ink157.xml"/><Relationship Id="rId317" Type="http://schemas.openxmlformats.org/officeDocument/2006/relationships/image" Target="../media/image157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image" Target="../media/image35.png"/><Relationship Id="rId93" Type="http://schemas.openxmlformats.org/officeDocument/2006/relationships/customXml" Target="../ink/ink47.xml"/><Relationship Id="rId98" Type="http://schemas.openxmlformats.org/officeDocument/2006/relationships/image" Target="../media/image48.png"/><Relationship Id="rId121" Type="http://schemas.openxmlformats.org/officeDocument/2006/relationships/image" Target="../media/image59.png"/><Relationship Id="rId142" Type="http://schemas.openxmlformats.org/officeDocument/2006/relationships/customXml" Target="../ink/ink72.xml"/><Relationship Id="rId163" Type="http://schemas.openxmlformats.org/officeDocument/2006/relationships/image" Target="../media/image80.png"/><Relationship Id="rId184" Type="http://schemas.openxmlformats.org/officeDocument/2006/relationships/customXml" Target="../ink/ink93.xml"/><Relationship Id="rId189" Type="http://schemas.openxmlformats.org/officeDocument/2006/relationships/image" Target="../media/image93.png"/><Relationship Id="rId219" Type="http://schemas.openxmlformats.org/officeDocument/2006/relationships/image" Target="../media/image108.png"/><Relationship Id="rId3" Type="http://schemas.openxmlformats.org/officeDocument/2006/relationships/image" Target="../media/image1.png"/><Relationship Id="rId214" Type="http://schemas.openxmlformats.org/officeDocument/2006/relationships/customXml" Target="../ink/ink108.xml"/><Relationship Id="rId230" Type="http://schemas.openxmlformats.org/officeDocument/2006/relationships/customXml" Target="../ink/ink116.xml"/><Relationship Id="rId235" Type="http://schemas.openxmlformats.org/officeDocument/2006/relationships/image" Target="../media/image116.png"/><Relationship Id="rId251" Type="http://schemas.openxmlformats.org/officeDocument/2006/relationships/image" Target="../media/image124.png"/><Relationship Id="rId256" Type="http://schemas.openxmlformats.org/officeDocument/2006/relationships/customXml" Target="../ink/ink129.xml"/><Relationship Id="rId277" Type="http://schemas.openxmlformats.org/officeDocument/2006/relationships/image" Target="../media/image137.png"/><Relationship Id="rId298" Type="http://schemas.openxmlformats.org/officeDocument/2006/relationships/customXml" Target="../ink/ink150.xml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customXml" Target="../ink/ink34.xml"/><Relationship Id="rId116" Type="http://schemas.openxmlformats.org/officeDocument/2006/relationships/image" Target="../media/image57.png"/><Relationship Id="rId137" Type="http://schemas.openxmlformats.org/officeDocument/2006/relationships/image" Target="../media/image67.png"/><Relationship Id="rId158" Type="http://schemas.openxmlformats.org/officeDocument/2006/relationships/customXml" Target="../ink/ink80.xml"/><Relationship Id="rId272" Type="http://schemas.openxmlformats.org/officeDocument/2006/relationships/customXml" Target="../ink/ink137.xml"/><Relationship Id="rId293" Type="http://schemas.openxmlformats.org/officeDocument/2006/relationships/image" Target="../media/image145.png"/><Relationship Id="rId302" Type="http://schemas.openxmlformats.org/officeDocument/2006/relationships/customXml" Target="../ink/ink152.xml"/><Relationship Id="rId307" Type="http://schemas.openxmlformats.org/officeDocument/2006/relationships/image" Target="../media/image152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image" Target="../media/image30.png"/><Relationship Id="rId83" Type="http://schemas.openxmlformats.org/officeDocument/2006/relationships/customXml" Target="../ink/ink42.xml"/><Relationship Id="rId88" Type="http://schemas.openxmlformats.org/officeDocument/2006/relationships/image" Target="../media/image43.png"/><Relationship Id="rId111" Type="http://schemas.openxmlformats.org/officeDocument/2006/relationships/customXml" Target="../ink/ink56.xml"/><Relationship Id="rId132" Type="http://schemas.openxmlformats.org/officeDocument/2006/relationships/customXml" Target="../ink/ink67.xml"/><Relationship Id="rId153" Type="http://schemas.openxmlformats.org/officeDocument/2006/relationships/image" Target="../media/image75.png"/><Relationship Id="rId174" Type="http://schemas.openxmlformats.org/officeDocument/2006/relationships/customXml" Target="../ink/ink88.xml"/><Relationship Id="rId179" Type="http://schemas.openxmlformats.org/officeDocument/2006/relationships/image" Target="../media/image88.png"/><Relationship Id="rId195" Type="http://schemas.openxmlformats.org/officeDocument/2006/relationships/image" Target="../media/image96.png"/><Relationship Id="rId209" Type="http://schemas.openxmlformats.org/officeDocument/2006/relationships/image" Target="../media/image103.png"/><Relationship Id="rId190" Type="http://schemas.openxmlformats.org/officeDocument/2006/relationships/customXml" Target="../ink/ink96.xml"/><Relationship Id="rId204" Type="http://schemas.openxmlformats.org/officeDocument/2006/relationships/customXml" Target="../ink/ink103.xml"/><Relationship Id="rId220" Type="http://schemas.openxmlformats.org/officeDocument/2006/relationships/customXml" Target="../ink/ink111.xml"/><Relationship Id="rId225" Type="http://schemas.openxmlformats.org/officeDocument/2006/relationships/image" Target="../media/image111.png"/><Relationship Id="rId241" Type="http://schemas.openxmlformats.org/officeDocument/2006/relationships/image" Target="../media/image119.png"/><Relationship Id="rId246" Type="http://schemas.openxmlformats.org/officeDocument/2006/relationships/customXml" Target="../ink/ink124.xml"/><Relationship Id="rId267" Type="http://schemas.openxmlformats.org/officeDocument/2006/relationships/image" Target="../media/image132.png"/><Relationship Id="rId288" Type="http://schemas.openxmlformats.org/officeDocument/2006/relationships/customXml" Target="../ink/ink145.xml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image" Target="../media/image52.png"/><Relationship Id="rId127" Type="http://schemas.openxmlformats.org/officeDocument/2006/relationships/image" Target="../media/image62.png"/><Relationship Id="rId262" Type="http://schemas.openxmlformats.org/officeDocument/2006/relationships/customXml" Target="../ink/ink132.xml"/><Relationship Id="rId283" Type="http://schemas.openxmlformats.org/officeDocument/2006/relationships/image" Target="../media/image140.png"/><Relationship Id="rId313" Type="http://schemas.openxmlformats.org/officeDocument/2006/relationships/image" Target="../media/image155.png"/><Relationship Id="rId318" Type="http://schemas.openxmlformats.org/officeDocument/2006/relationships/customXml" Target="../ink/ink160.xml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customXml" Target="../ink/ink37.xml"/><Relationship Id="rId78" Type="http://schemas.openxmlformats.org/officeDocument/2006/relationships/image" Target="../media/image38.png"/><Relationship Id="rId94" Type="http://schemas.openxmlformats.org/officeDocument/2006/relationships/image" Target="../media/image46.png"/><Relationship Id="rId99" Type="http://schemas.openxmlformats.org/officeDocument/2006/relationships/customXml" Target="../ink/ink50.xml"/><Relationship Id="rId101" Type="http://schemas.openxmlformats.org/officeDocument/2006/relationships/customXml" Target="../ink/ink51.xml"/><Relationship Id="rId122" Type="http://schemas.openxmlformats.org/officeDocument/2006/relationships/customXml" Target="../ink/ink62.xml"/><Relationship Id="rId143" Type="http://schemas.openxmlformats.org/officeDocument/2006/relationships/image" Target="../media/image70.png"/><Relationship Id="rId148" Type="http://schemas.openxmlformats.org/officeDocument/2006/relationships/customXml" Target="../ink/ink75.xml"/><Relationship Id="rId164" Type="http://schemas.openxmlformats.org/officeDocument/2006/relationships/customXml" Target="../ink/ink83.xml"/><Relationship Id="rId169" Type="http://schemas.openxmlformats.org/officeDocument/2006/relationships/image" Target="../media/image83.png"/><Relationship Id="rId185" Type="http://schemas.openxmlformats.org/officeDocument/2006/relationships/image" Target="../media/image91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80" Type="http://schemas.openxmlformats.org/officeDocument/2006/relationships/customXml" Target="../ink/ink91.xml"/><Relationship Id="rId210" Type="http://schemas.openxmlformats.org/officeDocument/2006/relationships/customXml" Target="../ink/ink106.xml"/><Relationship Id="rId215" Type="http://schemas.openxmlformats.org/officeDocument/2006/relationships/image" Target="../media/image106.png"/><Relationship Id="rId236" Type="http://schemas.openxmlformats.org/officeDocument/2006/relationships/customXml" Target="../ink/ink119.xml"/><Relationship Id="rId257" Type="http://schemas.openxmlformats.org/officeDocument/2006/relationships/image" Target="../media/image127.png"/><Relationship Id="rId278" Type="http://schemas.openxmlformats.org/officeDocument/2006/relationships/customXml" Target="../ink/ink140.xml"/><Relationship Id="rId26" Type="http://schemas.openxmlformats.org/officeDocument/2006/relationships/customXml" Target="../ink/ink13.xml"/><Relationship Id="rId231" Type="http://schemas.openxmlformats.org/officeDocument/2006/relationships/image" Target="../media/image114.png"/><Relationship Id="rId252" Type="http://schemas.openxmlformats.org/officeDocument/2006/relationships/customXml" Target="../ink/ink127.xml"/><Relationship Id="rId273" Type="http://schemas.openxmlformats.org/officeDocument/2006/relationships/image" Target="../media/image135.png"/><Relationship Id="rId294" Type="http://schemas.openxmlformats.org/officeDocument/2006/relationships/customXml" Target="../ink/ink148.xml"/><Relationship Id="rId308" Type="http://schemas.openxmlformats.org/officeDocument/2006/relationships/customXml" Target="../ink/ink155.xml"/><Relationship Id="rId47" Type="http://schemas.openxmlformats.org/officeDocument/2006/relationships/image" Target="../media/image23.png"/><Relationship Id="rId68" Type="http://schemas.openxmlformats.org/officeDocument/2006/relationships/image" Target="../media/image33.png"/><Relationship Id="rId89" Type="http://schemas.openxmlformats.org/officeDocument/2006/relationships/customXml" Target="../ink/ink45.xml"/><Relationship Id="rId112" Type="http://schemas.openxmlformats.org/officeDocument/2006/relationships/image" Target="../media/image55.png"/><Relationship Id="rId133" Type="http://schemas.openxmlformats.org/officeDocument/2006/relationships/image" Target="../media/image65.png"/><Relationship Id="rId154" Type="http://schemas.openxmlformats.org/officeDocument/2006/relationships/customXml" Target="../ink/ink78.xml"/><Relationship Id="rId175" Type="http://schemas.openxmlformats.org/officeDocument/2006/relationships/image" Target="../media/image86.png"/><Relationship Id="rId196" Type="http://schemas.openxmlformats.org/officeDocument/2006/relationships/customXml" Target="../ink/ink99.xml"/><Relationship Id="rId200" Type="http://schemas.openxmlformats.org/officeDocument/2006/relationships/customXml" Target="../ink/ink101.xml"/><Relationship Id="rId16" Type="http://schemas.openxmlformats.org/officeDocument/2006/relationships/customXml" Target="../ink/ink8.xml"/><Relationship Id="rId221" Type="http://schemas.openxmlformats.org/officeDocument/2006/relationships/image" Target="../media/image109.png"/><Relationship Id="rId242" Type="http://schemas.openxmlformats.org/officeDocument/2006/relationships/customXml" Target="../ink/ink122.xml"/><Relationship Id="rId263" Type="http://schemas.openxmlformats.org/officeDocument/2006/relationships/image" Target="../media/image130.png"/><Relationship Id="rId284" Type="http://schemas.openxmlformats.org/officeDocument/2006/relationships/customXml" Target="../ink/ink143.xml"/><Relationship Id="rId319" Type="http://schemas.openxmlformats.org/officeDocument/2006/relationships/image" Target="../media/image158.png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customXml" Target="../ink/ink40.xml"/><Relationship Id="rId102" Type="http://schemas.openxmlformats.org/officeDocument/2006/relationships/image" Target="../media/image50.png"/><Relationship Id="rId123" Type="http://schemas.openxmlformats.org/officeDocument/2006/relationships/image" Target="../media/image60.png"/><Relationship Id="rId144" Type="http://schemas.openxmlformats.org/officeDocument/2006/relationships/customXml" Target="../ink/ink73.xml"/><Relationship Id="rId90" Type="http://schemas.openxmlformats.org/officeDocument/2006/relationships/image" Target="../media/image44.png"/><Relationship Id="rId165" Type="http://schemas.openxmlformats.org/officeDocument/2006/relationships/image" Target="../media/image81.png"/><Relationship Id="rId186" Type="http://schemas.openxmlformats.org/officeDocument/2006/relationships/customXml" Target="../ink/ink94.xml"/><Relationship Id="rId211" Type="http://schemas.openxmlformats.org/officeDocument/2006/relationships/image" Target="../media/image104.png"/><Relationship Id="rId232" Type="http://schemas.openxmlformats.org/officeDocument/2006/relationships/customXml" Target="../ink/ink117.xml"/><Relationship Id="rId253" Type="http://schemas.openxmlformats.org/officeDocument/2006/relationships/image" Target="../media/image125.png"/><Relationship Id="rId274" Type="http://schemas.openxmlformats.org/officeDocument/2006/relationships/customXml" Target="../ink/ink138.xml"/><Relationship Id="rId295" Type="http://schemas.openxmlformats.org/officeDocument/2006/relationships/image" Target="../media/image146.png"/><Relationship Id="rId309" Type="http://schemas.openxmlformats.org/officeDocument/2006/relationships/image" Target="../media/image153.png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customXml" Target="../ink/ink35.xml"/><Relationship Id="rId113" Type="http://schemas.openxmlformats.org/officeDocument/2006/relationships/customXml" Target="../ink/ink57.xml"/><Relationship Id="rId134" Type="http://schemas.openxmlformats.org/officeDocument/2006/relationships/customXml" Target="../ink/ink68.xml"/><Relationship Id="rId80" Type="http://schemas.openxmlformats.org/officeDocument/2006/relationships/image" Target="../media/image39.png"/><Relationship Id="rId155" Type="http://schemas.openxmlformats.org/officeDocument/2006/relationships/image" Target="../media/image76.png"/><Relationship Id="rId176" Type="http://schemas.openxmlformats.org/officeDocument/2006/relationships/customXml" Target="../ink/ink89.xml"/><Relationship Id="rId197" Type="http://schemas.openxmlformats.org/officeDocument/2006/relationships/image" Target="../media/image97.png"/><Relationship Id="rId201" Type="http://schemas.openxmlformats.org/officeDocument/2006/relationships/image" Target="../media/image99.png"/><Relationship Id="rId222" Type="http://schemas.openxmlformats.org/officeDocument/2006/relationships/customXml" Target="../ink/ink112.xml"/><Relationship Id="rId243" Type="http://schemas.openxmlformats.org/officeDocument/2006/relationships/image" Target="../media/image120.png"/><Relationship Id="rId264" Type="http://schemas.openxmlformats.org/officeDocument/2006/relationships/customXml" Target="../ink/ink133.xml"/><Relationship Id="rId285" Type="http://schemas.openxmlformats.org/officeDocument/2006/relationships/image" Target="../media/image141.png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customXml" Target="../ink/ink30.xml"/><Relationship Id="rId103" Type="http://schemas.openxmlformats.org/officeDocument/2006/relationships/customXml" Target="../ink/ink52.xml"/><Relationship Id="rId124" Type="http://schemas.openxmlformats.org/officeDocument/2006/relationships/customXml" Target="../ink/ink63.xml"/><Relationship Id="rId310" Type="http://schemas.openxmlformats.org/officeDocument/2006/relationships/customXml" Target="../ink/ink156.xml"/><Relationship Id="rId70" Type="http://schemas.openxmlformats.org/officeDocument/2006/relationships/image" Target="../media/image34.png"/><Relationship Id="rId91" Type="http://schemas.openxmlformats.org/officeDocument/2006/relationships/customXml" Target="../ink/ink46.xml"/><Relationship Id="rId145" Type="http://schemas.openxmlformats.org/officeDocument/2006/relationships/image" Target="../media/image71.png"/><Relationship Id="rId166" Type="http://schemas.openxmlformats.org/officeDocument/2006/relationships/customXml" Target="../ink/ink84.xml"/><Relationship Id="rId187" Type="http://schemas.openxmlformats.org/officeDocument/2006/relationships/image" Target="../media/image92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7.xml"/><Relationship Id="rId233" Type="http://schemas.openxmlformats.org/officeDocument/2006/relationships/image" Target="../media/image115.png"/><Relationship Id="rId254" Type="http://schemas.openxmlformats.org/officeDocument/2006/relationships/customXml" Target="../ink/ink128.xml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image" Target="../media/image56.png"/><Relationship Id="rId275" Type="http://schemas.openxmlformats.org/officeDocument/2006/relationships/image" Target="../media/image136.png"/><Relationship Id="rId296" Type="http://schemas.openxmlformats.org/officeDocument/2006/relationships/customXml" Target="../ink/ink149.xml"/><Relationship Id="rId300" Type="http://schemas.openxmlformats.org/officeDocument/2006/relationships/customXml" Target="../ink/ink151.xml"/><Relationship Id="rId60" Type="http://schemas.openxmlformats.org/officeDocument/2006/relationships/image" Target="../media/image29.png"/><Relationship Id="rId81" Type="http://schemas.openxmlformats.org/officeDocument/2006/relationships/customXml" Target="../ink/ink41.xml"/><Relationship Id="rId135" Type="http://schemas.openxmlformats.org/officeDocument/2006/relationships/image" Target="../media/image66.png"/><Relationship Id="rId156" Type="http://schemas.openxmlformats.org/officeDocument/2006/relationships/customXml" Target="../ink/ink79.xml"/><Relationship Id="rId177" Type="http://schemas.openxmlformats.org/officeDocument/2006/relationships/image" Target="../media/image87.png"/><Relationship Id="rId198" Type="http://schemas.openxmlformats.org/officeDocument/2006/relationships/customXml" Target="../ink/ink100.xml"/><Relationship Id="rId202" Type="http://schemas.openxmlformats.org/officeDocument/2006/relationships/customXml" Target="../ink/ink102.xml"/><Relationship Id="rId223" Type="http://schemas.openxmlformats.org/officeDocument/2006/relationships/image" Target="../media/image110.png"/><Relationship Id="rId244" Type="http://schemas.openxmlformats.org/officeDocument/2006/relationships/customXml" Target="../ink/ink123.xml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265" Type="http://schemas.openxmlformats.org/officeDocument/2006/relationships/image" Target="../media/image131.png"/><Relationship Id="rId286" Type="http://schemas.openxmlformats.org/officeDocument/2006/relationships/customXml" Target="../ink/ink144.xml"/><Relationship Id="rId50" Type="http://schemas.openxmlformats.org/officeDocument/2006/relationships/customXml" Target="../ink/ink25.xml"/><Relationship Id="rId104" Type="http://schemas.openxmlformats.org/officeDocument/2006/relationships/image" Target="../media/image51.png"/><Relationship Id="rId125" Type="http://schemas.openxmlformats.org/officeDocument/2006/relationships/image" Target="../media/image61.png"/><Relationship Id="rId146" Type="http://schemas.openxmlformats.org/officeDocument/2006/relationships/customXml" Target="../ink/ink74.xml"/><Relationship Id="rId167" Type="http://schemas.openxmlformats.org/officeDocument/2006/relationships/image" Target="../media/image82.png"/><Relationship Id="rId188" Type="http://schemas.openxmlformats.org/officeDocument/2006/relationships/customXml" Target="../ink/ink95.xml"/><Relationship Id="rId311" Type="http://schemas.openxmlformats.org/officeDocument/2006/relationships/image" Target="../media/image154.png"/><Relationship Id="rId71" Type="http://schemas.openxmlformats.org/officeDocument/2006/relationships/customXml" Target="../ink/ink36.xml"/><Relationship Id="rId92" Type="http://schemas.openxmlformats.org/officeDocument/2006/relationships/image" Target="../media/image45.png"/><Relationship Id="rId213" Type="http://schemas.openxmlformats.org/officeDocument/2006/relationships/image" Target="../media/image105.png"/><Relationship Id="rId234" Type="http://schemas.openxmlformats.org/officeDocument/2006/relationships/customXml" Target="../ink/ink118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55" Type="http://schemas.openxmlformats.org/officeDocument/2006/relationships/image" Target="../media/image126.png"/><Relationship Id="rId276" Type="http://schemas.openxmlformats.org/officeDocument/2006/relationships/customXml" Target="../ink/ink139.xml"/><Relationship Id="rId297" Type="http://schemas.openxmlformats.org/officeDocument/2006/relationships/image" Target="../media/image147.png"/><Relationship Id="rId40" Type="http://schemas.openxmlformats.org/officeDocument/2006/relationships/customXml" Target="../ink/ink20.xml"/><Relationship Id="rId115" Type="http://schemas.openxmlformats.org/officeDocument/2006/relationships/customXml" Target="../ink/ink58.xml"/><Relationship Id="rId136" Type="http://schemas.openxmlformats.org/officeDocument/2006/relationships/customXml" Target="../ink/ink69.xml"/><Relationship Id="rId157" Type="http://schemas.openxmlformats.org/officeDocument/2006/relationships/image" Target="../media/image77.png"/><Relationship Id="rId178" Type="http://schemas.openxmlformats.org/officeDocument/2006/relationships/customXml" Target="../ink/ink90.xml"/><Relationship Id="rId301" Type="http://schemas.openxmlformats.org/officeDocument/2006/relationships/image" Target="../media/image149.png"/><Relationship Id="rId61" Type="http://schemas.openxmlformats.org/officeDocument/2006/relationships/customXml" Target="../ink/ink31.xml"/><Relationship Id="rId82" Type="http://schemas.openxmlformats.org/officeDocument/2006/relationships/image" Target="../media/image40.png"/><Relationship Id="rId199" Type="http://schemas.openxmlformats.org/officeDocument/2006/relationships/image" Target="../media/image98.png"/><Relationship Id="rId203" Type="http://schemas.openxmlformats.org/officeDocument/2006/relationships/image" Target="../media/image1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id="{B25BAC96-A89A-550C-FA6D-6B6C82A450F9}"/>
              </a:ext>
            </a:extLst>
          </p:cNvPr>
          <p:cNvGrpSpPr/>
          <p:nvPr/>
        </p:nvGrpSpPr>
        <p:grpSpPr>
          <a:xfrm>
            <a:off x="262176" y="165504"/>
            <a:ext cx="321480" cy="229680"/>
            <a:chOff x="262176" y="165504"/>
            <a:chExt cx="321480" cy="22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D6D20612-C58E-706A-2CAE-A478E81EFC6F}"/>
                    </a:ext>
                  </a:extLst>
                </p14:cNvPr>
                <p14:cNvContentPartPr/>
                <p14:nvPr/>
              </p14:nvContentPartPr>
              <p14:xfrm>
                <a:off x="262176" y="165504"/>
                <a:ext cx="152280" cy="20052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D6D20612-C58E-706A-2CAE-A478E81EFC6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53176" y="156504"/>
                  <a:ext cx="169920" cy="21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D26745A0-D415-45B4-5950-68F3187AF08A}"/>
                    </a:ext>
                  </a:extLst>
                </p14:cNvPr>
                <p14:cNvContentPartPr/>
                <p14:nvPr/>
              </p14:nvContentPartPr>
              <p14:xfrm>
                <a:off x="293856" y="324984"/>
                <a:ext cx="131760" cy="7020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D26745A0-D415-45B4-5950-68F3187AF08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84856" y="315984"/>
                  <a:ext cx="14940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19664F54-0ECC-DA30-2E3B-1F5298B06116}"/>
                    </a:ext>
                  </a:extLst>
                </p14:cNvPr>
                <p14:cNvContentPartPr/>
                <p14:nvPr/>
              </p14:nvContentPartPr>
              <p14:xfrm>
                <a:off x="583296" y="385104"/>
                <a:ext cx="360" cy="36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19664F54-0ECC-DA30-2E3B-1F5298B0611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74296" y="37610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FBECA977-C7DB-E9DB-E78A-67D232C33C62}"/>
              </a:ext>
            </a:extLst>
          </p:cNvPr>
          <p:cNvGrpSpPr/>
          <p:nvPr/>
        </p:nvGrpSpPr>
        <p:grpSpPr>
          <a:xfrm>
            <a:off x="792456" y="102144"/>
            <a:ext cx="2135520" cy="316440"/>
            <a:chOff x="792456" y="102144"/>
            <a:chExt cx="2135520" cy="31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2086342E-FDC3-20AF-F476-7CC56E8D3CF2}"/>
                    </a:ext>
                  </a:extLst>
                </p14:cNvPr>
                <p14:cNvContentPartPr/>
                <p14:nvPr/>
              </p14:nvContentPartPr>
              <p14:xfrm>
                <a:off x="792456" y="166584"/>
                <a:ext cx="157680" cy="2185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2086342E-FDC3-20AF-F476-7CC56E8D3CF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83816" y="157944"/>
                  <a:ext cx="17532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2F5A19CE-1529-410D-8C9F-89E7EEE32471}"/>
                    </a:ext>
                  </a:extLst>
                </p14:cNvPr>
                <p14:cNvContentPartPr/>
                <p14:nvPr/>
              </p14:nvContentPartPr>
              <p14:xfrm>
                <a:off x="1048416" y="248304"/>
                <a:ext cx="39240" cy="9468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2F5A19CE-1529-410D-8C9F-89E7EEE3247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39416" y="239304"/>
                  <a:ext cx="5688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31F9373F-1A42-16EB-2B8C-503809EC6ABE}"/>
                    </a:ext>
                  </a:extLst>
                </p14:cNvPr>
                <p14:cNvContentPartPr/>
                <p14:nvPr/>
              </p14:nvContentPartPr>
              <p14:xfrm>
                <a:off x="1098456" y="146784"/>
                <a:ext cx="14760" cy="4284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31F9373F-1A42-16EB-2B8C-503809EC6AB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89816" y="137784"/>
                  <a:ext cx="3240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0B7304F3-3551-CAD1-C98D-3FCB57DDBB3A}"/>
                    </a:ext>
                  </a:extLst>
                </p14:cNvPr>
                <p14:cNvContentPartPr/>
                <p14:nvPr/>
              </p14:nvContentPartPr>
              <p14:xfrm>
                <a:off x="1158216" y="174504"/>
                <a:ext cx="212040" cy="2228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0B7304F3-3551-CAD1-C98D-3FCB57DDBB3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149216" y="165864"/>
                  <a:ext cx="229680" cy="24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7D4A964C-3F30-6D7F-9E54-820BA6FF0260}"/>
                    </a:ext>
                  </a:extLst>
                </p14:cNvPr>
                <p14:cNvContentPartPr/>
                <p14:nvPr/>
              </p14:nvContentPartPr>
              <p14:xfrm>
                <a:off x="1455216" y="189264"/>
                <a:ext cx="108720" cy="18108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7D4A964C-3F30-6D7F-9E54-820BA6FF026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46576" y="180624"/>
                  <a:ext cx="12636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E5FF3FC-1C59-0A17-5CE8-FB18DB6B088A}"/>
                    </a:ext>
                  </a:extLst>
                </p14:cNvPr>
                <p14:cNvContentPartPr/>
                <p14:nvPr/>
              </p14:nvContentPartPr>
              <p14:xfrm>
                <a:off x="1630896" y="208344"/>
                <a:ext cx="169200" cy="17712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E5FF3FC-1C59-0A17-5CE8-FB18DB6B088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621896" y="199344"/>
                  <a:ext cx="18684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AE26541A-86B3-421D-028F-526D44CE9B29}"/>
                    </a:ext>
                  </a:extLst>
                </p14:cNvPr>
                <p14:cNvContentPartPr/>
                <p14:nvPr/>
              </p14:nvContentPartPr>
              <p14:xfrm>
                <a:off x="1871736" y="183504"/>
                <a:ext cx="165600" cy="18684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AE26541A-86B3-421D-028F-526D44CE9B2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862736" y="174864"/>
                  <a:ext cx="18324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338D6C28-5281-B585-B3DD-834E5560F4E0}"/>
                    </a:ext>
                  </a:extLst>
                </p14:cNvPr>
                <p14:cNvContentPartPr/>
                <p14:nvPr/>
              </p14:nvContentPartPr>
              <p14:xfrm>
                <a:off x="1927176" y="102144"/>
                <a:ext cx="322560" cy="2055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338D6C28-5281-B585-B3DD-834E5560F4E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918176" y="93504"/>
                  <a:ext cx="34020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66258064-C081-F230-6ECF-39C4B9840D0D}"/>
                    </a:ext>
                  </a:extLst>
                </p14:cNvPr>
                <p14:cNvContentPartPr/>
                <p14:nvPr/>
              </p14:nvContentPartPr>
              <p14:xfrm>
                <a:off x="2161176" y="211224"/>
                <a:ext cx="248400" cy="1512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66258064-C081-F230-6ECF-39C4B9840D0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152176" y="202584"/>
                  <a:ext cx="266040" cy="3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C7728537-FB86-1216-943C-2020CFEAFE9A}"/>
                    </a:ext>
                  </a:extLst>
                </p14:cNvPr>
                <p14:cNvContentPartPr/>
                <p14:nvPr/>
              </p14:nvContentPartPr>
              <p14:xfrm>
                <a:off x="2247216" y="263064"/>
                <a:ext cx="11520" cy="15552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C7728537-FB86-1216-943C-2020CFEAFE9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238576" y="254424"/>
                  <a:ext cx="2916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F8D19C61-CFE1-1658-1FE2-EF69D911A8BB}"/>
                    </a:ext>
                  </a:extLst>
                </p14:cNvPr>
                <p14:cNvContentPartPr/>
                <p14:nvPr/>
              </p14:nvContentPartPr>
              <p14:xfrm>
                <a:off x="2473296" y="264144"/>
                <a:ext cx="27000" cy="1184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F8D19C61-CFE1-1658-1FE2-EF69D911A8B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464296" y="255144"/>
                  <a:ext cx="4464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98E47ACD-9D51-FACF-BD16-161CDCABBBC3}"/>
                    </a:ext>
                  </a:extLst>
                </p14:cNvPr>
                <p14:cNvContentPartPr/>
                <p14:nvPr/>
              </p14:nvContentPartPr>
              <p14:xfrm>
                <a:off x="2546736" y="234624"/>
                <a:ext cx="154080" cy="16380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98E47ACD-9D51-FACF-BD16-161CDCABBBC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537736" y="225624"/>
                  <a:ext cx="17172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61C49484-827E-48D8-4F84-B008E6619F6D}"/>
                    </a:ext>
                  </a:extLst>
                </p14:cNvPr>
                <p14:cNvContentPartPr/>
                <p14:nvPr/>
              </p14:nvContentPartPr>
              <p14:xfrm>
                <a:off x="2689656" y="159384"/>
                <a:ext cx="238320" cy="2491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61C49484-827E-48D8-4F84-B008E6619F6D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681016" y="150744"/>
                  <a:ext cx="25596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3699E25C-CFE3-9D69-0F6C-61FF839A75E4}"/>
                    </a:ext>
                  </a:extLst>
                </p14:cNvPr>
                <p14:cNvContentPartPr/>
                <p14:nvPr/>
              </p14:nvContentPartPr>
              <p14:xfrm>
                <a:off x="2763816" y="293664"/>
                <a:ext cx="135720" cy="334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3699E25C-CFE3-9D69-0F6C-61FF839A75E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754816" y="284664"/>
                  <a:ext cx="153360" cy="5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0153BEC9-61C1-FB62-561B-C024F61F09BF}"/>
              </a:ext>
            </a:extLst>
          </p:cNvPr>
          <p:cNvGrpSpPr/>
          <p:nvPr/>
        </p:nvGrpSpPr>
        <p:grpSpPr>
          <a:xfrm>
            <a:off x="300696" y="80184"/>
            <a:ext cx="8038800" cy="633240"/>
            <a:chOff x="300696" y="80184"/>
            <a:chExt cx="8038800" cy="633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08AD4F90-6C75-9B87-B84C-EE353B4A4010}"/>
                    </a:ext>
                  </a:extLst>
                </p14:cNvPr>
                <p14:cNvContentPartPr/>
                <p14:nvPr/>
              </p14:nvContentPartPr>
              <p14:xfrm>
                <a:off x="3297696" y="192504"/>
                <a:ext cx="135000" cy="22968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08AD4F90-6C75-9B87-B84C-EE353B4A401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261696" y="156864"/>
                  <a:ext cx="206640" cy="30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BC534A0C-9BDC-61BB-28CF-81F46B7FE189}"/>
                    </a:ext>
                  </a:extLst>
                </p14:cNvPr>
                <p14:cNvContentPartPr/>
                <p14:nvPr/>
              </p14:nvContentPartPr>
              <p14:xfrm>
                <a:off x="3536736" y="211584"/>
                <a:ext cx="270720" cy="21528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BC534A0C-9BDC-61BB-28CF-81F46B7FE18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501096" y="175944"/>
                  <a:ext cx="34236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6709A901-47FE-7C83-EAC0-2E5D5F188B09}"/>
                    </a:ext>
                  </a:extLst>
                </p14:cNvPr>
                <p14:cNvContentPartPr/>
                <p14:nvPr/>
              </p14:nvContentPartPr>
              <p14:xfrm>
                <a:off x="4066656" y="195384"/>
                <a:ext cx="207720" cy="27576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6709A901-47FE-7C83-EAC0-2E5D5F188B0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030656" y="159744"/>
                  <a:ext cx="279360" cy="34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B4F2FF39-7C44-8B0F-3D5A-670813816288}"/>
                    </a:ext>
                  </a:extLst>
                </p14:cNvPr>
                <p14:cNvContentPartPr/>
                <p14:nvPr/>
              </p14:nvContentPartPr>
              <p14:xfrm>
                <a:off x="4484256" y="297984"/>
                <a:ext cx="14040" cy="12528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B4F2FF39-7C44-8B0F-3D5A-670813816288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448256" y="261984"/>
                  <a:ext cx="8568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8D17F40B-E12B-3056-25C7-D405BA47775F}"/>
                    </a:ext>
                  </a:extLst>
                </p14:cNvPr>
                <p14:cNvContentPartPr/>
                <p14:nvPr/>
              </p14:nvContentPartPr>
              <p14:xfrm>
                <a:off x="4459776" y="208344"/>
                <a:ext cx="269640" cy="23292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8D17F40B-E12B-3056-25C7-D405BA47775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423776" y="172344"/>
                  <a:ext cx="34128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51D25780-477F-CD2A-D151-BFE71422E379}"/>
                    </a:ext>
                  </a:extLst>
                </p14:cNvPr>
                <p14:cNvContentPartPr/>
                <p14:nvPr/>
              </p14:nvContentPartPr>
              <p14:xfrm>
                <a:off x="4907256" y="462504"/>
                <a:ext cx="19800" cy="2808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51D25780-477F-CD2A-D151-BFE71422E37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871616" y="426864"/>
                  <a:ext cx="9144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55167E4F-D58F-CC8C-DC84-ABBE4BDAC027}"/>
                    </a:ext>
                  </a:extLst>
                </p14:cNvPr>
                <p14:cNvContentPartPr/>
                <p14:nvPr/>
              </p14:nvContentPartPr>
              <p14:xfrm>
                <a:off x="5300016" y="216264"/>
                <a:ext cx="149760" cy="42084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55167E4F-D58F-CC8C-DC84-ABBE4BDAC02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264016" y="180264"/>
                  <a:ext cx="221400" cy="49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C5B13CD0-CF30-E7D6-BF44-5AD9461F1C57}"/>
                    </a:ext>
                  </a:extLst>
                </p14:cNvPr>
                <p14:cNvContentPartPr/>
                <p14:nvPr/>
              </p14:nvContentPartPr>
              <p14:xfrm>
                <a:off x="5447976" y="237504"/>
                <a:ext cx="152640" cy="1461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C5B13CD0-CF30-E7D6-BF44-5AD9461F1C57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412336" y="201864"/>
                  <a:ext cx="22428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5E15EF6C-532A-39C2-F6CA-843F39CB0532}"/>
                    </a:ext>
                  </a:extLst>
                </p14:cNvPr>
                <p14:cNvContentPartPr/>
                <p14:nvPr/>
              </p14:nvContentPartPr>
              <p14:xfrm>
                <a:off x="5735976" y="237144"/>
                <a:ext cx="204480" cy="14724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5E15EF6C-532A-39C2-F6CA-843F39CB053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699976" y="201504"/>
                  <a:ext cx="27612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16CB338A-033A-6431-BF9E-923C07D096C1}"/>
                    </a:ext>
                  </a:extLst>
                </p14:cNvPr>
                <p14:cNvContentPartPr/>
                <p14:nvPr/>
              </p14:nvContentPartPr>
              <p14:xfrm>
                <a:off x="5958456" y="291864"/>
                <a:ext cx="360" cy="36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16CB338A-033A-6431-BF9E-923C07D096C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922816" y="255864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4B7FE729-B440-322D-7531-E955689CB68B}"/>
                    </a:ext>
                  </a:extLst>
                </p14:cNvPr>
                <p14:cNvContentPartPr/>
                <p14:nvPr/>
              </p14:nvContentPartPr>
              <p14:xfrm>
                <a:off x="5668296" y="291864"/>
                <a:ext cx="290520" cy="42156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4B7FE729-B440-322D-7531-E955689CB68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5632656" y="255864"/>
                  <a:ext cx="362160" cy="49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603049F8-B5D3-42C6-3BA5-C21A414DDF0B}"/>
                    </a:ext>
                  </a:extLst>
                </p14:cNvPr>
                <p14:cNvContentPartPr/>
                <p14:nvPr/>
              </p14:nvContentPartPr>
              <p14:xfrm>
                <a:off x="6171216" y="347304"/>
                <a:ext cx="360" cy="36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603049F8-B5D3-42C6-3BA5-C21A414DDF0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135216" y="311304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2AC05544-4D06-CC96-0AB1-1B27BE0769D6}"/>
                    </a:ext>
                  </a:extLst>
                </p14:cNvPr>
                <p14:cNvContentPartPr/>
                <p14:nvPr/>
              </p14:nvContentPartPr>
              <p14:xfrm>
                <a:off x="6314856" y="80184"/>
                <a:ext cx="192600" cy="24804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2AC05544-4D06-CC96-0AB1-1B27BE0769D6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278856" y="44184"/>
                  <a:ext cx="264240" cy="31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C13CF5D8-77A1-FF3D-FB29-DF591EC8C6F2}"/>
                    </a:ext>
                  </a:extLst>
                </p14:cNvPr>
                <p14:cNvContentPartPr/>
                <p14:nvPr/>
              </p14:nvContentPartPr>
              <p14:xfrm>
                <a:off x="6445536" y="247224"/>
                <a:ext cx="213480" cy="2347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C13CF5D8-77A1-FF3D-FB29-DF591EC8C6F2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409536" y="211584"/>
                  <a:ext cx="28512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0DABF7D5-4D6A-85DA-FE34-1B2AC5FEEAE2}"/>
                    </a:ext>
                  </a:extLst>
                </p14:cNvPr>
                <p14:cNvContentPartPr/>
                <p14:nvPr/>
              </p14:nvContentPartPr>
              <p14:xfrm>
                <a:off x="7037736" y="228864"/>
                <a:ext cx="355680" cy="45828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0DABF7D5-4D6A-85DA-FE34-1B2AC5FEEAE2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001736" y="192864"/>
                  <a:ext cx="427320" cy="52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047410D5-EED2-6E50-46E7-85005313D990}"/>
                    </a:ext>
                  </a:extLst>
                </p14:cNvPr>
                <p14:cNvContentPartPr/>
                <p14:nvPr/>
              </p14:nvContentPartPr>
              <p14:xfrm>
                <a:off x="7427616" y="212304"/>
                <a:ext cx="16920" cy="57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047410D5-EED2-6E50-46E7-85005313D990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391976" y="176304"/>
                  <a:ext cx="8856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A4CCC275-B9A8-9EF3-3803-2FC62C6DB5AC}"/>
                    </a:ext>
                  </a:extLst>
                </p14:cNvPr>
                <p14:cNvContentPartPr/>
                <p14:nvPr/>
              </p14:nvContentPartPr>
              <p14:xfrm>
                <a:off x="7624896" y="399864"/>
                <a:ext cx="4320" cy="1332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A4CCC275-B9A8-9EF3-3803-2FC62C6DB5AC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7588896" y="363864"/>
                  <a:ext cx="7596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83A4A27C-428A-37B7-BBF8-3271D6DBE9CB}"/>
                    </a:ext>
                  </a:extLst>
                </p14:cNvPr>
                <p14:cNvContentPartPr/>
                <p14:nvPr/>
              </p14:nvContentPartPr>
              <p14:xfrm>
                <a:off x="7844496" y="150384"/>
                <a:ext cx="102240" cy="28260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83A4A27C-428A-37B7-BBF8-3271D6DBE9CB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7808856" y="114384"/>
                  <a:ext cx="17388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2AC6CA05-63AE-49E3-7DDC-3A692ABBE174}"/>
                    </a:ext>
                  </a:extLst>
                </p14:cNvPr>
                <p14:cNvContentPartPr/>
                <p14:nvPr/>
              </p14:nvContentPartPr>
              <p14:xfrm>
                <a:off x="8118456" y="117984"/>
                <a:ext cx="101520" cy="38772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2AC6CA05-63AE-49E3-7DDC-3A692ABBE174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082456" y="82344"/>
                  <a:ext cx="173160" cy="45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D371BEA4-DEC5-68B6-4DBA-A35116512557}"/>
                    </a:ext>
                  </a:extLst>
                </p14:cNvPr>
                <p14:cNvContentPartPr/>
                <p14:nvPr/>
              </p14:nvContentPartPr>
              <p14:xfrm>
                <a:off x="300696" y="509664"/>
                <a:ext cx="8038800" cy="16848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D371BEA4-DEC5-68B6-4DBA-A35116512557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265056" y="474024"/>
                  <a:ext cx="8110440" cy="24012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7D51BFAD-DBB9-ADC2-BA51-FFDA9F51C60C}"/>
              </a:ext>
            </a:extLst>
          </p:cNvPr>
          <p:cNvCxnSpPr>
            <a:cxnSpLocks/>
          </p:cNvCxnSpPr>
          <p:nvPr/>
        </p:nvCxnSpPr>
        <p:spPr>
          <a:xfrm flipV="1">
            <a:off x="1370256" y="1194816"/>
            <a:ext cx="0" cy="3986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40453AE3-63FC-3E0A-CBA2-519E1BDA6B05}"/>
              </a:ext>
            </a:extLst>
          </p:cNvPr>
          <p:cNvCxnSpPr/>
          <p:nvPr/>
        </p:nvCxnSpPr>
        <p:spPr>
          <a:xfrm>
            <a:off x="1370256" y="3429000"/>
            <a:ext cx="7579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D35F8D33-C707-ACF0-23D6-977F8FA539D8}"/>
                  </a:ext>
                </a:extLst>
              </p14:cNvPr>
              <p14:cNvContentPartPr/>
              <p14:nvPr/>
            </p14:nvContentPartPr>
            <p14:xfrm>
              <a:off x="1450176" y="832584"/>
              <a:ext cx="296640" cy="441720"/>
            </p14:xfrm>
          </p:contentPart>
        </mc:Choice>
        <mc:Fallback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D35F8D33-C707-ACF0-23D6-977F8FA539D8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1414176" y="796944"/>
                <a:ext cx="368280" cy="513360"/>
              </a:xfrm>
              <a:prstGeom prst="rect">
                <a:avLst/>
              </a:prstGeom>
            </p:spPr>
          </p:pic>
        </mc:Fallback>
      </mc:AlternateContent>
      <p:grpSp>
        <p:nvGrpSpPr>
          <p:cNvPr id="61" name="Grupo 60">
            <a:extLst>
              <a:ext uri="{FF2B5EF4-FFF2-40B4-BE49-F238E27FC236}">
                <a16:creationId xmlns:a16="http://schemas.microsoft.com/office/drawing/2014/main" id="{A4C5F55B-7490-5DAB-09AE-7D00BA89E508}"/>
              </a:ext>
            </a:extLst>
          </p:cNvPr>
          <p:cNvGrpSpPr/>
          <p:nvPr/>
        </p:nvGrpSpPr>
        <p:grpSpPr>
          <a:xfrm>
            <a:off x="1949496" y="692544"/>
            <a:ext cx="832680" cy="542880"/>
            <a:chOff x="1949496" y="692544"/>
            <a:chExt cx="832680" cy="54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7510BBB-046F-5698-1776-F3F8243805AC}"/>
                    </a:ext>
                  </a:extLst>
                </p14:cNvPr>
                <p14:cNvContentPartPr/>
                <p14:nvPr/>
              </p14:nvContentPartPr>
              <p14:xfrm>
                <a:off x="1949496" y="692544"/>
                <a:ext cx="114480" cy="41076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7510BBB-046F-5698-1776-F3F8243805AC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913856" y="656904"/>
                  <a:ext cx="186120" cy="48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392145D2-32D3-F431-5277-3440527EF228}"/>
                    </a:ext>
                  </a:extLst>
                </p14:cNvPr>
                <p14:cNvContentPartPr/>
                <p14:nvPr/>
              </p14:nvContentPartPr>
              <p14:xfrm>
                <a:off x="2111496" y="864624"/>
                <a:ext cx="514080" cy="1940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392145D2-32D3-F431-5277-3440527EF228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2075856" y="828624"/>
                  <a:ext cx="58572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9FB6F873-EB23-CD21-54FF-8A6FA4C52B47}"/>
                    </a:ext>
                  </a:extLst>
                </p14:cNvPr>
                <p14:cNvContentPartPr/>
                <p14:nvPr/>
              </p14:nvContentPartPr>
              <p14:xfrm>
                <a:off x="2558256" y="697224"/>
                <a:ext cx="223920" cy="53820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9FB6F873-EB23-CD21-54FF-8A6FA4C52B47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2522616" y="661584"/>
                  <a:ext cx="295560" cy="60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F7FF0F8F-4661-667F-1A5E-3CA84C26469F}"/>
              </a:ext>
            </a:extLst>
          </p:cNvPr>
          <p:cNvGrpSpPr/>
          <p:nvPr/>
        </p:nvGrpSpPr>
        <p:grpSpPr>
          <a:xfrm>
            <a:off x="9337931" y="3109680"/>
            <a:ext cx="1485360" cy="638640"/>
            <a:chOff x="9128976" y="4681344"/>
            <a:chExt cx="1485360" cy="63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8D86F6B5-E422-628B-FFBA-FCF3502ED651}"/>
                    </a:ext>
                  </a:extLst>
                </p14:cNvPr>
                <p14:cNvContentPartPr/>
                <p14:nvPr/>
              </p14:nvContentPartPr>
              <p14:xfrm>
                <a:off x="9128976" y="4842264"/>
                <a:ext cx="231840" cy="21816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8D86F6B5-E422-628B-FFBA-FCF3502ED651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9092976" y="4806264"/>
                  <a:ext cx="30348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E901AC09-2D72-1231-2E5E-8ADB5138715B}"/>
                    </a:ext>
                  </a:extLst>
                </p14:cNvPr>
                <p14:cNvContentPartPr/>
                <p14:nvPr/>
              </p14:nvContentPartPr>
              <p14:xfrm>
                <a:off x="9204936" y="4828944"/>
                <a:ext cx="134640" cy="2091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E901AC09-2D72-1231-2E5E-8ADB5138715B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9168936" y="4793304"/>
                  <a:ext cx="20628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688B6B00-A802-9140-334A-B7CE8AA2FD6C}"/>
                    </a:ext>
                  </a:extLst>
                </p14:cNvPr>
                <p14:cNvContentPartPr/>
                <p14:nvPr/>
              </p14:nvContentPartPr>
              <p14:xfrm>
                <a:off x="9568896" y="4681344"/>
                <a:ext cx="105120" cy="49392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688B6B00-A802-9140-334A-B7CE8AA2FD6C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9533256" y="4645344"/>
                  <a:ext cx="176760" cy="56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2C585D4B-6B8D-43C3-93EE-8365BE8549F2}"/>
                    </a:ext>
                  </a:extLst>
                </p14:cNvPr>
                <p14:cNvContentPartPr/>
                <p14:nvPr/>
              </p14:nvContentPartPr>
              <p14:xfrm>
                <a:off x="9839256" y="4923624"/>
                <a:ext cx="658440" cy="19080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2C585D4B-6B8D-43C3-93EE-8365BE8549F2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803616" y="4887984"/>
                  <a:ext cx="73008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1C6A746B-82A1-A5E5-3EB4-A5FF77D32A20}"/>
                    </a:ext>
                  </a:extLst>
                </p14:cNvPr>
                <p14:cNvContentPartPr/>
                <p14:nvPr/>
              </p14:nvContentPartPr>
              <p14:xfrm>
                <a:off x="10392576" y="4766304"/>
                <a:ext cx="221760" cy="55368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1C6A746B-82A1-A5E5-3EB4-A5FF77D32A20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0356936" y="4730304"/>
                  <a:ext cx="293400" cy="62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4D0D4312-A831-1098-DBD3-5F2365720D2D}"/>
              </a:ext>
            </a:extLst>
          </p:cNvPr>
          <p:cNvGrpSpPr/>
          <p:nvPr/>
        </p:nvGrpSpPr>
        <p:grpSpPr>
          <a:xfrm>
            <a:off x="2475276" y="3303624"/>
            <a:ext cx="165960" cy="627120"/>
            <a:chOff x="2528016" y="5132424"/>
            <a:chExt cx="165960" cy="627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71B190F9-E2BF-D028-B592-33AC37D75255}"/>
                    </a:ext>
                  </a:extLst>
                </p14:cNvPr>
                <p14:cNvContentPartPr/>
                <p14:nvPr/>
              </p14:nvContentPartPr>
              <p14:xfrm>
                <a:off x="2554296" y="5132424"/>
                <a:ext cx="27000" cy="2552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71B190F9-E2BF-D028-B592-33AC37D75255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2518656" y="5096424"/>
                  <a:ext cx="9864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596B7D62-0C00-791E-BFDC-8042AF2E5999}"/>
                    </a:ext>
                  </a:extLst>
                </p14:cNvPr>
                <p14:cNvContentPartPr/>
                <p14:nvPr/>
              </p14:nvContentPartPr>
              <p14:xfrm>
                <a:off x="2528016" y="5538864"/>
                <a:ext cx="165960" cy="22068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596B7D62-0C00-791E-BFDC-8042AF2E5999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2492376" y="5502864"/>
                  <a:ext cx="237600" cy="292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7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53D63DF0-15C1-CB42-2A82-C86183A6A64F}"/>
                  </a:ext>
                </a:extLst>
              </p14:cNvPr>
              <p14:cNvContentPartPr/>
              <p14:nvPr/>
            </p14:nvContentPartPr>
            <p14:xfrm>
              <a:off x="1321296" y="4965744"/>
              <a:ext cx="277560" cy="29412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53D63DF0-15C1-CB42-2A82-C86183A6A64F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1285656" y="4930104"/>
                <a:ext cx="349200" cy="36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9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0D0F023F-0F83-0D66-F695-E6DEC9F536FE}"/>
                  </a:ext>
                </a:extLst>
              </p14:cNvPr>
              <p14:cNvContentPartPr/>
              <p14:nvPr/>
            </p14:nvContentPartPr>
            <p14:xfrm>
              <a:off x="794616" y="1520904"/>
              <a:ext cx="195480" cy="24660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0D0F023F-0F83-0D66-F695-E6DEC9F536FE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758976" y="1484904"/>
                <a:ext cx="267120" cy="318240"/>
              </a:xfrm>
              <a:prstGeom prst="rect">
                <a:avLst/>
              </a:prstGeom>
            </p:spPr>
          </p:pic>
        </mc:Fallback>
      </mc:AlternateContent>
      <p:grpSp>
        <p:nvGrpSpPr>
          <p:cNvPr id="85" name="Grupo 84">
            <a:extLst>
              <a:ext uri="{FF2B5EF4-FFF2-40B4-BE49-F238E27FC236}">
                <a16:creationId xmlns:a16="http://schemas.microsoft.com/office/drawing/2014/main" id="{61FA678F-5644-23C3-8285-BA425D3F2811}"/>
              </a:ext>
            </a:extLst>
          </p:cNvPr>
          <p:cNvGrpSpPr/>
          <p:nvPr/>
        </p:nvGrpSpPr>
        <p:grpSpPr>
          <a:xfrm>
            <a:off x="1297896" y="1627824"/>
            <a:ext cx="408960" cy="37080"/>
            <a:chOff x="1297896" y="1627824"/>
            <a:chExt cx="408960" cy="37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88D7A35B-D205-6291-73A0-9B0F8D6170A4}"/>
                    </a:ext>
                  </a:extLst>
                </p14:cNvPr>
                <p14:cNvContentPartPr/>
                <p14:nvPr/>
              </p14:nvContentPartPr>
              <p14:xfrm>
                <a:off x="1297896" y="1646184"/>
                <a:ext cx="205560" cy="1872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88D7A35B-D205-6291-73A0-9B0F8D6170A4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261896" y="1610544"/>
                  <a:ext cx="27720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58CCF4EB-FCBF-7CC0-1349-E5A11B5EFC0A}"/>
                    </a:ext>
                  </a:extLst>
                </p14:cNvPr>
                <p14:cNvContentPartPr/>
                <p14:nvPr/>
              </p14:nvContentPartPr>
              <p14:xfrm>
                <a:off x="1683816" y="1627824"/>
                <a:ext cx="23040" cy="216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58CCF4EB-FCBF-7CC0-1349-E5A11B5EFC0A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647816" y="1591824"/>
                  <a:ext cx="94680" cy="73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5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9FC72AC1-5974-BC6D-0E87-228191F7E839}"/>
                  </a:ext>
                </a:extLst>
              </p14:cNvPr>
              <p14:cNvContentPartPr/>
              <p14:nvPr/>
            </p14:nvContentPartPr>
            <p14:xfrm>
              <a:off x="1899456" y="1645104"/>
              <a:ext cx="47520" cy="21600"/>
            </p14:xfrm>
          </p:contentPart>
        </mc:Choice>
        <mc:Fallback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9FC72AC1-5974-BC6D-0E87-228191F7E839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1863456" y="1609464"/>
                <a:ext cx="119160" cy="9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088CF3CA-A4EE-815B-76AA-F12CEF43959C}"/>
                  </a:ext>
                </a:extLst>
              </p14:cNvPr>
              <p14:cNvContentPartPr/>
              <p14:nvPr/>
            </p14:nvContentPartPr>
            <p14:xfrm>
              <a:off x="2534856" y="2514504"/>
              <a:ext cx="38520" cy="38304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088CF3CA-A4EE-815B-76AA-F12CEF43959C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2498856" y="2478864"/>
                <a:ext cx="110160" cy="454680"/>
              </a:xfrm>
              <a:prstGeom prst="rect">
                <a:avLst/>
              </a:prstGeom>
            </p:spPr>
          </p:pic>
        </mc:Fallback>
      </mc:AlternateContent>
      <p:grpSp>
        <p:nvGrpSpPr>
          <p:cNvPr id="84" name="Grupo 83">
            <a:extLst>
              <a:ext uri="{FF2B5EF4-FFF2-40B4-BE49-F238E27FC236}">
                <a16:creationId xmlns:a16="http://schemas.microsoft.com/office/drawing/2014/main" id="{8D591D22-D4BC-80D9-B401-E9C31ECD207F}"/>
              </a:ext>
            </a:extLst>
          </p:cNvPr>
          <p:cNvGrpSpPr/>
          <p:nvPr/>
        </p:nvGrpSpPr>
        <p:grpSpPr>
          <a:xfrm>
            <a:off x="2574816" y="3087624"/>
            <a:ext cx="17640" cy="144360"/>
            <a:chOff x="2574816" y="3087624"/>
            <a:chExt cx="17640" cy="144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8AA40314-F312-5FDB-4C0C-D49843CCAE9B}"/>
                    </a:ext>
                  </a:extLst>
                </p14:cNvPr>
                <p14:cNvContentPartPr/>
                <p14:nvPr/>
              </p14:nvContentPartPr>
              <p14:xfrm>
                <a:off x="2585976" y="3087624"/>
                <a:ext cx="6480" cy="6876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8AA40314-F312-5FDB-4C0C-D49843CCAE9B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2550336" y="3051624"/>
                  <a:ext cx="7812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1573188E-9AB0-7E1D-BB70-17D6DC84BAA2}"/>
                    </a:ext>
                  </a:extLst>
                </p14:cNvPr>
                <p14:cNvContentPartPr/>
                <p14:nvPr/>
              </p14:nvContentPartPr>
              <p14:xfrm>
                <a:off x="2574816" y="3208584"/>
                <a:ext cx="12600" cy="2340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1573188E-9AB0-7E1D-BB70-17D6DC84BAA2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2539176" y="3172584"/>
                  <a:ext cx="84240" cy="95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9" name="Grupo 88">
            <a:extLst>
              <a:ext uri="{FF2B5EF4-FFF2-40B4-BE49-F238E27FC236}">
                <a16:creationId xmlns:a16="http://schemas.microsoft.com/office/drawing/2014/main" id="{1DD0679A-EE4A-9F3B-770F-EA0981B46B99}"/>
              </a:ext>
            </a:extLst>
          </p:cNvPr>
          <p:cNvGrpSpPr/>
          <p:nvPr/>
        </p:nvGrpSpPr>
        <p:grpSpPr>
          <a:xfrm>
            <a:off x="2171256" y="1587864"/>
            <a:ext cx="739440" cy="776880"/>
            <a:chOff x="2171256" y="1587864"/>
            <a:chExt cx="739440" cy="776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DE81D9B4-BF14-2437-2B7A-8D500BDF0468}"/>
                    </a:ext>
                  </a:extLst>
                </p14:cNvPr>
                <p14:cNvContentPartPr/>
                <p14:nvPr/>
              </p14:nvContentPartPr>
              <p14:xfrm>
                <a:off x="2537016" y="1917984"/>
                <a:ext cx="18720" cy="4932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DE81D9B4-BF14-2437-2B7A-8D500BDF0468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2501016" y="1881984"/>
                  <a:ext cx="9036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C91E855E-BF86-EF0C-D88C-7FF62A25B8BC}"/>
                    </a:ext>
                  </a:extLst>
                </p14:cNvPr>
                <p14:cNvContentPartPr/>
                <p14:nvPr/>
              </p14:nvContentPartPr>
              <p14:xfrm>
                <a:off x="2524416" y="2086104"/>
                <a:ext cx="14040" cy="27864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C91E855E-BF86-EF0C-D88C-7FF62A25B8BC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2488776" y="2050104"/>
                  <a:ext cx="85680" cy="35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CF02E03C-83B5-FC73-7AC3-6692E7607604}"/>
                    </a:ext>
                  </a:extLst>
                </p14:cNvPr>
                <p14:cNvContentPartPr/>
                <p14:nvPr/>
              </p14:nvContentPartPr>
              <p14:xfrm>
                <a:off x="2171256" y="1626024"/>
                <a:ext cx="266400" cy="4284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CF02E03C-83B5-FC73-7AC3-6692E7607604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2135616" y="1590024"/>
                  <a:ext cx="33804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493D4DA4-C5B0-F71F-D824-FB0078A6FF5B}"/>
                    </a:ext>
                  </a:extLst>
                </p14:cNvPr>
                <p14:cNvContentPartPr/>
                <p14:nvPr/>
              </p14:nvContentPartPr>
              <p14:xfrm>
                <a:off x="2487696" y="1683264"/>
                <a:ext cx="360" cy="36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493D4DA4-C5B0-F71F-D824-FB0078A6FF5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451696" y="1647264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ABB3F635-10EA-0FD4-764B-A1A6A3E03AB8}"/>
                    </a:ext>
                  </a:extLst>
                </p14:cNvPr>
                <p14:cNvContentPartPr/>
                <p14:nvPr/>
              </p14:nvContentPartPr>
              <p14:xfrm>
                <a:off x="2529816" y="1747704"/>
                <a:ext cx="1440" cy="36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ABB3F635-10EA-0FD4-764B-A1A6A3E03AB8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493816" y="1712064"/>
                  <a:ext cx="7308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FA36A992-5821-C72F-29EB-B49B28F50E66}"/>
                    </a:ext>
                  </a:extLst>
                </p14:cNvPr>
                <p14:cNvContentPartPr/>
                <p14:nvPr/>
              </p14:nvContentPartPr>
              <p14:xfrm>
                <a:off x="2502096" y="1587864"/>
                <a:ext cx="145080" cy="16812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FA36A992-5821-C72F-29EB-B49B28F50E66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2466096" y="1551864"/>
                  <a:ext cx="21672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0A348F63-666D-36E1-96C3-3205BD26BA9D}"/>
                    </a:ext>
                  </a:extLst>
                </p14:cNvPr>
                <p14:cNvContentPartPr/>
                <p14:nvPr/>
              </p14:nvContentPartPr>
              <p14:xfrm>
                <a:off x="2690376" y="1851384"/>
                <a:ext cx="220320" cy="20448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0A348F63-666D-36E1-96C3-3205BD26BA9D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654736" y="1815384"/>
                  <a:ext cx="29196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EC9EDA9D-4EB1-C4D2-5468-DA18BCBBC400}"/>
                    </a:ext>
                  </a:extLst>
                </p14:cNvPr>
                <p14:cNvContentPartPr/>
                <p14:nvPr/>
              </p14:nvContentPartPr>
              <p14:xfrm>
                <a:off x="2760576" y="2031024"/>
                <a:ext cx="128520" cy="9972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EC9EDA9D-4EB1-C4D2-5468-DA18BCBBC400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2724936" y="1995384"/>
                  <a:ext cx="20016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D2D39609-42B1-196C-67D9-1D5CC61C57EC}"/>
                    </a:ext>
                  </a:extLst>
                </p14:cNvPr>
                <p14:cNvContentPartPr/>
                <p14:nvPr/>
              </p14:nvContentPartPr>
              <p14:xfrm>
                <a:off x="2698656" y="2047944"/>
                <a:ext cx="6840" cy="1094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D2D39609-42B1-196C-67D9-1D5CC61C57E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2663016" y="2012304"/>
                  <a:ext cx="78480" cy="181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0">
            <p14:nvContentPartPr>
              <p14:cNvPr id="90" name="Entrada de lápiz 89">
                <a:extLst>
                  <a:ext uri="{FF2B5EF4-FFF2-40B4-BE49-F238E27FC236}">
                    <a16:creationId xmlns:a16="http://schemas.microsoft.com/office/drawing/2014/main" id="{84A4FC5E-C25F-ED74-F5C5-2CCE1BB7B4B9}"/>
                  </a:ext>
                </a:extLst>
              </p14:cNvPr>
              <p14:cNvContentPartPr/>
              <p14:nvPr/>
            </p14:nvContentPartPr>
            <p14:xfrm>
              <a:off x="3659856" y="3403704"/>
              <a:ext cx="30240" cy="111960"/>
            </p14:xfrm>
          </p:contentPart>
        </mc:Choice>
        <mc:Fallback>
          <p:pic>
            <p:nvPicPr>
              <p:cNvPr id="90" name="Entrada de lápiz 89">
                <a:extLst>
                  <a:ext uri="{FF2B5EF4-FFF2-40B4-BE49-F238E27FC236}">
                    <a16:creationId xmlns:a16="http://schemas.microsoft.com/office/drawing/2014/main" id="{84A4FC5E-C25F-ED74-F5C5-2CCE1BB7B4B9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3623856" y="3367704"/>
                <a:ext cx="101880" cy="18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2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id="{71F5D434-BFC0-622F-A69A-12C2507B21A4}"/>
                  </a:ext>
                </a:extLst>
              </p14:cNvPr>
              <p14:cNvContentPartPr/>
              <p14:nvPr/>
            </p14:nvContentPartPr>
            <p14:xfrm>
              <a:off x="4812936" y="3374904"/>
              <a:ext cx="27000" cy="137880"/>
            </p14:xfrm>
          </p:contentPart>
        </mc:Choice>
        <mc:Fallback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71F5D434-BFC0-622F-A69A-12C2507B21A4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4776936" y="3338904"/>
                <a:ext cx="98640" cy="20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4">
            <p14:nvContentPartPr>
              <p14:cNvPr id="92" name="Entrada de lápiz 91">
                <a:extLst>
                  <a:ext uri="{FF2B5EF4-FFF2-40B4-BE49-F238E27FC236}">
                    <a16:creationId xmlns:a16="http://schemas.microsoft.com/office/drawing/2014/main" id="{48B67FFF-F635-8D7B-4A1B-D0EC3BAF1758}"/>
                  </a:ext>
                </a:extLst>
              </p14:cNvPr>
              <p14:cNvContentPartPr/>
              <p14:nvPr/>
            </p14:nvContentPartPr>
            <p14:xfrm>
              <a:off x="5834616" y="3397944"/>
              <a:ext cx="27000" cy="84600"/>
            </p14:xfrm>
          </p:contentPart>
        </mc:Choice>
        <mc:Fallback>
          <p:pic>
            <p:nvPicPr>
              <p:cNvPr id="92" name="Entrada de lápiz 91">
                <a:extLst>
                  <a:ext uri="{FF2B5EF4-FFF2-40B4-BE49-F238E27FC236}">
                    <a16:creationId xmlns:a16="http://schemas.microsoft.com/office/drawing/2014/main" id="{48B67FFF-F635-8D7B-4A1B-D0EC3BAF1758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5798616" y="3362304"/>
                <a:ext cx="98640" cy="15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93" name="Entrada de lápiz 92">
                <a:extLst>
                  <a:ext uri="{FF2B5EF4-FFF2-40B4-BE49-F238E27FC236}">
                    <a16:creationId xmlns:a16="http://schemas.microsoft.com/office/drawing/2014/main" id="{BEE24010-4B5C-EDB3-0FB4-230E326FAFC3}"/>
                  </a:ext>
                </a:extLst>
              </p14:cNvPr>
              <p14:cNvContentPartPr/>
              <p14:nvPr/>
            </p14:nvContentPartPr>
            <p14:xfrm>
              <a:off x="6829296" y="3399744"/>
              <a:ext cx="33120" cy="135360"/>
            </p14:xfrm>
          </p:contentPart>
        </mc:Choice>
        <mc:Fallback>
          <p:pic>
            <p:nvPicPr>
              <p:cNvPr id="93" name="Entrada de lápiz 92">
                <a:extLst>
                  <a:ext uri="{FF2B5EF4-FFF2-40B4-BE49-F238E27FC236}">
                    <a16:creationId xmlns:a16="http://schemas.microsoft.com/office/drawing/2014/main" id="{BEE24010-4B5C-EDB3-0FB4-230E326FAFC3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6793296" y="3364104"/>
                <a:ext cx="104760" cy="20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94" name="Entrada de lápiz 93">
                <a:extLst>
                  <a:ext uri="{FF2B5EF4-FFF2-40B4-BE49-F238E27FC236}">
                    <a16:creationId xmlns:a16="http://schemas.microsoft.com/office/drawing/2014/main" id="{D05BF134-D419-9EF4-DE89-49B4B3CF98E6}"/>
                  </a:ext>
                </a:extLst>
              </p14:cNvPr>
              <p14:cNvContentPartPr/>
              <p14:nvPr/>
            </p14:nvContentPartPr>
            <p14:xfrm>
              <a:off x="7210536" y="3400824"/>
              <a:ext cx="24480" cy="111240"/>
            </p14:xfrm>
          </p:contentPart>
        </mc:Choice>
        <mc:Fallback>
          <p:pic>
            <p:nvPicPr>
              <p:cNvPr id="94" name="Entrada de lápiz 93">
                <a:extLst>
                  <a:ext uri="{FF2B5EF4-FFF2-40B4-BE49-F238E27FC236}">
                    <a16:creationId xmlns:a16="http://schemas.microsoft.com/office/drawing/2014/main" id="{D05BF134-D419-9EF4-DE89-49B4B3CF98E6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7174896" y="3364824"/>
                <a:ext cx="96120" cy="18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98" name="Entrada de lápiz 97">
                <a:extLst>
                  <a:ext uri="{FF2B5EF4-FFF2-40B4-BE49-F238E27FC236}">
                    <a16:creationId xmlns:a16="http://schemas.microsoft.com/office/drawing/2014/main" id="{D01F9E8A-5CAA-C2BD-6E61-A8FEAF378CEF}"/>
                  </a:ext>
                </a:extLst>
              </p14:cNvPr>
              <p14:cNvContentPartPr/>
              <p14:nvPr/>
            </p14:nvContentPartPr>
            <p14:xfrm>
              <a:off x="1339656" y="2569224"/>
              <a:ext cx="87480" cy="13320"/>
            </p14:xfrm>
          </p:contentPart>
        </mc:Choice>
        <mc:Fallback>
          <p:pic>
            <p:nvPicPr>
              <p:cNvPr id="98" name="Entrada de lápiz 97">
                <a:extLst>
                  <a:ext uri="{FF2B5EF4-FFF2-40B4-BE49-F238E27FC236}">
                    <a16:creationId xmlns:a16="http://schemas.microsoft.com/office/drawing/2014/main" id="{D01F9E8A-5CAA-C2BD-6E61-A8FEAF378CEF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1304016" y="2533224"/>
                <a:ext cx="159120" cy="849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2" name="Grupo 101">
            <a:extLst>
              <a:ext uri="{FF2B5EF4-FFF2-40B4-BE49-F238E27FC236}">
                <a16:creationId xmlns:a16="http://schemas.microsoft.com/office/drawing/2014/main" id="{EBC5FD15-4C87-D932-C025-EF12B48FF4E7}"/>
              </a:ext>
            </a:extLst>
          </p:cNvPr>
          <p:cNvGrpSpPr/>
          <p:nvPr/>
        </p:nvGrpSpPr>
        <p:grpSpPr>
          <a:xfrm>
            <a:off x="519576" y="4041984"/>
            <a:ext cx="522000" cy="335160"/>
            <a:chOff x="519576" y="4041984"/>
            <a:chExt cx="522000" cy="335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6572516F-560F-66CD-6147-A9B16E2F8AFA}"/>
                    </a:ext>
                  </a:extLst>
                </p14:cNvPr>
                <p14:cNvContentPartPr/>
                <p14:nvPr/>
              </p14:nvContentPartPr>
              <p14:xfrm>
                <a:off x="519576" y="4294344"/>
                <a:ext cx="149400" cy="1404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6572516F-560F-66CD-6147-A9B16E2F8AFA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483576" y="4258344"/>
                  <a:ext cx="22104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9B3BD999-0BF0-A594-98D3-9007360136A3}"/>
                    </a:ext>
                  </a:extLst>
                </p14:cNvPr>
                <p14:cNvContentPartPr/>
                <p14:nvPr/>
              </p14:nvContentPartPr>
              <p14:xfrm>
                <a:off x="853656" y="4041984"/>
                <a:ext cx="187920" cy="33516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9B3BD999-0BF0-A594-98D3-9007360136A3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17656" y="4005984"/>
                  <a:ext cx="259560" cy="40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488156BF-76BC-89E8-E270-D6C3C0E34081}"/>
              </a:ext>
            </a:extLst>
          </p:cNvPr>
          <p:cNvGrpSpPr/>
          <p:nvPr/>
        </p:nvGrpSpPr>
        <p:grpSpPr>
          <a:xfrm>
            <a:off x="1321296" y="4199664"/>
            <a:ext cx="1019880" cy="99720"/>
            <a:chOff x="1321296" y="4199664"/>
            <a:chExt cx="1019880" cy="99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120BCE2D-1B86-5568-5EF9-C3E59A6C4074}"/>
                    </a:ext>
                  </a:extLst>
                </p14:cNvPr>
                <p14:cNvContentPartPr/>
                <p14:nvPr/>
              </p14:nvContentPartPr>
              <p14:xfrm>
                <a:off x="1321296" y="4199664"/>
                <a:ext cx="218160" cy="7128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120BCE2D-1B86-5568-5EF9-C3E59A6C4074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285656" y="4163664"/>
                  <a:ext cx="289800" cy="1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43FE8452-C673-BD00-CAAE-AA92F2D2C726}"/>
                    </a:ext>
                  </a:extLst>
                </p14:cNvPr>
                <p14:cNvContentPartPr/>
                <p14:nvPr/>
              </p14:nvContentPartPr>
              <p14:xfrm>
                <a:off x="1689936" y="4288584"/>
                <a:ext cx="61920" cy="57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43FE8452-C673-BD00-CAAE-AA92F2D2C726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653936" y="4252944"/>
                  <a:ext cx="13356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70B3B712-8A47-CCCB-72B4-3DE2B40B4261}"/>
                    </a:ext>
                  </a:extLst>
                </p14:cNvPr>
                <p14:cNvContentPartPr/>
                <p14:nvPr/>
              </p14:nvContentPartPr>
              <p14:xfrm>
                <a:off x="1901256" y="4296144"/>
                <a:ext cx="60840" cy="32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70B3B712-8A47-CCCB-72B4-3DE2B40B4261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865616" y="4260144"/>
                  <a:ext cx="13248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F90EC17B-E0D8-2DE9-8E64-42476FD080AE}"/>
                    </a:ext>
                  </a:extLst>
                </p14:cNvPr>
                <p14:cNvContentPartPr/>
                <p14:nvPr/>
              </p14:nvContentPartPr>
              <p14:xfrm>
                <a:off x="2075856" y="4284984"/>
                <a:ext cx="265320" cy="792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F90EC17B-E0D8-2DE9-8E64-42476FD080AE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2040216" y="4248984"/>
                  <a:ext cx="336960" cy="79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4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970C3001-9804-61AC-A8B6-6C2871CF84AA}"/>
                  </a:ext>
                </a:extLst>
              </p14:cNvPr>
              <p14:cNvContentPartPr/>
              <p14:nvPr/>
            </p14:nvContentPartPr>
            <p14:xfrm>
              <a:off x="2595336" y="4250784"/>
              <a:ext cx="123480" cy="13320"/>
            </p14:xfrm>
          </p:contentPart>
        </mc:Choice>
        <mc:Fallback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970C3001-9804-61AC-A8B6-6C2871CF84AA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2559696" y="4214784"/>
                <a:ext cx="195120" cy="8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6">
            <p14:nvContentPartPr>
              <p14:cNvPr id="107" name="Entrada de lápiz 106">
                <a:extLst>
                  <a:ext uri="{FF2B5EF4-FFF2-40B4-BE49-F238E27FC236}">
                    <a16:creationId xmlns:a16="http://schemas.microsoft.com/office/drawing/2014/main" id="{990D099B-3024-1F0E-A325-AE4652334EBF}"/>
                  </a:ext>
                </a:extLst>
              </p14:cNvPr>
              <p14:cNvContentPartPr/>
              <p14:nvPr/>
            </p14:nvContentPartPr>
            <p14:xfrm>
              <a:off x="2976216" y="4233144"/>
              <a:ext cx="749880" cy="5040"/>
            </p14:xfrm>
          </p:contentPart>
        </mc:Choice>
        <mc:Fallback>
          <p:pic>
            <p:nvPicPr>
              <p:cNvPr id="107" name="Entrada de lápiz 106">
                <a:extLst>
                  <a:ext uri="{FF2B5EF4-FFF2-40B4-BE49-F238E27FC236}">
                    <a16:creationId xmlns:a16="http://schemas.microsoft.com/office/drawing/2014/main" id="{990D099B-3024-1F0E-A325-AE4652334EBF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2940576" y="4197504"/>
                <a:ext cx="821520" cy="7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108" name="Entrada de lápiz 107">
                <a:extLst>
                  <a:ext uri="{FF2B5EF4-FFF2-40B4-BE49-F238E27FC236}">
                    <a16:creationId xmlns:a16="http://schemas.microsoft.com/office/drawing/2014/main" id="{187A25DE-B50C-F107-5924-535338080936}"/>
                  </a:ext>
                </a:extLst>
              </p14:cNvPr>
              <p14:cNvContentPartPr/>
              <p14:nvPr/>
            </p14:nvContentPartPr>
            <p14:xfrm>
              <a:off x="4071696" y="4274904"/>
              <a:ext cx="828720" cy="18720"/>
            </p14:xfrm>
          </p:contentPart>
        </mc:Choice>
        <mc:Fallback>
          <p:pic>
            <p:nvPicPr>
              <p:cNvPr id="108" name="Entrada de lápiz 107">
                <a:extLst>
                  <a:ext uri="{FF2B5EF4-FFF2-40B4-BE49-F238E27FC236}">
                    <a16:creationId xmlns:a16="http://schemas.microsoft.com/office/drawing/2014/main" id="{187A25DE-B50C-F107-5924-535338080936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4035696" y="4238904"/>
                <a:ext cx="900360" cy="9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3D5D136E-008C-73EC-2443-928E0BCEF4F1}"/>
                  </a:ext>
                </a:extLst>
              </p14:cNvPr>
              <p14:cNvContentPartPr/>
              <p14:nvPr/>
            </p14:nvContentPartPr>
            <p14:xfrm>
              <a:off x="5191656" y="4274904"/>
              <a:ext cx="725040" cy="1872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3D5D136E-008C-73EC-2443-928E0BCEF4F1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5156016" y="4238904"/>
                <a:ext cx="796680" cy="9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id="{82F2C1CC-684F-5BB6-6CD7-8CE81DC3A182}"/>
                  </a:ext>
                </a:extLst>
              </p14:cNvPr>
              <p14:cNvContentPartPr/>
              <p14:nvPr/>
            </p14:nvContentPartPr>
            <p14:xfrm>
              <a:off x="6228456" y="4257984"/>
              <a:ext cx="244800" cy="7920"/>
            </p14:xfrm>
          </p:contentPart>
        </mc:Choice>
        <mc:Fallback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82F2C1CC-684F-5BB6-6CD7-8CE81DC3A182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6192816" y="4222344"/>
                <a:ext cx="316440" cy="7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16" name="Grupo 115">
            <a:extLst>
              <a:ext uri="{FF2B5EF4-FFF2-40B4-BE49-F238E27FC236}">
                <a16:creationId xmlns:a16="http://schemas.microsoft.com/office/drawing/2014/main" id="{8596AC81-0C98-B421-D99B-55D1E8D1E34A}"/>
              </a:ext>
            </a:extLst>
          </p:cNvPr>
          <p:cNvGrpSpPr/>
          <p:nvPr/>
        </p:nvGrpSpPr>
        <p:grpSpPr>
          <a:xfrm>
            <a:off x="7066896" y="3656064"/>
            <a:ext cx="286560" cy="319680"/>
            <a:chOff x="7066896" y="3656064"/>
            <a:chExt cx="286560" cy="31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62E11B52-5B16-0BD9-7773-3C1CCA5260E0}"/>
                    </a:ext>
                  </a:extLst>
                </p14:cNvPr>
                <p14:cNvContentPartPr/>
                <p14:nvPr/>
              </p14:nvContentPartPr>
              <p14:xfrm>
                <a:off x="7066896" y="3656064"/>
                <a:ext cx="86040" cy="1958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62E11B52-5B16-0BD9-7773-3C1CCA5260E0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030896" y="3620064"/>
                  <a:ext cx="15768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15048EE1-8A6C-96F2-85C7-7EFC091168C1}"/>
                    </a:ext>
                  </a:extLst>
                </p14:cNvPr>
                <p14:cNvContentPartPr/>
                <p14:nvPr/>
              </p14:nvContentPartPr>
              <p14:xfrm>
                <a:off x="7280016" y="3675504"/>
                <a:ext cx="73440" cy="18684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15048EE1-8A6C-96F2-85C7-7EFC091168C1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244016" y="3639864"/>
                  <a:ext cx="14508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573E08AF-DA08-6D1C-DE9E-20F3B4B53FCB}"/>
                    </a:ext>
                  </a:extLst>
                </p14:cNvPr>
                <p14:cNvContentPartPr/>
                <p14:nvPr/>
              </p14:nvContentPartPr>
              <p14:xfrm>
                <a:off x="7295136" y="3910584"/>
                <a:ext cx="4320" cy="6516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573E08AF-DA08-6D1C-DE9E-20F3B4B53FC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259496" y="3874944"/>
                  <a:ext cx="75960" cy="136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5" name="Grupo 114">
            <a:extLst>
              <a:ext uri="{FF2B5EF4-FFF2-40B4-BE49-F238E27FC236}">
                <a16:creationId xmlns:a16="http://schemas.microsoft.com/office/drawing/2014/main" id="{016E000F-D65A-A6B3-7303-FCDBBD43813F}"/>
              </a:ext>
            </a:extLst>
          </p:cNvPr>
          <p:cNvGrpSpPr/>
          <p:nvPr/>
        </p:nvGrpSpPr>
        <p:grpSpPr>
          <a:xfrm>
            <a:off x="6885816" y="4111104"/>
            <a:ext cx="541800" cy="257400"/>
            <a:chOff x="6885816" y="4111104"/>
            <a:chExt cx="541800" cy="257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EE2FE9BE-39E5-CA79-7C5A-E8AED57535AD}"/>
                    </a:ext>
                  </a:extLst>
                </p14:cNvPr>
                <p14:cNvContentPartPr/>
                <p14:nvPr/>
              </p14:nvContentPartPr>
              <p14:xfrm>
                <a:off x="6885816" y="4200744"/>
                <a:ext cx="317520" cy="1404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EE2FE9BE-39E5-CA79-7C5A-E8AED57535AD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6849816" y="4165104"/>
                  <a:ext cx="38916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CC8F68F3-C7E0-56EA-82AA-4FF787592FDC}"/>
                    </a:ext>
                  </a:extLst>
                </p14:cNvPr>
                <p14:cNvContentPartPr/>
                <p14:nvPr/>
              </p14:nvContentPartPr>
              <p14:xfrm>
                <a:off x="7287936" y="4111104"/>
                <a:ext cx="9720" cy="8172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CC8F68F3-C7E0-56EA-82AA-4FF787592FDC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252296" y="4075464"/>
                  <a:ext cx="8136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321774C2-3FBF-BF38-336E-DC63267AC4F2}"/>
                    </a:ext>
                  </a:extLst>
                </p14:cNvPr>
                <p14:cNvContentPartPr/>
                <p14:nvPr/>
              </p14:nvContentPartPr>
              <p14:xfrm>
                <a:off x="7170576" y="4191744"/>
                <a:ext cx="257040" cy="17676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321774C2-3FBF-BF38-336E-DC63267AC4F2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7134936" y="4156104"/>
                  <a:ext cx="328680" cy="248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6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04312FFF-3C4C-1285-B58C-50A762270E38}"/>
                  </a:ext>
                </a:extLst>
              </p14:cNvPr>
              <p14:cNvContentPartPr/>
              <p14:nvPr/>
            </p14:nvContentPartPr>
            <p14:xfrm>
              <a:off x="7425816" y="4492704"/>
              <a:ext cx="244440" cy="246600"/>
            </p14:xfrm>
          </p:contentPart>
        </mc:Choice>
        <mc:Fallback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04312FFF-3C4C-1285-B58C-50A762270E38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7389816" y="4457064"/>
                <a:ext cx="316080" cy="318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21" name="Grupo 120">
            <a:extLst>
              <a:ext uri="{FF2B5EF4-FFF2-40B4-BE49-F238E27FC236}">
                <a16:creationId xmlns:a16="http://schemas.microsoft.com/office/drawing/2014/main" id="{6CD4BD37-1219-497C-C637-EF62B287DAA1}"/>
              </a:ext>
            </a:extLst>
          </p:cNvPr>
          <p:cNvGrpSpPr/>
          <p:nvPr/>
        </p:nvGrpSpPr>
        <p:grpSpPr>
          <a:xfrm>
            <a:off x="8914416" y="355224"/>
            <a:ext cx="316440" cy="418320"/>
            <a:chOff x="8914416" y="355224"/>
            <a:chExt cx="316440" cy="41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54E43978-D241-178E-8564-56271C977151}"/>
                    </a:ext>
                  </a:extLst>
                </p14:cNvPr>
                <p14:cNvContentPartPr/>
                <p14:nvPr/>
              </p14:nvContentPartPr>
              <p14:xfrm>
                <a:off x="8914416" y="536304"/>
                <a:ext cx="316440" cy="23724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54E43978-D241-178E-8564-56271C977151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878416" y="500304"/>
                  <a:ext cx="38808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BADBC7DB-417B-BD38-EA6A-EAFA74739EFE}"/>
                    </a:ext>
                  </a:extLst>
                </p14:cNvPr>
                <p14:cNvContentPartPr/>
                <p14:nvPr/>
              </p14:nvContentPartPr>
              <p14:xfrm>
                <a:off x="8931696" y="355224"/>
                <a:ext cx="294840" cy="6984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BADBC7DB-417B-BD38-EA6A-EAFA74739EFE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8896056" y="319584"/>
                  <a:ext cx="366480" cy="14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upo 123">
            <a:extLst>
              <a:ext uri="{FF2B5EF4-FFF2-40B4-BE49-F238E27FC236}">
                <a16:creationId xmlns:a16="http://schemas.microsoft.com/office/drawing/2014/main" id="{521FF65F-8447-20BA-9DF7-DBD7A564D3A5}"/>
              </a:ext>
            </a:extLst>
          </p:cNvPr>
          <p:cNvGrpSpPr/>
          <p:nvPr/>
        </p:nvGrpSpPr>
        <p:grpSpPr>
          <a:xfrm>
            <a:off x="9894696" y="377544"/>
            <a:ext cx="338400" cy="583200"/>
            <a:chOff x="9894696" y="377544"/>
            <a:chExt cx="338400" cy="583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E17B1DBD-A3A6-F0CB-26F6-7D1F50CD8756}"/>
                    </a:ext>
                  </a:extLst>
                </p14:cNvPr>
                <p14:cNvContentPartPr/>
                <p14:nvPr/>
              </p14:nvContentPartPr>
              <p14:xfrm>
                <a:off x="9894696" y="598944"/>
                <a:ext cx="155160" cy="36180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E17B1DBD-A3A6-F0CB-26F6-7D1F50CD8756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9859056" y="563304"/>
                  <a:ext cx="226800" cy="43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EE5783DB-4F60-B9CF-86FC-68F6FB6AC54E}"/>
                    </a:ext>
                  </a:extLst>
                </p14:cNvPr>
                <p14:cNvContentPartPr/>
                <p14:nvPr/>
              </p14:nvContentPartPr>
              <p14:xfrm>
                <a:off x="10057056" y="377544"/>
                <a:ext cx="176040" cy="13716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EE5783DB-4F60-B9CF-86FC-68F6FB6AC54E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0021056" y="341904"/>
                  <a:ext cx="247680" cy="20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1" name="Grupo 130">
            <a:extLst>
              <a:ext uri="{FF2B5EF4-FFF2-40B4-BE49-F238E27FC236}">
                <a16:creationId xmlns:a16="http://schemas.microsoft.com/office/drawing/2014/main" id="{38D3A427-66F9-E24D-6707-E90DDDFF2FD8}"/>
              </a:ext>
            </a:extLst>
          </p:cNvPr>
          <p:cNvGrpSpPr/>
          <p:nvPr/>
        </p:nvGrpSpPr>
        <p:grpSpPr>
          <a:xfrm>
            <a:off x="8982096" y="1006104"/>
            <a:ext cx="293040" cy="384840"/>
            <a:chOff x="8982096" y="1006104"/>
            <a:chExt cx="293040" cy="384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250930C8-94ED-FE4F-D551-680E96A61600}"/>
                    </a:ext>
                  </a:extLst>
                </p14:cNvPr>
                <p14:cNvContentPartPr/>
                <p14:nvPr/>
              </p14:nvContentPartPr>
              <p14:xfrm>
                <a:off x="8982096" y="1201944"/>
                <a:ext cx="204120" cy="18792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250930C8-94ED-FE4F-D551-680E96A61600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8946096" y="1165944"/>
                  <a:ext cx="275760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FFCD26CD-6D16-84A4-4BB3-AF673D010F7C}"/>
                    </a:ext>
                  </a:extLst>
                </p14:cNvPr>
                <p14:cNvContentPartPr/>
                <p14:nvPr/>
              </p14:nvContentPartPr>
              <p14:xfrm>
                <a:off x="9035376" y="1199064"/>
                <a:ext cx="119880" cy="19188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FFCD26CD-6D16-84A4-4BB3-AF673D010F7C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8999736" y="1163064"/>
                  <a:ext cx="19152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EEEC560B-8FD9-9CF7-156D-B737E64AA3A0}"/>
                    </a:ext>
                  </a:extLst>
                </p14:cNvPr>
                <p14:cNvContentPartPr/>
                <p14:nvPr/>
              </p14:nvContentPartPr>
              <p14:xfrm>
                <a:off x="9056976" y="1006104"/>
                <a:ext cx="218160" cy="10008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EEEC560B-8FD9-9CF7-156D-B737E64AA3A0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9020976" y="970104"/>
                  <a:ext cx="289800" cy="171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upo 129">
            <a:extLst>
              <a:ext uri="{FF2B5EF4-FFF2-40B4-BE49-F238E27FC236}">
                <a16:creationId xmlns:a16="http://schemas.microsoft.com/office/drawing/2014/main" id="{DB1A492B-27BE-9496-0D22-7A9BE2C0AF31}"/>
              </a:ext>
            </a:extLst>
          </p:cNvPr>
          <p:cNvGrpSpPr/>
          <p:nvPr/>
        </p:nvGrpSpPr>
        <p:grpSpPr>
          <a:xfrm>
            <a:off x="9905136" y="1147584"/>
            <a:ext cx="404640" cy="431640"/>
            <a:chOff x="9905136" y="1147584"/>
            <a:chExt cx="404640" cy="431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D9E863D8-47E5-D43A-2AD0-295957A6AAA5}"/>
                    </a:ext>
                  </a:extLst>
                </p14:cNvPr>
                <p14:cNvContentPartPr/>
                <p14:nvPr/>
              </p14:nvContentPartPr>
              <p14:xfrm>
                <a:off x="9905136" y="1311744"/>
                <a:ext cx="159840" cy="2674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D9E863D8-47E5-D43A-2AD0-295957A6AAA5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9869136" y="1276104"/>
                  <a:ext cx="231480" cy="33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2EE0CEF9-23F6-774F-DB04-EE63683C1DAF}"/>
                    </a:ext>
                  </a:extLst>
                </p14:cNvPr>
                <p14:cNvContentPartPr/>
                <p14:nvPr/>
              </p14:nvContentPartPr>
              <p14:xfrm>
                <a:off x="10116456" y="1147584"/>
                <a:ext cx="193320" cy="13860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2EE0CEF9-23F6-774F-DB04-EE63683C1DAF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10080456" y="1111584"/>
                  <a:ext cx="264960" cy="210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6">
            <p14:nvContentPartPr>
              <p14:cNvPr id="132" name="Entrada de lápiz 131">
                <a:extLst>
                  <a:ext uri="{FF2B5EF4-FFF2-40B4-BE49-F238E27FC236}">
                    <a16:creationId xmlns:a16="http://schemas.microsoft.com/office/drawing/2014/main" id="{17D0B092-1537-DDCF-18C5-56EE77F919CE}"/>
                  </a:ext>
                </a:extLst>
              </p14:cNvPr>
              <p14:cNvContentPartPr/>
              <p14:nvPr/>
            </p14:nvContentPartPr>
            <p14:xfrm>
              <a:off x="3790536" y="2933184"/>
              <a:ext cx="13680" cy="25200"/>
            </p14:xfrm>
          </p:contentPart>
        </mc:Choice>
        <mc:Fallback>
          <p:pic>
            <p:nvPicPr>
              <p:cNvPr id="132" name="Entrada de lápiz 131">
                <a:extLst>
                  <a:ext uri="{FF2B5EF4-FFF2-40B4-BE49-F238E27FC236}">
                    <a16:creationId xmlns:a16="http://schemas.microsoft.com/office/drawing/2014/main" id="{17D0B092-1537-DDCF-18C5-56EE77F919CE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3754536" y="2897544"/>
                <a:ext cx="85320" cy="968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0" name="Grupo 149">
            <a:extLst>
              <a:ext uri="{FF2B5EF4-FFF2-40B4-BE49-F238E27FC236}">
                <a16:creationId xmlns:a16="http://schemas.microsoft.com/office/drawing/2014/main" id="{997C19E6-559B-A186-142F-EE5063A26CEA}"/>
              </a:ext>
            </a:extLst>
          </p:cNvPr>
          <p:cNvGrpSpPr/>
          <p:nvPr/>
        </p:nvGrpSpPr>
        <p:grpSpPr>
          <a:xfrm>
            <a:off x="3883776" y="822864"/>
            <a:ext cx="1021680" cy="499320"/>
            <a:chOff x="3883776" y="822864"/>
            <a:chExt cx="1021680" cy="49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AC5E60AF-9DEE-8616-44C3-3DE9C1736356}"/>
                    </a:ext>
                  </a:extLst>
                </p14:cNvPr>
                <p14:cNvContentPartPr/>
                <p14:nvPr/>
              </p14:nvContentPartPr>
              <p14:xfrm>
                <a:off x="3883776" y="1062984"/>
                <a:ext cx="430200" cy="25632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AC5E60AF-9DEE-8616-44C3-3DE9C1736356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3848136" y="1027344"/>
                  <a:ext cx="50184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AD5677F7-82A9-952E-2847-65867C6E72B9}"/>
                    </a:ext>
                  </a:extLst>
                </p14:cNvPr>
                <p14:cNvContentPartPr/>
                <p14:nvPr/>
              </p14:nvContentPartPr>
              <p14:xfrm>
                <a:off x="4433136" y="1130664"/>
                <a:ext cx="147960" cy="17640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AD5677F7-82A9-952E-2847-65867C6E72B9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4397496" y="1094664"/>
                  <a:ext cx="21960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5A7289D8-3CF7-712F-7C65-003D464C10F5}"/>
                    </a:ext>
                  </a:extLst>
                </p14:cNvPr>
                <p14:cNvContentPartPr/>
                <p14:nvPr/>
              </p14:nvContentPartPr>
              <p14:xfrm>
                <a:off x="4466976" y="1258104"/>
                <a:ext cx="92520" cy="6408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5A7289D8-3CF7-712F-7C65-003D464C10F5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4430976" y="1222464"/>
                  <a:ext cx="16416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D4C7340F-38D1-15C0-7D3B-A941ACB175A4}"/>
                    </a:ext>
                  </a:extLst>
                </p14:cNvPr>
                <p14:cNvContentPartPr/>
                <p14:nvPr/>
              </p14:nvContentPartPr>
              <p14:xfrm>
                <a:off x="4056216" y="886584"/>
                <a:ext cx="171720" cy="417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D4C7340F-38D1-15C0-7D3B-A941ACB175A4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020576" y="850944"/>
                  <a:ext cx="24336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5E0A402A-2EA8-4AC4-860A-7D1F5F37F5E2}"/>
                    </a:ext>
                  </a:extLst>
                </p14:cNvPr>
                <p14:cNvContentPartPr/>
                <p14:nvPr/>
              </p14:nvContentPartPr>
              <p14:xfrm>
                <a:off x="4211376" y="822864"/>
                <a:ext cx="134280" cy="15084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5E0A402A-2EA8-4AC4-860A-7D1F5F37F5E2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4175376" y="787224"/>
                  <a:ext cx="20592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77B0BA7B-F0A6-4A8D-F24D-8029EB737B22}"/>
                    </a:ext>
                  </a:extLst>
                </p14:cNvPr>
                <p14:cNvContentPartPr/>
                <p14:nvPr/>
              </p14:nvContentPartPr>
              <p14:xfrm>
                <a:off x="4790256" y="1192584"/>
                <a:ext cx="115200" cy="1512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77B0BA7B-F0A6-4A8D-F24D-8029EB737B22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4754616" y="1156584"/>
                  <a:ext cx="18684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BFCC96C9-85F1-A2BF-AD23-D33D03F46985}"/>
                    </a:ext>
                  </a:extLst>
                </p14:cNvPr>
                <p14:cNvContentPartPr/>
                <p14:nvPr/>
              </p14:nvContentPartPr>
              <p14:xfrm>
                <a:off x="4749216" y="1291224"/>
                <a:ext cx="92880" cy="1044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BFCC96C9-85F1-A2BF-AD23-D33D03F46985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4713576" y="1255584"/>
                  <a:ext cx="164520" cy="82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9" name="Grupo 148">
            <a:extLst>
              <a:ext uri="{FF2B5EF4-FFF2-40B4-BE49-F238E27FC236}">
                <a16:creationId xmlns:a16="http://schemas.microsoft.com/office/drawing/2014/main" id="{D661D8C3-3714-75BE-D4A4-6699DAD5F09C}"/>
              </a:ext>
            </a:extLst>
          </p:cNvPr>
          <p:cNvGrpSpPr/>
          <p:nvPr/>
        </p:nvGrpSpPr>
        <p:grpSpPr>
          <a:xfrm>
            <a:off x="5145576" y="973704"/>
            <a:ext cx="591840" cy="298440"/>
            <a:chOff x="5145576" y="973704"/>
            <a:chExt cx="591840" cy="298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87E291A9-3ECB-EE29-898D-F00038D58ECC}"/>
                    </a:ext>
                  </a:extLst>
                </p14:cNvPr>
                <p14:cNvContentPartPr/>
                <p14:nvPr/>
              </p14:nvContentPartPr>
              <p14:xfrm>
                <a:off x="5145576" y="1125984"/>
                <a:ext cx="173880" cy="1620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87E291A9-3ECB-EE29-898D-F00038D58ECC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109576" y="1090344"/>
                  <a:ext cx="24552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B58C7197-77C3-14D7-EBEF-7ACB5731C2FA}"/>
                    </a:ext>
                  </a:extLst>
                </p14:cNvPr>
                <p14:cNvContentPartPr/>
                <p14:nvPr/>
              </p14:nvContentPartPr>
              <p14:xfrm>
                <a:off x="5480016" y="973704"/>
                <a:ext cx="257400" cy="29844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B58C7197-77C3-14D7-EBEF-7ACB5731C2FA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5444016" y="938064"/>
                  <a:ext cx="329040" cy="370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6" name="Grupo 165">
            <a:extLst>
              <a:ext uri="{FF2B5EF4-FFF2-40B4-BE49-F238E27FC236}">
                <a16:creationId xmlns:a16="http://schemas.microsoft.com/office/drawing/2014/main" id="{DFC1E089-0CDF-0446-F0B4-09B6CBAEDB93}"/>
              </a:ext>
            </a:extLst>
          </p:cNvPr>
          <p:cNvGrpSpPr/>
          <p:nvPr/>
        </p:nvGrpSpPr>
        <p:grpSpPr>
          <a:xfrm>
            <a:off x="5714376" y="843744"/>
            <a:ext cx="2433600" cy="807840"/>
            <a:chOff x="5714376" y="843744"/>
            <a:chExt cx="2433600" cy="80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FA1844AF-4E18-8C5E-F1F7-8314123B4C5D}"/>
                    </a:ext>
                  </a:extLst>
                </p14:cNvPr>
                <p14:cNvContentPartPr/>
                <p14:nvPr/>
              </p14:nvContentPartPr>
              <p14:xfrm>
                <a:off x="5799336" y="1088544"/>
                <a:ext cx="389520" cy="11304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FA1844AF-4E18-8C5E-F1F7-8314123B4C5D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5763336" y="1052904"/>
                  <a:ext cx="46116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33704948-B086-F722-F246-19F3E5A1CC06}"/>
                    </a:ext>
                  </a:extLst>
                </p14:cNvPr>
                <p14:cNvContentPartPr/>
                <p14:nvPr/>
              </p14:nvContentPartPr>
              <p14:xfrm>
                <a:off x="5748216" y="1282224"/>
                <a:ext cx="322200" cy="1332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33704948-B086-F722-F246-19F3E5A1CC06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5712216" y="1246224"/>
                  <a:ext cx="39384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E14DC321-6243-AFFE-72A4-542433FEA20B}"/>
                    </a:ext>
                  </a:extLst>
                </p14:cNvPr>
                <p14:cNvContentPartPr/>
                <p14:nvPr/>
              </p14:nvContentPartPr>
              <p14:xfrm>
                <a:off x="5714376" y="1424064"/>
                <a:ext cx="190440" cy="2275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E14DC321-6243-AFFE-72A4-542433FEA20B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5678376" y="1388424"/>
                  <a:ext cx="26208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3608780D-12D2-12D6-C0C9-B5A442641728}"/>
                    </a:ext>
                  </a:extLst>
                </p14:cNvPr>
                <p14:cNvContentPartPr/>
                <p14:nvPr/>
              </p14:nvContentPartPr>
              <p14:xfrm>
                <a:off x="6327096" y="1151904"/>
                <a:ext cx="168840" cy="1195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3608780D-12D2-12D6-C0C9-B5A442641728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6291456" y="1115904"/>
                  <a:ext cx="24048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63EDB67E-CDD0-833D-7CB6-A93972452396}"/>
                    </a:ext>
                  </a:extLst>
                </p14:cNvPr>
                <p14:cNvContentPartPr/>
                <p14:nvPr/>
              </p14:nvContentPartPr>
              <p14:xfrm>
                <a:off x="6350136" y="1174224"/>
                <a:ext cx="21240" cy="12888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63EDB67E-CDD0-833D-7CB6-A93972452396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6314496" y="1138224"/>
                  <a:ext cx="9288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B9351DB2-BC0D-3643-A764-D4332EF79956}"/>
                    </a:ext>
                  </a:extLst>
                </p14:cNvPr>
                <p14:cNvContentPartPr/>
                <p14:nvPr/>
              </p14:nvContentPartPr>
              <p14:xfrm>
                <a:off x="6365256" y="904584"/>
                <a:ext cx="171360" cy="975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B9351DB2-BC0D-3643-A764-D4332EF79956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6329256" y="868584"/>
                  <a:ext cx="2430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FBB86E93-6C03-47B4-821C-BF0D76CFB853}"/>
                    </a:ext>
                  </a:extLst>
                </p14:cNvPr>
                <p14:cNvContentPartPr/>
                <p14:nvPr/>
              </p14:nvContentPartPr>
              <p14:xfrm>
                <a:off x="6733896" y="1206264"/>
                <a:ext cx="149400" cy="144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FBB86E93-6C03-47B4-821C-BF0D76CFB853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697896" y="1170624"/>
                  <a:ext cx="22104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EDA0AE23-7391-53CB-1BC1-F1C7BD43C0AB}"/>
                    </a:ext>
                  </a:extLst>
                </p14:cNvPr>
                <p14:cNvContentPartPr/>
                <p14:nvPr/>
              </p14:nvContentPartPr>
              <p14:xfrm>
                <a:off x="6990216" y="994584"/>
                <a:ext cx="182160" cy="28584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EDA0AE23-7391-53CB-1BC1-F1C7BD43C0AB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954576" y="958584"/>
                  <a:ext cx="253800" cy="35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0124D55F-6FD0-6EC3-F9BA-9AC25060A948}"/>
                    </a:ext>
                  </a:extLst>
                </p14:cNvPr>
                <p14:cNvContentPartPr/>
                <p14:nvPr/>
              </p14:nvContentPartPr>
              <p14:xfrm>
                <a:off x="7011816" y="1143624"/>
                <a:ext cx="125640" cy="1512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0124D55F-6FD0-6EC3-F9BA-9AC25060A948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976176" y="1107624"/>
                  <a:ext cx="19728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063C3B60-DC93-25EF-D2F2-9C9FA1E0DF2A}"/>
                    </a:ext>
                  </a:extLst>
                </p14:cNvPr>
                <p14:cNvContentPartPr/>
                <p14:nvPr/>
              </p14:nvContentPartPr>
              <p14:xfrm>
                <a:off x="7299456" y="1029864"/>
                <a:ext cx="353880" cy="13644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063C3B60-DC93-25EF-D2F2-9C9FA1E0DF2A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263816" y="994224"/>
                  <a:ext cx="42552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B768A065-45A9-9B17-09F3-ABBA4FC6BACD}"/>
                    </a:ext>
                  </a:extLst>
                </p14:cNvPr>
                <p14:cNvContentPartPr/>
                <p14:nvPr/>
              </p14:nvContentPartPr>
              <p14:xfrm>
                <a:off x="7269576" y="1280424"/>
                <a:ext cx="289800" cy="144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B768A065-45A9-9B17-09F3-ABBA4FC6BACD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7233936" y="1244424"/>
                  <a:ext cx="36144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0CEB3D05-CC60-F9FF-3AF2-9B112FF45EC6}"/>
                    </a:ext>
                  </a:extLst>
                </p14:cNvPr>
                <p14:cNvContentPartPr/>
                <p14:nvPr/>
              </p14:nvContentPartPr>
              <p14:xfrm>
                <a:off x="7241856" y="1404624"/>
                <a:ext cx="216000" cy="20736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0CEB3D05-CC60-F9FF-3AF2-9B112FF45EC6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7206216" y="1368624"/>
                  <a:ext cx="28764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FD9B57CC-914A-ABFB-CAAA-5E900284E5AE}"/>
                    </a:ext>
                  </a:extLst>
                </p14:cNvPr>
                <p14:cNvContentPartPr/>
                <p14:nvPr/>
              </p14:nvContentPartPr>
              <p14:xfrm>
                <a:off x="7881936" y="1180704"/>
                <a:ext cx="160200" cy="31068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FD9B57CC-914A-ABFB-CAAA-5E900284E5AE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7845936" y="1144704"/>
                  <a:ext cx="231840" cy="38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B12F241D-130C-A7FE-8456-F508F5492F33}"/>
                    </a:ext>
                  </a:extLst>
                </p14:cNvPr>
                <p14:cNvContentPartPr/>
                <p14:nvPr/>
              </p14:nvContentPartPr>
              <p14:xfrm>
                <a:off x="8005776" y="843744"/>
                <a:ext cx="142200" cy="19224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B12F241D-130C-A7FE-8456-F508F5492F33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7969776" y="807744"/>
                  <a:ext cx="213840" cy="263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1" name="Grupo 190">
            <a:extLst>
              <a:ext uri="{FF2B5EF4-FFF2-40B4-BE49-F238E27FC236}">
                <a16:creationId xmlns:a16="http://schemas.microsoft.com/office/drawing/2014/main" id="{C9018763-A50B-0B26-932D-B41E6A02C5C8}"/>
              </a:ext>
            </a:extLst>
          </p:cNvPr>
          <p:cNvGrpSpPr/>
          <p:nvPr/>
        </p:nvGrpSpPr>
        <p:grpSpPr>
          <a:xfrm>
            <a:off x="5540856" y="4958904"/>
            <a:ext cx="624600" cy="342000"/>
            <a:chOff x="5540856" y="4958904"/>
            <a:chExt cx="624600" cy="342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97EEF0CF-3024-8805-44C5-B09A65F1348E}"/>
                    </a:ext>
                  </a:extLst>
                </p14:cNvPr>
                <p14:cNvContentPartPr/>
                <p14:nvPr/>
              </p14:nvContentPartPr>
              <p14:xfrm>
                <a:off x="5540856" y="4958904"/>
                <a:ext cx="474480" cy="31464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97EEF0CF-3024-8805-44C5-B09A65F1348E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5504856" y="4923264"/>
                  <a:ext cx="546120" cy="38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FDB9F292-9F5B-7941-439D-B9638AC68737}"/>
                    </a:ext>
                  </a:extLst>
                </p14:cNvPr>
                <p14:cNvContentPartPr/>
                <p14:nvPr/>
              </p14:nvContentPartPr>
              <p14:xfrm>
                <a:off x="6017136" y="5074104"/>
                <a:ext cx="148320" cy="22680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FDB9F292-9F5B-7941-439D-B9638AC68737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5981136" y="5038104"/>
                  <a:ext cx="219960" cy="29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0" name="Grupo 189">
            <a:extLst>
              <a:ext uri="{FF2B5EF4-FFF2-40B4-BE49-F238E27FC236}">
                <a16:creationId xmlns:a16="http://schemas.microsoft.com/office/drawing/2014/main" id="{50BD042C-D032-0729-742E-2C7B839858C0}"/>
              </a:ext>
            </a:extLst>
          </p:cNvPr>
          <p:cNvGrpSpPr/>
          <p:nvPr/>
        </p:nvGrpSpPr>
        <p:grpSpPr>
          <a:xfrm>
            <a:off x="5711136" y="4689624"/>
            <a:ext cx="321120" cy="163440"/>
            <a:chOff x="5711136" y="4689624"/>
            <a:chExt cx="321120" cy="16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04DC946B-A382-DA16-78A8-E2B5F3498C93}"/>
                    </a:ext>
                  </a:extLst>
                </p14:cNvPr>
                <p14:cNvContentPartPr/>
                <p14:nvPr/>
              </p14:nvContentPartPr>
              <p14:xfrm>
                <a:off x="5711136" y="4787544"/>
                <a:ext cx="202680" cy="140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04DC946B-A382-DA16-78A8-E2B5F3498C93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5675496" y="4751544"/>
                  <a:ext cx="27432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14AD529B-7498-E08C-2E20-F9785F064A48}"/>
                    </a:ext>
                  </a:extLst>
                </p14:cNvPr>
                <p14:cNvContentPartPr/>
                <p14:nvPr/>
              </p14:nvContentPartPr>
              <p14:xfrm>
                <a:off x="5896896" y="4689624"/>
                <a:ext cx="135360" cy="16344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14AD529B-7498-E08C-2E20-F9785F064A48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5861256" y="4653624"/>
                  <a:ext cx="207000" cy="235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7" name="Grupo 196">
            <a:extLst>
              <a:ext uri="{FF2B5EF4-FFF2-40B4-BE49-F238E27FC236}">
                <a16:creationId xmlns:a16="http://schemas.microsoft.com/office/drawing/2014/main" id="{E7B686FB-F92D-4B6E-0082-17701E55FEB5}"/>
              </a:ext>
            </a:extLst>
          </p:cNvPr>
          <p:cNvGrpSpPr/>
          <p:nvPr/>
        </p:nvGrpSpPr>
        <p:grpSpPr>
          <a:xfrm>
            <a:off x="6515016" y="4845144"/>
            <a:ext cx="4317480" cy="875520"/>
            <a:chOff x="6515016" y="4845144"/>
            <a:chExt cx="4317480" cy="875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1F8786B6-8F4A-C621-1DAA-CF5CB1D723BB}"/>
                    </a:ext>
                  </a:extLst>
                </p14:cNvPr>
                <p14:cNvContentPartPr/>
                <p14:nvPr/>
              </p14:nvContentPartPr>
              <p14:xfrm>
                <a:off x="6537696" y="5208024"/>
                <a:ext cx="128520" cy="1620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1F8786B6-8F4A-C621-1DAA-CF5CB1D723BB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6501696" y="5172024"/>
                  <a:ext cx="20016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D98683D4-96F6-1B1B-8566-30053836D1E5}"/>
                    </a:ext>
                  </a:extLst>
                </p14:cNvPr>
                <p14:cNvContentPartPr/>
                <p14:nvPr/>
              </p14:nvContentPartPr>
              <p14:xfrm>
                <a:off x="6515016" y="5313144"/>
                <a:ext cx="100080" cy="1044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D98683D4-96F6-1B1B-8566-30053836D1E5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6479376" y="5277504"/>
                  <a:ext cx="1717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3A459B12-8F9F-AADA-F8A9-B08BC24FD835}"/>
                    </a:ext>
                  </a:extLst>
                </p14:cNvPr>
                <p14:cNvContentPartPr/>
                <p14:nvPr/>
              </p14:nvContentPartPr>
              <p14:xfrm>
                <a:off x="6843696" y="5225664"/>
                <a:ext cx="167760" cy="2268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3A459B12-8F9F-AADA-F8A9-B08BC24FD835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6807696" y="5189664"/>
                  <a:ext cx="23940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D34853BF-7850-6AC6-98A4-74F88FB455C9}"/>
                    </a:ext>
                  </a:extLst>
                </p14:cNvPr>
                <p14:cNvContentPartPr/>
                <p14:nvPr/>
              </p14:nvContentPartPr>
              <p14:xfrm>
                <a:off x="7130976" y="5053584"/>
                <a:ext cx="77040" cy="23148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D34853BF-7850-6AC6-98A4-74F88FB455C9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7095336" y="5017584"/>
                  <a:ext cx="148680" cy="30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D935C6BC-486F-5B4C-E00A-A7F10B86533C}"/>
                    </a:ext>
                  </a:extLst>
                </p14:cNvPr>
                <p14:cNvContentPartPr/>
                <p14:nvPr/>
              </p14:nvContentPartPr>
              <p14:xfrm>
                <a:off x="7377576" y="5058264"/>
                <a:ext cx="162720" cy="23328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D935C6BC-486F-5B4C-E00A-A7F10B86533C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7341576" y="5022264"/>
                  <a:ext cx="23436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7A57DC89-D11C-83E8-F34A-14E3A5AA27EE}"/>
                    </a:ext>
                  </a:extLst>
                </p14:cNvPr>
                <p14:cNvContentPartPr/>
                <p14:nvPr/>
              </p14:nvContentPartPr>
              <p14:xfrm>
                <a:off x="7862856" y="5516544"/>
                <a:ext cx="192240" cy="16524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7A57DC89-D11C-83E8-F34A-14E3A5AA27EE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7827216" y="5480544"/>
                  <a:ext cx="26388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E789852F-44BF-7599-E85C-C9A900FEBB83}"/>
                    </a:ext>
                  </a:extLst>
                </p14:cNvPr>
                <p14:cNvContentPartPr/>
                <p14:nvPr/>
              </p14:nvContentPartPr>
              <p14:xfrm>
                <a:off x="7819296" y="5061144"/>
                <a:ext cx="515880" cy="17460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E789852F-44BF-7599-E85C-C9A900FEBB83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7783656" y="5025144"/>
                  <a:ext cx="58752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031D58D7-D26D-2493-EA66-4C1CC1521867}"/>
                    </a:ext>
                  </a:extLst>
                </p14:cNvPr>
                <p14:cNvContentPartPr/>
                <p14:nvPr/>
              </p14:nvContentPartPr>
              <p14:xfrm>
                <a:off x="7839456" y="5333664"/>
                <a:ext cx="392040" cy="3060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031D58D7-D26D-2493-EA66-4C1CC1521867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7803456" y="5298024"/>
                  <a:ext cx="46368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5CB9F338-001D-4E84-252B-081ABAB50FBB}"/>
                    </a:ext>
                  </a:extLst>
                </p14:cNvPr>
                <p14:cNvContentPartPr/>
                <p14:nvPr/>
              </p14:nvContentPartPr>
              <p14:xfrm>
                <a:off x="8539296" y="5151864"/>
                <a:ext cx="205200" cy="14724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5CB9F338-001D-4E84-252B-081ABAB50FBB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8503656" y="5115864"/>
                  <a:ext cx="27684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EA897260-1B88-2AC5-1FE2-3B07ADDEB6CC}"/>
                    </a:ext>
                  </a:extLst>
                </p14:cNvPr>
                <p14:cNvContentPartPr/>
                <p14:nvPr/>
              </p14:nvContentPartPr>
              <p14:xfrm>
                <a:off x="8595816" y="5101824"/>
                <a:ext cx="70200" cy="21564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EA897260-1B88-2AC5-1FE2-3B07ADDEB6CC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8560176" y="5065824"/>
                  <a:ext cx="14184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B47ACE8B-C4C1-54EA-3909-EBAA10F9AB8D}"/>
                    </a:ext>
                  </a:extLst>
                </p14:cNvPr>
                <p14:cNvContentPartPr/>
                <p14:nvPr/>
              </p14:nvContentPartPr>
              <p14:xfrm>
                <a:off x="8683296" y="4845144"/>
                <a:ext cx="87480" cy="1515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B47ACE8B-C4C1-54EA-3909-EBAA10F9AB8D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8647296" y="4809144"/>
                  <a:ext cx="15912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FCF24EBE-04D3-D27A-66F8-8FC5B27970B7}"/>
                    </a:ext>
                  </a:extLst>
                </p14:cNvPr>
                <p14:cNvContentPartPr/>
                <p14:nvPr/>
              </p14:nvContentPartPr>
              <p14:xfrm>
                <a:off x="9002616" y="5198304"/>
                <a:ext cx="285480" cy="3852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FCF24EBE-04D3-D27A-66F8-8FC5B27970B7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8966616" y="5162664"/>
                  <a:ext cx="357120" cy="11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B6582FE4-F01A-6F0C-2AC3-618FD13DC4FB}"/>
                    </a:ext>
                  </a:extLst>
                </p14:cNvPr>
                <p14:cNvContentPartPr/>
                <p14:nvPr/>
              </p14:nvContentPartPr>
              <p14:xfrm>
                <a:off x="9170376" y="5106144"/>
                <a:ext cx="38160" cy="21996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B6582FE4-F01A-6F0C-2AC3-618FD13DC4FB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9134376" y="5070504"/>
                  <a:ext cx="10980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39FBF6D3-5C10-A814-E4B6-6F3421F88E6A}"/>
                    </a:ext>
                  </a:extLst>
                </p14:cNvPr>
                <p14:cNvContentPartPr/>
                <p14:nvPr/>
              </p14:nvContentPartPr>
              <p14:xfrm>
                <a:off x="9477816" y="4990584"/>
                <a:ext cx="208440" cy="29124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39FBF6D3-5C10-A814-E4B6-6F3421F88E6A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9442176" y="4954944"/>
                  <a:ext cx="28008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E701EE72-D083-40A3-0C03-118C3B44E811}"/>
                    </a:ext>
                  </a:extLst>
                </p14:cNvPr>
                <p14:cNvContentPartPr/>
                <p14:nvPr/>
              </p14:nvContentPartPr>
              <p14:xfrm>
                <a:off x="9928536" y="5119104"/>
                <a:ext cx="443160" cy="15768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E701EE72-D083-40A3-0C03-118C3B44E811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9892536" y="5083464"/>
                  <a:ext cx="51480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12C4862D-FCC0-93D4-D510-CCC6C356B11F}"/>
                    </a:ext>
                  </a:extLst>
                </p14:cNvPr>
                <p14:cNvContentPartPr/>
                <p14:nvPr/>
              </p14:nvContentPartPr>
              <p14:xfrm>
                <a:off x="9842496" y="5369664"/>
                <a:ext cx="359640" cy="684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12C4862D-FCC0-93D4-D510-CCC6C356B11F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9806496" y="5333664"/>
                  <a:ext cx="431280" cy="7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5A667F3D-472A-318D-0277-D930A9A939C2}"/>
                    </a:ext>
                  </a:extLst>
                </p14:cNvPr>
                <p14:cNvContentPartPr/>
                <p14:nvPr/>
              </p14:nvContentPartPr>
              <p14:xfrm>
                <a:off x="9816576" y="5530584"/>
                <a:ext cx="244080" cy="1900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5A667F3D-472A-318D-0277-D930A9A939C2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9780936" y="5494584"/>
                  <a:ext cx="31572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5C276EF0-2FB9-EBED-06B4-8EFF5189D449}"/>
                    </a:ext>
                  </a:extLst>
                </p14:cNvPr>
                <p14:cNvContentPartPr/>
                <p14:nvPr/>
              </p14:nvContentPartPr>
              <p14:xfrm>
                <a:off x="10541616" y="5197944"/>
                <a:ext cx="187560" cy="30960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5C276EF0-2FB9-EBED-06B4-8EFF5189D449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10505616" y="5161944"/>
                  <a:ext cx="259200" cy="38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79CFD96B-DF7B-2EE6-5BB9-F813746DD6AE}"/>
                    </a:ext>
                  </a:extLst>
                </p14:cNvPr>
                <p14:cNvContentPartPr/>
                <p14:nvPr/>
              </p14:nvContentPartPr>
              <p14:xfrm>
                <a:off x="10666896" y="4936224"/>
                <a:ext cx="165600" cy="17028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79CFD96B-DF7B-2EE6-5BB9-F813746DD6AE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0630896" y="4900584"/>
                  <a:ext cx="237240" cy="24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5" name="Grupo 204">
            <a:extLst>
              <a:ext uri="{FF2B5EF4-FFF2-40B4-BE49-F238E27FC236}">
                <a16:creationId xmlns:a16="http://schemas.microsoft.com/office/drawing/2014/main" id="{779443D5-FB66-0722-B204-9EDE308C26E1}"/>
              </a:ext>
            </a:extLst>
          </p:cNvPr>
          <p:cNvGrpSpPr/>
          <p:nvPr/>
        </p:nvGrpSpPr>
        <p:grpSpPr>
          <a:xfrm>
            <a:off x="5849376" y="3488664"/>
            <a:ext cx="1372680" cy="756720"/>
            <a:chOff x="5849376" y="3488664"/>
            <a:chExt cx="1372680" cy="756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1BB86344-1181-0890-B923-A76DB0ECC756}"/>
                    </a:ext>
                  </a:extLst>
                </p14:cNvPr>
                <p14:cNvContentPartPr/>
                <p14:nvPr/>
              </p14:nvContentPartPr>
              <p14:xfrm>
                <a:off x="5861256" y="3892224"/>
                <a:ext cx="1360800" cy="35316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1BB86344-1181-0890-B923-A76DB0ECC756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5825256" y="3856584"/>
                  <a:ext cx="1432440" cy="42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309D4CEC-38E2-1E7C-DBAD-BD059C5DE02C}"/>
                    </a:ext>
                  </a:extLst>
                </p14:cNvPr>
                <p14:cNvContentPartPr/>
                <p14:nvPr/>
              </p14:nvContentPartPr>
              <p14:xfrm>
                <a:off x="5849376" y="3886824"/>
                <a:ext cx="243720" cy="14364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309D4CEC-38E2-1E7C-DBAD-BD059C5DE02C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5813736" y="3850824"/>
                  <a:ext cx="31536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6D772570-CB84-8AE3-2816-9E41E16F57B6}"/>
                    </a:ext>
                  </a:extLst>
                </p14:cNvPr>
                <p14:cNvContentPartPr/>
                <p14:nvPr/>
              </p14:nvContentPartPr>
              <p14:xfrm>
                <a:off x="6164736" y="3657864"/>
                <a:ext cx="218520" cy="16308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6D772570-CB84-8AE3-2816-9E41E16F57B6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6128736" y="3621864"/>
                  <a:ext cx="29016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826F4540-2592-DBB3-5B2F-78A829A86495}"/>
                    </a:ext>
                  </a:extLst>
                </p14:cNvPr>
                <p14:cNvContentPartPr/>
                <p14:nvPr/>
              </p14:nvContentPartPr>
              <p14:xfrm>
                <a:off x="6471096" y="3769464"/>
                <a:ext cx="92880" cy="12744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826F4540-2592-DBB3-5B2F-78A829A86495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6435456" y="3733464"/>
                  <a:ext cx="16452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E8A6031F-9938-AE23-E9EC-5FF508219E14}"/>
                    </a:ext>
                  </a:extLst>
                </p14:cNvPr>
                <p14:cNvContentPartPr/>
                <p14:nvPr/>
              </p14:nvContentPartPr>
              <p14:xfrm>
                <a:off x="6189576" y="3512424"/>
                <a:ext cx="111240" cy="2448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E8A6031F-9938-AE23-E9EC-5FF508219E14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6153936" y="3476784"/>
                  <a:ext cx="18288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451C87BB-7191-1C4F-4DB7-2476F7456CCE}"/>
                    </a:ext>
                  </a:extLst>
                </p14:cNvPr>
                <p14:cNvContentPartPr/>
                <p14:nvPr/>
              </p14:nvContentPartPr>
              <p14:xfrm>
                <a:off x="6328176" y="3488664"/>
                <a:ext cx="63360" cy="1047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451C87BB-7191-1C4F-4DB7-2476F7456CCE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6292536" y="3452664"/>
                  <a:ext cx="135000" cy="176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4" name="Grupo 203">
            <a:extLst>
              <a:ext uri="{FF2B5EF4-FFF2-40B4-BE49-F238E27FC236}">
                <a16:creationId xmlns:a16="http://schemas.microsoft.com/office/drawing/2014/main" id="{BDDDD8A4-8D40-BDB4-00AD-A8E9F65CDC69}"/>
              </a:ext>
            </a:extLst>
          </p:cNvPr>
          <p:cNvGrpSpPr/>
          <p:nvPr/>
        </p:nvGrpSpPr>
        <p:grpSpPr>
          <a:xfrm>
            <a:off x="1469256" y="1734744"/>
            <a:ext cx="1075680" cy="800640"/>
            <a:chOff x="1469256" y="1734744"/>
            <a:chExt cx="1075680" cy="800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58E7B237-EB10-E05E-2D0C-CCAD71613A99}"/>
                    </a:ext>
                  </a:extLst>
                </p14:cNvPr>
                <p14:cNvContentPartPr/>
                <p14:nvPr/>
              </p14:nvContentPartPr>
              <p14:xfrm>
                <a:off x="1503096" y="1734744"/>
                <a:ext cx="1041840" cy="51048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58E7B237-EB10-E05E-2D0C-CCAD71613A99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467096" y="1698744"/>
                  <a:ext cx="1113480" cy="58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70309104-8379-88AD-52C7-A8411BBDFE1F}"/>
                    </a:ext>
                  </a:extLst>
                </p14:cNvPr>
                <p14:cNvContentPartPr/>
                <p14:nvPr/>
              </p14:nvContentPartPr>
              <p14:xfrm>
                <a:off x="1469256" y="2110944"/>
                <a:ext cx="173880" cy="1998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70309104-8379-88AD-52C7-A8411BBDFE1F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433256" y="2075304"/>
                  <a:ext cx="24552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29D9C5FC-E615-50C6-DE31-74852BAE8905}"/>
                    </a:ext>
                  </a:extLst>
                </p14:cNvPr>
                <p14:cNvContentPartPr/>
                <p14:nvPr/>
              </p14:nvContentPartPr>
              <p14:xfrm>
                <a:off x="1740336" y="2272584"/>
                <a:ext cx="285120" cy="20340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29D9C5FC-E615-50C6-DE31-74852BAE8905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704336" y="2236944"/>
                  <a:ext cx="35676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81489144-EA9F-D445-B960-037366807C74}"/>
                    </a:ext>
                  </a:extLst>
                </p14:cNvPr>
                <p14:cNvContentPartPr/>
                <p14:nvPr/>
              </p14:nvContentPartPr>
              <p14:xfrm>
                <a:off x="2051376" y="2362224"/>
                <a:ext cx="135720" cy="1443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81489144-EA9F-D445-B960-037366807C74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2015736" y="2326584"/>
                  <a:ext cx="20736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6049E379-1821-05E3-7E68-2C11995DB108}"/>
                    </a:ext>
                  </a:extLst>
                </p14:cNvPr>
                <p14:cNvContentPartPr/>
                <p14:nvPr/>
              </p14:nvContentPartPr>
              <p14:xfrm>
                <a:off x="2110776" y="2472024"/>
                <a:ext cx="53280" cy="6336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6049E379-1821-05E3-7E68-2C11995DB108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2074776" y="2436384"/>
                  <a:ext cx="12492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33C03ABF-F3CC-1CEE-C424-5963CBDBDD61}"/>
                    </a:ext>
                  </a:extLst>
                </p14:cNvPr>
                <p14:cNvContentPartPr/>
                <p14:nvPr/>
              </p14:nvContentPartPr>
              <p14:xfrm>
                <a:off x="2052456" y="2122824"/>
                <a:ext cx="122400" cy="2700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33C03ABF-F3CC-1CEE-C424-5963CBDBDD61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2016456" y="2087184"/>
                  <a:ext cx="19404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F279D4B5-BAEC-A6A6-E8B1-7C9BE1B812FF}"/>
                    </a:ext>
                  </a:extLst>
                </p14:cNvPr>
                <p14:cNvContentPartPr/>
                <p14:nvPr/>
              </p14:nvContentPartPr>
              <p14:xfrm>
                <a:off x="2138496" y="2093304"/>
                <a:ext cx="105480" cy="10584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F279D4B5-BAEC-A6A6-E8B1-7C9BE1B812FF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2102856" y="2057664"/>
                  <a:ext cx="177120" cy="177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8" name="Grupo 207">
            <a:extLst>
              <a:ext uri="{FF2B5EF4-FFF2-40B4-BE49-F238E27FC236}">
                <a16:creationId xmlns:a16="http://schemas.microsoft.com/office/drawing/2014/main" id="{089F0976-5C16-BA42-B8A3-E0C71C74D1D0}"/>
              </a:ext>
            </a:extLst>
          </p:cNvPr>
          <p:cNvGrpSpPr/>
          <p:nvPr/>
        </p:nvGrpSpPr>
        <p:grpSpPr>
          <a:xfrm>
            <a:off x="209616" y="799104"/>
            <a:ext cx="678960" cy="754200"/>
            <a:chOff x="209616" y="799104"/>
            <a:chExt cx="678960" cy="754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C2B4F978-FB53-7F05-D07A-4E0B74EADB86}"/>
                    </a:ext>
                  </a:extLst>
                </p14:cNvPr>
                <p14:cNvContentPartPr/>
                <p14:nvPr/>
              </p14:nvContentPartPr>
              <p14:xfrm>
                <a:off x="276216" y="1027344"/>
                <a:ext cx="349920" cy="20196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C2B4F978-FB53-7F05-D07A-4E0B74EADB86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240576" y="991704"/>
                  <a:ext cx="42156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D6811A25-57CC-D809-D81C-7720F3705A82}"/>
                    </a:ext>
                  </a:extLst>
                </p14:cNvPr>
                <p14:cNvContentPartPr/>
                <p14:nvPr/>
              </p14:nvContentPartPr>
              <p14:xfrm>
                <a:off x="209616" y="799104"/>
                <a:ext cx="678960" cy="75420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D6811A25-57CC-D809-D81C-7720F3705A82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73616" y="763104"/>
                  <a:ext cx="750600" cy="8258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853146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2023-09-01T18:53:35Z</dcterms:created>
  <dcterms:modified xsi:type="dcterms:W3CDTF">2023-09-01T18:54:00Z</dcterms:modified>
</cp:coreProperties>
</file>